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style1.xml" ContentType="application/vnd.ms-office.chartstyle+xml"/>
  <Override PartName="/ppt/charts/colors1.xml" ContentType="application/vnd.ms-office.chartcolorstyle+xml"/>
  <Override PartName="/ppt/charts/chart10.xml" ContentType="application/vnd.openxmlformats-officedocument.drawingml.chart+xml"/>
  <Override PartName="/ppt/charts/style2.xml" ContentType="application/vnd.ms-office.chartstyle+xml"/>
  <Override PartName="/ppt/charts/colors2.xml" ContentType="application/vnd.ms-office.chartcolorstyle+xml"/>
  <Override PartName="/ppt/charts/chart11.xml" ContentType="application/vnd.openxmlformats-officedocument.drawingml.chart+xml"/>
  <Override PartName="/ppt/charts/style3.xml" ContentType="application/vnd.ms-office.chartstyle+xml"/>
  <Override PartName="/ppt/charts/colors3.xml" ContentType="application/vnd.ms-office.chartcolorstyle+xml"/>
  <Override PartName="/ppt/charts/chart12.xml" ContentType="application/vnd.openxmlformats-officedocument.drawingml.chart+xml"/>
  <Override PartName="/ppt/charts/style4.xml" ContentType="application/vnd.ms-office.chartstyle+xml"/>
  <Override PartName="/ppt/charts/colors4.xml" ContentType="application/vnd.ms-office.chartcolorstyle+xml"/>
  <Override PartName="/ppt/charts/chart13.xml" ContentType="application/vnd.openxmlformats-officedocument.drawingml.chart+xml"/>
  <Override PartName="/ppt/charts/chart14.xml" ContentType="application/vnd.openxmlformats-officedocument.drawingml.chart+xml"/>
  <Override PartName="/ppt/charts/style5.xml" ContentType="application/vnd.ms-office.chartstyle+xml"/>
  <Override PartName="/ppt/charts/colors5.xml" ContentType="application/vnd.ms-office.chartcolorstyle+xml"/>
  <Override PartName="/ppt/charts/chart15.xml" ContentType="application/vnd.openxmlformats-officedocument.drawingml.chart+xml"/>
  <Override PartName="/ppt/charts/style6.xml" ContentType="application/vnd.ms-office.chartstyle+xml"/>
  <Override PartName="/ppt/charts/colors6.xml" ContentType="application/vnd.ms-office.chartcolorstyle+xml"/>
  <Override PartName="/ppt/charts/chart16.xml" ContentType="application/vnd.openxmlformats-officedocument.drawingml.chart+xml"/>
  <Override PartName="/ppt/charts/style7.xml" ContentType="application/vnd.ms-office.chartstyle+xml"/>
  <Override PartName="/ppt/charts/colors7.xml" ContentType="application/vnd.ms-office.chartcolorstyle+xml"/>
  <Override PartName="/ppt/charts/chart17.xml" ContentType="application/vnd.openxmlformats-officedocument.drawingml.chart+xml"/>
  <Override PartName="/ppt/charts/style8.xml" ContentType="application/vnd.ms-office.chartstyle+xml"/>
  <Override PartName="/ppt/charts/colors8.xml" ContentType="application/vnd.ms-office.chartcolorstyle+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style9.xml" ContentType="application/vnd.ms-office.chartstyle+xml"/>
  <Override PartName="/ppt/charts/colors9.xml" ContentType="application/vnd.ms-office.chartcolorstyle+xml"/>
  <Override PartName="/ppt/charts/chart22.xml" ContentType="application/vnd.openxmlformats-officedocument.drawingml.chart+xml"/>
  <Override PartName="/ppt/charts/chart23.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24.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25.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26.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27.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8.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33.xml" ContentType="application/vnd.openxmlformats-officedocument.drawingml.chart+xml"/>
  <Override PartName="/ppt/charts/style20.xml" ContentType="application/vnd.ms-office.chartstyle+xml"/>
  <Override PartName="/ppt/charts/colors20.xml" ContentType="application/vnd.ms-office.chartcolorstyle+xml"/>
  <Override PartName="/ppt/charts/chart34.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35.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49" r:id="rId2"/>
    <p:sldMasterId id="2147483650" r:id="rId3"/>
  </p:sldMasterIdLst>
  <p:notesMasterIdLst>
    <p:notesMasterId r:id="rId218"/>
  </p:notesMasterIdLst>
  <p:handoutMasterIdLst>
    <p:handoutMasterId r:id="rId219"/>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 id="406" r:id="rId154"/>
    <p:sldId id="407" r:id="rId155"/>
    <p:sldId id="408" r:id="rId156"/>
    <p:sldId id="409" r:id="rId157"/>
    <p:sldId id="410" r:id="rId158"/>
    <p:sldId id="411" r:id="rId159"/>
    <p:sldId id="412" r:id="rId160"/>
    <p:sldId id="413" r:id="rId161"/>
    <p:sldId id="414" r:id="rId162"/>
    <p:sldId id="415" r:id="rId163"/>
    <p:sldId id="416" r:id="rId164"/>
    <p:sldId id="417" r:id="rId165"/>
    <p:sldId id="418" r:id="rId166"/>
    <p:sldId id="419" r:id="rId167"/>
    <p:sldId id="420" r:id="rId168"/>
    <p:sldId id="421" r:id="rId169"/>
    <p:sldId id="422" r:id="rId170"/>
    <p:sldId id="423" r:id="rId171"/>
    <p:sldId id="424" r:id="rId172"/>
    <p:sldId id="425" r:id="rId173"/>
    <p:sldId id="426" r:id="rId174"/>
    <p:sldId id="427" r:id="rId175"/>
    <p:sldId id="428" r:id="rId176"/>
    <p:sldId id="429" r:id="rId177"/>
    <p:sldId id="430" r:id="rId178"/>
    <p:sldId id="431" r:id="rId179"/>
    <p:sldId id="432" r:id="rId180"/>
    <p:sldId id="433" r:id="rId181"/>
    <p:sldId id="434" r:id="rId182"/>
    <p:sldId id="435" r:id="rId183"/>
    <p:sldId id="436" r:id="rId184"/>
    <p:sldId id="437" r:id="rId185"/>
    <p:sldId id="438" r:id="rId186"/>
    <p:sldId id="439" r:id="rId187"/>
    <p:sldId id="440" r:id="rId188"/>
    <p:sldId id="441" r:id="rId189"/>
    <p:sldId id="442" r:id="rId190"/>
    <p:sldId id="443" r:id="rId191"/>
    <p:sldId id="444" r:id="rId192"/>
    <p:sldId id="445" r:id="rId193"/>
    <p:sldId id="446" r:id="rId194"/>
    <p:sldId id="447" r:id="rId195"/>
    <p:sldId id="448" r:id="rId196"/>
    <p:sldId id="449" r:id="rId197"/>
    <p:sldId id="450" r:id="rId198"/>
    <p:sldId id="451" r:id="rId199"/>
    <p:sldId id="452" r:id="rId200"/>
    <p:sldId id="453" r:id="rId201"/>
    <p:sldId id="454" r:id="rId202"/>
    <p:sldId id="455" r:id="rId203"/>
    <p:sldId id="456" r:id="rId204"/>
    <p:sldId id="457" r:id="rId205"/>
    <p:sldId id="458" r:id="rId206"/>
    <p:sldId id="459" r:id="rId207"/>
    <p:sldId id="460" r:id="rId208"/>
    <p:sldId id="461" r:id="rId209"/>
    <p:sldId id="462" r:id="rId210"/>
    <p:sldId id="463" r:id="rId211"/>
    <p:sldId id="464" r:id="rId212"/>
    <p:sldId id="465" r:id="rId213"/>
    <p:sldId id="466" r:id="rId214"/>
    <p:sldId id="467" r:id="rId215"/>
    <p:sldId id="468" r:id="rId216"/>
    <p:sldId id="469" r:id="rId217"/>
  </p:sldIdLst>
  <p:sldSz cx="18288000" cy="13716000"/>
  <p:notesSz cx="6858000" cy="9144000"/>
  <p:defaultTextStyle>
    <a:defPPr>
      <a:defRPr lang="en-US"/>
    </a:defPPr>
    <a:lvl1pPr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1pPr>
    <a:lvl2pPr marL="228600" indent="2286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2pPr>
    <a:lvl3pPr marL="457200" indent="4572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3pPr>
    <a:lvl4pPr marL="685800" indent="6858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4pPr>
    <a:lvl5pPr marL="914400" indent="914400" algn="l" defTabSz="12700" rtl="0" fontAlgn="base" hangingPunct="0">
      <a:lnSpc>
        <a:spcPct val="110000"/>
      </a:lnSpc>
      <a:spcBef>
        <a:spcPct val="0"/>
      </a:spcBef>
      <a:spcAft>
        <a:spcPct val="0"/>
      </a:spcAft>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5pPr>
    <a:lvl6pPr marL="22860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6pPr>
    <a:lvl7pPr marL="27432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7pPr>
    <a:lvl8pPr marL="32004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8pPr>
    <a:lvl9pPr marL="3657600" algn="l" defTabSz="914400" rtl="0" eaLnBrk="1" latinLnBrk="0" hangingPunct="1">
      <a:defRPr sz="2400" kern="1200">
        <a:solidFill>
          <a:srgbClr val="53585F"/>
        </a:solidFill>
        <a:latin typeface="Roboto" panose="02000000000000000000" pitchFamily="2" charset="0"/>
        <a:ea typeface="MS PGothic" panose="020B0600070205080204" pitchFamily="34" charset="-128"/>
        <a:cs typeface="+mn-cs"/>
        <a:sym typeface="Roboto" panose="02000000000000000000" pitchFamily="2" charset="0"/>
      </a:defRPr>
    </a:lvl9pPr>
  </p:defaultTextStyle>
  <p:extLst>
    <p:ext uri="{EFAFB233-063F-42B5-8137-9DF3F51BA10A}">
      <p15:sldGuideLst xmlns:p15="http://schemas.microsoft.com/office/powerpoint/2012/main">
        <p15:guide id="1" orient="horz" pos="4139" userDrawn="1">
          <p15:clr>
            <a:srgbClr val="A4A3A4"/>
          </p15:clr>
        </p15:guide>
        <p15:guide id="2" pos="586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74B52"/>
    <a:srgbClr val="53585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88168" autoAdjust="0"/>
  </p:normalViewPr>
  <p:slideViewPr>
    <p:cSldViewPr showGuides="1">
      <p:cViewPr varScale="1">
        <p:scale>
          <a:sx n="58" d="100"/>
          <a:sy n="58" d="100"/>
        </p:scale>
        <p:origin x="1332" y="36"/>
      </p:cViewPr>
      <p:guideLst>
        <p:guide orient="horz" pos="4139"/>
        <p:guide pos="5862"/>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205" Type="http://schemas.openxmlformats.org/officeDocument/2006/relationships/slide" Target="slides/slide202.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53" Type="http://schemas.openxmlformats.org/officeDocument/2006/relationships/slide" Target="slides/slide50.xml"/><Relationship Id="rId74" Type="http://schemas.openxmlformats.org/officeDocument/2006/relationships/slide" Target="slides/slide71.xml"/><Relationship Id="rId128" Type="http://schemas.openxmlformats.org/officeDocument/2006/relationships/slide" Target="slides/slide125.xml"/><Relationship Id="rId149" Type="http://schemas.openxmlformats.org/officeDocument/2006/relationships/slide" Target="slides/slide146.xml"/><Relationship Id="rId5" Type="http://schemas.openxmlformats.org/officeDocument/2006/relationships/slide" Target="slides/slide2.xml"/><Relationship Id="rId95" Type="http://schemas.openxmlformats.org/officeDocument/2006/relationships/slide" Target="slides/slide92.xml"/><Relationship Id="rId160" Type="http://schemas.openxmlformats.org/officeDocument/2006/relationships/slide" Target="slides/slide157.xml"/><Relationship Id="rId181" Type="http://schemas.openxmlformats.org/officeDocument/2006/relationships/slide" Target="slides/slide178.xml"/><Relationship Id="rId216" Type="http://schemas.openxmlformats.org/officeDocument/2006/relationships/slide" Target="slides/slide213.xml"/><Relationship Id="rId211" Type="http://schemas.openxmlformats.org/officeDocument/2006/relationships/slide" Target="slides/slide208.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slide" Target="slides/slide194.xml"/><Relationship Id="rId206" Type="http://schemas.openxmlformats.org/officeDocument/2006/relationships/slide" Target="slides/slide203.xml"/><Relationship Id="rId201" Type="http://schemas.openxmlformats.org/officeDocument/2006/relationships/slide" Target="slides/slide198.xml"/><Relationship Id="rId222" Type="http://schemas.openxmlformats.org/officeDocument/2006/relationships/theme" Target="theme/theme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217" Type="http://schemas.openxmlformats.org/officeDocument/2006/relationships/slide" Target="slides/slide214.xml"/><Relationship Id="rId1" Type="http://schemas.openxmlformats.org/officeDocument/2006/relationships/slideMaster" Target="slideMasters/slideMaster1.xml"/><Relationship Id="rId6" Type="http://schemas.openxmlformats.org/officeDocument/2006/relationships/slide" Target="slides/slide3.xml"/><Relationship Id="rId212" Type="http://schemas.openxmlformats.org/officeDocument/2006/relationships/slide" Target="slides/slide209.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slide" Target="slides/slide195.xml"/><Relationship Id="rId172" Type="http://schemas.openxmlformats.org/officeDocument/2006/relationships/slide" Target="slides/slide169.xml"/><Relationship Id="rId193" Type="http://schemas.openxmlformats.org/officeDocument/2006/relationships/slide" Target="slides/slide190.xml"/><Relationship Id="rId202" Type="http://schemas.openxmlformats.org/officeDocument/2006/relationships/slide" Target="slides/slide199.xml"/><Relationship Id="rId207" Type="http://schemas.openxmlformats.org/officeDocument/2006/relationships/slide" Target="slides/slide204.xml"/><Relationship Id="rId223" Type="http://schemas.openxmlformats.org/officeDocument/2006/relationships/tableStyles" Target="tableStyles.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13" Type="http://schemas.openxmlformats.org/officeDocument/2006/relationships/slide" Target="slides/slide210.xml"/><Relationship Id="rId218" Type="http://schemas.openxmlformats.org/officeDocument/2006/relationships/notesMaster" Target="notesMasters/notesMaster1.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slide" Target="slides/slide196.xml"/><Relationship Id="rId203" Type="http://schemas.openxmlformats.org/officeDocument/2006/relationships/slide" Target="slides/slide200.xml"/><Relationship Id="rId208" Type="http://schemas.openxmlformats.org/officeDocument/2006/relationships/slide" Target="slides/slide205.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219" Type="http://schemas.openxmlformats.org/officeDocument/2006/relationships/handoutMaster" Target="handoutMasters/handoutMaster1.xml"/><Relationship Id="rId3" Type="http://schemas.openxmlformats.org/officeDocument/2006/relationships/slideMaster" Target="slideMasters/slideMaster3.xml"/><Relationship Id="rId214" Type="http://schemas.openxmlformats.org/officeDocument/2006/relationships/slide" Target="slides/slide211.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slide" Target="slides/slide192.xml"/><Relationship Id="rId209" Type="http://schemas.openxmlformats.org/officeDocument/2006/relationships/slide" Target="slides/slide206.xml"/><Relationship Id="rId190" Type="http://schemas.openxmlformats.org/officeDocument/2006/relationships/slide" Target="slides/slide187.xml"/><Relationship Id="rId204" Type="http://schemas.openxmlformats.org/officeDocument/2006/relationships/slide" Target="slides/slide201.xml"/><Relationship Id="rId220" Type="http://schemas.openxmlformats.org/officeDocument/2006/relationships/presProps" Target="presProps.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10" Type="http://schemas.openxmlformats.org/officeDocument/2006/relationships/slide" Target="slides/slide207.xml"/><Relationship Id="rId215" Type="http://schemas.openxmlformats.org/officeDocument/2006/relationships/slide" Target="slides/slide212.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 Id="rId196" Type="http://schemas.openxmlformats.org/officeDocument/2006/relationships/slide" Target="slides/slide193.xml"/><Relationship Id="rId200" Type="http://schemas.openxmlformats.org/officeDocument/2006/relationships/slide" Target="slides/slide197.xml"/><Relationship Id="rId16" Type="http://schemas.openxmlformats.org/officeDocument/2006/relationships/slide" Target="slides/slide13.xml"/><Relationship Id="rId221" Type="http://schemas.openxmlformats.org/officeDocument/2006/relationships/viewProps" Target="viewProps.xml"/><Relationship Id="rId37" Type="http://schemas.openxmlformats.org/officeDocument/2006/relationships/slide" Target="slides/slide34.xml"/><Relationship Id="rId58" Type="http://schemas.openxmlformats.org/officeDocument/2006/relationships/slide" Target="slides/slide55.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44" Type="http://schemas.openxmlformats.org/officeDocument/2006/relationships/slide" Target="slides/slide141.xml"/><Relationship Id="rId90" Type="http://schemas.openxmlformats.org/officeDocument/2006/relationships/slide" Target="slides/slide87.xml"/><Relationship Id="rId165" Type="http://schemas.openxmlformats.org/officeDocument/2006/relationships/slide" Target="slides/slide162.xml"/><Relationship Id="rId186" Type="http://schemas.openxmlformats.org/officeDocument/2006/relationships/slide" Target="slides/slide18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2.xml"/><Relationship Id="rId1" Type="http://schemas.microsoft.com/office/2011/relationships/chartStyle" Target="style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3.xml"/><Relationship Id="rId1" Type="http://schemas.microsoft.com/office/2011/relationships/chartStyle" Target="style3.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4.xml"/><Relationship Id="rId1" Type="http://schemas.microsoft.com/office/2011/relationships/chartStyle" Target="style4.xml"/></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5.xml"/><Relationship Id="rId1" Type="http://schemas.microsoft.com/office/2011/relationships/chartStyle" Target="style5.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6.xml"/><Relationship Id="rId1" Type="http://schemas.microsoft.com/office/2011/relationships/chartStyle" Target="style6.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7.xml"/><Relationship Id="rId1" Type="http://schemas.microsoft.com/office/2011/relationships/chartStyle" Target="style7.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8.xml"/><Relationship Id="rId1" Type="http://schemas.microsoft.com/office/2011/relationships/chartStyle" Target="style8.xml"/></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9.xml"/><Relationship Id="rId1" Type="http://schemas.microsoft.com/office/2011/relationships/chartStyle" Target="style9.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0.xml"/><Relationship Id="rId1" Type="http://schemas.microsoft.com/office/2011/relationships/chartStyle" Target="style10.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11.xml"/><Relationship Id="rId1" Type="http://schemas.microsoft.com/office/2011/relationships/chartStyle" Target="style11.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12.xml"/><Relationship Id="rId1" Type="http://schemas.microsoft.com/office/2011/relationships/chartStyle" Target="style12.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13.xml"/><Relationship Id="rId1" Type="http://schemas.microsoft.com/office/2011/relationships/chartStyle" Target="style13.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14.xml"/><Relationship Id="rId1" Type="http://schemas.microsoft.com/office/2011/relationships/chartStyle" Target="style14.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5.xml"/><Relationship Id="rId1" Type="http://schemas.microsoft.com/office/2011/relationships/chartStyle" Target="style15.xml"/></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0.xml"/><Relationship Id="rId1" Type="http://schemas.microsoft.com/office/2011/relationships/chartStyle" Target="style20.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1.xml"/><Relationship Id="rId1" Type="http://schemas.microsoft.com/office/2011/relationships/chartStyle" Target="style21.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2.xml"/><Relationship Id="rId1" Type="http://schemas.microsoft.com/office/2011/relationships/chartStyle" Target="style2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0338983050847456E-2"/>
        </c:manualLayout>
      </c:layout>
      <c:overlay val="0"/>
      <c:spPr>
        <a:noFill/>
        <a:ln w="33850">
          <a:noFill/>
        </a:ln>
      </c:spPr>
    </c:title>
    <c:autoTitleDeleted val="0"/>
    <c:plotArea>
      <c:layout>
        <c:manualLayout>
          <c:layoutTarget val="inner"/>
          <c:xMode val="edge"/>
          <c:yMode val="edge"/>
          <c:x val="0.12099276111685625"/>
          <c:y val="8.6126120355951949E-2"/>
          <c:w val="0.81385729058945189"/>
          <c:h val="0.74843740617832022"/>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Sheet1!$B$1:$H$1</c:f>
              <c:strCache>
                <c:ptCount val="7"/>
                <c:pt idx="0">
                  <c:v>MON</c:v>
                </c:pt>
                <c:pt idx="1">
                  <c:v>TUE</c:v>
                </c:pt>
                <c:pt idx="2">
                  <c:v>WED</c:v>
                </c:pt>
                <c:pt idx="3">
                  <c:v>THU</c:v>
                </c:pt>
                <c:pt idx="4">
                  <c:v>FRI</c:v>
                </c:pt>
                <c:pt idx="5">
                  <c:v>SAT</c:v>
                </c:pt>
                <c:pt idx="6">
                  <c:v>SUN</c:v>
                </c:pt>
              </c:strCache>
            </c:strRef>
          </c:cat>
          <c:val>
            <c:numRef>
              <c:f>Sheet1!$B$2:$H$2</c:f>
              <c:numCache>
                <c:formatCode>General</c:formatCode>
                <c:ptCount val="7"/>
                <c:pt idx="0">
                  <c:v>12</c:v>
                </c:pt>
                <c:pt idx="1">
                  <c:v>9</c:v>
                </c:pt>
                <c:pt idx="2">
                  <c:v>26</c:v>
                </c:pt>
                <c:pt idx="3">
                  <c:v>17</c:v>
                </c:pt>
                <c:pt idx="4">
                  <c:v>41</c:v>
                </c:pt>
                <c:pt idx="5">
                  <c:v>51</c:v>
                </c:pt>
                <c:pt idx="6">
                  <c:v>38</c:v>
                </c:pt>
              </c:numCache>
            </c:numRef>
          </c:val>
          <c:smooth val="0"/>
        </c:ser>
        <c:dLbls>
          <c:showLegendKey val="0"/>
          <c:showVal val="0"/>
          <c:showCatName val="0"/>
          <c:showSerName val="0"/>
          <c:showPercent val="0"/>
          <c:showBubbleSize val="0"/>
        </c:dLbls>
        <c:marker val="1"/>
        <c:smooth val="0"/>
        <c:axId val="192545248"/>
        <c:axId val="192545640"/>
      </c:lineChart>
      <c:catAx>
        <c:axId val="192545248"/>
        <c:scaling>
          <c:orientation val="minMax"/>
        </c:scaling>
        <c:delete val="0"/>
        <c:axPos val="b"/>
        <c:title>
          <c:tx>
            <c:rich>
              <a:bodyPr/>
              <a:lstStyle/>
              <a:p>
                <a:pPr>
                  <a:defRPr/>
                </a:pPr>
                <a:endParaRPr lang="id-ID"/>
              </a:p>
            </c:rich>
          </c:tx>
          <c:layout>
            <c:manualLayout>
              <c:xMode val="edge"/>
              <c:yMode val="edge"/>
              <c:x val="0.52223371251292661"/>
              <c:y val="0.8915254237288136"/>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solidFill>
                  <a:schemeClr val="tx2"/>
                </a:solidFill>
              </a:defRPr>
            </a:pPr>
            <a:endParaRPr lang="id-ID"/>
          </a:p>
        </c:txPr>
        <c:crossAx val="192545640"/>
        <c:crosses val="autoZero"/>
        <c:auto val="1"/>
        <c:lblAlgn val="ctr"/>
        <c:lblOffset val="100"/>
        <c:tickLblSkip val="1"/>
        <c:tickMarkSkip val="1"/>
        <c:noMultiLvlLbl val="0"/>
      </c:catAx>
      <c:valAx>
        <c:axId val="192545640"/>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4.5501551189245086E-2"/>
              <c:y val="0.44915254237288138"/>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solidFill>
                  <a:schemeClr val="tx2"/>
                </a:solidFill>
              </a:defRPr>
            </a:pPr>
            <a:endParaRPr lang="id-ID"/>
          </a:p>
        </c:txPr>
        <c:crossAx val="192545248"/>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bg1"/>
              </a:solidFill>
            </a:ln>
          </c:spPr>
          <c:dPt>
            <c:idx val="0"/>
            <c:bubble3D val="0"/>
            <c:spPr>
              <a:solidFill>
                <a:schemeClr val="accent1"/>
              </a:solidFill>
              <a:ln w="19050">
                <a:solidFill>
                  <a:schemeClr val="bg1"/>
                </a:solidFill>
              </a:ln>
              <a:effectLst/>
            </c:spPr>
          </c:dPt>
          <c:dPt>
            <c:idx val="1"/>
            <c:bubble3D val="0"/>
            <c:spPr>
              <a:solidFill>
                <a:schemeClr val="accent2"/>
              </a:solidFill>
              <a:ln w="19050">
                <a:solidFill>
                  <a:schemeClr val="bg1"/>
                </a:solidFill>
              </a:ln>
              <a:effectLst/>
            </c:spPr>
          </c:dPt>
          <c:dPt>
            <c:idx val="2"/>
            <c:bubble3D val="0"/>
            <c:spPr>
              <a:solidFill>
                <a:schemeClr val="accent3"/>
              </a:solidFill>
              <a:ln w="19050">
                <a:solidFill>
                  <a:schemeClr val="bg1"/>
                </a:solidFill>
              </a:ln>
              <a:effectLst/>
            </c:spPr>
          </c:dPt>
          <c:dPt>
            <c:idx val="3"/>
            <c:bubble3D val="0"/>
            <c:spPr>
              <a:solidFill>
                <a:schemeClr val="accent4"/>
              </a:solidFill>
              <a:ln w="19050">
                <a:solidFill>
                  <a:schemeClr val="bg1"/>
                </a:solidFill>
              </a:ln>
              <a:effectLst/>
            </c:spPr>
          </c:dPt>
          <c:dPt>
            <c:idx val="4"/>
            <c:bubble3D val="0"/>
            <c:spPr>
              <a:solidFill>
                <a:schemeClr val="accent5"/>
              </a:solidFill>
              <a:ln w="19050">
                <a:solidFill>
                  <a:schemeClr val="bg1"/>
                </a:solid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0"/>
            <c:showCatName val="0"/>
            <c:showSerName val="0"/>
            <c:showPercent val="1"/>
            <c:showBubbleSize val="0"/>
            <c:showLeaderLines val="0"/>
            <c:extLst>
              <c:ext xmlns:c15="http://schemas.microsoft.com/office/drawing/2012/chart" uri="{CE6537A1-D6FC-4f65-9D91-7224C49458BB}"/>
            </c:extLst>
          </c:dLbls>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26</c:v>
                </c:pt>
                <c:pt idx="1">
                  <c:v>22</c:v>
                </c:pt>
                <c:pt idx="2">
                  <c:v>29</c:v>
                </c:pt>
                <c:pt idx="3">
                  <c:v>10</c:v>
                </c:pt>
                <c:pt idx="4">
                  <c:v>13</c:v>
                </c:pt>
              </c:numCache>
            </c:numRef>
          </c:val>
        </c:ser>
        <c:dLbls>
          <c:showLegendKey val="0"/>
          <c:showVal val="1"/>
          <c:showCatName val="0"/>
          <c:showSerName val="0"/>
          <c:showPercent val="0"/>
          <c:showBubbleSize val="0"/>
          <c:showLeaderLines val="0"/>
        </c:dLbls>
        <c:firstSliceAng val="0"/>
        <c:holeSize val="65"/>
      </c:doughnutChart>
      <c:spPr>
        <a:noFill/>
        <a:ln>
          <a:noFill/>
        </a:ln>
        <a:effectLst/>
      </c:spPr>
    </c:plotArea>
    <c:plotVisOnly val="1"/>
    <c:dispBlanksAs val="gap"/>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solidFill>
                <a:schemeClr val="tx2"/>
              </a:solidFill>
            </a:ln>
          </c:spPr>
          <c:dPt>
            <c:idx val="0"/>
            <c:bubble3D val="0"/>
            <c:spPr>
              <a:solidFill>
                <a:schemeClr val="accent1"/>
              </a:solidFill>
              <a:ln w="19050">
                <a:solidFill>
                  <a:schemeClr val="tx2"/>
                </a:solidFill>
              </a:ln>
              <a:effectLst/>
            </c:spPr>
          </c:dPt>
          <c:dPt>
            <c:idx val="1"/>
            <c:bubble3D val="0"/>
            <c:spPr>
              <a:solidFill>
                <a:schemeClr val="accent2"/>
              </a:solidFill>
              <a:ln w="19050">
                <a:solidFill>
                  <a:schemeClr val="tx2"/>
                </a:solidFill>
              </a:ln>
              <a:effectLst/>
            </c:spPr>
          </c:dPt>
          <c:dPt>
            <c:idx val="2"/>
            <c:bubble3D val="0"/>
            <c:spPr>
              <a:solidFill>
                <a:schemeClr val="accent3"/>
              </a:solidFill>
              <a:ln w="19050">
                <a:solidFill>
                  <a:schemeClr val="tx2"/>
                </a:solidFill>
              </a:ln>
              <a:effectLst/>
            </c:spPr>
          </c:dPt>
          <c:dPt>
            <c:idx val="3"/>
            <c:bubble3D val="0"/>
            <c:spPr>
              <a:solidFill>
                <a:schemeClr val="accent4"/>
              </a:solidFill>
              <a:ln w="19050">
                <a:solidFill>
                  <a:schemeClr val="tx2"/>
                </a:solidFill>
              </a:ln>
              <a:effectLst/>
            </c:spPr>
          </c:dPt>
          <c:dPt>
            <c:idx val="4"/>
            <c:bubble3D val="0"/>
            <c:spPr>
              <a:solidFill>
                <a:schemeClr val="accent5"/>
              </a:solidFill>
              <a:ln w="19050">
                <a:solidFill>
                  <a:schemeClr val="tx2"/>
                </a:solidFill>
              </a:ln>
              <a:effectLst/>
            </c:spPr>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0</c:v>
                </c:pt>
                <c:pt idx="1">
                  <c:v>0</c:v>
                </c:pt>
                <c:pt idx="2">
                  <c:v>0</c:v>
                </c:pt>
                <c:pt idx="3">
                  <c:v>0</c:v>
                </c:pt>
                <c:pt idx="4">
                  <c:v>0</c:v>
                </c:pt>
              </c:numCache>
            </c:numRef>
          </c:val>
        </c:ser>
        <c:dLbls>
          <c:showLegendKey val="0"/>
          <c:showVal val="0"/>
          <c:showCatName val="0"/>
          <c:showSerName val="0"/>
          <c:showPercent val="0"/>
          <c:showBubbleSize val="0"/>
          <c:showLeaderLines val="0"/>
        </c:dLbls>
        <c:firstSliceAng val="0"/>
        <c:holeSize val="65"/>
      </c:doughnutChart>
      <c:spPr>
        <a:noFill/>
        <a:ln>
          <a:noFill/>
        </a:ln>
        <a:effectLst/>
      </c:spPr>
    </c:plotArea>
    <c:legend>
      <c:legendPos val="r"/>
      <c:layout>
        <c:manualLayout>
          <c:xMode val="edge"/>
          <c:yMode val="edge"/>
          <c:x val="2.0513409260541265E-2"/>
          <c:y val="0.31576581514711544"/>
          <c:w val="0.96852393111191293"/>
          <c:h val="0.36846836970576913"/>
        </c:manualLayout>
      </c:layout>
      <c:overlay val="0"/>
      <c:spPr>
        <a:noFill/>
        <a:ln>
          <a:noFill/>
        </a:ln>
        <a:effectLst/>
      </c:spPr>
      <c:txPr>
        <a:bodyPr rot="0" vert="horz"/>
        <a:lstStyle/>
        <a:p>
          <a:pPr>
            <a:defRPr/>
          </a:pPr>
          <a:endParaRPr lang="id-ID"/>
        </a:p>
      </c:txPr>
    </c:legend>
    <c:plotVisOnly val="1"/>
    <c:dispBlanksAs val="gap"/>
    <c:showDLblsOverMax val="0"/>
  </c:chart>
  <c:spPr>
    <a:noFill/>
    <a:ln>
      <a:noFill/>
    </a:ln>
    <a:effectLst>
      <a:softEdge rad="0"/>
    </a:effectLst>
  </c:spPr>
  <c:txPr>
    <a:bodyPr/>
    <a:lstStyle/>
    <a:p>
      <a:pPr>
        <a:defRPr sz="1600">
          <a:solidFill>
            <a:schemeClr val="tx2"/>
          </a:solidFill>
          <a:latin typeface="Roboto" panose="02000000000000000000" pitchFamily="2" charset="0"/>
          <a:ea typeface="Roboto" panose="02000000000000000000" pitchFamily="2" charset="0"/>
        </a:defRPr>
      </a:pPr>
      <a:endParaRPr lang="id-ID"/>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62059984"/>
        <c:axId val="263936016"/>
      </c:lineChart>
      <c:catAx>
        <c:axId val="262059984"/>
        <c:scaling>
          <c:orientation val="minMax"/>
        </c:scaling>
        <c:delete val="0"/>
        <c:axPos val="b"/>
        <c:majorGridlines>
          <c:spPr>
            <a:ln w="9525" cap="flat" cmpd="sng" algn="ctr">
              <a:solidFill>
                <a:schemeClr val="bg2"/>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3936016"/>
        <c:crosses val="autoZero"/>
        <c:auto val="1"/>
        <c:lblAlgn val="ctr"/>
        <c:lblOffset val="100"/>
        <c:tickMarkSkip val="1"/>
        <c:noMultiLvlLbl val="0"/>
      </c:catAx>
      <c:valAx>
        <c:axId val="263936016"/>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2059984"/>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5.7897956397068864E-2"/>
          <c:y val="4.3373908286278122E-2"/>
          <c:w val="0.93338555368440213"/>
          <c:h val="0.76885927720573388"/>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17</c:v>
                </c:pt>
                <c:pt idx="1">
                  <c:v>26</c:v>
                </c:pt>
                <c:pt idx="2">
                  <c:v>53</c:v>
                </c:pt>
                <c:pt idx="3">
                  <c:v>96</c:v>
                </c:pt>
                <c:pt idx="4">
                  <c:v>34</c:v>
                </c:pt>
                <c:pt idx="5">
                  <c:v>76</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Sheet1!$B$1:$G$1</c:f>
              <c:strCache>
                <c:ptCount val="6"/>
                <c:pt idx="0">
                  <c:v>April</c:v>
                </c:pt>
                <c:pt idx="1">
                  <c:v>May</c:v>
                </c:pt>
                <c:pt idx="2">
                  <c:v>June</c:v>
                </c:pt>
                <c:pt idx="3">
                  <c:v>July</c:v>
                </c:pt>
                <c:pt idx="4">
                  <c:v>August</c:v>
                </c:pt>
                <c:pt idx="5">
                  <c:v>September</c:v>
                </c:pt>
              </c:strCache>
            </c:strRef>
          </c:cat>
          <c:val>
            <c:numRef>
              <c:f>Sheet1!$B$3:$G$3</c:f>
              <c:numCache>
                <c:formatCode>General</c:formatCode>
                <c:ptCount val="6"/>
                <c:pt idx="0">
                  <c:v>55</c:v>
                </c:pt>
                <c:pt idx="1">
                  <c:v>43</c:v>
                </c:pt>
                <c:pt idx="2">
                  <c:v>70</c:v>
                </c:pt>
                <c:pt idx="3">
                  <c:v>58</c:v>
                </c:pt>
                <c:pt idx="4">
                  <c:v>44</c:v>
                </c:pt>
                <c:pt idx="5">
                  <c:v>63</c:v>
                </c:pt>
              </c:numCache>
            </c:numRef>
          </c:val>
          <c:smooth val="0"/>
        </c:ser>
        <c:dLbls>
          <c:showLegendKey val="0"/>
          <c:showVal val="0"/>
          <c:showCatName val="0"/>
          <c:showSerName val="0"/>
          <c:showPercent val="0"/>
          <c:showBubbleSize val="0"/>
        </c:dLbls>
        <c:smooth val="0"/>
        <c:axId val="263935624"/>
        <c:axId val="264793072"/>
      </c:lineChart>
      <c:catAx>
        <c:axId val="263935624"/>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05170630816959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4793072"/>
        <c:crosses val="autoZero"/>
        <c:auto val="1"/>
        <c:lblAlgn val="ctr"/>
        <c:lblOffset val="100"/>
        <c:tickMarkSkip val="1"/>
        <c:noMultiLvlLbl val="0"/>
      </c:catAx>
      <c:valAx>
        <c:axId val="264793072"/>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6.2047569803516028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no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3935624"/>
        <c:crosses val="autoZero"/>
        <c:crossBetween val="between"/>
      </c:valAx>
      <c:spPr>
        <a:noFill/>
        <a:ln>
          <a:noFill/>
        </a:ln>
        <a:effectLst/>
      </c:spPr>
    </c:plotArea>
    <c:legend>
      <c:legendPos val="t"/>
      <c:layout>
        <c:manualLayout>
          <c:xMode val="edge"/>
          <c:yMode val="edge"/>
          <c:x val="0.36088298211278497"/>
          <c:y val="0.95119517008264787"/>
          <c:w val="0.26436111237540394"/>
          <c:h val="4.880482991735214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rich>
      </c:tx>
      <c:layout>
        <c:manualLayout>
          <c:xMode val="edge"/>
          <c:yMode val="edge"/>
          <c:x val="0.49534643226473629"/>
          <c:y val="2.0338983050847456E-2"/>
        </c:manualLayout>
      </c:layout>
      <c:overlay val="0"/>
      <c:spPr>
        <a:noFill/>
        <a:ln>
          <a:noFill/>
        </a:ln>
        <a:effectLst/>
      </c:spPr>
      <c:txPr>
        <a:bodyPr rot="0" spcFirstLastPara="1" vertOverflow="ellipsis" vert="horz" wrap="square" anchor="ctr" anchorCtr="1"/>
        <a:lstStyle/>
        <a:p>
          <a:pPr>
            <a:defRPr sz="1862" b="1" i="0" u="none" strike="noStrike" kern="1200" cap="none" baseline="0">
              <a:solidFill>
                <a:schemeClr val="lt1">
                  <a:lumMod val="85000"/>
                </a:schemeClr>
              </a:solidFill>
              <a:latin typeface="+mn-lt"/>
              <a:ea typeface="+mn-ea"/>
              <a:cs typeface="+mn-cs"/>
            </a:defRPr>
          </a:pPr>
          <a:endParaRPr lang="id-ID"/>
        </a:p>
      </c:txPr>
    </c:title>
    <c:autoTitleDeleted val="0"/>
    <c:plotArea>
      <c:layout>
        <c:manualLayout>
          <c:layoutTarget val="inner"/>
          <c:xMode val="edge"/>
          <c:yMode val="edge"/>
          <c:x val="1.6136982729317323E-2"/>
          <c:y val="1.1022323775892399E-2"/>
          <c:w val="0.96772752459756839"/>
          <c:h val="0.80254422236791723"/>
        </c:manualLayout>
      </c:layout>
      <c:lineChart>
        <c:grouping val="standard"/>
        <c:varyColors val="0"/>
        <c:ser>
          <c:idx val="0"/>
          <c:order val="0"/>
          <c:tx>
            <c:strRef>
              <c:f>Sheet1!$A$2</c:f>
              <c:strCache>
                <c:ptCount val="1"/>
                <c:pt idx="0">
                  <c:v>Region 1</c:v>
                </c:pt>
              </c:strCache>
            </c:strRef>
          </c:tx>
          <c:spPr>
            <a:ln w="22225" cap="rnd">
              <a:solidFill>
                <a:schemeClr val="accent1"/>
              </a:solidFill>
            </a:ln>
            <a:effectLst>
              <a:glow rad="139700">
                <a:schemeClr val="accent1">
                  <a:satMod val="175000"/>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Sheet1!$B$2:$M$2</c:f>
              <c:numCache>
                <c:formatCode>General</c:formatCode>
                <c:ptCount val="12"/>
                <c:pt idx="0">
                  <c:v>12</c:v>
                </c:pt>
                <c:pt idx="1">
                  <c:v>9</c:v>
                </c:pt>
                <c:pt idx="2">
                  <c:v>26</c:v>
                </c:pt>
                <c:pt idx="3">
                  <c:v>17</c:v>
                </c:pt>
                <c:pt idx="4">
                  <c:v>41</c:v>
                </c:pt>
                <c:pt idx="5">
                  <c:v>51</c:v>
                </c:pt>
                <c:pt idx="6">
                  <c:v>84</c:v>
                </c:pt>
                <c:pt idx="7">
                  <c:v>29</c:v>
                </c:pt>
                <c:pt idx="8">
                  <c:v>35</c:v>
                </c:pt>
                <c:pt idx="9">
                  <c:v>77</c:v>
                </c:pt>
                <c:pt idx="10">
                  <c:v>54</c:v>
                </c:pt>
                <c:pt idx="11">
                  <c:v>45</c:v>
                </c:pt>
              </c:numCache>
            </c:numRef>
          </c:val>
          <c:smooth val="0"/>
        </c:ser>
        <c:ser>
          <c:idx val="1"/>
          <c:order val="1"/>
          <c:tx>
            <c:strRef>
              <c:f>Sheet1!$A$3</c:f>
              <c:strCache>
                <c:ptCount val="1"/>
                <c:pt idx="0">
                  <c:v>Region 2</c:v>
                </c:pt>
              </c:strCache>
            </c:strRef>
          </c:tx>
          <c:spPr>
            <a:ln w="22225" cap="rnd">
              <a:solidFill>
                <a:schemeClr val="tx2"/>
              </a:solidFill>
            </a:ln>
            <a:effectLst>
              <a:glow rad="139700">
                <a:schemeClr val="bg1">
                  <a:alpha val="14000"/>
                </a:schemeClr>
              </a:glow>
            </a:effectLst>
          </c:spPr>
          <c:marker>
            <c:symbol val="none"/>
          </c:marker>
          <c:cat>
            <c:strRef>
              <c:f>Sheet1!$B$1:$M$1</c:f>
              <c:strCache>
                <c:ptCount val="12"/>
                <c:pt idx="0">
                  <c:v>January</c:v>
                </c:pt>
                <c:pt idx="1">
                  <c:v>February</c:v>
                </c:pt>
                <c:pt idx="2">
                  <c:v>Maret</c:v>
                </c:pt>
                <c:pt idx="3">
                  <c:v>April</c:v>
                </c:pt>
                <c:pt idx="4">
                  <c:v>May</c:v>
                </c:pt>
                <c:pt idx="5">
                  <c:v>June</c:v>
                </c:pt>
                <c:pt idx="6">
                  <c:v>July</c:v>
                </c:pt>
                <c:pt idx="7">
                  <c:v>August</c:v>
                </c:pt>
                <c:pt idx="8">
                  <c:v>September</c:v>
                </c:pt>
                <c:pt idx="9">
                  <c:v>Oktober</c:v>
                </c:pt>
                <c:pt idx="10">
                  <c:v>November</c:v>
                </c:pt>
                <c:pt idx="11">
                  <c:v>December</c:v>
                </c:pt>
              </c:strCache>
            </c:strRef>
          </c:cat>
          <c:val>
            <c:numRef>
              <c:f>Sheet1!$B$3:$M$3</c:f>
              <c:numCache>
                <c:formatCode>General</c:formatCode>
                <c:ptCount val="12"/>
                <c:pt idx="0">
                  <c:v>18</c:v>
                </c:pt>
                <c:pt idx="1">
                  <c:v>21</c:v>
                </c:pt>
                <c:pt idx="2">
                  <c:v>35</c:v>
                </c:pt>
                <c:pt idx="3">
                  <c:v>25</c:v>
                </c:pt>
                <c:pt idx="4">
                  <c:v>21</c:v>
                </c:pt>
                <c:pt idx="5">
                  <c:v>65</c:v>
                </c:pt>
                <c:pt idx="6">
                  <c:v>55</c:v>
                </c:pt>
                <c:pt idx="7">
                  <c:v>23</c:v>
                </c:pt>
                <c:pt idx="8">
                  <c:v>75</c:v>
                </c:pt>
                <c:pt idx="9">
                  <c:v>45</c:v>
                </c:pt>
                <c:pt idx="10">
                  <c:v>65</c:v>
                </c:pt>
                <c:pt idx="11">
                  <c:v>35</c:v>
                </c:pt>
              </c:numCache>
            </c:numRef>
          </c:val>
          <c:smooth val="0"/>
        </c:ser>
        <c:dLbls>
          <c:showLegendKey val="0"/>
          <c:showVal val="0"/>
          <c:showCatName val="0"/>
          <c:showSerName val="0"/>
          <c:showPercent val="0"/>
          <c:showBubbleSize val="0"/>
        </c:dLbls>
        <c:smooth val="0"/>
        <c:axId val="264792288"/>
        <c:axId val="264789544"/>
      </c:lineChart>
      <c:catAx>
        <c:axId val="264792288"/>
        <c:scaling>
          <c:orientation val="minMax"/>
        </c:scaling>
        <c:delete val="0"/>
        <c:axPos val="b"/>
        <c:majorGridlines>
          <c:spPr>
            <a:ln w="9525" cap="flat" cmpd="sng" algn="ctr">
              <a:solidFill>
                <a:schemeClr val="tx2">
                  <a:lumMod val="20000"/>
                  <a:lumOff val="80000"/>
                </a:schemeClr>
              </a:solidFill>
              <a:round/>
            </a:ln>
            <a:effectLst/>
          </c:spPr>
        </c:majorGridlines>
        <c:title>
          <c:tx>
            <c:rich>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0.50361944157187177"/>
              <c:y val="0.75254237288135595"/>
            </c:manualLayout>
          </c:layout>
          <c:overlay val="0"/>
          <c:spPr>
            <a:noFill/>
            <a:ln>
              <a:noFill/>
            </a:ln>
            <a:effectLst/>
          </c:spPr>
          <c:txPr>
            <a:bodyPr rot="0" spcFirstLastPara="1" vertOverflow="ellipsis" vert="horz"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low"/>
        <c:spPr>
          <a:noFill/>
          <a:ln>
            <a:noFill/>
          </a:ln>
          <a:effectLst/>
        </c:spPr>
        <c:txPr>
          <a:bodyPr rot="0" spcFirstLastPara="1" vertOverflow="ellipsis"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4789544"/>
        <c:crosses val="autoZero"/>
        <c:auto val="1"/>
        <c:lblAlgn val="ctr"/>
        <c:lblOffset val="100"/>
        <c:tickMarkSkip val="1"/>
        <c:noMultiLvlLbl val="0"/>
      </c:catAx>
      <c:valAx>
        <c:axId val="264789544"/>
        <c:scaling>
          <c:orientation val="minMax"/>
        </c:scaling>
        <c:delete val="0"/>
        <c:axPos val="l"/>
        <c:majorGridlines>
          <c:spPr>
            <a:ln w="9525" cap="flat" cmpd="sng" algn="ctr">
              <a:solidFill>
                <a:schemeClr val="tx2">
                  <a:lumMod val="20000"/>
                  <a:lumOff val="80000"/>
                </a:schemeClr>
              </a:solidFill>
              <a:round/>
            </a:ln>
            <a:effectLst/>
          </c:spPr>
        </c:majorGridlines>
        <c:title>
          <c:tx>
            <c:rich>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rich>
          </c:tx>
          <c:layout>
            <c:manualLayout>
              <c:xMode val="edge"/>
              <c:yMode val="edge"/>
              <c:x val="3.9296794208893482E-2"/>
              <c:y val="0.37457627118644066"/>
            </c:manualLayout>
          </c:layout>
          <c:overlay val="0"/>
          <c:spPr>
            <a:noFill/>
            <a:ln>
              <a:noFill/>
            </a:ln>
            <a:effectLst/>
          </c:spPr>
          <c:txPr>
            <a:bodyPr rot="0" spcFirstLastPara="1" vertOverflow="ellipsis" wrap="square" anchor="ctr" anchorCtr="1"/>
            <a:lstStyle/>
            <a:p>
              <a:pPr>
                <a:defRPr sz="1197" b="1" i="0" u="none" strike="noStrike" kern="1200" baseline="0">
                  <a:solidFill>
                    <a:schemeClr val="lt1">
                      <a:lumMod val="75000"/>
                    </a:schemeClr>
                  </a:solidFill>
                  <a:latin typeface="+mn-lt"/>
                  <a:ea typeface="+mn-ea"/>
                  <a:cs typeface="+mn-cs"/>
                </a:defRPr>
              </a:pPr>
              <a:endParaRPr lang="id-ID"/>
            </a:p>
          </c:txPr>
        </c:title>
        <c:numFmt formatCode="General" sourceLinked="0"/>
        <c:majorTickMark val="none"/>
        <c:minorTickMark val="none"/>
        <c:tickLblPos val="nextTo"/>
        <c:spPr>
          <a:noFill/>
          <a:ln>
            <a:solidFill>
              <a:schemeClr val="tx2">
                <a:lumMod val="20000"/>
                <a:lumOff val="80000"/>
              </a:schemeClr>
            </a:solidFill>
          </a:ln>
          <a:effectLst/>
        </c:spPr>
        <c:txPr>
          <a:bodyPr rot="0" spcFirstLastPara="1" vertOverflow="ellipsis"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4792288"/>
        <c:crosses val="autoZero"/>
        <c:crossBetween val="between"/>
      </c:valAx>
      <c:spPr>
        <a:noFill/>
        <a:ln>
          <a:solidFill>
            <a:schemeClr val="tx2">
              <a:lumMod val="20000"/>
              <a:lumOff val="80000"/>
            </a:schemeClr>
          </a:solidFill>
        </a:ln>
        <a:effectLst/>
      </c:spPr>
    </c:plotArea>
    <c:legend>
      <c:legendPos val="t"/>
      <c:layout>
        <c:manualLayout>
          <c:xMode val="edge"/>
          <c:yMode val="edge"/>
          <c:x val="0.42177037302625758"/>
          <c:y val="0.93619895116541751"/>
          <c:w val="0.12204165638372673"/>
          <c:h val="5.8810077761913167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gap"/>
    <c:showDLblsOverMax val="0"/>
  </c:chart>
  <c:spPr>
    <a:noFill/>
    <a:ln w="9525" cap="flat" cmpd="sng" algn="ctr">
      <a:noFill/>
      <a:round/>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0"/>
    </c:view3D>
    <c:floor>
      <c:thickness val="0"/>
      <c:spPr>
        <a:noFill/>
        <a:ln w="9525" cap="flat" cmpd="sng" algn="ctr">
          <a:solidFill>
            <a:schemeClr val="tx1">
              <a:lumMod val="15000"/>
              <a:lumOff val="85000"/>
            </a:schemeClr>
          </a:solidFill>
          <a:round/>
        </a:ln>
        <a:effectLst/>
        <a:sp3d contourW="9525">
          <a:contourClr>
            <a:schemeClr val="tx1">
              <a:lumMod val="15000"/>
              <a:lumOff val="85000"/>
            </a:schemeClr>
          </a:contourClr>
        </a:sp3d>
      </c:spPr>
    </c:floor>
    <c:sideWall>
      <c:thickness val="0"/>
      <c:spPr>
        <a:noFill/>
        <a:ln>
          <a:noFill/>
        </a:ln>
        <a:effectLst/>
        <a:sp3d/>
      </c:spPr>
    </c:sideWall>
    <c:backWall>
      <c:thickness val="0"/>
      <c:spPr>
        <a:noFill/>
        <a:ln>
          <a:noFill/>
        </a:ln>
        <a:effectLst/>
        <a:sp3d/>
      </c:spPr>
    </c:backWall>
    <c:plotArea>
      <c:layout/>
      <c:area3DChart>
        <c:grouping val="standard"/>
        <c:varyColors val="0"/>
        <c:ser>
          <c:idx val="0"/>
          <c:order val="0"/>
          <c:tx>
            <c:strRef>
              <c:f>Sheet1!$B$1</c:f>
              <c:strCache>
                <c:ptCount val="1"/>
                <c:pt idx="0">
                  <c:v>Series 1</c:v>
                </c:pt>
              </c:strCache>
            </c:strRef>
          </c:tx>
          <c:spPr>
            <a:solidFill>
              <a:schemeClr val="tx2">
                <a:lumMod val="60000"/>
                <a:lumOff val="40000"/>
              </a:schemeClr>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Sheet1!$B$2:$B$6</c:f>
              <c:numCache>
                <c:formatCode>General</c:formatCode>
                <c:ptCount val="5"/>
                <c:pt idx="0">
                  <c:v>13</c:v>
                </c:pt>
                <c:pt idx="1">
                  <c:v>21</c:v>
                </c:pt>
                <c:pt idx="2">
                  <c:v>13</c:v>
                </c:pt>
                <c:pt idx="3">
                  <c:v>19</c:v>
                </c:pt>
                <c:pt idx="4">
                  <c:v>15</c:v>
                </c:pt>
              </c:numCache>
            </c:numRef>
          </c:val>
        </c:ser>
        <c:ser>
          <c:idx val="1"/>
          <c:order val="1"/>
          <c:tx>
            <c:strRef>
              <c:f>Sheet1!$C$1</c:f>
              <c:strCache>
                <c:ptCount val="1"/>
                <c:pt idx="0">
                  <c:v>Series 2</c:v>
                </c:pt>
              </c:strCache>
            </c:strRef>
          </c:tx>
          <c:spPr>
            <a:solidFill>
              <a:schemeClr val="accent2"/>
            </a:solidFill>
            <a:ln>
              <a:noFill/>
            </a:ln>
            <a:effectLst/>
            <a:sp3d/>
          </c:spPr>
          <c:cat>
            <c:numRef>
              <c:f>Sheet1!$A$2:$A$6</c:f>
              <c:numCache>
                <c:formatCode>m/d/yyyy</c:formatCode>
                <c:ptCount val="5"/>
                <c:pt idx="0">
                  <c:v>37377</c:v>
                </c:pt>
                <c:pt idx="1">
                  <c:v>37408</c:v>
                </c:pt>
                <c:pt idx="2">
                  <c:v>37438</c:v>
                </c:pt>
                <c:pt idx="3">
                  <c:v>37469</c:v>
                </c:pt>
                <c:pt idx="4">
                  <c:v>37500</c:v>
                </c:pt>
              </c:numCache>
            </c:numRef>
          </c:cat>
          <c:val>
            <c:numRef>
              <c:f>Sheet1!$C$2:$C$6</c:f>
              <c:numCache>
                <c:formatCode>General</c:formatCode>
                <c:ptCount val="5"/>
                <c:pt idx="0">
                  <c:v>20</c:v>
                </c:pt>
                <c:pt idx="1">
                  <c:v>27</c:v>
                </c:pt>
                <c:pt idx="2">
                  <c:v>16</c:v>
                </c:pt>
                <c:pt idx="3">
                  <c:v>21</c:v>
                </c:pt>
                <c:pt idx="4">
                  <c:v>13</c:v>
                </c:pt>
              </c:numCache>
            </c:numRef>
          </c:val>
        </c:ser>
        <c:dLbls>
          <c:showLegendKey val="0"/>
          <c:showVal val="0"/>
          <c:showCatName val="0"/>
          <c:showSerName val="0"/>
          <c:showPercent val="0"/>
          <c:showBubbleSize val="0"/>
        </c:dLbls>
        <c:axId val="260950656"/>
        <c:axId val="263487744"/>
        <c:axId val="258844136"/>
      </c:area3DChart>
      <c:dateAx>
        <c:axId val="260950656"/>
        <c:scaling>
          <c:orientation val="minMax"/>
        </c:scaling>
        <c:delete val="0"/>
        <c:axPos val="b"/>
        <c:numFmt formatCode="m/d/yyyy"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3487744"/>
        <c:crosses val="autoZero"/>
        <c:auto val="1"/>
        <c:lblOffset val="100"/>
        <c:baseTimeUnit val="months"/>
      </c:dateAx>
      <c:valAx>
        <c:axId val="263487744"/>
        <c:scaling>
          <c:orientation val="minMax"/>
        </c:scaling>
        <c:delete val="0"/>
        <c:axPos val="l"/>
        <c:majorGridlines>
          <c:spPr>
            <a:ln w="9525" cap="flat" cmpd="sng" algn="ctr">
              <a:solidFill>
                <a:schemeClr val="tx2">
                  <a:lumMod val="40000"/>
                  <a:lumOff val="60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0950656"/>
        <c:crosses val="autoZero"/>
        <c:crossBetween val="midCat"/>
      </c:valAx>
      <c:serAx>
        <c:axId val="258844136"/>
        <c:scaling>
          <c:orientation val="minMax"/>
        </c:scaling>
        <c:delete val="0"/>
        <c:axPos val="b"/>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crossAx val="263487744"/>
        <c:crosses val="autoZero"/>
      </c:serAx>
      <c:spPr>
        <a:noFill/>
        <a:ln>
          <a:noFill/>
        </a:ln>
        <a:effectLst/>
      </c:spPr>
    </c:plotArea>
    <c:legend>
      <c:legendPos val="b"/>
      <c:layout>
        <c:manualLayout>
          <c:xMode val="edge"/>
          <c:yMode val="edge"/>
          <c:x val="0.38575044572299005"/>
          <c:y val="0.90857049328709516"/>
          <c:w val="0.19467875322724748"/>
          <c:h val="3.7311944750044714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mn-cs"/>
            </a:defRPr>
          </a:pPr>
          <a:endParaRPr lang="id-ID"/>
        </a:p>
      </c:txPr>
    </c:legend>
    <c:plotVisOnly val="1"/>
    <c:dispBlanksAs val="zero"/>
    <c:showDLblsOverMax val="0"/>
  </c:chart>
  <c:spPr>
    <a:noFill/>
    <a:ln>
      <a:noFill/>
    </a:ln>
    <a:effectLst/>
  </c:spPr>
  <c:txPr>
    <a:bodyPr/>
    <a:lstStyle/>
    <a:p>
      <a:pPr>
        <a:defRPr sz="16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224405377456049"/>
          <c:y val="2.0338983050847456E-2"/>
        </c:manualLayout>
      </c:layout>
      <c:overlay val="0"/>
      <c:spPr>
        <a:noFill/>
        <a:ln w="33823">
          <a:noFill/>
        </a:ln>
      </c:spPr>
    </c:title>
    <c:autoTitleDeleted val="0"/>
    <c:plotArea>
      <c:layout>
        <c:manualLayout>
          <c:layoutTarget val="inner"/>
          <c:xMode val="edge"/>
          <c:yMode val="edge"/>
          <c:x val="7.3065179753070517E-2"/>
          <c:y val="0.17284872804360993"/>
          <c:w val="0.92693482024692953"/>
          <c:h val="0.75596486977589339"/>
        </c:manualLayout>
      </c:layout>
      <c:barChart>
        <c:barDir val="col"/>
        <c:grouping val="clustered"/>
        <c:varyColors val="0"/>
        <c:ser>
          <c:idx val="0"/>
          <c:order val="0"/>
          <c:tx>
            <c:strRef>
              <c:f>Sheet1!$A$2</c:f>
              <c:strCache>
                <c:ptCount val="1"/>
              </c:strCache>
            </c:strRef>
          </c:tx>
          <c:spPr>
            <a:solidFill>
              <a:srgbClr val="EB5C56"/>
            </a:solidFill>
            <a:ln w="33823">
              <a:noFill/>
            </a:ln>
            <a:effectLst>
              <a:outerShdw dist="35921" dir="2700000" algn="br">
                <a:srgbClr val="000000"/>
              </a:outerShdw>
            </a:effectLst>
          </c:spPr>
          <c:invertIfNegative val="0"/>
          <c:cat>
            <c:numRef>
              <c:f>Sheet1!$A$1:$B$1</c:f>
              <c:numCache>
                <c:formatCode>General</c:formatCode>
                <c:ptCount val="2"/>
              </c:numCache>
            </c:numRef>
          </c:cat>
          <c:val>
            <c:numRef>
              <c:f>Sheet1!$A$2:$B$2</c:f>
              <c:numCache>
                <c:formatCode>General</c:formatCode>
                <c:ptCount val="2"/>
              </c:numCache>
            </c:numRef>
          </c:val>
        </c:ser>
        <c:dLbls>
          <c:showLegendKey val="0"/>
          <c:showVal val="0"/>
          <c:showCatName val="0"/>
          <c:showSerName val="0"/>
          <c:showPercent val="0"/>
          <c:showBubbleSize val="0"/>
        </c:dLbls>
        <c:gapWidth val="40"/>
        <c:overlap val="-10"/>
        <c:axId val="278161336"/>
        <c:axId val="278161728"/>
      </c:barChart>
      <c:catAx>
        <c:axId val="278161336"/>
        <c:scaling>
          <c:orientation val="minMax"/>
        </c:scaling>
        <c:delete val="0"/>
        <c:axPos val="b"/>
        <c:title>
          <c:tx>
            <c:rich>
              <a:bodyPr/>
              <a:lstStyle/>
              <a:p>
                <a:pPr>
                  <a:defRPr/>
                </a:pPr>
                <a:endParaRPr lang="id-ID"/>
              </a:p>
            </c:rich>
          </c:tx>
          <c:layout>
            <c:manualLayout>
              <c:xMode val="edge"/>
              <c:yMode val="edge"/>
              <c:x val="0.58014477766287487"/>
              <c:y val="0.8915254237288136"/>
            </c:manualLayout>
          </c:layout>
          <c:overlay val="0"/>
          <c:spPr>
            <a:noFill/>
            <a:ln w="33823">
              <a:noFill/>
            </a:ln>
          </c:spPr>
        </c:title>
        <c:numFmt formatCode="General" sourceLinked="0"/>
        <c:majorTickMark val="none"/>
        <c:minorTickMark val="none"/>
        <c:tickLblPos val="low"/>
        <c:spPr>
          <a:ln w="16912">
            <a:solidFill>
              <a:srgbClr val="FFFFFF"/>
            </a:solidFill>
            <a:prstDash val="solid"/>
          </a:ln>
        </c:spPr>
        <c:txPr>
          <a:bodyPr rot="0" vert="horz"/>
          <a:lstStyle/>
          <a:p>
            <a:pPr>
              <a:defRPr/>
            </a:pPr>
            <a:endParaRPr lang="id-ID"/>
          </a:p>
        </c:txPr>
        <c:crossAx val="278161728"/>
        <c:crosses val="autoZero"/>
        <c:auto val="1"/>
        <c:lblAlgn val="ctr"/>
        <c:lblOffset val="100"/>
        <c:tickLblSkip val="1"/>
        <c:tickMarkSkip val="1"/>
        <c:noMultiLvlLbl val="0"/>
      </c:catAx>
      <c:valAx>
        <c:axId val="278161728"/>
        <c:scaling>
          <c:orientation val="minMax"/>
        </c:scaling>
        <c:delete val="0"/>
        <c:axPos val="l"/>
        <c:majorGridlines>
          <c:spPr>
            <a:ln w="15875">
              <a:solidFill>
                <a:schemeClr val="bg1">
                  <a:lumMod val="65000"/>
                </a:schemeClr>
              </a:solidFill>
              <a:prstDash val="lgDash"/>
            </a:ln>
          </c:spPr>
        </c:majorGridlines>
        <c:title>
          <c:tx>
            <c:rich>
              <a:bodyPr rot="0" vert="horz"/>
              <a:lstStyle/>
              <a:p>
                <a:pPr algn="ctr">
                  <a:defRPr/>
                </a:pPr>
                <a:endParaRPr lang="id-ID"/>
              </a:p>
            </c:rich>
          </c:tx>
          <c:layout>
            <c:manualLayout>
              <c:xMode val="edge"/>
              <c:yMode val="edge"/>
              <c:x val="5.9979317476732158E-2"/>
              <c:y val="0.51355932203389831"/>
            </c:manualLayout>
          </c:layout>
          <c:overlay val="0"/>
          <c:spPr>
            <a:noFill/>
            <a:ln w="33823">
              <a:noFill/>
            </a:ln>
          </c:spPr>
        </c:title>
        <c:numFmt formatCode="General&quot;00&quot;" sourceLinked="0"/>
        <c:majorTickMark val="none"/>
        <c:minorTickMark val="none"/>
        <c:tickLblPos val="nextTo"/>
        <c:spPr>
          <a:ln w="8456">
            <a:noFill/>
          </a:ln>
        </c:spPr>
        <c:txPr>
          <a:bodyPr rot="0" vert="horz"/>
          <a:lstStyle/>
          <a:p>
            <a:pPr>
              <a:defRPr>
                <a:solidFill>
                  <a:schemeClr val="tx2"/>
                </a:solidFill>
              </a:defRPr>
            </a:pPr>
            <a:endParaRPr lang="id-ID"/>
          </a:p>
        </c:txPr>
        <c:crossAx val="278161336"/>
        <c:crosses val="autoZero"/>
        <c:crossBetween val="between"/>
      </c:valAx>
      <c:spPr>
        <a:noFill/>
        <a:ln w="33823">
          <a:noFill/>
        </a:ln>
      </c:spPr>
    </c:plotArea>
    <c:plotVisOnly val="1"/>
    <c:dispBlanksAs val="gap"/>
    <c:showDLblsOverMax val="0"/>
  </c:chart>
  <c:spPr>
    <a:noFill/>
    <a:ln>
      <a:noFill/>
    </a:ln>
  </c:spPr>
  <c:txPr>
    <a:bodyPr/>
    <a:lstStyle/>
    <a:p>
      <a:pPr>
        <a:defRPr sz="1800" b="0" i="0" u="none" strike="noStrike" baseline="0">
          <a:solidFill>
            <a:schemeClr val="bg1"/>
          </a:solidFill>
          <a:latin typeface="Roboto"/>
          <a:ea typeface="Roboto"/>
          <a:cs typeface="Roboto"/>
        </a:defRPr>
      </a:pPr>
      <a:endParaRPr lang="id-ID"/>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477766287487073"/>
          <c:y val="0.13997988223324503"/>
          <c:w val="0.75904860392967943"/>
          <c:h val="0.55341856323534167"/>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January</c:v>
                </c:pt>
                <c:pt idx="1">
                  <c:v>February</c:v>
                </c:pt>
                <c:pt idx="2">
                  <c:v>Maret</c:v>
                </c:pt>
                <c:pt idx="3">
                  <c:v>April</c:v>
                </c:pt>
                <c:pt idx="4">
                  <c:v>May</c:v>
                </c:pt>
                <c:pt idx="5">
                  <c:v>June</c:v>
                </c:pt>
              </c:strCache>
            </c:strRef>
          </c:cat>
          <c:val>
            <c:numRef>
              <c:f>Sheet1!$B$2:$G$2</c:f>
              <c:numCache>
                <c:formatCode>General</c:formatCode>
                <c:ptCount val="6"/>
                <c:pt idx="0">
                  <c:v>12</c:v>
                </c:pt>
                <c:pt idx="1">
                  <c:v>9</c:v>
                </c:pt>
                <c:pt idx="2">
                  <c:v>26</c:v>
                </c:pt>
                <c:pt idx="3">
                  <c:v>17</c:v>
                </c:pt>
                <c:pt idx="4">
                  <c:v>41</c:v>
                </c:pt>
                <c:pt idx="5">
                  <c:v>51</c:v>
                </c:pt>
              </c:numCache>
            </c:numRef>
          </c:val>
          <c:smooth val="0"/>
        </c:ser>
        <c:dLbls>
          <c:showLegendKey val="0"/>
          <c:showVal val="0"/>
          <c:showCatName val="0"/>
          <c:showSerName val="0"/>
          <c:showPercent val="0"/>
          <c:showBubbleSize val="0"/>
        </c:dLbls>
        <c:marker val="1"/>
        <c:smooth val="0"/>
        <c:axId val="185814800"/>
        <c:axId val="185815192"/>
      </c:lineChart>
      <c:catAx>
        <c:axId val="185814800"/>
        <c:scaling>
          <c:orientation val="minMax"/>
        </c:scaling>
        <c:delete val="0"/>
        <c:axPos val="b"/>
        <c:title>
          <c:tx>
            <c:rich>
              <a:bodyPr/>
              <a:lstStyle/>
              <a:p>
                <a:pPr>
                  <a:defRPr/>
                </a:pPr>
                <a:endParaRPr lang="id-ID"/>
              </a:p>
            </c:rich>
          </c:tx>
          <c:layout>
            <c:manualLayout>
              <c:xMode val="edge"/>
              <c:yMode val="edge"/>
              <c:x val="0.5191313340227508"/>
              <c:y val="0.82066869300911849"/>
            </c:manualLayout>
          </c:layout>
          <c:overlay val="0"/>
          <c:spPr>
            <a:noFill/>
            <a:ln w="33850">
              <a:noFill/>
            </a:ln>
          </c:spPr>
        </c:title>
        <c:numFmt formatCode="General" sourceLinked="0"/>
        <c:majorTickMark val="none"/>
        <c:minorTickMark val="none"/>
        <c:tickLblPos val="low"/>
        <c:spPr>
          <a:noFill/>
          <a:ln w="16925">
            <a:solidFill>
              <a:schemeClr val="bg1"/>
            </a:solidFill>
            <a:prstDash val="solid"/>
          </a:ln>
        </c:spPr>
        <c:txPr>
          <a:bodyPr rot="0" vert="horz"/>
          <a:lstStyle/>
          <a:p>
            <a:pPr>
              <a:defRPr>
                <a:solidFill>
                  <a:schemeClr val="tx2"/>
                </a:solidFill>
              </a:defRPr>
            </a:pPr>
            <a:endParaRPr lang="id-ID"/>
          </a:p>
        </c:txPr>
        <c:crossAx val="185815192"/>
        <c:crosses val="autoZero"/>
        <c:auto val="1"/>
        <c:lblAlgn val="ctr"/>
        <c:lblOffset val="100"/>
        <c:tickLblSkip val="1"/>
        <c:tickMarkSkip val="1"/>
        <c:noMultiLvlLbl val="0"/>
      </c:catAx>
      <c:valAx>
        <c:axId val="185815192"/>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3981762917933131"/>
            </c:manualLayout>
          </c:layout>
          <c:overlay val="0"/>
          <c:spPr>
            <a:noFill/>
            <a:ln w="33850">
              <a:noFill/>
            </a:ln>
          </c:spPr>
        </c:title>
        <c:numFmt formatCode="General" sourceLinked="0"/>
        <c:majorTickMark val="none"/>
        <c:minorTickMark val="none"/>
        <c:tickLblPos val="nextTo"/>
        <c:spPr>
          <a:ln w="8463">
            <a:noFill/>
          </a:ln>
        </c:spPr>
        <c:txPr>
          <a:bodyPr rot="0" vert="horz"/>
          <a:lstStyle/>
          <a:p>
            <a:pPr>
              <a:defRPr>
                <a:solidFill>
                  <a:schemeClr val="tx2"/>
                </a:solidFill>
              </a:defRPr>
            </a:pPr>
            <a:endParaRPr lang="id-ID"/>
          </a:p>
        </c:txPr>
        <c:crossAx val="185814800"/>
        <c:crosses val="autoZero"/>
        <c:crossBetween val="midCat"/>
      </c:valAx>
      <c:spPr>
        <a:noFill/>
        <a:ln w="33850">
          <a:noFill/>
        </a:ln>
        <a:effectLst/>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71428571428571"/>
          <c:y val="2.0408163265306121E-2"/>
        </c:manualLayout>
      </c:layout>
      <c:overlay val="0"/>
      <c:spPr>
        <a:noFill/>
        <a:ln w="33867">
          <a:noFill/>
        </a:ln>
      </c:spPr>
    </c:title>
    <c:autoTitleDeleted val="0"/>
    <c:plotArea>
      <c:layout>
        <c:manualLayout>
          <c:layoutTarget val="inner"/>
          <c:xMode val="edge"/>
          <c:yMode val="edge"/>
          <c:x val="2.0408163265306124E-3"/>
          <c:y val="2.0408163265306124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2"/>
              </a:solidFill>
              <a:ln w="33867">
                <a:solidFill>
                  <a:schemeClr val="bg1"/>
                </a:solidFill>
              </a:ln>
              <a:effectLst/>
            </c:spPr>
          </c:dPt>
          <c:dPt>
            <c:idx val="2"/>
            <c:bubble3D val="0"/>
            <c:spPr>
              <a:solidFill>
                <a:schemeClr val="accent3"/>
              </a:solidFill>
              <a:ln w="33867">
                <a:solidFill>
                  <a:schemeClr val="bg1"/>
                </a:solidFill>
              </a:ln>
              <a:effectLst/>
            </c:spPr>
          </c:dPt>
          <c:dPt>
            <c:idx val="3"/>
            <c:bubble3D val="0"/>
            <c:spPr>
              <a:solidFill>
                <a:schemeClr val="accent4"/>
              </a:solidFill>
              <a:ln w="33867">
                <a:solidFill>
                  <a:schemeClr val="bg1"/>
                </a:solid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65</c:v>
                </c:pt>
                <c:pt idx="1">
                  <c:v>30</c:v>
                </c:pt>
                <c:pt idx="2">
                  <c:v>19</c:v>
                </c:pt>
                <c:pt idx="3">
                  <c:v>26</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cat>
            <c:strRef>
              <c:f>Sheet1!$A$2:$A$5</c:f>
              <c:strCache>
                <c:ptCount val="4"/>
                <c:pt idx="0">
                  <c:v>1st Qtr</c:v>
                </c:pt>
                <c:pt idx="1">
                  <c:v>2nd Qtr</c:v>
                </c:pt>
                <c:pt idx="2">
                  <c:v>3rd Qtr</c:v>
                </c:pt>
                <c:pt idx="3">
                  <c:v>4th Qtr</c:v>
                </c:pt>
              </c:strCache>
            </c:strRef>
          </c:cat>
          <c:val>
            <c:numRef>
              <c:f>Sheet1!$B$2:$B$5</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526522593320237"/>
          <c:y val="1.9646365422396856E-2"/>
        </c:manualLayout>
      </c:layout>
      <c:overlay val="0"/>
      <c:spPr>
        <a:noFill/>
        <a:ln w="33867">
          <a:noFill/>
        </a:ln>
      </c:spPr>
    </c:title>
    <c:autoTitleDeleted val="0"/>
    <c:plotArea>
      <c:layout>
        <c:manualLayout>
          <c:layoutTarget val="inner"/>
          <c:xMode val="edge"/>
          <c:yMode val="edge"/>
          <c:x val="1.9646365422396855E-3"/>
          <c:y val="1.9646365422396855E-3"/>
          <c:w val="1"/>
          <c:h val="1"/>
        </c:manualLayout>
      </c:layout>
      <c:pieChart>
        <c:varyColors val="0"/>
        <c:ser>
          <c:idx val="0"/>
          <c:order val="0"/>
          <c:tx>
            <c:strRef>
              <c:f>Sheet1!$A$2</c:f>
              <c:strCache>
                <c:ptCount val="1"/>
                <c:pt idx="0">
                  <c:v>Region 1</c:v>
                </c:pt>
              </c:strCache>
            </c:strRef>
          </c:tx>
          <c:spPr>
            <a:solidFill>
              <a:srgbClr val="41B1D9"/>
            </a:solidFill>
            <a:ln w="33867">
              <a:solidFill>
                <a:schemeClr val="bg1"/>
              </a:solidFill>
            </a:ln>
            <a:effectLst/>
          </c:spPr>
          <c:dPt>
            <c:idx val="0"/>
            <c:bubble3D val="0"/>
            <c:spPr>
              <a:solidFill>
                <a:schemeClr val="accent1"/>
              </a:solidFill>
              <a:ln w="33867">
                <a:solidFill>
                  <a:schemeClr val="bg1"/>
                </a:solidFill>
              </a:ln>
              <a:effectLst/>
            </c:spPr>
          </c:dPt>
          <c:dPt>
            <c:idx val="1"/>
            <c:bubble3D val="0"/>
            <c:spPr>
              <a:solidFill>
                <a:schemeClr val="accent3"/>
              </a:solidFill>
              <a:ln w="33867">
                <a:solidFill>
                  <a:schemeClr val="bg1"/>
                </a:solidFill>
              </a:ln>
              <a:effectLst/>
            </c:spPr>
          </c:dPt>
          <c:cat>
            <c:strRef>
              <c:f>Sheet1!$B$1:$C$1</c:f>
              <c:strCache>
                <c:ptCount val="2"/>
                <c:pt idx="0">
                  <c:v>April</c:v>
                </c:pt>
                <c:pt idx="1">
                  <c:v>May</c:v>
                </c:pt>
              </c:strCache>
            </c:strRef>
          </c:cat>
          <c:val>
            <c:numRef>
              <c:f>Sheet1!$B$2:$C$2</c:f>
              <c:numCache>
                <c:formatCode>General</c:formatCode>
                <c:ptCount val="2"/>
                <c:pt idx="0">
                  <c:v>50</c:v>
                </c:pt>
                <c:pt idx="1">
                  <c:v>50</c:v>
                </c:pt>
              </c:numCache>
            </c:numRef>
          </c:val>
        </c:ser>
        <c:dLbls>
          <c:showLegendKey val="0"/>
          <c:showVal val="0"/>
          <c:showCatName val="0"/>
          <c:showSerName val="0"/>
          <c:showPercent val="0"/>
          <c:showBubbleSize val="0"/>
          <c:showLeaderLines val="0"/>
        </c:dLbls>
        <c:firstSliceAng val="9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2"/>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3"/>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4"/>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05247672"/>
        <c:axId val="305248064"/>
      </c:barChart>
      <c:catAx>
        <c:axId val="30524767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05248064"/>
        <c:crosses val="autoZero"/>
        <c:auto val="1"/>
        <c:lblAlgn val="ctr"/>
        <c:lblOffset val="100"/>
        <c:noMultiLvlLbl val="0"/>
      </c:catAx>
      <c:valAx>
        <c:axId val="30524806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crossAx val="305247672"/>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
          <c:w val="1"/>
          <c:h val="1"/>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4.3</c:v>
                </c:pt>
                <c:pt idx="1">
                  <c:v>2.5</c:v>
                </c:pt>
                <c:pt idx="2">
                  <c:v>3.5</c:v>
                </c:pt>
                <c:pt idx="3">
                  <c:v>4.5</c:v>
                </c:pt>
                <c:pt idx="4">
                  <c:v>2.1</c:v>
                </c:pt>
              </c:numCache>
            </c:numRef>
          </c:val>
        </c:ser>
        <c:dLbls>
          <c:showLegendKey val="0"/>
          <c:showVal val="0"/>
          <c:showCatName val="0"/>
          <c:showSerName val="0"/>
          <c:showPercent val="0"/>
          <c:showBubbleSize val="0"/>
        </c:dLbls>
        <c:gapWidth val="219"/>
        <c:overlap val="-27"/>
        <c:axId val="317854880"/>
        <c:axId val="317855664"/>
      </c:barChart>
      <c:catAx>
        <c:axId val="31785488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317855664"/>
        <c:crosses val="autoZero"/>
        <c:auto val="1"/>
        <c:lblAlgn val="ctr"/>
        <c:lblOffset val="100"/>
        <c:noMultiLvlLbl val="0"/>
      </c:catAx>
      <c:valAx>
        <c:axId val="317855664"/>
        <c:scaling>
          <c:orientation val="minMax"/>
        </c:scaling>
        <c:delete val="0"/>
        <c:axPos val="l"/>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2"/>
                </a:solidFill>
                <a:latin typeface="Roboto" panose="02000000000000000000" pitchFamily="2" charset="0"/>
                <a:ea typeface="Roboto" panose="02000000000000000000" pitchFamily="2" charset="0"/>
                <a:cs typeface="Raavi" panose="020B0802040204020203" pitchFamily="34" charset="0"/>
              </a:defRPr>
            </a:pPr>
            <a:endParaRPr lang="id-ID"/>
          </a:p>
        </c:txPr>
        <c:crossAx val="317854880"/>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cs typeface="Raavi" panose="020B0802040204020203" pitchFamily="34" charset="0"/>
        </a:defRPr>
      </a:pPr>
      <a:endParaRPr lang="id-ID"/>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2.1276595744680851E-2"/>
        </c:manualLayout>
      </c:layout>
      <c:overlay val="0"/>
      <c:spPr>
        <a:noFill/>
        <a:ln w="33850">
          <a:noFill/>
        </a:ln>
      </c:spPr>
    </c:title>
    <c:autoTitleDeleted val="0"/>
    <c:plotArea>
      <c:layout>
        <c:manualLayout>
          <c:layoutTarget val="inner"/>
          <c:xMode val="edge"/>
          <c:yMode val="edge"/>
          <c:x val="0.14270941054808686"/>
          <c:y val="0.13591281913987391"/>
          <c:w val="0.71561530506721815"/>
          <c:h val="0.5778213879918479"/>
        </c:manualLayout>
      </c:layout>
      <c:lineChart>
        <c:grouping val="standard"/>
        <c:varyColors val="0"/>
        <c:ser>
          <c:idx val="0"/>
          <c:order val="0"/>
          <c:tx>
            <c:strRef>
              <c:f>Sheet1!$A$2</c:f>
              <c:strCache>
                <c:ptCount val="1"/>
                <c:pt idx="0">
                  <c:v>Region 1</c:v>
                </c:pt>
              </c:strCache>
            </c:strRef>
          </c:tx>
          <c:spPr>
            <a:ln w="50775">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July</c:v>
                </c:pt>
                <c:pt idx="1">
                  <c:v>August</c:v>
                </c:pt>
                <c:pt idx="2">
                  <c:v>September</c:v>
                </c:pt>
                <c:pt idx="3">
                  <c:v>Oktober</c:v>
                </c:pt>
                <c:pt idx="4">
                  <c:v>November</c:v>
                </c:pt>
                <c:pt idx="5">
                  <c:v>December</c:v>
                </c:pt>
              </c:strCache>
            </c:strRef>
          </c:cat>
          <c:val>
            <c:numRef>
              <c:f>Sheet1!$B$2:$G$2</c:f>
              <c:numCache>
                <c:formatCode>General</c:formatCode>
                <c:ptCount val="6"/>
                <c:pt idx="0">
                  <c:v>32</c:v>
                </c:pt>
                <c:pt idx="1">
                  <c:v>22</c:v>
                </c:pt>
                <c:pt idx="2">
                  <c:v>14</c:v>
                </c:pt>
                <c:pt idx="3">
                  <c:v>8</c:v>
                </c:pt>
                <c:pt idx="4">
                  <c:v>54</c:v>
                </c:pt>
                <c:pt idx="5">
                  <c:v>25</c:v>
                </c:pt>
              </c:numCache>
            </c:numRef>
          </c:val>
          <c:smooth val="0"/>
        </c:ser>
        <c:dLbls>
          <c:showLegendKey val="0"/>
          <c:showVal val="0"/>
          <c:showCatName val="0"/>
          <c:showSerName val="0"/>
          <c:showPercent val="0"/>
          <c:showBubbleSize val="0"/>
        </c:dLbls>
        <c:marker val="1"/>
        <c:smooth val="0"/>
        <c:axId val="185815976"/>
        <c:axId val="185816368"/>
      </c:lineChart>
      <c:catAx>
        <c:axId val="185815976"/>
        <c:scaling>
          <c:orientation val="minMax"/>
        </c:scaling>
        <c:delete val="0"/>
        <c:axPos val="b"/>
        <c:title>
          <c:tx>
            <c:rich>
              <a:bodyPr/>
              <a:lstStyle/>
              <a:p>
                <a:pPr>
                  <a:defRPr/>
                </a:pPr>
                <a:endParaRPr lang="id-ID"/>
              </a:p>
            </c:rich>
          </c:tx>
          <c:layout>
            <c:manualLayout>
              <c:xMode val="edge"/>
              <c:yMode val="edge"/>
              <c:x val="0.49534643226473629"/>
              <c:y val="0.82066869300911849"/>
            </c:manualLayout>
          </c:layout>
          <c:overlay val="0"/>
          <c:spPr>
            <a:noFill/>
            <a:ln w="33850">
              <a:noFill/>
            </a:ln>
          </c:spPr>
        </c:title>
        <c:numFmt formatCode="General" sourceLinked="0"/>
        <c:majorTickMark val="none"/>
        <c:minorTickMark val="none"/>
        <c:tickLblPos val="low"/>
        <c:spPr>
          <a:ln w="16925">
            <a:solidFill>
              <a:schemeClr val="bg1"/>
            </a:solidFill>
            <a:prstDash val="solid"/>
          </a:ln>
        </c:spPr>
        <c:txPr>
          <a:bodyPr rot="0" vert="horz"/>
          <a:lstStyle/>
          <a:p>
            <a:pPr>
              <a:defRPr>
                <a:solidFill>
                  <a:schemeClr val="tx2"/>
                </a:solidFill>
              </a:defRPr>
            </a:pPr>
            <a:endParaRPr lang="id-ID"/>
          </a:p>
        </c:txPr>
        <c:crossAx val="185816368"/>
        <c:crosses val="autoZero"/>
        <c:auto val="1"/>
        <c:lblAlgn val="ctr"/>
        <c:lblOffset val="100"/>
        <c:tickLblSkip val="2"/>
        <c:tickMarkSkip val="1"/>
        <c:noMultiLvlLbl val="0"/>
      </c:catAx>
      <c:valAx>
        <c:axId val="185816368"/>
        <c:scaling>
          <c:orientation val="minMax"/>
        </c:scaling>
        <c:delete val="0"/>
        <c:axPos val="l"/>
        <c:majorGridlines>
          <c:spPr>
            <a:ln w="16925">
              <a:solidFill>
                <a:schemeClr val="bg2"/>
              </a:solidFill>
              <a:prstDash val="lgDash"/>
            </a:ln>
          </c:spPr>
        </c:majorGridlines>
        <c:title>
          <c:tx>
            <c:rich>
              <a:bodyPr rot="0" vert="horz"/>
              <a:lstStyle/>
              <a:p>
                <a:pPr algn="ctr">
                  <a:defRPr/>
                </a:pPr>
                <a:endParaRPr lang="id-ID"/>
              </a:p>
            </c:rich>
          </c:tx>
          <c:layout>
            <c:manualLayout>
              <c:xMode val="edge"/>
              <c:yMode val="edge"/>
              <c:x val="4.963805584281282E-2"/>
              <c:y val="0.3981762917933131"/>
            </c:manualLayout>
          </c:layout>
          <c:overlay val="0"/>
          <c:spPr>
            <a:noFill/>
            <a:ln w="33850">
              <a:noFill/>
            </a:ln>
          </c:spPr>
        </c:title>
        <c:numFmt formatCode="General" sourceLinked="0"/>
        <c:majorTickMark val="none"/>
        <c:minorTickMark val="none"/>
        <c:tickLblPos val="nextTo"/>
        <c:spPr>
          <a:ln w="8462">
            <a:noFill/>
          </a:ln>
        </c:spPr>
        <c:txPr>
          <a:bodyPr rot="0" vert="horz"/>
          <a:lstStyle/>
          <a:p>
            <a:pPr>
              <a:defRPr>
                <a:solidFill>
                  <a:schemeClr val="tx2"/>
                </a:solidFill>
              </a:defRPr>
            </a:pPr>
            <a:endParaRPr lang="id-ID"/>
          </a:p>
        </c:txPr>
        <c:crossAx val="185815976"/>
        <c:crosses val="autoZero"/>
        <c:crossBetween val="midCat"/>
      </c:valAx>
      <c:spPr>
        <a:noFill/>
        <a:ln w="33850">
          <a:noFill/>
        </a:ln>
      </c:spPr>
    </c:plotArea>
    <c:plotVisOnly val="1"/>
    <c:dispBlanksAs val="gap"/>
    <c:showDLblsOverMax val="0"/>
  </c:chart>
  <c:spPr>
    <a:noFill/>
    <a:ln>
      <a:noFill/>
    </a:ln>
  </c:spPr>
  <c:txPr>
    <a:bodyPr/>
    <a:lstStyle/>
    <a:p>
      <a:pPr>
        <a:defRPr sz="2545" b="0" i="0" u="none" strike="noStrike" baseline="0">
          <a:solidFill>
            <a:schemeClr val="bg1"/>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7745968620657251E-2"/>
          <c:y val="5.8874977176684183E-2"/>
          <c:w val="0.88244097605027827"/>
          <c:h val="0.96846212231236339"/>
        </c:manualLayout>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solidFill>
                <a:schemeClr val="accent2"/>
              </a:solidFill>
              <a:ln w="19050">
                <a:noFill/>
              </a:ln>
              <a:effectLst/>
            </c:spPr>
          </c:dPt>
          <c:dPt>
            <c:idx val="2"/>
            <c:bubble3D val="0"/>
            <c:spPr>
              <a:solidFill>
                <a:schemeClr val="accent3"/>
              </a:solidFill>
              <a:ln w="19050">
                <a:noFill/>
              </a:ln>
              <a:effectLst/>
            </c:spPr>
          </c:dPt>
          <c:dPt>
            <c:idx val="3"/>
            <c:bubble3D val="0"/>
            <c:spPr>
              <a:solidFill>
                <a:schemeClr val="accent4"/>
              </a:solidFill>
              <a:ln w="19050">
                <a:noFill/>
              </a:ln>
              <a:effectLst/>
            </c:spPr>
          </c:dPt>
          <c:dLbls>
            <c:spPr>
              <a:noFill/>
              <a:ln>
                <a:noFill/>
              </a:ln>
              <a:effectLst/>
            </c:spPr>
            <c:txPr>
              <a:bodyPr rot="0" spcFirstLastPara="1" vertOverflow="ellipsis" vert="horz" wrap="square" anchor="ctr" anchorCtr="1"/>
              <a:lstStyle/>
              <a:p>
                <a:pPr>
                  <a:defRPr sz="2000" b="0" i="0" u="none" strike="noStrike" kern="1200" baseline="0">
                    <a:solidFill>
                      <a:schemeClr val="bg1"/>
                    </a:solidFill>
                    <a:latin typeface="Roboto" panose="02000000000000000000" pitchFamily="2" charset="0"/>
                    <a:ea typeface="Roboto" panose="02000000000000000000" pitchFamily="2" charset="0"/>
                    <a:cs typeface="+mn-cs"/>
                  </a:defRPr>
                </a:pPr>
                <a:endParaRPr lang="id-ID"/>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1.4</c:v>
                </c:pt>
                <c:pt idx="3">
                  <c:v>1.2</c:v>
                </c:pt>
              </c:numCache>
            </c:numRef>
          </c:val>
        </c:ser>
        <c:dLbls>
          <c:showLegendKey val="0"/>
          <c:showVal val="1"/>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sz="2000">
          <a:solidFill>
            <a:schemeClr val="bg1"/>
          </a:solidFill>
          <a:latin typeface="Roboto" panose="02000000000000000000" pitchFamily="2" charset="0"/>
          <a:ea typeface="Roboto" panose="02000000000000000000" pitchFamily="2" charset="0"/>
        </a:defRPr>
      </a:pPr>
      <a:endParaRPr lang="id-ID"/>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dPt>
          <c:dPt>
            <c:idx val="1"/>
            <c:bubble3D val="0"/>
            <c:spPr>
              <a:noFill/>
              <a:ln w="19050">
                <a:noFill/>
              </a:ln>
              <a:effectLst/>
            </c:spPr>
          </c:dPt>
          <c:cat>
            <c:strRef>
              <c:f>Sheet1!$A$2:$A$3</c:f>
              <c:strCache>
                <c:ptCount val="2"/>
                <c:pt idx="0">
                  <c:v>1st Qtr</c:v>
                </c:pt>
                <c:pt idx="1">
                  <c:v>2nd Qtr</c:v>
                </c:pt>
              </c:strCache>
            </c:strRef>
          </c:cat>
          <c:val>
            <c:numRef>
              <c:f>Sheet1!$B$2:$B$3</c:f>
              <c:numCache>
                <c:formatCode>General</c:formatCode>
                <c:ptCount val="2"/>
                <c:pt idx="0">
                  <c:v>8.1999999999999993</c:v>
                </c:pt>
                <c:pt idx="1">
                  <c:v>3.2</c:v>
                </c:pt>
              </c:numCache>
            </c:numRef>
          </c:val>
        </c:ser>
        <c:dLbls>
          <c:showLegendKey val="0"/>
          <c:showVal val="0"/>
          <c:showCatName val="0"/>
          <c:showSerName val="0"/>
          <c:showPercent val="0"/>
          <c:showBubbleSize val="0"/>
          <c:showLeaderLines val="1"/>
        </c:dLbls>
        <c:firstSliceAng val="0"/>
        <c:holeSize val="8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5.5752633243501305E-2"/>
          <c:y val="9.2374245171812655E-2"/>
          <c:w val="0.92131445128940692"/>
          <c:h val="0.75783488379726671"/>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185883896"/>
        <c:axId val="185884288"/>
      </c:lineChart>
      <c:catAx>
        <c:axId val="185883896"/>
        <c:scaling>
          <c:orientation val="minMax"/>
        </c:scaling>
        <c:delete val="0"/>
        <c:axPos val="b"/>
        <c:title>
          <c:tx>
            <c:rich>
              <a:bodyPr/>
              <a:lstStyle/>
              <a:p>
                <a:pPr>
                  <a:defRPr/>
                </a:pPr>
                <a:endParaRPr lang="id-ID"/>
              </a:p>
            </c:rich>
          </c:tx>
          <c:layout>
            <c:manualLayout>
              <c:xMode val="edge"/>
              <c:yMode val="edge"/>
              <c:x val="0.52533609100310241"/>
              <c:y val="0.87048832271762211"/>
            </c:manualLayout>
          </c:layout>
          <c:overlay val="0"/>
          <c:spPr>
            <a:noFill/>
            <a:ln w="33831">
              <a:noFill/>
            </a:ln>
          </c:spPr>
        </c:title>
        <c:numFmt formatCode="General" sourceLinked="0"/>
        <c:majorTickMark val="none"/>
        <c:minorTickMark val="none"/>
        <c:tickLblPos val="low"/>
        <c:spPr>
          <a:noFill/>
          <a:ln w="16916">
            <a:solidFill>
              <a:schemeClr val="bg1"/>
            </a:solidFill>
            <a:prstDash val="solid"/>
          </a:ln>
        </c:spPr>
        <c:txPr>
          <a:bodyPr rot="0" vert="horz"/>
          <a:lstStyle/>
          <a:p>
            <a:pPr>
              <a:defRPr>
                <a:solidFill>
                  <a:schemeClr val="tx2"/>
                </a:solidFill>
              </a:defRPr>
            </a:pPr>
            <a:endParaRPr lang="id-ID"/>
          </a:p>
        </c:txPr>
        <c:crossAx val="185884288"/>
        <c:crosses val="autoZero"/>
        <c:auto val="1"/>
        <c:lblAlgn val="ctr"/>
        <c:lblOffset val="100"/>
        <c:tickLblSkip val="1"/>
        <c:tickMarkSkip val="1"/>
        <c:noMultiLvlLbl val="0"/>
      </c:catAx>
      <c:valAx>
        <c:axId val="185884288"/>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2.8955532574974147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18588389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4477766287487073"/>
          <c:y val="4.7571900015563814E-2"/>
          <c:w val="0.78283350568769394"/>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51199416"/>
        <c:axId val="251199808"/>
      </c:lineChart>
      <c:catAx>
        <c:axId val="251199416"/>
        <c:scaling>
          <c:orientation val="minMax"/>
        </c:scaling>
        <c:delete val="0"/>
        <c:axPos val="b"/>
        <c:title>
          <c:tx>
            <c:rich>
              <a:bodyPr/>
              <a:lstStyle/>
              <a:p>
                <a:pPr>
                  <a:defRPr/>
                </a:pPr>
                <a:endParaRPr lang="id-ID"/>
              </a:p>
            </c:rich>
          </c:tx>
          <c:layout>
            <c:manualLayout>
              <c:xMode val="edge"/>
              <c:yMode val="edge"/>
              <c:x val="0.53050672182006209"/>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solidFill>
                  <a:schemeClr val="tx2"/>
                </a:solidFill>
              </a:defRPr>
            </a:pPr>
            <a:endParaRPr lang="id-ID"/>
          </a:p>
        </c:txPr>
        <c:crossAx val="251199808"/>
        <c:crosses val="autoZero"/>
        <c:auto val="1"/>
        <c:lblAlgn val="ctr"/>
        <c:lblOffset val="100"/>
        <c:tickLblSkip val="2"/>
        <c:tickMarkSkip val="1"/>
        <c:noMultiLvlLbl val="0"/>
      </c:catAx>
      <c:valAx>
        <c:axId val="251199808"/>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251199416"/>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endParaRPr lang="id-ID"/>
          </a:p>
        </c:rich>
      </c:tx>
      <c:layout>
        <c:manualLayout>
          <c:xMode val="edge"/>
          <c:yMode val="edge"/>
          <c:x val="0.49534643226473629"/>
          <c:y val="1.9108280254777069E-2"/>
        </c:manualLayout>
      </c:layout>
      <c:overlay val="0"/>
      <c:spPr>
        <a:noFill/>
        <a:ln w="33831">
          <a:noFill/>
        </a:ln>
      </c:spPr>
    </c:title>
    <c:autoTitleDeleted val="0"/>
    <c:plotArea>
      <c:layout>
        <c:manualLayout>
          <c:layoutTarget val="inner"/>
          <c:xMode val="edge"/>
          <c:yMode val="edge"/>
          <c:x val="0.12719751809720786"/>
          <c:y val="4.7571900015563814E-2"/>
          <c:w val="0.80041365046535673"/>
          <c:h val="0.80263722895351552"/>
        </c:manualLayout>
      </c:layout>
      <c:lineChart>
        <c:grouping val="standard"/>
        <c:varyColors val="0"/>
        <c:ser>
          <c:idx val="0"/>
          <c:order val="0"/>
          <c:tx>
            <c:strRef>
              <c:f>Sheet1!$A$2</c:f>
              <c:strCache>
                <c:ptCount val="1"/>
                <c:pt idx="0">
                  <c:v>Region 1</c:v>
                </c:pt>
              </c:strCache>
            </c:strRef>
          </c:tx>
          <c:spPr>
            <a:ln w="50747">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51200592"/>
        <c:axId val="185884680"/>
      </c:lineChart>
      <c:catAx>
        <c:axId val="251200592"/>
        <c:scaling>
          <c:orientation val="minMax"/>
        </c:scaling>
        <c:delete val="0"/>
        <c:axPos val="b"/>
        <c:title>
          <c:tx>
            <c:rich>
              <a:bodyPr/>
              <a:lstStyle/>
              <a:p>
                <a:pPr>
                  <a:defRPr/>
                </a:pPr>
                <a:endParaRPr lang="id-ID"/>
              </a:p>
            </c:rich>
          </c:tx>
          <c:layout>
            <c:manualLayout>
              <c:xMode val="edge"/>
              <c:yMode val="edge"/>
              <c:x val="0.52223371251292661"/>
              <c:y val="0.87048832271762211"/>
            </c:manualLayout>
          </c:layout>
          <c:overlay val="0"/>
          <c:spPr>
            <a:noFill/>
            <a:ln w="33831">
              <a:noFill/>
            </a:ln>
          </c:spPr>
        </c:title>
        <c:numFmt formatCode="General" sourceLinked="0"/>
        <c:majorTickMark val="none"/>
        <c:minorTickMark val="none"/>
        <c:tickLblPos val="low"/>
        <c:spPr>
          <a:ln w="16916">
            <a:solidFill>
              <a:schemeClr val="bg1"/>
            </a:solidFill>
            <a:prstDash val="solid"/>
          </a:ln>
        </c:spPr>
        <c:txPr>
          <a:bodyPr rot="0" vert="horz"/>
          <a:lstStyle/>
          <a:p>
            <a:pPr>
              <a:defRPr>
                <a:solidFill>
                  <a:schemeClr val="tx2"/>
                </a:solidFill>
              </a:defRPr>
            </a:pPr>
            <a:endParaRPr lang="id-ID"/>
          </a:p>
        </c:txPr>
        <c:crossAx val="185884680"/>
        <c:crosses val="autoZero"/>
        <c:auto val="1"/>
        <c:lblAlgn val="ctr"/>
        <c:lblOffset val="100"/>
        <c:tickLblSkip val="2"/>
        <c:tickMarkSkip val="1"/>
        <c:noMultiLvlLbl val="0"/>
      </c:catAx>
      <c:valAx>
        <c:axId val="185884680"/>
        <c:scaling>
          <c:orientation val="minMax"/>
        </c:scaling>
        <c:delete val="0"/>
        <c:axPos val="l"/>
        <c:majorGridlines>
          <c:spPr>
            <a:ln w="16916">
              <a:solidFill>
                <a:schemeClr val="bg2"/>
              </a:solidFill>
              <a:prstDash val="lgDash"/>
            </a:ln>
          </c:spPr>
        </c:majorGridlines>
        <c:title>
          <c:tx>
            <c:rich>
              <a:bodyPr rot="0" vert="horz"/>
              <a:lstStyle/>
              <a:p>
                <a:pPr algn="ctr">
                  <a:defRPr/>
                </a:pPr>
                <a:endParaRPr lang="id-ID"/>
              </a:p>
            </c:rich>
          </c:tx>
          <c:layout>
            <c:manualLayout>
              <c:xMode val="edge"/>
              <c:yMode val="edge"/>
              <c:x val="5.170630816959669E-2"/>
              <c:y val="0.43524416135881105"/>
            </c:manualLayout>
          </c:layout>
          <c:overlay val="0"/>
          <c:spPr>
            <a:noFill/>
            <a:ln w="33831">
              <a:noFill/>
            </a:ln>
          </c:spPr>
        </c:title>
        <c:numFmt formatCode="General" sourceLinked="0"/>
        <c:majorTickMark val="none"/>
        <c:minorTickMark val="none"/>
        <c:tickLblPos val="nextTo"/>
        <c:spPr>
          <a:ln w="8458">
            <a:noFill/>
          </a:ln>
        </c:spPr>
        <c:txPr>
          <a:bodyPr rot="0" vert="horz"/>
          <a:lstStyle/>
          <a:p>
            <a:pPr>
              <a:defRPr>
                <a:solidFill>
                  <a:schemeClr val="tx2"/>
                </a:solidFill>
              </a:defRPr>
            </a:pPr>
            <a:endParaRPr lang="id-ID"/>
          </a:p>
        </c:txPr>
        <c:crossAx val="251200592"/>
        <c:crosses val="autoZero"/>
        <c:crossBetween val="midCat"/>
      </c:valAx>
      <c:spPr>
        <a:noFill/>
        <a:ln w="33831">
          <a:noFill/>
        </a:ln>
      </c:spPr>
    </c:plotArea>
    <c:plotVisOnly val="1"/>
    <c:dispBlanksAs val="gap"/>
    <c:showDLblsOverMax val="0"/>
  </c:chart>
  <c:spPr>
    <a:noFill/>
    <a:ln>
      <a:noFill/>
    </a:ln>
  </c:spPr>
  <c:txPr>
    <a:bodyPr/>
    <a:lstStyle/>
    <a:p>
      <a:pPr>
        <a:defRPr sz="2544" b="0" i="0" u="none" strike="noStrike" baseline="0">
          <a:solidFill>
            <a:schemeClr val="bg1"/>
          </a:solidFill>
          <a:latin typeface="Roboto"/>
          <a:ea typeface="Roboto"/>
          <a:cs typeface="Roboto"/>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8.0592071913757821E-3"/>
          <c:y val="0.57827886857490451"/>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00" b="0" i="0" u="none" strike="noStrike" baseline="0">
                <a:solidFill>
                  <a:srgbClr val="000000"/>
                </a:solidFill>
                <a:latin typeface="Roboto"/>
                <a:ea typeface="Roboto"/>
                <a:cs typeface="Roboto"/>
              </a:defRPr>
            </a:pPr>
            <a:endParaRPr lang="id-ID"/>
          </a:p>
        </c:rich>
      </c:tx>
      <c:layout>
        <c:manualLayout>
          <c:xMode val="edge"/>
          <c:yMode val="edge"/>
          <c:x val="0.4887459807073955"/>
          <c:y val="2.0338983050847456E-2"/>
        </c:manualLayout>
      </c:layout>
      <c:overlay val="0"/>
      <c:spPr>
        <a:noFill/>
        <a:ln w="33867">
          <a:noFill/>
        </a:ln>
      </c:spPr>
    </c:title>
    <c:autoTitleDeleted val="0"/>
    <c:plotArea>
      <c:layout>
        <c:manualLayout>
          <c:layoutTarget val="inner"/>
          <c:xMode val="edge"/>
          <c:yMode val="edge"/>
          <c:x val="1.3213646041025987E-2"/>
          <c:y val="2.1043222601466662E-2"/>
          <c:w val="0.9684351660978"/>
          <c:h val="0.98947838869926663"/>
        </c:manualLayout>
      </c:layout>
      <c:pieChart>
        <c:varyColors val="0"/>
        <c:ser>
          <c:idx val="0"/>
          <c:order val="0"/>
          <c:tx>
            <c:strRef>
              <c:f>Sheet1!$A$2</c:f>
              <c:strCache>
                <c:ptCount val="1"/>
                <c:pt idx="0">
                  <c:v>1</c:v>
                </c:pt>
              </c:strCache>
            </c:strRef>
          </c:tx>
          <c:spPr>
            <a:solidFill>
              <a:srgbClr val="41B1D9"/>
            </a:solidFill>
            <a:ln w="33867">
              <a:noFill/>
            </a:ln>
            <a:effectLst/>
          </c:spPr>
          <c:explosion val="3"/>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4"/>
              </a:solidFill>
              <a:ln w="33867">
                <a:noFill/>
              </a:ln>
              <a:effectLst/>
            </c:spPr>
          </c:dPt>
          <c:dPt>
            <c:idx val="3"/>
            <c:bubble3D val="0"/>
            <c:spPr>
              <a:solidFill>
                <a:schemeClr val="accent5"/>
              </a:solidFill>
              <a:ln w="33867">
                <a:noFill/>
              </a:ln>
              <a:effectLst/>
            </c:spPr>
          </c:dPt>
          <c:cat>
            <c:strRef>
              <c:f>Sheet1!$B$1:$E$1</c:f>
              <c:strCache>
                <c:ptCount val="4"/>
                <c:pt idx="0">
                  <c:v>1</c:v>
                </c:pt>
                <c:pt idx="1">
                  <c:v>2</c:v>
                </c:pt>
                <c:pt idx="2">
                  <c:v>3</c:v>
                </c:pt>
                <c:pt idx="3">
                  <c:v>4</c:v>
                </c:pt>
              </c:strCache>
            </c:strRef>
          </c:cat>
          <c:val>
            <c:numRef>
              <c:f>Sheet1!$B$2:$E$2</c:f>
              <c:numCache>
                <c:formatCode>General</c:formatCode>
                <c:ptCount val="4"/>
                <c:pt idx="0">
                  <c:v>25</c:v>
                </c:pt>
                <c:pt idx="1">
                  <c:v>25</c:v>
                </c:pt>
                <c:pt idx="2">
                  <c:v>25</c:v>
                </c:pt>
                <c:pt idx="3">
                  <c:v>25</c:v>
                </c:pt>
              </c:numCache>
            </c:numRef>
          </c:val>
        </c:ser>
        <c:dLbls>
          <c:showLegendKey val="0"/>
          <c:showVal val="0"/>
          <c:showCatName val="0"/>
          <c:showSerName val="0"/>
          <c:showPercent val="0"/>
          <c:showBubbleSize val="0"/>
          <c:showLeaderLines val="0"/>
        </c:dLbls>
        <c:firstSliceAng val="270"/>
      </c:pieChart>
      <c:spPr>
        <a:noFill/>
        <a:ln w="33867">
          <a:noFill/>
        </a:ln>
      </c:spPr>
    </c:plotArea>
    <c:plotVisOnly val="1"/>
    <c:dispBlanksAs val="zero"/>
    <c:showDLblsOverMax val="0"/>
  </c:chart>
  <c:spPr>
    <a:noFill/>
    <a:ln>
      <a:noFill/>
    </a:ln>
  </c:spPr>
  <c:txPr>
    <a:bodyPr/>
    <a:lstStyle/>
    <a:p>
      <a:pPr>
        <a:defRPr sz="4800"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745766962572765E-3"/>
          <c:y val="0"/>
          <c:w val="0.99642542330374273"/>
          <c:h val="0.98927611874076826"/>
        </c:manualLayout>
      </c:layout>
      <c:pieChart>
        <c:varyColors val="0"/>
        <c:ser>
          <c:idx val="0"/>
          <c:order val="0"/>
          <c:tx>
            <c:strRef>
              <c:f>Sheet1!$A$2</c:f>
              <c:strCache>
                <c:ptCount val="1"/>
                <c:pt idx="0">
                  <c:v>area1</c:v>
                </c:pt>
              </c:strCache>
            </c:strRef>
          </c:tx>
          <c:spPr>
            <a:solidFill>
              <a:schemeClr val="accent1"/>
            </a:solidFill>
            <a:ln w="19050">
              <a:noFill/>
            </a:ln>
            <a:effectLst/>
          </c:spPr>
          <c:explosion val="5"/>
          <c:dPt>
            <c:idx val="0"/>
            <c:bubble3D val="0"/>
            <c:spPr>
              <a:solidFill>
                <a:schemeClr val="accent1"/>
              </a:solidFill>
              <a:ln w="19050">
                <a:noFill/>
              </a:ln>
              <a:effectLst/>
            </c:spPr>
          </c:dPt>
          <c:dPt>
            <c:idx val="1"/>
            <c:bubble3D val="0"/>
            <c:spPr>
              <a:solidFill>
                <a:schemeClr val="accent1"/>
              </a:solidFill>
              <a:ln w="19050">
                <a:noFill/>
              </a:ln>
              <a:effectLst/>
            </c:spPr>
          </c:dPt>
          <c:dPt>
            <c:idx val="2"/>
            <c:bubble3D val="0"/>
          </c:dPt>
          <c:dPt>
            <c:idx val="3"/>
            <c:bubble3D val="0"/>
            <c:spPr>
              <a:solidFill>
                <a:schemeClr val="accent2"/>
              </a:solidFill>
              <a:ln w="19050">
                <a:noFill/>
              </a:ln>
              <a:effectLst/>
            </c:spPr>
          </c:dPt>
          <c:dPt>
            <c:idx val="4"/>
            <c:bubble3D val="0"/>
            <c:spPr>
              <a:solidFill>
                <a:schemeClr val="accent2"/>
              </a:solidFill>
              <a:ln w="50800">
                <a:noFill/>
              </a:ln>
              <a:effectLst/>
            </c:spPr>
          </c:dPt>
          <c:dPt>
            <c:idx val="5"/>
            <c:bubble3D val="0"/>
            <c:spPr>
              <a:solidFill>
                <a:schemeClr val="accent2"/>
              </a:solidFill>
              <a:ln w="19050">
                <a:noFill/>
              </a:ln>
              <a:effectLst/>
            </c:spPr>
          </c:dPt>
          <c:dPt>
            <c:idx val="6"/>
            <c:bubble3D val="0"/>
            <c:spPr>
              <a:solidFill>
                <a:schemeClr val="accent3"/>
              </a:solidFill>
              <a:ln w="19050">
                <a:noFill/>
              </a:ln>
              <a:effectLst/>
            </c:spPr>
          </c:dPt>
          <c:dPt>
            <c:idx val="7"/>
            <c:bubble3D val="0"/>
            <c:spPr>
              <a:solidFill>
                <a:schemeClr val="accent3"/>
              </a:solidFill>
              <a:ln w="19050">
                <a:noFill/>
              </a:ln>
              <a:effectLst/>
            </c:spPr>
          </c:dPt>
          <c:dPt>
            <c:idx val="8"/>
            <c:bubble3D val="0"/>
            <c:spPr>
              <a:solidFill>
                <a:schemeClr val="accent3"/>
              </a:solidFill>
              <a:ln w="19050">
                <a:noFill/>
              </a:ln>
              <a:effectLst/>
            </c:spPr>
          </c:dPt>
          <c:dPt>
            <c:idx val="9"/>
            <c:bubble3D val="0"/>
            <c:spPr>
              <a:solidFill>
                <a:schemeClr val="accent4"/>
              </a:solidFill>
              <a:ln w="19050">
                <a:noFill/>
              </a:ln>
              <a:effectLst/>
            </c:spPr>
          </c:dPt>
          <c:dPt>
            <c:idx val="10"/>
            <c:bubble3D val="0"/>
            <c:spPr>
              <a:solidFill>
                <a:schemeClr val="accent4"/>
              </a:solidFill>
              <a:ln w="19050">
                <a:noFill/>
              </a:ln>
              <a:effectLst/>
            </c:spPr>
          </c:dPt>
          <c:dPt>
            <c:idx val="11"/>
            <c:bubble3D val="0"/>
            <c:spPr>
              <a:solidFill>
                <a:schemeClr val="accent4"/>
              </a:solidFill>
              <a:ln w="19050">
                <a:noFill/>
              </a:ln>
              <a:effectLst/>
            </c:spPr>
          </c:dPt>
          <c:dLbls>
            <c:numFmt formatCode="#,##0%" sourceLinked="0"/>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Roboto Light" panose="02000000000000000000" pitchFamily="2" charset="0"/>
                    <a:ea typeface="Roboto Light" panose="02000000000000000000" pitchFamily="2" charset="0"/>
                    <a:cs typeface="+mn-cs"/>
                  </a:defRPr>
                </a:pPr>
                <a:endParaRPr lang="id-ID"/>
              </a:p>
            </c:txPr>
            <c:dLblPos val="inEnd"/>
            <c:showLegendKey val="0"/>
            <c:showVal val="0"/>
            <c:showCatName val="1"/>
            <c:showSerName val="0"/>
            <c:showPercent val="0"/>
            <c:showBubbleSize val="0"/>
            <c:showLeaderLines val="0"/>
            <c:extLst>
              <c:ext xmlns:c15="http://schemas.microsoft.com/office/drawing/2012/chart" uri="{CE6537A1-D6FC-4f65-9D91-7224C49458BB}"/>
            </c:extLst>
          </c:dLbls>
          <c:cat>
            <c:strRef>
              <c:f>Sheet1!$B$1:$M$1</c:f>
              <c:strCache>
                <c:ptCount val="12"/>
                <c:pt idx="0">
                  <c:v>01</c:v>
                </c:pt>
                <c:pt idx="1">
                  <c:v>02</c:v>
                </c:pt>
                <c:pt idx="2">
                  <c:v>03</c:v>
                </c:pt>
                <c:pt idx="3">
                  <c:v>04</c:v>
                </c:pt>
                <c:pt idx="4">
                  <c:v>05</c:v>
                </c:pt>
                <c:pt idx="5">
                  <c:v>06</c:v>
                </c:pt>
                <c:pt idx="6">
                  <c:v>07</c:v>
                </c:pt>
                <c:pt idx="7">
                  <c:v>08</c:v>
                </c:pt>
                <c:pt idx="8">
                  <c:v>09</c:v>
                </c:pt>
                <c:pt idx="9">
                  <c:v>10</c:v>
                </c:pt>
                <c:pt idx="10">
                  <c:v>11</c:v>
                </c:pt>
                <c:pt idx="11">
                  <c:v>12</c:v>
                </c:pt>
              </c:strCache>
            </c:strRef>
          </c:cat>
          <c:val>
            <c:numRef>
              <c:f>Sheet1!$B$2:$M$2</c:f>
              <c:numCache>
                <c:formatCode>General</c:formatCode>
                <c:ptCount val="12"/>
                <c:pt idx="0">
                  <c:v>10</c:v>
                </c:pt>
                <c:pt idx="1">
                  <c:v>10</c:v>
                </c:pt>
                <c:pt idx="2">
                  <c:v>10</c:v>
                </c:pt>
                <c:pt idx="3">
                  <c:v>10</c:v>
                </c:pt>
                <c:pt idx="4">
                  <c:v>10</c:v>
                </c:pt>
                <c:pt idx="5">
                  <c:v>10</c:v>
                </c:pt>
                <c:pt idx="6">
                  <c:v>10</c:v>
                </c:pt>
                <c:pt idx="7">
                  <c:v>10</c:v>
                </c:pt>
                <c:pt idx="8">
                  <c:v>10</c:v>
                </c:pt>
                <c:pt idx="9">
                  <c:v>10</c:v>
                </c:pt>
                <c:pt idx="10">
                  <c:v>10</c:v>
                </c:pt>
                <c:pt idx="11">
                  <c:v>10</c:v>
                </c:pt>
              </c:numCache>
            </c:numRef>
          </c:val>
        </c:ser>
        <c:dLbls>
          <c:showLegendKey val="0"/>
          <c:showVal val="0"/>
          <c:showCatName val="0"/>
          <c:showSerName val="0"/>
          <c:showPercent val="0"/>
          <c:showBubbleSize val="0"/>
          <c:showLeaderLines val="0"/>
        </c:dLbls>
        <c:firstSliceAng val="270"/>
      </c:pieChart>
      <c:spPr>
        <a:noFill/>
        <a:ln>
          <a:noFill/>
        </a:ln>
        <a:effectLst/>
      </c:spPr>
    </c:plotArea>
    <c:plotVisOnly val="1"/>
    <c:dispBlanksAs val="zero"/>
    <c:showDLblsOverMax val="0"/>
  </c:chart>
  <c:spPr>
    <a:noFill/>
    <a:ln w="25400">
      <a:noFill/>
    </a:ln>
    <a:effectLst/>
  </c:spPr>
  <c:txPr>
    <a:bodyPr/>
    <a:lstStyle/>
    <a:p>
      <a:pPr>
        <a:defRPr/>
      </a:pPr>
      <a:endParaRPr lang="id-ID"/>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7.xml><?xml version="1.0" encoding="utf-8"?>
<cs:chartStyle xmlns:cs="http://schemas.microsoft.com/office/drawing/2012/chartStyle" xmlns:a="http://schemas.openxmlformats.org/drawingml/2006/main" id="236">
  <cs:axisTitle>
    <cs:lnRef idx="0"/>
    <cs:fillRef idx="0"/>
    <cs:effectRef idx="0"/>
    <cs:fontRef idx="minor">
      <a:schemeClr val="lt1">
        <a:lumMod val="75000"/>
      </a:schemeClr>
    </cs:fontRef>
    <cs:defRPr sz="1197" b="1" kern="1200"/>
  </cs:axisTitle>
  <cs:categoryAxis>
    <cs:lnRef idx="0"/>
    <cs:fillRef idx="0"/>
    <cs:effectRef idx="0"/>
    <cs:fontRef idx="minor">
      <a:schemeClr val="lt1">
        <a:lumMod val="75000"/>
      </a:schemeClr>
    </cs:fontRef>
    <cs:defRPr sz="1197" kern="1200"/>
  </cs:categoryAxis>
  <cs:chartArea>
    <cs:lnRef idx="0"/>
    <cs:fillRef idx="0"/>
    <cs:effectRef idx="0"/>
    <cs:fontRef idx="minor">
      <a:schemeClr val="dk1"/>
    </cs:fontRef>
    <cs:spPr>
      <a:solidFill>
        <a:schemeClr val="dk1">
          <a:lumMod val="75000"/>
          <a:lumOff val="25000"/>
        </a:schemeClr>
      </a:solidFill>
      <a:ln w="9525" cap="flat" cmpd="sng" algn="ctr">
        <a:solidFill>
          <a:schemeClr val="dk1">
            <a:lumMod val="15000"/>
            <a:lumOff val="85000"/>
          </a:schemeClr>
        </a:solidFill>
        <a:round/>
      </a:ln>
    </cs:spPr>
    <cs:defRPr sz="1197" kern="1200"/>
  </cs:chartArea>
  <cs:dataLabel>
    <cs:lnRef idx="0"/>
    <cs:fillRef idx="0"/>
    <cs:effectRef idx="0"/>
    <cs:fontRef idx="minor">
      <a:schemeClr val="lt1">
        <a:lumMod val="75000"/>
      </a:schemeClr>
    </cs:fontRef>
    <cs:defRPr sz="1197" kern="1200"/>
  </cs:dataLabel>
  <cs:dataLabelCallout>
    <cs:lnRef idx="0"/>
    <cs:fillRef idx="0"/>
    <cs:effectRef idx="0"/>
    <cs:fontRef idx="minor">
      <a:schemeClr val="lt1">
        <a:lumMod val="15000"/>
        <a:lumOff val="85000"/>
      </a:schemeClr>
    </cs:fontRef>
    <cs:spPr>
      <a:solidFill>
        <a:schemeClr val="dk1">
          <a:lumMod val="65000"/>
          <a:lumOff val="35000"/>
        </a:schemeClr>
      </a:solidFill>
    </cs:spPr>
    <cs:defRPr sz="1197" kern="1200"/>
    <cs:bodyPr rot="0" spcFirstLastPara="1" vertOverflow="clip" horzOverflow="clip" vert="horz" wrap="square" lIns="36576" tIns="18288" rIns="36576" bIns="18288" anchor="ctr" anchorCtr="1">
      <a:spAutoFit/>
    </cs:bodyPr>
  </cs:dataLabelCallout>
  <cs:dataPoint>
    <cs:lnRef idx="0">
      <cs:styleClr val="auto"/>
    </cs:lnRef>
    <cs:fillRef idx="0"/>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
  <cs:dataPoint3D>
    <cs:lnRef idx="0">
      <cs:styleClr val="auto"/>
    </cs:lnRef>
    <cs:fillRef idx="0">
      <cs:styleClr val="auto"/>
    </cs:fillRef>
    <cs:effectRef idx="0">
      <cs:styleClr val="auto"/>
    </cs:effectRef>
    <cs:fontRef idx="minor">
      <a:schemeClr val="dk1"/>
    </cs:fontRef>
    <cs:spPr>
      <a:ln w="9525" cap="flat" cmpd="sng" algn="ctr">
        <a:solidFill>
          <a:schemeClr val="phClr"/>
        </a:solidFill>
        <a:miter lim="800000"/>
      </a:ln>
      <a:effectLst>
        <a:glow rad="63500">
          <a:schemeClr val="phClr">
            <a:satMod val="175000"/>
            <a:alpha val="25000"/>
          </a:schemeClr>
        </a:glow>
      </a:effectLst>
    </cs:spPr>
  </cs:dataPoint3D>
  <cs:dataPointLine>
    <cs:lnRef idx="0">
      <cs:styleClr val="auto"/>
    </cs:lnRef>
    <cs:fillRef idx="0">
      <cs:styleClr val="auto"/>
    </cs:fillRef>
    <cs:effectRef idx="0">
      <cs:styleClr val="auto"/>
    </cs:effectRef>
    <cs:fontRef idx="minor">
      <a:schemeClr val="dk1"/>
    </cs:fontRef>
    <cs:spPr>
      <a:ln w="22225" cap="rnd">
        <a:solidFill>
          <a:schemeClr val="phClr"/>
        </a:solidFill>
      </a:ln>
      <a:effectLst>
        <a:glow rad="139700">
          <a:schemeClr val="phClr">
            <a:satMod val="175000"/>
            <a:alpha val="14000"/>
          </a:schemeClr>
        </a:glow>
      </a:effectLst>
    </cs:spPr>
  </cs:dataPointLine>
  <cs:dataPointMarker>
    <cs:lnRef idx="0">
      <cs:styleClr val="auto"/>
    </cs:lnRef>
    <cs:fillRef idx="0">
      <cs:styleClr val="auto"/>
    </cs:fillRef>
    <cs:effectRef idx="0">
      <cs:styleClr val="auto"/>
    </cs:effectRef>
    <cs:fontRef idx="minor">
      <a:schemeClr val="dk1"/>
    </cs:fontRef>
    <cs:spPr>
      <a:solidFill>
        <a:schemeClr val="phClr">
          <a:lumMod val="60000"/>
          <a:lumOff val="40000"/>
        </a:schemeClr>
      </a:solidFill>
      <a:effectLst>
        <a:glow rad="63500">
          <a:schemeClr val="phClr">
            <a:satMod val="175000"/>
            <a:alpha val="25000"/>
          </a:schemeClr>
        </a:glow>
      </a:effectLst>
    </cs:spPr>
  </cs:dataPointMarker>
  <cs:dataPointMarkerLayout symbol="circle" size="4"/>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lt1">
        <a:lumMod val="75000"/>
      </a:schemeClr>
    </cs:fontRef>
    <cs:spPr>
      <a:ln w="9525">
        <a:solidFill>
          <a:schemeClr val="dk1">
            <a:lumMod val="50000"/>
            <a:lumOff val="50000"/>
          </a:schemeClr>
        </a:solidFill>
      </a:ln>
    </cs:spPr>
    <cs:defRPr sz="1197" kern="1200"/>
  </cs:dataTable>
  <cs:downBar>
    <cs:lnRef idx="0"/>
    <cs:fillRef idx="0"/>
    <cs:effectRef idx="0"/>
    <cs:fontRef idx="minor">
      <a:schemeClr val="lt1"/>
    </cs:fontRef>
    <cs:spPr>
      <a:solidFill>
        <a:schemeClr val="dk1">
          <a:lumMod val="50000"/>
          <a:lumOff val="50000"/>
        </a:schemeClr>
      </a:solidFill>
      <a:ln w="9525">
        <a:solidFill>
          <a:schemeClr val="dk1">
            <a:lumMod val="75000"/>
          </a:schemeClr>
        </a:solidFill>
        <a:round/>
      </a:ln>
    </cs:spPr>
  </cs:downBar>
  <cs:dropLine>
    <cs:lnRef idx="0"/>
    <cs:fillRef idx="0"/>
    <cs:effectRef idx="0"/>
    <cs:fontRef idx="minor">
      <a:schemeClr val="dk1"/>
    </cs:fontRef>
    <cs:spPr>
      <a:ln w="9525">
        <a:solidFill>
          <a:schemeClr val="lt1">
            <a:lumMod val="50000"/>
          </a:schemeClr>
        </a:solidFill>
        <a:round/>
      </a:ln>
    </cs:spPr>
  </cs:dropLine>
  <cs:errorBar>
    <cs:lnRef idx="0"/>
    <cs:fillRef idx="0"/>
    <cs:effectRef idx="0"/>
    <cs:fontRef idx="minor">
      <a:schemeClr val="dk1"/>
    </cs:fontRef>
    <cs:spPr>
      <a:ln w="9525">
        <a:solidFill>
          <a:schemeClr val="lt1">
            <a:lumMod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gradFill>
          <a:gsLst>
            <a:gs pos="100000">
              <a:schemeClr val="dk1">
                <a:lumMod val="75000"/>
                <a:lumOff val="25000"/>
              </a:schemeClr>
            </a:gs>
            <a:gs pos="0">
              <a:schemeClr val="dk1">
                <a:lumMod val="65000"/>
                <a:lumOff val="35000"/>
              </a:schemeClr>
            </a:gs>
          </a:gsLst>
          <a:lin ang="5400000" scaled="0"/>
        </a:gradFill>
        <a:round/>
      </a:ln>
    </cs:spPr>
  </cs:gridlineMajor>
  <cs:gridlineMinor>
    <cs:lnRef idx="0"/>
    <cs:fillRef idx="0"/>
    <cs:effectRef idx="0"/>
    <cs:fontRef idx="minor">
      <a:schemeClr val="dk1"/>
    </cs:fontRef>
    <cs:spPr>
      <a:ln w="9525" cap="flat" cmpd="sng" algn="ctr">
        <a:gradFill>
          <a:gsLst>
            <a:gs pos="100000">
              <a:schemeClr val="dk1">
                <a:lumMod val="75000"/>
                <a:lumOff val="25000"/>
                <a:alpha val="25000"/>
              </a:schemeClr>
            </a:gs>
            <a:gs pos="0">
              <a:schemeClr val="dk1">
                <a:lumMod val="65000"/>
                <a:lumOff val="35000"/>
                <a:alpha val="25000"/>
              </a:schemeClr>
            </a:gs>
          </a:gsLst>
          <a:lin ang="5400000" scaled="0"/>
        </a:gradFill>
        <a:round/>
      </a:ln>
    </cs:spPr>
  </cs:gridlineMinor>
  <cs:hiLoLine>
    <cs:lnRef idx="0"/>
    <cs:fillRef idx="0"/>
    <cs:effectRef idx="0"/>
    <cs:fontRef idx="minor">
      <a:schemeClr val="dk1"/>
    </cs:fontRef>
    <cs:spPr>
      <a:ln w="9525">
        <a:solidFill>
          <a:schemeClr val="lt1">
            <a:lumMod val="50000"/>
          </a:schemeClr>
        </a:solidFill>
        <a:round/>
      </a:ln>
    </cs:spPr>
  </cs:hiLoLine>
  <cs:leaderLine>
    <cs:lnRef idx="0"/>
    <cs:fillRef idx="0"/>
    <cs:effectRef idx="0"/>
    <cs:fontRef idx="minor">
      <a:schemeClr val="dk1"/>
    </cs:fontRef>
    <cs:spPr>
      <a:ln w="9525">
        <a:solidFill>
          <a:schemeClr val="lt1">
            <a:lumMod val="50000"/>
          </a:schemeClr>
        </a:solidFill>
        <a:round/>
      </a:ln>
    </cs:spPr>
  </cs:leaderLine>
  <cs:legend>
    <cs:lnRef idx="0"/>
    <cs:fillRef idx="0"/>
    <cs:effectRef idx="0"/>
    <cs:fontRef idx="minor">
      <a:schemeClr val="lt1">
        <a:lumMod val="75000"/>
      </a:schemeClr>
    </cs:fontRef>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lt1">
        <a:lumMod val="75000"/>
      </a:schemeClr>
    </cs:fontRef>
    <cs:defRPr sz="1197" kern="1200"/>
  </cs:seriesAxis>
  <cs:seriesLine>
    <cs:lnRef idx="0"/>
    <cs:fillRef idx="0"/>
    <cs:effectRef idx="0"/>
    <cs:fontRef idx="minor">
      <a:schemeClr val="dk1"/>
    </cs:fontRef>
    <cs:spPr>
      <a:ln w="9525">
        <a:solidFill>
          <a:schemeClr val="lt1">
            <a:lumMod val="50000"/>
          </a:schemeClr>
        </a:solidFill>
        <a:round/>
      </a:ln>
    </cs:spPr>
  </cs:seriesLine>
  <cs:title>
    <cs:lnRef idx="0"/>
    <cs:fillRef idx="0"/>
    <cs:effectRef idx="0"/>
    <cs:fontRef idx="minor">
      <a:schemeClr val="lt1">
        <a:lumMod val="85000"/>
      </a:schemeClr>
    </cs:fontRef>
    <cs:defRPr sz="1862" b="1" kern="1200" cap="none" baseline="0"/>
  </cs:title>
  <cs:trendline>
    <cs:lnRef idx="0">
      <cs:styleClr val="auto"/>
    </cs:lnRef>
    <cs:fillRef idx="0"/>
    <cs:effectRef idx="0"/>
    <cs:fontRef idx="minor">
      <a:schemeClr val="lt1"/>
    </cs:fontRef>
    <cs:spPr>
      <a:ln w="25400" cap="rnd">
        <a:solidFill>
          <a:schemeClr val="phClr">
            <a:alpha val="50000"/>
          </a:schemeClr>
        </a:solidFill>
      </a:ln>
    </cs:spPr>
  </cs:trendline>
  <cs:trendlineLabel>
    <cs:lnRef idx="0"/>
    <cs:fillRef idx="0"/>
    <cs:effectRef idx="0"/>
    <cs:fontRef idx="minor">
      <a:schemeClr val="lt1">
        <a:lumMod val="75000"/>
      </a:schemeClr>
    </cs:fontRef>
    <cs:defRPr sz="1197" kern="1200"/>
  </cs:trendlineLabel>
  <cs:upBar>
    <cs:lnRef idx="0"/>
    <cs:fillRef idx="0"/>
    <cs:effectRef idx="0"/>
    <cs:fontRef idx="minor">
      <a:schemeClr val="dk1"/>
    </cs:fontRef>
    <cs:spPr>
      <a:solidFill>
        <a:schemeClr val="lt1">
          <a:lumMod val="85000"/>
        </a:schemeClr>
      </a:solidFill>
      <a:ln w="9525">
        <a:solidFill>
          <a:schemeClr val="dk1">
            <a:lumMod val="50000"/>
          </a:schemeClr>
        </a:solidFill>
        <a:round/>
      </a:ln>
    </cs:spPr>
  </cs:upBar>
  <cs:valueAxis>
    <cs:lnRef idx="0"/>
    <cs:fillRef idx="0"/>
    <cs:effectRef idx="0"/>
    <cs:fontRef idx="minor">
      <a:schemeClr val="lt1">
        <a:lumMod val="75000"/>
      </a:schemeClr>
    </cs:fontRef>
    <cs:defRPr sz="1197" kern="1200"/>
  </cs:valueAxis>
  <cs:wall>
    <cs:lnRef idx="0"/>
    <cs:fillRef idx="0"/>
    <cs:effectRef idx="0"/>
    <cs:fontRef idx="minor">
      <a:schemeClr val="dk1"/>
    </cs:fontRef>
  </cs:wall>
</cs:chartStyle>
</file>

<file path=ppt/charts/style8.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Roboto" charset="0"/>
                <a:ea typeface="ＭＳ Ｐゴシック" charset="0"/>
                <a:cs typeface="Roboto" charset="0"/>
                <a:sym typeface="Roboto" charset="0"/>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5B229E24-52F0-4313-B9B9-AD89242905B8}" type="datetimeFigureOut">
              <a:rPr lang="en-US"/>
              <a:pPr/>
              <a:t>8/14/2015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atin typeface="Roboto" charset="0"/>
                <a:ea typeface="ＭＳ Ｐゴシック" charset="0"/>
                <a:cs typeface="Roboto" charset="0"/>
                <a:sym typeface="Roboto" charset="0"/>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603CB20-B1B8-4042-A391-20983F621572}" type="slidenum">
              <a:rPr lang="en-US"/>
              <a:pPr/>
              <a:t>‹#›</a:t>
            </a:fld>
            <a:endParaRPr lang="en-US"/>
          </a:p>
        </p:txBody>
      </p:sp>
    </p:spTree>
    <p:extLst>
      <p:ext uri="{BB962C8B-B14F-4D97-AF65-F5344CB8AC3E}">
        <p14:creationId xmlns:p14="http://schemas.microsoft.com/office/powerpoint/2010/main" val="2159566694"/>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143000" y="685800"/>
            <a:ext cx="45720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320600671"/>
      </p:ext>
    </p:extLst>
  </p:cSld>
  <p:clrMap bg1="lt1" tx1="dk1" bg2="lt2" tx2="dk2" accent1="accent1" accent2="accent2" accent3="accent3" accent4="accent4" accent5="accent5" accent6="accent6" hlink="hlink" folHlink="folHlink"/>
  <p:hf hdr="0" ftr="0" dt="0"/>
  <p:notesStyle>
    <a:lvl1pPr algn="l" defTabSz="457200" rtl="0" eaLnBrk="0" fontAlgn="base" hangingPunct="0">
      <a:lnSpc>
        <a:spcPct val="125000"/>
      </a:lnSpc>
      <a:spcBef>
        <a:spcPct val="0"/>
      </a:spcBef>
      <a:spcAft>
        <a:spcPct val="0"/>
      </a:spcAft>
      <a:defRPr sz="3200" kern="1200">
        <a:solidFill>
          <a:srgbClr val="000000"/>
        </a:solidFill>
        <a:latin typeface="Avenir" charset="0"/>
        <a:ea typeface="MS PGothic" panose="020B0600070205080204" pitchFamily="34" charset="-128"/>
        <a:cs typeface="Avenir" charset="0"/>
        <a:sym typeface="Avenir" charset="0"/>
      </a:defRPr>
    </a:lvl1pPr>
    <a:lvl2pPr marL="2286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2pPr>
    <a:lvl3pPr marL="4572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3pPr>
    <a:lvl4pPr marL="6858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4pPr>
    <a:lvl5pPr marL="914400" algn="l" defTabSz="457200" rtl="0" eaLnBrk="0" fontAlgn="base" hangingPunct="0">
      <a:lnSpc>
        <a:spcPct val="125000"/>
      </a:lnSpc>
      <a:spcBef>
        <a:spcPct val="0"/>
      </a:spcBef>
      <a:spcAft>
        <a:spcPct val="0"/>
      </a:spcAft>
      <a:defRPr sz="3200" kern="1200">
        <a:solidFill>
          <a:srgbClr val="000000"/>
        </a:solidFill>
        <a:latin typeface="Avenir" charset="0"/>
        <a:ea typeface="Avenir" charset="0"/>
        <a:cs typeface="Avenir" charset="0"/>
        <a:sym typeface="Avenir"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id-ID" dirty="0" smtClean="0"/>
              <a:t>Slide for logo opening.</a:t>
            </a:r>
          </a:p>
        </p:txBody>
      </p:sp>
    </p:spTree>
    <p:extLst>
      <p:ext uri="{BB962C8B-B14F-4D97-AF65-F5344CB8AC3E}">
        <p14:creationId xmlns:p14="http://schemas.microsoft.com/office/powerpoint/2010/main" val="34181956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7261650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363412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23166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484661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3607901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0194854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5135693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3171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9503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471852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87310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49172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320521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803505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398979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dirty="0"/>
          </a:p>
        </p:txBody>
      </p:sp>
    </p:spTree>
    <p:extLst>
      <p:ext uri="{BB962C8B-B14F-4D97-AF65-F5344CB8AC3E}">
        <p14:creationId xmlns:p14="http://schemas.microsoft.com/office/powerpoint/2010/main" val="15918003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362790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6104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637177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186008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724535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6719945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18288000" cy="13716000"/>
          </a:xfrm>
          <a:prstGeom prst="rect">
            <a:avLst/>
          </a:prstGeom>
        </p:spPr>
        <p:txBody>
          <a:bodyPr/>
          <a:lstStyle/>
          <a:p>
            <a:endParaRPr lang="id-ID"/>
          </a:p>
        </p:txBody>
      </p:sp>
    </p:spTree>
    <p:extLst>
      <p:ext uri="{BB962C8B-B14F-4D97-AF65-F5344CB8AC3E}">
        <p14:creationId xmlns:p14="http://schemas.microsoft.com/office/powerpoint/2010/main" val="234004333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dirty="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4149832987"/>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2574132" y="7794104"/>
            <a:ext cx="5745955" cy="3443015"/>
          </a:xfrm>
          <a:custGeom>
            <a:avLst/>
            <a:gdLst>
              <a:gd name="connsiteX0" fmla="*/ 0 w 2374900"/>
              <a:gd name="connsiteY0" fmla="*/ 0 h 2447925"/>
              <a:gd name="connsiteX1" fmla="*/ 2374900 w 2374900"/>
              <a:gd name="connsiteY1" fmla="*/ 0 h 2447925"/>
              <a:gd name="connsiteX2" fmla="*/ 2374900 w 2374900"/>
              <a:gd name="connsiteY2" fmla="*/ 2447925 h 2447925"/>
              <a:gd name="connsiteX3" fmla="*/ 0 w 2374900"/>
              <a:gd name="connsiteY3" fmla="*/ 2447925 h 2447925"/>
              <a:gd name="connsiteX4" fmla="*/ 0 w 2374900"/>
              <a:gd name="connsiteY4" fmla="*/ 0 h 2447925"/>
              <a:gd name="connsiteX0" fmla="*/ 2371725 w 4746625"/>
              <a:gd name="connsiteY0" fmla="*/ 0 h 3314700"/>
              <a:gd name="connsiteX1" fmla="*/ 4746625 w 4746625"/>
              <a:gd name="connsiteY1" fmla="*/ 0 h 3314700"/>
              <a:gd name="connsiteX2" fmla="*/ 4746625 w 4746625"/>
              <a:gd name="connsiteY2" fmla="*/ 2447925 h 3314700"/>
              <a:gd name="connsiteX3" fmla="*/ 0 w 4746625"/>
              <a:gd name="connsiteY3" fmla="*/ 3314700 h 3314700"/>
              <a:gd name="connsiteX4" fmla="*/ 2371725 w 4746625"/>
              <a:gd name="connsiteY4" fmla="*/ 0 h 3314700"/>
              <a:gd name="connsiteX0" fmla="*/ 2371725 w 4746625"/>
              <a:gd name="connsiteY0" fmla="*/ 0 h 5057775"/>
              <a:gd name="connsiteX1" fmla="*/ 4746625 w 4746625"/>
              <a:gd name="connsiteY1" fmla="*/ 0 h 5057775"/>
              <a:gd name="connsiteX2" fmla="*/ 2413000 w 4746625"/>
              <a:gd name="connsiteY2" fmla="*/ 5057775 h 5057775"/>
              <a:gd name="connsiteX3" fmla="*/ 0 w 4746625"/>
              <a:gd name="connsiteY3" fmla="*/ 3314700 h 5057775"/>
              <a:gd name="connsiteX4" fmla="*/ 2371725 w 4746625"/>
              <a:gd name="connsiteY4" fmla="*/ 0 h 5057775"/>
              <a:gd name="connsiteX0" fmla="*/ 3571875 w 4746625"/>
              <a:gd name="connsiteY0" fmla="*/ 1438275 h 5057775"/>
              <a:gd name="connsiteX1" fmla="*/ 4746625 w 4746625"/>
              <a:gd name="connsiteY1" fmla="*/ 0 h 5057775"/>
              <a:gd name="connsiteX2" fmla="*/ 2413000 w 4746625"/>
              <a:gd name="connsiteY2" fmla="*/ 5057775 h 5057775"/>
              <a:gd name="connsiteX3" fmla="*/ 0 w 4746625"/>
              <a:gd name="connsiteY3" fmla="*/ 3314700 h 5057775"/>
              <a:gd name="connsiteX4" fmla="*/ 3571875 w 4746625"/>
              <a:gd name="connsiteY4" fmla="*/ 1438275 h 5057775"/>
              <a:gd name="connsiteX0" fmla="*/ 3571875 w 6223000"/>
              <a:gd name="connsiteY0" fmla="*/ 0 h 3619500"/>
              <a:gd name="connsiteX1" fmla="*/ 6223000 w 6223000"/>
              <a:gd name="connsiteY1" fmla="*/ 933450 h 3619500"/>
              <a:gd name="connsiteX2" fmla="*/ 2413000 w 6223000"/>
              <a:gd name="connsiteY2" fmla="*/ 3619500 h 3619500"/>
              <a:gd name="connsiteX3" fmla="*/ 0 w 6223000"/>
              <a:gd name="connsiteY3" fmla="*/ 1876425 h 3619500"/>
              <a:gd name="connsiteX4" fmla="*/ 3571875 w 6223000"/>
              <a:gd name="connsiteY4" fmla="*/ 0 h 361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3000" h="3619500">
                <a:moveTo>
                  <a:pt x="3571875" y="0"/>
                </a:moveTo>
                <a:lnTo>
                  <a:pt x="6223000" y="933450"/>
                </a:lnTo>
                <a:lnTo>
                  <a:pt x="2413000" y="3619500"/>
                </a:lnTo>
                <a:lnTo>
                  <a:pt x="0" y="1876425"/>
                </a:lnTo>
                <a:lnTo>
                  <a:pt x="3571875" y="0"/>
                </a:lnTo>
                <a:close/>
              </a:path>
            </a:pathLst>
          </a:cu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88150454"/>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7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0" y="2559050"/>
            <a:ext cx="4572000" cy="4954588"/>
          </a:xfrm>
          <a:prstGeom prst="rect">
            <a:avLst/>
          </a:prstGeom>
        </p:spPr>
        <p:txBody>
          <a:bodyPr/>
          <a:lstStyle/>
          <a:p>
            <a:endParaRPr lang="id-ID"/>
          </a:p>
        </p:txBody>
      </p:sp>
      <p:sp>
        <p:nvSpPr>
          <p:cNvPr id="16" name="Picture Placeholder 14"/>
          <p:cNvSpPr>
            <a:spLocks noGrp="1"/>
          </p:cNvSpPr>
          <p:nvPr>
            <p:ph type="pic" sz="quarter" idx="15"/>
          </p:nvPr>
        </p:nvSpPr>
        <p:spPr>
          <a:xfrm>
            <a:off x="4571405" y="2559050"/>
            <a:ext cx="4572000" cy="4954588"/>
          </a:xfrm>
          <a:prstGeom prst="rect">
            <a:avLst/>
          </a:prstGeom>
        </p:spPr>
        <p:txBody>
          <a:bodyPr/>
          <a:lstStyle/>
          <a:p>
            <a:endParaRPr lang="id-ID"/>
          </a:p>
        </p:txBody>
      </p:sp>
      <p:sp>
        <p:nvSpPr>
          <p:cNvPr id="17" name="Picture Placeholder 14"/>
          <p:cNvSpPr>
            <a:spLocks noGrp="1"/>
          </p:cNvSpPr>
          <p:nvPr>
            <p:ph type="pic" sz="quarter" idx="16"/>
          </p:nvPr>
        </p:nvSpPr>
        <p:spPr>
          <a:xfrm>
            <a:off x="9141620" y="2559050"/>
            <a:ext cx="4572000" cy="4954588"/>
          </a:xfrm>
          <a:prstGeom prst="rect">
            <a:avLst/>
          </a:prstGeom>
        </p:spPr>
        <p:txBody>
          <a:bodyPr/>
          <a:lstStyle/>
          <a:p>
            <a:endParaRPr lang="id-ID"/>
          </a:p>
        </p:txBody>
      </p:sp>
      <p:sp>
        <p:nvSpPr>
          <p:cNvPr id="18" name="Picture Placeholder 14"/>
          <p:cNvSpPr>
            <a:spLocks noGrp="1"/>
          </p:cNvSpPr>
          <p:nvPr>
            <p:ph type="pic" sz="quarter" idx="17"/>
          </p:nvPr>
        </p:nvSpPr>
        <p:spPr>
          <a:xfrm>
            <a:off x="13730186" y="2559050"/>
            <a:ext cx="4572000" cy="4954588"/>
          </a:xfrm>
          <a:prstGeom prst="rect">
            <a:avLst/>
          </a:prstGeom>
        </p:spPr>
        <p:txBody>
          <a:bodyPr/>
          <a:lstStyle/>
          <a:p>
            <a:endParaRPr lang="id-ID"/>
          </a:p>
        </p:txBody>
      </p:sp>
      <p:sp>
        <p:nvSpPr>
          <p:cNvPr id="19" name="Picture Placeholder 14"/>
          <p:cNvSpPr>
            <a:spLocks noGrp="1"/>
          </p:cNvSpPr>
          <p:nvPr>
            <p:ph type="pic" sz="quarter" idx="18"/>
          </p:nvPr>
        </p:nvSpPr>
        <p:spPr>
          <a:xfrm>
            <a:off x="0" y="7513638"/>
            <a:ext cx="4572000" cy="4954588"/>
          </a:xfrm>
          <a:prstGeom prst="rect">
            <a:avLst/>
          </a:prstGeom>
        </p:spPr>
        <p:txBody>
          <a:bodyPr/>
          <a:lstStyle/>
          <a:p>
            <a:endParaRPr lang="id-ID"/>
          </a:p>
        </p:txBody>
      </p:sp>
      <p:sp>
        <p:nvSpPr>
          <p:cNvPr id="20" name="Picture Placeholder 14"/>
          <p:cNvSpPr>
            <a:spLocks noGrp="1"/>
          </p:cNvSpPr>
          <p:nvPr>
            <p:ph type="pic" sz="quarter" idx="19"/>
          </p:nvPr>
        </p:nvSpPr>
        <p:spPr>
          <a:xfrm>
            <a:off x="4571405" y="7513638"/>
            <a:ext cx="4572000" cy="4954588"/>
          </a:xfrm>
          <a:prstGeom prst="rect">
            <a:avLst/>
          </a:prstGeom>
        </p:spPr>
        <p:txBody>
          <a:bodyPr/>
          <a:lstStyle/>
          <a:p>
            <a:endParaRPr lang="id-ID"/>
          </a:p>
        </p:txBody>
      </p:sp>
      <p:sp>
        <p:nvSpPr>
          <p:cNvPr id="21" name="Picture Placeholder 14"/>
          <p:cNvSpPr>
            <a:spLocks noGrp="1"/>
          </p:cNvSpPr>
          <p:nvPr>
            <p:ph type="pic" sz="quarter" idx="20"/>
          </p:nvPr>
        </p:nvSpPr>
        <p:spPr>
          <a:xfrm>
            <a:off x="9141620" y="7513638"/>
            <a:ext cx="4572000" cy="4954588"/>
          </a:xfrm>
          <a:prstGeom prst="rect">
            <a:avLst/>
          </a:prstGeom>
        </p:spPr>
        <p:txBody>
          <a:bodyPr/>
          <a:lstStyle/>
          <a:p>
            <a:endParaRPr lang="id-ID"/>
          </a:p>
        </p:txBody>
      </p:sp>
      <p:sp>
        <p:nvSpPr>
          <p:cNvPr id="22" name="Picture Placeholder 14"/>
          <p:cNvSpPr>
            <a:spLocks noGrp="1"/>
          </p:cNvSpPr>
          <p:nvPr>
            <p:ph type="pic" sz="quarter" idx="21"/>
          </p:nvPr>
        </p:nvSpPr>
        <p:spPr>
          <a:xfrm>
            <a:off x="13730186" y="7513638"/>
            <a:ext cx="4572000" cy="4954588"/>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19564757"/>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6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300163" y="3692525"/>
            <a:ext cx="3476625" cy="5594350"/>
          </a:xfrm>
          <a:prstGeom prst="rect">
            <a:avLst/>
          </a:prstGeom>
        </p:spPr>
        <p:txBody>
          <a:bodyPr/>
          <a:lstStyle/>
          <a:p>
            <a:endParaRPr lang="id-ID"/>
          </a:p>
        </p:txBody>
      </p:sp>
      <p:sp>
        <p:nvSpPr>
          <p:cNvPr id="12" name="Picture Placeholder 10"/>
          <p:cNvSpPr>
            <a:spLocks noGrp="1"/>
          </p:cNvSpPr>
          <p:nvPr>
            <p:ph type="pic" sz="quarter" idx="15"/>
          </p:nvPr>
        </p:nvSpPr>
        <p:spPr>
          <a:xfrm>
            <a:off x="5374103" y="3692525"/>
            <a:ext cx="3476625" cy="5594350"/>
          </a:xfrm>
          <a:prstGeom prst="rect">
            <a:avLst/>
          </a:prstGeom>
        </p:spPr>
        <p:txBody>
          <a:bodyPr/>
          <a:lstStyle/>
          <a:p>
            <a:endParaRPr lang="id-ID"/>
          </a:p>
        </p:txBody>
      </p:sp>
      <p:sp>
        <p:nvSpPr>
          <p:cNvPr id="13" name="Picture Placeholder 10"/>
          <p:cNvSpPr>
            <a:spLocks noGrp="1"/>
          </p:cNvSpPr>
          <p:nvPr>
            <p:ph type="pic" sz="quarter" idx="16"/>
          </p:nvPr>
        </p:nvSpPr>
        <p:spPr>
          <a:xfrm>
            <a:off x="9420225" y="3692525"/>
            <a:ext cx="3476625" cy="5594350"/>
          </a:xfrm>
          <a:prstGeom prst="rect">
            <a:avLst/>
          </a:prstGeom>
        </p:spPr>
        <p:txBody>
          <a:bodyPr/>
          <a:lstStyle/>
          <a:p>
            <a:endParaRPr lang="id-ID"/>
          </a:p>
        </p:txBody>
      </p:sp>
      <p:sp>
        <p:nvSpPr>
          <p:cNvPr id="14" name="Picture Placeholder 10"/>
          <p:cNvSpPr>
            <a:spLocks noGrp="1"/>
          </p:cNvSpPr>
          <p:nvPr>
            <p:ph type="pic" sz="quarter" idx="17"/>
          </p:nvPr>
        </p:nvSpPr>
        <p:spPr>
          <a:xfrm>
            <a:off x="13524310" y="3692525"/>
            <a:ext cx="3476625" cy="5594350"/>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88509483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46547" y="3833813"/>
            <a:ext cx="3627834" cy="3276600"/>
          </a:xfrm>
          <a:prstGeom prst="rect">
            <a:avLst/>
          </a:prstGeom>
        </p:spPr>
        <p:txBody>
          <a:bodyPr/>
          <a:lstStyle/>
          <a:p>
            <a:endParaRPr lang="id-ID"/>
          </a:p>
        </p:txBody>
      </p:sp>
      <p:sp>
        <p:nvSpPr>
          <p:cNvPr id="12" name="Picture Placeholder 10"/>
          <p:cNvSpPr>
            <a:spLocks noGrp="1"/>
          </p:cNvSpPr>
          <p:nvPr>
            <p:ph type="pic" sz="quarter" idx="15"/>
          </p:nvPr>
        </p:nvSpPr>
        <p:spPr>
          <a:xfrm>
            <a:off x="946547" y="8349971"/>
            <a:ext cx="3627834" cy="3276600"/>
          </a:xfrm>
          <a:prstGeom prst="rect">
            <a:avLst/>
          </a:prstGeom>
        </p:spPr>
        <p:txBody>
          <a:bodyPr/>
          <a:lstStyle/>
          <a:p>
            <a:endParaRPr lang="id-ID"/>
          </a:p>
        </p:txBody>
      </p:sp>
      <p:sp>
        <p:nvSpPr>
          <p:cNvPr id="13" name="Picture Placeholder 10"/>
          <p:cNvSpPr>
            <a:spLocks noGrp="1"/>
          </p:cNvSpPr>
          <p:nvPr>
            <p:ph type="pic" sz="quarter" idx="16"/>
          </p:nvPr>
        </p:nvSpPr>
        <p:spPr>
          <a:xfrm>
            <a:off x="9361815" y="3833813"/>
            <a:ext cx="3627834" cy="3276600"/>
          </a:xfrm>
          <a:prstGeom prst="rect">
            <a:avLst/>
          </a:prstGeom>
        </p:spPr>
        <p:txBody>
          <a:bodyPr/>
          <a:lstStyle/>
          <a:p>
            <a:endParaRPr lang="id-ID"/>
          </a:p>
        </p:txBody>
      </p:sp>
      <p:sp>
        <p:nvSpPr>
          <p:cNvPr id="14" name="Picture Placeholder 10"/>
          <p:cNvSpPr>
            <a:spLocks noGrp="1"/>
          </p:cNvSpPr>
          <p:nvPr>
            <p:ph type="pic" sz="quarter" idx="17"/>
          </p:nvPr>
        </p:nvSpPr>
        <p:spPr>
          <a:xfrm>
            <a:off x="9361815" y="8349971"/>
            <a:ext cx="3627834" cy="3276600"/>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093070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15" name="Picture Placeholder 14"/>
          <p:cNvSpPr>
            <a:spLocks noGrp="1"/>
          </p:cNvSpPr>
          <p:nvPr>
            <p:ph type="pic" sz="quarter" idx="14"/>
          </p:nvPr>
        </p:nvSpPr>
        <p:spPr>
          <a:xfrm>
            <a:off x="1071563" y="3122613"/>
            <a:ext cx="3626644" cy="3276600"/>
          </a:xfrm>
          <a:prstGeom prst="rect">
            <a:avLst/>
          </a:prstGeom>
        </p:spPr>
        <p:txBody>
          <a:bodyPr/>
          <a:lstStyle/>
          <a:p>
            <a:endParaRPr lang="id-ID"/>
          </a:p>
        </p:txBody>
      </p:sp>
      <p:sp>
        <p:nvSpPr>
          <p:cNvPr id="16" name="Picture Placeholder 14"/>
          <p:cNvSpPr>
            <a:spLocks noGrp="1"/>
          </p:cNvSpPr>
          <p:nvPr>
            <p:ph type="pic" sz="quarter" idx="15"/>
          </p:nvPr>
        </p:nvSpPr>
        <p:spPr>
          <a:xfrm>
            <a:off x="5220891" y="3122613"/>
            <a:ext cx="3626644" cy="3276600"/>
          </a:xfrm>
          <a:prstGeom prst="rect">
            <a:avLst/>
          </a:prstGeom>
        </p:spPr>
        <p:txBody>
          <a:bodyPr/>
          <a:lstStyle/>
          <a:p>
            <a:endParaRPr lang="id-ID"/>
          </a:p>
        </p:txBody>
      </p:sp>
      <p:sp>
        <p:nvSpPr>
          <p:cNvPr id="17" name="Picture Placeholder 14"/>
          <p:cNvSpPr>
            <a:spLocks noGrp="1"/>
          </p:cNvSpPr>
          <p:nvPr>
            <p:ph type="pic" sz="quarter" idx="16"/>
          </p:nvPr>
        </p:nvSpPr>
        <p:spPr>
          <a:xfrm>
            <a:off x="9389268" y="3122613"/>
            <a:ext cx="3626644" cy="3276600"/>
          </a:xfrm>
          <a:prstGeom prst="rect">
            <a:avLst/>
          </a:prstGeom>
        </p:spPr>
        <p:txBody>
          <a:bodyPr/>
          <a:lstStyle/>
          <a:p>
            <a:endParaRPr lang="id-ID"/>
          </a:p>
        </p:txBody>
      </p:sp>
      <p:sp>
        <p:nvSpPr>
          <p:cNvPr id="18" name="Picture Placeholder 14"/>
          <p:cNvSpPr>
            <a:spLocks noGrp="1"/>
          </p:cNvSpPr>
          <p:nvPr>
            <p:ph type="pic" sz="quarter" idx="17"/>
          </p:nvPr>
        </p:nvSpPr>
        <p:spPr>
          <a:xfrm>
            <a:off x="13508831" y="3122613"/>
            <a:ext cx="3626644" cy="3276600"/>
          </a:xfrm>
          <a:prstGeom prst="rect">
            <a:avLst/>
          </a:prstGeom>
        </p:spPr>
        <p:txBody>
          <a:bodyPr/>
          <a:lstStyle/>
          <a:p>
            <a:endParaRPr lang="id-ID"/>
          </a:p>
        </p:txBody>
      </p:sp>
      <p:sp>
        <p:nvSpPr>
          <p:cNvPr id="19" name="Picture Placeholder 14"/>
          <p:cNvSpPr>
            <a:spLocks noGrp="1"/>
          </p:cNvSpPr>
          <p:nvPr>
            <p:ph type="pic" sz="quarter" idx="18"/>
          </p:nvPr>
        </p:nvSpPr>
        <p:spPr>
          <a:xfrm>
            <a:off x="1071563" y="7962900"/>
            <a:ext cx="3626644" cy="3276600"/>
          </a:xfrm>
          <a:prstGeom prst="rect">
            <a:avLst/>
          </a:prstGeom>
        </p:spPr>
        <p:txBody>
          <a:bodyPr/>
          <a:lstStyle/>
          <a:p>
            <a:endParaRPr lang="id-ID"/>
          </a:p>
        </p:txBody>
      </p:sp>
      <p:sp>
        <p:nvSpPr>
          <p:cNvPr id="20" name="Picture Placeholder 14"/>
          <p:cNvSpPr>
            <a:spLocks noGrp="1"/>
          </p:cNvSpPr>
          <p:nvPr>
            <p:ph type="pic" sz="quarter" idx="19"/>
          </p:nvPr>
        </p:nvSpPr>
        <p:spPr>
          <a:xfrm>
            <a:off x="5220891" y="7962900"/>
            <a:ext cx="3626644" cy="3276600"/>
          </a:xfrm>
          <a:prstGeom prst="rect">
            <a:avLst/>
          </a:prstGeom>
        </p:spPr>
        <p:txBody>
          <a:bodyPr/>
          <a:lstStyle/>
          <a:p>
            <a:endParaRPr lang="id-ID"/>
          </a:p>
        </p:txBody>
      </p:sp>
      <p:sp>
        <p:nvSpPr>
          <p:cNvPr id="21" name="Picture Placeholder 14"/>
          <p:cNvSpPr>
            <a:spLocks noGrp="1"/>
          </p:cNvSpPr>
          <p:nvPr>
            <p:ph type="pic" sz="quarter" idx="20"/>
          </p:nvPr>
        </p:nvSpPr>
        <p:spPr>
          <a:xfrm>
            <a:off x="9389268" y="7962900"/>
            <a:ext cx="3626644" cy="3276600"/>
          </a:xfrm>
          <a:prstGeom prst="rect">
            <a:avLst/>
          </a:prstGeom>
        </p:spPr>
        <p:txBody>
          <a:bodyPr/>
          <a:lstStyle/>
          <a:p>
            <a:endParaRPr lang="id-ID"/>
          </a:p>
        </p:txBody>
      </p:sp>
      <p:sp>
        <p:nvSpPr>
          <p:cNvPr id="22" name="Picture Placeholder 14"/>
          <p:cNvSpPr>
            <a:spLocks noGrp="1"/>
          </p:cNvSpPr>
          <p:nvPr>
            <p:ph type="pic" sz="quarter" idx="21"/>
          </p:nvPr>
        </p:nvSpPr>
        <p:spPr>
          <a:xfrm>
            <a:off x="13508831" y="7962900"/>
            <a:ext cx="3626644" cy="3276600"/>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662055304"/>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14400" y="3795714"/>
            <a:ext cx="4963716" cy="4205287"/>
          </a:xfrm>
          <a:prstGeom prst="rect">
            <a:avLst/>
          </a:prstGeom>
        </p:spPr>
        <p:txBody>
          <a:bodyPr/>
          <a:lstStyle/>
          <a:p>
            <a:endParaRPr lang="id-ID"/>
          </a:p>
        </p:txBody>
      </p:sp>
      <p:sp>
        <p:nvSpPr>
          <p:cNvPr id="11" name="Picture Placeholder 9"/>
          <p:cNvSpPr>
            <a:spLocks noGrp="1"/>
          </p:cNvSpPr>
          <p:nvPr>
            <p:ph type="pic" sz="quarter" idx="15"/>
          </p:nvPr>
        </p:nvSpPr>
        <p:spPr>
          <a:xfrm>
            <a:off x="6661547" y="3795714"/>
            <a:ext cx="4963716" cy="4205287"/>
          </a:xfrm>
          <a:prstGeom prst="rect">
            <a:avLst/>
          </a:prstGeom>
        </p:spPr>
        <p:txBody>
          <a:bodyPr/>
          <a:lstStyle/>
          <a:p>
            <a:endParaRPr lang="id-ID"/>
          </a:p>
        </p:txBody>
      </p:sp>
      <p:sp>
        <p:nvSpPr>
          <p:cNvPr id="12" name="Picture Placeholder 9"/>
          <p:cNvSpPr>
            <a:spLocks noGrp="1"/>
          </p:cNvSpPr>
          <p:nvPr>
            <p:ph type="pic" sz="quarter" idx="16"/>
          </p:nvPr>
        </p:nvSpPr>
        <p:spPr>
          <a:xfrm>
            <a:off x="12346781" y="3795714"/>
            <a:ext cx="4963716" cy="4205287"/>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597512959"/>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932855" y="3963988"/>
            <a:ext cx="5036344" cy="4476750"/>
          </a:xfrm>
          <a:prstGeom prst="rect">
            <a:avLst/>
          </a:prstGeom>
        </p:spPr>
        <p:txBody>
          <a:bodyPr/>
          <a:lstStyle/>
          <a:p>
            <a:endParaRPr lang="id-ID"/>
          </a:p>
        </p:txBody>
      </p:sp>
      <p:sp>
        <p:nvSpPr>
          <p:cNvPr id="11" name="Picture Placeholder 9"/>
          <p:cNvSpPr>
            <a:spLocks noGrp="1"/>
          </p:cNvSpPr>
          <p:nvPr>
            <p:ph type="pic" sz="quarter" idx="15"/>
          </p:nvPr>
        </p:nvSpPr>
        <p:spPr>
          <a:xfrm>
            <a:off x="6625882" y="3963988"/>
            <a:ext cx="5036344" cy="4476750"/>
          </a:xfrm>
          <a:prstGeom prst="rect">
            <a:avLst/>
          </a:prstGeom>
        </p:spPr>
        <p:txBody>
          <a:bodyPr/>
          <a:lstStyle/>
          <a:p>
            <a:endParaRPr lang="id-ID"/>
          </a:p>
        </p:txBody>
      </p:sp>
      <p:sp>
        <p:nvSpPr>
          <p:cNvPr id="12" name="Picture Placeholder 9"/>
          <p:cNvSpPr>
            <a:spLocks noGrp="1"/>
          </p:cNvSpPr>
          <p:nvPr>
            <p:ph type="pic" sz="quarter" idx="16"/>
          </p:nvPr>
        </p:nvSpPr>
        <p:spPr>
          <a:xfrm>
            <a:off x="12283083" y="3963988"/>
            <a:ext cx="5036344" cy="4476750"/>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727811213"/>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1208485" y="3544888"/>
            <a:ext cx="3582590" cy="4100512"/>
          </a:xfrm>
          <a:prstGeom prst="rect">
            <a:avLst/>
          </a:prstGeom>
        </p:spPr>
        <p:txBody>
          <a:bodyPr/>
          <a:lstStyle/>
          <a:p>
            <a:endParaRPr lang="id-ID"/>
          </a:p>
        </p:txBody>
      </p:sp>
      <p:sp>
        <p:nvSpPr>
          <p:cNvPr id="12" name="Picture Placeholder 10"/>
          <p:cNvSpPr>
            <a:spLocks noGrp="1"/>
          </p:cNvSpPr>
          <p:nvPr>
            <p:ph type="pic" sz="quarter" idx="15"/>
          </p:nvPr>
        </p:nvSpPr>
        <p:spPr>
          <a:xfrm>
            <a:off x="5093494" y="3544888"/>
            <a:ext cx="3582590" cy="4100512"/>
          </a:xfrm>
          <a:prstGeom prst="rect">
            <a:avLst/>
          </a:prstGeom>
        </p:spPr>
        <p:txBody>
          <a:bodyPr/>
          <a:lstStyle/>
          <a:p>
            <a:endParaRPr lang="id-ID"/>
          </a:p>
        </p:txBody>
      </p:sp>
      <p:sp>
        <p:nvSpPr>
          <p:cNvPr id="13" name="Picture Placeholder 10"/>
          <p:cNvSpPr>
            <a:spLocks noGrp="1"/>
          </p:cNvSpPr>
          <p:nvPr>
            <p:ph type="pic" sz="quarter" idx="16"/>
          </p:nvPr>
        </p:nvSpPr>
        <p:spPr>
          <a:xfrm>
            <a:off x="1208485" y="7991476"/>
            <a:ext cx="3582590" cy="4100512"/>
          </a:xfrm>
          <a:prstGeom prst="rect">
            <a:avLst/>
          </a:prstGeom>
        </p:spPr>
        <p:txBody>
          <a:bodyPr/>
          <a:lstStyle/>
          <a:p>
            <a:endParaRPr lang="id-ID"/>
          </a:p>
        </p:txBody>
      </p:sp>
      <p:sp>
        <p:nvSpPr>
          <p:cNvPr id="14" name="Picture Placeholder 10"/>
          <p:cNvSpPr>
            <a:spLocks noGrp="1"/>
          </p:cNvSpPr>
          <p:nvPr>
            <p:ph type="pic" sz="quarter" idx="17"/>
          </p:nvPr>
        </p:nvSpPr>
        <p:spPr>
          <a:xfrm>
            <a:off x="5093494" y="7991476"/>
            <a:ext cx="3582590" cy="4100512"/>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972420296"/>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7605118" y="4805364"/>
            <a:ext cx="3077765" cy="4105275"/>
          </a:xfrm>
          <a:prstGeom prst="rect">
            <a:avLst/>
          </a:prstGeom>
        </p:spPr>
        <p:txBody>
          <a:bodyPr/>
          <a:lstStyle/>
          <a:p>
            <a:endParaRPr lang="id-ID" dirty="0"/>
          </a:p>
        </p:txBody>
      </p:sp>
    </p:spTree>
    <p:extLst>
      <p:ext uri="{BB962C8B-B14F-4D97-AF65-F5344CB8AC3E}">
        <p14:creationId xmlns:p14="http://schemas.microsoft.com/office/powerpoint/2010/main" val="34648937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10" name="Picture Placeholder 9"/>
          <p:cNvSpPr>
            <a:spLocks noGrp="1"/>
          </p:cNvSpPr>
          <p:nvPr>
            <p:ph type="pic" sz="quarter" idx="14"/>
          </p:nvPr>
        </p:nvSpPr>
        <p:spPr>
          <a:xfrm>
            <a:off x="7455694" y="3984625"/>
            <a:ext cx="3137297" cy="7500938"/>
          </a:xfrm>
          <a:prstGeom prst="rect">
            <a:avLst/>
          </a:prstGeom>
        </p:spPr>
        <p:txBody>
          <a:bodyPr/>
          <a:lstStyle/>
          <a:p>
            <a:endParaRPr lang="id-ID"/>
          </a:p>
        </p:txBody>
      </p:sp>
      <p:sp>
        <p:nvSpPr>
          <p:cNvPr id="11" name="Picture Placeholder 9"/>
          <p:cNvSpPr>
            <a:spLocks noGrp="1"/>
          </p:cNvSpPr>
          <p:nvPr>
            <p:ph type="pic" sz="quarter" idx="15"/>
          </p:nvPr>
        </p:nvSpPr>
        <p:spPr>
          <a:xfrm>
            <a:off x="10804922" y="3984625"/>
            <a:ext cx="3137297" cy="7500938"/>
          </a:xfrm>
          <a:prstGeom prst="rect">
            <a:avLst/>
          </a:prstGeom>
        </p:spPr>
        <p:txBody>
          <a:bodyPr/>
          <a:lstStyle/>
          <a:p>
            <a:endParaRPr lang="id-ID"/>
          </a:p>
        </p:txBody>
      </p:sp>
      <p:sp>
        <p:nvSpPr>
          <p:cNvPr id="12" name="Picture Placeholder 9"/>
          <p:cNvSpPr>
            <a:spLocks noGrp="1"/>
          </p:cNvSpPr>
          <p:nvPr>
            <p:ph type="pic" sz="quarter" idx="16"/>
          </p:nvPr>
        </p:nvSpPr>
        <p:spPr>
          <a:xfrm>
            <a:off x="14154150" y="3984625"/>
            <a:ext cx="3137297" cy="7500938"/>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572989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60000" fill="hold" grpId="0" nodeType="withEffect" nodePh="1">
                                  <p:stCondLst>
                                    <p:cond delay="160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1+#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nodePh="1">
                                  <p:stCondLst>
                                    <p:cond delay="1800"/>
                                  </p:stCondLst>
                                  <p:endCondLst>
                                    <p:cond evt="begin" delay="0">
                                      <p:tn val="9"/>
                                    </p:cond>
                                  </p:end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1+#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2" decel="60000" fill="hold" grpId="0" nodeType="withEffect" nodePh="1">
                                  <p:stCondLst>
                                    <p:cond delay="210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8" name="Picture Placeholder 7"/>
          <p:cNvSpPr>
            <a:spLocks noGrp="1"/>
          </p:cNvSpPr>
          <p:nvPr>
            <p:ph type="pic" sz="quarter" idx="15"/>
          </p:nvPr>
        </p:nvSpPr>
        <p:spPr>
          <a:xfrm>
            <a:off x="6947892" y="5313561"/>
            <a:ext cx="4391025" cy="4392613"/>
          </a:xfrm>
          <a:prstGeom prst="ellipse">
            <a:avLst/>
          </a:prstGeom>
        </p:spPr>
        <p:txBody>
          <a:bodyPr/>
          <a:lstStyle/>
          <a:p>
            <a:endParaRPr lang="id-ID"/>
          </a:p>
        </p:txBody>
      </p:sp>
    </p:spTree>
    <p:extLst>
      <p:ext uri="{BB962C8B-B14F-4D97-AF65-F5344CB8AC3E}">
        <p14:creationId xmlns:p14="http://schemas.microsoft.com/office/powerpoint/2010/main" val="4730438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7656910" y="6452558"/>
            <a:ext cx="3006328" cy="2133634"/>
          </a:xfrm>
          <a:prstGeom prst="rect">
            <a:avLst/>
          </a:prstGeom>
        </p:spPr>
        <p:txBody>
          <a:bodyPr/>
          <a:lstStyle/>
          <a:p>
            <a:endParaRPr lang="id-ID" dirty="0"/>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18723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3"/>
          </p:nvPr>
        </p:nvSpPr>
        <p:spPr>
          <a:xfrm>
            <a:off x="7721454" y="6424597"/>
            <a:ext cx="1413468" cy="1412558"/>
          </a:xfrm>
          <a:prstGeom prst="ellipse">
            <a:avLst/>
          </a:prstGeom>
        </p:spPr>
        <p:txBody>
          <a:bodyPr/>
          <a:lstStyle/>
          <a:p>
            <a:endParaRPr lang="id-ID" dirty="0"/>
          </a:p>
        </p:txBody>
      </p:sp>
      <p:sp>
        <p:nvSpPr>
          <p:cNvPr id="18" name="Picture Placeholder 5"/>
          <p:cNvSpPr>
            <a:spLocks noGrp="1"/>
          </p:cNvSpPr>
          <p:nvPr>
            <p:ph type="pic" sz="quarter" idx="24"/>
          </p:nvPr>
        </p:nvSpPr>
        <p:spPr>
          <a:xfrm>
            <a:off x="3887975" y="6249038"/>
            <a:ext cx="2382462" cy="2380928"/>
          </a:xfrm>
          <a:prstGeom prst="ellipse">
            <a:avLst/>
          </a:prstGeom>
        </p:spPr>
        <p:txBody>
          <a:bodyPr/>
          <a:lstStyle/>
          <a:p>
            <a:endParaRPr lang="id-ID"/>
          </a:p>
        </p:txBody>
      </p:sp>
      <p:sp>
        <p:nvSpPr>
          <p:cNvPr id="26" name="Picture Placeholder 5"/>
          <p:cNvSpPr>
            <a:spLocks noGrp="1"/>
          </p:cNvSpPr>
          <p:nvPr>
            <p:ph type="pic" sz="quarter" idx="25"/>
          </p:nvPr>
        </p:nvSpPr>
        <p:spPr>
          <a:xfrm>
            <a:off x="6500520" y="4489949"/>
            <a:ext cx="1169742" cy="1168989"/>
          </a:xfrm>
          <a:prstGeom prst="ellipse">
            <a:avLst/>
          </a:prstGeom>
        </p:spPr>
        <p:txBody>
          <a:bodyPr/>
          <a:lstStyle/>
          <a:p>
            <a:endParaRPr lang="id-ID" dirty="0"/>
          </a:p>
        </p:txBody>
      </p:sp>
      <p:sp>
        <p:nvSpPr>
          <p:cNvPr id="27" name="Picture Placeholder 5"/>
          <p:cNvSpPr>
            <a:spLocks noGrp="1"/>
          </p:cNvSpPr>
          <p:nvPr>
            <p:ph type="pic" sz="quarter" idx="26"/>
          </p:nvPr>
        </p:nvSpPr>
        <p:spPr>
          <a:xfrm>
            <a:off x="3987006" y="4407321"/>
            <a:ext cx="1092200" cy="1091497"/>
          </a:xfrm>
          <a:prstGeom prst="ellipse">
            <a:avLst/>
          </a:prstGeom>
        </p:spPr>
        <p:txBody>
          <a:bodyPr/>
          <a:lstStyle/>
          <a:p>
            <a:endParaRPr lang="id-ID" dirty="0"/>
          </a:p>
        </p:txBody>
      </p:sp>
      <p:sp>
        <p:nvSpPr>
          <p:cNvPr id="28" name="Picture Placeholder 5"/>
          <p:cNvSpPr>
            <a:spLocks noGrp="1"/>
          </p:cNvSpPr>
          <p:nvPr>
            <p:ph type="pic" sz="quarter" idx="27"/>
          </p:nvPr>
        </p:nvSpPr>
        <p:spPr>
          <a:xfrm>
            <a:off x="6264129" y="8259869"/>
            <a:ext cx="1205875" cy="1205098"/>
          </a:xfrm>
          <a:prstGeom prst="ellipse">
            <a:avLst/>
          </a:prstGeom>
        </p:spPr>
        <p:txBody>
          <a:bodyPr/>
          <a:lstStyle/>
          <a:p>
            <a:endParaRPr lang="id-ID" dirty="0"/>
          </a:p>
        </p:txBody>
      </p:sp>
      <p:sp>
        <p:nvSpPr>
          <p:cNvPr id="29" name="Picture Placeholder 5"/>
          <p:cNvSpPr>
            <a:spLocks noGrp="1"/>
          </p:cNvSpPr>
          <p:nvPr>
            <p:ph type="pic" sz="quarter" idx="28"/>
          </p:nvPr>
        </p:nvSpPr>
        <p:spPr>
          <a:xfrm>
            <a:off x="4453148" y="9258603"/>
            <a:ext cx="956385" cy="955769"/>
          </a:xfrm>
          <a:prstGeom prst="ellipse">
            <a:avLst/>
          </a:prstGeom>
        </p:spPr>
        <p:txBody>
          <a:bodyPr/>
          <a:lstStyle/>
          <a:p>
            <a:endParaRPr lang="id-ID" dirty="0"/>
          </a:p>
        </p:txBody>
      </p:sp>
      <p:sp>
        <p:nvSpPr>
          <p:cNvPr id="40" name="Picture Placeholder 5"/>
          <p:cNvSpPr>
            <a:spLocks noGrp="1"/>
          </p:cNvSpPr>
          <p:nvPr>
            <p:ph type="pic" sz="quarter" idx="29"/>
          </p:nvPr>
        </p:nvSpPr>
        <p:spPr>
          <a:xfrm>
            <a:off x="2085118" y="5225806"/>
            <a:ext cx="1092200" cy="1091497"/>
          </a:xfrm>
          <a:prstGeom prst="ellipse">
            <a:avLst/>
          </a:prstGeom>
        </p:spPr>
        <p:txBody>
          <a:bodyPr/>
          <a:lstStyle/>
          <a:p>
            <a:endParaRPr lang="id-ID" dirty="0"/>
          </a:p>
        </p:txBody>
      </p:sp>
      <p:sp>
        <p:nvSpPr>
          <p:cNvPr id="41" name="Picture Placeholder 5"/>
          <p:cNvSpPr>
            <a:spLocks noGrp="1"/>
          </p:cNvSpPr>
          <p:nvPr>
            <p:ph type="pic" sz="quarter" idx="30"/>
          </p:nvPr>
        </p:nvSpPr>
        <p:spPr>
          <a:xfrm>
            <a:off x="1653965" y="7374023"/>
            <a:ext cx="1092200" cy="1091497"/>
          </a:xfrm>
          <a:prstGeom prst="ellipse">
            <a:avLst/>
          </a:prstGeom>
        </p:spPr>
        <p:txBody>
          <a:bodyPr/>
          <a:lstStyle/>
          <a:p>
            <a:endParaRPr lang="id-ID" dirty="0"/>
          </a:p>
        </p:txBody>
      </p:sp>
      <p:sp>
        <p:nvSpPr>
          <p:cNvPr id="42" name="Picture Placeholder 5"/>
          <p:cNvSpPr>
            <a:spLocks noGrp="1"/>
          </p:cNvSpPr>
          <p:nvPr>
            <p:ph type="pic" sz="quarter" idx="31"/>
          </p:nvPr>
        </p:nvSpPr>
        <p:spPr>
          <a:xfrm>
            <a:off x="2030932" y="9150106"/>
            <a:ext cx="1092200" cy="1091497"/>
          </a:xfrm>
          <a:prstGeom prst="ellipse">
            <a:avLst/>
          </a:prstGeom>
        </p:spPr>
        <p:txBody>
          <a:bodyPr/>
          <a:lstStyle/>
          <a:p>
            <a:endParaRPr lang="id-ID" dirty="0"/>
          </a:p>
        </p:txBody>
      </p:sp>
    </p:spTree>
    <p:extLst>
      <p:ext uri="{BB962C8B-B14F-4D97-AF65-F5344CB8AC3E}">
        <p14:creationId xmlns:p14="http://schemas.microsoft.com/office/powerpoint/2010/main" val="146615137"/>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0"/>
          </p:nvPr>
        </p:nvSpPr>
        <p:spPr>
          <a:xfrm>
            <a:off x="1552133" y="6150921"/>
            <a:ext cx="2085670" cy="2085670"/>
          </a:xfrm>
          <a:prstGeom prst="ellipse">
            <a:avLst/>
          </a:prstGeom>
        </p:spPr>
        <p:txBody>
          <a:bodyPr/>
          <a:lstStyle/>
          <a:p>
            <a:endParaRPr lang="id-ID"/>
          </a:p>
        </p:txBody>
      </p:sp>
      <p:sp>
        <p:nvSpPr>
          <p:cNvPr id="25" name="Picture Placeholder 5"/>
          <p:cNvSpPr>
            <a:spLocks noGrp="1"/>
          </p:cNvSpPr>
          <p:nvPr>
            <p:ph type="pic" sz="quarter" idx="21"/>
          </p:nvPr>
        </p:nvSpPr>
        <p:spPr>
          <a:xfrm>
            <a:off x="5952318" y="4212584"/>
            <a:ext cx="2085670" cy="2085670"/>
          </a:xfrm>
          <a:prstGeom prst="ellipse">
            <a:avLst/>
          </a:prstGeom>
        </p:spPr>
        <p:txBody>
          <a:bodyPr/>
          <a:lstStyle/>
          <a:p>
            <a:endParaRPr lang="id-ID"/>
          </a:p>
        </p:txBody>
      </p:sp>
      <p:sp>
        <p:nvSpPr>
          <p:cNvPr id="26" name="Picture Placeholder 5"/>
          <p:cNvSpPr>
            <a:spLocks noGrp="1"/>
          </p:cNvSpPr>
          <p:nvPr>
            <p:ph type="pic" sz="quarter" idx="22"/>
          </p:nvPr>
        </p:nvSpPr>
        <p:spPr>
          <a:xfrm>
            <a:off x="10299059" y="4212584"/>
            <a:ext cx="2085670" cy="2085670"/>
          </a:xfrm>
          <a:prstGeom prst="ellipse">
            <a:avLst/>
          </a:prstGeom>
        </p:spPr>
        <p:txBody>
          <a:bodyPr/>
          <a:lstStyle/>
          <a:p>
            <a:endParaRPr lang="id-ID"/>
          </a:p>
        </p:txBody>
      </p:sp>
      <p:sp>
        <p:nvSpPr>
          <p:cNvPr id="27" name="Picture Placeholder 5"/>
          <p:cNvSpPr>
            <a:spLocks noGrp="1"/>
          </p:cNvSpPr>
          <p:nvPr>
            <p:ph type="pic" sz="quarter" idx="23"/>
          </p:nvPr>
        </p:nvSpPr>
        <p:spPr>
          <a:xfrm>
            <a:off x="14665506" y="4230808"/>
            <a:ext cx="2085670" cy="2085670"/>
          </a:xfrm>
          <a:prstGeom prst="ellipse">
            <a:avLst/>
          </a:prstGeom>
        </p:spPr>
        <p:txBody>
          <a:bodyPr/>
          <a:lstStyle/>
          <a:p>
            <a:endParaRPr lang="id-ID"/>
          </a:p>
        </p:txBody>
      </p:sp>
      <p:sp>
        <p:nvSpPr>
          <p:cNvPr id="28" name="Picture Placeholder 5"/>
          <p:cNvSpPr>
            <a:spLocks noGrp="1"/>
          </p:cNvSpPr>
          <p:nvPr>
            <p:ph type="pic" sz="quarter" idx="24"/>
          </p:nvPr>
        </p:nvSpPr>
        <p:spPr>
          <a:xfrm>
            <a:off x="5950302" y="8088664"/>
            <a:ext cx="2085670" cy="2085670"/>
          </a:xfrm>
          <a:prstGeom prst="ellipse">
            <a:avLst/>
          </a:prstGeom>
        </p:spPr>
        <p:txBody>
          <a:bodyPr/>
          <a:lstStyle/>
          <a:p>
            <a:endParaRPr lang="id-ID"/>
          </a:p>
        </p:txBody>
      </p:sp>
      <p:sp>
        <p:nvSpPr>
          <p:cNvPr id="29" name="Picture Placeholder 5"/>
          <p:cNvSpPr>
            <a:spLocks noGrp="1"/>
          </p:cNvSpPr>
          <p:nvPr>
            <p:ph type="pic" sz="quarter" idx="25"/>
          </p:nvPr>
        </p:nvSpPr>
        <p:spPr>
          <a:xfrm>
            <a:off x="10299059" y="8096983"/>
            <a:ext cx="2085670" cy="2085670"/>
          </a:xfrm>
          <a:prstGeom prst="ellipse">
            <a:avLst/>
          </a:prstGeom>
        </p:spPr>
        <p:txBody>
          <a:bodyPr/>
          <a:lstStyle/>
          <a:p>
            <a:endParaRPr lang="id-ID"/>
          </a:p>
        </p:txBody>
      </p:sp>
    </p:spTree>
    <p:extLst>
      <p:ext uri="{BB962C8B-B14F-4D97-AF65-F5344CB8AC3E}">
        <p14:creationId xmlns:p14="http://schemas.microsoft.com/office/powerpoint/2010/main" val="206922224"/>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4"/>
          </p:nvPr>
        </p:nvSpPr>
        <p:spPr>
          <a:xfrm>
            <a:off x="1255118" y="4194175"/>
            <a:ext cx="2055812" cy="2055812"/>
          </a:xfrm>
          <a:prstGeom prst="ellipse">
            <a:avLst/>
          </a:prstGeom>
        </p:spPr>
        <p:txBody>
          <a:bodyPr/>
          <a:lstStyle/>
          <a:p>
            <a:endParaRPr lang="id-ID"/>
          </a:p>
        </p:txBody>
      </p:sp>
      <p:sp>
        <p:nvSpPr>
          <p:cNvPr id="36" name="Picture Placeholder 5"/>
          <p:cNvSpPr>
            <a:spLocks noGrp="1"/>
          </p:cNvSpPr>
          <p:nvPr>
            <p:ph type="pic" sz="quarter" idx="15"/>
          </p:nvPr>
        </p:nvSpPr>
        <p:spPr>
          <a:xfrm>
            <a:off x="4662886" y="4194175"/>
            <a:ext cx="2055812" cy="2055812"/>
          </a:xfrm>
          <a:prstGeom prst="ellipse">
            <a:avLst/>
          </a:prstGeom>
        </p:spPr>
        <p:txBody>
          <a:bodyPr/>
          <a:lstStyle/>
          <a:p>
            <a:endParaRPr lang="id-ID"/>
          </a:p>
        </p:txBody>
      </p:sp>
      <p:sp>
        <p:nvSpPr>
          <p:cNvPr id="37" name="Picture Placeholder 5"/>
          <p:cNvSpPr>
            <a:spLocks noGrp="1"/>
          </p:cNvSpPr>
          <p:nvPr>
            <p:ph type="pic" sz="quarter" idx="16"/>
          </p:nvPr>
        </p:nvSpPr>
        <p:spPr>
          <a:xfrm>
            <a:off x="8101212" y="4194175"/>
            <a:ext cx="2055812" cy="2055812"/>
          </a:xfrm>
          <a:prstGeom prst="ellipse">
            <a:avLst/>
          </a:prstGeom>
        </p:spPr>
        <p:txBody>
          <a:bodyPr/>
          <a:lstStyle/>
          <a:p>
            <a:endParaRPr lang="id-ID"/>
          </a:p>
        </p:txBody>
      </p:sp>
      <p:sp>
        <p:nvSpPr>
          <p:cNvPr id="38" name="Picture Placeholder 5"/>
          <p:cNvSpPr>
            <a:spLocks noGrp="1"/>
          </p:cNvSpPr>
          <p:nvPr>
            <p:ph type="pic" sz="quarter" idx="17"/>
          </p:nvPr>
        </p:nvSpPr>
        <p:spPr>
          <a:xfrm>
            <a:off x="11552833" y="4174668"/>
            <a:ext cx="2055812" cy="2055812"/>
          </a:xfrm>
          <a:prstGeom prst="ellipse">
            <a:avLst/>
          </a:prstGeom>
        </p:spPr>
        <p:txBody>
          <a:bodyPr/>
          <a:lstStyle/>
          <a:p>
            <a:endParaRPr lang="id-ID"/>
          </a:p>
        </p:txBody>
      </p:sp>
      <p:sp>
        <p:nvSpPr>
          <p:cNvPr id="39" name="Picture Placeholder 5"/>
          <p:cNvSpPr>
            <a:spLocks noGrp="1"/>
          </p:cNvSpPr>
          <p:nvPr>
            <p:ph type="pic" sz="quarter" idx="18"/>
          </p:nvPr>
        </p:nvSpPr>
        <p:spPr>
          <a:xfrm>
            <a:off x="14954052" y="4174667"/>
            <a:ext cx="2055812" cy="2055812"/>
          </a:xfrm>
          <a:prstGeom prst="ellipse">
            <a:avLst/>
          </a:prstGeom>
        </p:spPr>
        <p:txBody>
          <a:bodyPr/>
          <a:lstStyle/>
          <a:p>
            <a:endParaRPr lang="id-ID"/>
          </a:p>
        </p:txBody>
      </p:sp>
      <p:sp>
        <p:nvSpPr>
          <p:cNvPr id="40" name="Picture Placeholder 5"/>
          <p:cNvSpPr>
            <a:spLocks noGrp="1"/>
          </p:cNvSpPr>
          <p:nvPr>
            <p:ph type="pic" sz="quarter" idx="19"/>
          </p:nvPr>
        </p:nvSpPr>
        <p:spPr>
          <a:xfrm>
            <a:off x="14982429" y="7879756"/>
            <a:ext cx="2055812" cy="2055812"/>
          </a:xfrm>
          <a:prstGeom prst="ellipse">
            <a:avLst/>
          </a:prstGeom>
        </p:spPr>
        <p:txBody>
          <a:bodyPr/>
          <a:lstStyle/>
          <a:p>
            <a:endParaRPr lang="id-ID"/>
          </a:p>
        </p:txBody>
      </p:sp>
      <p:sp>
        <p:nvSpPr>
          <p:cNvPr id="41" name="Picture Placeholder 5"/>
          <p:cNvSpPr>
            <a:spLocks noGrp="1"/>
          </p:cNvSpPr>
          <p:nvPr>
            <p:ph type="pic" sz="quarter" idx="20"/>
          </p:nvPr>
        </p:nvSpPr>
        <p:spPr>
          <a:xfrm>
            <a:off x="11539963" y="7879756"/>
            <a:ext cx="2055812" cy="2055812"/>
          </a:xfrm>
          <a:prstGeom prst="ellipse">
            <a:avLst/>
          </a:prstGeom>
        </p:spPr>
        <p:txBody>
          <a:bodyPr/>
          <a:lstStyle/>
          <a:p>
            <a:endParaRPr lang="id-ID"/>
          </a:p>
        </p:txBody>
      </p:sp>
      <p:sp>
        <p:nvSpPr>
          <p:cNvPr id="42" name="Picture Placeholder 5"/>
          <p:cNvSpPr>
            <a:spLocks noGrp="1"/>
          </p:cNvSpPr>
          <p:nvPr>
            <p:ph type="pic" sz="quarter" idx="21"/>
          </p:nvPr>
        </p:nvSpPr>
        <p:spPr>
          <a:xfrm>
            <a:off x="8091403" y="7887493"/>
            <a:ext cx="2055812" cy="2055812"/>
          </a:xfrm>
          <a:prstGeom prst="ellipse">
            <a:avLst/>
          </a:prstGeom>
        </p:spPr>
        <p:txBody>
          <a:bodyPr/>
          <a:lstStyle/>
          <a:p>
            <a:endParaRPr lang="id-ID"/>
          </a:p>
        </p:txBody>
      </p:sp>
      <p:sp>
        <p:nvSpPr>
          <p:cNvPr id="43" name="Picture Placeholder 5"/>
          <p:cNvSpPr>
            <a:spLocks noGrp="1"/>
          </p:cNvSpPr>
          <p:nvPr>
            <p:ph type="pic" sz="quarter" idx="22"/>
          </p:nvPr>
        </p:nvSpPr>
        <p:spPr>
          <a:xfrm>
            <a:off x="4678164" y="7887493"/>
            <a:ext cx="2055812" cy="2055812"/>
          </a:xfrm>
          <a:prstGeom prst="ellipse">
            <a:avLst/>
          </a:prstGeom>
        </p:spPr>
        <p:txBody>
          <a:bodyPr/>
          <a:lstStyle/>
          <a:p>
            <a:endParaRPr lang="id-ID"/>
          </a:p>
        </p:txBody>
      </p:sp>
      <p:sp>
        <p:nvSpPr>
          <p:cNvPr id="44" name="Picture Placeholder 5"/>
          <p:cNvSpPr>
            <a:spLocks noGrp="1"/>
          </p:cNvSpPr>
          <p:nvPr>
            <p:ph type="pic" sz="quarter" idx="23"/>
          </p:nvPr>
        </p:nvSpPr>
        <p:spPr>
          <a:xfrm>
            <a:off x="1255118" y="7879756"/>
            <a:ext cx="2055812" cy="2055812"/>
          </a:xfrm>
          <a:prstGeom prst="ellipse">
            <a:avLst/>
          </a:prstGeom>
        </p:spPr>
        <p:txBody>
          <a:bodyPr/>
          <a:lstStyle/>
          <a:p>
            <a:endParaRPr lang="id-ID"/>
          </a:p>
        </p:txBody>
      </p:sp>
    </p:spTree>
    <p:extLst>
      <p:ext uri="{BB962C8B-B14F-4D97-AF65-F5344CB8AC3E}">
        <p14:creationId xmlns:p14="http://schemas.microsoft.com/office/powerpoint/2010/main" val="1260864404"/>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4"/>
          </p:nvPr>
        </p:nvSpPr>
        <p:spPr>
          <a:xfrm>
            <a:off x="1138801" y="4897009"/>
            <a:ext cx="5245957" cy="5245956"/>
          </a:xfrm>
          <a:prstGeom prst="ellipse">
            <a:avLst/>
          </a:prstGeom>
        </p:spPr>
        <p:txBody>
          <a:bodyPr/>
          <a:lstStyle/>
          <a:p>
            <a:endParaRPr lang="id-ID"/>
          </a:p>
        </p:txBody>
      </p:sp>
    </p:spTree>
    <p:extLst>
      <p:ext uri="{BB962C8B-B14F-4D97-AF65-F5344CB8AC3E}">
        <p14:creationId xmlns:p14="http://schemas.microsoft.com/office/powerpoint/2010/main" val="3175282970"/>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8"/>
          </p:nvPr>
        </p:nvSpPr>
        <p:spPr>
          <a:xfrm>
            <a:off x="1518042" y="4887317"/>
            <a:ext cx="2592387" cy="2592387"/>
          </a:xfrm>
          <a:prstGeom prst="ellipse">
            <a:avLst/>
          </a:prstGeom>
        </p:spPr>
        <p:txBody>
          <a:bodyPr/>
          <a:lstStyle/>
          <a:p>
            <a:endParaRPr lang="id-ID"/>
          </a:p>
        </p:txBody>
      </p:sp>
      <p:sp>
        <p:nvSpPr>
          <p:cNvPr id="16" name="Picture Placeholder 5"/>
          <p:cNvSpPr>
            <a:spLocks noGrp="1"/>
          </p:cNvSpPr>
          <p:nvPr>
            <p:ph type="pic" sz="quarter" idx="19"/>
          </p:nvPr>
        </p:nvSpPr>
        <p:spPr>
          <a:xfrm>
            <a:off x="5724327" y="4884016"/>
            <a:ext cx="2592387" cy="2592387"/>
          </a:xfrm>
          <a:prstGeom prst="ellipse">
            <a:avLst/>
          </a:prstGeom>
        </p:spPr>
        <p:txBody>
          <a:bodyPr/>
          <a:lstStyle/>
          <a:p>
            <a:endParaRPr lang="id-ID"/>
          </a:p>
        </p:txBody>
      </p:sp>
      <p:sp>
        <p:nvSpPr>
          <p:cNvPr id="17" name="Picture Placeholder 5"/>
          <p:cNvSpPr>
            <a:spLocks noGrp="1"/>
          </p:cNvSpPr>
          <p:nvPr>
            <p:ph type="pic" sz="quarter" idx="20"/>
          </p:nvPr>
        </p:nvSpPr>
        <p:spPr>
          <a:xfrm>
            <a:off x="9934972" y="4869874"/>
            <a:ext cx="2592387" cy="2592387"/>
          </a:xfrm>
          <a:prstGeom prst="ellipse">
            <a:avLst/>
          </a:prstGeom>
        </p:spPr>
        <p:txBody>
          <a:bodyPr/>
          <a:lstStyle/>
          <a:p>
            <a:endParaRPr lang="id-ID"/>
          </a:p>
        </p:txBody>
      </p:sp>
      <p:sp>
        <p:nvSpPr>
          <p:cNvPr id="20" name="Picture Placeholder 5"/>
          <p:cNvSpPr>
            <a:spLocks noGrp="1"/>
          </p:cNvSpPr>
          <p:nvPr>
            <p:ph type="pic" sz="quarter" idx="21"/>
          </p:nvPr>
        </p:nvSpPr>
        <p:spPr>
          <a:xfrm>
            <a:off x="14131023" y="4869874"/>
            <a:ext cx="2592387" cy="2592387"/>
          </a:xfrm>
          <a:prstGeom prst="ellipse">
            <a:avLst/>
          </a:prstGeom>
        </p:spPr>
        <p:txBody>
          <a:bodyPr/>
          <a:lstStyle/>
          <a:p>
            <a:endParaRPr lang="id-ID"/>
          </a:p>
        </p:txBody>
      </p:sp>
    </p:spTree>
    <p:extLst>
      <p:ext uri="{BB962C8B-B14F-4D97-AF65-F5344CB8AC3E}">
        <p14:creationId xmlns:p14="http://schemas.microsoft.com/office/powerpoint/2010/main" val="10345569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8"/>
          </p:nvPr>
        </p:nvSpPr>
        <p:spPr>
          <a:xfrm>
            <a:off x="2088356" y="4467225"/>
            <a:ext cx="2395538" cy="2395538"/>
          </a:xfrm>
          <a:prstGeom prst="ellipse">
            <a:avLst/>
          </a:prstGeom>
        </p:spPr>
        <p:txBody>
          <a:bodyPr/>
          <a:lstStyle/>
          <a:p>
            <a:endParaRPr lang="id-ID"/>
          </a:p>
        </p:txBody>
      </p:sp>
      <p:sp>
        <p:nvSpPr>
          <p:cNvPr id="18" name="Picture Placeholder 5"/>
          <p:cNvSpPr>
            <a:spLocks noGrp="1"/>
          </p:cNvSpPr>
          <p:nvPr>
            <p:ph type="pic" sz="quarter" idx="19"/>
          </p:nvPr>
        </p:nvSpPr>
        <p:spPr>
          <a:xfrm>
            <a:off x="10369153" y="4467225"/>
            <a:ext cx="2395538" cy="2395538"/>
          </a:xfrm>
          <a:prstGeom prst="ellipse">
            <a:avLst/>
          </a:prstGeom>
        </p:spPr>
        <p:txBody>
          <a:bodyPr/>
          <a:lstStyle/>
          <a:p>
            <a:endParaRPr lang="id-ID"/>
          </a:p>
        </p:txBody>
      </p:sp>
      <p:sp>
        <p:nvSpPr>
          <p:cNvPr id="19" name="Picture Placeholder 5"/>
          <p:cNvSpPr>
            <a:spLocks noGrp="1"/>
          </p:cNvSpPr>
          <p:nvPr>
            <p:ph type="pic" sz="quarter" idx="20"/>
          </p:nvPr>
        </p:nvSpPr>
        <p:spPr>
          <a:xfrm>
            <a:off x="5728097" y="7993856"/>
            <a:ext cx="2395538" cy="2395538"/>
          </a:xfrm>
          <a:prstGeom prst="ellipse">
            <a:avLst/>
          </a:prstGeom>
        </p:spPr>
        <p:txBody>
          <a:bodyPr/>
          <a:lstStyle/>
          <a:p>
            <a:endParaRPr lang="id-ID"/>
          </a:p>
        </p:txBody>
      </p:sp>
      <p:sp>
        <p:nvSpPr>
          <p:cNvPr id="20" name="Picture Placeholder 5"/>
          <p:cNvSpPr>
            <a:spLocks noGrp="1"/>
          </p:cNvSpPr>
          <p:nvPr>
            <p:ph type="pic" sz="quarter" idx="21"/>
          </p:nvPr>
        </p:nvSpPr>
        <p:spPr>
          <a:xfrm>
            <a:off x="14010084" y="7993856"/>
            <a:ext cx="2395538" cy="2395538"/>
          </a:xfrm>
          <a:prstGeom prst="ellipse">
            <a:avLst/>
          </a:prstGeom>
        </p:spPr>
        <p:txBody>
          <a:bodyPr/>
          <a:lstStyle/>
          <a:p>
            <a:endParaRPr lang="id-ID"/>
          </a:p>
        </p:txBody>
      </p:sp>
    </p:spTree>
    <p:extLst>
      <p:ext uri="{BB962C8B-B14F-4D97-AF65-F5344CB8AC3E}">
        <p14:creationId xmlns:p14="http://schemas.microsoft.com/office/powerpoint/2010/main" val="753011800"/>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6"/>
          </p:nvPr>
        </p:nvSpPr>
        <p:spPr>
          <a:xfrm>
            <a:off x="904219" y="3919538"/>
            <a:ext cx="2447925" cy="2447925"/>
          </a:xfrm>
          <a:prstGeom prst="ellipse">
            <a:avLst/>
          </a:prstGeom>
        </p:spPr>
        <p:txBody>
          <a:bodyPr/>
          <a:lstStyle/>
          <a:p>
            <a:endParaRPr lang="id-ID"/>
          </a:p>
        </p:txBody>
      </p:sp>
      <p:sp>
        <p:nvSpPr>
          <p:cNvPr id="10" name="Picture Placeholder 5"/>
          <p:cNvSpPr>
            <a:spLocks noGrp="1"/>
          </p:cNvSpPr>
          <p:nvPr>
            <p:ph type="pic" sz="quarter" idx="17"/>
          </p:nvPr>
        </p:nvSpPr>
        <p:spPr>
          <a:xfrm>
            <a:off x="9785564" y="3919538"/>
            <a:ext cx="2447925" cy="2447925"/>
          </a:xfrm>
          <a:prstGeom prst="ellipse">
            <a:avLst/>
          </a:prstGeom>
        </p:spPr>
        <p:txBody>
          <a:bodyPr/>
          <a:lstStyle/>
          <a:p>
            <a:endParaRPr lang="id-ID"/>
          </a:p>
        </p:txBody>
      </p:sp>
    </p:spTree>
    <p:extLst>
      <p:ext uri="{BB962C8B-B14F-4D97-AF65-F5344CB8AC3E}">
        <p14:creationId xmlns:p14="http://schemas.microsoft.com/office/powerpoint/2010/main" val="518858792"/>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7_blank">
    <p:bg>
      <p:bgPr>
        <a:solidFill>
          <a:schemeClr val="tx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1"/>
          </p:nvPr>
        </p:nvSpPr>
        <p:spPr>
          <a:xfrm>
            <a:off x="6146800" y="5576093"/>
            <a:ext cx="2562225" cy="2562225"/>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1677615359"/>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5"/>
          </p:nvPr>
        </p:nvSpPr>
        <p:spPr>
          <a:xfrm>
            <a:off x="744339" y="3775076"/>
            <a:ext cx="2736850" cy="2736850"/>
          </a:xfrm>
          <a:prstGeom prst="ellipse">
            <a:avLst/>
          </a:prstGeom>
        </p:spPr>
        <p:txBody>
          <a:bodyPr/>
          <a:lstStyle/>
          <a:p>
            <a:endParaRPr lang="id-ID"/>
          </a:p>
        </p:txBody>
      </p:sp>
    </p:spTree>
    <p:extLst>
      <p:ext uri="{BB962C8B-B14F-4D97-AF65-F5344CB8AC3E}">
        <p14:creationId xmlns:p14="http://schemas.microsoft.com/office/powerpoint/2010/main" val="2225366963"/>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Picture Placeholder 7"/>
          <p:cNvSpPr>
            <a:spLocks noGrp="1"/>
          </p:cNvSpPr>
          <p:nvPr>
            <p:ph type="pic" sz="quarter" idx="14"/>
          </p:nvPr>
        </p:nvSpPr>
        <p:spPr>
          <a:xfrm>
            <a:off x="914400" y="3605213"/>
            <a:ext cx="3664744" cy="3276600"/>
          </a:xfrm>
          <a:prstGeom prst="rect">
            <a:avLst/>
          </a:prstGeom>
        </p:spPr>
        <p:txBody>
          <a:bodyPr/>
          <a:lstStyle/>
          <a:p>
            <a:endParaRPr lang="id-ID"/>
          </a:p>
        </p:txBody>
      </p:sp>
      <p:sp>
        <p:nvSpPr>
          <p:cNvPr id="10" name="Picture Placeholder 7"/>
          <p:cNvSpPr>
            <a:spLocks noGrp="1"/>
          </p:cNvSpPr>
          <p:nvPr>
            <p:ph type="pic" sz="quarter" idx="15"/>
          </p:nvPr>
        </p:nvSpPr>
        <p:spPr>
          <a:xfrm>
            <a:off x="914400" y="8659813"/>
            <a:ext cx="3664744" cy="3276600"/>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78963661"/>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5"/>
          </p:nvPr>
        </p:nvSpPr>
        <p:spPr>
          <a:xfrm>
            <a:off x="970029" y="4641483"/>
            <a:ext cx="6303307" cy="6304697"/>
          </a:xfrm>
          <a:prstGeom prst="ellipse">
            <a:avLst/>
          </a:prstGeom>
        </p:spPr>
        <p:txBody>
          <a:bodyPr/>
          <a:lstStyle/>
          <a:p>
            <a:endParaRPr lang="id-ID"/>
          </a:p>
        </p:txBody>
      </p:sp>
    </p:spTree>
    <p:extLst>
      <p:ext uri="{BB962C8B-B14F-4D97-AF65-F5344CB8AC3E}">
        <p14:creationId xmlns:p14="http://schemas.microsoft.com/office/powerpoint/2010/main" val="188962417"/>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935571" y="3544889"/>
            <a:ext cx="6372225" cy="8497887"/>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2745256499"/>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8"/>
          </p:nvPr>
        </p:nvSpPr>
        <p:spPr>
          <a:xfrm>
            <a:off x="8255198" y="4106863"/>
            <a:ext cx="1657350" cy="1655762"/>
          </a:xfrm>
          <a:prstGeom prst="ellipse">
            <a:avLst/>
          </a:prstGeom>
          <a:ln w="50800">
            <a:solidFill>
              <a:schemeClr val="accent1"/>
            </a:solidFill>
          </a:ln>
        </p:spPr>
        <p:txBody>
          <a:bodyPr/>
          <a:lstStyle/>
          <a:p>
            <a:endParaRPr lang="id-ID"/>
          </a:p>
        </p:txBody>
      </p:sp>
      <p:sp>
        <p:nvSpPr>
          <p:cNvPr id="30" name="Picture Placeholder 5"/>
          <p:cNvSpPr>
            <a:spLocks noGrp="1"/>
          </p:cNvSpPr>
          <p:nvPr>
            <p:ph type="pic" sz="quarter" idx="29"/>
          </p:nvPr>
        </p:nvSpPr>
        <p:spPr>
          <a:xfrm>
            <a:off x="1814513" y="7285832"/>
            <a:ext cx="1657350" cy="1655762"/>
          </a:xfrm>
          <a:prstGeom prst="ellipse">
            <a:avLst/>
          </a:prstGeom>
          <a:ln w="50800">
            <a:solidFill>
              <a:schemeClr val="accent1"/>
            </a:solidFill>
          </a:ln>
        </p:spPr>
        <p:txBody>
          <a:bodyPr/>
          <a:lstStyle/>
          <a:p>
            <a:endParaRPr lang="id-ID"/>
          </a:p>
        </p:txBody>
      </p:sp>
      <p:sp>
        <p:nvSpPr>
          <p:cNvPr id="32" name="Picture Placeholder 5"/>
          <p:cNvSpPr>
            <a:spLocks noGrp="1"/>
          </p:cNvSpPr>
          <p:nvPr>
            <p:ph type="pic" sz="quarter" idx="30"/>
          </p:nvPr>
        </p:nvSpPr>
        <p:spPr>
          <a:xfrm>
            <a:off x="6138863" y="7285832"/>
            <a:ext cx="1657350" cy="1655762"/>
          </a:xfrm>
          <a:prstGeom prst="ellipse">
            <a:avLst/>
          </a:prstGeom>
          <a:ln w="50800">
            <a:solidFill>
              <a:schemeClr val="accent1"/>
            </a:solidFill>
          </a:ln>
        </p:spPr>
        <p:txBody>
          <a:bodyPr/>
          <a:lstStyle/>
          <a:p>
            <a:endParaRPr lang="id-ID"/>
          </a:p>
        </p:txBody>
      </p:sp>
      <p:sp>
        <p:nvSpPr>
          <p:cNvPr id="35" name="Picture Placeholder 5"/>
          <p:cNvSpPr>
            <a:spLocks noGrp="1"/>
          </p:cNvSpPr>
          <p:nvPr>
            <p:ph type="pic" sz="quarter" idx="31"/>
          </p:nvPr>
        </p:nvSpPr>
        <p:spPr>
          <a:xfrm>
            <a:off x="10481519" y="7285832"/>
            <a:ext cx="1657350" cy="1655762"/>
          </a:xfrm>
          <a:prstGeom prst="ellipse">
            <a:avLst/>
          </a:prstGeom>
          <a:ln w="50800">
            <a:solidFill>
              <a:schemeClr val="accent1"/>
            </a:solidFill>
          </a:ln>
        </p:spPr>
        <p:txBody>
          <a:bodyPr/>
          <a:lstStyle/>
          <a:p>
            <a:endParaRPr lang="id-ID"/>
          </a:p>
        </p:txBody>
      </p:sp>
      <p:sp>
        <p:nvSpPr>
          <p:cNvPr id="36" name="Picture Placeholder 5"/>
          <p:cNvSpPr>
            <a:spLocks noGrp="1"/>
          </p:cNvSpPr>
          <p:nvPr>
            <p:ph type="pic" sz="quarter" idx="32"/>
          </p:nvPr>
        </p:nvSpPr>
        <p:spPr>
          <a:xfrm>
            <a:off x="14815542" y="7285832"/>
            <a:ext cx="1657350" cy="1655762"/>
          </a:xfrm>
          <a:prstGeom prst="ellipse">
            <a:avLst/>
          </a:prstGeom>
          <a:ln w="50800">
            <a:solidFill>
              <a:schemeClr val="accent1"/>
            </a:solidFill>
          </a:ln>
        </p:spPr>
        <p:txBody>
          <a:bodyPr/>
          <a:lstStyle/>
          <a:p>
            <a:endParaRPr lang="id-ID"/>
          </a:p>
        </p:txBody>
      </p:sp>
      <p:sp>
        <p:nvSpPr>
          <p:cNvPr id="8" name="Picture Placeholder 7"/>
          <p:cNvSpPr>
            <a:spLocks noGrp="1"/>
          </p:cNvSpPr>
          <p:nvPr>
            <p:ph type="pic" sz="quarter" idx="33"/>
          </p:nvPr>
        </p:nvSpPr>
        <p:spPr>
          <a:xfrm>
            <a:off x="861319" y="10265434"/>
            <a:ext cx="1192333" cy="1192333"/>
          </a:xfrm>
          <a:prstGeom prst="ellipse">
            <a:avLst/>
          </a:prstGeom>
        </p:spPr>
        <p:txBody>
          <a:bodyPr/>
          <a:lstStyle/>
          <a:p>
            <a:endParaRPr lang="id-ID"/>
          </a:p>
        </p:txBody>
      </p:sp>
      <p:sp>
        <p:nvSpPr>
          <p:cNvPr id="37" name="Picture Placeholder 7"/>
          <p:cNvSpPr>
            <a:spLocks noGrp="1"/>
          </p:cNvSpPr>
          <p:nvPr>
            <p:ph type="pic" sz="quarter" idx="34"/>
          </p:nvPr>
        </p:nvSpPr>
        <p:spPr>
          <a:xfrm>
            <a:off x="3247271" y="10267741"/>
            <a:ext cx="1192333" cy="1192333"/>
          </a:xfrm>
          <a:prstGeom prst="ellipse">
            <a:avLst/>
          </a:prstGeom>
        </p:spPr>
        <p:txBody>
          <a:bodyPr/>
          <a:lstStyle/>
          <a:p>
            <a:endParaRPr lang="id-ID"/>
          </a:p>
        </p:txBody>
      </p:sp>
      <p:sp>
        <p:nvSpPr>
          <p:cNvPr id="38" name="Picture Placeholder 7"/>
          <p:cNvSpPr>
            <a:spLocks noGrp="1"/>
          </p:cNvSpPr>
          <p:nvPr>
            <p:ph type="pic" sz="quarter" idx="35"/>
          </p:nvPr>
        </p:nvSpPr>
        <p:spPr>
          <a:xfrm>
            <a:off x="5124845" y="10267738"/>
            <a:ext cx="1192333" cy="1192333"/>
          </a:xfrm>
          <a:prstGeom prst="ellipse">
            <a:avLst/>
          </a:prstGeom>
        </p:spPr>
        <p:txBody>
          <a:bodyPr/>
          <a:lstStyle/>
          <a:p>
            <a:endParaRPr lang="id-ID"/>
          </a:p>
        </p:txBody>
      </p:sp>
      <p:sp>
        <p:nvSpPr>
          <p:cNvPr id="39" name="Picture Placeholder 7"/>
          <p:cNvSpPr>
            <a:spLocks noGrp="1"/>
          </p:cNvSpPr>
          <p:nvPr>
            <p:ph type="pic" sz="quarter" idx="36"/>
          </p:nvPr>
        </p:nvSpPr>
        <p:spPr>
          <a:xfrm>
            <a:off x="7574887" y="10267737"/>
            <a:ext cx="1192333" cy="1192333"/>
          </a:xfrm>
          <a:prstGeom prst="ellipse">
            <a:avLst/>
          </a:prstGeom>
        </p:spPr>
        <p:txBody>
          <a:bodyPr/>
          <a:lstStyle/>
          <a:p>
            <a:endParaRPr lang="id-ID"/>
          </a:p>
        </p:txBody>
      </p:sp>
      <p:sp>
        <p:nvSpPr>
          <p:cNvPr id="40" name="Picture Placeholder 7"/>
          <p:cNvSpPr>
            <a:spLocks noGrp="1"/>
          </p:cNvSpPr>
          <p:nvPr>
            <p:ph type="pic" sz="quarter" idx="37"/>
          </p:nvPr>
        </p:nvSpPr>
        <p:spPr>
          <a:xfrm>
            <a:off x="9653814" y="10267739"/>
            <a:ext cx="1192333" cy="1192333"/>
          </a:xfrm>
          <a:prstGeom prst="ellipse">
            <a:avLst/>
          </a:prstGeom>
        </p:spPr>
        <p:txBody>
          <a:bodyPr/>
          <a:lstStyle/>
          <a:p>
            <a:endParaRPr lang="id-ID"/>
          </a:p>
        </p:txBody>
      </p:sp>
      <p:sp>
        <p:nvSpPr>
          <p:cNvPr id="41" name="Picture Placeholder 7"/>
          <p:cNvSpPr>
            <a:spLocks noGrp="1"/>
          </p:cNvSpPr>
          <p:nvPr>
            <p:ph type="pic" sz="quarter" idx="38"/>
          </p:nvPr>
        </p:nvSpPr>
        <p:spPr>
          <a:xfrm>
            <a:off x="11994292" y="10267739"/>
            <a:ext cx="1192333" cy="1192333"/>
          </a:xfrm>
          <a:prstGeom prst="ellipse">
            <a:avLst/>
          </a:prstGeom>
        </p:spPr>
        <p:txBody>
          <a:bodyPr/>
          <a:lstStyle/>
          <a:p>
            <a:endParaRPr lang="id-ID"/>
          </a:p>
        </p:txBody>
      </p:sp>
      <p:sp>
        <p:nvSpPr>
          <p:cNvPr id="42" name="Picture Placeholder 7"/>
          <p:cNvSpPr>
            <a:spLocks noGrp="1"/>
          </p:cNvSpPr>
          <p:nvPr>
            <p:ph type="pic" sz="quarter" idx="39"/>
          </p:nvPr>
        </p:nvSpPr>
        <p:spPr>
          <a:xfrm>
            <a:off x="14025617" y="10265432"/>
            <a:ext cx="1192333" cy="1192333"/>
          </a:xfrm>
          <a:prstGeom prst="ellipse">
            <a:avLst/>
          </a:prstGeom>
        </p:spPr>
        <p:txBody>
          <a:bodyPr/>
          <a:lstStyle/>
          <a:p>
            <a:endParaRPr lang="id-ID"/>
          </a:p>
        </p:txBody>
      </p:sp>
      <p:sp>
        <p:nvSpPr>
          <p:cNvPr id="43" name="Picture Placeholder 7"/>
          <p:cNvSpPr>
            <a:spLocks noGrp="1"/>
          </p:cNvSpPr>
          <p:nvPr>
            <p:ph type="pic" sz="quarter" idx="40"/>
          </p:nvPr>
        </p:nvSpPr>
        <p:spPr>
          <a:xfrm>
            <a:off x="16413697" y="10259290"/>
            <a:ext cx="1192333" cy="1192333"/>
          </a:xfrm>
          <a:prstGeom prst="ellipse">
            <a:avLst/>
          </a:prstGeom>
        </p:spPr>
        <p:txBody>
          <a:bodyPr/>
          <a:lstStyle/>
          <a:p>
            <a:endParaRPr lang="id-ID"/>
          </a:p>
        </p:txBody>
      </p:sp>
    </p:spTree>
    <p:extLst>
      <p:ext uri="{BB962C8B-B14F-4D97-AF65-F5344CB8AC3E}">
        <p14:creationId xmlns:p14="http://schemas.microsoft.com/office/powerpoint/2010/main" val="56170301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24"/>
          </p:nvPr>
        </p:nvSpPr>
        <p:spPr>
          <a:xfrm>
            <a:off x="4629857" y="6947693"/>
            <a:ext cx="1800225" cy="1800225"/>
          </a:xfrm>
          <a:prstGeom prst="ellipse">
            <a:avLst/>
          </a:prstGeom>
          <a:ln w="50800">
            <a:solidFill>
              <a:schemeClr val="accent1"/>
            </a:solidFill>
          </a:ln>
        </p:spPr>
        <p:txBody>
          <a:bodyPr/>
          <a:lstStyle/>
          <a:p>
            <a:endParaRPr lang="id-ID"/>
          </a:p>
        </p:txBody>
      </p:sp>
      <p:sp>
        <p:nvSpPr>
          <p:cNvPr id="18" name="Picture Placeholder 5"/>
          <p:cNvSpPr>
            <a:spLocks noGrp="1"/>
          </p:cNvSpPr>
          <p:nvPr>
            <p:ph type="pic" sz="quarter" idx="25"/>
          </p:nvPr>
        </p:nvSpPr>
        <p:spPr>
          <a:xfrm>
            <a:off x="8231386" y="4563269"/>
            <a:ext cx="1800225" cy="1800225"/>
          </a:xfrm>
          <a:prstGeom prst="ellipse">
            <a:avLst/>
          </a:prstGeom>
          <a:ln w="50800">
            <a:solidFill>
              <a:schemeClr val="accent1"/>
            </a:solidFill>
          </a:ln>
        </p:spPr>
        <p:txBody>
          <a:bodyPr/>
          <a:lstStyle/>
          <a:p>
            <a:endParaRPr lang="id-ID"/>
          </a:p>
        </p:txBody>
      </p:sp>
      <p:sp>
        <p:nvSpPr>
          <p:cNvPr id="23" name="Picture Placeholder 5"/>
          <p:cNvSpPr>
            <a:spLocks noGrp="1"/>
          </p:cNvSpPr>
          <p:nvPr>
            <p:ph type="pic" sz="quarter" idx="26"/>
          </p:nvPr>
        </p:nvSpPr>
        <p:spPr>
          <a:xfrm>
            <a:off x="8244483" y="8684418"/>
            <a:ext cx="1800225" cy="1800225"/>
          </a:xfrm>
          <a:prstGeom prst="ellipse">
            <a:avLst/>
          </a:prstGeom>
          <a:ln w="50800">
            <a:solidFill>
              <a:schemeClr val="accent1"/>
            </a:solidFill>
          </a:ln>
        </p:spPr>
        <p:txBody>
          <a:bodyPr/>
          <a:lstStyle/>
          <a:p>
            <a:endParaRPr lang="id-ID"/>
          </a:p>
        </p:txBody>
      </p:sp>
      <p:sp>
        <p:nvSpPr>
          <p:cNvPr id="24" name="Picture Placeholder 5"/>
          <p:cNvSpPr>
            <a:spLocks noGrp="1"/>
          </p:cNvSpPr>
          <p:nvPr>
            <p:ph type="pic" sz="quarter" idx="27"/>
          </p:nvPr>
        </p:nvSpPr>
        <p:spPr>
          <a:xfrm>
            <a:off x="11872931" y="6947693"/>
            <a:ext cx="1800225" cy="1800225"/>
          </a:xfrm>
          <a:prstGeom prst="ellipse">
            <a:avLst/>
          </a:prstGeom>
          <a:ln w="50800">
            <a:solidFill>
              <a:schemeClr val="accent1"/>
            </a:solidFill>
          </a:ln>
        </p:spPr>
        <p:txBody>
          <a:bodyPr/>
          <a:lstStyle/>
          <a:p>
            <a:endParaRPr lang="id-ID"/>
          </a:p>
        </p:txBody>
      </p:sp>
      <p:sp>
        <p:nvSpPr>
          <p:cNvPr id="8" name="Picture Placeholder 7"/>
          <p:cNvSpPr>
            <a:spLocks noGrp="1"/>
          </p:cNvSpPr>
          <p:nvPr>
            <p:ph type="pic" sz="quarter" idx="28"/>
          </p:nvPr>
        </p:nvSpPr>
        <p:spPr>
          <a:xfrm>
            <a:off x="1475494" y="4192587"/>
            <a:ext cx="1460499" cy="1460499"/>
          </a:xfrm>
          <a:prstGeom prst="ellipse">
            <a:avLst/>
          </a:prstGeom>
        </p:spPr>
        <p:txBody>
          <a:bodyPr/>
          <a:lstStyle/>
          <a:p>
            <a:endParaRPr lang="id-ID" dirty="0"/>
          </a:p>
        </p:txBody>
      </p:sp>
      <p:sp>
        <p:nvSpPr>
          <p:cNvPr id="31" name="Picture Placeholder 7"/>
          <p:cNvSpPr>
            <a:spLocks noGrp="1"/>
          </p:cNvSpPr>
          <p:nvPr>
            <p:ph type="pic" sz="quarter" idx="29"/>
          </p:nvPr>
        </p:nvSpPr>
        <p:spPr>
          <a:xfrm>
            <a:off x="1475494" y="7117555"/>
            <a:ext cx="1460499" cy="1460499"/>
          </a:xfrm>
          <a:prstGeom prst="ellipse">
            <a:avLst/>
          </a:prstGeom>
        </p:spPr>
        <p:txBody>
          <a:bodyPr/>
          <a:lstStyle/>
          <a:p>
            <a:endParaRPr lang="id-ID" dirty="0"/>
          </a:p>
        </p:txBody>
      </p:sp>
      <p:sp>
        <p:nvSpPr>
          <p:cNvPr id="32" name="Picture Placeholder 7"/>
          <p:cNvSpPr>
            <a:spLocks noGrp="1"/>
          </p:cNvSpPr>
          <p:nvPr>
            <p:ph type="pic" sz="quarter" idx="30"/>
          </p:nvPr>
        </p:nvSpPr>
        <p:spPr>
          <a:xfrm>
            <a:off x="1475493" y="10190163"/>
            <a:ext cx="1460499" cy="1460499"/>
          </a:xfrm>
          <a:prstGeom prst="ellipse">
            <a:avLst/>
          </a:prstGeom>
        </p:spPr>
        <p:txBody>
          <a:bodyPr/>
          <a:lstStyle/>
          <a:p>
            <a:endParaRPr lang="id-ID" dirty="0"/>
          </a:p>
        </p:txBody>
      </p:sp>
      <p:sp>
        <p:nvSpPr>
          <p:cNvPr id="33" name="Picture Placeholder 7"/>
          <p:cNvSpPr>
            <a:spLocks noGrp="1"/>
          </p:cNvSpPr>
          <p:nvPr>
            <p:ph type="pic" sz="quarter" idx="31"/>
          </p:nvPr>
        </p:nvSpPr>
        <p:spPr>
          <a:xfrm>
            <a:off x="15048656" y="4190072"/>
            <a:ext cx="1460499" cy="1460499"/>
          </a:xfrm>
          <a:prstGeom prst="ellipse">
            <a:avLst/>
          </a:prstGeom>
        </p:spPr>
        <p:txBody>
          <a:bodyPr/>
          <a:lstStyle/>
          <a:p>
            <a:endParaRPr lang="id-ID" dirty="0"/>
          </a:p>
        </p:txBody>
      </p:sp>
      <p:sp>
        <p:nvSpPr>
          <p:cNvPr id="34" name="Picture Placeholder 7"/>
          <p:cNvSpPr>
            <a:spLocks noGrp="1"/>
          </p:cNvSpPr>
          <p:nvPr>
            <p:ph type="pic" sz="quarter" idx="32"/>
          </p:nvPr>
        </p:nvSpPr>
        <p:spPr>
          <a:xfrm>
            <a:off x="15048656" y="7117554"/>
            <a:ext cx="1460499" cy="1460499"/>
          </a:xfrm>
          <a:prstGeom prst="ellipse">
            <a:avLst/>
          </a:prstGeom>
        </p:spPr>
        <p:txBody>
          <a:bodyPr/>
          <a:lstStyle/>
          <a:p>
            <a:endParaRPr lang="id-ID" dirty="0"/>
          </a:p>
        </p:txBody>
      </p:sp>
      <p:sp>
        <p:nvSpPr>
          <p:cNvPr id="35" name="Picture Placeholder 7"/>
          <p:cNvSpPr>
            <a:spLocks noGrp="1"/>
          </p:cNvSpPr>
          <p:nvPr>
            <p:ph type="pic" sz="quarter" idx="33"/>
          </p:nvPr>
        </p:nvSpPr>
        <p:spPr>
          <a:xfrm>
            <a:off x="15048655" y="10190163"/>
            <a:ext cx="1460499" cy="1460499"/>
          </a:xfrm>
          <a:prstGeom prst="ellipse">
            <a:avLst/>
          </a:prstGeom>
        </p:spPr>
        <p:txBody>
          <a:bodyPr/>
          <a:lstStyle/>
          <a:p>
            <a:endParaRPr lang="id-ID" dirty="0"/>
          </a:p>
        </p:txBody>
      </p:sp>
    </p:spTree>
    <p:extLst>
      <p:ext uri="{BB962C8B-B14F-4D97-AF65-F5344CB8AC3E}">
        <p14:creationId xmlns:p14="http://schemas.microsoft.com/office/powerpoint/2010/main" val="873492061"/>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dirty="0" smtClean="0"/>
              <a:t>Click to edit Master title style</a:t>
            </a:r>
            <a:endParaRPr lang="id-ID" dirty="0"/>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8"/>
          </p:nvPr>
        </p:nvSpPr>
        <p:spPr>
          <a:xfrm>
            <a:off x="1194084" y="4211061"/>
            <a:ext cx="2647516" cy="2647516"/>
          </a:xfrm>
          <a:prstGeom prst="ellipse">
            <a:avLst/>
          </a:prstGeom>
        </p:spPr>
        <p:txBody>
          <a:bodyPr/>
          <a:lstStyle/>
          <a:p>
            <a:endParaRPr lang="id-ID"/>
          </a:p>
        </p:txBody>
      </p:sp>
      <p:sp>
        <p:nvSpPr>
          <p:cNvPr id="15" name="Picture Placeholder 5"/>
          <p:cNvSpPr>
            <a:spLocks noGrp="1"/>
          </p:cNvSpPr>
          <p:nvPr>
            <p:ph type="pic" sz="quarter" idx="19"/>
          </p:nvPr>
        </p:nvSpPr>
        <p:spPr>
          <a:xfrm>
            <a:off x="4528759" y="4211061"/>
            <a:ext cx="2647516" cy="2647516"/>
          </a:xfrm>
          <a:prstGeom prst="ellipse">
            <a:avLst/>
          </a:prstGeom>
        </p:spPr>
        <p:txBody>
          <a:bodyPr/>
          <a:lstStyle/>
          <a:p>
            <a:endParaRPr lang="id-ID"/>
          </a:p>
        </p:txBody>
      </p:sp>
      <p:sp>
        <p:nvSpPr>
          <p:cNvPr id="16" name="Picture Placeholder 5"/>
          <p:cNvSpPr>
            <a:spLocks noGrp="1"/>
          </p:cNvSpPr>
          <p:nvPr>
            <p:ph type="pic" sz="quarter" idx="20"/>
          </p:nvPr>
        </p:nvSpPr>
        <p:spPr>
          <a:xfrm>
            <a:off x="11120728" y="8895773"/>
            <a:ext cx="2647516" cy="2647516"/>
          </a:xfrm>
          <a:prstGeom prst="ellipse">
            <a:avLst/>
          </a:prstGeom>
        </p:spPr>
        <p:txBody>
          <a:bodyPr/>
          <a:lstStyle/>
          <a:p>
            <a:endParaRPr lang="id-ID"/>
          </a:p>
        </p:txBody>
      </p:sp>
      <p:sp>
        <p:nvSpPr>
          <p:cNvPr id="17" name="Picture Placeholder 5"/>
          <p:cNvSpPr>
            <a:spLocks noGrp="1"/>
          </p:cNvSpPr>
          <p:nvPr>
            <p:ph type="pic" sz="quarter" idx="21"/>
          </p:nvPr>
        </p:nvSpPr>
        <p:spPr>
          <a:xfrm>
            <a:off x="14354637" y="8895773"/>
            <a:ext cx="2647516" cy="2647516"/>
          </a:xfrm>
          <a:prstGeom prst="ellipse">
            <a:avLst/>
          </a:prstGeom>
        </p:spPr>
        <p:txBody>
          <a:bodyPr/>
          <a:lstStyle/>
          <a:p>
            <a:endParaRPr lang="id-ID"/>
          </a:p>
        </p:txBody>
      </p:sp>
    </p:spTree>
    <p:extLst>
      <p:ext uri="{BB962C8B-B14F-4D97-AF65-F5344CB8AC3E}">
        <p14:creationId xmlns:p14="http://schemas.microsoft.com/office/powerpoint/2010/main" val="2331417584"/>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
        <p:nvSpPr>
          <p:cNvPr id="6" name="Picture Placeholder 5"/>
          <p:cNvSpPr>
            <a:spLocks noGrp="1"/>
          </p:cNvSpPr>
          <p:nvPr>
            <p:ph type="pic" sz="quarter" idx="18"/>
          </p:nvPr>
        </p:nvSpPr>
        <p:spPr>
          <a:xfrm>
            <a:off x="1890339" y="4338637"/>
            <a:ext cx="2519363" cy="2519363"/>
          </a:xfrm>
          <a:prstGeom prst="ellipse">
            <a:avLst/>
          </a:prstGeom>
        </p:spPr>
        <p:txBody>
          <a:bodyPr/>
          <a:lstStyle/>
          <a:p>
            <a:endParaRPr lang="id-ID"/>
          </a:p>
        </p:txBody>
      </p:sp>
      <p:sp>
        <p:nvSpPr>
          <p:cNvPr id="15" name="Picture Placeholder 5"/>
          <p:cNvSpPr>
            <a:spLocks noGrp="1"/>
          </p:cNvSpPr>
          <p:nvPr>
            <p:ph type="pic" sz="quarter" idx="19"/>
          </p:nvPr>
        </p:nvSpPr>
        <p:spPr>
          <a:xfrm>
            <a:off x="5892402" y="4338637"/>
            <a:ext cx="2519363" cy="2519363"/>
          </a:xfrm>
          <a:prstGeom prst="ellipse">
            <a:avLst/>
          </a:prstGeom>
        </p:spPr>
        <p:txBody>
          <a:bodyPr/>
          <a:lstStyle/>
          <a:p>
            <a:endParaRPr lang="id-ID"/>
          </a:p>
        </p:txBody>
      </p:sp>
      <p:sp>
        <p:nvSpPr>
          <p:cNvPr id="16" name="Picture Placeholder 5"/>
          <p:cNvSpPr>
            <a:spLocks noGrp="1"/>
          </p:cNvSpPr>
          <p:nvPr>
            <p:ph type="pic" sz="quarter" idx="20"/>
          </p:nvPr>
        </p:nvSpPr>
        <p:spPr>
          <a:xfrm>
            <a:off x="13896528" y="4491036"/>
            <a:ext cx="2519363" cy="2519363"/>
          </a:xfrm>
          <a:prstGeom prst="ellipse">
            <a:avLst/>
          </a:prstGeom>
        </p:spPr>
        <p:txBody>
          <a:bodyPr/>
          <a:lstStyle/>
          <a:p>
            <a:endParaRPr lang="id-ID"/>
          </a:p>
        </p:txBody>
      </p:sp>
      <p:sp>
        <p:nvSpPr>
          <p:cNvPr id="17" name="Picture Placeholder 5"/>
          <p:cNvSpPr>
            <a:spLocks noGrp="1"/>
          </p:cNvSpPr>
          <p:nvPr>
            <p:ph type="pic" sz="quarter" idx="21"/>
          </p:nvPr>
        </p:nvSpPr>
        <p:spPr>
          <a:xfrm>
            <a:off x="9894465" y="4491035"/>
            <a:ext cx="2519363" cy="2519363"/>
          </a:xfrm>
          <a:prstGeom prst="ellipse">
            <a:avLst/>
          </a:prstGeom>
        </p:spPr>
        <p:txBody>
          <a:bodyPr/>
          <a:lstStyle/>
          <a:p>
            <a:endParaRPr lang="id-ID"/>
          </a:p>
        </p:txBody>
      </p:sp>
    </p:spTree>
    <p:extLst>
      <p:ext uri="{BB962C8B-B14F-4D97-AF65-F5344CB8AC3E}">
        <p14:creationId xmlns:p14="http://schemas.microsoft.com/office/powerpoint/2010/main" val="1534250936"/>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11" name="Picture Placeholder 10"/>
          <p:cNvSpPr>
            <a:spLocks noGrp="1"/>
          </p:cNvSpPr>
          <p:nvPr>
            <p:ph type="pic" sz="quarter" idx="14"/>
          </p:nvPr>
        </p:nvSpPr>
        <p:spPr>
          <a:xfrm>
            <a:off x="937023" y="4014788"/>
            <a:ext cx="3930253" cy="6905625"/>
          </a:xfrm>
          <a:prstGeom prst="rect">
            <a:avLst/>
          </a:prstGeom>
        </p:spPr>
        <p:txBody>
          <a:bodyPr/>
          <a:lstStyle/>
          <a:p>
            <a:endParaRPr lang="id-ID"/>
          </a:p>
        </p:txBody>
      </p:sp>
      <p:sp>
        <p:nvSpPr>
          <p:cNvPr id="12" name="Picture Placeholder 10"/>
          <p:cNvSpPr>
            <a:spLocks noGrp="1"/>
          </p:cNvSpPr>
          <p:nvPr>
            <p:ph type="pic" sz="quarter" idx="15"/>
          </p:nvPr>
        </p:nvSpPr>
        <p:spPr>
          <a:xfrm>
            <a:off x="5097066" y="4014788"/>
            <a:ext cx="3930253" cy="6905625"/>
          </a:xfrm>
          <a:prstGeom prst="rect">
            <a:avLst/>
          </a:prstGeom>
        </p:spPr>
        <p:txBody>
          <a:bodyPr/>
          <a:lstStyle/>
          <a:p>
            <a:endParaRPr lang="id-ID"/>
          </a:p>
        </p:txBody>
      </p:sp>
      <p:sp>
        <p:nvSpPr>
          <p:cNvPr id="13" name="Picture Placeholder 10"/>
          <p:cNvSpPr>
            <a:spLocks noGrp="1"/>
          </p:cNvSpPr>
          <p:nvPr>
            <p:ph type="pic" sz="quarter" idx="16"/>
          </p:nvPr>
        </p:nvSpPr>
        <p:spPr>
          <a:xfrm>
            <a:off x="9258301" y="4014788"/>
            <a:ext cx="3930253" cy="6905625"/>
          </a:xfrm>
          <a:prstGeom prst="rect">
            <a:avLst/>
          </a:prstGeom>
        </p:spPr>
        <p:txBody>
          <a:bodyPr/>
          <a:lstStyle/>
          <a:p>
            <a:endParaRPr lang="id-ID"/>
          </a:p>
        </p:txBody>
      </p:sp>
      <p:sp>
        <p:nvSpPr>
          <p:cNvPr id="14" name="Picture Placeholder 10"/>
          <p:cNvSpPr>
            <a:spLocks noGrp="1"/>
          </p:cNvSpPr>
          <p:nvPr>
            <p:ph type="pic" sz="quarter" idx="17"/>
          </p:nvPr>
        </p:nvSpPr>
        <p:spPr>
          <a:xfrm>
            <a:off x="13415479" y="4014788"/>
            <a:ext cx="3930253" cy="6905625"/>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3188573230"/>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2536826"/>
            <a:ext cx="18288000" cy="6049963"/>
          </a:xfrm>
          <a:prstGeom prst="rect">
            <a:avLst/>
          </a:prstGeom>
        </p:spPr>
        <p:txBody>
          <a:bodyPr/>
          <a:lstStyle/>
          <a:p>
            <a:endParaRPr lang="id-ID"/>
          </a:p>
        </p:txBody>
      </p:sp>
      <p:sp>
        <p:nvSpPr>
          <p:cNvPr id="2" name="Title 1"/>
          <p:cNvSpPr>
            <a:spLocks noGrp="1"/>
          </p:cNvSpPr>
          <p:nvPr>
            <p:ph type="title"/>
          </p:nvPr>
        </p:nvSpPr>
        <p:spPr>
          <a:xfrm>
            <a:off x="914400" y="593725"/>
            <a:ext cx="8932069" cy="935038"/>
          </a:xfrm>
          <a:prstGeom prst="rect">
            <a:avLst/>
          </a:prstGeom>
        </p:spPr>
        <p:txBody>
          <a:bodyPr/>
          <a:lstStyle>
            <a:lvl1pPr>
              <a:defRPr>
                <a:solidFill>
                  <a:schemeClr val="tx2"/>
                </a:solidFill>
              </a:defRPr>
            </a:lvl1pPr>
          </a:lstStyle>
          <a:p>
            <a:r>
              <a:rPr lang="en-US" smtClean="0"/>
              <a:t>Click to edit Master title style</a:t>
            </a:r>
            <a:endParaRPr lang="id-ID"/>
          </a:p>
        </p:txBody>
      </p:sp>
      <p:sp>
        <p:nvSpPr>
          <p:cNvPr id="3" name="Slide Number Placeholder 2"/>
          <p:cNvSpPr>
            <a:spLocks noGrp="1"/>
          </p:cNvSpPr>
          <p:nvPr>
            <p:ph type="sldNum" sz="quarter" idx="10"/>
          </p:nvPr>
        </p:nvSpPr>
        <p:spPr/>
        <p:txBody>
          <a:bodyPr/>
          <a:lstStyle>
            <a:lvl1pPr>
              <a:defRPr>
                <a:solidFill>
                  <a:schemeClr val="tx2"/>
                </a:solidFill>
              </a:defRPr>
            </a:lvl1pPr>
          </a:lstStyle>
          <a:p>
            <a:fld id="{47DE0334-7AD9-47D6-A6CF-E3827AE7956F}" type="slidenum">
              <a:rPr lang="en-US" smtClean="0"/>
              <a:pPr/>
              <a:t>‹#›</a:t>
            </a:fld>
            <a:endParaRPr lang="en-US" sz="1500"/>
          </a:p>
        </p:txBody>
      </p:sp>
      <p:sp>
        <p:nvSpPr>
          <p:cNvPr id="4" name="Footer Placeholder 3"/>
          <p:cNvSpPr>
            <a:spLocks noGrp="1"/>
          </p:cNvSpPr>
          <p:nvPr>
            <p:ph type="ftr" sz="quarter" idx="11"/>
          </p:nvPr>
        </p:nvSpPr>
        <p:spPr>
          <a:xfrm>
            <a:off x="11574270" y="13051508"/>
            <a:ext cx="5791200" cy="503237"/>
          </a:xfrm>
          <a:prstGeom prst="rect">
            <a:avLst/>
          </a:prstGeom>
        </p:spPr>
        <p:txBody>
          <a:bodyPr anchor="ctr"/>
          <a:lstStyle>
            <a:lvl1pPr algn="r">
              <a:defRPr sz="1350">
                <a:solidFill>
                  <a:schemeClr val="tx2"/>
                </a:solidFill>
              </a:defRPr>
            </a:lvl1p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hasCustomPrompt="1"/>
          </p:nvPr>
        </p:nvSpPr>
        <p:spPr>
          <a:xfrm>
            <a:off x="914401" y="1601789"/>
            <a:ext cx="5804297" cy="503237"/>
          </a:xfrm>
          <a:prstGeom prst="rect">
            <a:avLst/>
          </a:prstGeom>
        </p:spPr>
        <p:txBody>
          <a:bodyPr/>
          <a:lstStyle>
            <a:lvl1pPr>
              <a:defRPr sz="1950" baseline="0">
                <a:solidFill>
                  <a:schemeClr val="tx2"/>
                </a:solidFill>
                <a:latin typeface="Roboto Light" panose="02000000000000000000" pitchFamily="2" charset="0"/>
                <a:ea typeface="Roboto Light" panose="02000000000000000000" pitchFamily="2" charset="0"/>
              </a:defRPr>
            </a:lvl1pPr>
          </a:lstStyle>
          <a:p>
            <a:pPr lvl="0"/>
            <a:r>
              <a:rPr lang="id-ID" dirty="0" smtClean="0"/>
              <a:t>place your additional sub header here</a:t>
            </a:r>
            <a:endParaRPr lang="id-ID" dirty="0"/>
          </a:p>
        </p:txBody>
      </p:sp>
    </p:spTree>
    <p:extLst>
      <p:ext uri="{BB962C8B-B14F-4D97-AF65-F5344CB8AC3E}">
        <p14:creationId xmlns:p14="http://schemas.microsoft.com/office/powerpoint/2010/main" val="1360609451"/>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799034" y="5151736"/>
            <a:ext cx="4318397" cy="3810000"/>
          </a:xfrm>
          <a:prstGeom prst="rect">
            <a:avLst/>
          </a:prstGeom>
        </p:spPr>
        <p:txBody>
          <a:bodyPr/>
          <a:lstStyle/>
          <a:p>
            <a:endParaRPr lang="id-ID"/>
          </a:p>
        </p:txBody>
      </p:sp>
      <p:sp>
        <p:nvSpPr>
          <p:cNvPr id="7" name="Picture Placeholder 5"/>
          <p:cNvSpPr>
            <a:spLocks noGrp="1"/>
          </p:cNvSpPr>
          <p:nvPr>
            <p:ph type="pic" sz="quarter" idx="11"/>
          </p:nvPr>
        </p:nvSpPr>
        <p:spPr>
          <a:xfrm>
            <a:off x="12169378" y="5151736"/>
            <a:ext cx="4318397" cy="3810000"/>
          </a:xfrm>
          <a:prstGeom prst="rect">
            <a:avLst/>
          </a:prstGeom>
        </p:spPr>
        <p:txBody>
          <a:bodyPr/>
          <a:lstStyle/>
          <a:p>
            <a:endParaRPr lang="id-ID"/>
          </a:p>
        </p:txBody>
      </p:sp>
      <p:sp>
        <p:nvSpPr>
          <p:cNvPr id="8" name="Picture Placeholder 5"/>
          <p:cNvSpPr>
            <a:spLocks noGrp="1"/>
          </p:cNvSpPr>
          <p:nvPr>
            <p:ph type="pic" sz="quarter" idx="12"/>
          </p:nvPr>
        </p:nvSpPr>
        <p:spPr>
          <a:xfrm>
            <a:off x="6117431" y="3689648"/>
            <a:ext cx="6051948" cy="5272088"/>
          </a:xfrm>
          <a:prstGeom prst="rect">
            <a:avLst/>
          </a:prstGeom>
        </p:spPr>
        <p:txBody>
          <a:bodyPr/>
          <a:lstStyle/>
          <a:p>
            <a:endParaRPr lang="id-ID"/>
          </a:p>
        </p:txBody>
      </p:sp>
    </p:spTree>
    <p:extLst>
      <p:ext uri="{BB962C8B-B14F-4D97-AF65-F5344CB8AC3E}">
        <p14:creationId xmlns:p14="http://schemas.microsoft.com/office/powerpoint/2010/main" val="961799827"/>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06290578"/>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17" name="Picture Placeholder 15"/>
          <p:cNvSpPr>
            <a:spLocks noGrp="1"/>
          </p:cNvSpPr>
          <p:nvPr>
            <p:ph type="pic" sz="quarter" idx="13"/>
          </p:nvPr>
        </p:nvSpPr>
        <p:spPr>
          <a:xfrm>
            <a:off x="8284778" y="7486650"/>
            <a:ext cx="1762869" cy="2297112"/>
          </a:xfrm>
          <a:prstGeom prst="ellipse">
            <a:avLst/>
          </a:prstGeom>
          <a:ln w="76200">
            <a:solidFill>
              <a:schemeClr val="bg1"/>
            </a:solidFill>
          </a:ln>
        </p:spPr>
        <p:txBody>
          <a:bodyPr/>
          <a:lstStyle/>
          <a:p>
            <a:endParaRPr lang="id-ID"/>
          </a:p>
        </p:txBody>
      </p:sp>
      <p:sp>
        <p:nvSpPr>
          <p:cNvPr id="14" name="Picture Placeholder 13"/>
          <p:cNvSpPr>
            <a:spLocks noGrp="1"/>
          </p:cNvSpPr>
          <p:nvPr>
            <p:ph type="pic" sz="quarter" idx="11"/>
          </p:nvPr>
        </p:nvSpPr>
        <p:spPr>
          <a:xfrm>
            <a:off x="0" y="1"/>
            <a:ext cx="18288000" cy="8658225"/>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16" name="Picture Placeholder 15"/>
          <p:cNvSpPr>
            <a:spLocks noGrp="1"/>
          </p:cNvSpPr>
          <p:nvPr>
            <p:ph type="pic" sz="quarter" idx="12"/>
          </p:nvPr>
        </p:nvSpPr>
        <p:spPr>
          <a:xfrm>
            <a:off x="4397797" y="7486650"/>
            <a:ext cx="1762869" cy="2297112"/>
          </a:xfrm>
          <a:prstGeom prst="ellipse">
            <a:avLst/>
          </a:prstGeom>
          <a:ln w="76200">
            <a:solidFill>
              <a:schemeClr val="bg1"/>
            </a:solidFill>
          </a:ln>
        </p:spPr>
        <p:txBody>
          <a:bodyPr/>
          <a:lstStyle/>
          <a:p>
            <a:endParaRPr lang="id-ID"/>
          </a:p>
        </p:txBody>
      </p:sp>
      <p:sp>
        <p:nvSpPr>
          <p:cNvPr id="22" name="Picture Placeholder 15"/>
          <p:cNvSpPr>
            <a:spLocks noGrp="1"/>
          </p:cNvSpPr>
          <p:nvPr>
            <p:ph type="pic" sz="quarter" idx="14"/>
          </p:nvPr>
        </p:nvSpPr>
        <p:spPr>
          <a:xfrm>
            <a:off x="12171760" y="7486650"/>
            <a:ext cx="1762869" cy="2297112"/>
          </a:xfrm>
          <a:prstGeom prst="ellipse">
            <a:avLst/>
          </a:prstGeom>
          <a:ln w="76200">
            <a:solidFill>
              <a:schemeClr val="bg1"/>
            </a:solidFill>
          </a:ln>
        </p:spPr>
        <p:txBody>
          <a:bodyPr/>
          <a:lstStyle/>
          <a:p>
            <a:endParaRPr lang="id-ID" dirty="0"/>
          </a:p>
        </p:txBody>
      </p:sp>
    </p:spTree>
    <p:extLst>
      <p:ext uri="{BB962C8B-B14F-4D97-AF65-F5344CB8AC3E}">
        <p14:creationId xmlns:p14="http://schemas.microsoft.com/office/powerpoint/2010/main" val="121110978"/>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4" name="Picture Placeholder 3"/>
          <p:cNvSpPr>
            <a:spLocks noGrp="1"/>
          </p:cNvSpPr>
          <p:nvPr>
            <p:ph type="pic" sz="quarter" idx="16"/>
          </p:nvPr>
        </p:nvSpPr>
        <p:spPr>
          <a:xfrm>
            <a:off x="8365133" y="5741195"/>
            <a:ext cx="1930400" cy="1930400"/>
          </a:xfrm>
          <a:prstGeom prst="ellipse">
            <a:avLst/>
          </a:prstGeom>
          <a:ln w="76200">
            <a:solidFill>
              <a:schemeClr val="accent1"/>
            </a:solidFill>
          </a:ln>
        </p:spPr>
        <p:txBody>
          <a:bodyPr/>
          <a:lstStyle/>
          <a:p>
            <a:endParaRPr lang="id-ID"/>
          </a:p>
        </p:txBody>
      </p:sp>
      <p:sp>
        <p:nvSpPr>
          <p:cNvPr id="15" name="Picture Placeholder 3"/>
          <p:cNvSpPr>
            <a:spLocks noGrp="1"/>
          </p:cNvSpPr>
          <p:nvPr>
            <p:ph type="pic" sz="quarter" idx="17"/>
          </p:nvPr>
        </p:nvSpPr>
        <p:spPr>
          <a:xfrm>
            <a:off x="11503622" y="3042444"/>
            <a:ext cx="1930400" cy="1930400"/>
          </a:xfrm>
          <a:prstGeom prst="ellipse">
            <a:avLst/>
          </a:prstGeom>
          <a:ln w="76200">
            <a:solidFill>
              <a:schemeClr val="accent2"/>
            </a:solidFill>
          </a:ln>
        </p:spPr>
        <p:txBody>
          <a:bodyPr/>
          <a:lstStyle/>
          <a:p>
            <a:endParaRPr lang="id-ID"/>
          </a:p>
        </p:txBody>
      </p:sp>
      <p:sp>
        <p:nvSpPr>
          <p:cNvPr id="16" name="Picture Placeholder 3"/>
          <p:cNvSpPr>
            <a:spLocks noGrp="1"/>
          </p:cNvSpPr>
          <p:nvPr>
            <p:ph type="pic" sz="quarter" idx="18"/>
          </p:nvPr>
        </p:nvSpPr>
        <p:spPr>
          <a:xfrm>
            <a:off x="15313139" y="3810795"/>
            <a:ext cx="1930400" cy="1930400"/>
          </a:xfrm>
          <a:prstGeom prst="ellipse">
            <a:avLst/>
          </a:prstGeom>
          <a:ln w="76200">
            <a:solidFill>
              <a:schemeClr val="accent3"/>
            </a:solidFill>
          </a:ln>
        </p:spPr>
        <p:txBody>
          <a:bodyPr/>
          <a:lstStyle/>
          <a:p>
            <a:endParaRPr lang="id-ID"/>
          </a:p>
        </p:txBody>
      </p:sp>
      <p:sp>
        <p:nvSpPr>
          <p:cNvPr id="17" name="Picture Placeholder 3"/>
          <p:cNvSpPr>
            <a:spLocks noGrp="1"/>
          </p:cNvSpPr>
          <p:nvPr>
            <p:ph type="pic" sz="quarter" idx="19"/>
          </p:nvPr>
        </p:nvSpPr>
        <p:spPr>
          <a:xfrm>
            <a:off x="12652574" y="6603207"/>
            <a:ext cx="1930400" cy="1930400"/>
          </a:xfrm>
          <a:prstGeom prst="ellipse">
            <a:avLst/>
          </a:prstGeom>
          <a:ln w="76200">
            <a:solidFill>
              <a:schemeClr val="accent4"/>
            </a:solidFill>
          </a:ln>
        </p:spPr>
        <p:txBody>
          <a:bodyPr/>
          <a:lstStyle/>
          <a:p>
            <a:endParaRPr lang="id-ID"/>
          </a:p>
        </p:txBody>
      </p:sp>
      <p:sp>
        <p:nvSpPr>
          <p:cNvPr id="18" name="Picture Placeholder 3"/>
          <p:cNvSpPr>
            <a:spLocks noGrp="1"/>
          </p:cNvSpPr>
          <p:nvPr>
            <p:ph type="pic" sz="quarter" idx="20"/>
          </p:nvPr>
        </p:nvSpPr>
        <p:spPr>
          <a:xfrm>
            <a:off x="14881424" y="8157369"/>
            <a:ext cx="1930400" cy="1930400"/>
          </a:xfrm>
          <a:prstGeom prst="ellipse">
            <a:avLst/>
          </a:prstGeom>
          <a:ln w="76200">
            <a:solidFill>
              <a:schemeClr val="accent5"/>
            </a:solidFill>
          </a:ln>
        </p:spPr>
        <p:txBody>
          <a:bodyPr/>
          <a:lstStyle/>
          <a:p>
            <a:endParaRPr lang="id-ID"/>
          </a:p>
        </p:txBody>
      </p:sp>
    </p:spTree>
    <p:extLst>
      <p:ext uri="{BB962C8B-B14F-4D97-AF65-F5344CB8AC3E}">
        <p14:creationId xmlns:p14="http://schemas.microsoft.com/office/powerpoint/2010/main" val="3192024428"/>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7146131" y="5345832"/>
            <a:ext cx="3705225" cy="6552728"/>
          </a:xfrm>
          <a:prstGeom prst="rect">
            <a:avLst/>
          </a:prstGeom>
        </p:spPr>
        <p:txBody>
          <a:bodyPr/>
          <a:lstStyle/>
          <a:p>
            <a:endParaRPr lang="id-ID" dirty="0"/>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442387867"/>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7" name="Picture Placeholder 6"/>
          <p:cNvSpPr>
            <a:spLocks noGrp="1"/>
          </p:cNvSpPr>
          <p:nvPr>
            <p:ph type="pic" sz="quarter" idx="11"/>
          </p:nvPr>
        </p:nvSpPr>
        <p:spPr>
          <a:xfrm>
            <a:off x="1371600" y="3757613"/>
            <a:ext cx="2514600" cy="5937250"/>
          </a:xfrm>
          <a:prstGeom prst="rect">
            <a:avLst/>
          </a:prstGeom>
        </p:spPr>
        <p:txBody>
          <a:bodyPr/>
          <a:lstStyle/>
          <a:p>
            <a:endParaRPr lang="id-ID"/>
          </a:p>
        </p:txBody>
      </p:sp>
      <p:sp>
        <p:nvSpPr>
          <p:cNvPr id="8" name="Picture Placeholder 6"/>
          <p:cNvSpPr>
            <a:spLocks noGrp="1"/>
          </p:cNvSpPr>
          <p:nvPr>
            <p:ph type="pic" sz="quarter" idx="12"/>
          </p:nvPr>
        </p:nvSpPr>
        <p:spPr>
          <a:xfrm>
            <a:off x="4904959" y="3757613"/>
            <a:ext cx="2514600" cy="5937250"/>
          </a:xfrm>
          <a:prstGeom prst="rect">
            <a:avLst/>
          </a:prstGeom>
        </p:spPr>
        <p:txBody>
          <a:bodyPr/>
          <a:lstStyle/>
          <a:p>
            <a:endParaRPr lang="id-ID"/>
          </a:p>
        </p:txBody>
      </p:sp>
      <p:sp>
        <p:nvSpPr>
          <p:cNvPr id="9" name="Picture Placeholder 6"/>
          <p:cNvSpPr>
            <a:spLocks noGrp="1"/>
          </p:cNvSpPr>
          <p:nvPr>
            <p:ph type="pic" sz="quarter" idx="13"/>
          </p:nvPr>
        </p:nvSpPr>
        <p:spPr>
          <a:xfrm>
            <a:off x="8446294" y="3757613"/>
            <a:ext cx="2514600" cy="593725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3725945388"/>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799184" y="3545632"/>
            <a:ext cx="3583699" cy="6408712"/>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91859948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6905625" y="6281936"/>
            <a:ext cx="4262438" cy="5769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92698316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1305462" y="7218040"/>
            <a:ext cx="5052536" cy="2808313"/>
          </a:xfrm>
          <a:custGeom>
            <a:avLst/>
            <a:gdLst>
              <a:gd name="connsiteX0" fmla="*/ 0 w 4968875"/>
              <a:gd name="connsiteY0" fmla="*/ 0 h 2808287"/>
              <a:gd name="connsiteX1" fmla="*/ 4968875 w 4968875"/>
              <a:gd name="connsiteY1" fmla="*/ 0 h 2808287"/>
              <a:gd name="connsiteX2" fmla="*/ 4968875 w 4968875"/>
              <a:gd name="connsiteY2" fmla="*/ 2808287 h 2808287"/>
              <a:gd name="connsiteX3" fmla="*/ 0 w 4968875"/>
              <a:gd name="connsiteY3" fmla="*/ 2808287 h 2808287"/>
              <a:gd name="connsiteX4" fmla="*/ 0 w 4968875"/>
              <a:gd name="connsiteY4" fmla="*/ 0 h 2808287"/>
              <a:gd name="connsiteX0" fmla="*/ 1493520 w 4968875"/>
              <a:gd name="connsiteY0" fmla="*/ 548640 h 2808287"/>
              <a:gd name="connsiteX1" fmla="*/ 4968875 w 4968875"/>
              <a:gd name="connsiteY1" fmla="*/ 0 h 2808287"/>
              <a:gd name="connsiteX2" fmla="*/ 4968875 w 4968875"/>
              <a:gd name="connsiteY2" fmla="*/ 2808287 h 2808287"/>
              <a:gd name="connsiteX3" fmla="*/ 0 w 4968875"/>
              <a:gd name="connsiteY3" fmla="*/ 2808287 h 2808287"/>
              <a:gd name="connsiteX4" fmla="*/ 1493520 w 4968875"/>
              <a:gd name="connsiteY4" fmla="*/ 548640 h 2808287"/>
              <a:gd name="connsiteX0" fmla="*/ 1493520 w 7026275"/>
              <a:gd name="connsiteY0" fmla="*/ 160020 h 2419667"/>
              <a:gd name="connsiteX1" fmla="*/ 7026275 w 7026275"/>
              <a:gd name="connsiteY1" fmla="*/ 0 h 2419667"/>
              <a:gd name="connsiteX2" fmla="*/ 4968875 w 7026275"/>
              <a:gd name="connsiteY2" fmla="*/ 2419667 h 2419667"/>
              <a:gd name="connsiteX3" fmla="*/ 0 w 7026275"/>
              <a:gd name="connsiteY3" fmla="*/ 2419667 h 2419667"/>
              <a:gd name="connsiteX4" fmla="*/ 1493520 w 7026275"/>
              <a:gd name="connsiteY4" fmla="*/ 160020 h 2419667"/>
              <a:gd name="connsiteX0" fmla="*/ 1493520 w 7026275"/>
              <a:gd name="connsiteY0" fmla="*/ 160020 h 3684587"/>
              <a:gd name="connsiteX1" fmla="*/ 7026275 w 7026275"/>
              <a:gd name="connsiteY1" fmla="*/ 0 h 3684587"/>
              <a:gd name="connsiteX2" fmla="*/ 6012815 w 7026275"/>
              <a:gd name="connsiteY2" fmla="*/ 3684587 h 3684587"/>
              <a:gd name="connsiteX3" fmla="*/ 0 w 7026275"/>
              <a:gd name="connsiteY3" fmla="*/ 2419667 h 3684587"/>
              <a:gd name="connsiteX4" fmla="*/ 1493520 w 7026275"/>
              <a:gd name="connsiteY4" fmla="*/ 160020 h 3684587"/>
              <a:gd name="connsiteX0" fmla="*/ 1203960 w 6736715"/>
              <a:gd name="connsiteY0" fmla="*/ 160020 h 3684587"/>
              <a:gd name="connsiteX1" fmla="*/ 6736715 w 6736715"/>
              <a:gd name="connsiteY1" fmla="*/ 0 h 3684587"/>
              <a:gd name="connsiteX2" fmla="*/ 5723255 w 6736715"/>
              <a:gd name="connsiteY2" fmla="*/ 3684587 h 3684587"/>
              <a:gd name="connsiteX3" fmla="*/ 0 w 6736715"/>
              <a:gd name="connsiteY3" fmla="*/ 3334067 h 3684587"/>
              <a:gd name="connsiteX4" fmla="*/ 1203960 w 6736715"/>
              <a:gd name="connsiteY4" fmla="*/ 160020 h 3684587"/>
              <a:gd name="connsiteX0" fmla="*/ 1181100 w 6736715"/>
              <a:gd name="connsiteY0" fmla="*/ 167640 h 3684587"/>
              <a:gd name="connsiteX1" fmla="*/ 6736715 w 6736715"/>
              <a:gd name="connsiteY1" fmla="*/ 0 h 3684587"/>
              <a:gd name="connsiteX2" fmla="*/ 5723255 w 6736715"/>
              <a:gd name="connsiteY2" fmla="*/ 3684587 h 3684587"/>
              <a:gd name="connsiteX3" fmla="*/ 0 w 6736715"/>
              <a:gd name="connsiteY3" fmla="*/ 3334067 h 3684587"/>
              <a:gd name="connsiteX4" fmla="*/ 1181100 w 6736715"/>
              <a:gd name="connsiteY4" fmla="*/ 167640 h 368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6715" h="3684587">
                <a:moveTo>
                  <a:pt x="1181100" y="167640"/>
                </a:moveTo>
                <a:lnTo>
                  <a:pt x="6736715" y="0"/>
                </a:lnTo>
                <a:lnTo>
                  <a:pt x="5723255" y="3684587"/>
                </a:lnTo>
                <a:lnTo>
                  <a:pt x="0" y="3334067"/>
                </a:lnTo>
                <a:lnTo>
                  <a:pt x="1181100" y="167640"/>
                </a:lnTo>
                <a:close/>
              </a:path>
            </a:pathLst>
          </a:cu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296401023"/>
      </p:ext>
    </p:extLst>
  </p:cSld>
  <p:clrMapOvr>
    <a:masterClrMapping/>
  </p:clrMapOvr>
  <p:timing>
    <p:tnLst>
      <p:par>
        <p:cTn id="1" dur="indefinite" restart="never" nodeType="tmRoot"/>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10944201" y="7362055"/>
            <a:ext cx="4739904" cy="2664297"/>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124101487"/>
      </p:ext>
    </p:extLst>
  </p:cSld>
  <p:clrMapOvr>
    <a:masterClrMapping/>
  </p:clrMapOvr>
  <p:timing>
    <p:tnLst>
      <p:par>
        <p:cTn id="1" dur="indefinite" restart="never" nodeType="tmRoot"/>
      </p:par>
    </p:tn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rot="1244010">
            <a:off x="2388887" y="3288125"/>
            <a:ext cx="3483788" cy="6152337"/>
          </a:xfrm>
          <a:prstGeom prst="rect">
            <a:avLst/>
          </a:prstGeom>
        </p:spPr>
        <p:txBody>
          <a:bodyPr/>
          <a:lstStyle/>
          <a:p>
            <a:endParaRPr lang="id-ID" dirty="0"/>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46100440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296591" y="6425952"/>
            <a:ext cx="4985147" cy="7290048"/>
          </a:xfrm>
          <a:prstGeom prst="rect">
            <a:avLst/>
          </a:prstGeom>
        </p:spPr>
        <p:txBody>
          <a:bodyPr/>
          <a:lstStyle/>
          <a:p>
            <a:endParaRPr lang="id-ID"/>
          </a:p>
        </p:txBody>
      </p:sp>
    </p:spTree>
    <p:extLst>
      <p:ext uri="{BB962C8B-B14F-4D97-AF65-F5344CB8AC3E}">
        <p14:creationId xmlns:p14="http://schemas.microsoft.com/office/powerpoint/2010/main" val="1448089367"/>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
        <p:nvSpPr>
          <p:cNvPr id="14" name="Picture Placeholder 13"/>
          <p:cNvSpPr>
            <a:spLocks noGrp="1"/>
          </p:cNvSpPr>
          <p:nvPr>
            <p:ph type="pic" sz="quarter" idx="11"/>
          </p:nvPr>
        </p:nvSpPr>
        <p:spPr>
          <a:xfrm>
            <a:off x="1545431" y="7826375"/>
            <a:ext cx="2819400" cy="2159000"/>
          </a:xfrm>
          <a:prstGeom prst="rect">
            <a:avLst/>
          </a:prstGeom>
        </p:spPr>
        <p:txBody>
          <a:bodyPr/>
          <a:lstStyle/>
          <a:p>
            <a:endParaRPr lang="id-ID"/>
          </a:p>
        </p:txBody>
      </p:sp>
      <p:sp>
        <p:nvSpPr>
          <p:cNvPr id="18" name="Picture Placeholder 13"/>
          <p:cNvSpPr>
            <a:spLocks noGrp="1"/>
          </p:cNvSpPr>
          <p:nvPr>
            <p:ph type="pic" sz="quarter" idx="12"/>
          </p:nvPr>
        </p:nvSpPr>
        <p:spPr>
          <a:xfrm>
            <a:off x="4662488" y="7826375"/>
            <a:ext cx="2819400" cy="2159000"/>
          </a:xfrm>
          <a:prstGeom prst="rect">
            <a:avLst/>
          </a:prstGeom>
        </p:spPr>
        <p:txBody>
          <a:bodyPr/>
          <a:lstStyle/>
          <a:p>
            <a:endParaRPr lang="id-ID"/>
          </a:p>
        </p:txBody>
      </p:sp>
      <p:sp>
        <p:nvSpPr>
          <p:cNvPr id="19" name="Picture Placeholder 13"/>
          <p:cNvSpPr>
            <a:spLocks noGrp="1"/>
          </p:cNvSpPr>
          <p:nvPr>
            <p:ph type="pic" sz="quarter" idx="13"/>
          </p:nvPr>
        </p:nvSpPr>
        <p:spPr>
          <a:xfrm>
            <a:off x="7772400" y="7826375"/>
            <a:ext cx="2819400" cy="2159000"/>
          </a:xfrm>
          <a:prstGeom prst="rect">
            <a:avLst/>
          </a:prstGeom>
        </p:spPr>
        <p:txBody>
          <a:bodyPr/>
          <a:lstStyle/>
          <a:p>
            <a:endParaRPr lang="id-ID"/>
          </a:p>
        </p:txBody>
      </p:sp>
      <p:sp>
        <p:nvSpPr>
          <p:cNvPr id="20" name="Picture Placeholder 13"/>
          <p:cNvSpPr>
            <a:spLocks noGrp="1"/>
          </p:cNvSpPr>
          <p:nvPr>
            <p:ph type="pic" sz="quarter" idx="14"/>
          </p:nvPr>
        </p:nvSpPr>
        <p:spPr>
          <a:xfrm>
            <a:off x="10927556" y="7826375"/>
            <a:ext cx="2819400" cy="2159000"/>
          </a:xfrm>
          <a:prstGeom prst="rect">
            <a:avLst/>
          </a:prstGeom>
        </p:spPr>
        <p:txBody>
          <a:bodyPr/>
          <a:lstStyle/>
          <a:p>
            <a:endParaRPr lang="id-ID"/>
          </a:p>
        </p:txBody>
      </p:sp>
      <p:sp>
        <p:nvSpPr>
          <p:cNvPr id="21" name="Picture Placeholder 13"/>
          <p:cNvSpPr>
            <a:spLocks noGrp="1"/>
          </p:cNvSpPr>
          <p:nvPr>
            <p:ph type="pic" sz="quarter" idx="15"/>
          </p:nvPr>
        </p:nvSpPr>
        <p:spPr>
          <a:xfrm>
            <a:off x="14255557" y="7826375"/>
            <a:ext cx="2819400" cy="2159000"/>
          </a:xfrm>
          <a:prstGeom prst="rect">
            <a:avLst/>
          </a:prstGeom>
        </p:spPr>
        <p:txBody>
          <a:bodyPr/>
          <a:lstStyle/>
          <a:p>
            <a:endParaRPr lang="id-ID"/>
          </a:p>
        </p:txBody>
      </p:sp>
      <p:sp>
        <p:nvSpPr>
          <p:cNvPr id="22" name="Picture Placeholder 13"/>
          <p:cNvSpPr>
            <a:spLocks noGrp="1"/>
          </p:cNvSpPr>
          <p:nvPr>
            <p:ph type="pic" sz="quarter" idx="16"/>
          </p:nvPr>
        </p:nvSpPr>
        <p:spPr>
          <a:xfrm>
            <a:off x="1545431" y="10417721"/>
            <a:ext cx="2819400" cy="2159000"/>
          </a:xfrm>
          <a:prstGeom prst="rect">
            <a:avLst/>
          </a:prstGeom>
        </p:spPr>
        <p:txBody>
          <a:bodyPr/>
          <a:lstStyle/>
          <a:p>
            <a:endParaRPr lang="id-ID"/>
          </a:p>
        </p:txBody>
      </p:sp>
      <p:sp>
        <p:nvSpPr>
          <p:cNvPr id="23" name="Picture Placeholder 13"/>
          <p:cNvSpPr>
            <a:spLocks noGrp="1"/>
          </p:cNvSpPr>
          <p:nvPr>
            <p:ph type="pic" sz="quarter" idx="17"/>
          </p:nvPr>
        </p:nvSpPr>
        <p:spPr>
          <a:xfrm>
            <a:off x="4662488" y="10417721"/>
            <a:ext cx="2819400" cy="2159000"/>
          </a:xfrm>
          <a:prstGeom prst="rect">
            <a:avLst/>
          </a:prstGeom>
        </p:spPr>
        <p:txBody>
          <a:bodyPr/>
          <a:lstStyle/>
          <a:p>
            <a:endParaRPr lang="id-ID"/>
          </a:p>
        </p:txBody>
      </p:sp>
      <p:sp>
        <p:nvSpPr>
          <p:cNvPr id="24" name="Picture Placeholder 13"/>
          <p:cNvSpPr>
            <a:spLocks noGrp="1"/>
          </p:cNvSpPr>
          <p:nvPr>
            <p:ph type="pic" sz="quarter" idx="18"/>
          </p:nvPr>
        </p:nvSpPr>
        <p:spPr>
          <a:xfrm>
            <a:off x="7772400" y="10417721"/>
            <a:ext cx="2819400" cy="2159000"/>
          </a:xfrm>
          <a:prstGeom prst="rect">
            <a:avLst/>
          </a:prstGeom>
        </p:spPr>
        <p:txBody>
          <a:bodyPr/>
          <a:lstStyle/>
          <a:p>
            <a:endParaRPr lang="id-ID"/>
          </a:p>
        </p:txBody>
      </p:sp>
      <p:sp>
        <p:nvSpPr>
          <p:cNvPr id="25" name="Picture Placeholder 13"/>
          <p:cNvSpPr>
            <a:spLocks noGrp="1"/>
          </p:cNvSpPr>
          <p:nvPr>
            <p:ph type="pic" sz="quarter" idx="19"/>
          </p:nvPr>
        </p:nvSpPr>
        <p:spPr>
          <a:xfrm>
            <a:off x="10999197" y="10417721"/>
            <a:ext cx="2819400" cy="2159000"/>
          </a:xfrm>
          <a:prstGeom prst="rect">
            <a:avLst/>
          </a:prstGeom>
        </p:spPr>
        <p:txBody>
          <a:bodyPr/>
          <a:lstStyle/>
          <a:p>
            <a:endParaRPr lang="id-ID"/>
          </a:p>
        </p:txBody>
      </p:sp>
      <p:sp>
        <p:nvSpPr>
          <p:cNvPr id="26" name="Picture Placeholder 13"/>
          <p:cNvSpPr>
            <a:spLocks noGrp="1"/>
          </p:cNvSpPr>
          <p:nvPr>
            <p:ph type="pic" sz="quarter" idx="20"/>
          </p:nvPr>
        </p:nvSpPr>
        <p:spPr>
          <a:xfrm>
            <a:off x="14255557" y="10417721"/>
            <a:ext cx="2819400" cy="2159000"/>
          </a:xfrm>
          <a:prstGeom prst="rect">
            <a:avLst/>
          </a:prstGeom>
        </p:spPr>
        <p:txBody>
          <a:bodyPr/>
          <a:lstStyle/>
          <a:p>
            <a:endParaRPr lang="id-ID"/>
          </a:p>
        </p:txBody>
      </p:sp>
    </p:spTree>
    <p:extLst>
      <p:ext uri="{BB962C8B-B14F-4D97-AF65-F5344CB8AC3E}">
        <p14:creationId xmlns:p14="http://schemas.microsoft.com/office/powerpoint/2010/main" val="963834520"/>
      </p:ext>
    </p:extLst>
  </p:cSld>
  <p:clrMapOvr>
    <a:masterClrMapping/>
  </p:clrMapOvr>
  <p:timing>
    <p:tnLst>
      <p:par>
        <p:cTn id="1" dur="indefinite" restart="never" nodeType="tmRoot"/>
      </p:par>
    </p:tn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3" name="Picture Placeholder 12"/>
          <p:cNvSpPr>
            <a:spLocks noGrp="1"/>
          </p:cNvSpPr>
          <p:nvPr>
            <p:ph type="pic" sz="quarter" idx="12"/>
          </p:nvPr>
        </p:nvSpPr>
        <p:spPr>
          <a:xfrm>
            <a:off x="951310" y="7608888"/>
            <a:ext cx="2819400" cy="2159000"/>
          </a:xfrm>
          <a:prstGeom prst="rect">
            <a:avLst/>
          </a:prstGeom>
        </p:spPr>
        <p:txBody>
          <a:bodyPr/>
          <a:lstStyle/>
          <a:p>
            <a:endParaRPr lang="id-ID"/>
          </a:p>
        </p:txBody>
      </p:sp>
      <p:sp>
        <p:nvSpPr>
          <p:cNvPr id="14" name="Picture Placeholder 12"/>
          <p:cNvSpPr>
            <a:spLocks noGrp="1"/>
          </p:cNvSpPr>
          <p:nvPr>
            <p:ph type="pic" sz="quarter" idx="13"/>
          </p:nvPr>
        </p:nvSpPr>
        <p:spPr>
          <a:xfrm>
            <a:off x="4036927" y="7608888"/>
            <a:ext cx="2819400" cy="2159000"/>
          </a:xfrm>
          <a:prstGeom prst="rect">
            <a:avLst/>
          </a:prstGeom>
        </p:spPr>
        <p:txBody>
          <a:bodyPr/>
          <a:lstStyle/>
          <a:p>
            <a:endParaRPr lang="id-ID"/>
          </a:p>
        </p:txBody>
      </p:sp>
      <p:sp>
        <p:nvSpPr>
          <p:cNvPr id="15" name="Picture Placeholder 12"/>
          <p:cNvSpPr>
            <a:spLocks noGrp="1"/>
          </p:cNvSpPr>
          <p:nvPr>
            <p:ph type="pic" sz="quarter" idx="14"/>
          </p:nvPr>
        </p:nvSpPr>
        <p:spPr>
          <a:xfrm>
            <a:off x="7123510" y="7608888"/>
            <a:ext cx="2819400" cy="2159000"/>
          </a:xfrm>
          <a:prstGeom prst="rect">
            <a:avLst/>
          </a:prstGeom>
        </p:spPr>
        <p:txBody>
          <a:bodyPr/>
          <a:lstStyle/>
          <a:p>
            <a:endParaRPr lang="id-ID"/>
          </a:p>
        </p:txBody>
      </p:sp>
      <p:sp>
        <p:nvSpPr>
          <p:cNvPr id="16" name="Picture Placeholder 12"/>
          <p:cNvSpPr>
            <a:spLocks noGrp="1"/>
          </p:cNvSpPr>
          <p:nvPr>
            <p:ph type="pic" sz="quarter" idx="15"/>
          </p:nvPr>
        </p:nvSpPr>
        <p:spPr>
          <a:xfrm>
            <a:off x="951310" y="10085388"/>
            <a:ext cx="2819400" cy="2159000"/>
          </a:xfrm>
          <a:prstGeom prst="rect">
            <a:avLst/>
          </a:prstGeom>
        </p:spPr>
        <p:txBody>
          <a:bodyPr/>
          <a:lstStyle/>
          <a:p>
            <a:endParaRPr lang="id-ID"/>
          </a:p>
        </p:txBody>
      </p:sp>
      <p:sp>
        <p:nvSpPr>
          <p:cNvPr id="17" name="Picture Placeholder 12"/>
          <p:cNvSpPr>
            <a:spLocks noGrp="1"/>
          </p:cNvSpPr>
          <p:nvPr>
            <p:ph type="pic" sz="quarter" idx="16"/>
          </p:nvPr>
        </p:nvSpPr>
        <p:spPr>
          <a:xfrm>
            <a:off x="4036927" y="10085388"/>
            <a:ext cx="2819400" cy="2159000"/>
          </a:xfrm>
          <a:prstGeom prst="rect">
            <a:avLst/>
          </a:prstGeom>
        </p:spPr>
        <p:txBody>
          <a:bodyPr/>
          <a:lstStyle/>
          <a:p>
            <a:endParaRPr lang="id-ID"/>
          </a:p>
        </p:txBody>
      </p:sp>
      <p:sp>
        <p:nvSpPr>
          <p:cNvPr id="18" name="Picture Placeholder 12"/>
          <p:cNvSpPr>
            <a:spLocks noGrp="1"/>
          </p:cNvSpPr>
          <p:nvPr>
            <p:ph type="pic" sz="quarter" idx="17"/>
          </p:nvPr>
        </p:nvSpPr>
        <p:spPr>
          <a:xfrm>
            <a:off x="7123510" y="10085388"/>
            <a:ext cx="2819400" cy="2159000"/>
          </a:xfrm>
          <a:prstGeom prst="rect">
            <a:avLst/>
          </a:prstGeom>
        </p:spPr>
        <p:txBody>
          <a:bodyPr/>
          <a:lstStyle/>
          <a:p>
            <a:endParaRPr lang="id-ID"/>
          </a:p>
        </p:txBody>
      </p:sp>
      <p:sp>
        <p:nvSpPr>
          <p:cNvPr id="11" name="Picture Placeholder 10"/>
          <p:cNvSpPr>
            <a:spLocks noGrp="1"/>
          </p:cNvSpPr>
          <p:nvPr>
            <p:ph type="pic" sz="quarter" idx="11"/>
          </p:nvPr>
        </p:nvSpPr>
        <p:spPr>
          <a:xfrm>
            <a:off x="11250216" y="0"/>
            <a:ext cx="7037784"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4123643701"/>
      </p:ext>
    </p:extLst>
  </p:cSld>
  <p:clrMapOvr>
    <a:masterClrMapping/>
  </p:clrMapOvr>
  <p:timing>
    <p:tnLst>
      <p:par>
        <p:cTn id="1" dur="indefinite" restart="never" nodeType="tmRoot"/>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11143060" y="0"/>
            <a:ext cx="7144940"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2649661909"/>
      </p:ext>
    </p:extLst>
  </p:cSld>
  <p:clrMapOvr>
    <a:masterClrMapping/>
  </p:clrMapOvr>
  <p:timing>
    <p:tnLst>
      <p:par>
        <p:cTn id="1" dur="indefinite" restart="never" nodeType="tmRoot"/>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6" name="Picture Placeholder 5"/>
          <p:cNvSpPr>
            <a:spLocks noGrp="1"/>
          </p:cNvSpPr>
          <p:nvPr>
            <p:ph type="pic" sz="quarter" idx="11"/>
          </p:nvPr>
        </p:nvSpPr>
        <p:spPr>
          <a:xfrm>
            <a:off x="5339" y="0"/>
            <a:ext cx="7144940" cy="13716000"/>
          </a:xfrm>
          <a:prstGeom prst="rect">
            <a:avLst/>
          </a:prstGeom>
        </p:spPr>
        <p:txBody>
          <a:bodyPr/>
          <a:lstStyle/>
          <a:p>
            <a:endParaRPr lang="id-ID"/>
          </a:p>
        </p:txBody>
      </p:sp>
      <p:sp>
        <p:nvSpPr>
          <p:cNvPr id="3" name="Footer Placeholder 2"/>
          <p:cNvSpPr>
            <a:spLocks noGrp="1"/>
          </p:cNvSpPr>
          <p:nvPr>
            <p:ph type="ftr" sz="quarter" idx="10"/>
          </p:nvPr>
        </p:nvSpPr>
        <p:spPr/>
        <p:txBody>
          <a:bodyPr/>
          <a:lstStyle>
            <a:lvl1pPr>
              <a:defRPr>
                <a:solidFill>
                  <a:schemeClr val="tx2"/>
                </a:solidFill>
              </a:defRPr>
            </a:lvl1pPr>
          </a:lstStyle>
          <a:p>
            <a:r>
              <a:rPr lang="id-ID" smtClean="0"/>
              <a:t>International Business Plan</a:t>
            </a:r>
            <a:endParaRPr lang="id-ID" dirty="0"/>
          </a:p>
        </p:txBody>
      </p:sp>
    </p:spTree>
    <p:extLst>
      <p:ext uri="{BB962C8B-B14F-4D97-AF65-F5344CB8AC3E}">
        <p14:creationId xmlns:p14="http://schemas.microsoft.com/office/powerpoint/2010/main" val="189206249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3" name="Picture Placeholder 2"/>
          <p:cNvSpPr>
            <a:spLocks noGrp="1"/>
          </p:cNvSpPr>
          <p:nvPr>
            <p:ph type="pic" sz="quarter" idx="12"/>
          </p:nvPr>
        </p:nvSpPr>
        <p:spPr>
          <a:xfrm>
            <a:off x="1222077" y="5721450"/>
            <a:ext cx="2271911" cy="2271910"/>
          </a:xfrm>
          <a:prstGeom prst="ellipse">
            <a:avLst/>
          </a:prstGeom>
        </p:spPr>
        <p:txBody>
          <a:bodyPr/>
          <a:lstStyle/>
          <a:p>
            <a:endParaRPr lang="id-ID"/>
          </a:p>
        </p:txBody>
      </p:sp>
    </p:spTree>
    <p:extLst>
      <p:ext uri="{BB962C8B-B14F-4D97-AF65-F5344CB8AC3E}">
        <p14:creationId xmlns:p14="http://schemas.microsoft.com/office/powerpoint/2010/main" val="131166039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6" name="AutoShape 1"/>
          <p:cNvSpPr>
            <a:spLocks/>
          </p:cNvSpPr>
          <p:nvPr userDrawn="1"/>
        </p:nvSpPr>
        <p:spPr bwMode="auto">
          <a:xfrm>
            <a:off x="1141810" y="3982641"/>
            <a:ext cx="2432447" cy="2432447"/>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 name="AutoShape 5"/>
          <p:cNvSpPr>
            <a:spLocks/>
          </p:cNvSpPr>
          <p:nvPr userDrawn="1"/>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3" name="Picture Placeholder 2"/>
          <p:cNvSpPr>
            <a:spLocks noGrp="1"/>
          </p:cNvSpPr>
          <p:nvPr>
            <p:ph type="pic" sz="quarter" idx="11"/>
          </p:nvPr>
        </p:nvSpPr>
        <p:spPr>
          <a:xfrm>
            <a:off x="1242020" y="4082851"/>
            <a:ext cx="2232025" cy="2232025"/>
          </a:xfrm>
          <a:prstGeom prst="ellipse">
            <a:avLst/>
          </a:prstGeom>
        </p:spPr>
        <p:txBody>
          <a:bodyPr/>
          <a:lstStyle/>
          <a:p>
            <a:endParaRPr lang="id-ID"/>
          </a:p>
        </p:txBody>
      </p:sp>
      <p:sp>
        <p:nvSpPr>
          <p:cNvPr id="10" name="Picture Placeholder 2"/>
          <p:cNvSpPr>
            <a:spLocks noGrp="1"/>
          </p:cNvSpPr>
          <p:nvPr>
            <p:ph type="pic" sz="quarter" idx="12"/>
          </p:nvPr>
        </p:nvSpPr>
        <p:spPr>
          <a:xfrm>
            <a:off x="1242019" y="8041679"/>
            <a:ext cx="2232025" cy="2232025"/>
          </a:xfrm>
          <a:prstGeom prst="ellipse">
            <a:avLst/>
          </a:prstGeom>
        </p:spPr>
        <p:txBody>
          <a:bodyPr/>
          <a:lstStyle/>
          <a:p>
            <a:endParaRPr lang="id-ID"/>
          </a:p>
        </p:txBody>
      </p:sp>
    </p:spTree>
    <p:extLst>
      <p:ext uri="{BB962C8B-B14F-4D97-AF65-F5344CB8AC3E}">
        <p14:creationId xmlns:p14="http://schemas.microsoft.com/office/powerpoint/2010/main" val="1154059311"/>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11225212" y="0"/>
            <a:ext cx="7062788" cy="13716000"/>
          </a:xfrm>
          <a:prstGeom prst="rect">
            <a:avLst/>
          </a:prstGeom>
        </p:spPr>
        <p:txBody>
          <a:bodyPr/>
          <a:lstStyle/>
          <a:p>
            <a:endParaRPr lang="id-ID"/>
          </a:p>
        </p:txBody>
      </p:sp>
      <p:sp>
        <p:nvSpPr>
          <p:cNvPr id="3" name="Picture Placeholder 2"/>
          <p:cNvSpPr>
            <a:spLocks noGrp="1"/>
          </p:cNvSpPr>
          <p:nvPr>
            <p:ph type="pic" sz="quarter" idx="11"/>
          </p:nvPr>
        </p:nvSpPr>
        <p:spPr>
          <a:xfrm>
            <a:off x="1278533" y="8077398"/>
            <a:ext cx="2159000" cy="2160588"/>
          </a:xfrm>
          <a:prstGeom prst="ellipse">
            <a:avLst/>
          </a:prstGeom>
        </p:spPr>
        <p:txBody>
          <a:bodyPr/>
          <a:lstStyle/>
          <a:p>
            <a:endParaRPr lang="id-ID"/>
          </a:p>
        </p:txBody>
      </p:sp>
    </p:spTree>
    <p:extLst>
      <p:ext uri="{BB962C8B-B14F-4D97-AF65-F5344CB8AC3E}">
        <p14:creationId xmlns:p14="http://schemas.microsoft.com/office/powerpoint/2010/main" val="240130386"/>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blank">
    <p:bg>
      <p:bgPr>
        <a:solidFill>
          <a:schemeClr val="bg1"/>
        </a:solidFill>
        <a:effectLst/>
      </p:bgPr>
    </p:bg>
    <p:spTree>
      <p:nvGrpSpPr>
        <p:cNvPr id="1" name=""/>
        <p:cNvGrpSpPr/>
        <p:nvPr/>
      </p:nvGrpSpPr>
      <p:grpSpPr>
        <a:xfrm>
          <a:off x="0" y="0"/>
          <a:ext cx="0" cy="0"/>
          <a:chOff x="0" y="0"/>
          <a:chExt cx="0" cy="0"/>
        </a:xfrm>
      </p:grpSpPr>
      <p:sp>
        <p:nvSpPr>
          <p:cNvPr id="9" name="Picture Placeholder 8"/>
          <p:cNvSpPr>
            <a:spLocks noGrp="1"/>
          </p:cNvSpPr>
          <p:nvPr>
            <p:ph type="pic" sz="quarter" idx="11"/>
          </p:nvPr>
        </p:nvSpPr>
        <p:spPr>
          <a:xfrm>
            <a:off x="7674490" y="1484362"/>
            <a:ext cx="2955359" cy="2955358"/>
          </a:xfrm>
          <a:prstGeom prst="ellipse">
            <a:avLst/>
          </a:prstGeom>
          <a:ln w="127000">
            <a:solidFill>
              <a:schemeClr val="accent1"/>
            </a:solidFill>
          </a:ln>
        </p:spPr>
        <p:txBody>
          <a:bodyPr/>
          <a:lstStyle/>
          <a:p>
            <a:endParaRPr lang="id-ID"/>
          </a:p>
        </p:txBody>
      </p:sp>
    </p:spTree>
    <p:extLst>
      <p:ext uri="{BB962C8B-B14F-4D97-AF65-F5344CB8AC3E}">
        <p14:creationId xmlns:p14="http://schemas.microsoft.com/office/powerpoint/2010/main" val="26630545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8.xml"/><Relationship Id="rId13" Type="http://schemas.openxmlformats.org/officeDocument/2006/relationships/slideLayout" Target="../slideLayouts/slideLayout23.xml"/><Relationship Id="rId18" Type="http://schemas.openxmlformats.org/officeDocument/2006/relationships/slideLayout" Target="../slideLayouts/slideLayout28.xml"/><Relationship Id="rId26" Type="http://schemas.openxmlformats.org/officeDocument/2006/relationships/slideLayout" Target="../slideLayouts/slideLayout36.xml"/><Relationship Id="rId3" Type="http://schemas.openxmlformats.org/officeDocument/2006/relationships/slideLayout" Target="../slideLayouts/slideLayout13.xml"/><Relationship Id="rId21" Type="http://schemas.openxmlformats.org/officeDocument/2006/relationships/slideLayout" Target="../slideLayouts/slideLayout31.xml"/><Relationship Id="rId7" Type="http://schemas.openxmlformats.org/officeDocument/2006/relationships/slideLayout" Target="../slideLayouts/slideLayout17.xml"/><Relationship Id="rId12" Type="http://schemas.openxmlformats.org/officeDocument/2006/relationships/slideLayout" Target="../slideLayouts/slideLayout22.xml"/><Relationship Id="rId17" Type="http://schemas.openxmlformats.org/officeDocument/2006/relationships/slideLayout" Target="../slideLayouts/slideLayout27.xml"/><Relationship Id="rId25" Type="http://schemas.openxmlformats.org/officeDocument/2006/relationships/slideLayout" Target="../slideLayouts/slideLayout35.xml"/><Relationship Id="rId2" Type="http://schemas.openxmlformats.org/officeDocument/2006/relationships/slideLayout" Target="../slideLayouts/slideLayout12.xml"/><Relationship Id="rId16" Type="http://schemas.openxmlformats.org/officeDocument/2006/relationships/slideLayout" Target="../slideLayouts/slideLayout26.xml"/><Relationship Id="rId20" Type="http://schemas.openxmlformats.org/officeDocument/2006/relationships/slideLayout" Target="../slideLayouts/slideLayout30.xml"/><Relationship Id="rId29" Type="http://schemas.openxmlformats.org/officeDocument/2006/relationships/slideLayout" Target="../slideLayouts/slideLayout39.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24" Type="http://schemas.openxmlformats.org/officeDocument/2006/relationships/slideLayout" Target="../slideLayouts/slideLayout34.xml"/><Relationship Id="rId5" Type="http://schemas.openxmlformats.org/officeDocument/2006/relationships/slideLayout" Target="../slideLayouts/slideLayout15.xml"/><Relationship Id="rId15" Type="http://schemas.openxmlformats.org/officeDocument/2006/relationships/slideLayout" Target="../slideLayouts/slideLayout25.xml"/><Relationship Id="rId23" Type="http://schemas.openxmlformats.org/officeDocument/2006/relationships/slideLayout" Target="../slideLayouts/slideLayout33.xml"/><Relationship Id="rId28" Type="http://schemas.openxmlformats.org/officeDocument/2006/relationships/slideLayout" Target="../slideLayouts/slideLayout38.xml"/><Relationship Id="rId10" Type="http://schemas.openxmlformats.org/officeDocument/2006/relationships/slideLayout" Target="../slideLayouts/slideLayout20.xml"/><Relationship Id="rId19" Type="http://schemas.openxmlformats.org/officeDocument/2006/relationships/slideLayout" Target="../slideLayouts/slideLayout29.xml"/><Relationship Id="rId4" Type="http://schemas.openxmlformats.org/officeDocument/2006/relationships/slideLayout" Target="../slideLayouts/slideLayout14.xml"/><Relationship Id="rId9" Type="http://schemas.openxmlformats.org/officeDocument/2006/relationships/slideLayout" Target="../slideLayouts/slideLayout19.xml"/><Relationship Id="rId14" Type="http://schemas.openxmlformats.org/officeDocument/2006/relationships/slideLayout" Target="../slideLayouts/slideLayout24.xml"/><Relationship Id="rId22" Type="http://schemas.openxmlformats.org/officeDocument/2006/relationships/slideLayout" Target="../slideLayouts/slideLayout32.xml"/><Relationship Id="rId27" Type="http://schemas.openxmlformats.org/officeDocument/2006/relationships/slideLayout" Target="../slideLayouts/slideLayout37.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theme" Target="../theme/theme3.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91" r:id="rId1"/>
    <p:sldLayoutId id="2147483747" r:id="rId2"/>
    <p:sldLayoutId id="2147483746" r:id="rId3"/>
    <p:sldLayoutId id="2147483742" r:id="rId4"/>
    <p:sldLayoutId id="2147483734" r:id="rId5"/>
    <p:sldLayoutId id="2147483733" r:id="rId6"/>
    <p:sldLayoutId id="2147483732" r:id="rId7"/>
    <p:sldLayoutId id="2147483731" r:id="rId8"/>
    <p:sldLayoutId id="2147483698" r:id="rId9"/>
    <p:sldLayoutId id="2147483699" r:id="rId10"/>
  </p:sldLayoutIdLst>
  <p:timing>
    <p:tnLst>
      <p:par>
        <p:cTn id="1" dur="indefinite" restart="never" nodeType="tmRoot"/>
      </p:par>
    </p:tnLst>
  </p:timing>
  <p:hf sldNum="0" hdr="0" dt="0"/>
  <p:txStyles>
    <p:titleStyle>
      <a:lvl1pPr algn="ctr" defTabSz="438150" rtl="0" eaLnBrk="0" fontAlgn="base" hangingPunct="0">
        <a:spcBef>
          <a:spcPct val="0"/>
        </a:spcBef>
        <a:spcAft>
          <a:spcPct val="0"/>
        </a:spcAft>
        <a:defRPr sz="8400">
          <a:solidFill>
            <a:srgbClr val="000000"/>
          </a:solidFill>
          <a:latin typeface="+mj-lt"/>
          <a:ea typeface="MS PGothic" panose="020B0600070205080204" pitchFamily="34" charset="-128"/>
          <a:cs typeface="+mj-cs"/>
          <a:sym typeface="Helvetica Light" charset="0"/>
        </a:defRPr>
      </a:lvl1pPr>
      <a:lvl2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2pPr>
      <a:lvl3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3pPr>
      <a:lvl4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4pPr>
      <a:lvl5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054" name="Rectangle 6"/>
          <p:cNvSpPr>
            <a:spLocks noGrp="1"/>
          </p:cNvSpPr>
          <p:nvPr>
            <p:ph type="sldNum" sz="quarter" idx="2"/>
          </p:nvPr>
        </p:nvSpPr>
        <p:spPr bwMode="auto">
          <a:xfrm>
            <a:off x="16728281" y="1135063"/>
            <a:ext cx="563166" cy="33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defTabSz="438150">
              <a:lnSpc>
                <a:spcPct val="100000"/>
              </a:lnSpc>
              <a:defRPr>
                <a:solidFill>
                  <a:schemeClr val="tx2"/>
                </a:solidFill>
                <a:latin typeface="Roboto Light" panose="02000000000000000000" pitchFamily="2" charset="0"/>
              </a:defRPr>
            </a:lvl1pPr>
          </a:lstStyle>
          <a:p>
            <a:fld id="{47DE0334-7AD9-47D6-A6CF-E3827AE7956F}" type="slidenum">
              <a:rPr lang="en-US" smtClean="0"/>
              <a:pPr/>
              <a:t>‹#›</a:t>
            </a:fld>
            <a:endParaRPr lang="en-US" sz="1500" dirty="0"/>
          </a:p>
        </p:txBody>
      </p:sp>
      <p:sp>
        <p:nvSpPr>
          <p:cNvPr id="2056" name="Line 8"/>
          <p:cNvSpPr>
            <a:spLocks noChangeShapeType="1"/>
          </p:cNvSpPr>
          <p:nvPr/>
        </p:nvSpPr>
        <p:spPr bwMode="auto">
          <a:xfrm>
            <a:off x="951310" y="2565400"/>
            <a:ext cx="163841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latin typeface="Roboto" charset="0"/>
              <a:ea typeface="ＭＳ Ｐゴシック" charset="0"/>
              <a:cs typeface="Roboto" charset="0"/>
              <a:sym typeface="Roboto" charset="0"/>
            </a:endParaRPr>
          </a:p>
        </p:txBody>
      </p:sp>
      <p:sp>
        <p:nvSpPr>
          <p:cNvPr id="2057" name="AutoShape 9"/>
          <p:cNvSpPr>
            <a:spLocks/>
          </p:cNvSpPr>
          <p:nvPr/>
        </p:nvSpPr>
        <p:spPr bwMode="auto">
          <a:xfrm>
            <a:off x="2849786" y="13134436"/>
            <a:ext cx="223222" cy="211139"/>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058" name="AutoShape 10"/>
          <p:cNvSpPr>
            <a:spLocks/>
          </p:cNvSpPr>
          <p:nvPr/>
        </p:nvSpPr>
        <p:spPr bwMode="auto">
          <a:xfrm flipH="1">
            <a:off x="2257887" y="13132225"/>
            <a:ext cx="222828" cy="24986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059" name="AutoShape 11"/>
          <p:cNvSpPr>
            <a:spLocks/>
          </p:cNvSpPr>
          <p:nvPr/>
        </p:nvSpPr>
        <p:spPr bwMode="auto">
          <a:xfrm>
            <a:off x="1647755" y="13156014"/>
            <a:ext cx="311326" cy="211139"/>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060" name="AutoShape 12"/>
          <p:cNvSpPr>
            <a:spLocks/>
          </p:cNvSpPr>
          <p:nvPr/>
        </p:nvSpPr>
        <p:spPr bwMode="auto">
          <a:xfrm>
            <a:off x="1165012" y="13106201"/>
            <a:ext cx="101203"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2" name="Oval 1"/>
          <p:cNvSpPr/>
          <p:nvPr userDrawn="1"/>
        </p:nvSpPr>
        <p:spPr bwMode="auto">
          <a:xfrm>
            <a:off x="16649824" y="938536"/>
            <a:ext cx="720080" cy="720080"/>
          </a:xfrm>
          <a:prstGeom prst="ellipse">
            <a:avLst/>
          </a:prstGeom>
          <a:noFill/>
          <a:ln w="25400" cap="flat" cmpd="sng" algn="ctr">
            <a:solidFill>
              <a:schemeClr val="bg2"/>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4" name="Oval 3"/>
          <p:cNvSpPr/>
          <p:nvPr userDrawn="1"/>
        </p:nvSpPr>
        <p:spPr bwMode="auto">
          <a:xfrm>
            <a:off x="977987"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5" name="Oval 14"/>
          <p:cNvSpPr/>
          <p:nvPr userDrawn="1"/>
        </p:nvSpPr>
        <p:spPr bwMode="auto">
          <a:xfrm>
            <a:off x="1550194"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6" name="Oval 15"/>
          <p:cNvSpPr/>
          <p:nvPr userDrawn="1"/>
        </p:nvSpPr>
        <p:spPr bwMode="auto">
          <a:xfrm>
            <a:off x="2134548"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9" name="Oval 18"/>
          <p:cNvSpPr/>
          <p:nvPr userDrawn="1"/>
        </p:nvSpPr>
        <p:spPr bwMode="auto">
          <a:xfrm>
            <a:off x="2733142" y="13005553"/>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6" r:id="rId1"/>
    <p:sldLayoutId id="2147483743" r:id="rId2"/>
    <p:sldLayoutId id="2147483730" r:id="rId3"/>
    <p:sldLayoutId id="2147483729" r:id="rId4"/>
    <p:sldLayoutId id="2147483728" r:id="rId5"/>
    <p:sldLayoutId id="2147483727" r:id="rId6"/>
    <p:sldLayoutId id="2147483726" r:id="rId7"/>
    <p:sldLayoutId id="2147483725" r:id="rId8"/>
    <p:sldLayoutId id="2147483724" r:id="rId9"/>
    <p:sldLayoutId id="2147483723" r:id="rId10"/>
    <p:sldLayoutId id="2147483722" r:id="rId11"/>
    <p:sldLayoutId id="2147483721" r:id="rId12"/>
    <p:sldLayoutId id="2147483718" r:id="rId13"/>
    <p:sldLayoutId id="2147483717" r:id="rId14"/>
    <p:sldLayoutId id="2147483716" r:id="rId15"/>
    <p:sldLayoutId id="2147483715" r:id="rId16"/>
    <p:sldLayoutId id="2147483714" r:id="rId17"/>
    <p:sldLayoutId id="2147483713" r:id="rId18"/>
    <p:sldLayoutId id="2147483712" r:id="rId19"/>
    <p:sldLayoutId id="2147483711" r:id="rId20"/>
    <p:sldLayoutId id="2147483710" r:id="rId21"/>
    <p:sldLayoutId id="2147483709" r:id="rId22"/>
    <p:sldLayoutId id="2147483708" r:id="rId23"/>
    <p:sldLayoutId id="2147483707" r:id="rId24"/>
    <p:sldLayoutId id="2147483706" r:id="rId25"/>
    <p:sldLayoutId id="2147483705" r:id="rId26"/>
    <p:sldLayoutId id="2147483704" r:id="rId27"/>
    <p:sldLayoutId id="2147483703" r:id="rId28"/>
    <p:sldLayoutId id="2147483702" r:id="rId29"/>
  </p:sldLayoutIdLst>
  <p:timing>
    <p:tnLst>
      <p:par>
        <p:cTn id="1" dur="indefinite" restart="never" nodeType="tmRoot"/>
      </p:par>
    </p:tnLst>
  </p:timing>
  <p:hf sldNum="0" hdr="0" dt="0"/>
  <p:txStyles>
    <p:titleStyle>
      <a:lvl1pPr algn="l" defTabSz="438150" rtl="0" eaLnBrk="0" fontAlgn="base" hangingPunct="0">
        <a:spcBef>
          <a:spcPct val="0"/>
        </a:spcBef>
        <a:spcAft>
          <a:spcPct val="0"/>
        </a:spcAft>
        <a:defRPr sz="4500">
          <a:solidFill>
            <a:schemeClr val="bg1"/>
          </a:solidFill>
          <a:latin typeface="Roboto Bold"/>
          <a:ea typeface="MS PGothic" panose="020B0600070205080204" pitchFamily="34" charset="-128"/>
          <a:cs typeface="Roboto Bold"/>
          <a:sym typeface="Helvetica Light" charset="0"/>
        </a:defRPr>
      </a:lvl1pPr>
      <a:lvl2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2pPr>
      <a:lvl3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3pPr>
      <a:lvl4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4pPr>
      <a:lvl5pPr algn="l" defTabSz="438150" rtl="0" eaLnBrk="0" fontAlgn="base" hangingPunct="0">
        <a:spcBef>
          <a:spcPct val="0"/>
        </a:spcBef>
        <a:spcAft>
          <a:spcPct val="0"/>
        </a:spcAft>
        <a:defRPr sz="4500">
          <a:solidFill>
            <a:schemeClr val="bg1"/>
          </a:solidFill>
          <a:latin typeface="Roboto Bold"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4" name="Footer Placeholder 3"/>
          <p:cNvSpPr>
            <a:spLocks noGrp="1"/>
          </p:cNvSpPr>
          <p:nvPr>
            <p:ph type="ftr" sz="quarter" idx="3"/>
          </p:nvPr>
        </p:nvSpPr>
        <p:spPr>
          <a:xfrm>
            <a:off x="11193270" y="12912725"/>
            <a:ext cx="6172200" cy="730250"/>
          </a:xfrm>
          <a:prstGeom prst="rect">
            <a:avLst/>
          </a:prstGeom>
        </p:spPr>
        <p:txBody>
          <a:bodyPr vert="horz" lIns="91440" tIns="45720" rIns="91440" bIns="45720" rtlCol="0" anchor="ctr"/>
          <a:lstStyle>
            <a:lvl1pPr algn="r">
              <a:defRPr sz="1350">
                <a:solidFill>
                  <a:schemeClr val="tx2"/>
                </a:solidFill>
              </a:defRPr>
            </a:lvl1pPr>
          </a:lstStyle>
          <a:p>
            <a:r>
              <a:rPr lang="id-ID" smtClean="0"/>
              <a:t>International Business Plan</a:t>
            </a:r>
            <a:endParaRPr lang="id-ID" dirty="0"/>
          </a:p>
        </p:txBody>
      </p:sp>
      <p:sp>
        <p:nvSpPr>
          <p:cNvPr id="11" name="AutoShape 9"/>
          <p:cNvSpPr>
            <a:spLocks/>
          </p:cNvSpPr>
          <p:nvPr userDrawn="1"/>
        </p:nvSpPr>
        <p:spPr bwMode="auto">
          <a:xfrm>
            <a:off x="2849786" y="13134436"/>
            <a:ext cx="223222" cy="211139"/>
          </a:xfrm>
          <a:custGeom>
            <a:avLst/>
            <a:gdLst>
              <a:gd name="T0" fmla="*/ 111919 w 21600"/>
              <a:gd name="T1" fmla="*/ 108744 h 21600"/>
              <a:gd name="T2" fmla="*/ 111919 w 21600"/>
              <a:gd name="T3" fmla="*/ 108744 h 21600"/>
              <a:gd name="T4" fmla="*/ 111919 w 21600"/>
              <a:gd name="T5" fmla="*/ 108744 h 21600"/>
              <a:gd name="T6" fmla="*/ 111919 w 21600"/>
              <a:gd name="T7" fmla="*/ 10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2" name="AutoShape 10"/>
          <p:cNvSpPr>
            <a:spLocks/>
          </p:cNvSpPr>
          <p:nvPr userDrawn="1"/>
        </p:nvSpPr>
        <p:spPr bwMode="auto">
          <a:xfrm flipH="1">
            <a:off x="2257887" y="13132225"/>
            <a:ext cx="222828" cy="249863"/>
          </a:xfrm>
          <a:custGeom>
            <a:avLst/>
            <a:gdLst>
              <a:gd name="T0" fmla="*/ 138113 w 21600"/>
              <a:gd name="T1" fmla="*/ 138907 h 21600"/>
              <a:gd name="T2" fmla="*/ 138113 w 21600"/>
              <a:gd name="T3" fmla="*/ 138907 h 21600"/>
              <a:gd name="T4" fmla="*/ 138113 w 21600"/>
              <a:gd name="T5" fmla="*/ 138907 h 21600"/>
              <a:gd name="T6" fmla="*/ 138113 w 21600"/>
              <a:gd name="T7" fmla="*/ 138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599" y="4835"/>
                  <a:pt x="21599" y="10800"/>
                </a:cubicBezTo>
                <a:cubicBezTo>
                  <a:pt x="21599"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3" name="AutoShape 11"/>
          <p:cNvSpPr>
            <a:spLocks/>
          </p:cNvSpPr>
          <p:nvPr userDrawn="1"/>
        </p:nvSpPr>
        <p:spPr bwMode="auto">
          <a:xfrm>
            <a:off x="1647755" y="13156014"/>
            <a:ext cx="311326" cy="211139"/>
          </a:xfrm>
          <a:custGeom>
            <a:avLst/>
            <a:gdLst>
              <a:gd name="T0" fmla="*/ 150813 w 21600"/>
              <a:gd name="T1" fmla="*/ 102765 h 19017"/>
              <a:gd name="T2" fmla="*/ 150813 w 21600"/>
              <a:gd name="T3" fmla="*/ 102765 h 19017"/>
              <a:gd name="T4" fmla="*/ 150813 w 21600"/>
              <a:gd name="T5" fmla="*/ 102765 h 19017"/>
              <a:gd name="T6" fmla="*/ 150813 w 21600"/>
              <a:gd name="T7" fmla="*/ 102765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4" name="AutoShape 12"/>
          <p:cNvSpPr>
            <a:spLocks/>
          </p:cNvSpPr>
          <p:nvPr userDrawn="1"/>
        </p:nvSpPr>
        <p:spPr bwMode="auto">
          <a:xfrm>
            <a:off x="1165012" y="13106201"/>
            <a:ext cx="101203" cy="277813"/>
          </a:xfrm>
          <a:custGeom>
            <a:avLst/>
            <a:gdLst>
              <a:gd name="T0" fmla="*/ 67469 w 21600"/>
              <a:gd name="T1" fmla="*/ 145685 h 21085"/>
              <a:gd name="T2" fmla="*/ 67469 w 21600"/>
              <a:gd name="T3" fmla="*/ 145685 h 21085"/>
              <a:gd name="T4" fmla="*/ 67469 w 21600"/>
              <a:gd name="T5" fmla="*/ 145685 h 21085"/>
              <a:gd name="T6" fmla="*/ 67469 w 21600"/>
              <a:gd name="T7" fmla="*/ 145685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p>
        </p:txBody>
      </p:sp>
      <p:sp>
        <p:nvSpPr>
          <p:cNvPr id="15" name="Oval 14"/>
          <p:cNvSpPr/>
          <p:nvPr userDrawn="1"/>
        </p:nvSpPr>
        <p:spPr bwMode="auto">
          <a:xfrm>
            <a:off x="977987"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6" name="Oval 15"/>
          <p:cNvSpPr/>
          <p:nvPr userDrawn="1"/>
        </p:nvSpPr>
        <p:spPr bwMode="auto">
          <a:xfrm>
            <a:off x="1550194"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7" name="Oval 16"/>
          <p:cNvSpPr/>
          <p:nvPr userDrawn="1"/>
        </p:nvSpPr>
        <p:spPr bwMode="auto">
          <a:xfrm>
            <a:off x="2134548" y="13007481"/>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
        <p:nvSpPr>
          <p:cNvPr id="18" name="Oval 17"/>
          <p:cNvSpPr/>
          <p:nvPr userDrawn="1"/>
        </p:nvSpPr>
        <p:spPr bwMode="auto">
          <a:xfrm>
            <a:off x="2733142" y="13005553"/>
            <a:ext cx="475255" cy="475255"/>
          </a:xfrm>
          <a:prstGeom prst="ellipse">
            <a:avLst/>
          </a:prstGeom>
          <a:noFill/>
          <a:ln w="3175" cap="flat" cmpd="sng" algn="ctr">
            <a:solidFill>
              <a:schemeClr val="bg2">
                <a:lumMod val="90000"/>
              </a:schemeClr>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228600" marR="0" indent="0" algn="l" defTabSz="12700" rtl="0" eaLnBrk="1" fontAlgn="base" latinLnBrk="0" hangingPunct="0">
              <a:lnSpc>
                <a:spcPct val="110000"/>
              </a:lnSpc>
              <a:spcBef>
                <a:spcPct val="0"/>
              </a:spcBef>
              <a:spcAft>
                <a:spcPct val="0"/>
              </a:spcAft>
              <a:buClrTx/>
              <a:buSzTx/>
              <a:buFontTx/>
              <a:buNone/>
              <a:tabLst/>
            </a:pPr>
            <a:endParaRPr kumimoji="0" lang="id-ID" sz="2400" b="0" i="0" u="none" strike="noStrike" cap="none" normalizeH="0" baseline="0">
              <a:ln>
                <a:noFill/>
              </a:ln>
              <a:solidFill>
                <a:srgbClr val="53585F"/>
              </a:solidFill>
              <a:effectLst/>
              <a:latin typeface="Roboto" charset="0"/>
              <a:ea typeface="ＭＳ Ｐゴシック" charset="0"/>
              <a:cs typeface="Roboto" charset="0"/>
              <a:sym typeface="Roboto" charset="0"/>
            </a:endParaRPr>
          </a:p>
        </p:txBody>
      </p:sp>
    </p:spTree>
  </p:cSld>
  <p:clrMap bg1="lt1" tx1="dk1" bg2="lt2" tx2="dk2" accent1="accent1" accent2="accent2" accent3="accent3" accent4="accent4" accent5="accent5" accent6="accent6" hlink="hlink" folHlink="folHlink"/>
  <p:sldLayoutIdLst>
    <p:sldLayoutId id="2147483697" r:id="rId1"/>
    <p:sldLayoutId id="2147483745" r:id="rId2"/>
    <p:sldLayoutId id="2147483744" r:id="rId3"/>
    <p:sldLayoutId id="2147483741" r:id="rId4"/>
    <p:sldLayoutId id="2147483740" r:id="rId5"/>
    <p:sldLayoutId id="2147483739" r:id="rId6"/>
    <p:sldLayoutId id="2147483738" r:id="rId7"/>
    <p:sldLayoutId id="2147483737" r:id="rId8"/>
    <p:sldLayoutId id="2147483736" r:id="rId9"/>
    <p:sldLayoutId id="2147483735" r:id="rId10"/>
    <p:sldLayoutId id="2147483720" r:id="rId11"/>
    <p:sldLayoutId id="2147483719" r:id="rId12"/>
    <p:sldLayoutId id="2147483700" r:id="rId13"/>
    <p:sldLayoutId id="2147483701" r:id="rId14"/>
  </p:sldLayoutIdLst>
  <p:timing>
    <p:tnLst>
      <p:par>
        <p:cTn id="1" dur="indefinite" restart="never" nodeType="tmRoot"/>
      </p:par>
    </p:tnLst>
  </p:timing>
  <p:hf sldNum="0" hdr="0" dt="0"/>
  <p:txStyles>
    <p:titleStyle>
      <a:lvl1pPr algn="ctr" defTabSz="438150" rtl="0" eaLnBrk="0" fontAlgn="base" hangingPunct="0">
        <a:spcBef>
          <a:spcPct val="0"/>
        </a:spcBef>
        <a:spcAft>
          <a:spcPct val="0"/>
        </a:spcAft>
        <a:defRPr sz="8400">
          <a:solidFill>
            <a:srgbClr val="000000"/>
          </a:solidFill>
          <a:latin typeface="+mj-lt"/>
          <a:ea typeface="MS PGothic" panose="020B0600070205080204" pitchFamily="34" charset="-128"/>
          <a:cs typeface="+mj-cs"/>
          <a:sym typeface="Helvetica Light" charset="0"/>
        </a:defRPr>
      </a:lvl1pPr>
      <a:lvl2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2pPr>
      <a:lvl3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3pPr>
      <a:lvl4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4pPr>
      <a:lvl5pPr algn="ctr" defTabSz="438150" rtl="0" eaLnBrk="0" fontAlgn="base" hangingPunct="0">
        <a:spcBef>
          <a:spcPct val="0"/>
        </a:spcBef>
        <a:spcAft>
          <a:spcPct val="0"/>
        </a:spcAft>
        <a:defRPr sz="8400">
          <a:solidFill>
            <a:srgbClr val="000000"/>
          </a:solidFill>
          <a:latin typeface="Helvetica Light" charset="0"/>
          <a:ea typeface="MS PGothic" panose="020B0600070205080204" pitchFamily="34" charset="-128"/>
          <a:cs typeface="Helvetica Light" charset="0"/>
          <a:sym typeface="Helvetica Light" charset="0"/>
        </a:defRPr>
      </a:lvl5pPr>
      <a:lvl6pPr marL="3429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6pPr>
      <a:lvl7pPr marL="6858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7pPr>
      <a:lvl8pPr marL="10287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8pPr>
      <a:lvl9pPr marL="1371600" algn="ctr" defTabSz="438150" rtl="0" fontAlgn="base" hangingPunct="0">
        <a:spcBef>
          <a:spcPct val="0"/>
        </a:spcBef>
        <a:spcAft>
          <a:spcPct val="0"/>
        </a:spcAft>
        <a:defRPr sz="8400">
          <a:solidFill>
            <a:srgbClr val="000000"/>
          </a:solidFill>
          <a:latin typeface="Helvetica Light" charset="0"/>
          <a:ea typeface="ＭＳ Ｐゴシック" charset="0"/>
          <a:cs typeface="Helvetica Light" charset="0"/>
          <a:sym typeface="Helvetica Light" charset="0"/>
        </a:defRPr>
      </a:lvl9pPr>
    </p:titleStyle>
    <p:bodyStyle>
      <a:lvl1pPr marL="257175" indent="-257175" algn="l" defTabSz="438150" rtl="0" eaLnBrk="0" fontAlgn="base" hangingPunct="0">
        <a:spcBef>
          <a:spcPts val="3150"/>
        </a:spcBef>
        <a:spcAft>
          <a:spcPct val="0"/>
        </a:spcAft>
        <a:defRPr sz="3750">
          <a:solidFill>
            <a:srgbClr val="000000"/>
          </a:solidFill>
          <a:latin typeface="+mn-lt"/>
          <a:ea typeface="MS PGothic" panose="020B0600070205080204" pitchFamily="34" charset="-128"/>
          <a:cs typeface="+mn-cs"/>
          <a:sym typeface="Helvetica Light" charset="0"/>
        </a:defRPr>
      </a:lvl1pPr>
      <a:lvl2pPr marL="171450" indent="1714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2pPr>
      <a:lvl3pPr marL="342900" indent="3429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3pPr>
      <a:lvl4pPr marL="514350" indent="51435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4pPr>
      <a:lvl5pPr marL="685800" indent="685800" algn="l" defTabSz="438150" rtl="0" eaLnBrk="0" fontAlgn="base" hangingPunct="0">
        <a:spcBef>
          <a:spcPts val="3150"/>
        </a:spcBef>
        <a:spcAft>
          <a:spcPct val="0"/>
        </a:spcAft>
        <a:defRPr sz="3750">
          <a:solidFill>
            <a:srgbClr val="000000"/>
          </a:solidFill>
          <a:latin typeface="+mn-lt"/>
          <a:ea typeface="Helvetica Light" charset="0"/>
          <a:cs typeface="+mn-cs"/>
          <a:sym typeface="Helvetica Light" charset="0"/>
        </a:defRPr>
      </a:lvl5pPr>
      <a:lvl6pPr marL="10287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6pPr>
      <a:lvl7pPr marL="13716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7pPr>
      <a:lvl8pPr marL="17145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8pPr>
      <a:lvl9pPr marL="2057400" algn="l" defTabSz="438150" rtl="0" fontAlgn="base" hangingPunct="0">
        <a:spcBef>
          <a:spcPts val="3150"/>
        </a:spcBef>
        <a:spcAft>
          <a:spcPct val="0"/>
        </a:spcAft>
        <a:defRPr sz="3750">
          <a:solidFill>
            <a:srgbClr val="000000"/>
          </a:solidFill>
          <a:latin typeface="+mn-lt"/>
          <a:ea typeface="Helvetica Light" charset="0"/>
          <a:cs typeface="+mn-cs"/>
          <a:sym typeface="Helvetica Light" charset="0"/>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2" Type="http://schemas.openxmlformats.org/officeDocument/2006/relationships/chart" Target="../charts/chart20.xml"/><Relationship Id="rId1" Type="http://schemas.openxmlformats.org/officeDocument/2006/relationships/slideLayout" Target="../slideLayouts/slideLayout1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4.xml.rels><?xml version="1.0" encoding="UTF-8" standalone="yes"?>
<Relationships xmlns="http://schemas.openxmlformats.org/package/2006/relationships"><Relationship Id="rId2" Type="http://schemas.openxmlformats.org/officeDocument/2006/relationships/chart" Target="../charts/chart21.xml"/><Relationship Id="rId1" Type="http://schemas.openxmlformats.org/officeDocument/2006/relationships/slideLayout" Target="../slideLayouts/slideLayout1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4.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9.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chart" Target="../charts/chart23.xml"/><Relationship Id="rId1" Type="http://schemas.openxmlformats.org/officeDocument/2006/relationships/slideLayout" Target="../slideLayouts/slideLayout11.xml"/><Relationship Id="rId5" Type="http://schemas.openxmlformats.org/officeDocument/2006/relationships/chart" Target="../charts/chart26.xml"/><Relationship Id="rId4" Type="http://schemas.openxmlformats.org/officeDocument/2006/relationships/chart" Target="../charts/chart2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11.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1.xml"/><Relationship Id="rId5" Type="http://schemas.openxmlformats.org/officeDocument/2006/relationships/image" Target="../media/image13.png"/><Relationship Id="rId4" Type="http://schemas.openxmlformats.org/officeDocument/2006/relationships/image" Target="../media/image12.pn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11.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9.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chart" Target="../charts/chart29.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7.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chart" Target="../charts/chart31.xml"/><Relationship Id="rId1" Type="http://schemas.openxmlformats.org/officeDocument/2006/relationships/slideLayout" Target="../slideLayouts/slideLayout1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18.xml"/><Relationship Id="rId1" Type="http://schemas.openxmlformats.org/officeDocument/2006/relationships/slideLayout" Target="../slideLayouts/slideLayout5.xml"/><Relationship Id="rId6" Type="http://schemas.openxmlformats.org/officeDocument/2006/relationships/image" Target="../media/image14.png"/><Relationship Id="rId5" Type="http://schemas.openxmlformats.org/officeDocument/2006/relationships/chart" Target="../charts/chart35.xml"/><Relationship Id="rId4" Type="http://schemas.openxmlformats.org/officeDocument/2006/relationships/chart" Target="../charts/chart34.xml"/></Relationships>
</file>

<file path=ppt/slides/_rels/slide19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49.xml"/></Relationships>
</file>

<file path=ppt/slides/_rels/slide19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47.xml"/></Relationships>
</file>

<file path=ppt/slides/_rels/slide19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46.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png"/><Relationship Id="rId1" Type="http://schemas.openxmlformats.org/officeDocument/2006/relationships/slideLayout" Target="../slideLayouts/slideLayout45.xml"/></Relationships>
</file>

<file path=ppt/slides/_rels/slide2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4.xml"/></Relationships>
</file>

<file path=ppt/slides/_rels/slide20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43.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 Id="rId9" Type="http://schemas.openxmlformats.org/officeDocument/2006/relationships/image" Target="../media/image27.png"/></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0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1.xml"/></Relationships>
</file>

<file path=ppt/slides/_rels/slide2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40.xml"/></Relationships>
</file>

<file path=ppt/slides/_rels/slide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1.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0.xml"/></Relationships>
</file>

<file path=ppt/slides/_rels/slide34.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51.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xml"/><Relationship Id="rId1" Type="http://schemas.openxmlformats.org/officeDocument/2006/relationships/slideLayout" Target="../slideLayouts/slideLayout50.xml"/></Relationships>
</file>

<file path=ppt/slides/_rels/slide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6.xml.rels><?xml version="1.0" encoding="UTF-8" standalone="yes"?>
<Relationships xmlns="http://schemas.openxmlformats.org/package/2006/relationships"><Relationship Id="rId8" Type="http://schemas.openxmlformats.org/officeDocument/2006/relationships/image" Target="../media/image8.png"/><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11.xml"/><Relationship Id="rId6" Type="http://schemas.openxmlformats.org/officeDocument/2006/relationships/image" Target="../media/image7.png"/><Relationship Id="rId5" Type="http://schemas.microsoft.com/office/2007/relationships/hdphoto" Target="../media/hdphoto3.wdp"/><Relationship Id="rId4" Type="http://schemas.openxmlformats.org/officeDocument/2006/relationships/image" Target="../media/image6.png"/><Relationship Id="rId9" Type="http://schemas.microsoft.com/office/2007/relationships/hdphoto" Target="../media/hdphoto5.wdp"/></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68.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Layout" Target="../slideLayouts/slideLayout1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1.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80.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Layout" Target="../slideLayouts/slideLayout11.xml"/></Relationships>
</file>

<file path=ppt/slides/_rels/slide8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11.xml"/><Relationship Id="rId5" Type="http://schemas.openxmlformats.org/officeDocument/2006/relationships/chart" Target="../charts/chart13.xml"/><Relationship Id="rId4" Type="http://schemas.openxmlformats.org/officeDocument/2006/relationships/chart" Target="../charts/chart12.xml"/></Relationships>
</file>

<file path=ppt/slides/_rels/slide8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1.xml"/></Relationships>
</file>

<file path=ppt/slides/_rels/slide83.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1.xml"/></Relationships>
</file>

<file path=ppt/slides/_rels/slide84.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xml"/></Relationships>
</file>

<file path=ppt/slides/_rels/slide85.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7.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9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2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99.xml.rels><?xml version="1.0" encoding="UTF-8" standalone="yes"?>
<Relationships xmlns="http://schemas.openxmlformats.org/package/2006/relationships"><Relationship Id="rId2" Type="http://schemas.openxmlformats.org/officeDocument/2006/relationships/chart" Target="../charts/chart1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121" name="AutoShape 1"/>
          <p:cNvSpPr>
            <a:spLocks/>
          </p:cNvSpPr>
          <p:nvPr/>
        </p:nvSpPr>
        <p:spPr bwMode="auto">
          <a:xfrm>
            <a:off x="0" y="-16329"/>
            <a:ext cx="18288000" cy="13732329"/>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800"/>
          </a:p>
        </p:txBody>
      </p:sp>
      <p:sp>
        <p:nvSpPr>
          <p:cNvPr id="5" name="Picture Placeholder 4"/>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AutoShape 8"/>
          <p:cNvCxnSpPr>
            <a:cxnSpLocks noChangeShapeType="1"/>
          </p:cNvCxnSpPr>
          <p:nvPr/>
        </p:nvCxnSpPr>
        <p:spPr bwMode="auto">
          <a:xfrm>
            <a:off x="9142810" y="6879432"/>
            <a:ext cx="0" cy="1559719"/>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4340" name="AutoShape 4"/>
          <p:cNvSpPr>
            <a:spLocks/>
          </p:cNvSpPr>
          <p:nvPr/>
        </p:nvSpPr>
        <p:spPr bwMode="auto">
          <a:xfrm>
            <a:off x="9142810" y="4720829"/>
            <a:ext cx="3187303" cy="1691878"/>
          </a:xfrm>
          <a:custGeom>
            <a:avLst/>
            <a:gdLst>
              <a:gd name="T0" fmla="*/ 2124869 w 21600"/>
              <a:gd name="T1" fmla="*/ 1127919 h 21600"/>
              <a:gd name="T2" fmla="*/ 2124869 w 21600"/>
              <a:gd name="T3" fmla="*/ 1127919 h 21600"/>
              <a:gd name="T4" fmla="*/ 2124869 w 21600"/>
              <a:gd name="T5" fmla="*/ 1127919 h 21600"/>
              <a:gd name="T6" fmla="*/ 2124869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4460" y="0"/>
                </a:lnTo>
                <a:lnTo>
                  <a:pt x="17391" y="0"/>
                </a:lnTo>
                <a:lnTo>
                  <a:pt x="20308"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14337" name="AutoShape 1"/>
          <p:cNvSpPr>
            <a:spLocks/>
          </p:cNvSpPr>
          <p:nvPr/>
        </p:nvSpPr>
        <p:spPr bwMode="auto">
          <a:xfrm>
            <a:off x="1347788" y="6606778"/>
            <a:ext cx="5707856" cy="22717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a:t>
            </a:r>
          </a:p>
        </p:txBody>
      </p:sp>
      <p:sp>
        <p:nvSpPr>
          <p:cNvPr id="14338" name="AutoShape 2"/>
          <p:cNvSpPr>
            <a:spLocks/>
          </p:cNvSpPr>
          <p:nvPr/>
        </p:nvSpPr>
        <p:spPr bwMode="auto">
          <a:xfrm>
            <a:off x="1347788" y="4907756"/>
            <a:ext cx="5707856" cy="1504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tx2"/>
                </a:solidFill>
                <a:latin typeface="Roboto" charset="0"/>
                <a:ea typeface="ＭＳ Ｐゴシック" charset="0"/>
                <a:cs typeface="Roboto" charset="0"/>
                <a:sym typeface="Roboto" charset="0"/>
              </a:rPr>
              <a:t>See Our</a:t>
            </a:r>
          </a:p>
          <a:p>
            <a:pPr defTabSz="438150">
              <a:lnSpc>
                <a:spcPct val="100000"/>
              </a:lnSpc>
              <a:defRPr/>
            </a:pPr>
            <a:r>
              <a:rPr lang="en-US" sz="4500" dirty="0">
                <a:solidFill>
                  <a:schemeClr val="tx2"/>
                </a:solidFill>
                <a:latin typeface="Roboto" charset="0"/>
                <a:ea typeface="ＭＳ Ｐゴシック" charset="0"/>
                <a:cs typeface="Roboto" charset="0"/>
                <a:sym typeface="Roboto" charset="0"/>
              </a:rPr>
              <a:t>Company Timeline</a:t>
            </a:r>
            <a:endParaRPr lang="en-US" sz="1800" dirty="0">
              <a:solidFill>
                <a:schemeClr val="tx2"/>
              </a:solidFill>
              <a:latin typeface="Roboto" charset="0"/>
              <a:ea typeface="ＭＳ Ｐゴシック" charset="0"/>
              <a:cs typeface="Roboto" charset="0"/>
              <a:sym typeface="Roboto" charset="0"/>
            </a:endParaRPr>
          </a:p>
        </p:txBody>
      </p:sp>
      <p:sp>
        <p:nvSpPr>
          <p:cNvPr id="14341" name="AutoShape 5"/>
          <p:cNvSpPr>
            <a:spLocks/>
          </p:cNvSpPr>
          <p:nvPr/>
        </p:nvSpPr>
        <p:spPr bwMode="auto">
          <a:xfrm>
            <a:off x="8676085" y="6412706"/>
            <a:ext cx="934640" cy="93464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p>
        </p:txBody>
      </p:sp>
      <p:sp>
        <p:nvSpPr>
          <p:cNvPr id="14342" name="AutoShape 6"/>
          <p:cNvSpPr>
            <a:spLocks/>
          </p:cNvSpPr>
          <p:nvPr/>
        </p:nvSpPr>
        <p:spPr bwMode="auto">
          <a:xfrm>
            <a:off x="8857060" y="6735366"/>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2013</a:t>
            </a:r>
            <a:endParaRPr lang="en-US" sz="1800" dirty="0">
              <a:solidFill>
                <a:schemeClr val="bg1"/>
              </a:solidFill>
              <a:latin typeface="Roboto" charset="0"/>
              <a:ea typeface="ＭＳ Ｐゴシック" charset="0"/>
              <a:cs typeface="Roboto" charset="0"/>
              <a:sym typeface="Roboto" charset="0"/>
            </a:endParaRPr>
          </a:p>
        </p:txBody>
      </p:sp>
      <p:sp>
        <p:nvSpPr>
          <p:cNvPr id="14343" name="AutoShape 7"/>
          <p:cNvSpPr>
            <a:spLocks/>
          </p:cNvSpPr>
          <p:nvPr/>
        </p:nvSpPr>
        <p:spPr bwMode="auto">
          <a:xfrm>
            <a:off x="8527257" y="8439151"/>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4345" name="AutoShape 9"/>
          <p:cNvSpPr>
            <a:spLocks/>
          </p:cNvSpPr>
          <p:nvPr/>
        </p:nvSpPr>
        <p:spPr bwMode="auto">
          <a:xfrm>
            <a:off x="10987087" y="8608219"/>
            <a:ext cx="5329238"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4346" name="AutoShape 10"/>
          <p:cNvSpPr>
            <a:spLocks/>
          </p:cNvSpPr>
          <p:nvPr/>
        </p:nvSpPr>
        <p:spPr bwMode="auto">
          <a:xfrm>
            <a:off x="10989469" y="8101013"/>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bg1"/>
                </a:solidFill>
                <a:latin typeface="Roboto" charset="0"/>
                <a:ea typeface="ＭＳ Ｐゴシック" charset="0"/>
                <a:cs typeface="Roboto" charset="0"/>
                <a:sym typeface="Roboto" charset="0"/>
              </a:rPr>
              <a:t>Love What You do</a:t>
            </a:r>
            <a:endParaRPr lang="en-US" sz="1800" dirty="0">
              <a:solidFill>
                <a:schemeClr val="bg1"/>
              </a:solidFill>
              <a:latin typeface="Roboto" charset="0"/>
              <a:ea typeface="ＭＳ Ｐゴシック" charset="0"/>
              <a:cs typeface="Roboto" charset="0"/>
              <a:sym typeface="Roboto" charset="0"/>
            </a:endParaRPr>
          </a:p>
        </p:txBody>
      </p:sp>
      <p:sp>
        <p:nvSpPr>
          <p:cNvPr id="14347" name="AutoShape 11"/>
          <p:cNvSpPr>
            <a:spLocks/>
          </p:cNvSpPr>
          <p:nvPr/>
        </p:nvSpPr>
        <p:spPr bwMode="auto">
          <a:xfrm>
            <a:off x="8847535" y="8798719"/>
            <a:ext cx="591740" cy="513160"/>
          </a:xfrm>
          <a:custGeom>
            <a:avLst/>
            <a:gdLst>
              <a:gd name="T0" fmla="*/ 394494 w 20492"/>
              <a:gd name="T1" fmla="*/ 363484 h 20804"/>
              <a:gd name="T2" fmla="*/ 394494 w 20492"/>
              <a:gd name="T3" fmla="*/ 363484 h 20804"/>
              <a:gd name="T4" fmla="*/ 394494 w 20492"/>
              <a:gd name="T5" fmla="*/ 363484 h 20804"/>
              <a:gd name="T6" fmla="*/ 394494 w 20492"/>
              <a:gd name="T7" fmla="*/ 36348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4348" name="AutoShape 12"/>
          <p:cNvSpPr>
            <a:spLocks/>
          </p:cNvSpPr>
          <p:nvPr/>
        </p:nvSpPr>
        <p:spPr bwMode="auto">
          <a:xfrm>
            <a:off x="9610725" y="6879431"/>
            <a:ext cx="8677275" cy="0"/>
          </a:xfrm>
          <a:custGeom>
            <a:avLst/>
            <a:gdLst>
              <a:gd name="T0" fmla="*/ 5784850 w 21600"/>
              <a:gd name="T1" fmla="*/ 1 h 21600"/>
              <a:gd name="T2" fmla="*/ 5784850 w 21600"/>
              <a:gd name="T3" fmla="*/ 1 h 21600"/>
              <a:gd name="T4" fmla="*/ 5784850 w 21600"/>
              <a:gd name="T5" fmla="*/ 1 h 21600"/>
              <a:gd name="T6" fmla="*/ 5784850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cubicBezTo>
                  <a:pt x="14400" y="14400"/>
                  <a:pt x="7200" y="7200"/>
                  <a:pt x="0"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1" name="Oval 10"/>
          <p:cNvSpPr/>
          <p:nvPr/>
        </p:nvSpPr>
        <p:spPr bwMode="auto">
          <a:xfrm>
            <a:off x="12330113" y="3396854"/>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56000" fill="hold" grpId="0" nodeType="afterEffect">
                                  <p:stCondLst>
                                    <p:cond delay="0"/>
                                  </p:stCondLst>
                                  <p:iterate type="wd">
                                    <p:tmPct val="5000"/>
                                  </p:iterate>
                                  <p:childTnLst>
                                    <p:set>
                                      <p:cBhvr>
                                        <p:cTn id="6" dur="1" fill="hold">
                                          <p:stCondLst>
                                            <p:cond delay="0"/>
                                          </p:stCondLst>
                                        </p:cTn>
                                        <p:tgtEl>
                                          <p:spTgt spid="14338"/>
                                        </p:tgtEl>
                                        <p:attrNameLst>
                                          <p:attrName>style.visibility</p:attrName>
                                        </p:attrNameLst>
                                      </p:cBhvr>
                                      <p:to>
                                        <p:strVal val="visible"/>
                                      </p:to>
                                    </p:set>
                                    <p:anim calcmode="lin" valueType="num">
                                      <p:cBhvr additive="base">
                                        <p:cTn id="7" dur="500" fill="hold"/>
                                        <p:tgtEl>
                                          <p:spTgt spid="14338"/>
                                        </p:tgtEl>
                                        <p:attrNameLst>
                                          <p:attrName>ppt_x</p:attrName>
                                        </p:attrNameLst>
                                      </p:cBhvr>
                                      <p:tavLst>
                                        <p:tav tm="0">
                                          <p:val>
                                            <p:strVal val="1+#ppt_w/2"/>
                                          </p:val>
                                        </p:tav>
                                        <p:tav tm="100000">
                                          <p:val>
                                            <p:strVal val="#ppt_x"/>
                                          </p:val>
                                        </p:tav>
                                      </p:tavLst>
                                    </p:anim>
                                    <p:anim calcmode="lin" valueType="num">
                                      <p:cBhvr additive="base">
                                        <p:cTn id="8" dur="500" fill="hold"/>
                                        <p:tgtEl>
                                          <p:spTgt spid="14338"/>
                                        </p:tgtEl>
                                        <p:attrNameLst>
                                          <p:attrName>ppt_y</p:attrName>
                                        </p:attrNameLst>
                                      </p:cBhvr>
                                      <p:tavLst>
                                        <p:tav tm="0">
                                          <p:val>
                                            <p:strVal val="#ppt_y"/>
                                          </p:val>
                                        </p:tav>
                                        <p:tav tm="100000">
                                          <p:val>
                                            <p:strVal val="#ppt_y"/>
                                          </p:val>
                                        </p:tav>
                                      </p:tavLst>
                                    </p:anim>
                                  </p:childTnLst>
                                </p:cTn>
                              </p:par>
                              <p:par>
                                <p:cTn id="9" presetID="2" presetClass="entr" presetSubtype="2" decel="56000" fill="hold" grpId="0" nodeType="withEffect">
                                  <p:stCondLst>
                                    <p:cond delay="0"/>
                                  </p:stCondLst>
                                  <p:iterate type="wd">
                                    <p:tmPct val="3830"/>
                                  </p:iterate>
                                  <p:childTnLst>
                                    <p:set>
                                      <p:cBhvr>
                                        <p:cTn id="10" dur="1" fill="hold">
                                          <p:stCondLst>
                                            <p:cond delay="0"/>
                                          </p:stCondLst>
                                        </p:cTn>
                                        <p:tgtEl>
                                          <p:spTgt spid="14337"/>
                                        </p:tgtEl>
                                        <p:attrNameLst>
                                          <p:attrName>style.visibility</p:attrName>
                                        </p:attrNameLst>
                                      </p:cBhvr>
                                      <p:to>
                                        <p:strVal val="visible"/>
                                      </p:to>
                                    </p:set>
                                    <p:anim calcmode="lin" valueType="num">
                                      <p:cBhvr additive="base">
                                        <p:cTn id="11" dur="500" fill="hold"/>
                                        <p:tgtEl>
                                          <p:spTgt spid="14337"/>
                                        </p:tgtEl>
                                        <p:attrNameLst>
                                          <p:attrName>ppt_x</p:attrName>
                                        </p:attrNameLst>
                                      </p:cBhvr>
                                      <p:tavLst>
                                        <p:tav tm="0">
                                          <p:val>
                                            <p:strVal val="1+#ppt_w/2"/>
                                          </p:val>
                                        </p:tav>
                                        <p:tav tm="100000">
                                          <p:val>
                                            <p:strVal val="#ppt_x"/>
                                          </p:val>
                                        </p:tav>
                                      </p:tavLst>
                                    </p:anim>
                                    <p:anim calcmode="lin" valueType="num">
                                      <p:cBhvr additive="base">
                                        <p:cTn id="12" dur="500" fill="hold"/>
                                        <p:tgtEl>
                                          <p:spTgt spid="14337"/>
                                        </p:tgtEl>
                                        <p:attrNameLst>
                                          <p:attrName>ppt_y</p:attrName>
                                        </p:attrNameLst>
                                      </p:cBhvr>
                                      <p:tavLst>
                                        <p:tav tm="0">
                                          <p:val>
                                            <p:strVal val="#ppt_y"/>
                                          </p:val>
                                        </p:tav>
                                        <p:tav tm="100000">
                                          <p:val>
                                            <p:strVal val="#ppt_y"/>
                                          </p:val>
                                        </p:tav>
                                      </p:tavLst>
                                    </p:anim>
                                  </p:childTnLst>
                                </p:cTn>
                              </p:par>
                            </p:childTnLst>
                          </p:cTn>
                        </p:par>
                        <p:par>
                          <p:cTn id="13" fill="hold">
                            <p:stCondLst>
                              <p:cond delay="1400"/>
                            </p:stCondLst>
                            <p:childTnLst>
                              <p:par>
                                <p:cTn id="14" presetID="10" presetClass="entr" presetSubtype="0" fill="hold" grpId="0" nodeType="afterEffect">
                                  <p:stCondLst>
                                    <p:cond delay="0"/>
                                  </p:stCondLst>
                                  <p:childTnLst>
                                    <p:set>
                                      <p:cBhvr>
                                        <p:cTn id="15" dur="1" fill="hold">
                                          <p:stCondLst>
                                            <p:cond delay="0"/>
                                          </p:stCondLst>
                                        </p:cTn>
                                        <p:tgtEl>
                                          <p:spTgt spid="14341"/>
                                        </p:tgtEl>
                                        <p:attrNameLst>
                                          <p:attrName>style.visibility</p:attrName>
                                        </p:attrNameLst>
                                      </p:cBhvr>
                                      <p:to>
                                        <p:strVal val="visible"/>
                                      </p:to>
                                    </p:set>
                                    <p:animEffect transition="in" filter="fade">
                                      <p:cBhvr>
                                        <p:cTn id="16" dur="500"/>
                                        <p:tgtEl>
                                          <p:spTgt spid="1434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4342"/>
                                        </p:tgtEl>
                                        <p:attrNameLst>
                                          <p:attrName>style.visibility</p:attrName>
                                        </p:attrNameLst>
                                      </p:cBhvr>
                                      <p:to>
                                        <p:strVal val="visible"/>
                                      </p:to>
                                    </p:set>
                                    <p:animEffect transition="in" filter="fade">
                                      <p:cBhvr>
                                        <p:cTn id="19" dur="500"/>
                                        <p:tgtEl>
                                          <p:spTgt spid="14342"/>
                                        </p:tgtEl>
                                      </p:cBhvr>
                                    </p:animEffect>
                                  </p:childTnLst>
                                </p:cTn>
                              </p:par>
                            </p:childTnLst>
                          </p:cTn>
                        </p:par>
                        <p:par>
                          <p:cTn id="20" fill="hold">
                            <p:stCondLst>
                              <p:cond delay="19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par>
                                <p:cTn id="24" presetID="10" presetClass="entr" presetSubtype="0" fill="hold" grpId="0" nodeType="withEffect">
                                  <p:stCondLst>
                                    <p:cond delay="300"/>
                                  </p:stCondLst>
                                  <p:childTnLst>
                                    <p:set>
                                      <p:cBhvr>
                                        <p:cTn id="25" dur="1" fill="hold">
                                          <p:stCondLst>
                                            <p:cond delay="0"/>
                                          </p:stCondLst>
                                        </p:cTn>
                                        <p:tgtEl>
                                          <p:spTgt spid="14343"/>
                                        </p:tgtEl>
                                        <p:attrNameLst>
                                          <p:attrName>style.visibility</p:attrName>
                                        </p:attrNameLst>
                                      </p:cBhvr>
                                      <p:to>
                                        <p:strVal val="visible"/>
                                      </p:to>
                                    </p:set>
                                    <p:animEffect transition="in" filter="fade">
                                      <p:cBhvr>
                                        <p:cTn id="26" dur="500"/>
                                        <p:tgtEl>
                                          <p:spTgt spid="14343"/>
                                        </p:tgtEl>
                                      </p:cBhvr>
                                    </p:animEffect>
                                  </p:childTnLst>
                                </p:cTn>
                              </p:par>
                              <p:par>
                                <p:cTn id="27" presetID="10" presetClass="entr" presetSubtype="0" fill="hold" grpId="0" nodeType="withEffect">
                                  <p:stCondLst>
                                    <p:cond delay="500"/>
                                  </p:stCondLst>
                                  <p:childTnLst>
                                    <p:set>
                                      <p:cBhvr>
                                        <p:cTn id="28" dur="1" fill="hold">
                                          <p:stCondLst>
                                            <p:cond delay="0"/>
                                          </p:stCondLst>
                                        </p:cTn>
                                        <p:tgtEl>
                                          <p:spTgt spid="14347"/>
                                        </p:tgtEl>
                                        <p:attrNameLst>
                                          <p:attrName>style.visibility</p:attrName>
                                        </p:attrNameLst>
                                      </p:cBhvr>
                                      <p:to>
                                        <p:strVal val="visible"/>
                                      </p:to>
                                    </p:set>
                                    <p:animEffect transition="in" filter="fade">
                                      <p:cBhvr>
                                        <p:cTn id="29" dur="500"/>
                                        <p:tgtEl>
                                          <p:spTgt spid="14347"/>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14340"/>
                                        </p:tgtEl>
                                        <p:attrNameLst>
                                          <p:attrName>style.visibility</p:attrName>
                                        </p:attrNameLst>
                                      </p:cBhvr>
                                      <p:to>
                                        <p:strVal val="visible"/>
                                      </p:to>
                                    </p:set>
                                    <p:animEffect transition="in" filter="fade">
                                      <p:cBhvr>
                                        <p:cTn id="32" dur="500"/>
                                        <p:tgtEl>
                                          <p:spTgt spid="14340"/>
                                        </p:tgtEl>
                                      </p:cBhvr>
                                    </p:animEffect>
                                  </p:childTnLst>
                                </p:cTn>
                              </p:par>
                              <p:par>
                                <p:cTn id="33" presetID="10" presetClass="entr" presetSubtype="0" fill="hold" grpId="0" nodeType="withEffect">
                                  <p:stCondLst>
                                    <p:cond delay="90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500"/>
                                        <p:tgtEl>
                                          <p:spTgt spid="11"/>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4346"/>
                                        </p:tgtEl>
                                        <p:attrNameLst>
                                          <p:attrName>style.visibility</p:attrName>
                                        </p:attrNameLst>
                                      </p:cBhvr>
                                      <p:to>
                                        <p:strVal val="visible"/>
                                      </p:to>
                                    </p:set>
                                    <p:animEffect transition="in" filter="fade">
                                      <p:cBhvr>
                                        <p:cTn id="39" dur="500"/>
                                        <p:tgtEl>
                                          <p:spTgt spid="14346"/>
                                        </p:tgtEl>
                                      </p:cBhvr>
                                    </p:animEffect>
                                  </p:childTnLst>
                                </p:cTn>
                              </p:par>
                              <p:par>
                                <p:cTn id="40" presetID="10" presetClass="entr" presetSubtype="0" fill="hold" grpId="0" nodeType="withEffect">
                                  <p:stCondLst>
                                    <p:cond delay="200"/>
                                  </p:stCondLst>
                                  <p:childTnLst>
                                    <p:set>
                                      <p:cBhvr>
                                        <p:cTn id="41" dur="1" fill="hold">
                                          <p:stCondLst>
                                            <p:cond delay="0"/>
                                          </p:stCondLst>
                                        </p:cTn>
                                        <p:tgtEl>
                                          <p:spTgt spid="14345"/>
                                        </p:tgtEl>
                                        <p:attrNameLst>
                                          <p:attrName>style.visibility</p:attrName>
                                        </p:attrNameLst>
                                      </p:cBhvr>
                                      <p:to>
                                        <p:strVal val="visible"/>
                                      </p:to>
                                    </p:set>
                                    <p:animEffect transition="in" filter="fade">
                                      <p:cBhvr>
                                        <p:cTn id="42" dur="500"/>
                                        <p:tgtEl>
                                          <p:spTgt spid="14345"/>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14348"/>
                                        </p:tgtEl>
                                        <p:attrNameLst>
                                          <p:attrName>style.visibility</p:attrName>
                                        </p:attrNameLst>
                                      </p:cBhvr>
                                      <p:to>
                                        <p:strVal val="visible"/>
                                      </p:to>
                                    </p:set>
                                    <p:animEffect transition="in" filter="wipe(left)">
                                      <p:cBhvr>
                                        <p:cTn id="46" dur="500"/>
                                        <p:tgtEl>
                                          <p:spTgt spid="14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0" grpId="0" animBg="1"/>
      <p:bldP spid="14337" grpId="0"/>
      <p:bldP spid="14338" grpId="0"/>
      <p:bldP spid="14341" grpId="0" animBg="1"/>
      <p:bldP spid="14342" grpId="0"/>
      <p:bldP spid="14343" grpId="0" animBg="1"/>
      <p:bldP spid="14345" grpId="0"/>
      <p:bldP spid="14346" grpId="0"/>
      <p:bldP spid="14347" grpId="0" animBg="1"/>
      <p:bldP spid="14348" grpId="0" animBg="1"/>
      <p:bldP spid="11"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7670D1-7BC6-4DCF-A555-9DFB69E4B49E}" type="slidenum">
              <a:rPr lang="en-US" sz="1500">
                <a:solidFill>
                  <a:schemeClr val="tx2"/>
                </a:solidFill>
              </a:rPr>
              <a:pPr algn="ctr" eaLnBrk="1">
                <a:lnSpc>
                  <a:spcPct val="100000"/>
                </a:lnSpc>
              </a:pPr>
              <a:t>100</a:t>
            </a:fld>
            <a:endParaRPr lang="en-US" sz="1800">
              <a:solidFill>
                <a:schemeClr val="tx2"/>
              </a:solidFill>
            </a:endParaRPr>
          </a:p>
        </p:txBody>
      </p:sp>
      <p:sp>
        <p:nvSpPr>
          <p:cNvPr id="106500" name="AutoShape 4"/>
          <p:cNvSpPr>
            <a:spLocks/>
          </p:cNvSpPr>
          <p:nvPr/>
        </p:nvSpPr>
        <p:spPr bwMode="auto">
          <a:xfrm>
            <a:off x="6484144" y="4850607"/>
            <a:ext cx="5318522" cy="5318522"/>
          </a:xfrm>
          <a:custGeom>
            <a:avLst/>
            <a:gdLst>
              <a:gd name="T0" fmla="*/ 3545501 w 19679"/>
              <a:gd name="T1" fmla="*/ 3891799 h 19679"/>
              <a:gd name="T2" fmla="*/ 3545501 w 19679"/>
              <a:gd name="T3" fmla="*/ 3891799 h 19679"/>
              <a:gd name="T4" fmla="*/ 3545501 w 19679"/>
              <a:gd name="T5" fmla="*/ 3891799 h 19679"/>
              <a:gd name="T6" fmla="*/ 3545501 w 19679"/>
              <a:gd name="T7" fmla="*/ 38917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06501" name="AutoShape 5"/>
          <p:cNvSpPr>
            <a:spLocks/>
          </p:cNvSpPr>
          <p:nvPr/>
        </p:nvSpPr>
        <p:spPr bwMode="auto">
          <a:xfrm>
            <a:off x="6706791" y="5073254"/>
            <a:ext cx="4873228" cy="4873228"/>
          </a:xfrm>
          <a:custGeom>
            <a:avLst/>
            <a:gdLst>
              <a:gd name="T0" fmla="*/ 3248653 w 19679"/>
              <a:gd name="T1" fmla="*/ 3565958 h 19679"/>
              <a:gd name="T2" fmla="*/ 3248653 w 19679"/>
              <a:gd name="T3" fmla="*/ 3565958 h 19679"/>
              <a:gd name="T4" fmla="*/ 3248653 w 19679"/>
              <a:gd name="T5" fmla="*/ 3565958 h 19679"/>
              <a:gd name="T6" fmla="*/ 3248653 w 19679"/>
              <a:gd name="T7" fmla="*/ 35659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6502" name="AutoShape 6"/>
          <p:cNvSpPr>
            <a:spLocks/>
          </p:cNvSpPr>
          <p:nvPr/>
        </p:nvSpPr>
        <p:spPr bwMode="auto">
          <a:xfrm rot="5400000">
            <a:off x="11449051" y="7042548"/>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3" name="AutoShape 7"/>
          <p:cNvSpPr>
            <a:spLocks/>
          </p:cNvSpPr>
          <p:nvPr/>
        </p:nvSpPr>
        <p:spPr bwMode="auto">
          <a:xfrm rot="5400000">
            <a:off x="5854304" y="7042548"/>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4" name="AutoShape 8"/>
          <p:cNvSpPr>
            <a:spLocks/>
          </p:cNvSpPr>
          <p:nvPr/>
        </p:nvSpPr>
        <p:spPr bwMode="auto">
          <a:xfrm rot="2700000">
            <a:off x="10630496" y="5064324"/>
            <a:ext cx="982266" cy="983456"/>
          </a:xfrm>
          <a:custGeom>
            <a:avLst/>
            <a:gdLst>
              <a:gd name="T0" fmla="*/ 654811 w 19679"/>
              <a:gd name="T1" fmla="*/ 719639 h 19679"/>
              <a:gd name="T2" fmla="*/ 654811 w 19679"/>
              <a:gd name="T3" fmla="*/ 719639 h 19679"/>
              <a:gd name="T4" fmla="*/ 654811 w 19679"/>
              <a:gd name="T5" fmla="*/ 719639 h 19679"/>
              <a:gd name="T6" fmla="*/ 654811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5" name="AutoShape 9"/>
          <p:cNvSpPr>
            <a:spLocks/>
          </p:cNvSpPr>
          <p:nvPr/>
        </p:nvSpPr>
        <p:spPr bwMode="auto">
          <a:xfrm rot="2700000">
            <a:off x="6673454" y="9021367"/>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6" name="AutoShape 10"/>
          <p:cNvSpPr>
            <a:spLocks/>
          </p:cNvSpPr>
          <p:nvPr/>
        </p:nvSpPr>
        <p:spPr bwMode="auto">
          <a:xfrm rot="8100000">
            <a:off x="10629901" y="9021367"/>
            <a:ext cx="983456" cy="983456"/>
          </a:xfrm>
          <a:custGeom>
            <a:avLst/>
            <a:gdLst>
              <a:gd name="T0" fmla="*/ 655604 w 19679"/>
              <a:gd name="T1" fmla="*/ 719639 h 19679"/>
              <a:gd name="T2" fmla="*/ 655604 w 19679"/>
              <a:gd name="T3" fmla="*/ 719639 h 19679"/>
              <a:gd name="T4" fmla="*/ 655604 w 19679"/>
              <a:gd name="T5" fmla="*/ 719639 h 19679"/>
              <a:gd name="T6" fmla="*/ 655604 w 19679"/>
              <a:gd name="T7" fmla="*/ 7196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7" name="AutoShape 11"/>
          <p:cNvSpPr>
            <a:spLocks/>
          </p:cNvSpPr>
          <p:nvPr/>
        </p:nvSpPr>
        <p:spPr bwMode="auto">
          <a:xfrm rot="8100000">
            <a:off x="6673454" y="5064919"/>
            <a:ext cx="983456" cy="982266"/>
          </a:xfrm>
          <a:custGeom>
            <a:avLst/>
            <a:gdLst>
              <a:gd name="T0" fmla="*/ 655604 w 19679"/>
              <a:gd name="T1" fmla="*/ 718768 h 19679"/>
              <a:gd name="T2" fmla="*/ 655604 w 19679"/>
              <a:gd name="T3" fmla="*/ 718768 h 19679"/>
              <a:gd name="T4" fmla="*/ 655604 w 19679"/>
              <a:gd name="T5" fmla="*/ 718768 h 19679"/>
              <a:gd name="T6" fmla="*/ 655604 w 19679"/>
              <a:gd name="T7" fmla="*/ 718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6508" name="AutoShape 12"/>
          <p:cNvSpPr>
            <a:spLocks/>
          </p:cNvSpPr>
          <p:nvPr/>
        </p:nvSpPr>
        <p:spPr bwMode="auto">
          <a:xfrm>
            <a:off x="6900863" y="5351860"/>
            <a:ext cx="532210" cy="490538"/>
          </a:xfrm>
          <a:custGeom>
            <a:avLst/>
            <a:gdLst>
              <a:gd name="T0" fmla="*/ 354807 w 21600"/>
              <a:gd name="T1" fmla="*/ 327025 h 21600"/>
              <a:gd name="T2" fmla="*/ 354807 w 21600"/>
              <a:gd name="T3" fmla="*/ 327025 h 21600"/>
              <a:gd name="T4" fmla="*/ 354807 w 21600"/>
              <a:gd name="T5" fmla="*/ 327025 h 21600"/>
              <a:gd name="T6" fmla="*/ 354807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6509" name="AutoShape 13"/>
          <p:cNvSpPr>
            <a:spLocks/>
          </p:cNvSpPr>
          <p:nvPr/>
        </p:nvSpPr>
        <p:spPr bwMode="auto">
          <a:xfrm>
            <a:off x="11705035" y="7319963"/>
            <a:ext cx="471488" cy="428625"/>
          </a:xfrm>
          <a:custGeom>
            <a:avLst/>
            <a:gdLst>
              <a:gd name="T0" fmla="*/ 314325 w 20518"/>
              <a:gd name="T1" fmla="*/ 285750 h 21600"/>
              <a:gd name="T2" fmla="*/ 314325 w 20518"/>
              <a:gd name="T3" fmla="*/ 285750 h 21600"/>
              <a:gd name="T4" fmla="*/ 314325 w 20518"/>
              <a:gd name="T5" fmla="*/ 285750 h 21600"/>
              <a:gd name="T6" fmla="*/ 314325 w 20518"/>
              <a:gd name="T7" fmla="*/ 285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6510" name="AutoShape 14"/>
          <p:cNvSpPr>
            <a:spLocks/>
          </p:cNvSpPr>
          <p:nvPr/>
        </p:nvSpPr>
        <p:spPr bwMode="auto">
          <a:xfrm>
            <a:off x="6933010" y="9278542"/>
            <a:ext cx="466725" cy="467915"/>
          </a:xfrm>
          <a:custGeom>
            <a:avLst/>
            <a:gdLst>
              <a:gd name="T0" fmla="*/ 311150 w 21430"/>
              <a:gd name="T1" fmla="*/ 311944 h 21430"/>
              <a:gd name="T2" fmla="*/ 311150 w 21430"/>
              <a:gd name="T3" fmla="*/ 311944 h 21430"/>
              <a:gd name="T4" fmla="*/ 311150 w 21430"/>
              <a:gd name="T5" fmla="*/ 311944 h 21430"/>
              <a:gd name="T6" fmla="*/ 311150 w 21430"/>
              <a:gd name="T7" fmla="*/ 31194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6511" name="AutoShape 15"/>
          <p:cNvSpPr>
            <a:spLocks/>
          </p:cNvSpPr>
          <p:nvPr/>
        </p:nvSpPr>
        <p:spPr bwMode="auto">
          <a:xfrm>
            <a:off x="10859691" y="9297591"/>
            <a:ext cx="521494" cy="419100"/>
          </a:xfrm>
          <a:custGeom>
            <a:avLst/>
            <a:gdLst>
              <a:gd name="T0" fmla="*/ 347646 w 21335"/>
              <a:gd name="T1" fmla="*/ 283704 h 21422"/>
              <a:gd name="T2" fmla="*/ 347646 w 21335"/>
              <a:gd name="T3" fmla="*/ 283704 h 21422"/>
              <a:gd name="T4" fmla="*/ 347646 w 21335"/>
              <a:gd name="T5" fmla="*/ 283704 h 21422"/>
              <a:gd name="T6" fmla="*/ 347646 w 21335"/>
              <a:gd name="T7" fmla="*/ 28370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6512" name="AutoShape 16"/>
          <p:cNvSpPr>
            <a:spLocks/>
          </p:cNvSpPr>
          <p:nvPr/>
        </p:nvSpPr>
        <p:spPr bwMode="auto">
          <a:xfrm>
            <a:off x="10891838" y="5334000"/>
            <a:ext cx="466725" cy="466725"/>
          </a:xfrm>
          <a:custGeom>
            <a:avLst/>
            <a:gdLst>
              <a:gd name="T0" fmla="*/ 311150 w 21430"/>
              <a:gd name="T1" fmla="*/ 311150 h 21430"/>
              <a:gd name="T2" fmla="*/ 311150 w 21430"/>
              <a:gd name="T3" fmla="*/ 311150 h 21430"/>
              <a:gd name="T4" fmla="*/ 311150 w 21430"/>
              <a:gd name="T5" fmla="*/ 311150 h 21430"/>
              <a:gd name="T6" fmla="*/ 311150 w 21430"/>
              <a:gd name="T7" fmla="*/ 311150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6513" name="AutoShape 17"/>
          <p:cNvSpPr>
            <a:spLocks/>
          </p:cNvSpPr>
          <p:nvPr/>
        </p:nvSpPr>
        <p:spPr bwMode="auto">
          <a:xfrm>
            <a:off x="6107906" y="7324725"/>
            <a:ext cx="463154" cy="419100"/>
          </a:xfrm>
          <a:custGeom>
            <a:avLst/>
            <a:gdLst>
              <a:gd name="T0" fmla="*/ 308769 w 20518"/>
              <a:gd name="T1" fmla="*/ 279400 h 21600"/>
              <a:gd name="T2" fmla="*/ 308769 w 20518"/>
              <a:gd name="T3" fmla="*/ 279400 h 21600"/>
              <a:gd name="T4" fmla="*/ 308769 w 20518"/>
              <a:gd name="T5" fmla="*/ 279400 h 21600"/>
              <a:gd name="T6" fmla="*/ 308769 w 20518"/>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6514" name="AutoShape 18"/>
          <p:cNvSpPr>
            <a:spLocks/>
          </p:cNvSpPr>
          <p:nvPr/>
        </p:nvSpPr>
        <p:spPr bwMode="auto">
          <a:xfrm>
            <a:off x="2294335" y="5208985"/>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6515" name="AutoShape 19"/>
          <p:cNvSpPr>
            <a:spLocks/>
          </p:cNvSpPr>
          <p:nvPr/>
        </p:nvSpPr>
        <p:spPr bwMode="auto">
          <a:xfrm>
            <a:off x="4143375" y="476369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6516" name="AutoShape 20"/>
          <p:cNvSpPr>
            <a:spLocks/>
          </p:cNvSpPr>
          <p:nvPr/>
        </p:nvSpPr>
        <p:spPr bwMode="auto">
          <a:xfrm>
            <a:off x="1437085" y="735330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7" name="AutoShape 21"/>
          <p:cNvSpPr>
            <a:spLocks/>
          </p:cNvSpPr>
          <p:nvPr/>
        </p:nvSpPr>
        <p:spPr bwMode="auto">
          <a:xfrm>
            <a:off x="3286125" y="69080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6518" name="AutoShape 22"/>
          <p:cNvSpPr>
            <a:spLocks/>
          </p:cNvSpPr>
          <p:nvPr/>
        </p:nvSpPr>
        <p:spPr bwMode="auto">
          <a:xfrm>
            <a:off x="2294335" y="948571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19" name="AutoShape 23"/>
          <p:cNvSpPr>
            <a:spLocks/>
          </p:cNvSpPr>
          <p:nvPr/>
        </p:nvSpPr>
        <p:spPr bwMode="auto">
          <a:xfrm>
            <a:off x="4148138" y="9040416"/>
            <a:ext cx="1715691"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6520" name="AutoShape 24"/>
          <p:cNvSpPr>
            <a:spLocks/>
          </p:cNvSpPr>
          <p:nvPr/>
        </p:nvSpPr>
        <p:spPr bwMode="auto">
          <a:xfrm>
            <a:off x="12428935" y="5208985"/>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1" name="AutoShape 25"/>
          <p:cNvSpPr>
            <a:spLocks/>
          </p:cNvSpPr>
          <p:nvPr/>
        </p:nvSpPr>
        <p:spPr bwMode="auto">
          <a:xfrm>
            <a:off x="12428935" y="476369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6522" name="AutoShape 26"/>
          <p:cNvSpPr>
            <a:spLocks/>
          </p:cNvSpPr>
          <p:nvPr/>
        </p:nvSpPr>
        <p:spPr bwMode="auto">
          <a:xfrm>
            <a:off x="13286185" y="735330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3" name="AutoShape 27"/>
          <p:cNvSpPr>
            <a:spLocks/>
          </p:cNvSpPr>
          <p:nvPr/>
        </p:nvSpPr>
        <p:spPr bwMode="auto">
          <a:xfrm>
            <a:off x="13286185" y="69080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6524" name="AutoShape 28"/>
          <p:cNvSpPr>
            <a:spLocks/>
          </p:cNvSpPr>
          <p:nvPr/>
        </p:nvSpPr>
        <p:spPr bwMode="auto">
          <a:xfrm>
            <a:off x="12428935" y="9485710"/>
            <a:ext cx="356354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6525" name="AutoShape 29"/>
          <p:cNvSpPr>
            <a:spLocks/>
          </p:cNvSpPr>
          <p:nvPr/>
        </p:nvSpPr>
        <p:spPr bwMode="auto">
          <a:xfrm>
            <a:off x="12428935" y="9040416"/>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B196115-4F9A-48C6-9041-4F3226FFAC52}" type="slidenum">
              <a:rPr lang="en-US" sz="1500">
                <a:solidFill>
                  <a:schemeClr val="tx2"/>
                </a:solidFill>
              </a:rPr>
              <a:pPr algn="ctr" eaLnBrk="1">
                <a:lnSpc>
                  <a:spcPct val="100000"/>
                </a:lnSpc>
              </a:pPr>
              <a:t>101</a:t>
            </a:fld>
            <a:endParaRPr lang="en-US" sz="1800">
              <a:solidFill>
                <a:schemeClr val="tx2"/>
              </a:solidFill>
            </a:endParaRPr>
          </a:p>
        </p:txBody>
      </p:sp>
      <p:sp>
        <p:nvSpPr>
          <p:cNvPr id="107524" name="AutoShape 4"/>
          <p:cNvSpPr>
            <a:spLocks/>
          </p:cNvSpPr>
          <p:nvPr/>
        </p:nvSpPr>
        <p:spPr bwMode="auto">
          <a:xfrm>
            <a:off x="7971235" y="4780360"/>
            <a:ext cx="3467100" cy="5929313"/>
          </a:xfrm>
          <a:custGeom>
            <a:avLst/>
            <a:gdLst>
              <a:gd name="T0" fmla="*/ 2311400 w 17480"/>
              <a:gd name="T1" fmla="*/ 4144052 h 21090"/>
              <a:gd name="T2" fmla="*/ 2311400 w 17480"/>
              <a:gd name="T3" fmla="*/ 4144052 h 21090"/>
              <a:gd name="T4" fmla="*/ 2311400 w 17480"/>
              <a:gd name="T5" fmla="*/ 4144052 h 21090"/>
              <a:gd name="T6" fmla="*/ 2311400 w 17480"/>
              <a:gd name="T7" fmla="*/ 4144052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80" h="21090">
                <a:moveTo>
                  <a:pt x="0" y="280"/>
                </a:moveTo>
                <a:cubicBezTo>
                  <a:pt x="4410" y="-510"/>
                  <a:pt x="9115" y="401"/>
                  <a:pt x="12467" y="2584"/>
                </a:cubicBezTo>
                <a:cubicBezTo>
                  <a:pt x="21599" y="8532"/>
                  <a:pt x="17640" y="19103"/>
                  <a:pt x="5550" y="21090"/>
                </a:cubicBez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7525" name="AutoShape 5"/>
          <p:cNvSpPr>
            <a:spLocks/>
          </p:cNvSpPr>
          <p:nvPr/>
        </p:nvSpPr>
        <p:spPr bwMode="auto">
          <a:xfrm>
            <a:off x="0" y="6553201"/>
            <a:ext cx="9548813" cy="2383631"/>
          </a:xfrm>
          <a:custGeom>
            <a:avLst/>
            <a:gdLst>
              <a:gd name="T0" fmla="*/ 6365875 w 21340"/>
              <a:gd name="T1" fmla="*/ 1589088 h 21600"/>
              <a:gd name="T2" fmla="*/ 6365875 w 21340"/>
              <a:gd name="T3" fmla="*/ 1589088 h 21600"/>
              <a:gd name="T4" fmla="*/ 6365875 w 21340"/>
              <a:gd name="T5" fmla="*/ 1589088 h 21600"/>
              <a:gd name="T6" fmla="*/ 6365875 w 21340"/>
              <a:gd name="T7" fmla="*/ 158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600">
                <a:moveTo>
                  <a:pt x="0" y="0"/>
                </a:moveTo>
                <a:lnTo>
                  <a:pt x="0" y="21600"/>
                </a:lnTo>
                <a:lnTo>
                  <a:pt x="18677" y="21600"/>
                </a:lnTo>
                <a:lnTo>
                  <a:pt x="18677" y="21594"/>
                </a:lnTo>
                <a:cubicBezTo>
                  <a:pt x="19359" y="21594"/>
                  <a:pt x="20040" y="20538"/>
                  <a:pt x="20560" y="18431"/>
                </a:cubicBezTo>
                <a:cubicBezTo>
                  <a:pt x="21600" y="14216"/>
                  <a:pt x="21599" y="7383"/>
                  <a:pt x="20560" y="3168"/>
                </a:cubicBezTo>
                <a:cubicBezTo>
                  <a:pt x="20040" y="1061"/>
                  <a:pt x="19359" y="8"/>
                  <a:pt x="18677" y="8"/>
                </a:cubicBezTo>
                <a:lnTo>
                  <a:pt x="18677" y="0"/>
                </a:lnTo>
                <a:lnTo>
                  <a:pt x="0" y="0"/>
                </a:lnTo>
                <a:close/>
                <a:moveTo>
                  <a:pt x="18677" y="3465"/>
                </a:moveTo>
                <a:cubicBezTo>
                  <a:pt x="19140" y="3465"/>
                  <a:pt x="19603" y="4182"/>
                  <a:pt x="19956" y="5614"/>
                </a:cubicBezTo>
                <a:cubicBezTo>
                  <a:pt x="20663" y="8478"/>
                  <a:pt x="20663" y="13121"/>
                  <a:pt x="19956" y="15985"/>
                </a:cubicBezTo>
                <a:cubicBezTo>
                  <a:pt x="19250" y="18850"/>
                  <a:pt x="18105" y="18850"/>
                  <a:pt x="17398" y="15985"/>
                </a:cubicBezTo>
                <a:cubicBezTo>
                  <a:pt x="16692" y="13121"/>
                  <a:pt x="16692" y="8478"/>
                  <a:pt x="17398" y="5614"/>
                </a:cubicBezTo>
                <a:cubicBezTo>
                  <a:pt x="17752" y="4182"/>
                  <a:pt x="18214" y="3465"/>
                  <a:pt x="18677" y="3465"/>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07526" name="AutoShape 6"/>
          <p:cNvSpPr>
            <a:spLocks/>
          </p:cNvSpPr>
          <p:nvPr/>
        </p:nvSpPr>
        <p:spPr bwMode="auto">
          <a:xfrm>
            <a:off x="7731919" y="4225528"/>
            <a:ext cx="1251347" cy="1251347"/>
          </a:xfrm>
          <a:custGeom>
            <a:avLst/>
            <a:gdLst>
              <a:gd name="T0" fmla="*/ 834189 w 19679"/>
              <a:gd name="T1" fmla="*/ 915666 h 19679"/>
              <a:gd name="T2" fmla="*/ 834189 w 19679"/>
              <a:gd name="T3" fmla="*/ 915666 h 19679"/>
              <a:gd name="T4" fmla="*/ 834189 w 19679"/>
              <a:gd name="T5" fmla="*/ 915666 h 19679"/>
              <a:gd name="T6" fmla="*/ 834189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7527" name="AutoShape 7"/>
          <p:cNvSpPr>
            <a:spLocks/>
          </p:cNvSpPr>
          <p:nvPr/>
        </p:nvSpPr>
        <p:spPr bwMode="auto">
          <a:xfrm>
            <a:off x="9860757" y="5149453"/>
            <a:ext cx="1250156" cy="1251347"/>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7528" name="AutoShape 8"/>
          <p:cNvSpPr>
            <a:spLocks/>
          </p:cNvSpPr>
          <p:nvPr/>
        </p:nvSpPr>
        <p:spPr bwMode="auto">
          <a:xfrm>
            <a:off x="10784682" y="7135416"/>
            <a:ext cx="1250156" cy="1251347"/>
          </a:xfrm>
          <a:custGeom>
            <a:avLst/>
            <a:gdLst>
              <a:gd name="T0" fmla="*/ 833395 w 19679"/>
              <a:gd name="T1" fmla="*/ 915666 h 19679"/>
              <a:gd name="T2" fmla="*/ 833395 w 19679"/>
              <a:gd name="T3" fmla="*/ 915666 h 19679"/>
              <a:gd name="T4" fmla="*/ 833395 w 19679"/>
              <a:gd name="T5" fmla="*/ 915666 h 19679"/>
              <a:gd name="T6" fmla="*/ 833395 w 19679"/>
              <a:gd name="T7" fmla="*/ 9156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7529" name="AutoShape 9"/>
          <p:cNvSpPr>
            <a:spLocks/>
          </p:cNvSpPr>
          <p:nvPr/>
        </p:nvSpPr>
        <p:spPr bwMode="auto">
          <a:xfrm>
            <a:off x="9863138" y="9334500"/>
            <a:ext cx="1245394" cy="1244204"/>
          </a:xfrm>
          <a:custGeom>
            <a:avLst/>
            <a:gdLst>
              <a:gd name="T0" fmla="*/ 830220 w 19679"/>
              <a:gd name="T1" fmla="*/ 910439 h 19679"/>
              <a:gd name="T2" fmla="*/ 830220 w 19679"/>
              <a:gd name="T3" fmla="*/ 910439 h 19679"/>
              <a:gd name="T4" fmla="*/ 830220 w 19679"/>
              <a:gd name="T5" fmla="*/ 910439 h 19679"/>
              <a:gd name="T6" fmla="*/ 830220 w 19679"/>
              <a:gd name="T7" fmla="*/ 910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07530" name="AutoShape 10"/>
          <p:cNvSpPr>
            <a:spLocks/>
          </p:cNvSpPr>
          <p:nvPr/>
        </p:nvSpPr>
        <p:spPr bwMode="auto">
          <a:xfrm>
            <a:off x="7728348" y="9956006"/>
            <a:ext cx="1258490" cy="1258491"/>
          </a:xfrm>
          <a:custGeom>
            <a:avLst/>
            <a:gdLst>
              <a:gd name="T0" fmla="*/ 838951 w 19679"/>
              <a:gd name="T1" fmla="*/ 920894 h 19679"/>
              <a:gd name="T2" fmla="*/ 838951 w 19679"/>
              <a:gd name="T3" fmla="*/ 920894 h 19679"/>
              <a:gd name="T4" fmla="*/ 838951 w 19679"/>
              <a:gd name="T5" fmla="*/ 920894 h 19679"/>
              <a:gd name="T6" fmla="*/ 838951 w 19679"/>
              <a:gd name="T7" fmla="*/ 9208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07531" name="AutoShape 11"/>
          <p:cNvSpPr>
            <a:spLocks/>
          </p:cNvSpPr>
          <p:nvPr/>
        </p:nvSpPr>
        <p:spPr bwMode="auto">
          <a:xfrm>
            <a:off x="12034838" y="4922044"/>
            <a:ext cx="4466035"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2" name="AutoShape 12"/>
          <p:cNvSpPr>
            <a:spLocks/>
          </p:cNvSpPr>
          <p:nvPr/>
        </p:nvSpPr>
        <p:spPr bwMode="auto">
          <a:xfrm>
            <a:off x="12034838" y="45339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7533" name="AutoShape 13"/>
          <p:cNvSpPr>
            <a:spLocks/>
          </p:cNvSpPr>
          <p:nvPr/>
        </p:nvSpPr>
        <p:spPr bwMode="auto">
          <a:xfrm>
            <a:off x="12826604" y="7372351"/>
            <a:ext cx="446484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4" name="AutoShape 14"/>
          <p:cNvSpPr>
            <a:spLocks/>
          </p:cNvSpPr>
          <p:nvPr/>
        </p:nvSpPr>
        <p:spPr bwMode="auto">
          <a:xfrm>
            <a:off x="12826604" y="698420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7535" name="AutoShape 15"/>
          <p:cNvSpPr>
            <a:spLocks/>
          </p:cNvSpPr>
          <p:nvPr/>
        </p:nvSpPr>
        <p:spPr bwMode="auto">
          <a:xfrm>
            <a:off x="12034838" y="9709548"/>
            <a:ext cx="4466035"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Lorem of for ipsum randomised.</a:t>
            </a:r>
          </a:p>
        </p:txBody>
      </p:sp>
      <p:sp>
        <p:nvSpPr>
          <p:cNvPr id="107536" name="AutoShape 16"/>
          <p:cNvSpPr>
            <a:spLocks/>
          </p:cNvSpPr>
          <p:nvPr/>
        </p:nvSpPr>
        <p:spPr bwMode="auto">
          <a:xfrm>
            <a:off x="12034838" y="9321404"/>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7537" name="AutoShape 17"/>
          <p:cNvSpPr>
            <a:spLocks/>
          </p:cNvSpPr>
          <p:nvPr/>
        </p:nvSpPr>
        <p:spPr bwMode="auto">
          <a:xfrm>
            <a:off x="2572941" y="10052448"/>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38" name="AutoShape 18"/>
          <p:cNvSpPr>
            <a:spLocks/>
          </p:cNvSpPr>
          <p:nvPr/>
        </p:nvSpPr>
        <p:spPr bwMode="auto">
          <a:xfrm>
            <a:off x="5324475" y="96643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7539" name="AutoShape 19"/>
          <p:cNvSpPr>
            <a:spLocks/>
          </p:cNvSpPr>
          <p:nvPr/>
        </p:nvSpPr>
        <p:spPr bwMode="auto">
          <a:xfrm>
            <a:off x="2572941" y="4629151"/>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07540" name="AutoShape 20"/>
          <p:cNvSpPr>
            <a:spLocks/>
          </p:cNvSpPr>
          <p:nvPr/>
        </p:nvSpPr>
        <p:spPr bwMode="auto">
          <a:xfrm>
            <a:off x="5324475" y="424100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07541" name="AutoShape 21"/>
          <p:cNvSpPr>
            <a:spLocks/>
          </p:cNvSpPr>
          <p:nvPr/>
        </p:nvSpPr>
        <p:spPr bwMode="auto">
          <a:xfrm>
            <a:off x="1445419" y="7119938"/>
            <a:ext cx="5593556"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err="1">
                <a:solidFill>
                  <a:schemeClr val="tx2"/>
                </a:solidFill>
                <a:latin typeface="Roboto" charset="0"/>
                <a:ea typeface="ＭＳ Ｐゴシック" charset="0"/>
                <a:cs typeface="Roboto" charset="0"/>
                <a:sym typeface="Roboto" charset="0"/>
              </a:rPr>
              <a:t>Lorem</a:t>
            </a:r>
            <a:r>
              <a:rPr lang="en-US" sz="1950" dirty="0">
                <a:solidFill>
                  <a:schemeClr val="tx2"/>
                </a:solidFill>
                <a:latin typeface="Roboto" charset="0"/>
                <a:ea typeface="ＭＳ Ｐゴシック" charset="0"/>
                <a:cs typeface="Roboto" charset="0"/>
                <a:sym typeface="Roboto" charset="0"/>
              </a:rPr>
              <a:t> of for </a:t>
            </a:r>
            <a:r>
              <a:rPr lang="en-US" sz="1950" dirty="0" err="1">
                <a:solidFill>
                  <a:schemeClr val="tx2"/>
                </a:solidFill>
                <a:latin typeface="Roboto" charset="0"/>
                <a:ea typeface="ＭＳ Ｐゴシック" charset="0"/>
                <a:cs typeface="Roboto" charset="0"/>
                <a:sym typeface="Roboto" charset="0"/>
              </a:rPr>
              <a:t>ipsum</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randomised</a:t>
            </a:r>
            <a:r>
              <a:rPr lang="en-US" sz="1950" dirty="0">
                <a:solidFill>
                  <a:schemeClr val="tx2"/>
                </a:solidFill>
                <a:latin typeface="Roboto" charset="0"/>
                <a:ea typeface="ＭＳ Ｐゴシック" charset="0"/>
                <a:cs typeface="Roboto" charset="0"/>
                <a:sym typeface="Roboto" charset="0"/>
              </a:rPr>
              <a:t> words our, don't look even night offer slightly </a:t>
            </a:r>
            <a:r>
              <a:rPr lang="en-US" sz="1950" dirty="0" err="1">
                <a:solidFill>
                  <a:schemeClr val="tx2"/>
                </a:solidFill>
                <a:latin typeface="Roboto" charset="0"/>
                <a:ea typeface="ＭＳ Ｐゴシック" charset="0"/>
                <a:cs typeface="Roboto" charset="0"/>
                <a:sym typeface="Roboto" charset="0"/>
              </a:rPr>
              <a:t>beration</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Lorem</a:t>
            </a:r>
            <a:r>
              <a:rPr lang="en-US" sz="1950" dirty="0">
                <a:solidFill>
                  <a:schemeClr val="tx2"/>
                </a:solidFill>
                <a:latin typeface="Roboto" charset="0"/>
                <a:ea typeface="ＭＳ Ｐゴシック" charset="0"/>
                <a:cs typeface="Roboto" charset="0"/>
                <a:sym typeface="Roboto" charset="0"/>
              </a:rPr>
              <a:t> of for </a:t>
            </a:r>
            <a:r>
              <a:rPr lang="en-US" sz="1950" dirty="0" err="1">
                <a:solidFill>
                  <a:schemeClr val="tx2"/>
                </a:solidFill>
                <a:latin typeface="Roboto" charset="0"/>
                <a:ea typeface="ＭＳ Ｐゴシック" charset="0"/>
                <a:cs typeface="Roboto" charset="0"/>
                <a:sym typeface="Roboto" charset="0"/>
              </a:rPr>
              <a:t>ipsum</a:t>
            </a:r>
            <a:r>
              <a:rPr lang="en-US" sz="1950" dirty="0">
                <a:solidFill>
                  <a:schemeClr val="tx2"/>
                </a:solidFill>
                <a:latin typeface="Roboto" charset="0"/>
                <a:ea typeface="ＭＳ Ｐゴシック" charset="0"/>
                <a:cs typeface="Roboto" charset="0"/>
                <a:sym typeface="Roboto" charset="0"/>
              </a:rPr>
              <a:t> </a:t>
            </a:r>
            <a:r>
              <a:rPr lang="en-US" sz="1950" dirty="0" err="1">
                <a:solidFill>
                  <a:schemeClr val="tx2"/>
                </a:solidFill>
                <a:latin typeface="Roboto" charset="0"/>
                <a:ea typeface="ＭＳ Ｐゴシック" charset="0"/>
                <a:cs typeface="Roboto" charset="0"/>
                <a:sym typeface="Roboto" charset="0"/>
              </a:rPr>
              <a:t>randomised</a:t>
            </a:r>
            <a:r>
              <a:rPr lang="en-US" sz="1950" dirty="0">
                <a:solidFill>
                  <a:schemeClr val="tx2"/>
                </a:solidFill>
                <a:latin typeface="Roboto" charset="0"/>
                <a:ea typeface="ＭＳ Ｐゴシック" charset="0"/>
                <a:cs typeface="Roboto" charset="0"/>
                <a:sym typeface="Roboto" charset="0"/>
              </a:rPr>
              <a:t>.</a:t>
            </a:r>
            <a:endParaRPr lang="en-US" sz="1800" dirty="0">
              <a:solidFill>
                <a:schemeClr val="tx2"/>
              </a:solidFill>
              <a:latin typeface="Roboto" charset="0"/>
              <a:ea typeface="ＭＳ Ｐゴシック" charset="0"/>
              <a:cs typeface="Roboto" charset="0"/>
              <a:sym typeface="Roboto" charset="0"/>
            </a:endParaRPr>
          </a:p>
        </p:txBody>
      </p:sp>
      <p:sp>
        <p:nvSpPr>
          <p:cNvPr id="107542" name="AutoShape 22"/>
          <p:cNvSpPr>
            <a:spLocks/>
          </p:cNvSpPr>
          <p:nvPr/>
        </p:nvSpPr>
        <p:spPr bwMode="auto">
          <a:xfrm>
            <a:off x="10317956" y="9698831"/>
            <a:ext cx="385763" cy="51435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7543" name="AutoShape 23"/>
          <p:cNvSpPr>
            <a:spLocks/>
          </p:cNvSpPr>
          <p:nvPr/>
        </p:nvSpPr>
        <p:spPr bwMode="auto">
          <a:xfrm>
            <a:off x="8098632" y="10321529"/>
            <a:ext cx="451247" cy="515540"/>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7544" name="AutoShape 24"/>
          <p:cNvSpPr>
            <a:spLocks/>
          </p:cNvSpPr>
          <p:nvPr/>
        </p:nvSpPr>
        <p:spPr bwMode="auto">
          <a:xfrm>
            <a:off x="10235804" y="5524500"/>
            <a:ext cx="501253" cy="501254"/>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7545" name="AutoShape 25"/>
          <p:cNvSpPr>
            <a:spLocks/>
          </p:cNvSpPr>
          <p:nvPr/>
        </p:nvSpPr>
        <p:spPr bwMode="auto">
          <a:xfrm>
            <a:off x="11157348" y="7556897"/>
            <a:ext cx="506015" cy="408384"/>
          </a:xfrm>
          <a:custGeom>
            <a:avLst/>
            <a:gdLst>
              <a:gd name="T0" fmla="*/ 337328 w 21335"/>
              <a:gd name="T1" fmla="*/ 276450 h 21422"/>
              <a:gd name="T2" fmla="*/ 337328 w 21335"/>
              <a:gd name="T3" fmla="*/ 276450 h 21422"/>
              <a:gd name="T4" fmla="*/ 337328 w 21335"/>
              <a:gd name="T5" fmla="*/ 276450 h 21422"/>
              <a:gd name="T6" fmla="*/ 337328 w 21335"/>
              <a:gd name="T7" fmla="*/ 27645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7546" name="AutoShape 26"/>
          <p:cNvSpPr>
            <a:spLocks/>
          </p:cNvSpPr>
          <p:nvPr/>
        </p:nvSpPr>
        <p:spPr bwMode="auto">
          <a:xfrm>
            <a:off x="8098632" y="4592241"/>
            <a:ext cx="517922" cy="51792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7547" name="AutoShape 27"/>
          <p:cNvSpPr>
            <a:spLocks/>
          </p:cNvSpPr>
          <p:nvPr/>
        </p:nvSpPr>
        <p:spPr bwMode="auto">
          <a:xfrm>
            <a:off x="8004573" y="7500937"/>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childTnLst>
                                    <p:set>
                                      <p:cBhvr>
                                        <p:cTn id="6" dur="1" fill="hold">
                                          <p:stCondLst>
                                            <p:cond delay="0"/>
                                          </p:stCondLst>
                                        </p:cTn>
                                        <p:tgtEl>
                                          <p:spTgt spid="107525"/>
                                        </p:tgtEl>
                                        <p:attrNameLst>
                                          <p:attrName>style.visibility</p:attrName>
                                        </p:attrNameLst>
                                      </p:cBhvr>
                                      <p:to>
                                        <p:strVal val="visible"/>
                                      </p:to>
                                    </p:set>
                                    <p:anim calcmode="lin" valueType="num">
                                      <p:cBhvr additive="base">
                                        <p:cTn id="7" dur="500" fill="hold"/>
                                        <p:tgtEl>
                                          <p:spTgt spid="107525"/>
                                        </p:tgtEl>
                                        <p:attrNameLst>
                                          <p:attrName>ppt_x</p:attrName>
                                        </p:attrNameLst>
                                      </p:cBhvr>
                                      <p:tavLst>
                                        <p:tav tm="0">
                                          <p:val>
                                            <p:strVal val="0-#ppt_w/2"/>
                                          </p:val>
                                        </p:tav>
                                        <p:tav tm="100000">
                                          <p:val>
                                            <p:strVal val="#ppt_x"/>
                                          </p:val>
                                        </p:tav>
                                      </p:tavLst>
                                    </p:anim>
                                    <p:anim calcmode="lin" valueType="num">
                                      <p:cBhvr additive="base">
                                        <p:cTn id="8" dur="500" fill="hold"/>
                                        <p:tgtEl>
                                          <p:spTgt spid="107525"/>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300"/>
                                  </p:stCondLst>
                                  <p:childTnLst>
                                    <p:set>
                                      <p:cBhvr>
                                        <p:cTn id="10" dur="1" fill="hold">
                                          <p:stCondLst>
                                            <p:cond delay="0"/>
                                          </p:stCondLst>
                                        </p:cTn>
                                        <p:tgtEl>
                                          <p:spTgt spid="107541"/>
                                        </p:tgtEl>
                                        <p:attrNameLst>
                                          <p:attrName>style.visibility</p:attrName>
                                        </p:attrNameLst>
                                      </p:cBhvr>
                                      <p:to>
                                        <p:strVal val="visible"/>
                                      </p:to>
                                    </p:set>
                                    <p:animEffect transition="in" filter="fade">
                                      <p:cBhvr>
                                        <p:cTn id="11" dur="500"/>
                                        <p:tgtEl>
                                          <p:spTgt spid="107541"/>
                                        </p:tgtEl>
                                      </p:cBhvr>
                                    </p:animEffect>
                                  </p:childTnLst>
                                </p:cTn>
                              </p:par>
                              <p:par>
                                <p:cTn id="12" presetID="10" presetClass="entr" presetSubtype="0" fill="hold" grpId="0" nodeType="withEffect">
                                  <p:stCondLst>
                                    <p:cond delay="700"/>
                                  </p:stCondLst>
                                  <p:childTnLst>
                                    <p:set>
                                      <p:cBhvr>
                                        <p:cTn id="13" dur="1" fill="hold">
                                          <p:stCondLst>
                                            <p:cond delay="0"/>
                                          </p:stCondLst>
                                        </p:cTn>
                                        <p:tgtEl>
                                          <p:spTgt spid="107547"/>
                                        </p:tgtEl>
                                        <p:attrNameLst>
                                          <p:attrName>style.visibility</p:attrName>
                                        </p:attrNameLst>
                                      </p:cBhvr>
                                      <p:to>
                                        <p:strVal val="visible"/>
                                      </p:to>
                                    </p:set>
                                    <p:animEffect transition="in" filter="fade">
                                      <p:cBhvr>
                                        <p:cTn id="14" dur="500"/>
                                        <p:tgtEl>
                                          <p:spTgt spid="107547"/>
                                        </p:tgtEl>
                                      </p:cBhvr>
                                    </p:animEffect>
                                  </p:childTnLst>
                                </p:cTn>
                              </p:par>
                            </p:childTnLst>
                          </p:cTn>
                        </p:par>
                        <p:par>
                          <p:cTn id="15" fill="hold">
                            <p:stCondLst>
                              <p:cond delay="1200"/>
                            </p:stCondLst>
                            <p:childTnLst>
                              <p:par>
                                <p:cTn id="16" presetID="23" presetClass="entr" presetSubtype="16" fill="hold" grpId="0" nodeType="afterEffect">
                                  <p:stCondLst>
                                    <p:cond delay="0"/>
                                  </p:stCondLst>
                                  <p:childTnLst>
                                    <p:set>
                                      <p:cBhvr>
                                        <p:cTn id="17" dur="1" fill="hold">
                                          <p:stCondLst>
                                            <p:cond delay="0"/>
                                          </p:stCondLst>
                                        </p:cTn>
                                        <p:tgtEl>
                                          <p:spTgt spid="107526"/>
                                        </p:tgtEl>
                                        <p:attrNameLst>
                                          <p:attrName>style.visibility</p:attrName>
                                        </p:attrNameLst>
                                      </p:cBhvr>
                                      <p:to>
                                        <p:strVal val="visible"/>
                                      </p:to>
                                    </p:set>
                                    <p:anim calcmode="lin" valueType="num">
                                      <p:cBhvr>
                                        <p:cTn id="18" dur="400" fill="hold"/>
                                        <p:tgtEl>
                                          <p:spTgt spid="107526"/>
                                        </p:tgtEl>
                                        <p:attrNameLst>
                                          <p:attrName>ppt_w</p:attrName>
                                        </p:attrNameLst>
                                      </p:cBhvr>
                                      <p:tavLst>
                                        <p:tav tm="0">
                                          <p:val>
                                            <p:fltVal val="0"/>
                                          </p:val>
                                        </p:tav>
                                        <p:tav tm="100000">
                                          <p:val>
                                            <p:strVal val="#ppt_w"/>
                                          </p:val>
                                        </p:tav>
                                      </p:tavLst>
                                    </p:anim>
                                    <p:anim calcmode="lin" valueType="num">
                                      <p:cBhvr>
                                        <p:cTn id="19" dur="400" fill="hold"/>
                                        <p:tgtEl>
                                          <p:spTgt spid="107526"/>
                                        </p:tgtEl>
                                        <p:attrNameLst>
                                          <p:attrName>ppt_h</p:attrName>
                                        </p:attrNameLst>
                                      </p:cBhvr>
                                      <p:tavLst>
                                        <p:tav tm="0">
                                          <p:val>
                                            <p:fltVal val="0"/>
                                          </p:val>
                                        </p:tav>
                                        <p:tav tm="100000">
                                          <p:val>
                                            <p:strVal val="#ppt_h"/>
                                          </p:val>
                                        </p:tav>
                                      </p:tavLst>
                                    </p:anim>
                                  </p:childTnLst>
                                </p:cTn>
                              </p:par>
                              <p:par>
                                <p:cTn id="20" presetID="23" presetClass="entr" presetSubtype="16" fill="hold" grpId="0" nodeType="withEffect">
                                  <p:stCondLst>
                                    <p:cond delay="0"/>
                                  </p:stCondLst>
                                  <p:childTnLst>
                                    <p:set>
                                      <p:cBhvr>
                                        <p:cTn id="21" dur="1" fill="hold">
                                          <p:stCondLst>
                                            <p:cond delay="0"/>
                                          </p:stCondLst>
                                        </p:cTn>
                                        <p:tgtEl>
                                          <p:spTgt spid="107546"/>
                                        </p:tgtEl>
                                        <p:attrNameLst>
                                          <p:attrName>style.visibility</p:attrName>
                                        </p:attrNameLst>
                                      </p:cBhvr>
                                      <p:to>
                                        <p:strVal val="visible"/>
                                      </p:to>
                                    </p:set>
                                    <p:anim calcmode="lin" valueType="num">
                                      <p:cBhvr>
                                        <p:cTn id="22" dur="500" fill="hold"/>
                                        <p:tgtEl>
                                          <p:spTgt spid="107546"/>
                                        </p:tgtEl>
                                        <p:attrNameLst>
                                          <p:attrName>ppt_w</p:attrName>
                                        </p:attrNameLst>
                                      </p:cBhvr>
                                      <p:tavLst>
                                        <p:tav tm="0">
                                          <p:val>
                                            <p:fltVal val="0"/>
                                          </p:val>
                                        </p:tav>
                                        <p:tav tm="100000">
                                          <p:val>
                                            <p:strVal val="#ppt_w"/>
                                          </p:val>
                                        </p:tav>
                                      </p:tavLst>
                                    </p:anim>
                                    <p:anim calcmode="lin" valueType="num">
                                      <p:cBhvr>
                                        <p:cTn id="23" dur="500" fill="hold"/>
                                        <p:tgtEl>
                                          <p:spTgt spid="107546"/>
                                        </p:tgtEl>
                                        <p:attrNameLst>
                                          <p:attrName>ppt_h</p:attrName>
                                        </p:attrNameLst>
                                      </p:cBhvr>
                                      <p:tavLst>
                                        <p:tav tm="0">
                                          <p:val>
                                            <p:fltVal val="0"/>
                                          </p:val>
                                        </p:tav>
                                        <p:tav tm="100000">
                                          <p:val>
                                            <p:strVal val="#ppt_h"/>
                                          </p:val>
                                        </p:tav>
                                      </p:tavLst>
                                    </p:anim>
                                  </p:childTnLst>
                                </p:cTn>
                              </p:par>
                              <p:par>
                                <p:cTn id="24" presetID="22" presetClass="entr" presetSubtype="1" fill="hold" grpId="0" nodeType="withEffect">
                                  <p:stCondLst>
                                    <p:cond delay="0"/>
                                  </p:stCondLst>
                                  <p:childTnLst>
                                    <p:set>
                                      <p:cBhvr>
                                        <p:cTn id="25" dur="1" fill="hold">
                                          <p:stCondLst>
                                            <p:cond delay="0"/>
                                          </p:stCondLst>
                                        </p:cTn>
                                        <p:tgtEl>
                                          <p:spTgt spid="107524"/>
                                        </p:tgtEl>
                                        <p:attrNameLst>
                                          <p:attrName>style.visibility</p:attrName>
                                        </p:attrNameLst>
                                      </p:cBhvr>
                                      <p:to>
                                        <p:strVal val="visible"/>
                                      </p:to>
                                    </p:set>
                                    <p:animEffect transition="in" filter="wipe(up)">
                                      <p:cBhvr>
                                        <p:cTn id="26" dur="500"/>
                                        <p:tgtEl>
                                          <p:spTgt spid="107524"/>
                                        </p:tgtEl>
                                      </p:cBhvr>
                                    </p:animEffect>
                                  </p:childTnLst>
                                </p:cTn>
                              </p:par>
                              <p:par>
                                <p:cTn id="27" presetID="23" presetClass="entr" presetSubtype="16" fill="hold" grpId="0" nodeType="withEffect">
                                  <p:stCondLst>
                                    <p:cond delay="300"/>
                                  </p:stCondLst>
                                  <p:childTnLst>
                                    <p:set>
                                      <p:cBhvr>
                                        <p:cTn id="28" dur="1" fill="hold">
                                          <p:stCondLst>
                                            <p:cond delay="0"/>
                                          </p:stCondLst>
                                        </p:cTn>
                                        <p:tgtEl>
                                          <p:spTgt spid="107527"/>
                                        </p:tgtEl>
                                        <p:attrNameLst>
                                          <p:attrName>style.visibility</p:attrName>
                                        </p:attrNameLst>
                                      </p:cBhvr>
                                      <p:to>
                                        <p:strVal val="visible"/>
                                      </p:to>
                                    </p:set>
                                    <p:anim calcmode="lin" valueType="num">
                                      <p:cBhvr>
                                        <p:cTn id="29" dur="400" fill="hold"/>
                                        <p:tgtEl>
                                          <p:spTgt spid="107527"/>
                                        </p:tgtEl>
                                        <p:attrNameLst>
                                          <p:attrName>ppt_w</p:attrName>
                                        </p:attrNameLst>
                                      </p:cBhvr>
                                      <p:tavLst>
                                        <p:tav tm="0">
                                          <p:val>
                                            <p:fltVal val="0"/>
                                          </p:val>
                                        </p:tav>
                                        <p:tav tm="100000">
                                          <p:val>
                                            <p:strVal val="#ppt_w"/>
                                          </p:val>
                                        </p:tav>
                                      </p:tavLst>
                                    </p:anim>
                                    <p:anim calcmode="lin" valueType="num">
                                      <p:cBhvr>
                                        <p:cTn id="30" dur="400" fill="hold"/>
                                        <p:tgtEl>
                                          <p:spTgt spid="107527"/>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00"/>
                                  </p:stCondLst>
                                  <p:childTnLst>
                                    <p:set>
                                      <p:cBhvr>
                                        <p:cTn id="32" dur="1" fill="hold">
                                          <p:stCondLst>
                                            <p:cond delay="0"/>
                                          </p:stCondLst>
                                        </p:cTn>
                                        <p:tgtEl>
                                          <p:spTgt spid="107544"/>
                                        </p:tgtEl>
                                        <p:attrNameLst>
                                          <p:attrName>style.visibility</p:attrName>
                                        </p:attrNameLst>
                                      </p:cBhvr>
                                      <p:to>
                                        <p:strVal val="visible"/>
                                      </p:to>
                                    </p:set>
                                    <p:anim calcmode="lin" valueType="num">
                                      <p:cBhvr>
                                        <p:cTn id="33" dur="500" fill="hold"/>
                                        <p:tgtEl>
                                          <p:spTgt spid="107544"/>
                                        </p:tgtEl>
                                        <p:attrNameLst>
                                          <p:attrName>ppt_w</p:attrName>
                                        </p:attrNameLst>
                                      </p:cBhvr>
                                      <p:tavLst>
                                        <p:tav tm="0">
                                          <p:val>
                                            <p:fltVal val="0"/>
                                          </p:val>
                                        </p:tav>
                                        <p:tav tm="100000">
                                          <p:val>
                                            <p:strVal val="#ppt_w"/>
                                          </p:val>
                                        </p:tav>
                                      </p:tavLst>
                                    </p:anim>
                                    <p:anim calcmode="lin" valueType="num">
                                      <p:cBhvr>
                                        <p:cTn id="34" dur="500" fill="hold"/>
                                        <p:tgtEl>
                                          <p:spTgt spid="10754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500"/>
                                  </p:stCondLst>
                                  <p:childTnLst>
                                    <p:set>
                                      <p:cBhvr>
                                        <p:cTn id="36" dur="1" fill="hold">
                                          <p:stCondLst>
                                            <p:cond delay="0"/>
                                          </p:stCondLst>
                                        </p:cTn>
                                        <p:tgtEl>
                                          <p:spTgt spid="107528"/>
                                        </p:tgtEl>
                                        <p:attrNameLst>
                                          <p:attrName>style.visibility</p:attrName>
                                        </p:attrNameLst>
                                      </p:cBhvr>
                                      <p:to>
                                        <p:strVal val="visible"/>
                                      </p:to>
                                    </p:set>
                                    <p:anim calcmode="lin" valueType="num">
                                      <p:cBhvr>
                                        <p:cTn id="37" dur="500" fill="hold"/>
                                        <p:tgtEl>
                                          <p:spTgt spid="107528"/>
                                        </p:tgtEl>
                                        <p:attrNameLst>
                                          <p:attrName>ppt_w</p:attrName>
                                        </p:attrNameLst>
                                      </p:cBhvr>
                                      <p:tavLst>
                                        <p:tav tm="0">
                                          <p:val>
                                            <p:fltVal val="0"/>
                                          </p:val>
                                        </p:tav>
                                        <p:tav tm="100000">
                                          <p:val>
                                            <p:strVal val="#ppt_w"/>
                                          </p:val>
                                        </p:tav>
                                      </p:tavLst>
                                    </p:anim>
                                    <p:anim calcmode="lin" valueType="num">
                                      <p:cBhvr>
                                        <p:cTn id="38" dur="500" fill="hold"/>
                                        <p:tgtEl>
                                          <p:spTgt spid="107528"/>
                                        </p:tgtEl>
                                        <p:attrNameLst>
                                          <p:attrName>ppt_h</p:attrName>
                                        </p:attrNameLst>
                                      </p:cBhvr>
                                      <p:tavLst>
                                        <p:tav tm="0">
                                          <p:val>
                                            <p:fltVal val="0"/>
                                          </p:val>
                                        </p:tav>
                                        <p:tav tm="100000">
                                          <p:val>
                                            <p:strVal val="#ppt_h"/>
                                          </p:val>
                                        </p:tav>
                                      </p:tavLst>
                                    </p:anim>
                                  </p:childTnLst>
                                </p:cTn>
                              </p:par>
                              <p:par>
                                <p:cTn id="39" presetID="10" presetClass="entr" presetSubtype="0" fill="hold" grpId="0" nodeType="withEffect">
                                  <p:stCondLst>
                                    <p:cond delay="500"/>
                                  </p:stCondLst>
                                  <p:childTnLst>
                                    <p:set>
                                      <p:cBhvr>
                                        <p:cTn id="40" dur="1" fill="hold">
                                          <p:stCondLst>
                                            <p:cond delay="0"/>
                                          </p:stCondLst>
                                        </p:cTn>
                                        <p:tgtEl>
                                          <p:spTgt spid="107545"/>
                                        </p:tgtEl>
                                        <p:attrNameLst>
                                          <p:attrName>style.visibility</p:attrName>
                                        </p:attrNameLst>
                                      </p:cBhvr>
                                      <p:to>
                                        <p:strVal val="visible"/>
                                      </p:to>
                                    </p:set>
                                    <p:animEffect transition="in" filter="fade">
                                      <p:cBhvr>
                                        <p:cTn id="41" dur="500"/>
                                        <p:tgtEl>
                                          <p:spTgt spid="107545"/>
                                        </p:tgtEl>
                                      </p:cBhvr>
                                    </p:animEffect>
                                  </p:childTnLst>
                                </p:cTn>
                              </p:par>
                              <p:par>
                                <p:cTn id="42" presetID="23" presetClass="entr" presetSubtype="16" fill="hold" grpId="0" nodeType="withEffect">
                                  <p:stCondLst>
                                    <p:cond delay="700"/>
                                  </p:stCondLst>
                                  <p:childTnLst>
                                    <p:set>
                                      <p:cBhvr>
                                        <p:cTn id="43" dur="1" fill="hold">
                                          <p:stCondLst>
                                            <p:cond delay="0"/>
                                          </p:stCondLst>
                                        </p:cTn>
                                        <p:tgtEl>
                                          <p:spTgt spid="107529"/>
                                        </p:tgtEl>
                                        <p:attrNameLst>
                                          <p:attrName>style.visibility</p:attrName>
                                        </p:attrNameLst>
                                      </p:cBhvr>
                                      <p:to>
                                        <p:strVal val="visible"/>
                                      </p:to>
                                    </p:set>
                                    <p:anim calcmode="lin" valueType="num">
                                      <p:cBhvr>
                                        <p:cTn id="44" dur="500" fill="hold"/>
                                        <p:tgtEl>
                                          <p:spTgt spid="107529"/>
                                        </p:tgtEl>
                                        <p:attrNameLst>
                                          <p:attrName>ppt_w</p:attrName>
                                        </p:attrNameLst>
                                      </p:cBhvr>
                                      <p:tavLst>
                                        <p:tav tm="0">
                                          <p:val>
                                            <p:fltVal val="0"/>
                                          </p:val>
                                        </p:tav>
                                        <p:tav tm="100000">
                                          <p:val>
                                            <p:strVal val="#ppt_w"/>
                                          </p:val>
                                        </p:tav>
                                      </p:tavLst>
                                    </p:anim>
                                    <p:anim calcmode="lin" valueType="num">
                                      <p:cBhvr>
                                        <p:cTn id="45" dur="500" fill="hold"/>
                                        <p:tgtEl>
                                          <p:spTgt spid="107529"/>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700"/>
                                  </p:stCondLst>
                                  <p:childTnLst>
                                    <p:set>
                                      <p:cBhvr>
                                        <p:cTn id="47" dur="1" fill="hold">
                                          <p:stCondLst>
                                            <p:cond delay="0"/>
                                          </p:stCondLst>
                                        </p:cTn>
                                        <p:tgtEl>
                                          <p:spTgt spid="107542"/>
                                        </p:tgtEl>
                                        <p:attrNameLst>
                                          <p:attrName>style.visibility</p:attrName>
                                        </p:attrNameLst>
                                      </p:cBhvr>
                                      <p:to>
                                        <p:strVal val="visible"/>
                                      </p:to>
                                    </p:set>
                                    <p:animEffect transition="in" filter="fade">
                                      <p:cBhvr>
                                        <p:cTn id="48" dur="500"/>
                                        <p:tgtEl>
                                          <p:spTgt spid="107542"/>
                                        </p:tgtEl>
                                      </p:cBhvr>
                                    </p:animEffect>
                                  </p:childTnLst>
                                </p:cTn>
                              </p:par>
                              <p:par>
                                <p:cTn id="49" presetID="23" presetClass="entr" presetSubtype="16" fill="hold" grpId="0" nodeType="withEffect">
                                  <p:stCondLst>
                                    <p:cond delay="900"/>
                                  </p:stCondLst>
                                  <p:childTnLst>
                                    <p:set>
                                      <p:cBhvr>
                                        <p:cTn id="50" dur="1" fill="hold">
                                          <p:stCondLst>
                                            <p:cond delay="0"/>
                                          </p:stCondLst>
                                        </p:cTn>
                                        <p:tgtEl>
                                          <p:spTgt spid="107530"/>
                                        </p:tgtEl>
                                        <p:attrNameLst>
                                          <p:attrName>style.visibility</p:attrName>
                                        </p:attrNameLst>
                                      </p:cBhvr>
                                      <p:to>
                                        <p:strVal val="visible"/>
                                      </p:to>
                                    </p:set>
                                    <p:anim calcmode="lin" valueType="num">
                                      <p:cBhvr>
                                        <p:cTn id="51" dur="500" fill="hold"/>
                                        <p:tgtEl>
                                          <p:spTgt spid="107530"/>
                                        </p:tgtEl>
                                        <p:attrNameLst>
                                          <p:attrName>ppt_w</p:attrName>
                                        </p:attrNameLst>
                                      </p:cBhvr>
                                      <p:tavLst>
                                        <p:tav tm="0">
                                          <p:val>
                                            <p:fltVal val="0"/>
                                          </p:val>
                                        </p:tav>
                                        <p:tav tm="100000">
                                          <p:val>
                                            <p:strVal val="#ppt_w"/>
                                          </p:val>
                                        </p:tav>
                                      </p:tavLst>
                                    </p:anim>
                                    <p:anim calcmode="lin" valueType="num">
                                      <p:cBhvr>
                                        <p:cTn id="52" dur="500" fill="hold"/>
                                        <p:tgtEl>
                                          <p:spTgt spid="107530"/>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900"/>
                                  </p:stCondLst>
                                  <p:childTnLst>
                                    <p:set>
                                      <p:cBhvr>
                                        <p:cTn id="54" dur="1" fill="hold">
                                          <p:stCondLst>
                                            <p:cond delay="0"/>
                                          </p:stCondLst>
                                        </p:cTn>
                                        <p:tgtEl>
                                          <p:spTgt spid="107543"/>
                                        </p:tgtEl>
                                        <p:attrNameLst>
                                          <p:attrName>style.visibility</p:attrName>
                                        </p:attrNameLst>
                                      </p:cBhvr>
                                      <p:to>
                                        <p:strVal val="visible"/>
                                      </p:to>
                                    </p:set>
                                    <p:animEffect transition="in" filter="fade">
                                      <p:cBhvr>
                                        <p:cTn id="55" dur="500"/>
                                        <p:tgtEl>
                                          <p:spTgt spid="107543"/>
                                        </p:tgtEl>
                                      </p:cBhvr>
                                    </p:animEffect>
                                  </p:childTnLst>
                                </p:cTn>
                              </p:par>
                            </p:childTnLst>
                          </p:cTn>
                        </p:par>
                        <p:par>
                          <p:cTn id="56" fill="hold" nodeType="afterGroup">
                            <p:stCondLst>
                              <p:cond delay="2600"/>
                            </p:stCondLst>
                            <p:childTnLst>
                              <p:par>
                                <p:cTn id="57" presetID="10" presetClass="entr" presetSubtype="0" fill="hold" grpId="0" nodeType="afterEffect">
                                  <p:stCondLst>
                                    <p:cond delay="0"/>
                                  </p:stCondLst>
                                  <p:childTnLst>
                                    <p:set>
                                      <p:cBhvr>
                                        <p:cTn id="58" dur="1" fill="hold">
                                          <p:stCondLst>
                                            <p:cond delay="0"/>
                                          </p:stCondLst>
                                        </p:cTn>
                                        <p:tgtEl>
                                          <p:spTgt spid="107540"/>
                                        </p:tgtEl>
                                        <p:attrNameLst>
                                          <p:attrName>style.visibility</p:attrName>
                                        </p:attrNameLst>
                                      </p:cBhvr>
                                      <p:to>
                                        <p:strVal val="visible"/>
                                      </p:to>
                                    </p:set>
                                    <p:animEffect transition="in" filter="fade">
                                      <p:cBhvr>
                                        <p:cTn id="59" dur="500"/>
                                        <p:tgtEl>
                                          <p:spTgt spid="107540"/>
                                        </p:tgtEl>
                                      </p:cBhvr>
                                    </p:animEffect>
                                  </p:childTnLst>
                                </p:cTn>
                              </p:par>
                            </p:childTnLst>
                          </p:cTn>
                        </p:par>
                        <p:par>
                          <p:cTn id="60" fill="hold">
                            <p:stCondLst>
                              <p:cond delay="3100"/>
                            </p:stCondLst>
                            <p:childTnLst>
                              <p:par>
                                <p:cTn id="61" presetID="10" presetClass="entr" presetSubtype="0" fill="hold" grpId="0" nodeType="afterEffect">
                                  <p:stCondLst>
                                    <p:cond delay="0"/>
                                  </p:stCondLst>
                                  <p:childTnLst>
                                    <p:set>
                                      <p:cBhvr>
                                        <p:cTn id="62" dur="1" fill="hold">
                                          <p:stCondLst>
                                            <p:cond delay="0"/>
                                          </p:stCondLst>
                                        </p:cTn>
                                        <p:tgtEl>
                                          <p:spTgt spid="107532"/>
                                        </p:tgtEl>
                                        <p:attrNameLst>
                                          <p:attrName>style.visibility</p:attrName>
                                        </p:attrNameLst>
                                      </p:cBhvr>
                                      <p:to>
                                        <p:strVal val="visible"/>
                                      </p:to>
                                    </p:set>
                                    <p:animEffect transition="in" filter="fade">
                                      <p:cBhvr>
                                        <p:cTn id="63" dur="500"/>
                                        <p:tgtEl>
                                          <p:spTgt spid="107532"/>
                                        </p:tgtEl>
                                      </p:cBhvr>
                                    </p:animEffect>
                                  </p:childTnLst>
                                </p:cTn>
                              </p:par>
                              <p:par>
                                <p:cTn id="64" presetID="10" presetClass="entr" presetSubtype="0" fill="hold" grpId="0" nodeType="withEffect">
                                  <p:stCondLst>
                                    <p:cond delay="100"/>
                                  </p:stCondLst>
                                  <p:childTnLst>
                                    <p:set>
                                      <p:cBhvr>
                                        <p:cTn id="65" dur="1" fill="hold">
                                          <p:stCondLst>
                                            <p:cond delay="0"/>
                                          </p:stCondLst>
                                        </p:cTn>
                                        <p:tgtEl>
                                          <p:spTgt spid="107539"/>
                                        </p:tgtEl>
                                        <p:attrNameLst>
                                          <p:attrName>style.visibility</p:attrName>
                                        </p:attrNameLst>
                                      </p:cBhvr>
                                      <p:to>
                                        <p:strVal val="visible"/>
                                      </p:to>
                                    </p:set>
                                    <p:animEffect transition="in" filter="fade">
                                      <p:cBhvr>
                                        <p:cTn id="66" dur="500"/>
                                        <p:tgtEl>
                                          <p:spTgt spid="107539"/>
                                        </p:tgtEl>
                                      </p:cBhvr>
                                    </p:animEffect>
                                  </p:childTnLst>
                                </p:cTn>
                              </p:par>
                              <p:par>
                                <p:cTn id="67" presetID="10" presetClass="entr" presetSubtype="0" fill="hold" grpId="0" nodeType="withEffect">
                                  <p:stCondLst>
                                    <p:cond delay="100"/>
                                  </p:stCondLst>
                                  <p:childTnLst>
                                    <p:set>
                                      <p:cBhvr>
                                        <p:cTn id="68" dur="1" fill="hold">
                                          <p:stCondLst>
                                            <p:cond delay="0"/>
                                          </p:stCondLst>
                                        </p:cTn>
                                        <p:tgtEl>
                                          <p:spTgt spid="107531"/>
                                        </p:tgtEl>
                                        <p:attrNameLst>
                                          <p:attrName>style.visibility</p:attrName>
                                        </p:attrNameLst>
                                      </p:cBhvr>
                                      <p:to>
                                        <p:strVal val="visible"/>
                                      </p:to>
                                    </p:set>
                                    <p:animEffect transition="in" filter="fade">
                                      <p:cBhvr>
                                        <p:cTn id="69" dur="500"/>
                                        <p:tgtEl>
                                          <p:spTgt spid="107531"/>
                                        </p:tgtEl>
                                      </p:cBhvr>
                                    </p:animEffect>
                                  </p:childTnLst>
                                </p:cTn>
                              </p:par>
                            </p:childTnLst>
                          </p:cTn>
                        </p:par>
                        <p:par>
                          <p:cTn id="70" fill="hold">
                            <p:stCondLst>
                              <p:cond delay="3700"/>
                            </p:stCondLst>
                            <p:childTnLst>
                              <p:par>
                                <p:cTn id="71" presetID="10" presetClass="entr" presetSubtype="0" fill="hold" grpId="0" nodeType="afterEffect">
                                  <p:stCondLst>
                                    <p:cond delay="0"/>
                                  </p:stCondLst>
                                  <p:childTnLst>
                                    <p:set>
                                      <p:cBhvr>
                                        <p:cTn id="72" dur="1" fill="hold">
                                          <p:stCondLst>
                                            <p:cond delay="0"/>
                                          </p:stCondLst>
                                        </p:cTn>
                                        <p:tgtEl>
                                          <p:spTgt spid="107534"/>
                                        </p:tgtEl>
                                        <p:attrNameLst>
                                          <p:attrName>style.visibility</p:attrName>
                                        </p:attrNameLst>
                                      </p:cBhvr>
                                      <p:to>
                                        <p:strVal val="visible"/>
                                      </p:to>
                                    </p:set>
                                    <p:animEffect transition="in" filter="fade">
                                      <p:cBhvr>
                                        <p:cTn id="73" dur="500"/>
                                        <p:tgtEl>
                                          <p:spTgt spid="107534"/>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107533"/>
                                        </p:tgtEl>
                                        <p:attrNameLst>
                                          <p:attrName>style.visibility</p:attrName>
                                        </p:attrNameLst>
                                      </p:cBhvr>
                                      <p:to>
                                        <p:strVal val="visible"/>
                                      </p:to>
                                    </p:set>
                                    <p:animEffect transition="in" filter="fade">
                                      <p:cBhvr>
                                        <p:cTn id="76" dur="500"/>
                                        <p:tgtEl>
                                          <p:spTgt spid="107533"/>
                                        </p:tgtEl>
                                      </p:cBhvr>
                                    </p:animEffect>
                                  </p:childTnLst>
                                </p:cTn>
                              </p:par>
                            </p:childTnLst>
                          </p:cTn>
                        </p:par>
                        <p:par>
                          <p:cTn id="77" fill="hold">
                            <p:stCondLst>
                              <p:cond delay="4300"/>
                            </p:stCondLst>
                            <p:childTnLst>
                              <p:par>
                                <p:cTn id="78" presetID="10" presetClass="entr" presetSubtype="0" fill="hold" grpId="0" nodeType="afterEffect">
                                  <p:stCondLst>
                                    <p:cond delay="0"/>
                                  </p:stCondLst>
                                  <p:childTnLst>
                                    <p:set>
                                      <p:cBhvr>
                                        <p:cTn id="79" dur="1" fill="hold">
                                          <p:stCondLst>
                                            <p:cond delay="0"/>
                                          </p:stCondLst>
                                        </p:cTn>
                                        <p:tgtEl>
                                          <p:spTgt spid="107536"/>
                                        </p:tgtEl>
                                        <p:attrNameLst>
                                          <p:attrName>style.visibility</p:attrName>
                                        </p:attrNameLst>
                                      </p:cBhvr>
                                      <p:to>
                                        <p:strVal val="visible"/>
                                      </p:to>
                                    </p:set>
                                    <p:animEffect transition="in" filter="fade">
                                      <p:cBhvr>
                                        <p:cTn id="80" dur="500"/>
                                        <p:tgtEl>
                                          <p:spTgt spid="107536"/>
                                        </p:tgtEl>
                                      </p:cBhvr>
                                    </p:animEffect>
                                  </p:childTnLst>
                                </p:cTn>
                              </p:par>
                            </p:childTnLst>
                          </p:cTn>
                        </p:par>
                        <p:par>
                          <p:cTn id="81" fill="hold">
                            <p:stCondLst>
                              <p:cond delay="4800"/>
                            </p:stCondLst>
                            <p:childTnLst>
                              <p:par>
                                <p:cTn id="82" presetID="10" presetClass="entr" presetSubtype="0" fill="hold" grpId="0" nodeType="afterEffect">
                                  <p:stCondLst>
                                    <p:cond delay="0"/>
                                  </p:stCondLst>
                                  <p:childTnLst>
                                    <p:set>
                                      <p:cBhvr>
                                        <p:cTn id="83" dur="1" fill="hold">
                                          <p:stCondLst>
                                            <p:cond delay="0"/>
                                          </p:stCondLst>
                                        </p:cTn>
                                        <p:tgtEl>
                                          <p:spTgt spid="107538"/>
                                        </p:tgtEl>
                                        <p:attrNameLst>
                                          <p:attrName>style.visibility</p:attrName>
                                        </p:attrNameLst>
                                      </p:cBhvr>
                                      <p:to>
                                        <p:strVal val="visible"/>
                                      </p:to>
                                    </p:set>
                                    <p:animEffect transition="in" filter="fade">
                                      <p:cBhvr>
                                        <p:cTn id="84" dur="500"/>
                                        <p:tgtEl>
                                          <p:spTgt spid="107538"/>
                                        </p:tgtEl>
                                      </p:cBhvr>
                                    </p:animEffect>
                                  </p:childTnLst>
                                </p:cTn>
                              </p:par>
                              <p:par>
                                <p:cTn id="85" presetID="10" presetClass="entr" presetSubtype="0" fill="hold" grpId="0" nodeType="withEffect">
                                  <p:stCondLst>
                                    <p:cond delay="100"/>
                                  </p:stCondLst>
                                  <p:childTnLst>
                                    <p:set>
                                      <p:cBhvr>
                                        <p:cTn id="86" dur="1" fill="hold">
                                          <p:stCondLst>
                                            <p:cond delay="0"/>
                                          </p:stCondLst>
                                        </p:cTn>
                                        <p:tgtEl>
                                          <p:spTgt spid="107535"/>
                                        </p:tgtEl>
                                        <p:attrNameLst>
                                          <p:attrName>style.visibility</p:attrName>
                                        </p:attrNameLst>
                                      </p:cBhvr>
                                      <p:to>
                                        <p:strVal val="visible"/>
                                      </p:to>
                                    </p:set>
                                    <p:animEffect transition="in" filter="fade">
                                      <p:cBhvr>
                                        <p:cTn id="87" dur="500"/>
                                        <p:tgtEl>
                                          <p:spTgt spid="107535"/>
                                        </p:tgtEl>
                                      </p:cBhvr>
                                    </p:animEffect>
                                  </p:childTnLst>
                                </p:cTn>
                              </p:par>
                              <p:par>
                                <p:cTn id="88" presetID="10" presetClass="entr" presetSubtype="0" fill="hold" grpId="0" nodeType="withEffect">
                                  <p:stCondLst>
                                    <p:cond delay="100"/>
                                  </p:stCondLst>
                                  <p:childTnLst>
                                    <p:set>
                                      <p:cBhvr>
                                        <p:cTn id="89" dur="1" fill="hold">
                                          <p:stCondLst>
                                            <p:cond delay="0"/>
                                          </p:stCondLst>
                                        </p:cTn>
                                        <p:tgtEl>
                                          <p:spTgt spid="107537"/>
                                        </p:tgtEl>
                                        <p:attrNameLst>
                                          <p:attrName>style.visibility</p:attrName>
                                        </p:attrNameLst>
                                      </p:cBhvr>
                                      <p:to>
                                        <p:strVal val="visible"/>
                                      </p:to>
                                    </p:set>
                                    <p:animEffect transition="in" filter="fade">
                                      <p:cBhvr>
                                        <p:cTn id="90" dur="500"/>
                                        <p:tgtEl>
                                          <p:spTgt spid="107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24" grpId="0" animBg="1"/>
      <p:bldP spid="107525" grpId="0" animBg="1"/>
      <p:bldP spid="107526" grpId="0" animBg="1"/>
      <p:bldP spid="107527" grpId="0" animBg="1"/>
      <p:bldP spid="107528" grpId="0" animBg="1"/>
      <p:bldP spid="107529" grpId="0" animBg="1"/>
      <p:bldP spid="107530" grpId="0" animBg="1"/>
      <p:bldP spid="107531" grpId="0"/>
      <p:bldP spid="107532" grpId="0"/>
      <p:bldP spid="107533" grpId="0"/>
      <p:bldP spid="107534" grpId="0"/>
      <p:bldP spid="107535" grpId="0"/>
      <p:bldP spid="107536" grpId="0"/>
      <p:bldP spid="107537" grpId="0"/>
      <p:bldP spid="107538" grpId="0"/>
      <p:bldP spid="107539" grpId="0"/>
      <p:bldP spid="107540" grpId="0"/>
      <p:bldP spid="107541" grpId="0"/>
      <p:bldP spid="107542" grpId="0" animBg="1"/>
      <p:bldP spid="107543" grpId="0" animBg="1"/>
      <p:bldP spid="107544" grpId="0" animBg="1"/>
      <p:bldP spid="107545" grpId="0" animBg="1"/>
      <p:bldP spid="107546" grpId="0" animBg="1"/>
      <p:bldP spid="10754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271322-D953-4AF1-B4C0-365852E1C150}" type="slidenum">
              <a:rPr lang="en-US" sz="1500">
                <a:solidFill>
                  <a:schemeClr val="tx2"/>
                </a:solidFill>
              </a:rPr>
              <a:pPr algn="ctr" eaLnBrk="1">
                <a:lnSpc>
                  <a:spcPct val="100000"/>
                </a:lnSpc>
              </a:pPr>
              <a:t>102</a:t>
            </a:fld>
            <a:endParaRPr lang="en-US" sz="1800">
              <a:solidFill>
                <a:schemeClr val="tx2"/>
              </a:solidFill>
            </a:endParaRPr>
          </a:p>
        </p:txBody>
      </p:sp>
      <p:sp>
        <p:nvSpPr>
          <p:cNvPr id="108548" name="AutoShape 4"/>
          <p:cNvSpPr>
            <a:spLocks/>
          </p:cNvSpPr>
          <p:nvPr/>
        </p:nvSpPr>
        <p:spPr bwMode="auto">
          <a:xfrm>
            <a:off x="5156598" y="5314950"/>
            <a:ext cx="1944290" cy="1000125"/>
          </a:xfrm>
          <a:custGeom>
            <a:avLst/>
            <a:gdLst>
              <a:gd name="T0" fmla="*/ 1296194 w 21600"/>
              <a:gd name="T1" fmla="*/ 666750 h 21600"/>
              <a:gd name="T2" fmla="*/ 1296194 w 21600"/>
              <a:gd name="T3" fmla="*/ 666750 h 21600"/>
              <a:gd name="T4" fmla="*/ 1296194 w 21600"/>
              <a:gd name="T5" fmla="*/ 666750 h 21600"/>
              <a:gd name="T6" fmla="*/ 1296194 w 21600"/>
              <a:gd name="T7" fmla="*/ 6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319" y="21599"/>
                </a:lnTo>
                <a:lnTo>
                  <a:pt x="13319" y="0"/>
                </a:lnTo>
                <a:lnTo>
                  <a:pt x="0" y="0"/>
                </a:lnTo>
              </a:path>
            </a:pathLst>
          </a:custGeom>
          <a:noFill/>
          <a:ln w="50800" cap="flat" cmpd="sng">
            <a:solidFill>
              <a:schemeClr val="accent6"/>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49" name="AutoShape 5"/>
          <p:cNvSpPr>
            <a:spLocks/>
          </p:cNvSpPr>
          <p:nvPr/>
        </p:nvSpPr>
        <p:spPr bwMode="auto">
          <a:xfrm>
            <a:off x="5156598" y="7228285"/>
            <a:ext cx="1944290" cy="1533525"/>
          </a:xfrm>
          <a:custGeom>
            <a:avLst/>
            <a:gdLst>
              <a:gd name="T0" fmla="*/ 1296194 w 21600"/>
              <a:gd name="T1" fmla="*/ 1022350 h 21600"/>
              <a:gd name="T2" fmla="*/ 1296194 w 21600"/>
              <a:gd name="T3" fmla="*/ 1022350 h 21600"/>
              <a:gd name="T4" fmla="*/ 1296194 w 21600"/>
              <a:gd name="T5" fmla="*/ 1022350 h 21600"/>
              <a:gd name="T6" fmla="*/ 1296194 w 21600"/>
              <a:gd name="T7" fmla="*/ 1022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2966" y="21600"/>
                </a:lnTo>
                <a:lnTo>
                  <a:pt x="12966" y="0"/>
                </a:lnTo>
                <a:lnTo>
                  <a:pt x="0" y="0"/>
                </a:lnTo>
              </a:path>
            </a:pathLst>
          </a:custGeom>
          <a:noFill/>
          <a:ln w="50800" cap="flat" cmpd="sng">
            <a:solidFill>
              <a:schemeClr val="accent5"/>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50" name="AutoShape 6"/>
          <p:cNvSpPr>
            <a:spLocks/>
          </p:cNvSpPr>
          <p:nvPr/>
        </p:nvSpPr>
        <p:spPr bwMode="auto">
          <a:xfrm>
            <a:off x="5156598" y="9209485"/>
            <a:ext cx="3974306" cy="1412081"/>
          </a:xfrm>
          <a:custGeom>
            <a:avLst/>
            <a:gdLst>
              <a:gd name="T0" fmla="*/ 2649538 w 21600"/>
              <a:gd name="T1" fmla="*/ 941387 h 21600"/>
              <a:gd name="T2" fmla="*/ 2649538 w 21600"/>
              <a:gd name="T3" fmla="*/ 941387 h 21600"/>
              <a:gd name="T4" fmla="*/ 2649538 w 21600"/>
              <a:gd name="T5" fmla="*/ 941387 h 21600"/>
              <a:gd name="T6" fmla="*/ 2649538 w 21600"/>
              <a:gd name="T7" fmla="*/ 9413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27"/>
                </a:moveTo>
                <a:lnTo>
                  <a:pt x="21599" y="21600"/>
                </a:lnTo>
                <a:lnTo>
                  <a:pt x="1842" y="21600"/>
                </a:lnTo>
                <a:lnTo>
                  <a:pt x="1842" y="0"/>
                </a:lnTo>
                <a:lnTo>
                  <a:pt x="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51" name="AutoShape 7"/>
          <p:cNvSpPr>
            <a:spLocks/>
          </p:cNvSpPr>
          <p:nvPr/>
        </p:nvSpPr>
        <p:spPr bwMode="auto">
          <a:xfrm>
            <a:off x="11185923" y="8848725"/>
            <a:ext cx="1944290" cy="333375"/>
          </a:xfrm>
          <a:custGeom>
            <a:avLst/>
            <a:gdLst>
              <a:gd name="T0" fmla="*/ 1296194 w 21600"/>
              <a:gd name="T1" fmla="*/ 222250 h 21600"/>
              <a:gd name="T2" fmla="*/ 1296194 w 21600"/>
              <a:gd name="T3" fmla="*/ 222250 h 21600"/>
              <a:gd name="T4" fmla="*/ 1296194 w 21600"/>
              <a:gd name="T5" fmla="*/ 222250 h 21600"/>
              <a:gd name="T6" fmla="*/ 1296194 w 21600"/>
              <a:gd name="T7" fmla="*/ 22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6976" y="0"/>
                </a:lnTo>
                <a:lnTo>
                  <a:pt x="6976" y="21600"/>
                </a:lnTo>
                <a:lnTo>
                  <a:pt x="21600" y="2160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52" name="AutoShape 8"/>
          <p:cNvSpPr>
            <a:spLocks/>
          </p:cNvSpPr>
          <p:nvPr/>
        </p:nvSpPr>
        <p:spPr bwMode="auto">
          <a:xfrm>
            <a:off x="11185923" y="6378179"/>
            <a:ext cx="1944290" cy="771525"/>
          </a:xfrm>
          <a:custGeom>
            <a:avLst/>
            <a:gdLst>
              <a:gd name="T0" fmla="*/ 1296194 w 21600"/>
              <a:gd name="T1" fmla="*/ 514350 h 21600"/>
              <a:gd name="T2" fmla="*/ 1296194 w 21600"/>
              <a:gd name="T3" fmla="*/ 514350 h 21600"/>
              <a:gd name="T4" fmla="*/ 1296194 w 21600"/>
              <a:gd name="T5" fmla="*/ 514350 h 21600"/>
              <a:gd name="T6" fmla="*/ 1296194 w 21600"/>
              <a:gd name="T7" fmla="*/ 514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832" y="0"/>
                </a:lnTo>
                <a:lnTo>
                  <a:pt x="7832" y="21599"/>
                </a:lnTo>
                <a:lnTo>
                  <a:pt x="21600" y="21599"/>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53" name="AutoShape 9"/>
          <p:cNvSpPr>
            <a:spLocks/>
          </p:cNvSpPr>
          <p:nvPr/>
        </p:nvSpPr>
        <p:spPr bwMode="auto">
          <a:xfrm>
            <a:off x="9185673" y="4470798"/>
            <a:ext cx="4493419" cy="697706"/>
          </a:xfrm>
          <a:custGeom>
            <a:avLst/>
            <a:gdLst>
              <a:gd name="T0" fmla="*/ 2995613 w 21600"/>
              <a:gd name="T1" fmla="*/ 465138 h 21600"/>
              <a:gd name="T2" fmla="*/ 2995613 w 21600"/>
              <a:gd name="T3" fmla="*/ 465138 h 21600"/>
              <a:gd name="T4" fmla="*/ 2995613 w 21600"/>
              <a:gd name="T5" fmla="*/ 465138 h 21600"/>
              <a:gd name="T6" fmla="*/ 2995613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lnTo>
                  <a:pt x="21600" y="15991"/>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08554" name="AutoShape 10"/>
          <p:cNvSpPr>
            <a:spLocks/>
          </p:cNvSpPr>
          <p:nvPr/>
        </p:nvSpPr>
        <p:spPr bwMode="auto">
          <a:xfrm>
            <a:off x="8291513" y="5149454"/>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5" y="11966"/>
                  <a:pt x="5847" y="15971"/>
                </a:cubicBezTo>
                <a:cubicBezTo>
                  <a:pt x="7302" y="18029"/>
                  <a:pt x="8968" y="19915"/>
                  <a:pt x="10814" y="21600"/>
                </a:cubicBezTo>
                <a:cubicBezTo>
                  <a:pt x="13553" y="18955"/>
                  <a:pt x="15890" y="15896"/>
                  <a:pt x="17750" y="12523"/>
                </a:cubicBezTo>
                <a:cubicBezTo>
                  <a:pt x="19475" y="9395"/>
                  <a:pt x="20772" y="6030"/>
                  <a:pt x="21599" y="2527"/>
                </a:cubicBezTo>
                <a:cubicBezTo>
                  <a:pt x="18224" y="863"/>
                  <a:pt x="14535" y="0"/>
                  <a:pt x="10800" y="0"/>
                </a:cubicBezTo>
                <a:close/>
                <a:moveTo>
                  <a:pt x="10618" y="2214"/>
                </a:moveTo>
                <a:cubicBezTo>
                  <a:pt x="13377" y="2214"/>
                  <a:pt x="16106" y="2852"/>
                  <a:pt x="18600" y="4081"/>
                </a:cubicBezTo>
                <a:cubicBezTo>
                  <a:pt x="17989" y="6669"/>
                  <a:pt x="17030" y="9153"/>
                  <a:pt x="15756" y="11464"/>
                </a:cubicBezTo>
                <a:cubicBezTo>
                  <a:pt x="14382" y="13956"/>
                  <a:pt x="12652" y="16217"/>
                  <a:pt x="10629" y="18171"/>
                </a:cubicBezTo>
                <a:cubicBezTo>
                  <a:pt x="9265" y="16927"/>
                  <a:pt x="8036" y="15532"/>
                  <a:pt x="6961" y="14012"/>
                </a:cubicBezTo>
                <a:cubicBezTo>
                  <a:pt x="4869" y="11053"/>
                  <a:pt x="3396" y="7670"/>
                  <a:pt x="2639" y="4081"/>
                </a:cubicBezTo>
                <a:cubicBezTo>
                  <a:pt x="5133" y="2852"/>
                  <a:pt x="7858" y="2214"/>
                  <a:pt x="10618" y="221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8555" name="AutoShape 11"/>
          <p:cNvSpPr>
            <a:spLocks/>
          </p:cNvSpPr>
          <p:nvPr/>
        </p:nvSpPr>
        <p:spPr bwMode="auto">
          <a:xfrm>
            <a:off x="9834563" y="5697141"/>
            <a:ext cx="1731169" cy="1663303"/>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6" y="3570"/>
                  <a:pt x="5851" y="5628"/>
                </a:cubicBezTo>
                <a:cubicBezTo>
                  <a:pt x="3019" y="9633"/>
                  <a:pt x="1024" y="14214"/>
                  <a:pt x="0" y="19072"/>
                </a:cubicBezTo>
                <a:cubicBezTo>
                  <a:pt x="3375" y="20736"/>
                  <a:pt x="7064" y="21599"/>
                  <a:pt x="10800" y="21599"/>
                </a:cubicBezTo>
                <a:cubicBezTo>
                  <a:pt x="14535" y="21599"/>
                  <a:pt x="18224" y="20736"/>
                  <a:pt x="21599" y="19072"/>
                </a:cubicBezTo>
                <a:cubicBezTo>
                  <a:pt x="20772" y="15569"/>
                  <a:pt x="19479" y="12204"/>
                  <a:pt x="17753" y="9076"/>
                </a:cubicBezTo>
                <a:cubicBezTo>
                  <a:pt x="15893" y="5703"/>
                  <a:pt x="13553" y="2644"/>
                  <a:pt x="10814" y="0"/>
                </a:cubicBezTo>
                <a:close/>
                <a:moveTo>
                  <a:pt x="10811" y="3440"/>
                </a:moveTo>
                <a:cubicBezTo>
                  <a:pt x="12834" y="5393"/>
                  <a:pt x="14564" y="7655"/>
                  <a:pt x="15938" y="10146"/>
                </a:cubicBezTo>
                <a:cubicBezTo>
                  <a:pt x="17212" y="12457"/>
                  <a:pt x="18167" y="14941"/>
                  <a:pt x="18778" y="17529"/>
                </a:cubicBezTo>
                <a:cubicBezTo>
                  <a:pt x="16284" y="18759"/>
                  <a:pt x="13559" y="19396"/>
                  <a:pt x="10800" y="19396"/>
                </a:cubicBezTo>
                <a:cubicBezTo>
                  <a:pt x="8040" y="19396"/>
                  <a:pt x="5315" y="18759"/>
                  <a:pt x="2821" y="17529"/>
                </a:cubicBezTo>
                <a:cubicBezTo>
                  <a:pt x="3578" y="13940"/>
                  <a:pt x="5051" y="10558"/>
                  <a:pt x="7143" y="7599"/>
                </a:cubicBezTo>
                <a:cubicBezTo>
                  <a:pt x="8217" y="6078"/>
                  <a:pt x="9447" y="4684"/>
                  <a:pt x="10811" y="344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8556" name="AutoShape 12"/>
          <p:cNvSpPr>
            <a:spLocks/>
          </p:cNvSpPr>
          <p:nvPr/>
        </p:nvSpPr>
        <p:spPr bwMode="auto">
          <a:xfrm>
            <a:off x="9834563" y="7821216"/>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827" y="6030"/>
                  <a:pt x="2124" y="9395"/>
                  <a:pt x="3849" y="12523"/>
                </a:cubicBezTo>
                <a:cubicBezTo>
                  <a:pt x="5709" y="15896"/>
                  <a:pt x="8046" y="18955"/>
                  <a:pt x="10785" y="21600"/>
                </a:cubicBezTo>
                <a:cubicBezTo>
                  <a:pt x="12631" y="19915"/>
                  <a:pt x="14297" y="18026"/>
                  <a:pt x="15752" y="15968"/>
                </a:cubicBezTo>
                <a:cubicBezTo>
                  <a:pt x="18584" y="11962"/>
                  <a:pt x="20575" y="7385"/>
                  <a:pt x="21599" y="2527"/>
                </a:cubicBezTo>
                <a:cubicBezTo>
                  <a:pt x="18224" y="863"/>
                  <a:pt x="14535" y="0"/>
                  <a:pt x="10800" y="0"/>
                </a:cubicBezTo>
                <a:close/>
                <a:moveTo>
                  <a:pt x="10941" y="2222"/>
                </a:moveTo>
                <a:cubicBezTo>
                  <a:pt x="13500" y="2214"/>
                  <a:pt x="16049" y="2583"/>
                  <a:pt x="18511" y="3312"/>
                </a:cubicBezTo>
                <a:cubicBezTo>
                  <a:pt x="18301" y="6177"/>
                  <a:pt x="17486" y="8957"/>
                  <a:pt x="16120" y="11453"/>
                </a:cubicBezTo>
                <a:cubicBezTo>
                  <a:pt x="14753" y="13949"/>
                  <a:pt x="12868" y="16099"/>
                  <a:pt x="10606" y="17746"/>
                </a:cubicBezTo>
                <a:cubicBezTo>
                  <a:pt x="7987" y="15284"/>
                  <a:pt x="5895" y="12275"/>
                  <a:pt x="4462" y="8917"/>
                </a:cubicBezTo>
                <a:cubicBezTo>
                  <a:pt x="3726" y="7192"/>
                  <a:pt x="3169" y="5390"/>
                  <a:pt x="2806" y="3540"/>
                </a:cubicBezTo>
                <a:cubicBezTo>
                  <a:pt x="5438" y="2678"/>
                  <a:pt x="8181" y="2231"/>
                  <a:pt x="10941" y="2222"/>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8557" name="AutoShape 13"/>
          <p:cNvSpPr>
            <a:spLocks/>
          </p:cNvSpPr>
          <p:nvPr/>
        </p:nvSpPr>
        <p:spPr bwMode="auto">
          <a:xfrm>
            <a:off x="8291513" y="8370094"/>
            <a:ext cx="1732360" cy="1663304"/>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748" y="3478"/>
                </a:moveTo>
                <a:cubicBezTo>
                  <a:pt x="12771" y="5432"/>
                  <a:pt x="14501" y="7693"/>
                  <a:pt x="15875" y="10185"/>
                </a:cubicBezTo>
                <a:cubicBezTo>
                  <a:pt x="17149" y="12496"/>
                  <a:pt x="18107" y="14980"/>
                  <a:pt x="18719" y="17568"/>
                </a:cubicBezTo>
                <a:cubicBezTo>
                  <a:pt x="16224" y="18797"/>
                  <a:pt x="13496" y="19435"/>
                  <a:pt x="10736" y="19435"/>
                </a:cubicBezTo>
                <a:cubicBezTo>
                  <a:pt x="7977" y="19435"/>
                  <a:pt x="5252" y="18797"/>
                  <a:pt x="2758" y="17568"/>
                </a:cubicBezTo>
                <a:cubicBezTo>
                  <a:pt x="3515" y="13979"/>
                  <a:pt x="4987" y="10597"/>
                  <a:pt x="7079" y="7638"/>
                </a:cubicBezTo>
                <a:cubicBezTo>
                  <a:pt x="8154" y="6117"/>
                  <a:pt x="9384" y="4723"/>
                  <a:pt x="10748" y="3478"/>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08558" name="AutoShape 14"/>
          <p:cNvSpPr>
            <a:spLocks/>
          </p:cNvSpPr>
          <p:nvPr/>
        </p:nvSpPr>
        <p:spPr bwMode="auto">
          <a:xfrm>
            <a:off x="6755607" y="7821216"/>
            <a:ext cx="1732360" cy="1663303"/>
          </a:xfrm>
          <a:custGeom>
            <a:avLst/>
            <a:gdLst>
              <a:gd name="T0" fmla="*/ 1154907 w 21600"/>
              <a:gd name="T1" fmla="*/ 1108869 h 21600"/>
              <a:gd name="T2" fmla="*/ 1154907 w 21600"/>
              <a:gd name="T3" fmla="*/ 1108869 h 21600"/>
              <a:gd name="T4" fmla="*/ 1154907 w 21600"/>
              <a:gd name="T5" fmla="*/ 1108869 h 21600"/>
              <a:gd name="T6" fmla="*/ 1154907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64" y="0"/>
                  <a:pt x="3375" y="863"/>
                  <a:pt x="0" y="2527"/>
                </a:cubicBezTo>
                <a:cubicBezTo>
                  <a:pt x="1024" y="7385"/>
                  <a:pt x="3019" y="11962"/>
                  <a:pt x="5851" y="15968"/>
                </a:cubicBezTo>
                <a:cubicBezTo>
                  <a:pt x="7306" y="18026"/>
                  <a:pt x="8968" y="19915"/>
                  <a:pt x="10814" y="21600"/>
                </a:cubicBezTo>
                <a:cubicBezTo>
                  <a:pt x="13553" y="18955"/>
                  <a:pt x="15893" y="15896"/>
                  <a:pt x="17753" y="12523"/>
                </a:cubicBezTo>
                <a:cubicBezTo>
                  <a:pt x="19479" y="9395"/>
                  <a:pt x="20772" y="6030"/>
                  <a:pt x="21599" y="2527"/>
                </a:cubicBezTo>
                <a:cubicBezTo>
                  <a:pt x="18224" y="863"/>
                  <a:pt x="14535" y="0"/>
                  <a:pt x="10800" y="0"/>
                </a:cubicBezTo>
                <a:close/>
                <a:moveTo>
                  <a:pt x="11059" y="2222"/>
                </a:moveTo>
                <a:cubicBezTo>
                  <a:pt x="13619" y="2214"/>
                  <a:pt x="16167" y="2583"/>
                  <a:pt x="18629" y="3312"/>
                </a:cubicBezTo>
                <a:cubicBezTo>
                  <a:pt x="18420" y="6177"/>
                  <a:pt x="17602" y="8957"/>
                  <a:pt x="16235" y="11453"/>
                </a:cubicBezTo>
                <a:cubicBezTo>
                  <a:pt x="14868" y="13949"/>
                  <a:pt x="12987" y="16099"/>
                  <a:pt x="10725" y="17746"/>
                </a:cubicBezTo>
                <a:cubicBezTo>
                  <a:pt x="8106" y="15284"/>
                  <a:pt x="6014" y="12275"/>
                  <a:pt x="4581" y="8917"/>
                </a:cubicBezTo>
                <a:cubicBezTo>
                  <a:pt x="3845" y="7192"/>
                  <a:pt x="3288" y="5390"/>
                  <a:pt x="2925" y="3540"/>
                </a:cubicBezTo>
                <a:cubicBezTo>
                  <a:pt x="5557" y="2678"/>
                  <a:pt x="8300" y="2231"/>
                  <a:pt x="11059" y="2222"/>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08559" name="AutoShape 15"/>
          <p:cNvSpPr>
            <a:spLocks/>
          </p:cNvSpPr>
          <p:nvPr/>
        </p:nvSpPr>
        <p:spPr bwMode="auto">
          <a:xfrm>
            <a:off x="6721079" y="5697141"/>
            <a:ext cx="1731169" cy="1663303"/>
          </a:xfrm>
          <a:custGeom>
            <a:avLst/>
            <a:gdLst>
              <a:gd name="T0" fmla="*/ 1154113 w 21600"/>
              <a:gd name="T1" fmla="*/ 1108869 h 21600"/>
              <a:gd name="T2" fmla="*/ 1154113 w 21600"/>
              <a:gd name="T3" fmla="*/ 1108869 h 21600"/>
              <a:gd name="T4" fmla="*/ 1154113 w 21600"/>
              <a:gd name="T5" fmla="*/ 1108869 h 21600"/>
              <a:gd name="T6" fmla="*/ 1154113 w 21600"/>
              <a:gd name="T7" fmla="*/ 1108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0"/>
                </a:moveTo>
                <a:cubicBezTo>
                  <a:pt x="8968" y="1684"/>
                  <a:pt x="7302" y="3570"/>
                  <a:pt x="5847" y="5628"/>
                </a:cubicBezTo>
                <a:cubicBezTo>
                  <a:pt x="3015" y="9633"/>
                  <a:pt x="1024" y="14214"/>
                  <a:pt x="0" y="19072"/>
                </a:cubicBezTo>
                <a:cubicBezTo>
                  <a:pt x="3375" y="20736"/>
                  <a:pt x="7064" y="21599"/>
                  <a:pt x="10800" y="21599"/>
                </a:cubicBezTo>
                <a:cubicBezTo>
                  <a:pt x="14535" y="21599"/>
                  <a:pt x="18224" y="20736"/>
                  <a:pt x="21599" y="19072"/>
                </a:cubicBezTo>
                <a:cubicBezTo>
                  <a:pt x="20772" y="15569"/>
                  <a:pt x="19475" y="12204"/>
                  <a:pt x="17750" y="9076"/>
                </a:cubicBezTo>
                <a:cubicBezTo>
                  <a:pt x="15890" y="5703"/>
                  <a:pt x="13553" y="2644"/>
                  <a:pt x="10814" y="0"/>
                </a:cubicBezTo>
                <a:close/>
                <a:moveTo>
                  <a:pt x="10807" y="3440"/>
                </a:moveTo>
                <a:cubicBezTo>
                  <a:pt x="12830" y="5393"/>
                  <a:pt x="14560" y="7655"/>
                  <a:pt x="15934" y="10146"/>
                </a:cubicBezTo>
                <a:cubicBezTo>
                  <a:pt x="17209" y="12457"/>
                  <a:pt x="18167" y="14941"/>
                  <a:pt x="18778" y="17529"/>
                </a:cubicBezTo>
                <a:cubicBezTo>
                  <a:pt x="16284" y="18759"/>
                  <a:pt x="13559" y="19396"/>
                  <a:pt x="10800" y="19396"/>
                </a:cubicBezTo>
                <a:cubicBezTo>
                  <a:pt x="8040" y="19396"/>
                  <a:pt x="5312" y="18759"/>
                  <a:pt x="2817" y="17529"/>
                </a:cubicBezTo>
                <a:cubicBezTo>
                  <a:pt x="3574" y="13940"/>
                  <a:pt x="5047" y="10558"/>
                  <a:pt x="7139" y="7599"/>
                </a:cubicBezTo>
                <a:cubicBezTo>
                  <a:pt x="8214" y="6078"/>
                  <a:pt x="9443" y="4684"/>
                  <a:pt x="10807" y="3440"/>
                </a:cubicBezTo>
                <a:close/>
              </a:path>
            </a:pathLst>
          </a:custGeom>
          <a:solidFill>
            <a:schemeClr val="accent6"/>
          </a:solidFill>
          <a:ln>
            <a:noFill/>
          </a:ln>
          <a:effectLst/>
          <a:extLst/>
        </p:spPr>
        <p:txBody>
          <a:bodyPr lIns="38100" tIns="38100" rIns="38100" bIns="38100" anchor="ctr"/>
          <a:lstStyle/>
          <a:p>
            <a:endParaRPr lang="id-ID" sz="1800">
              <a:solidFill>
                <a:schemeClr val="tx2"/>
              </a:solidFill>
            </a:endParaRPr>
          </a:p>
        </p:txBody>
      </p:sp>
      <p:sp>
        <p:nvSpPr>
          <p:cNvPr id="108560" name="AutoShape 16"/>
          <p:cNvSpPr>
            <a:spLocks/>
          </p:cNvSpPr>
          <p:nvPr/>
        </p:nvSpPr>
        <p:spPr bwMode="auto">
          <a:xfrm>
            <a:off x="13315950" y="50827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61" name="AutoShape 17"/>
          <p:cNvSpPr>
            <a:spLocks/>
          </p:cNvSpPr>
          <p:nvPr/>
        </p:nvSpPr>
        <p:spPr bwMode="auto">
          <a:xfrm>
            <a:off x="13315951" y="5470923"/>
            <a:ext cx="3975497"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62" name="AutoShape 18"/>
          <p:cNvSpPr>
            <a:spLocks/>
          </p:cNvSpPr>
          <p:nvPr/>
        </p:nvSpPr>
        <p:spPr bwMode="auto">
          <a:xfrm>
            <a:off x="10479882" y="6509147"/>
            <a:ext cx="440531" cy="371475"/>
          </a:xfrm>
          <a:custGeom>
            <a:avLst/>
            <a:gdLst>
              <a:gd name="T0" fmla="*/ 293688 w 21600"/>
              <a:gd name="T1" fmla="*/ 247650 h 21600"/>
              <a:gd name="T2" fmla="*/ 293688 w 21600"/>
              <a:gd name="T3" fmla="*/ 247650 h 21600"/>
              <a:gd name="T4" fmla="*/ 293688 w 21600"/>
              <a:gd name="T5" fmla="*/ 247650 h 21600"/>
              <a:gd name="T6" fmla="*/ 293688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08563" name="AutoShape 19"/>
          <p:cNvSpPr>
            <a:spLocks/>
          </p:cNvSpPr>
          <p:nvPr/>
        </p:nvSpPr>
        <p:spPr bwMode="auto">
          <a:xfrm>
            <a:off x="7392592" y="8226029"/>
            <a:ext cx="458390" cy="458390"/>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5"/>
          </a:solidFill>
          <a:ln>
            <a:noFill/>
          </a:ln>
          <a:effectLst/>
          <a:extLst/>
        </p:spPr>
        <p:txBody>
          <a:bodyPr lIns="0" tIns="0" rIns="0" bIns="0" anchor="ctr"/>
          <a:lstStyle/>
          <a:p>
            <a:endParaRPr lang="id-ID" sz="1800">
              <a:solidFill>
                <a:schemeClr val="tx2"/>
              </a:solidFill>
            </a:endParaRPr>
          </a:p>
        </p:txBody>
      </p:sp>
      <p:sp>
        <p:nvSpPr>
          <p:cNvPr id="108564" name="AutoShape 20"/>
          <p:cNvSpPr>
            <a:spLocks/>
          </p:cNvSpPr>
          <p:nvPr/>
        </p:nvSpPr>
        <p:spPr bwMode="auto">
          <a:xfrm>
            <a:off x="7325916" y="6466285"/>
            <a:ext cx="502444" cy="4572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tx2">
              <a:lumMod val="40000"/>
              <a:lumOff val="60000"/>
            </a:schemeClr>
          </a:solidFill>
          <a:ln>
            <a:noFill/>
          </a:ln>
          <a:effectLst/>
          <a:extLst/>
        </p:spPr>
        <p:txBody>
          <a:bodyPr lIns="28575" tIns="28575" rIns="28575" bIns="28575" anchor="ctr"/>
          <a:lstStyle/>
          <a:p>
            <a:endParaRPr lang="id-ID" sz="1800">
              <a:solidFill>
                <a:schemeClr val="tx2"/>
              </a:solidFill>
            </a:endParaRPr>
          </a:p>
        </p:txBody>
      </p:sp>
      <p:sp>
        <p:nvSpPr>
          <p:cNvPr id="108565" name="AutoShape 21"/>
          <p:cNvSpPr>
            <a:spLocks/>
          </p:cNvSpPr>
          <p:nvPr/>
        </p:nvSpPr>
        <p:spPr bwMode="auto">
          <a:xfrm>
            <a:off x="8966597" y="5566172"/>
            <a:ext cx="375047" cy="40005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08566" name="AutoShape 22"/>
          <p:cNvSpPr>
            <a:spLocks/>
          </p:cNvSpPr>
          <p:nvPr/>
        </p:nvSpPr>
        <p:spPr bwMode="auto">
          <a:xfrm>
            <a:off x="8911828" y="9216629"/>
            <a:ext cx="461963" cy="40005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4"/>
          </a:solidFill>
          <a:ln>
            <a:noFill/>
          </a:ln>
          <a:effectLst/>
          <a:extLst/>
        </p:spPr>
        <p:txBody>
          <a:bodyPr lIns="0" tIns="0" rIns="0" bIns="0" anchor="ctr"/>
          <a:lstStyle/>
          <a:p>
            <a:endParaRPr lang="id-ID" sz="1800">
              <a:solidFill>
                <a:schemeClr val="tx2"/>
              </a:solidFill>
            </a:endParaRPr>
          </a:p>
        </p:txBody>
      </p:sp>
      <p:sp>
        <p:nvSpPr>
          <p:cNvPr id="108567" name="AutoShape 23"/>
          <p:cNvSpPr>
            <a:spLocks/>
          </p:cNvSpPr>
          <p:nvPr/>
        </p:nvSpPr>
        <p:spPr bwMode="auto">
          <a:xfrm>
            <a:off x="10471547" y="8226029"/>
            <a:ext cx="457200" cy="457200"/>
          </a:xfrm>
          <a:custGeom>
            <a:avLst/>
            <a:gdLst>
              <a:gd name="T0" fmla="*/ 304800 w 21600"/>
              <a:gd name="T1" fmla="*/ 304800 h 21600"/>
              <a:gd name="T2" fmla="*/ 304800 w 21600"/>
              <a:gd name="T3" fmla="*/ 304800 h 21600"/>
              <a:gd name="T4" fmla="*/ 304800 w 21600"/>
              <a:gd name="T5" fmla="*/ 304800 h 21600"/>
              <a:gd name="T6" fmla="*/ 304800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108568" name="AutoShape 24"/>
          <p:cNvSpPr>
            <a:spLocks/>
          </p:cNvSpPr>
          <p:nvPr/>
        </p:nvSpPr>
        <p:spPr bwMode="auto">
          <a:xfrm>
            <a:off x="13358813" y="6975872"/>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69" name="AutoShape 25"/>
          <p:cNvSpPr>
            <a:spLocks/>
          </p:cNvSpPr>
          <p:nvPr/>
        </p:nvSpPr>
        <p:spPr bwMode="auto">
          <a:xfrm>
            <a:off x="13358812" y="7365206"/>
            <a:ext cx="3976688"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0" name="AutoShape 26"/>
          <p:cNvSpPr>
            <a:spLocks/>
          </p:cNvSpPr>
          <p:nvPr/>
        </p:nvSpPr>
        <p:spPr bwMode="auto">
          <a:xfrm>
            <a:off x="13358813" y="898921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71" name="AutoShape 27"/>
          <p:cNvSpPr>
            <a:spLocks/>
          </p:cNvSpPr>
          <p:nvPr/>
        </p:nvSpPr>
        <p:spPr bwMode="auto">
          <a:xfrm>
            <a:off x="13358812" y="9378554"/>
            <a:ext cx="388143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2" name="AutoShape 28"/>
          <p:cNvSpPr>
            <a:spLocks/>
          </p:cNvSpPr>
          <p:nvPr/>
        </p:nvSpPr>
        <p:spPr bwMode="auto">
          <a:xfrm>
            <a:off x="3358754" y="6975872"/>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73" name="AutoShape 29"/>
          <p:cNvSpPr>
            <a:spLocks/>
          </p:cNvSpPr>
          <p:nvPr/>
        </p:nvSpPr>
        <p:spPr bwMode="auto">
          <a:xfrm>
            <a:off x="951310" y="7365206"/>
            <a:ext cx="3976688"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08574" name="AutoShape 30"/>
          <p:cNvSpPr>
            <a:spLocks/>
          </p:cNvSpPr>
          <p:nvPr/>
        </p:nvSpPr>
        <p:spPr bwMode="auto">
          <a:xfrm>
            <a:off x="3358754" y="50827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75" name="AutoShape 31"/>
          <p:cNvSpPr>
            <a:spLocks/>
          </p:cNvSpPr>
          <p:nvPr/>
        </p:nvSpPr>
        <p:spPr bwMode="auto">
          <a:xfrm>
            <a:off x="951310" y="5470923"/>
            <a:ext cx="3976688"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08576" name="AutoShape 32"/>
          <p:cNvSpPr>
            <a:spLocks/>
          </p:cNvSpPr>
          <p:nvPr/>
        </p:nvSpPr>
        <p:spPr bwMode="auto">
          <a:xfrm>
            <a:off x="3358754" y="898921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8577" name="AutoShape 33"/>
          <p:cNvSpPr>
            <a:spLocks/>
          </p:cNvSpPr>
          <p:nvPr/>
        </p:nvSpPr>
        <p:spPr bwMode="auto">
          <a:xfrm>
            <a:off x="951310" y="9378554"/>
            <a:ext cx="397668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8A7DBF-96D7-4030-96A7-5E3868CDE190}" type="slidenum">
              <a:rPr lang="en-US" sz="1500">
                <a:solidFill>
                  <a:schemeClr val="tx2"/>
                </a:solidFill>
              </a:rPr>
              <a:pPr algn="ctr" eaLnBrk="1">
                <a:lnSpc>
                  <a:spcPct val="100000"/>
                </a:lnSpc>
              </a:pPr>
              <a:t>103</a:t>
            </a:fld>
            <a:endParaRPr lang="en-US" sz="1800" dirty="0">
              <a:solidFill>
                <a:schemeClr val="tx2"/>
              </a:solidFill>
            </a:endParaRPr>
          </a:p>
        </p:txBody>
      </p:sp>
      <p:sp>
        <p:nvSpPr>
          <p:cNvPr id="109574" name="AutoShape 6"/>
          <p:cNvSpPr>
            <a:spLocks/>
          </p:cNvSpPr>
          <p:nvPr/>
        </p:nvSpPr>
        <p:spPr bwMode="auto">
          <a:xfrm rot="-2700000">
            <a:off x="6043613" y="6466285"/>
            <a:ext cx="6199585" cy="2069306"/>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9575" name="AutoShape 7"/>
          <p:cNvSpPr>
            <a:spLocks/>
          </p:cNvSpPr>
          <p:nvPr/>
        </p:nvSpPr>
        <p:spPr bwMode="auto">
          <a:xfrm rot="-8100000">
            <a:off x="6044208" y="6466881"/>
            <a:ext cx="6198394" cy="2068115"/>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9576" name="AutoShape 8"/>
          <p:cNvSpPr>
            <a:spLocks/>
          </p:cNvSpPr>
          <p:nvPr/>
        </p:nvSpPr>
        <p:spPr bwMode="auto">
          <a:xfrm>
            <a:off x="6188869" y="4724400"/>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09577" name="AutoShape 9"/>
          <p:cNvSpPr>
            <a:spLocks/>
          </p:cNvSpPr>
          <p:nvPr/>
        </p:nvSpPr>
        <p:spPr bwMode="auto">
          <a:xfrm>
            <a:off x="10852547" y="9060656"/>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9578" name="AutoShape 10"/>
          <p:cNvSpPr>
            <a:spLocks/>
          </p:cNvSpPr>
          <p:nvPr/>
        </p:nvSpPr>
        <p:spPr bwMode="auto">
          <a:xfrm>
            <a:off x="8497491" y="6906816"/>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09579" name="AutoShape 11"/>
          <p:cNvSpPr>
            <a:spLocks/>
          </p:cNvSpPr>
          <p:nvPr/>
        </p:nvSpPr>
        <p:spPr bwMode="auto">
          <a:xfrm>
            <a:off x="6188869" y="9089231"/>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09580" name="AutoShape 12"/>
          <p:cNvSpPr>
            <a:spLocks/>
          </p:cNvSpPr>
          <p:nvPr/>
        </p:nvSpPr>
        <p:spPr bwMode="auto">
          <a:xfrm>
            <a:off x="10852547" y="4724400"/>
            <a:ext cx="1238250" cy="1238250"/>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9581" name="AutoShape 13"/>
          <p:cNvSpPr>
            <a:spLocks/>
          </p:cNvSpPr>
          <p:nvPr/>
        </p:nvSpPr>
        <p:spPr bwMode="auto">
          <a:xfrm>
            <a:off x="7436644" y="7153276"/>
            <a:ext cx="241697" cy="241697"/>
          </a:xfrm>
          <a:custGeom>
            <a:avLst/>
            <a:gdLst>
              <a:gd name="T0" fmla="*/ 161123 w 19679"/>
              <a:gd name="T1" fmla="*/ 176861 h 19679"/>
              <a:gd name="T2" fmla="*/ 161123 w 19679"/>
              <a:gd name="T3" fmla="*/ 176861 h 19679"/>
              <a:gd name="T4" fmla="*/ 161123 w 19679"/>
              <a:gd name="T5" fmla="*/ 176861 h 19679"/>
              <a:gd name="T6" fmla="*/ 161123 w 19679"/>
              <a:gd name="T7" fmla="*/ 17686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9582" name="AutoShape 14"/>
          <p:cNvSpPr>
            <a:spLocks/>
          </p:cNvSpPr>
          <p:nvPr/>
        </p:nvSpPr>
        <p:spPr bwMode="auto">
          <a:xfrm>
            <a:off x="10608469" y="7652147"/>
            <a:ext cx="241697" cy="241697"/>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109583" name="AutoShape 15"/>
          <p:cNvSpPr>
            <a:spLocks/>
          </p:cNvSpPr>
          <p:nvPr/>
        </p:nvSpPr>
        <p:spPr bwMode="auto">
          <a:xfrm>
            <a:off x="8732044" y="8997553"/>
            <a:ext cx="241697" cy="241697"/>
          </a:xfrm>
          <a:custGeom>
            <a:avLst/>
            <a:gdLst>
              <a:gd name="T0" fmla="*/ 161123 w 19679"/>
              <a:gd name="T1" fmla="*/ 176860 h 19679"/>
              <a:gd name="T2" fmla="*/ 161123 w 19679"/>
              <a:gd name="T3" fmla="*/ 176860 h 19679"/>
              <a:gd name="T4" fmla="*/ 161123 w 19679"/>
              <a:gd name="T5" fmla="*/ 176860 h 19679"/>
              <a:gd name="T6" fmla="*/ 161123 w 19679"/>
              <a:gd name="T7" fmla="*/ 1768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09584" name="AutoShape 16"/>
          <p:cNvSpPr>
            <a:spLocks/>
          </p:cNvSpPr>
          <p:nvPr/>
        </p:nvSpPr>
        <p:spPr bwMode="auto">
          <a:xfrm>
            <a:off x="9311878" y="5825729"/>
            <a:ext cx="241697" cy="240506"/>
          </a:xfrm>
          <a:custGeom>
            <a:avLst/>
            <a:gdLst>
              <a:gd name="T0" fmla="*/ 161123 w 19679"/>
              <a:gd name="T1" fmla="*/ 175989 h 19679"/>
              <a:gd name="T2" fmla="*/ 161123 w 19679"/>
              <a:gd name="T3" fmla="*/ 175989 h 19679"/>
              <a:gd name="T4" fmla="*/ 161123 w 19679"/>
              <a:gd name="T5" fmla="*/ 175989 h 19679"/>
              <a:gd name="T6" fmla="*/ 161123 w 19679"/>
              <a:gd name="T7" fmla="*/ 1759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9585" name="AutoShape 17"/>
          <p:cNvSpPr>
            <a:spLocks/>
          </p:cNvSpPr>
          <p:nvPr/>
        </p:nvSpPr>
        <p:spPr bwMode="auto">
          <a:xfrm>
            <a:off x="8853487" y="7299723"/>
            <a:ext cx="547688" cy="506015"/>
          </a:xfrm>
          <a:custGeom>
            <a:avLst/>
            <a:gdLst>
              <a:gd name="T0" fmla="*/ 365125 w 21600"/>
              <a:gd name="T1" fmla="*/ 337344 h 21600"/>
              <a:gd name="T2" fmla="*/ 365125 w 21600"/>
              <a:gd name="T3" fmla="*/ 337344 h 21600"/>
              <a:gd name="T4" fmla="*/ 365125 w 21600"/>
              <a:gd name="T5" fmla="*/ 337344 h 21600"/>
              <a:gd name="T6" fmla="*/ 365125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9586" name="AutoShape 18"/>
          <p:cNvSpPr>
            <a:spLocks/>
          </p:cNvSpPr>
          <p:nvPr/>
        </p:nvSpPr>
        <p:spPr bwMode="auto">
          <a:xfrm>
            <a:off x="6509148" y="5122069"/>
            <a:ext cx="486965" cy="44172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9587" name="AutoShape 19"/>
          <p:cNvSpPr>
            <a:spLocks/>
          </p:cNvSpPr>
          <p:nvPr/>
        </p:nvSpPr>
        <p:spPr bwMode="auto">
          <a:xfrm>
            <a:off x="11283553" y="5069681"/>
            <a:ext cx="376238" cy="547688"/>
          </a:xfrm>
          <a:custGeom>
            <a:avLst/>
            <a:gdLst>
              <a:gd name="T0" fmla="*/ 250825 w 21600"/>
              <a:gd name="T1" fmla="*/ 365125 h 21600"/>
              <a:gd name="T2" fmla="*/ 250825 w 21600"/>
              <a:gd name="T3" fmla="*/ 365125 h 21600"/>
              <a:gd name="T4" fmla="*/ 250825 w 21600"/>
              <a:gd name="T5" fmla="*/ 365125 h 21600"/>
              <a:gd name="T6" fmla="*/ 250825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9588" name="AutoShape 20"/>
          <p:cNvSpPr>
            <a:spLocks/>
          </p:cNvSpPr>
          <p:nvPr/>
        </p:nvSpPr>
        <p:spPr bwMode="auto">
          <a:xfrm>
            <a:off x="11232356" y="9438085"/>
            <a:ext cx="481013" cy="482203"/>
          </a:xfrm>
          <a:custGeom>
            <a:avLst/>
            <a:gdLst>
              <a:gd name="T0" fmla="*/ 320675 w 21430"/>
              <a:gd name="T1" fmla="*/ 321469 h 21430"/>
              <a:gd name="T2" fmla="*/ 320675 w 21430"/>
              <a:gd name="T3" fmla="*/ 321469 h 21430"/>
              <a:gd name="T4" fmla="*/ 320675 w 21430"/>
              <a:gd name="T5" fmla="*/ 321469 h 21430"/>
              <a:gd name="T6" fmla="*/ 320675 w 21430"/>
              <a:gd name="T7" fmla="*/ 321469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9589" name="AutoShape 21"/>
          <p:cNvSpPr>
            <a:spLocks/>
          </p:cNvSpPr>
          <p:nvPr/>
        </p:nvSpPr>
        <p:spPr bwMode="auto">
          <a:xfrm>
            <a:off x="6509147" y="9491663"/>
            <a:ext cx="538163" cy="432197"/>
          </a:xfrm>
          <a:custGeom>
            <a:avLst/>
            <a:gdLst>
              <a:gd name="T0" fmla="*/ 358758 w 21335"/>
              <a:gd name="T1" fmla="*/ 292570 h 21422"/>
              <a:gd name="T2" fmla="*/ 358758 w 21335"/>
              <a:gd name="T3" fmla="*/ 292570 h 21422"/>
              <a:gd name="T4" fmla="*/ 358758 w 21335"/>
              <a:gd name="T5" fmla="*/ 292570 h 21422"/>
              <a:gd name="T6" fmla="*/ 358758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109590" name="AutoShape 22"/>
          <p:cNvSpPr>
            <a:spLocks/>
          </p:cNvSpPr>
          <p:nvPr/>
        </p:nvSpPr>
        <p:spPr bwMode="auto">
          <a:xfrm>
            <a:off x="12946857" y="517921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1" name="AutoShape 23"/>
          <p:cNvSpPr>
            <a:spLocks/>
          </p:cNvSpPr>
          <p:nvPr/>
        </p:nvSpPr>
        <p:spPr bwMode="auto">
          <a:xfrm>
            <a:off x="12931379" y="4714875"/>
            <a:ext cx="2247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9592" name="AutoShape 24"/>
          <p:cNvSpPr>
            <a:spLocks/>
          </p:cNvSpPr>
          <p:nvPr/>
        </p:nvSpPr>
        <p:spPr bwMode="auto">
          <a:xfrm>
            <a:off x="12946857" y="938807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3" name="AutoShape 25"/>
          <p:cNvSpPr>
            <a:spLocks/>
          </p:cNvSpPr>
          <p:nvPr/>
        </p:nvSpPr>
        <p:spPr bwMode="auto">
          <a:xfrm>
            <a:off x="12931379" y="8923735"/>
            <a:ext cx="2247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09594" name="AutoShape 26"/>
          <p:cNvSpPr>
            <a:spLocks/>
          </p:cNvSpPr>
          <p:nvPr/>
        </p:nvSpPr>
        <p:spPr bwMode="auto">
          <a:xfrm>
            <a:off x="1402557" y="517921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9595" name="AutoShape 27"/>
          <p:cNvSpPr>
            <a:spLocks/>
          </p:cNvSpPr>
          <p:nvPr/>
        </p:nvSpPr>
        <p:spPr bwMode="auto">
          <a:xfrm>
            <a:off x="2745581" y="4714875"/>
            <a:ext cx="260985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09596" name="AutoShape 28"/>
          <p:cNvSpPr>
            <a:spLocks/>
          </p:cNvSpPr>
          <p:nvPr/>
        </p:nvSpPr>
        <p:spPr bwMode="auto">
          <a:xfrm>
            <a:off x="1402557" y="9388079"/>
            <a:ext cx="3937397" cy="10287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09597" name="AutoShape 29"/>
          <p:cNvSpPr>
            <a:spLocks/>
          </p:cNvSpPr>
          <p:nvPr/>
        </p:nvSpPr>
        <p:spPr bwMode="auto">
          <a:xfrm>
            <a:off x="2745581" y="8923735"/>
            <a:ext cx="260985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5" name="AutoShape 6"/>
          <p:cNvSpPr>
            <a:spLocks/>
          </p:cNvSpPr>
          <p:nvPr/>
        </p:nvSpPr>
        <p:spPr bwMode="auto">
          <a:xfrm>
            <a:off x="6027540" y="6491288"/>
            <a:ext cx="6199585" cy="2069306"/>
          </a:xfrm>
          <a:custGeom>
            <a:avLst/>
            <a:gdLst>
              <a:gd name="T0" fmla="*/ 4132846 w 19679"/>
              <a:gd name="T1" fmla="*/ 1514203 h 19679"/>
              <a:gd name="T2" fmla="*/ 4132846 w 19679"/>
              <a:gd name="T3" fmla="*/ 1514203 h 19679"/>
              <a:gd name="T4" fmla="*/ 4132846 w 19679"/>
              <a:gd name="T5" fmla="*/ 1514203 h 19679"/>
              <a:gd name="T6" fmla="*/ 4132846 w 19679"/>
              <a:gd name="T7" fmla="*/ 15142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36" name="AutoShape 7"/>
          <p:cNvSpPr>
            <a:spLocks/>
          </p:cNvSpPr>
          <p:nvPr/>
        </p:nvSpPr>
        <p:spPr bwMode="auto">
          <a:xfrm rot="16200000">
            <a:off x="6028135" y="6491884"/>
            <a:ext cx="6198394" cy="2068115"/>
          </a:xfrm>
          <a:custGeom>
            <a:avLst/>
            <a:gdLst>
              <a:gd name="T0" fmla="*/ 4132053 w 19679"/>
              <a:gd name="T1" fmla="*/ 1513332 h 19679"/>
              <a:gd name="T2" fmla="*/ 4132053 w 19679"/>
              <a:gd name="T3" fmla="*/ 1513332 h 19679"/>
              <a:gd name="T4" fmla="*/ 4132053 w 19679"/>
              <a:gd name="T5" fmla="*/ 1513332 h 19679"/>
              <a:gd name="T6" fmla="*/ 4132053 w 19679"/>
              <a:gd name="T7" fmla="*/ 1513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127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53127A6-CD03-4CD8-804C-CCD9D0DB1BFD}" type="slidenum">
              <a:rPr lang="en-US" sz="1500">
                <a:solidFill>
                  <a:schemeClr val="tx2"/>
                </a:solidFill>
              </a:rPr>
              <a:pPr algn="ctr" eaLnBrk="1">
                <a:lnSpc>
                  <a:spcPct val="100000"/>
                </a:lnSpc>
              </a:pPr>
              <a:t>104</a:t>
            </a:fld>
            <a:endParaRPr lang="en-US" sz="1800">
              <a:solidFill>
                <a:schemeClr val="tx2"/>
              </a:solidFill>
            </a:endParaRPr>
          </a:p>
        </p:txBody>
      </p:sp>
      <p:sp>
        <p:nvSpPr>
          <p:cNvPr id="110596" name="AutoShape 4"/>
          <p:cNvSpPr>
            <a:spLocks/>
          </p:cNvSpPr>
          <p:nvPr/>
        </p:nvSpPr>
        <p:spPr bwMode="auto">
          <a:xfrm>
            <a:off x="-39291" y="3468291"/>
            <a:ext cx="6659166" cy="1834753"/>
          </a:xfrm>
          <a:custGeom>
            <a:avLst/>
            <a:gdLst>
              <a:gd name="T0" fmla="*/ 4439444 w 21600"/>
              <a:gd name="T1" fmla="*/ 1223169 h 21600"/>
              <a:gd name="T2" fmla="*/ 4439444 w 21600"/>
              <a:gd name="T3" fmla="*/ 1223169 h 21600"/>
              <a:gd name="T4" fmla="*/ 4439444 w 21600"/>
              <a:gd name="T5" fmla="*/ 1223169 h 21600"/>
              <a:gd name="T6" fmla="*/ 4439444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 y="0"/>
                </a:moveTo>
                <a:lnTo>
                  <a:pt x="6133" y="15696"/>
                </a:lnTo>
                <a:lnTo>
                  <a:pt x="21599" y="15696"/>
                </a:lnTo>
                <a:lnTo>
                  <a:pt x="21599" y="21600"/>
                </a:lnTo>
                <a:lnTo>
                  <a:pt x="6092" y="21600"/>
                </a:lnTo>
                <a:lnTo>
                  <a:pt x="0" y="12051"/>
                </a:lnTo>
                <a:lnTo>
                  <a:pt x="77"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0597" name="AutoShape 5"/>
          <p:cNvSpPr>
            <a:spLocks/>
          </p:cNvSpPr>
          <p:nvPr/>
        </p:nvSpPr>
        <p:spPr bwMode="auto">
          <a:xfrm>
            <a:off x="-30956" y="5403056"/>
            <a:ext cx="8143875" cy="1266825"/>
          </a:xfrm>
          <a:custGeom>
            <a:avLst/>
            <a:gdLst>
              <a:gd name="T0" fmla="*/ 5429250 w 21600"/>
              <a:gd name="T1" fmla="*/ 844550 h 21600"/>
              <a:gd name="T2" fmla="*/ 5429250 w 21600"/>
              <a:gd name="T3" fmla="*/ 844550 h 21600"/>
              <a:gd name="T4" fmla="*/ 5429250 w 21600"/>
              <a:gd name="T5" fmla="*/ 844550 h 21600"/>
              <a:gd name="T6" fmla="*/ 5429250 w 21600"/>
              <a:gd name="T7" fmla="*/ 84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44" y="12359"/>
                </a:lnTo>
                <a:lnTo>
                  <a:pt x="21599" y="12359"/>
                </a:lnTo>
                <a:lnTo>
                  <a:pt x="21599" y="21599"/>
                </a:lnTo>
                <a:lnTo>
                  <a:pt x="4906" y="21599"/>
                </a:lnTo>
                <a:lnTo>
                  <a:pt x="14" y="16725"/>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0598" name="AutoShape 6"/>
          <p:cNvSpPr>
            <a:spLocks/>
          </p:cNvSpPr>
          <p:nvPr/>
        </p:nvSpPr>
        <p:spPr bwMode="auto">
          <a:xfrm>
            <a:off x="-73818" y="7181850"/>
            <a:ext cx="10014347" cy="914400"/>
          </a:xfrm>
          <a:custGeom>
            <a:avLst/>
            <a:gdLst>
              <a:gd name="T0" fmla="*/ 6676232 w 21600"/>
              <a:gd name="T1" fmla="*/ 609600 h 21600"/>
              <a:gd name="T2" fmla="*/ 6676232 w 21600"/>
              <a:gd name="T3" fmla="*/ 609600 h 21600"/>
              <a:gd name="T4" fmla="*/ 6676232 w 21600"/>
              <a:gd name="T5" fmla="*/ 609600 h 21600"/>
              <a:gd name="T6" fmla="*/ 6676232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4093" y="18445"/>
                </a:lnTo>
                <a:lnTo>
                  <a:pt x="21599" y="18445"/>
                </a:lnTo>
                <a:lnTo>
                  <a:pt x="21599" y="5398"/>
                </a:lnTo>
                <a:lnTo>
                  <a:pt x="4129" y="5398"/>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0599" name="AutoShape 7"/>
          <p:cNvSpPr>
            <a:spLocks/>
          </p:cNvSpPr>
          <p:nvPr/>
        </p:nvSpPr>
        <p:spPr bwMode="auto">
          <a:xfrm rot="10800000" flipH="1">
            <a:off x="-95250" y="8670131"/>
            <a:ext cx="8741569" cy="1282304"/>
          </a:xfrm>
          <a:custGeom>
            <a:avLst/>
            <a:gdLst>
              <a:gd name="T0" fmla="*/ 5827713 w 21600"/>
              <a:gd name="T1" fmla="*/ 854869 h 21600"/>
              <a:gd name="T2" fmla="*/ 5827713 w 21600"/>
              <a:gd name="T3" fmla="*/ 854869 h 21600"/>
              <a:gd name="T4" fmla="*/ 5827713 w 21600"/>
              <a:gd name="T5" fmla="*/ 854869 h 21600"/>
              <a:gd name="T6" fmla="*/ 5827713 w 21600"/>
              <a:gd name="T7" fmla="*/ 854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768" y="12205"/>
                </a:lnTo>
                <a:lnTo>
                  <a:pt x="21600" y="12474"/>
                </a:lnTo>
                <a:lnTo>
                  <a:pt x="21600" y="21599"/>
                </a:lnTo>
                <a:lnTo>
                  <a:pt x="4732" y="21331"/>
                </a:lnTo>
                <a:lnTo>
                  <a:pt x="13" y="16517"/>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0600" name="AutoShape 8"/>
          <p:cNvSpPr>
            <a:spLocks/>
          </p:cNvSpPr>
          <p:nvPr/>
        </p:nvSpPr>
        <p:spPr bwMode="auto">
          <a:xfrm rot="10800000" flipH="1">
            <a:off x="-91679" y="10032207"/>
            <a:ext cx="7331870" cy="1856185"/>
          </a:xfrm>
          <a:custGeom>
            <a:avLst/>
            <a:gdLst>
              <a:gd name="T0" fmla="*/ 4887913 w 21600"/>
              <a:gd name="T1" fmla="*/ 1237457 h 21600"/>
              <a:gd name="T2" fmla="*/ 4887913 w 21600"/>
              <a:gd name="T3" fmla="*/ 1237457 h 21600"/>
              <a:gd name="T4" fmla="*/ 4887913 w 21600"/>
              <a:gd name="T5" fmla="*/ 1237457 h 21600"/>
              <a:gd name="T6" fmla="*/ 4887913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668" y="15514"/>
                </a:lnTo>
                <a:lnTo>
                  <a:pt x="21599" y="15764"/>
                </a:lnTo>
                <a:lnTo>
                  <a:pt x="21599" y="21600"/>
                </a:lnTo>
                <a:lnTo>
                  <a:pt x="5687" y="21350"/>
                </a:lnTo>
                <a:lnTo>
                  <a:pt x="18" y="12263"/>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0601" name="AutoShape 9"/>
          <p:cNvSpPr>
            <a:spLocks/>
          </p:cNvSpPr>
          <p:nvPr/>
        </p:nvSpPr>
        <p:spPr bwMode="auto">
          <a:xfrm>
            <a:off x="12353925" y="5557838"/>
            <a:ext cx="4524375"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0602" name="AutoShape 10"/>
          <p:cNvSpPr>
            <a:spLocks/>
          </p:cNvSpPr>
          <p:nvPr/>
        </p:nvSpPr>
        <p:spPr bwMode="auto">
          <a:xfrm>
            <a:off x="12353925" y="8524875"/>
            <a:ext cx="4524375"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randomised htly. or randoy beration in some form.</a:t>
            </a:r>
          </a:p>
        </p:txBody>
      </p:sp>
      <p:sp>
        <p:nvSpPr>
          <p:cNvPr id="110603" name="AutoShape 11"/>
          <p:cNvSpPr>
            <a:spLocks/>
          </p:cNvSpPr>
          <p:nvPr/>
        </p:nvSpPr>
        <p:spPr bwMode="auto">
          <a:xfrm>
            <a:off x="12353925" y="5099448"/>
            <a:ext cx="1866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10604" name="AutoShape 12"/>
          <p:cNvSpPr>
            <a:spLocks/>
          </p:cNvSpPr>
          <p:nvPr/>
        </p:nvSpPr>
        <p:spPr bwMode="auto">
          <a:xfrm>
            <a:off x="12353925" y="8096250"/>
            <a:ext cx="18669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0605" name="AutoShape 13"/>
          <p:cNvSpPr>
            <a:spLocks/>
          </p:cNvSpPr>
          <p:nvPr/>
        </p:nvSpPr>
        <p:spPr bwMode="auto">
          <a:xfrm>
            <a:off x="6840141" y="4730354"/>
            <a:ext cx="1104900" cy="672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45%</a:t>
            </a:r>
            <a:endParaRPr lang="en-US" sz="1800" dirty="0">
              <a:solidFill>
                <a:schemeClr val="tx2"/>
              </a:solidFill>
              <a:latin typeface="Roboto" charset="0"/>
              <a:ea typeface="ＭＳ Ｐゴシック" charset="0"/>
              <a:cs typeface="Roboto" charset="0"/>
              <a:sym typeface="Roboto" charset="0"/>
            </a:endParaRPr>
          </a:p>
        </p:txBody>
      </p:sp>
      <p:sp>
        <p:nvSpPr>
          <p:cNvPr id="110606" name="AutoShape 14"/>
          <p:cNvSpPr>
            <a:spLocks/>
          </p:cNvSpPr>
          <p:nvPr/>
        </p:nvSpPr>
        <p:spPr bwMode="auto">
          <a:xfrm>
            <a:off x="8326041" y="6057900"/>
            <a:ext cx="1104900" cy="672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110607" name="AutoShape 15"/>
          <p:cNvSpPr>
            <a:spLocks/>
          </p:cNvSpPr>
          <p:nvPr/>
        </p:nvSpPr>
        <p:spPr bwMode="auto">
          <a:xfrm>
            <a:off x="10211991" y="7302104"/>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110608" name="AutoShape 16"/>
          <p:cNvSpPr>
            <a:spLocks/>
          </p:cNvSpPr>
          <p:nvPr/>
        </p:nvSpPr>
        <p:spPr bwMode="auto">
          <a:xfrm>
            <a:off x="8878491" y="8551069"/>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55%</a:t>
            </a:r>
            <a:endParaRPr lang="en-US" sz="1800">
              <a:solidFill>
                <a:schemeClr val="tx2"/>
              </a:solidFill>
              <a:latin typeface="Roboto" charset="0"/>
              <a:ea typeface="ＭＳ Ｐゴシック" charset="0"/>
              <a:cs typeface="Roboto" charset="0"/>
              <a:sym typeface="Roboto" charset="0"/>
            </a:endParaRPr>
          </a:p>
        </p:txBody>
      </p:sp>
      <p:sp>
        <p:nvSpPr>
          <p:cNvPr id="110609" name="AutoShape 17"/>
          <p:cNvSpPr>
            <a:spLocks/>
          </p:cNvSpPr>
          <p:nvPr/>
        </p:nvSpPr>
        <p:spPr bwMode="auto">
          <a:xfrm>
            <a:off x="7541419" y="9952435"/>
            <a:ext cx="1104900" cy="6738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50%</a:t>
            </a:r>
            <a:endParaRPr lang="en-US" sz="1800">
              <a:solidFill>
                <a:schemeClr val="tx2"/>
              </a:solidFill>
              <a:latin typeface="Roboto" charset="0"/>
              <a:ea typeface="ＭＳ Ｐゴシック" charset="0"/>
              <a:cs typeface="Roboto" charset="0"/>
              <a:sym typeface="Roboto" charset="0"/>
            </a:endParaRPr>
          </a:p>
        </p:txBody>
      </p:sp>
      <p:sp>
        <p:nvSpPr>
          <p:cNvPr id="110610" name="AutoShape 18"/>
          <p:cNvSpPr>
            <a:spLocks/>
          </p:cNvSpPr>
          <p:nvPr/>
        </p:nvSpPr>
        <p:spPr bwMode="auto">
          <a:xfrm>
            <a:off x="4904185" y="4847035"/>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bg1"/>
                </a:solidFill>
                <a:latin typeface="Roboto" charset="0"/>
                <a:ea typeface="ＭＳ Ｐゴシック" charset="0"/>
                <a:cs typeface="Roboto" charset="0"/>
                <a:sym typeface="Roboto" charset="0"/>
              </a:rPr>
              <a:t>Add Title Here</a:t>
            </a:r>
          </a:p>
        </p:txBody>
      </p:sp>
      <p:sp>
        <p:nvSpPr>
          <p:cNvPr id="110611" name="AutoShape 19"/>
          <p:cNvSpPr>
            <a:spLocks/>
          </p:cNvSpPr>
          <p:nvPr/>
        </p:nvSpPr>
        <p:spPr bwMode="auto">
          <a:xfrm>
            <a:off x="6379369" y="6200775"/>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2" name="AutoShape 20"/>
          <p:cNvSpPr>
            <a:spLocks/>
          </p:cNvSpPr>
          <p:nvPr/>
        </p:nvSpPr>
        <p:spPr bwMode="auto">
          <a:xfrm>
            <a:off x="8226029" y="74961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3" name="AutoShape 21"/>
          <p:cNvSpPr>
            <a:spLocks/>
          </p:cNvSpPr>
          <p:nvPr/>
        </p:nvSpPr>
        <p:spPr bwMode="auto">
          <a:xfrm>
            <a:off x="6931819" y="87463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110614" name="AutoShape 22"/>
          <p:cNvSpPr>
            <a:spLocks/>
          </p:cNvSpPr>
          <p:nvPr/>
        </p:nvSpPr>
        <p:spPr bwMode="auto">
          <a:xfrm>
            <a:off x="5504260" y="1009531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charset="0"/>
                <a:ea typeface="ＭＳ Ｐゴシック" charset="0"/>
                <a:cs typeface="Roboto" charset="0"/>
                <a:sym typeface="Roboto" charset="0"/>
              </a:rPr>
              <a:t>Add Title Here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0596"/>
                                        </p:tgtEl>
                                        <p:attrNameLst>
                                          <p:attrName>style.visibility</p:attrName>
                                        </p:attrNameLst>
                                      </p:cBhvr>
                                      <p:to>
                                        <p:strVal val="visible"/>
                                      </p:to>
                                    </p:set>
                                    <p:animEffect transition="in" filter="wipe(left)">
                                      <p:cBhvr>
                                        <p:cTn id="7" dur="500"/>
                                        <p:tgtEl>
                                          <p:spTgt spid="110596"/>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10610"/>
                                        </p:tgtEl>
                                        <p:attrNameLst>
                                          <p:attrName>style.visibility</p:attrName>
                                        </p:attrNameLst>
                                      </p:cBhvr>
                                      <p:to>
                                        <p:strVal val="visible"/>
                                      </p:to>
                                    </p:set>
                                    <p:anim calcmode="lin" valueType="num">
                                      <p:cBhvr>
                                        <p:cTn id="11" dur="500" fill="hold"/>
                                        <p:tgtEl>
                                          <p:spTgt spid="110610"/>
                                        </p:tgtEl>
                                        <p:attrNameLst>
                                          <p:attrName>ppt_w</p:attrName>
                                        </p:attrNameLst>
                                      </p:cBhvr>
                                      <p:tavLst>
                                        <p:tav tm="0">
                                          <p:val>
                                            <p:fltVal val="0"/>
                                          </p:val>
                                        </p:tav>
                                        <p:tav tm="100000">
                                          <p:val>
                                            <p:strVal val="#ppt_w"/>
                                          </p:val>
                                        </p:tav>
                                      </p:tavLst>
                                    </p:anim>
                                    <p:anim calcmode="lin" valueType="num">
                                      <p:cBhvr>
                                        <p:cTn id="12" dur="500" fill="hold"/>
                                        <p:tgtEl>
                                          <p:spTgt spid="110610"/>
                                        </p:tgtEl>
                                        <p:attrNameLst>
                                          <p:attrName>ppt_h</p:attrName>
                                        </p:attrNameLst>
                                      </p:cBhvr>
                                      <p:tavLst>
                                        <p:tav tm="0">
                                          <p:val>
                                            <p:fltVal val="0"/>
                                          </p:val>
                                        </p:tav>
                                        <p:tav tm="100000">
                                          <p:val>
                                            <p:strVal val="#ppt_h"/>
                                          </p:val>
                                        </p:tav>
                                      </p:tavLst>
                                    </p:anim>
                                  </p:childTnLst>
                                </p:cTn>
                              </p:par>
                              <p:par>
                                <p:cTn id="13" presetID="22" presetClass="entr" presetSubtype="8" fill="hold" grpId="0" nodeType="withEffect">
                                  <p:stCondLst>
                                    <p:cond delay="0"/>
                                  </p:stCondLst>
                                  <p:childTnLst>
                                    <p:set>
                                      <p:cBhvr>
                                        <p:cTn id="14" dur="1" fill="hold">
                                          <p:stCondLst>
                                            <p:cond delay="0"/>
                                          </p:stCondLst>
                                        </p:cTn>
                                        <p:tgtEl>
                                          <p:spTgt spid="110597"/>
                                        </p:tgtEl>
                                        <p:attrNameLst>
                                          <p:attrName>style.visibility</p:attrName>
                                        </p:attrNameLst>
                                      </p:cBhvr>
                                      <p:to>
                                        <p:strVal val="visible"/>
                                      </p:to>
                                    </p:set>
                                    <p:animEffect transition="in" filter="wipe(left)">
                                      <p:cBhvr>
                                        <p:cTn id="15" dur="500"/>
                                        <p:tgtEl>
                                          <p:spTgt spid="110597"/>
                                        </p:tgtEl>
                                      </p:cBhvr>
                                    </p:animEffect>
                                  </p:childTnLst>
                                </p:cTn>
                              </p:par>
                            </p:childTnLst>
                          </p:cTn>
                        </p:par>
                        <p:par>
                          <p:cTn id="16" fill="hold" nodeType="afterGroup">
                            <p:stCondLst>
                              <p:cond delay="1000"/>
                            </p:stCondLst>
                            <p:childTnLst>
                              <p:par>
                                <p:cTn id="17" presetID="23" presetClass="entr" presetSubtype="16" fill="hold" grpId="0" nodeType="afterEffect">
                                  <p:stCondLst>
                                    <p:cond delay="0"/>
                                  </p:stCondLst>
                                  <p:childTnLst>
                                    <p:set>
                                      <p:cBhvr>
                                        <p:cTn id="18" dur="1" fill="hold">
                                          <p:stCondLst>
                                            <p:cond delay="0"/>
                                          </p:stCondLst>
                                        </p:cTn>
                                        <p:tgtEl>
                                          <p:spTgt spid="110611"/>
                                        </p:tgtEl>
                                        <p:attrNameLst>
                                          <p:attrName>style.visibility</p:attrName>
                                        </p:attrNameLst>
                                      </p:cBhvr>
                                      <p:to>
                                        <p:strVal val="visible"/>
                                      </p:to>
                                    </p:set>
                                    <p:anim calcmode="lin" valueType="num">
                                      <p:cBhvr>
                                        <p:cTn id="19" dur="500" fill="hold"/>
                                        <p:tgtEl>
                                          <p:spTgt spid="110611"/>
                                        </p:tgtEl>
                                        <p:attrNameLst>
                                          <p:attrName>ppt_w</p:attrName>
                                        </p:attrNameLst>
                                      </p:cBhvr>
                                      <p:tavLst>
                                        <p:tav tm="0">
                                          <p:val>
                                            <p:fltVal val="0"/>
                                          </p:val>
                                        </p:tav>
                                        <p:tav tm="100000">
                                          <p:val>
                                            <p:strVal val="#ppt_w"/>
                                          </p:val>
                                        </p:tav>
                                      </p:tavLst>
                                    </p:anim>
                                    <p:anim calcmode="lin" valueType="num">
                                      <p:cBhvr>
                                        <p:cTn id="20" dur="500" fill="hold"/>
                                        <p:tgtEl>
                                          <p:spTgt spid="110611"/>
                                        </p:tgtEl>
                                        <p:attrNameLst>
                                          <p:attrName>ppt_h</p:attrName>
                                        </p:attrNameLst>
                                      </p:cBhvr>
                                      <p:tavLst>
                                        <p:tav tm="0">
                                          <p:val>
                                            <p:fltVal val="0"/>
                                          </p:val>
                                        </p:tav>
                                        <p:tav tm="100000">
                                          <p:val>
                                            <p:strVal val="#ppt_h"/>
                                          </p:val>
                                        </p:tav>
                                      </p:tavLst>
                                    </p:anim>
                                  </p:childTnLst>
                                </p:cTn>
                              </p:par>
                              <p:par>
                                <p:cTn id="21" presetID="22" presetClass="entr" presetSubtype="8" fill="hold" grpId="0" nodeType="withEffect">
                                  <p:stCondLst>
                                    <p:cond delay="0"/>
                                  </p:stCondLst>
                                  <p:childTnLst>
                                    <p:set>
                                      <p:cBhvr>
                                        <p:cTn id="22" dur="1" fill="hold">
                                          <p:stCondLst>
                                            <p:cond delay="0"/>
                                          </p:stCondLst>
                                        </p:cTn>
                                        <p:tgtEl>
                                          <p:spTgt spid="110598"/>
                                        </p:tgtEl>
                                        <p:attrNameLst>
                                          <p:attrName>style.visibility</p:attrName>
                                        </p:attrNameLst>
                                      </p:cBhvr>
                                      <p:to>
                                        <p:strVal val="visible"/>
                                      </p:to>
                                    </p:set>
                                    <p:animEffect transition="in" filter="wipe(left)">
                                      <p:cBhvr>
                                        <p:cTn id="23" dur="500"/>
                                        <p:tgtEl>
                                          <p:spTgt spid="110598"/>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0"/>
                                  </p:stCondLst>
                                  <p:childTnLst>
                                    <p:set>
                                      <p:cBhvr>
                                        <p:cTn id="26" dur="1" fill="hold">
                                          <p:stCondLst>
                                            <p:cond delay="0"/>
                                          </p:stCondLst>
                                        </p:cTn>
                                        <p:tgtEl>
                                          <p:spTgt spid="110612"/>
                                        </p:tgtEl>
                                        <p:attrNameLst>
                                          <p:attrName>style.visibility</p:attrName>
                                        </p:attrNameLst>
                                      </p:cBhvr>
                                      <p:to>
                                        <p:strVal val="visible"/>
                                      </p:to>
                                    </p:set>
                                    <p:anim calcmode="lin" valueType="num">
                                      <p:cBhvr>
                                        <p:cTn id="27" dur="500" fill="hold"/>
                                        <p:tgtEl>
                                          <p:spTgt spid="110612"/>
                                        </p:tgtEl>
                                        <p:attrNameLst>
                                          <p:attrName>ppt_w</p:attrName>
                                        </p:attrNameLst>
                                      </p:cBhvr>
                                      <p:tavLst>
                                        <p:tav tm="0">
                                          <p:val>
                                            <p:fltVal val="0"/>
                                          </p:val>
                                        </p:tav>
                                        <p:tav tm="100000">
                                          <p:val>
                                            <p:strVal val="#ppt_w"/>
                                          </p:val>
                                        </p:tav>
                                      </p:tavLst>
                                    </p:anim>
                                    <p:anim calcmode="lin" valueType="num">
                                      <p:cBhvr>
                                        <p:cTn id="28" dur="500" fill="hold"/>
                                        <p:tgtEl>
                                          <p:spTgt spid="110612"/>
                                        </p:tgtEl>
                                        <p:attrNameLst>
                                          <p:attrName>ppt_h</p:attrName>
                                        </p:attrNameLst>
                                      </p:cBhvr>
                                      <p:tavLst>
                                        <p:tav tm="0">
                                          <p:val>
                                            <p:fltVal val="0"/>
                                          </p:val>
                                        </p:tav>
                                        <p:tav tm="100000">
                                          <p:val>
                                            <p:strVal val="#ppt_h"/>
                                          </p:val>
                                        </p:tav>
                                      </p:tavLst>
                                    </p:anim>
                                  </p:childTnLst>
                                </p:cTn>
                              </p:par>
                              <p:par>
                                <p:cTn id="29" presetID="22" presetClass="entr" presetSubtype="8" fill="hold" grpId="0" nodeType="withEffect">
                                  <p:stCondLst>
                                    <p:cond delay="0"/>
                                  </p:stCondLst>
                                  <p:childTnLst>
                                    <p:set>
                                      <p:cBhvr>
                                        <p:cTn id="30" dur="1" fill="hold">
                                          <p:stCondLst>
                                            <p:cond delay="0"/>
                                          </p:stCondLst>
                                        </p:cTn>
                                        <p:tgtEl>
                                          <p:spTgt spid="110599"/>
                                        </p:tgtEl>
                                        <p:attrNameLst>
                                          <p:attrName>style.visibility</p:attrName>
                                        </p:attrNameLst>
                                      </p:cBhvr>
                                      <p:to>
                                        <p:strVal val="visible"/>
                                      </p:to>
                                    </p:set>
                                    <p:animEffect transition="in" filter="wipe(left)">
                                      <p:cBhvr>
                                        <p:cTn id="31" dur="500"/>
                                        <p:tgtEl>
                                          <p:spTgt spid="110599"/>
                                        </p:tgtEl>
                                      </p:cBhvr>
                                    </p:animEffect>
                                  </p:childTnLst>
                                </p:cTn>
                              </p:par>
                            </p:childTnLst>
                          </p:cTn>
                        </p:par>
                        <p:par>
                          <p:cTn id="32" fill="hold" nodeType="afterGroup">
                            <p:stCondLst>
                              <p:cond delay="2000"/>
                            </p:stCondLst>
                            <p:childTnLst>
                              <p:par>
                                <p:cTn id="33" presetID="23" presetClass="entr" presetSubtype="16" fill="hold" grpId="0" nodeType="afterEffect">
                                  <p:stCondLst>
                                    <p:cond delay="0"/>
                                  </p:stCondLst>
                                  <p:childTnLst>
                                    <p:set>
                                      <p:cBhvr>
                                        <p:cTn id="34" dur="1" fill="hold">
                                          <p:stCondLst>
                                            <p:cond delay="0"/>
                                          </p:stCondLst>
                                        </p:cTn>
                                        <p:tgtEl>
                                          <p:spTgt spid="110613"/>
                                        </p:tgtEl>
                                        <p:attrNameLst>
                                          <p:attrName>style.visibility</p:attrName>
                                        </p:attrNameLst>
                                      </p:cBhvr>
                                      <p:to>
                                        <p:strVal val="visible"/>
                                      </p:to>
                                    </p:set>
                                    <p:anim calcmode="lin" valueType="num">
                                      <p:cBhvr>
                                        <p:cTn id="35" dur="500" fill="hold"/>
                                        <p:tgtEl>
                                          <p:spTgt spid="110613"/>
                                        </p:tgtEl>
                                        <p:attrNameLst>
                                          <p:attrName>ppt_w</p:attrName>
                                        </p:attrNameLst>
                                      </p:cBhvr>
                                      <p:tavLst>
                                        <p:tav tm="0">
                                          <p:val>
                                            <p:fltVal val="0"/>
                                          </p:val>
                                        </p:tav>
                                        <p:tav tm="100000">
                                          <p:val>
                                            <p:strVal val="#ppt_w"/>
                                          </p:val>
                                        </p:tav>
                                      </p:tavLst>
                                    </p:anim>
                                    <p:anim calcmode="lin" valueType="num">
                                      <p:cBhvr>
                                        <p:cTn id="36" dur="500" fill="hold"/>
                                        <p:tgtEl>
                                          <p:spTgt spid="110613"/>
                                        </p:tgtEl>
                                        <p:attrNameLst>
                                          <p:attrName>ppt_h</p:attrName>
                                        </p:attrNameLst>
                                      </p:cBhvr>
                                      <p:tavLst>
                                        <p:tav tm="0">
                                          <p:val>
                                            <p:fltVal val="0"/>
                                          </p:val>
                                        </p:tav>
                                        <p:tav tm="100000">
                                          <p:val>
                                            <p:strVal val="#ppt_h"/>
                                          </p:val>
                                        </p:tav>
                                      </p:tavLst>
                                    </p:anim>
                                  </p:childTnLst>
                                </p:cTn>
                              </p:par>
                              <p:par>
                                <p:cTn id="37" presetID="22" presetClass="entr" presetSubtype="8" fill="hold" grpId="0" nodeType="withEffect">
                                  <p:stCondLst>
                                    <p:cond delay="0"/>
                                  </p:stCondLst>
                                  <p:childTnLst>
                                    <p:set>
                                      <p:cBhvr>
                                        <p:cTn id="38" dur="1" fill="hold">
                                          <p:stCondLst>
                                            <p:cond delay="0"/>
                                          </p:stCondLst>
                                        </p:cTn>
                                        <p:tgtEl>
                                          <p:spTgt spid="110600"/>
                                        </p:tgtEl>
                                        <p:attrNameLst>
                                          <p:attrName>style.visibility</p:attrName>
                                        </p:attrNameLst>
                                      </p:cBhvr>
                                      <p:to>
                                        <p:strVal val="visible"/>
                                      </p:to>
                                    </p:set>
                                    <p:animEffect transition="in" filter="wipe(left)">
                                      <p:cBhvr>
                                        <p:cTn id="39" dur="500"/>
                                        <p:tgtEl>
                                          <p:spTgt spid="110600"/>
                                        </p:tgtEl>
                                      </p:cBhvr>
                                    </p:animEffect>
                                  </p:childTnLst>
                                </p:cTn>
                              </p:par>
                            </p:childTnLst>
                          </p:cTn>
                        </p:par>
                        <p:par>
                          <p:cTn id="40" fill="hold" nodeType="afterGroup">
                            <p:stCondLst>
                              <p:cond delay="2500"/>
                            </p:stCondLst>
                            <p:childTnLst>
                              <p:par>
                                <p:cTn id="41" presetID="23" presetClass="entr" presetSubtype="16" fill="hold" grpId="0" nodeType="afterEffect">
                                  <p:stCondLst>
                                    <p:cond delay="0"/>
                                  </p:stCondLst>
                                  <p:childTnLst>
                                    <p:set>
                                      <p:cBhvr>
                                        <p:cTn id="42" dur="1" fill="hold">
                                          <p:stCondLst>
                                            <p:cond delay="0"/>
                                          </p:stCondLst>
                                        </p:cTn>
                                        <p:tgtEl>
                                          <p:spTgt spid="110614"/>
                                        </p:tgtEl>
                                        <p:attrNameLst>
                                          <p:attrName>style.visibility</p:attrName>
                                        </p:attrNameLst>
                                      </p:cBhvr>
                                      <p:to>
                                        <p:strVal val="visible"/>
                                      </p:to>
                                    </p:set>
                                    <p:anim calcmode="lin" valueType="num">
                                      <p:cBhvr>
                                        <p:cTn id="43" dur="500" fill="hold"/>
                                        <p:tgtEl>
                                          <p:spTgt spid="110614"/>
                                        </p:tgtEl>
                                        <p:attrNameLst>
                                          <p:attrName>ppt_w</p:attrName>
                                        </p:attrNameLst>
                                      </p:cBhvr>
                                      <p:tavLst>
                                        <p:tav tm="0">
                                          <p:val>
                                            <p:fltVal val="0"/>
                                          </p:val>
                                        </p:tav>
                                        <p:tav tm="100000">
                                          <p:val>
                                            <p:strVal val="#ppt_w"/>
                                          </p:val>
                                        </p:tav>
                                      </p:tavLst>
                                    </p:anim>
                                    <p:anim calcmode="lin" valueType="num">
                                      <p:cBhvr>
                                        <p:cTn id="44" dur="500" fill="hold"/>
                                        <p:tgtEl>
                                          <p:spTgt spid="110614"/>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110605"/>
                                        </p:tgtEl>
                                        <p:attrNameLst>
                                          <p:attrName>style.visibility</p:attrName>
                                        </p:attrNameLst>
                                      </p:cBhvr>
                                      <p:to>
                                        <p:strVal val="visible"/>
                                      </p:to>
                                    </p:set>
                                    <p:animEffect transition="in" filter="fade">
                                      <p:cBhvr>
                                        <p:cTn id="47" dur="400"/>
                                        <p:tgtEl>
                                          <p:spTgt spid="110605"/>
                                        </p:tgtEl>
                                      </p:cBhvr>
                                    </p:animEffect>
                                  </p:childTnLst>
                                </p:cTn>
                              </p:par>
                            </p:childTnLst>
                          </p:cTn>
                        </p:par>
                        <p:par>
                          <p:cTn id="48" fill="hold">
                            <p:stCondLst>
                              <p:cond delay="3000"/>
                            </p:stCondLst>
                            <p:childTnLst>
                              <p:par>
                                <p:cTn id="49" presetID="10" presetClass="entr" presetSubtype="0" fill="hold" grpId="0" nodeType="afterEffect">
                                  <p:stCondLst>
                                    <p:cond delay="0"/>
                                  </p:stCondLst>
                                  <p:childTnLst>
                                    <p:set>
                                      <p:cBhvr>
                                        <p:cTn id="50" dur="1" fill="hold">
                                          <p:stCondLst>
                                            <p:cond delay="0"/>
                                          </p:stCondLst>
                                        </p:cTn>
                                        <p:tgtEl>
                                          <p:spTgt spid="110606"/>
                                        </p:tgtEl>
                                        <p:attrNameLst>
                                          <p:attrName>style.visibility</p:attrName>
                                        </p:attrNameLst>
                                      </p:cBhvr>
                                      <p:to>
                                        <p:strVal val="visible"/>
                                      </p:to>
                                    </p:set>
                                    <p:animEffect transition="in" filter="fade">
                                      <p:cBhvr>
                                        <p:cTn id="51" dur="400"/>
                                        <p:tgtEl>
                                          <p:spTgt spid="110606"/>
                                        </p:tgtEl>
                                      </p:cBhvr>
                                    </p:animEffect>
                                  </p:childTnLst>
                                </p:cTn>
                              </p:par>
                            </p:childTnLst>
                          </p:cTn>
                        </p:par>
                        <p:par>
                          <p:cTn id="52" fill="hold">
                            <p:stCondLst>
                              <p:cond delay="3400"/>
                            </p:stCondLst>
                            <p:childTnLst>
                              <p:par>
                                <p:cTn id="53" presetID="10" presetClass="entr" presetSubtype="0" fill="hold" grpId="0" nodeType="afterEffect">
                                  <p:stCondLst>
                                    <p:cond delay="0"/>
                                  </p:stCondLst>
                                  <p:childTnLst>
                                    <p:set>
                                      <p:cBhvr>
                                        <p:cTn id="54" dur="1" fill="hold">
                                          <p:stCondLst>
                                            <p:cond delay="0"/>
                                          </p:stCondLst>
                                        </p:cTn>
                                        <p:tgtEl>
                                          <p:spTgt spid="110607"/>
                                        </p:tgtEl>
                                        <p:attrNameLst>
                                          <p:attrName>style.visibility</p:attrName>
                                        </p:attrNameLst>
                                      </p:cBhvr>
                                      <p:to>
                                        <p:strVal val="visible"/>
                                      </p:to>
                                    </p:set>
                                    <p:animEffect transition="in" filter="fade">
                                      <p:cBhvr>
                                        <p:cTn id="55" dur="400"/>
                                        <p:tgtEl>
                                          <p:spTgt spid="110607"/>
                                        </p:tgtEl>
                                      </p:cBhvr>
                                    </p:animEffect>
                                  </p:childTnLst>
                                </p:cTn>
                              </p:par>
                            </p:childTnLst>
                          </p:cTn>
                        </p:par>
                        <p:par>
                          <p:cTn id="56" fill="hold">
                            <p:stCondLst>
                              <p:cond delay="3800"/>
                            </p:stCondLst>
                            <p:childTnLst>
                              <p:par>
                                <p:cTn id="57" presetID="10" presetClass="entr" presetSubtype="0" fill="hold" grpId="0" nodeType="afterEffect">
                                  <p:stCondLst>
                                    <p:cond delay="0"/>
                                  </p:stCondLst>
                                  <p:childTnLst>
                                    <p:set>
                                      <p:cBhvr>
                                        <p:cTn id="58" dur="1" fill="hold">
                                          <p:stCondLst>
                                            <p:cond delay="0"/>
                                          </p:stCondLst>
                                        </p:cTn>
                                        <p:tgtEl>
                                          <p:spTgt spid="110608"/>
                                        </p:tgtEl>
                                        <p:attrNameLst>
                                          <p:attrName>style.visibility</p:attrName>
                                        </p:attrNameLst>
                                      </p:cBhvr>
                                      <p:to>
                                        <p:strVal val="visible"/>
                                      </p:to>
                                    </p:set>
                                    <p:animEffect transition="in" filter="fade">
                                      <p:cBhvr>
                                        <p:cTn id="59" dur="400"/>
                                        <p:tgtEl>
                                          <p:spTgt spid="110608"/>
                                        </p:tgtEl>
                                      </p:cBhvr>
                                    </p:animEffect>
                                  </p:childTnLst>
                                </p:cTn>
                              </p:par>
                            </p:childTnLst>
                          </p:cTn>
                        </p:par>
                        <p:par>
                          <p:cTn id="60" fill="hold">
                            <p:stCondLst>
                              <p:cond delay="4200"/>
                            </p:stCondLst>
                            <p:childTnLst>
                              <p:par>
                                <p:cTn id="61" presetID="10" presetClass="entr" presetSubtype="0" fill="hold" grpId="0" nodeType="afterEffect">
                                  <p:stCondLst>
                                    <p:cond delay="0"/>
                                  </p:stCondLst>
                                  <p:childTnLst>
                                    <p:set>
                                      <p:cBhvr>
                                        <p:cTn id="62" dur="1" fill="hold">
                                          <p:stCondLst>
                                            <p:cond delay="0"/>
                                          </p:stCondLst>
                                        </p:cTn>
                                        <p:tgtEl>
                                          <p:spTgt spid="110609"/>
                                        </p:tgtEl>
                                        <p:attrNameLst>
                                          <p:attrName>style.visibility</p:attrName>
                                        </p:attrNameLst>
                                      </p:cBhvr>
                                      <p:to>
                                        <p:strVal val="visible"/>
                                      </p:to>
                                    </p:set>
                                    <p:animEffect transition="in" filter="fade">
                                      <p:cBhvr>
                                        <p:cTn id="63" dur="400"/>
                                        <p:tgtEl>
                                          <p:spTgt spid="110609"/>
                                        </p:tgtEl>
                                      </p:cBhvr>
                                    </p:animEffect>
                                  </p:childTnLst>
                                </p:cTn>
                              </p:par>
                            </p:childTnLst>
                          </p:cTn>
                        </p:par>
                        <p:par>
                          <p:cTn id="64" fill="hold" nodeType="afterGroup">
                            <p:stCondLst>
                              <p:cond delay="4600"/>
                            </p:stCondLst>
                            <p:childTnLst>
                              <p:par>
                                <p:cTn id="65" presetID="10" presetClass="entr" presetSubtype="0" fill="hold" grpId="0" nodeType="afterEffect">
                                  <p:stCondLst>
                                    <p:cond delay="0"/>
                                  </p:stCondLst>
                                  <p:childTnLst>
                                    <p:set>
                                      <p:cBhvr>
                                        <p:cTn id="66" dur="1" fill="hold">
                                          <p:stCondLst>
                                            <p:cond delay="0"/>
                                          </p:stCondLst>
                                        </p:cTn>
                                        <p:tgtEl>
                                          <p:spTgt spid="110603"/>
                                        </p:tgtEl>
                                        <p:attrNameLst>
                                          <p:attrName>style.visibility</p:attrName>
                                        </p:attrNameLst>
                                      </p:cBhvr>
                                      <p:to>
                                        <p:strVal val="visible"/>
                                      </p:to>
                                    </p:set>
                                    <p:animEffect transition="in" filter="fade">
                                      <p:cBhvr>
                                        <p:cTn id="67" dur="500"/>
                                        <p:tgtEl>
                                          <p:spTgt spid="11060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10601"/>
                                        </p:tgtEl>
                                        <p:attrNameLst>
                                          <p:attrName>style.visibility</p:attrName>
                                        </p:attrNameLst>
                                      </p:cBhvr>
                                      <p:to>
                                        <p:strVal val="visible"/>
                                      </p:to>
                                    </p:set>
                                    <p:animEffect transition="in" filter="fade">
                                      <p:cBhvr>
                                        <p:cTn id="70" dur="500"/>
                                        <p:tgtEl>
                                          <p:spTgt spid="110601"/>
                                        </p:tgtEl>
                                      </p:cBhvr>
                                    </p:animEffect>
                                  </p:childTnLst>
                                </p:cTn>
                              </p:par>
                            </p:childTnLst>
                          </p:cTn>
                        </p:par>
                        <p:par>
                          <p:cTn id="71" fill="hold">
                            <p:stCondLst>
                              <p:cond delay="5100"/>
                            </p:stCondLst>
                            <p:childTnLst>
                              <p:par>
                                <p:cTn id="72" presetID="10" presetClass="entr" presetSubtype="0" fill="hold" grpId="0" nodeType="afterEffect">
                                  <p:stCondLst>
                                    <p:cond delay="0"/>
                                  </p:stCondLst>
                                  <p:childTnLst>
                                    <p:set>
                                      <p:cBhvr>
                                        <p:cTn id="73" dur="1" fill="hold">
                                          <p:stCondLst>
                                            <p:cond delay="0"/>
                                          </p:stCondLst>
                                        </p:cTn>
                                        <p:tgtEl>
                                          <p:spTgt spid="110604"/>
                                        </p:tgtEl>
                                        <p:attrNameLst>
                                          <p:attrName>style.visibility</p:attrName>
                                        </p:attrNameLst>
                                      </p:cBhvr>
                                      <p:to>
                                        <p:strVal val="visible"/>
                                      </p:to>
                                    </p:set>
                                    <p:animEffect transition="in" filter="fade">
                                      <p:cBhvr>
                                        <p:cTn id="74" dur="500"/>
                                        <p:tgtEl>
                                          <p:spTgt spid="110604"/>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10602"/>
                                        </p:tgtEl>
                                        <p:attrNameLst>
                                          <p:attrName>style.visibility</p:attrName>
                                        </p:attrNameLst>
                                      </p:cBhvr>
                                      <p:to>
                                        <p:strVal val="visible"/>
                                      </p:to>
                                    </p:set>
                                    <p:animEffect transition="in" filter="fade">
                                      <p:cBhvr>
                                        <p:cTn id="77" dur="500"/>
                                        <p:tgtEl>
                                          <p:spTgt spid="110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596" grpId="0" animBg="1"/>
      <p:bldP spid="110597" grpId="0" animBg="1"/>
      <p:bldP spid="110598" grpId="0" animBg="1"/>
      <p:bldP spid="110599" grpId="0" animBg="1"/>
      <p:bldP spid="110600" grpId="0" animBg="1"/>
      <p:bldP spid="110601" grpId="0"/>
      <p:bldP spid="110602" grpId="0"/>
      <p:bldP spid="110603" grpId="0"/>
      <p:bldP spid="110604" grpId="0"/>
      <p:bldP spid="110605" grpId="0"/>
      <p:bldP spid="110606" grpId="0"/>
      <p:bldP spid="110607" grpId="0"/>
      <p:bldP spid="110608" grpId="0"/>
      <p:bldP spid="110609" grpId="0"/>
      <p:bldP spid="110610" grpId="0" autoUpdateAnimBg="0"/>
      <p:bldP spid="110611" grpId="0" autoUpdateAnimBg="0"/>
      <p:bldP spid="110612" grpId="0" autoUpdateAnimBg="0"/>
      <p:bldP spid="110613" grpId="0" autoUpdateAnimBg="0"/>
      <p:bldP spid="110614"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DE83482-AC90-4CDC-BBF8-6683290C800C}" type="slidenum">
              <a:rPr lang="en-US" sz="1500">
                <a:solidFill>
                  <a:schemeClr val="tx2"/>
                </a:solidFill>
              </a:rPr>
              <a:pPr algn="ctr" eaLnBrk="1">
                <a:lnSpc>
                  <a:spcPct val="100000"/>
                </a:lnSpc>
              </a:pPr>
              <a:t>105</a:t>
            </a:fld>
            <a:endParaRPr lang="en-US" sz="1800" dirty="0">
              <a:solidFill>
                <a:schemeClr val="tx2"/>
              </a:solidFill>
            </a:endParaRPr>
          </a:p>
        </p:txBody>
      </p:sp>
      <p:sp>
        <p:nvSpPr>
          <p:cNvPr id="111620" name="AutoShape 4"/>
          <p:cNvSpPr>
            <a:spLocks/>
          </p:cNvSpPr>
          <p:nvPr/>
        </p:nvSpPr>
        <p:spPr bwMode="auto">
          <a:xfrm>
            <a:off x="8841581" y="4342210"/>
            <a:ext cx="6538913" cy="6269831"/>
          </a:xfrm>
          <a:custGeom>
            <a:avLst/>
            <a:gdLst>
              <a:gd name="T0" fmla="*/ 4359275 w 21600"/>
              <a:gd name="T1" fmla="*/ 4179888 h 21600"/>
              <a:gd name="T2" fmla="*/ 4359275 w 21600"/>
              <a:gd name="T3" fmla="*/ 4179888 h 21600"/>
              <a:gd name="T4" fmla="*/ 4359275 w 21600"/>
              <a:gd name="T5" fmla="*/ 4179888 h 21600"/>
              <a:gd name="T6" fmla="*/ 4359275 w 21600"/>
              <a:gd name="T7" fmla="*/ 417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227" y="0"/>
                </a:moveTo>
                <a:lnTo>
                  <a:pt x="10540" y="1771"/>
                </a:lnTo>
                <a:lnTo>
                  <a:pt x="11906" y="3619"/>
                </a:lnTo>
                <a:lnTo>
                  <a:pt x="11890" y="3619"/>
                </a:lnTo>
                <a:lnTo>
                  <a:pt x="11890" y="3687"/>
                </a:lnTo>
                <a:cubicBezTo>
                  <a:pt x="11917" y="3693"/>
                  <a:pt x="11944" y="3702"/>
                  <a:pt x="11972" y="3707"/>
                </a:cubicBezTo>
                <a:lnTo>
                  <a:pt x="13019" y="5124"/>
                </a:lnTo>
                <a:lnTo>
                  <a:pt x="13256" y="4118"/>
                </a:lnTo>
                <a:cubicBezTo>
                  <a:pt x="14122" y="4488"/>
                  <a:pt x="14936" y="5036"/>
                  <a:pt x="15639" y="5769"/>
                </a:cubicBezTo>
                <a:cubicBezTo>
                  <a:pt x="16798" y="6978"/>
                  <a:pt x="17484" y="8492"/>
                  <a:pt x="17698" y="10064"/>
                </a:cubicBezTo>
                <a:lnTo>
                  <a:pt x="20748" y="10064"/>
                </a:lnTo>
                <a:cubicBezTo>
                  <a:pt x="20520" y="7680"/>
                  <a:pt x="19532" y="5361"/>
                  <a:pt x="17781" y="3535"/>
                </a:cubicBezTo>
                <a:cubicBezTo>
                  <a:pt x="16704" y="2411"/>
                  <a:pt x="15446" y="1590"/>
                  <a:pt x="14105" y="1069"/>
                </a:cubicBezTo>
                <a:lnTo>
                  <a:pt x="13974" y="1069"/>
                </a:lnTo>
                <a:lnTo>
                  <a:pt x="14227" y="0"/>
                </a:lnTo>
                <a:close/>
                <a:moveTo>
                  <a:pt x="9811" y="415"/>
                </a:moveTo>
                <a:cubicBezTo>
                  <a:pt x="7406" y="581"/>
                  <a:pt x="5044" y="1618"/>
                  <a:pt x="3205" y="3535"/>
                </a:cubicBezTo>
                <a:cubicBezTo>
                  <a:pt x="2083" y="4705"/>
                  <a:pt x="1279" y="6079"/>
                  <a:pt x="783" y="7542"/>
                </a:cubicBezTo>
                <a:lnTo>
                  <a:pt x="0" y="7542"/>
                </a:lnTo>
                <a:lnTo>
                  <a:pt x="559" y="8275"/>
                </a:lnTo>
                <a:cubicBezTo>
                  <a:pt x="558" y="8279"/>
                  <a:pt x="558" y="8282"/>
                  <a:pt x="557" y="8286"/>
                </a:cubicBezTo>
                <a:lnTo>
                  <a:pt x="568" y="8286"/>
                </a:lnTo>
                <a:lnTo>
                  <a:pt x="2529" y="10853"/>
                </a:lnTo>
                <a:lnTo>
                  <a:pt x="5059" y="7542"/>
                </a:lnTo>
                <a:lnTo>
                  <a:pt x="4085" y="7542"/>
                </a:lnTo>
                <a:cubicBezTo>
                  <a:pt x="4413" y="6905"/>
                  <a:pt x="4833" y="6306"/>
                  <a:pt x="5349" y="5769"/>
                </a:cubicBezTo>
                <a:cubicBezTo>
                  <a:pt x="6595" y="4469"/>
                  <a:pt x="8183" y="3740"/>
                  <a:pt x="9811" y="3581"/>
                </a:cubicBezTo>
                <a:lnTo>
                  <a:pt x="9811" y="415"/>
                </a:lnTo>
                <a:close/>
                <a:moveTo>
                  <a:pt x="19685" y="10853"/>
                </a:moveTo>
                <a:lnTo>
                  <a:pt x="16623" y="13632"/>
                </a:lnTo>
                <a:lnTo>
                  <a:pt x="17313" y="13764"/>
                </a:lnTo>
                <a:cubicBezTo>
                  <a:pt x="16961" y="14762"/>
                  <a:pt x="16407" y="15700"/>
                  <a:pt x="15639" y="16501"/>
                </a:cubicBezTo>
                <a:cubicBezTo>
                  <a:pt x="14824" y="17351"/>
                  <a:pt x="13863" y="17956"/>
                  <a:pt x="12840" y="18318"/>
                </a:cubicBezTo>
                <a:lnTo>
                  <a:pt x="12840" y="21600"/>
                </a:lnTo>
                <a:cubicBezTo>
                  <a:pt x="14651" y="21160"/>
                  <a:pt x="16370" y="20207"/>
                  <a:pt x="17781" y="18735"/>
                </a:cubicBezTo>
                <a:cubicBezTo>
                  <a:pt x="19001" y="17462"/>
                  <a:pt x="19844" y="15948"/>
                  <a:pt x="20324" y="14341"/>
                </a:cubicBezTo>
                <a:lnTo>
                  <a:pt x="21599" y="14586"/>
                </a:lnTo>
                <a:lnTo>
                  <a:pt x="19685" y="10853"/>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1621" name="AutoShape 5"/>
          <p:cNvSpPr>
            <a:spLocks/>
          </p:cNvSpPr>
          <p:nvPr/>
        </p:nvSpPr>
        <p:spPr bwMode="auto">
          <a:xfrm>
            <a:off x="3444479" y="4321969"/>
            <a:ext cx="6260306" cy="6567488"/>
          </a:xfrm>
          <a:custGeom>
            <a:avLst/>
            <a:gdLst>
              <a:gd name="T0" fmla="*/ 4173538 w 21600"/>
              <a:gd name="T1" fmla="*/ 4378325 h 21600"/>
              <a:gd name="T2" fmla="*/ 4173538 w 21600"/>
              <a:gd name="T3" fmla="*/ 4378325 h 21600"/>
              <a:gd name="T4" fmla="*/ 4173538 w 21600"/>
              <a:gd name="T5" fmla="*/ 4378325 h 21600"/>
              <a:gd name="T6" fmla="*/ 4173538 w 21600"/>
              <a:gd name="T7" fmla="*/ 437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73" y="0"/>
                </a:moveTo>
                <a:lnTo>
                  <a:pt x="6773" y="975"/>
                </a:lnTo>
                <a:cubicBezTo>
                  <a:pt x="5460" y="1478"/>
                  <a:pt x="4228" y="2235"/>
                  <a:pt x="3163" y="3249"/>
                </a:cubicBezTo>
                <a:cubicBezTo>
                  <a:pt x="1102" y="5214"/>
                  <a:pt x="50" y="7772"/>
                  <a:pt x="0" y="10347"/>
                </a:cubicBezTo>
                <a:lnTo>
                  <a:pt x="3181" y="10347"/>
                </a:lnTo>
                <a:cubicBezTo>
                  <a:pt x="3231" y="8548"/>
                  <a:pt x="3973" y="6765"/>
                  <a:pt x="5413" y="5393"/>
                </a:cubicBezTo>
                <a:cubicBezTo>
                  <a:pt x="5832" y="4993"/>
                  <a:pt x="6290" y="4651"/>
                  <a:pt x="6773" y="4363"/>
                </a:cubicBezTo>
                <a:lnTo>
                  <a:pt x="6773" y="5063"/>
                </a:lnTo>
                <a:lnTo>
                  <a:pt x="10107" y="2531"/>
                </a:lnTo>
                <a:lnTo>
                  <a:pt x="6773" y="0"/>
                </a:lnTo>
                <a:close/>
                <a:moveTo>
                  <a:pt x="1215" y="11319"/>
                </a:moveTo>
                <a:lnTo>
                  <a:pt x="119" y="15245"/>
                </a:lnTo>
                <a:lnTo>
                  <a:pt x="1004" y="14876"/>
                </a:lnTo>
                <a:cubicBezTo>
                  <a:pt x="1522" y="15947"/>
                  <a:pt x="2237" y="16953"/>
                  <a:pt x="3163" y="17835"/>
                </a:cubicBezTo>
                <a:cubicBezTo>
                  <a:pt x="4920" y="19510"/>
                  <a:pt x="7131" y="20485"/>
                  <a:pt x="9419" y="20767"/>
                </a:cubicBezTo>
                <a:lnTo>
                  <a:pt x="9419" y="17701"/>
                </a:lnTo>
                <a:cubicBezTo>
                  <a:pt x="7951" y="17443"/>
                  <a:pt x="6547" y="16773"/>
                  <a:pt x="5413" y="15692"/>
                </a:cubicBezTo>
                <a:cubicBezTo>
                  <a:pt x="4775" y="15084"/>
                  <a:pt x="4277" y="14396"/>
                  <a:pt x="3912" y="13662"/>
                </a:cubicBezTo>
                <a:lnTo>
                  <a:pt x="4986" y="13213"/>
                </a:lnTo>
                <a:lnTo>
                  <a:pt x="1215" y="11319"/>
                </a:lnTo>
                <a:close/>
                <a:moveTo>
                  <a:pt x="18405" y="11371"/>
                </a:moveTo>
                <a:cubicBezTo>
                  <a:pt x="18216" y="12950"/>
                  <a:pt x="17489" y="14481"/>
                  <a:pt x="16218" y="15692"/>
                </a:cubicBezTo>
                <a:cubicBezTo>
                  <a:pt x="15336" y="16532"/>
                  <a:pt x="14291" y="17121"/>
                  <a:pt x="13181" y="17464"/>
                </a:cubicBezTo>
                <a:lnTo>
                  <a:pt x="13056" y="16581"/>
                </a:lnTo>
                <a:lnTo>
                  <a:pt x="10107" y="19514"/>
                </a:lnTo>
                <a:lnTo>
                  <a:pt x="12217" y="20718"/>
                </a:lnTo>
                <a:lnTo>
                  <a:pt x="12217" y="20767"/>
                </a:lnTo>
                <a:cubicBezTo>
                  <a:pt x="12241" y="20764"/>
                  <a:pt x="12264" y="20760"/>
                  <a:pt x="12287" y="20757"/>
                </a:cubicBezTo>
                <a:lnTo>
                  <a:pt x="13764" y="21600"/>
                </a:lnTo>
                <a:lnTo>
                  <a:pt x="13610" y="20505"/>
                </a:lnTo>
                <a:cubicBezTo>
                  <a:pt x="15389" y="20054"/>
                  <a:pt x="17072" y="19166"/>
                  <a:pt x="18468" y="17835"/>
                </a:cubicBezTo>
                <a:cubicBezTo>
                  <a:pt x="20359" y="16032"/>
                  <a:pt x="21401" y="13728"/>
                  <a:pt x="21600" y="11371"/>
                </a:cubicBezTo>
                <a:lnTo>
                  <a:pt x="18405" y="11371"/>
                </a:lnTo>
                <a:close/>
                <a:moveTo>
                  <a:pt x="3144" y="13982"/>
                </a:moveTo>
                <a:lnTo>
                  <a:pt x="3144" y="14037"/>
                </a:lnTo>
                <a:lnTo>
                  <a:pt x="3012" y="14037"/>
                </a:lnTo>
                <a:lnTo>
                  <a:pt x="3144" y="13982"/>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1622" name="AutoShape 6"/>
          <p:cNvSpPr>
            <a:spLocks/>
          </p:cNvSpPr>
          <p:nvPr/>
        </p:nvSpPr>
        <p:spPr bwMode="auto">
          <a:xfrm>
            <a:off x="4910138" y="6807994"/>
            <a:ext cx="3327797"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11623" name="AutoShape 7"/>
          <p:cNvSpPr>
            <a:spLocks/>
          </p:cNvSpPr>
          <p:nvPr/>
        </p:nvSpPr>
        <p:spPr bwMode="auto">
          <a:xfrm>
            <a:off x="5717381" y="641985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1624" name="AutoShape 8"/>
          <p:cNvSpPr>
            <a:spLocks/>
          </p:cNvSpPr>
          <p:nvPr/>
        </p:nvSpPr>
        <p:spPr bwMode="auto">
          <a:xfrm>
            <a:off x="10446544" y="6807994"/>
            <a:ext cx="3327797" cy="1694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look even slightly beration in some form, by injected humo word which don't look even slightly. rberation in some form.</a:t>
            </a:r>
          </a:p>
        </p:txBody>
      </p:sp>
      <p:sp>
        <p:nvSpPr>
          <p:cNvPr id="111625" name="AutoShape 9"/>
          <p:cNvSpPr>
            <a:spLocks/>
          </p:cNvSpPr>
          <p:nvPr/>
        </p:nvSpPr>
        <p:spPr bwMode="auto">
          <a:xfrm>
            <a:off x="11253788" y="641985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A82493-9BCD-470B-90D3-34D977E466AA}" type="slidenum">
              <a:rPr lang="en-US" sz="1500">
                <a:solidFill>
                  <a:schemeClr val="tx2"/>
                </a:solidFill>
              </a:rPr>
              <a:pPr algn="ctr" eaLnBrk="1">
                <a:lnSpc>
                  <a:spcPct val="100000"/>
                </a:lnSpc>
              </a:pPr>
              <a:t>106</a:t>
            </a:fld>
            <a:endParaRPr lang="en-US" sz="1800" dirty="0">
              <a:solidFill>
                <a:schemeClr val="tx2"/>
              </a:solidFill>
            </a:endParaRPr>
          </a:p>
        </p:txBody>
      </p:sp>
      <p:sp>
        <p:nvSpPr>
          <p:cNvPr id="112644" name="AutoShape 4"/>
          <p:cNvSpPr>
            <a:spLocks/>
          </p:cNvSpPr>
          <p:nvPr/>
        </p:nvSpPr>
        <p:spPr bwMode="auto">
          <a:xfrm>
            <a:off x="13719573" y="5334000"/>
            <a:ext cx="3063478" cy="979885"/>
          </a:xfrm>
          <a:custGeom>
            <a:avLst/>
            <a:gdLst>
              <a:gd name="T0" fmla="*/ 2042318 w 21600"/>
              <a:gd name="T1" fmla="*/ 653257 h 21600"/>
              <a:gd name="T2" fmla="*/ 2042318 w 21600"/>
              <a:gd name="T3" fmla="*/ 653257 h 21600"/>
              <a:gd name="T4" fmla="*/ 2042318 w 21600"/>
              <a:gd name="T5" fmla="*/ 653257 h 21600"/>
              <a:gd name="T6" fmla="*/ 2042318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2645" name="AutoShape 5"/>
          <p:cNvSpPr>
            <a:spLocks/>
          </p:cNvSpPr>
          <p:nvPr/>
        </p:nvSpPr>
        <p:spPr bwMode="auto">
          <a:xfrm rot="16200000" flipH="1">
            <a:off x="16549688" y="5567363"/>
            <a:ext cx="975122" cy="508397"/>
          </a:xfrm>
          <a:custGeom>
            <a:avLst/>
            <a:gdLst>
              <a:gd name="T0" fmla="*/ 650082 w 21600"/>
              <a:gd name="T1" fmla="*/ 338932 h 21600"/>
              <a:gd name="T2" fmla="*/ 650082 w 21600"/>
              <a:gd name="T3" fmla="*/ 338932 h 21600"/>
              <a:gd name="T4" fmla="*/ 650082 w 21600"/>
              <a:gd name="T5" fmla="*/ 338932 h 21600"/>
              <a:gd name="T6" fmla="*/ 650082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2646" name="AutoShape 6"/>
          <p:cNvSpPr>
            <a:spLocks/>
          </p:cNvSpPr>
          <p:nvPr/>
        </p:nvSpPr>
        <p:spPr bwMode="auto">
          <a:xfrm>
            <a:off x="11996738" y="5824538"/>
            <a:ext cx="3275410" cy="979885"/>
          </a:xfrm>
          <a:custGeom>
            <a:avLst/>
            <a:gdLst>
              <a:gd name="T0" fmla="*/ 2183607 w 21600"/>
              <a:gd name="T1" fmla="*/ 653257 h 21600"/>
              <a:gd name="T2" fmla="*/ 2183607 w 21600"/>
              <a:gd name="T3" fmla="*/ 653257 h 21600"/>
              <a:gd name="T4" fmla="*/ 2183607 w 21600"/>
              <a:gd name="T5" fmla="*/ 653257 h 21600"/>
              <a:gd name="T6" fmla="*/ 2183607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2647" name="AutoShape 7"/>
          <p:cNvSpPr>
            <a:spLocks/>
          </p:cNvSpPr>
          <p:nvPr/>
        </p:nvSpPr>
        <p:spPr bwMode="auto">
          <a:xfrm>
            <a:off x="10457260" y="6313885"/>
            <a:ext cx="3078956" cy="979884"/>
          </a:xfrm>
          <a:custGeom>
            <a:avLst/>
            <a:gdLst>
              <a:gd name="T0" fmla="*/ 2052638 w 21600"/>
              <a:gd name="T1" fmla="*/ 653256 h 21600"/>
              <a:gd name="T2" fmla="*/ 2052638 w 21600"/>
              <a:gd name="T3" fmla="*/ 653256 h 21600"/>
              <a:gd name="T4" fmla="*/ 2052638 w 21600"/>
              <a:gd name="T5" fmla="*/ 653256 h 21600"/>
              <a:gd name="T6" fmla="*/ 2052638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2648" name="AutoShape 8"/>
          <p:cNvSpPr>
            <a:spLocks/>
          </p:cNvSpPr>
          <p:nvPr/>
        </p:nvSpPr>
        <p:spPr bwMode="auto">
          <a:xfrm>
            <a:off x="1460897" y="5334000"/>
            <a:ext cx="3213497" cy="979885"/>
          </a:xfrm>
          <a:custGeom>
            <a:avLst/>
            <a:gdLst>
              <a:gd name="T0" fmla="*/ 2142331 w 21600"/>
              <a:gd name="T1" fmla="*/ 653257 h 21600"/>
              <a:gd name="T2" fmla="*/ 2142331 w 21600"/>
              <a:gd name="T3" fmla="*/ 653257 h 21600"/>
              <a:gd name="T4" fmla="*/ 2142331 w 21600"/>
              <a:gd name="T5" fmla="*/ 653257 h 21600"/>
              <a:gd name="T6" fmla="*/ 214233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2649" name="AutoShape 9"/>
          <p:cNvSpPr>
            <a:spLocks/>
          </p:cNvSpPr>
          <p:nvPr/>
        </p:nvSpPr>
        <p:spPr bwMode="auto">
          <a:xfrm rot="5400000">
            <a:off x="718543" y="5566768"/>
            <a:ext cx="975122" cy="509588"/>
          </a:xfrm>
          <a:custGeom>
            <a:avLst/>
            <a:gdLst>
              <a:gd name="T0" fmla="*/ 650082 w 21600"/>
              <a:gd name="T1" fmla="*/ 339725 h 21600"/>
              <a:gd name="T2" fmla="*/ 650082 w 21600"/>
              <a:gd name="T3" fmla="*/ 339725 h 21600"/>
              <a:gd name="T4" fmla="*/ 650082 w 21600"/>
              <a:gd name="T5" fmla="*/ 339725 h 21600"/>
              <a:gd name="T6" fmla="*/ 650082 w 21600"/>
              <a:gd name="T7" fmla="*/ 339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21600" y="0"/>
                </a:lnTo>
                <a:lnTo>
                  <a:pt x="0" y="0"/>
                </a:lnTo>
                <a:lnTo>
                  <a:pt x="10800" y="21599"/>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2650" name="AutoShape 10"/>
          <p:cNvSpPr>
            <a:spLocks/>
          </p:cNvSpPr>
          <p:nvPr/>
        </p:nvSpPr>
        <p:spPr bwMode="auto">
          <a:xfrm>
            <a:off x="3132535" y="5824538"/>
            <a:ext cx="3146822" cy="979885"/>
          </a:xfrm>
          <a:custGeom>
            <a:avLst/>
            <a:gdLst>
              <a:gd name="T0" fmla="*/ 2097881 w 21600"/>
              <a:gd name="T1" fmla="*/ 653257 h 21600"/>
              <a:gd name="T2" fmla="*/ 2097881 w 21600"/>
              <a:gd name="T3" fmla="*/ 653257 h 21600"/>
              <a:gd name="T4" fmla="*/ 2097881 w 21600"/>
              <a:gd name="T5" fmla="*/ 653257 h 21600"/>
              <a:gd name="T6" fmla="*/ 2097881 w 21600"/>
              <a:gd name="T7" fmla="*/ 653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2651" name="AutoShape 11"/>
          <p:cNvSpPr>
            <a:spLocks/>
          </p:cNvSpPr>
          <p:nvPr/>
        </p:nvSpPr>
        <p:spPr bwMode="auto">
          <a:xfrm>
            <a:off x="4744641" y="6313885"/>
            <a:ext cx="3086100" cy="979884"/>
          </a:xfrm>
          <a:custGeom>
            <a:avLst/>
            <a:gdLst>
              <a:gd name="T0" fmla="*/ 2057400 w 21600"/>
              <a:gd name="T1" fmla="*/ 653256 h 21600"/>
              <a:gd name="T2" fmla="*/ 2057400 w 21600"/>
              <a:gd name="T3" fmla="*/ 653256 h 21600"/>
              <a:gd name="T4" fmla="*/ 2057400 w 21600"/>
              <a:gd name="T5" fmla="*/ 653256 h 21600"/>
              <a:gd name="T6" fmla="*/ 2057400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2652" name="AutoShape 12"/>
          <p:cNvSpPr>
            <a:spLocks/>
          </p:cNvSpPr>
          <p:nvPr/>
        </p:nvSpPr>
        <p:spPr bwMode="auto">
          <a:xfrm>
            <a:off x="6317457" y="6706791"/>
            <a:ext cx="2532460" cy="979884"/>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2653" name="AutoShape 13"/>
          <p:cNvSpPr>
            <a:spLocks/>
          </p:cNvSpPr>
          <p:nvPr/>
        </p:nvSpPr>
        <p:spPr bwMode="auto">
          <a:xfrm>
            <a:off x="9441657" y="6706791"/>
            <a:ext cx="2532460" cy="979884"/>
          </a:xfrm>
          <a:custGeom>
            <a:avLst/>
            <a:gdLst>
              <a:gd name="T0" fmla="*/ 1688307 w 21600"/>
              <a:gd name="T1" fmla="*/ 653256 h 21600"/>
              <a:gd name="T2" fmla="*/ 1688307 w 21600"/>
              <a:gd name="T3" fmla="*/ 653256 h 21600"/>
              <a:gd name="T4" fmla="*/ 1688307 w 21600"/>
              <a:gd name="T5" fmla="*/ 653256 h 21600"/>
              <a:gd name="T6" fmla="*/ 1688307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2654" name="AutoShape 14"/>
          <p:cNvSpPr>
            <a:spLocks/>
          </p:cNvSpPr>
          <p:nvPr/>
        </p:nvSpPr>
        <p:spPr bwMode="auto">
          <a:xfrm>
            <a:off x="7278292" y="7197329"/>
            <a:ext cx="3696890" cy="979884"/>
          </a:xfrm>
          <a:custGeom>
            <a:avLst/>
            <a:gdLst>
              <a:gd name="T0" fmla="*/ 2464594 w 21600"/>
              <a:gd name="T1" fmla="*/ 653256 h 21600"/>
              <a:gd name="T2" fmla="*/ 2464594 w 21600"/>
              <a:gd name="T3" fmla="*/ 653256 h 21600"/>
              <a:gd name="T4" fmla="*/ 2464594 w 21600"/>
              <a:gd name="T5" fmla="*/ 653256 h 21600"/>
              <a:gd name="T6" fmla="*/ 2464594 w 21600"/>
              <a:gd name="T7" fmla="*/ 653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12655" name="AutoShape 15"/>
          <p:cNvSpPr>
            <a:spLocks/>
          </p:cNvSpPr>
          <p:nvPr/>
        </p:nvSpPr>
        <p:spPr bwMode="auto">
          <a:xfrm>
            <a:off x="7329488" y="6716316"/>
            <a:ext cx="1533525" cy="528638"/>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599"/>
                </a:lnTo>
                <a:lnTo>
                  <a:pt x="0" y="20652"/>
                </a:lnTo>
                <a:close/>
              </a:path>
            </a:pathLst>
          </a:custGeom>
          <a:solidFill>
            <a:schemeClr val="accent4">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56" name="AutoShape 16"/>
          <p:cNvSpPr>
            <a:spLocks/>
          </p:cNvSpPr>
          <p:nvPr/>
        </p:nvSpPr>
        <p:spPr bwMode="auto">
          <a:xfrm flipH="1">
            <a:off x="9441656" y="6716316"/>
            <a:ext cx="1533525" cy="528638"/>
          </a:xfrm>
          <a:custGeom>
            <a:avLst/>
            <a:gdLst>
              <a:gd name="T0" fmla="*/ 1022350 w 21600"/>
              <a:gd name="T1" fmla="*/ 352425 h 21600"/>
              <a:gd name="T2" fmla="*/ 1022350 w 21600"/>
              <a:gd name="T3" fmla="*/ 352425 h 21600"/>
              <a:gd name="T4" fmla="*/ 1022350 w 21600"/>
              <a:gd name="T5" fmla="*/ 352425 h 21600"/>
              <a:gd name="T6" fmla="*/ 1022350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652"/>
                </a:moveTo>
                <a:lnTo>
                  <a:pt x="21599" y="0"/>
                </a:lnTo>
                <a:lnTo>
                  <a:pt x="21599" y="21600"/>
                </a:lnTo>
                <a:lnTo>
                  <a:pt x="0" y="20652"/>
                </a:lnTo>
                <a:close/>
              </a:path>
            </a:pathLst>
          </a:custGeom>
          <a:solidFill>
            <a:schemeClr val="accent4">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57" name="AutoShape 17"/>
          <p:cNvSpPr>
            <a:spLocks/>
          </p:cNvSpPr>
          <p:nvPr/>
        </p:nvSpPr>
        <p:spPr bwMode="auto">
          <a:xfrm flipH="1">
            <a:off x="10451306" y="6304360"/>
            <a:ext cx="1552575" cy="404813"/>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58" name="AutoShape 18"/>
          <p:cNvSpPr>
            <a:spLocks/>
          </p:cNvSpPr>
          <p:nvPr/>
        </p:nvSpPr>
        <p:spPr bwMode="auto">
          <a:xfrm flipH="1">
            <a:off x="11988404" y="5824538"/>
            <a:ext cx="1553765" cy="479822"/>
          </a:xfrm>
          <a:custGeom>
            <a:avLst/>
            <a:gdLst>
              <a:gd name="T0" fmla="*/ 1035844 w 21600"/>
              <a:gd name="T1" fmla="*/ 319882 h 21600"/>
              <a:gd name="T2" fmla="*/ 1035844 w 21600"/>
              <a:gd name="T3" fmla="*/ 319882 h 21600"/>
              <a:gd name="T4" fmla="*/ 1035844 w 21600"/>
              <a:gd name="T5" fmla="*/ 319882 h 21600"/>
              <a:gd name="T6" fmla="*/ 1035844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59" name="AutoShape 19"/>
          <p:cNvSpPr>
            <a:spLocks/>
          </p:cNvSpPr>
          <p:nvPr/>
        </p:nvSpPr>
        <p:spPr bwMode="auto">
          <a:xfrm flipH="1">
            <a:off x="13719572" y="5350669"/>
            <a:ext cx="1552575" cy="481013"/>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60" name="AutoShape 20"/>
          <p:cNvSpPr>
            <a:spLocks/>
          </p:cNvSpPr>
          <p:nvPr/>
        </p:nvSpPr>
        <p:spPr bwMode="auto">
          <a:xfrm>
            <a:off x="6317456" y="6313885"/>
            <a:ext cx="1552575" cy="404813"/>
          </a:xfrm>
          <a:custGeom>
            <a:avLst/>
            <a:gdLst>
              <a:gd name="T0" fmla="*/ 1035050 w 21600"/>
              <a:gd name="T1" fmla="*/ 269875 h 21600"/>
              <a:gd name="T2" fmla="*/ 1035050 w 21600"/>
              <a:gd name="T3" fmla="*/ 269875 h 21600"/>
              <a:gd name="T4" fmla="*/ 1035050 w 21600"/>
              <a:gd name="T5" fmla="*/ 269875 h 21600"/>
              <a:gd name="T6" fmla="*/ 1035050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3">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61" name="AutoShape 21"/>
          <p:cNvSpPr>
            <a:spLocks/>
          </p:cNvSpPr>
          <p:nvPr/>
        </p:nvSpPr>
        <p:spPr bwMode="auto">
          <a:xfrm>
            <a:off x="4735116" y="5824538"/>
            <a:ext cx="1552575" cy="479822"/>
          </a:xfrm>
          <a:custGeom>
            <a:avLst/>
            <a:gdLst>
              <a:gd name="T0" fmla="*/ 1035050 w 21600"/>
              <a:gd name="T1" fmla="*/ 319882 h 21600"/>
              <a:gd name="T2" fmla="*/ 1035050 w 21600"/>
              <a:gd name="T3" fmla="*/ 319882 h 21600"/>
              <a:gd name="T4" fmla="*/ 1035050 w 21600"/>
              <a:gd name="T5" fmla="*/ 319882 h 21600"/>
              <a:gd name="T6" fmla="*/ 1035050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2">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62" name="AutoShape 22"/>
          <p:cNvSpPr>
            <a:spLocks/>
          </p:cNvSpPr>
          <p:nvPr/>
        </p:nvSpPr>
        <p:spPr bwMode="auto">
          <a:xfrm>
            <a:off x="3127772" y="5350669"/>
            <a:ext cx="1552575" cy="481013"/>
          </a:xfrm>
          <a:custGeom>
            <a:avLst/>
            <a:gdLst>
              <a:gd name="T0" fmla="*/ 1035050 w 21600"/>
              <a:gd name="T1" fmla="*/ 320675 h 21600"/>
              <a:gd name="T2" fmla="*/ 1035050 w 21600"/>
              <a:gd name="T3" fmla="*/ 320675 h 21600"/>
              <a:gd name="T4" fmla="*/ 1035050 w 21600"/>
              <a:gd name="T5" fmla="*/ 320675 h 21600"/>
              <a:gd name="T6" fmla="*/ 1035050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600" y="0"/>
                </a:lnTo>
                <a:lnTo>
                  <a:pt x="21600" y="21506"/>
                </a:lnTo>
                <a:lnTo>
                  <a:pt x="0" y="21600"/>
                </a:lnTo>
                <a:close/>
              </a:path>
            </a:pathLst>
          </a:custGeom>
          <a:solidFill>
            <a:schemeClr val="accent1">
              <a:lumMod val="50000"/>
              <a:alpha val="44313"/>
            </a:schemeClr>
          </a:solidFill>
          <a:ln>
            <a:noFill/>
          </a:ln>
          <a:effectLst/>
          <a:extLst/>
        </p:spPr>
        <p:txBody>
          <a:bodyPr lIns="38100" tIns="38100" rIns="38100" bIns="38100" anchor="ctr"/>
          <a:lstStyle/>
          <a:p>
            <a:endParaRPr lang="id-ID" sz="1800">
              <a:solidFill>
                <a:schemeClr val="tx2"/>
              </a:solidFill>
            </a:endParaRPr>
          </a:p>
        </p:txBody>
      </p:sp>
      <p:sp>
        <p:nvSpPr>
          <p:cNvPr id="112663" name="Line 23"/>
          <p:cNvSpPr>
            <a:spLocks noChangeShapeType="1"/>
          </p:cNvSpPr>
          <p:nvPr/>
        </p:nvSpPr>
        <p:spPr bwMode="auto">
          <a:xfrm flipV="1">
            <a:off x="11327606" y="7989094"/>
            <a:ext cx="0" cy="1177529"/>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64" name="Line 24"/>
          <p:cNvSpPr>
            <a:spLocks noChangeShapeType="1"/>
          </p:cNvSpPr>
          <p:nvPr/>
        </p:nvSpPr>
        <p:spPr bwMode="auto">
          <a:xfrm flipV="1">
            <a:off x="12483704" y="7543800"/>
            <a:ext cx="0" cy="89535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65" name="Line 25"/>
          <p:cNvSpPr>
            <a:spLocks noChangeShapeType="1"/>
          </p:cNvSpPr>
          <p:nvPr/>
        </p:nvSpPr>
        <p:spPr bwMode="auto">
          <a:xfrm flipV="1">
            <a:off x="14166056" y="7133035"/>
            <a:ext cx="0" cy="85844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66" name="Line 26"/>
          <p:cNvSpPr>
            <a:spLocks noChangeShapeType="1"/>
          </p:cNvSpPr>
          <p:nvPr/>
        </p:nvSpPr>
        <p:spPr bwMode="auto">
          <a:xfrm flipV="1">
            <a:off x="15871031" y="6700837"/>
            <a:ext cx="0" cy="863204"/>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67" name="Line 27"/>
          <p:cNvSpPr>
            <a:spLocks noChangeShapeType="1"/>
          </p:cNvSpPr>
          <p:nvPr/>
        </p:nvSpPr>
        <p:spPr bwMode="auto">
          <a:xfrm flipV="1">
            <a:off x="9146381" y="8482012"/>
            <a:ext cx="0" cy="1262063"/>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68" name="AutoShape 28"/>
          <p:cNvSpPr>
            <a:spLocks/>
          </p:cNvSpPr>
          <p:nvPr/>
        </p:nvSpPr>
        <p:spPr bwMode="auto">
          <a:xfrm>
            <a:off x="8292704" y="10004823"/>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69" name="AutoShape 29"/>
          <p:cNvSpPr>
            <a:spLocks/>
          </p:cNvSpPr>
          <p:nvPr/>
        </p:nvSpPr>
        <p:spPr bwMode="auto">
          <a:xfrm>
            <a:off x="10457260" y="93559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0" name="AutoShape 30"/>
          <p:cNvSpPr>
            <a:spLocks/>
          </p:cNvSpPr>
          <p:nvPr/>
        </p:nvSpPr>
        <p:spPr bwMode="auto">
          <a:xfrm>
            <a:off x="11644313" y="870346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1" name="AutoShape 31"/>
          <p:cNvSpPr>
            <a:spLocks/>
          </p:cNvSpPr>
          <p:nvPr/>
        </p:nvSpPr>
        <p:spPr bwMode="auto">
          <a:xfrm>
            <a:off x="13298092" y="8130779"/>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2" name="AutoShape 32"/>
          <p:cNvSpPr>
            <a:spLocks/>
          </p:cNvSpPr>
          <p:nvPr/>
        </p:nvSpPr>
        <p:spPr bwMode="auto">
          <a:xfrm>
            <a:off x="15013781" y="763666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3" name="AutoShape 33"/>
          <p:cNvSpPr>
            <a:spLocks/>
          </p:cNvSpPr>
          <p:nvPr/>
        </p:nvSpPr>
        <p:spPr bwMode="auto">
          <a:xfrm>
            <a:off x="6116241" y="939046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4" name="Line 34"/>
          <p:cNvSpPr>
            <a:spLocks noChangeShapeType="1"/>
          </p:cNvSpPr>
          <p:nvPr/>
        </p:nvSpPr>
        <p:spPr bwMode="auto">
          <a:xfrm flipV="1">
            <a:off x="6975872" y="8023623"/>
            <a:ext cx="0" cy="1177528"/>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75" name="Line 35"/>
          <p:cNvSpPr>
            <a:spLocks noChangeShapeType="1"/>
          </p:cNvSpPr>
          <p:nvPr/>
        </p:nvSpPr>
        <p:spPr bwMode="auto">
          <a:xfrm flipV="1">
            <a:off x="5585222" y="7543800"/>
            <a:ext cx="0" cy="89535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76" name="AutoShape 36"/>
          <p:cNvSpPr>
            <a:spLocks/>
          </p:cNvSpPr>
          <p:nvPr/>
        </p:nvSpPr>
        <p:spPr bwMode="auto">
          <a:xfrm>
            <a:off x="4704160" y="8703469"/>
            <a:ext cx="171569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7" name="Line 37"/>
          <p:cNvSpPr>
            <a:spLocks noChangeShapeType="1"/>
          </p:cNvSpPr>
          <p:nvPr/>
        </p:nvSpPr>
        <p:spPr bwMode="auto">
          <a:xfrm flipV="1">
            <a:off x="4054079" y="7133035"/>
            <a:ext cx="0" cy="85844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78" name="AutoShape 38"/>
          <p:cNvSpPr>
            <a:spLocks/>
          </p:cNvSpPr>
          <p:nvPr/>
        </p:nvSpPr>
        <p:spPr bwMode="auto">
          <a:xfrm>
            <a:off x="3127772" y="8130779"/>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79" name="Line 39"/>
          <p:cNvSpPr>
            <a:spLocks noChangeShapeType="1"/>
          </p:cNvSpPr>
          <p:nvPr/>
        </p:nvSpPr>
        <p:spPr bwMode="auto">
          <a:xfrm flipV="1">
            <a:off x="2424113" y="6700837"/>
            <a:ext cx="0" cy="863204"/>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2680" name="AutoShape 40"/>
          <p:cNvSpPr>
            <a:spLocks/>
          </p:cNvSpPr>
          <p:nvPr/>
        </p:nvSpPr>
        <p:spPr bwMode="auto">
          <a:xfrm>
            <a:off x="1565673" y="7543800"/>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Add Title Here</a:t>
            </a:r>
          </a:p>
        </p:txBody>
      </p:sp>
      <p:sp>
        <p:nvSpPr>
          <p:cNvPr id="112681" name="AutoShape 41"/>
          <p:cNvSpPr>
            <a:spLocks/>
          </p:cNvSpPr>
          <p:nvPr/>
        </p:nvSpPr>
        <p:spPr bwMode="auto">
          <a:xfrm>
            <a:off x="11116867" y="7013973"/>
            <a:ext cx="440531" cy="372665"/>
          </a:xfrm>
          <a:custGeom>
            <a:avLst/>
            <a:gdLst>
              <a:gd name="T0" fmla="*/ 293688 w 21600"/>
              <a:gd name="T1" fmla="*/ 248444 h 21600"/>
              <a:gd name="T2" fmla="*/ 293688 w 21600"/>
              <a:gd name="T3" fmla="*/ 248444 h 21600"/>
              <a:gd name="T4" fmla="*/ 293688 w 21600"/>
              <a:gd name="T5" fmla="*/ 248444 h 21600"/>
              <a:gd name="T6" fmla="*/ 293688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2" name="AutoShape 42"/>
          <p:cNvSpPr>
            <a:spLocks/>
          </p:cNvSpPr>
          <p:nvPr/>
        </p:nvSpPr>
        <p:spPr bwMode="auto">
          <a:xfrm>
            <a:off x="5350669" y="6628210"/>
            <a:ext cx="458391" cy="458390"/>
          </a:xfrm>
          <a:custGeom>
            <a:avLst/>
            <a:gdLst>
              <a:gd name="T0" fmla="*/ 305594 w 21600"/>
              <a:gd name="T1" fmla="*/ 305594 h 21600"/>
              <a:gd name="T2" fmla="*/ 305594 w 21600"/>
              <a:gd name="T3" fmla="*/ 305594 h 21600"/>
              <a:gd name="T4" fmla="*/ 305594 w 21600"/>
              <a:gd name="T5" fmla="*/ 305594 h 21600"/>
              <a:gd name="T6" fmla="*/ 305594 w 21600"/>
              <a:gd name="T7" fmla="*/ 305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3" name="AutoShape 43"/>
          <p:cNvSpPr>
            <a:spLocks/>
          </p:cNvSpPr>
          <p:nvPr/>
        </p:nvSpPr>
        <p:spPr bwMode="auto">
          <a:xfrm>
            <a:off x="2138363" y="5509022"/>
            <a:ext cx="502444" cy="457200"/>
          </a:xfrm>
          <a:custGeom>
            <a:avLst/>
            <a:gdLst>
              <a:gd name="T0" fmla="*/ 334963 w 21600"/>
              <a:gd name="T1" fmla="*/ 304800 h 21600"/>
              <a:gd name="T2" fmla="*/ 334963 w 21600"/>
              <a:gd name="T3" fmla="*/ 304800 h 21600"/>
              <a:gd name="T4" fmla="*/ 334963 w 21600"/>
              <a:gd name="T5" fmla="*/ 304800 h 21600"/>
              <a:gd name="T6" fmla="*/ 334963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599" y="11836"/>
                </a:lnTo>
                <a:lnTo>
                  <a:pt x="21055" y="12362"/>
                </a:lnTo>
                <a:cubicBezTo>
                  <a:pt x="21055" y="12362"/>
                  <a:pt x="21055" y="12362"/>
                  <a:pt x="21055" y="1236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4" name="AutoShape 44"/>
          <p:cNvSpPr>
            <a:spLocks/>
          </p:cNvSpPr>
          <p:nvPr/>
        </p:nvSpPr>
        <p:spPr bwMode="auto">
          <a:xfrm>
            <a:off x="3904060" y="6106716"/>
            <a:ext cx="375047" cy="400050"/>
          </a:xfrm>
          <a:custGeom>
            <a:avLst/>
            <a:gdLst>
              <a:gd name="T0" fmla="*/ 250031 w 21600"/>
              <a:gd name="T1" fmla="*/ 266700 h 21600"/>
              <a:gd name="T2" fmla="*/ 250031 w 21600"/>
              <a:gd name="T3" fmla="*/ 266700 h 21600"/>
              <a:gd name="T4" fmla="*/ 250031 w 21600"/>
              <a:gd name="T5" fmla="*/ 266700 h 21600"/>
              <a:gd name="T6" fmla="*/ 250031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5" name="AutoShape 45"/>
          <p:cNvSpPr>
            <a:spLocks/>
          </p:cNvSpPr>
          <p:nvPr/>
        </p:nvSpPr>
        <p:spPr bwMode="auto">
          <a:xfrm>
            <a:off x="8911828" y="7564041"/>
            <a:ext cx="461963" cy="400050"/>
          </a:xfrm>
          <a:custGeom>
            <a:avLst/>
            <a:gdLst>
              <a:gd name="T0" fmla="*/ 307975 w 20492"/>
              <a:gd name="T1" fmla="*/ 283366 h 20804"/>
              <a:gd name="T2" fmla="*/ 307975 w 20492"/>
              <a:gd name="T3" fmla="*/ 283366 h 20804"/>
              <a:gd name="T4" fmla="*/ 307975 w 20492"/>
              <a:gd name="T5" fmla="*/ 283366 h 20804"/>
              <a:gd name="T6" fmla="*/ 307975 w 20492"/>
              <a:gd name="T7" fmla="*/ 28336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6" name="AutoShape 46"/>
          <p:cNvSpPr>
            <a:spLocks/>
          </p:cNvSpPr>
          <p:nvPr/>
        </p:nvSpPr>
        <p:spPr bwMode="auto">
          <a:xfrm>
            <a:off x="12244388" y="6523435"/>
            <a:ext cx="458391" cy="457200"/>
          </a:xfrm>
          <a:custGeom>
            <a:avLst/>
            <a:gdLst>
              <a:gd name="T0" fmla="*/ 305594 w 21600"/>
              <a:gd name="T1" fmla="*/ 304800 h 21600"/>
              <a:gd name="T2" fmla="*/ 305594 w 21600"/>
              <a:gd name="T3" fmla="*/ 304800 h 21600"/>
              <a:gd name="T4" fmla="*/ 305594 w 21600"/>
              <a:gd name="T5" fmla="*/ 304800 h 21600"/>
              <a:gd name="T6" fmla="*/ 305594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599"/>
                </a:moveTo>
                <a:cubicBezTo>
                  <a:pt x="4835" y="21599"/>
                  <a:pt x="0" y="16765"/>
                  <a:pt x="0" y="10800"/>
                </a:cubicBezTo>
                <a:cubicBezTo>
                  <a:pt x="0" y="4834"/>
                  <a:pt x="4835" y="0"/>
                  <a:pt x="10800" y="0"/>
                </a:cubicBezTo>
                <a:cubicBezTo>
                  <a:pt x="16765" y="0"/>
                  <a:pt x="21600" y="4834"/>
                  <a:pt x="21600" y="10800"/>
                </a:cubicBezTo>
                <a:cubicBezTo>
                  <a:pt x="21600" y="16765"/>
                  <a:pt x="16765" y="21599"/>
                  <a:pt x="10800" y="21599"/>
                </a:cubicBezTo>
                <a:cubicBezTo>
                  <a:pt x="10800" y="21599"/>
                  <a:pt x="10800" y="21599"/>
                  <a:pt x="10800" y="2159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7" name="AutoShape 47"/>
          <p:cNvSpPr>
            <a:spLocks/>
          </p:cNvSpPr>
          <p:nvPr/>
        </p:nvSpPr>
        <p:spPr bwMode="auto">
          <a:xfrm>
            <a:off x="6699647" y="7013973"/>
            <a:ext cx="394097" cy="420290"/>
          </a:xfrm>
          <a:custGeom>
            <a:avLst/>
            <a:gdLst>
              <a:gd name="T0" fmla="*/ 262731 w 21600"/>
              <a:gd name="T1" fmla="*/ 280194 h 21600"/>
              <a:gd name="T2" fmla="*/ 262731 w 21600"/>
              <a:gd name="T3" fmla="*/ 280194 h 21600"/>
              <a:gd name="T4" fmla="*/ 262731 w 21600"/>
              <a:gd name="T5" fmla="*/ 280194 h 21600"/>
              <a:gd name="T6" fmla="*/ 262731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200"/>
                  <a:pt x="11878" y="16200"/>
                </a:cubicBezTo>
                <a:lnTo>
                  <a:pt x="5399" y="16200"/>
                </a:lnTo>
                <a:cubicBezTo>
                  <a:pt x="5201" y="16200"/>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5"/>
                  <a:pt x="6840" y="14175"/>
                </a:cubicBezTo>
                <a:lnTo>
                  <a:pt x="11878" y="14175"/>
                </a:lnTo>
                <a:cubicBezTo>
                  <a:pt x="12077" y="14175"/>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4"/>
                </a:cubicBezTo>
                <a:lnTo>
                  <a:pt x="12239" y="11476"/>
                </a:lnTo>
                <a:cubicBezTo>
                  <a:pt x="12239" y="11848"/>
                  <a:pt x="11917" y="12150"/>
                  <a:pt x="11520" y="12150"/>
                </a:cubicBezTo>
                <a:lnTo>
                  <a:pt x="5760" y="12150"/>
                </a:lnTo>
                <a:cubicBezTo>
                  <a:pt x="5360" y="12150"/>
                  <a:pt x="5038" y="11848"/>
                  <a:pt x="5038" y="11476"/>
                </a:cubicBezTo>
                <a:lnTo>
                  <a:pt x="5038" y="7424"/>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5"/>
                </a:moveTo>
                <a:lnTo>
                  <a:pt x="14399" y="18225"/>
                </a:lnTo>
                <a:cubicBezTo>
                  <a:pt x="14002" y="18225"/>
                  <a:pt x="13680" y="17923"/>
                  <a:pt x="13680" y="17550"/>
                </a:cubicBezTo>
                <a:lnTo>
                  <a:pt x="13680" y="14175"/>
                </a:lnTo>
                <a:cubicBezTo>
                  <a:pt x="13680" y="13802"/>
                  <a:pt x="14002" y="13500"/>
                  <a:pt x="14399" y="13500"/>
                </a:cubicBezTo>
                <a:lnTo>
                  <a:pt x="17999" y="13500"/>
                </a:lnTo>
                <a:cubicBezTo>
                  <a:pt x="18397" y="13500"/>
                  <a:pt x="18719" y="13802"/>
                  <a:pt x="18719" y="14175"/>
                </a:cubicBezTo>
                <a:lnTo>
                  <a:pt x="18719" y="17550"/>
                </a:lnTo>
                <a:cubicBezTo>
                  <a:pt x="18719" y="17923"/>
                  <a:pt x="18397" y="18225"/>
                  <a:pt x="17999" y="18225"/>
                </a:cubicBezTo>
                <a:cubicBezTo>
                  <a:pt x="17999" y="18225"/>
                  <a:pt x="17999" y="18225"/>
                  <a:pt x="17999" y="18225"/>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600"/>
                </a:moveTo>
                <a:lnTo>
                  <a:pt x="17999" y="21600"/>
                </a:lnTo>
                <a:lnTo>
                  <a:pt x="3600" y="21600"/>
                </a:lnTo>
                <a:lnTo>
                  <a:pt x="1438" y="21600"/>
                </a:lnTo>
                <a:cubicBezTo>
                  <a:pt x="644" y="21600"/>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599" y="605"/>
                  <a:pt x="21599" y="1350"/>
                </a:cubicBezTo>
                <a:lnTo>
                  <a:pt x="21599" y="20251"/>
                </a:lnTo>
                <a:cubicBezTo>
                  <a:pt x="21599" y="20996"/>
                  <a:pt x="20955"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8" name="AutoShape 48"/>
          <p:cNvSpPr>
            <a:spLocks/>
          </p:cNvSpPr>
          <p:nvPr/>
        </p:nvSpPr>
        <p:spPr bwMode="auto">
          <a:xfrm>
            <a:off x="15650767" y="5544742"/>
            <a:ext cx="421481" cy="421481"/>
          </a:xfrm>
          <a:custGeom>
            <a:avLst/>
            <a:gdLst>
              <a:gd name="T0" fmla="*/ 280988 w 21600"/>
              <a:gd name="T1" fmla="*/ 282723 h 21533"/>
              <a:gd name="T2" fmla="*/ 280988 w 21600"/>
              <a:gd name="T3" fmla="*/ 282723 h 21533"/>
              <a:gd name="T4" fmla="*/ 280988 w 21600"/>
              <a:gd name="T5" fmla="*/ 282723 h 21533"/>
              <a:gd name="T6" fmla="*/ 280988 w 21600"/>
              <a:gd name="T7" fmla="*/ 28272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2"/>
                </a:moveTo>
                <a:lnTo>
                  <a:pt x="1349" y="21532"/>
                </a:lnTo>
                <a:cubicBezTo>
                  <a:pt x="603" y="21532"/>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2689" name="AutoShape 49"/>
          <p:cNvSpPr>
            <a:spLocks/>
          </p:cNvSpPr>
          <p:nvPr/>
        </p:nvSpPr>
        <p:spPr bwMode="auto">
          <a:xfrm>
            <a:off x="13949363" y="6142435"/>
            <a:ext cx="420291" cy="381000"/>
          </a:xfrm>
          <a:custGeom>
            <a:avLst/>
            <a:gdLst>
              <a:gd name="T0" fmla="*/ 280194 w 21600"/>
              <a:gd name="T1" fmla="*/ 254000 h 21600"/>
              <a:gd name="T2" fmla="*/ 280194 w 21600"/>
              <a:gd name="T3" fmla="*/ 254000 h 21600"/>
              <a:gd name="T4" fmla="*/ 280194 w 21600"/>
              <a:gd name="T5" fmla="*/ 254000 h 21600"/>
              <a:gd name="T6" fmla="*/ 280194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4C2CCBB-F668-4AD2-9DAD-954BBC5B9758}" type="slidenum">
              <a:rPr lang="en-US" sz="1500">
                <a:solidFill>
                  <a:schemeClr val="tx2"/>
                </a:solidFill>
              </a:rPr>
              <a:pPr algn="ctr" eaLnBrk="1">
                <a:lnSpc>
                  <a:spcPct val="100000"/>
                </a:lnSpc>
              </a:pPr>
              <a:t>107</a:t>
            </a:fld>
            <a:endParaRPr lang="en-US" sz="1800" dirty="0">
              <a:solidFill>
                <a:schemeClr val="tx2"/>
              </a:solidFill>
            </a:endParaRPr>
          </a:p>
        </p:txBody>
      </p:sp>
      <p:sp>
        <p:nvSpPr>
          <p:cNvPr id="113668" name="AutoShape 4"/>
          <p:cNvSpPr>
            <a:spLocks/>
          </p:cNvSpPr>
          <p:nvPr/>
        </p:nvSpPr>
        <p:spPr bwMode="auto">
          <a:xfrm flipH="1">
            <a:off x="10585848" y="8714185"/>
            <a:ext cx="1896665" cy="1288256"/>
          </a:xfrm>
          <a:custGeom>
            <a:avLst/>
            <a:gdLst>
              <a:gd name="T0" fmla="*/ 1264444 w 21600"/>
              <a:gd name="T1" fmla="*/ 858838 h 21600"/>
              <a:gd name="T2" fmla="*/ 1264444 w 21600"/>
              <a:gd name="T3" fmla="*/ 858838 h 21600"/>
              <a:gd name="T4" fmla="*/ 1264444 w 21600"/>
              <a:gd name="T5" fmla="*/ 858838 h 21600"/>
              <a:gd name="T6" fmla="*/ 1264444 w 21600"/>
              <a:gd name="T7" fmla="*/ 858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6933" y="0"/>
                </a:ln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13669" name="AutoShape 5"/>
          <p:cNvSpPr>
            <a:spLocks/>
          </p:cNvSpPr>
          <p:nvPr/>
        </p:nvSpPr>
        <p:spPr bwMode="auto">
          <a:xfrm>
            <a:off x="12174141" y="7940279"/>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13670" name="AutoShape 6"/>
          <p:cNvSpPr>
            <a:spLocks/>
          </p:cNvSpPr>
          <p:nvPr/>
        </p:nvSpPr>
        <p:spPr bwMode="auto">
          <a:xfrm>
            <a:off x="12249151" y="8407004"/>
            <a:ext cx="123229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53%</a:t>
            </a:r>
            <a:endParaRPr lang="en-US" sz="1800" dirty="0">
              <a:solidFill>
                <a:schemeClr val="tx2"/>
              </a:solidFill>
              <a:latin typeface="Roboto" charset="0"/>
              <a:ea typeface="ＭＳ Ｐゴシック" charset="0"/>
              <a:cs typeface="Roboto" charset="0"/>
              <a:sym typeface="Roboto" charset="0"/>
            </a:endParaRPr>
          </a:p>
        </p:txBody>
      </p:sp>
      <p:sp>
        <p:nvSpPr>
          <p:cNvPr id="113671" name="AutoShape 7"/>
          <p:cNvSpPr>
            <a:spLocks/>
          </p:cNvSpPr>
          <p:nvPr/>
        </p:nvSpPr>
        <p:spPr bwMode="auto">
          <a:xfrm>
            <a:off x="5445919" y="5976938"/>
            <a:ext cx="2440781" cy="1657350"/>
          </a:xfrm>
          <a:custGeom>
            <a:avLst/>
            <a:gdLst>
              <a:gd name="T0" fmla="*/ 1627188 w 21600"/>
              <a:gd name="T1" fmla="*/ 1104900 h 21600"/>
              <a:gd name="T2" fmla="*/ 1627188 w 21600"/>
              <a:gd name="T3" fmla="*/ 1104900 h 21600"/>
              <a:gd name="T4" fmla="*/ 1627188 w 21600"/>
              <a:gd name="T5" fmla="*/ 1104900 h 21600"/>
              <a:gd name="T6" fmla="*/ 1627188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6933" y="0"/>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13672" name="AutoShape 8"/>
          <p:cNvSpPr>
            <a:spLocks/>
          </p:cNvSpPr>
          <p:nvPr/>
        </p:nvSpPr>
        <p:spPr bwMode="auto">
          <a:xfrm>
            <a:off x="4138613" y="5317331"/>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13673" name="AutoShape 9"/>
          <p:cNvSpPr>
            <a:spLocks/>
          </p:cNvSpPr>
          <p:nvPr/>
        </p:nvSpPr>
        <p:spPr bwMode="auto">
          <a:xfrm>
            <a:off x="9039225" y="7233048"/>
            <a:ext cx="2611041" cy="3253978"/>
          </a:xfrm>
          <a:custGeom>
            <a:avLst/>
            <a:gdLst>
              <a:gd name="T0" fmla="*/ 1740694 w 21426"/>
              <a:gd name="T1" fmla="*/ 2169319 h 21600"/>
              <a:gd name="T2" fmla="*/ 1740694 w 21426"/>
              <a:gd name="T3" fmla="*/ 2169319 h 21600"/>
              <a:gd name="T4" fmla="*/ 1740694 w 21426"/>
              <a:gd name="T5" fmla="*/ 2169319 h 21600"/>
              <a:gd name="T6" fmla="*/ 1740694 w 21426"/>
              <a:gd name="T7" fmla="*/ 216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104" y="0"/>
                </a:moveTo>
                <a:cubicBezTo>
                  <a:pt x="7333" y="0"/>
                  <a:pt x="6707" y="516"/>
                  <a:pt x="6707" y="1151"/>
                </a:cubicBezTo>
                <a:lnTo>
                  <a:pt x="6707" y="1262"/>
                </a:lnTo>
                <a:cubicBezTo>
                  <a:pt x="6707" y="1897"/>
                  <a:pt x="7333" y="2414"/>
                  <a:pt x="8104" y="2414"/>
                </a:cubicBezTo>
                <a:lnTo>
                  <a:pt x="7987" y="2414"/>
                </a:lnTo>
                <a:lnTo>
                  <a:pt x="7987" y="9384"/>
                </a:lnTo>
                <a:lnTo>
                  <a:pt x="4845" y="13499"/>
                </a:lnTo>
                <a:lnTo>
                  <a:pt x="4856" y="13499"/>
                </a:lnTo>
                <a:lnTo>
                  <a:pt x="3793" y="14867"/>
                </a:lnTo>
                <a:lnTo>
                  <a:pt x="1701" y="17566"/>
                </a:lnTo>
                <a:lnTo>
                  <a:pt x="213" y="19485"/>
                </a:lnTo>
                <a:cubicBezTo>
                  <a:pt x="-76" y="19924"/>
                  <a:pt x="-71" y="20453"/>
                  <a:pt x="229" y="20888"/>
                </a:cubicBezTo>
                <a:cubicBezTo>
                  <a:pt x="489" y="21265"/>
                  <a:pt x="945" y="21527"/>
                  <a:pt x="1467" y="21599"/>
                </a:cubicBezTo>
                <a:lnTo>
                  <a:pt x="19922" y="21599"/>
                </a:lnTo>
                <a:cubicBezTo>
                  <a:pt x="20473" y="21436"/>
                  <a:pt x="20924" y="21105"/>
                  <a:pt x="21184" y="20675"/>
                </a:cubicBezTo>
                <a:cubicBezTo>
                  <a:pt x="21523" y="20117"/>
                  <a:pt x="21505" y="19458"/>
                  <a:pt x="21134" y="18913"/>
                </a:cubicBezTo>
                <a:lnTo>
                  <a:pt x="16022" y="12558"/>
                </a:lnTo>
                <a:lnTo>
                  <a:pt x="13577" y="9470"/>
                </a:lnTo>
                <a:lnTo>
                  <a:pt x="13577" y="2414"/>
                </a:lnTo>
                <a:lnTo>
                  <a:pt x="13463" y="2414"/>
                </a:lnTo>
                <a:cubicBezTo>
                  <a:pt x="14234" y="2414"/>
                  <a:pt x="14860" y="1897"/>
                  <a:pt x="14860" y="1262"/>
                </a:cubicBezTo>
                <a:lnTo>
                  <a:pt x="14860" y="1151"/>
                </a:lnTo>
                <a:cubicBezTo>
                  <a:pt x="14860" y="516"/>
                  <a:pt x="14234" y="0"/>
                  <a:pt x="13463" y="0"/>
                </a:cubicBezTo>
                <a:lnTo>
                  <a:pt x="8104" y="0"/>
                </a:lnTo>
                <a:close/>
              </a:path>
            </a:pathLst>
          </a:custGeom>
          <a:solidFill>
            <a:schemeClr val="bg1"/>
          </a:solidFill>
          <a:ln w="50800" cap="flat" cmpd="sng">
            <a:solidFill>
              <a:schemeClr val="bg1">
                <a:lumMod val="75000"/>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13674" name="AutoShape 10"/>
          <p:cNvSpPr>
            <a:spLocks/>
          </p:cNvSpPr>
          <p:nvPr/>
        </p:nvSpPr>
        <p:spPr bwMode="auto">
          <a:xfrm>
            <a:off x="9204722" y="8817769"/>
            <a:ext cx="2276475" cy="1571625"/>
          </a:xfrm>
          <a:custGeom>
            <a:avLst/>
            <a:gdLst>
              <a:gd name="T0" fmla="*/ 1517650 w 21426"/>
              <a:gd name="T1" fmla="*/ 1047750 h 21600"/>
              <a:gd name="T2" fmla="*/ 1517650 w 21426"/>
              <a:gd name="T3" fmla="*/ 1047750 h 21600"/>
              <a:gd name="T4" fmla="*/ 1517650 w 21426"/>
              <a:gd name="T5" fmla="*/ 1047750 h 21600"/>
              <a:gd name="T6" fmla="*/ 1517650 w 21426"/>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011" y="0"/>
                </a:moveTo>
                <a:lnTo>
                  <a:pt x="212" y="17848"/>
                </a:lnTo>
                <a:cubicBezTo>
                  <a:pt x="-77" y="18627"/>
                  <a:pt x="-71" y="19566"/>
                  <a:pt x="228" y="20337"/>
                </a:cubicBezTo>
                <a:cubicBezTo>
                  <a:pt x="489" y="21006"/>
                  <a:pt x="943" y="21470"/>
                  <a:pt x="1466" y="21600"/>
                </a:cubicBezTo>
                <a:lnTo>
                  <a:pt x="19919" y="21600"/>
                </a:lnTo>
                <a:cubicBezTo>
                  <a:pt x="20470" y="21308"/>
                  <a:pt x="20923" y="20721"/>
                  <a:pt x="21183" y="19959"/>
                </a:cubicBezTo>
                <a:cubicBezTo>
                  <a:pt x="21523" y="18968"/>
                  <a:pt x="21503" y="17798"/>
                  <a:pt x="21132" y="16831"/>
                </a:cubicBezTo>
                <a:lnTo>
                  <a:pt x="13568" y="141"/>
                </a:lnTo>
                <a:lnTo>
                  <a:pt x="8011"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3675" name="AutoShape 11"/>
          <p:cNvSpPr>
            <a:spLocks/>
          </p:cNvSpPr>
          <p:nvPr/>
        </p:nvSpPr>
        <p:spPr bwMode="auto">
          <a:xfrm>
            <a:off x="6262688" y="6105525"/>
            <a:ext cx="3693319" cy="4582716"/>
          </a:xfrm>
          <a:custGeom>
            <a:avLst/>
            <a:gdLst>
              <a:gd name="T0" fmla="*/ 2462098 w 21427"/>
              <a:gd name="T1" fmla="*/ 3055144 h 21600"/>
              <a:gd name="T2" fmla="*/ 2462098 w 21427"/>
              <a:gd name="T3" fmla="*/ 3055144 h 21600"/>
              <a:gd name="T4" fmla="*/ 2462098 w 21427"/>
              <a:gd name="T5" fmla="*/ 3055144 h 21600"/>
              <a:gd name="T6" fmla="*/ 2462098 w 21427"/>
              <a:gd name="T7" fmla="*/ 3055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7" h="21600">
                <a:moveTo>
                  <a:pt x="8103" y="0"/>
                </a:moveTo>
                <a:cubicBezTo>
                  <a:pt x="7332" y="0"/>
                  <a:pt x="6705" y="517"/>
                  <a:pt x="6705" y="1155"/>
                </a:cubicBezTo>
                <a:lnTo>
                  <a:pt x="6705" y="1269"/>
                </a:lnTo>
                <a:cubicBezTo>
                  <a:pt x="6705" y="1907"/>
                  <a:pt x="7332" y="2425"/>
                  <a:pt x="8103" y="2425"/>
                </a:cubicBezTo>
                <a:lnTo>
                  <a:pt x="7989" y="2425"/>
                </a:lnTo>
                <a:lnTo>
                  <a:pt x="7989" y="9426"/>
                </a:lnTo>
                <a:lnTo>
                  <a:pt x="4846" y="13528"/>
                </a:lnTo>
                <a:lnTo>
                  <a:pt x="4857" y="13528"/>
                </a:lnTo>
                <a:lnTo>
                  <a:pt x="3793" y="14892"/>
                </a:lnTo>
                <a:lnTo>
                  <a:pt x="1699" y="17581"/>
                </a:lnTo>
                <a:lnTo>
                  <a:pt x="213" y="19494"/>
                </a:lnTo>
                <a:cubicBezTo>
                  <a:pt x="-76" y="19931"/>
                  <a:pt x="-72" y="20457"/>
                  <a:pt x="228" y="20890"/>
                </a:cubicBezTo>
                <a:cubicBezTo>
                  <a:pt x="488" y="21266"/>
                  <a:pt x="944" y="21527"/>
                  <a:pt x="1467" y="21599"/>
                </a:cubicBezTo>
                <a:lnTo>
                  <a:pt x="19921" y="21599"/>
                </a:lnTo>
                <a:cubicBezTo>
                  <a:pt x="20472" y="21436"/>
                  <a:pt x="20924" y="21108"/>
                  <a:pt x="21184" y="20680"/>
                </a:cubicBezTo>
                <a:cubicBezTo>
                  <a:pt x="21524" y="20123"/>
                  <a:pt x="21505" y="19466"/>
                  <a:pt x="21134" y="18923"/>
                </a:cubicBezTo>
                <a:lnTo>
                  <a:pt x="16021" y="12590"/>
                </a:lnTo>
                <a:lnTo>
                  <a:pt x="13577" y="9513"/>
                </a:lnTo>
                <a:lnTo>
                  <a:pt x="13577" y="2425"/>
                </a:lnTo>
                <a:lnTo>
                  <a:pt x="13463" y="2425"/>
                </a:lnTo>
                <a:cubicBezTo>
                  <a:pt x="14234" y="2425"/>
                  <a:pt x="14859" y="1907"/>
                  <a:pt x="14859" y="1269"/>
                </a:cubicBezTo>
                <a:lnTo>
                  <a:pt x="14859" y="1155"/>
                </a:lnTo>
                <a:cubicBezTo>
                  <a:pt x="14859" y="517"/>
                  <a:pt x="14234" y="0"/>
                  <a:pt x="13463" y="0"/>
                </a:cubicBezTo>
                <a:lnTo>
                  <a:pt x="8103" y="0"/>
                </a:lnTo>
                <a:close/>
              </a:path>
            </a:pathLst>
          </a:custGeom>
          <a:solidFill>
            <a:schemeClr val="bg1"/>
          </a:solidFill>
          <a:ln w="50800" cap="flat" cmpd="sng">
            <a:solidFill>
              <a:schemeClr val="bg1">
                <a:lumMod val="75000"/>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13676" name="AutoShape 12"/>
          <p:cNvSpPr>
            <a:spLocks/>
          </p:cNvSpPr>
          <p:nvPr/>
        </p:nvSpPr>
        <p:spPr bwMode="auto">
          <a:xfrm>
            <a:off x="10428685" y="8085535"/>
            <a:ext cx="126206" cy="126206"/>
          </a:xfrm>
          <a:custGeom>
            <a:avLst/>
            <a:gdLst>
              <a:gd name="T0" fmla="*/ 84133 w 19679"/>
              <a:gd name="T1" fmla="*/ 92351 h 19679"/>
              <a:gd name="T2" fmla="*/ 84133 w 19679"/>
              <a:gd name="T3" fmla="*/ 92351 h 19679"/>
              <a:gd name="T4" fmla="*/ 84133 w 19679"/>
              <a:gd name="T5" fmla="*/ 92351 h 19679"/>
              <a:gd name="T6" fmla="*/ 84133 w 19679"/>
              <a:gd name="T7" fmla="*/ 923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77" name="AutoShape 13"/>
          <p:cNvSpPr>
            <a:spLocks/>
          </p:cNvSpPr>
          <p:nvPr/>
        </p:nvSpPr>
        <p:spPr bwMode="auto">
          <a:xfrm>
            <a:off x="10106025" y="7720013"/>
            <a:ext cx="303610" cy="304800"/>
          </a:xfrm>
          <a:custGeom>
            <a:avLst/>
            <a:gdLst>
              <a:gd name="T0" fmla="*/ 202396 w 19679"/>
              <a:gd name="T1" fmla="*/ 223036 h 19679"/>
              <a:gd name="T2" fmla="*/ 202396 w 19679"/>
              <a:gd name="T3" fmla="*/ 223036 h 19679"/>
              <a:gd name="T4" fmla="*/ 202396 w 19679"/>
              <a:gd name="T5" fmla="*/ 223036 h 19679"/>
              <a:gd name="T6" fmla="*/ 202396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78" name="AutoShape 14"/>
          <p:cNvSpPr>
            <a:spLocks/>
          </p:cNvSpPr>
          <p:nvPr/>
        </p:nvSpPr>
        <p:spPr bwMode="auto">
          <a:xfrm>
            <a:off x="10465594" y="6847285"/>
            <a:ext cx="227410" cy="227409"/>
          </a:xfrm>
          <a:custGeom>
            <a:avLst/>
            <a:gdLst>
              <a:gd name="T0" fmla="*/ 151599 w 19679"/>
              <a:gd name="T1" fmla="*/ 166405 h 19679"/>
              <a:gd name="T2" fmla="*/ 151599 w 19679"/>
              <a:gd name="T3" fmla="*/ 166405 h 19679"/>
              <a:gd name="T4" fmla="*/ 151599 w 19679"/>
              <a:gd name="T5" fmla="*/ 166405 h 19679"/>
              <a:gd name="T6" fmla="*/ 151599 w 19679"/>
              <a:gd name="T7" fmla="*/ 1664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79" name="AutoShape 15"/>
          <p:cNvSpPr>
            <a:spLocks/>
          </p:cNvSpPr>
          <p:nvPr/>
        </p:nvSpPr>
        <p:spPr bwMode="auto">
          <a:xfrm>
            <a:off x="9983391" y="6536531"/>
            <a:ext cx="146447" cy="147638"/>
          </a:xfrm>
          <a:custGeom>
            <a:avLst/>
            <a:gdLst>
              <a:gd name="T0" fmla="*/ 97626 w 19679"/>
              <a:gd name="T1" fmla="*/ 108033 h 19679"/>
              <a:gd name="T2" fmla="*/ 97626 w 19679"/>
              <a:gd name="T3" fmla="*/ 108033 h 19679"/>
              <a:gd name="T4" fmla="*/ 97626 w 19679"/>
              <a:gd name="T5" fmla="*/ 108033 h 19679"/>
              <a:gd name="T6" fmla="*/ 97626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0" name="AutoShape 16"/>
          <p:cNvSpPr>
            <a:spLocks/>
          </p:cNvSpPr>
          <p:nvPr/>
        </p:nvSpPr>
        <p:spPr bwMode="auto">
          <a:xfrm>
            <a:off x="10167938" y="6286500"/>
            <a:ext cx="304800" cy="304800"/>
          </a:xfrm>
          <a:custGeom>
            <a:avLst/>
            <a:gdLst>
              <a:gd name="T0" fmla="*/ 203190 w 19679"/>
              <a:gd name="T1" fmla="*/ 223036 h 19679"/>
              <a:gd name="T2" fmla="*/ 203190 w 19679"/>
              <a:gd name="T3" fmla="*/ 223036 h 19679"/>
              <a:gd name="T4" fmla="*/ 203190 w 19679"/>
              <a:gd name="T5" fmla="*/ 223036 h 19679"/>
              <a:gd name="T6" fmla="*/ 203190 w 19679"/>
              <a:gd name="T7" fmla="*/ 2230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1" name="AutoShape 17"/>
          <p:cNvSpPr>
            <a:spLocks/>
          </p:cNvSpPr>
          <p:nvPr/>
        </p:nvSpPr>
        <p:spPr bwMode="auto">
          <a:xfrm>
            <a:off x="6492479" y="8174832"/>
            <a:ext cx="3220640" cy="2351485"/>
          </a:xfrm>
          <a:custGeom>
            <a:avLst/>
            <a:gdLst>
              <a:gd name="T0" fmla="*/ 2147094 w 21426"/>
              <a:gd name="T1" fmla="*/ 1567657 h 21600"/>
              <a:gd name="T2" fmla="*/ 2147094 w 21426"/>
              <a:gd name="T3" fmla="*/ 1567657 h 21600"/>
              <a:gd name="T4" fmla="*/ 2147094 w 21426"/>
              <a:gd name="T5" fmla="*/ 1567657 h 21600"/>
              <a:gd name="T6" fmla="*/ 2147094 w 21426"/>
              <a:gd name="T7" fmla="*/ 1567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6" h="21600">
                <a:moveTo>
                  <a:pt x="8563" y="143"/>
                </a:moveTo>
                <a:lnTo>
                  <a:pt x="212" y="18053"/>
                </a:lnTo>
                <a:cubicBezTo>
                  <a:pt x="-77" y="18789"/>
                  <a:pt x="-71" y="19677"/>
                  <a:pt x="228" y="20406"/>
                </a:cubicBezTo>
                <a:cubicBezTo>
                  <a:pt x="489" y="21039"/>
                  <a:pt x="943" y="21477"/>
                  <a:pt x="1466" y="21600"/>
                </a:cubicBezTo>
                <a:lnTo>
                  <a:pt x="19919" y="21600"/>
                </a:lnTo>
                <a:cubicBezTo>
                  <a:pt x="20470" y="21324"/>
                  <a:pt x="20923" y="20769"/>
                  <a:pt x="21183" y="20049"/>
                </a:cubicBezTo>
                <a:cubicBezTo>
                  <a:pt x="21523" y="19112"/>
                  <a:pt x="21503" y="18006"/>
                  <a:pt x="21132" y="17092"/>
                </a:cubicBezTo>
                <a:lnTo>
                  <a:pt x="13067" y="0"/>
                </a:lnTo>
                <a:lnTo>
                  <a:pt x="8563" y="143"/>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3682" name="AutoShape 18"/>
          <p:cNvSpPr>
            <a:spLocks/>
          </p:cNvSpPr>
          <p:nvPr/>
        </p:nvSpPr>
        <p:spPr bwMode="auto">
          <a:xfrm>
            <a:off x="7792641" y="7336631"/>
            <a:ext cx="652463" cy="1071563"/>
          </a:xfrm>
          <a:custGeom>
            <a:avLst/>
            <a:gdLst>
              <a:gd name="T0" fmla="*/ 434975 w 21600"/>
              <a:gd name="T1" fmla="*/ 714375 h 21600"/>
              <a:gd name="T2" fmla="*/ 434975 w 21600"/>
              <a:gd name="T3" fmla="*/ 714375 h 21600"/>
              <a:gd name="T4" fmla="*/ 434975 w 21600"/>
              <a:gd name="T5" fmla="*/ 714375 h 21600"/>
              <a:gd name="T6" fmla="*/ 434975 w 21600"/>
              <a:gd name="T7" fmla="*/ 714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3683" name="AutoShape 19"/>
          <p:cNvSpPr>
            <a:spLocks/>
          </p:cNvSpPr>
          <p:nvPr/>
        </p:nvSpPr>
        <p:spPr bwMode="auto">
          <a:xfrm>
            <a:off x="8027194" y="6416278"/>
            <a:ext cx="377429" cy="376238"/>
          </a:xfrm>
          <a:custGeom>
            <a:avLst/>
            <a:gdLst>
              <a:gd name="T0" fmla="*/ 251606 w 19679"/>
              <a:gd name="T1" fmla="*/ 275310 h 19679"/>
              <a:gd name="T2" fmla="*/ 251606 w 19679"/>
              <a:gd name="T3" fmla="*/ 275310 h 19679"/>
              <a:gd name="T4" fmla="*/ 251606 w 19679"/>
              <a:gd name="T5" fmla="*/ 275310 h 19679"/>
              <a:gd name="T6" fmla="*/ 251606 w 19679"/>
              <a:gd name="T7" fmla="*/ 2753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4" name="AutoShape 20"/>
          <p:cNvSpPr>
            <a:spLocks/>
          </p:cNvSpPr>
          <p:nvPr/>
        </p:nvSpPr>
        <p:spPr bwMode="auto">
          <a:xfrm>
            <a:off x="7569994" y="5550694"/>
            <a:ext cx="321469" cy="321469"/>
          </a:xfrm>
          <a:custGeom>
            <a:avLst/>
            <a:gdLst>
              <a:gd name="T0" fmla="*/ 214302 w 19679"/>
              <a:gd name="T1" fmla="*/ 235233 h 19679"/>
              <a:gd name="T2" fmla="*/ 214302 w 19679"/>
              <a:gd name="T3" fmla="*/ 235233 h 19679"/>
              <a:gd name="T4" fmla="*/ 214302 w 19679"/>
              <a:gd name="T5" fmla="*/ 235233 h 19679"/>
              <a:gd name="T6" fmla="*/ 214302 w 19679"/>
              <a:gd name="T7" fmla="*/ 235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5" name="AutoShape 21"/>
          <p:cNvSpPr>
            <a:spLocks/>
          </p:cNvSpPr>
          <p:nvPr/>
        </p:nvSpPr>
        <p:spPr bwMode="auto">
          <a:xfrm>
            <a:off x="8379619" y="5092304"/>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6" name="AutoShape 22"/>
          <p:cNvSpPr>
            <a:spLocks/>
          </p:cNvSpPr>
          <p:nvPr/>
        </p:nvSpPr>
        <p:spPr bwMode="auto">
          <a:xfrm>
            <a:off x="8027194" y="4692253"/>
            <a:ext cx="376238" cy="375047"/>
          </a:xfrm>
          <a:custGeom>
            <a:avLst/>
            <a:gdLst>
              <a:gd name="T0" fmla="*/ 250812 w 19679"/>
              <a:gd name="T1" fmla="*/ 274438 h 19679"/>
              <a:gd name="T2" fmla="*/ 250812 w 19679"/>
              <a:gd name="T3" fmla="*/ 274438 h 19679"/>
              <a:gd name="T4" fmla="*/ 250812 w 19679"/>
              <a:gd name="T5" fmla="*/ 274438 h 19679"/>
              <a:gd name="T6" fmla="*/ 250812 w 19679"/>
              <a:gd name="T7" fmla="*/ 2744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3687" name="AutoShape 23"/>
          <p:cNvSpPr>
            <a:spLocks/>
          </p:cNvSpPr>
          <p:nvPr/>
        </p:nvSpPr>
        <p:spPr bwMode="auto">
          <a:xfrm>
            <a:off x="951310" y="8040291"/>
            <a:ext cx="4601765"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ad</a:t>
            </a:r>
          </a:p>
        </p:txBody>
      </p:sp>
      <p:sp>
        <p:nvSpPr>
          <p:cNvPr id="113688" name="AutoShape 24"/>
          <p:cNvSpPr>
            <a:spLocks/>
          </p:cNvSpPr>
          <p:nvPr/>
        </p:nvSpPr>
        <p:spPr bwMode="auto">
          <a:xfrm>
            <a:off x="2987279" y="7548563"/>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FORMULA 1</a:t>
            </a:r>
            <a:endParaRPr lang="en-US" sz="1800" dirty="0">
              <a:solidFill>
                <a:schemeClr val="tx2"/>
              </a:solidFill>
              <a:latin typeface="Roboto" charset="0"/>
              <a:ea typeface="ＭＳ Ｐゴシック" charset="0"/>
              <a:cs typeface="Roboto" charset="0"/>
              <a:sym typeface="Roboto" charset="0"/>
            </a:endParaRPr>
          </a:p>
        </p:txBody>
      </p:sp>
      <p:sp>
        <p:nvSpPr>
          <p:cNvPr id="113689" name="AutoShape 25"/>
          <p:cNvSpPr>
            <a:spLocks/>
          </p:cNvSpPr>
          <p:nvPr/>
        </p:nvSpPr>
        <p:spPr bwMode="auto">
          <a:xfrm>
            <a:off x="12155092" y="6025754"/>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13690" name="AutoShape 26"/>
          <p:cNvSpPr>
            <a:spLocks/>
          </p:cNvSpPr>
          <p:nvPr/>
        </p:nvSpPr>
        <p:spPr bwMode="auto">
          <a:xfrm>
            <a:off x="12155091" y="5560219"/>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FORMULA 2</a:t>
            </a:r>
            <a:endParaRPr lang="en-US" sz="1800" dirty="0">
              <a:solidFill>
                <a:schemeClr val="tx2"/>
              </a:solidFill>
              <a:latin typeface="Roboto" charset="0"/>
              <a:ea typeface="ＭＳ Ｐゴシック" charset="0"/>
              <a:cs typeface="Roboto" charset="0"/>
              <a:sym typeface="Roboto" charset="0"/>
            </a:endParaRPr>
          </a:p>
        </p:txBody>
      </p:sp>
      <p:sp>
        <p:nvSpPr>
          <p:cNvPr id="113691" name="AutoShape 27"/>
          <p:cNvSpPr>
            <a:spLocks/>
          </p:cNvSpPr>
          <p:nvPr/>
        </p:nvSpPr>
        <p:spPr bwMode="auto">
          <a:xfrm>
            <a:off x="4213622" y="5784056"/>
            <a:ext cx="123229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76%</a:t>
            </a:r>
            <a:endParaRPr lang="en-US" sz="1800" dirty="0">
              <a:solidFill>
                <a:schemeClr val="tx2"/>
              </a:solidFill>
              <a:latin typeface="Roboto" charset="0"/>
              <a:ea typeface="ＭＳ Ｐゴシック" charset="0"/>
              <a:cs typeface="Roboto" charset="0"/>
              <a:sym typeface="Roboto" charset="0"/>
            </a:endParaRPr>
          </a:p>
        </p:txBody>
      </p:sp>
      <p:sp>
        <p:nvSpPr>
          <p:cNvPr id="113692" name="AutoShape 28"/>
          <p:cNvSpPr>
            <a:spLocks/>
          </p:cNvSpPr>
          <p:nvPr/>
        </p:nvSpPr>
        <p:spPr bwMode="auto">
          <a:xfrm>
            <a:off x="7827169" y="7010400"/>
            <a:ext cx="147638" cy="14763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3671"/>
                                        </p:tgtEl>
                                        <p:attrNameLst>
                                          <p:attrName>style.visibility</p:attrName>
                                        </p:attrNameLst>
                                      </p:cBhvr>
                                      <p:to>
                                        <p:strVal val="visible"/>
                                      </p:to>
                                    </p:set>
                                    <p:animEffect transition="in" filter="wipe(right)">
                                      <p:cBhvr>
                                        <p:cTn id="7" dur="700"/>
                                        <p:tgtEl>
                                          <p:spTgt spid="113671"/>
                                        </p:tgtEl>
                                      </p:cBhvr>
                                    </p:animEffect>
                                  </p:childTnLst>
                                </p:cTn>
                              </p:par>
                              <p:par>
                                <p:cTn id="8" presetID="23" presetClass="entr" presetSubtype="16" fill="hold" grpId="0" nodeType="withEffect">
                                  <p:stCondLst>
                                    <p:cond delay="0"/>
                                  </p:stCondLst>
                                  <p:childTnLst>
                                    <p:set>
                                      <p:cBhvr>
                                        <p:cTn id="9" dur="1" fill="hold">
                                          <p:stCondLst>
                                            <p:cond delay="0"/>
                                          </p:stCondLst>
                                        </p:cTn>
                                        <p:tgtEl>
                                          <p:spTgt spid="113686"/>
                                        </p:tgtEl>
                                        <p:attrNameLst>
                                          <p:attrName>style.visibility</p:attrName>
                                        </p:attrNameLst>
                                      </p:cBhvr>
                                      <p:to>
                                        <p:strVal val="visible"/>
                                      </p:to>
                                    </p:set>
                                    <p:anim calcmode="lin" valueType="num">
                                      <p:cBhvr>
                                        <p:cTn id="10" dur="300" fill="hold"/>
                                        <p:tgtEl>
                                          <p:spTgt spid="113686"/>
                                        </p:tgtEl>
                                        <p:attrNameLst>
                                          <p:attrName>ppt_w</p:attrName>
                                        </p:attrNameLst>
                                      </p:cBhvr>
                                      <p:tavLst>
                                        <p:tav tm="0">
                                          <p:val>
                                            <p:fltVal val="0"/>
                                          </p:val>
                                        </p:tav>
                                        <p:tav tm="100000">
                                          <p:val>
                                            <p:strVal val="#ppt_w"/>
                                          </p:val>
                                        </p:tav>
                                      </p:tavLst>
                                    </p:anim>
                                    <p:anim calcmode="lin" valueType="num">
                                      <p:cBhvr>
                                        <p:cTn id="11" dur="300" fill="hold"/>
                                        <p:tgtEl>
                                          <p:spTgt spid="113686"/>
                                        </p:tgtEl>
                                        <p:attrNameLst>
                                          <p:attrName>ppt_h</p:attrName>
                                        </p:attrNameLst>
                                      </p:cBhvr>
                                      <p:tavLst>
                                        <p:tav tm="0">
                                          <p:val>
                                            <p:fltVal val="0"/>
                                          </p:val>
                                        </p:tav>
                                        <p:tav tm="100000">
                                          <p:val>
                                            <p:strVal val="#ppt_h"/>
                                          </p:val>
                                        </p:tav>
                                      </p:tavLst>
                                    </p:anim>
                                  </p:childTnLst>
                                </p:cTn>
                              </p:par>
                              <p:par>
                                <p:cTn id="12" presetID="23" presetClass="entr" presetSubtype="16" fill="hold" grpId="0" nodeType="withEffect">
                                  <p:stCondLst>
                                    <p:cond delay="200"/>
                                  </p:stCondLst>
                                  <p:childTnLst>
                                    <p:set>
                                      <p:cBhvr>
                                        <p:cTn id="13" dur="1" fill="hold">
                                          <p:stCondLst>
                                            <p:cond delay="0"/>
                                          </p:stCondLst>
                                        </p:cTn>
                                        <p:tgtEl>
                                          <p:spTgt spid="113685"/>
                                        </p:tgtEl>
                                        <p:attrNameLst>
                                          <p:attrName>style.visibility</p:attrName>
                                        </p:attrNameLst>
                                      </p:cBhvr>
                                      <p:to>
                                        <p:strVal val="visible"/>
                                      </p:to>
                                    </p:set>
                                    <p:anim calcmode="lin" valueType="num">
                                      <p:cBhvr>
                                        <p:cTn id="14" dur="300" fill="hold"/>
                                        <p:tgtEl>
                                          <p:spTgt spid="113685"/>
                                        </p:tgtEl>
                                        <p:attrNameLst>
                                          <p:attrName>ppt_w</p:attrName>
                                        </p:attrNameLst>
                                      </p:cBhvr>
                                      <p:tavLst>
                                        <p:tav tm="0">
                                          <p:val>
                                            <p:fltVal val="0"/>
                                          </p:val>
                                        </p:tav>
                                        <p:tav tm="100000">
                                          <p:val>
                                            <p:strVal val="#ppt_w"/>
                                          </p:val>
                                        </p:tav>
                                      </p:tavLst>
                                    </p:anim>
                                    <p:anim calcmode="lin" valueType="num">
                                      <p:cBhvr>
                                        <p:cTn id="15" dur="300" fill="hold"/>
                                        <p:tgtEl>
                                          <p:spTgt spid="113685"/>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400"/>
                                  </p:stCondLst>
                                  <p:childTnLst>
                                    <p:set>
                                      <p:cBhvr>
                                        <p:cTn id="17" dur="1" fill="hold">
                                          <p:stCondLst>
                                            <p:cond delay="0"/>
                                          </p:stCondLst>
                                        </p:cTn>
                                        <p:tgtEl>
                                          <p:spTgt spid="113684"/>
                                        </p:tgtEl>
                                        <p:attrNameLst>
                                          <p:attrName>style.visibility</p:attrName>
                                        </p:attrNameLst>
                                      </p:cBhvr>
                                      <p:to>
                                        <p:strVal val="visible"/>
                                      </p:to>
                                    </p:set>
                                    <p:anim calcmode="lin" valueType="num">
                                      <p:cBhvr>
                                        <p:cTn id="18" dur="300" fill="hold"/>
                                        <p:tgtEl>
                                          <p:spTgt spid="113684"/>
                                        </p:tgtEl>
                                        <p:attrNameLst>
                                          <p:attrName>ppt_w</p:attrName>
                                        </p:attrNameLst>
                                      </p:cBhvr>
                                      <p:tavLst>
                                        <p:tav tm="0">
                                          <p:val>
                                            <p:fltVal val="0"/>
                                          </p:val>
                                        </p:tav>
                                        <p:tav tm="100000">
                                          <p:val>
                                            <p:strVal val="#ppt_w"/>
                                          </p:val>
                                        </p:tav>
                                      </p:tavLst>
                                    </p:anim>
                                    <p:anim calcmode="lin" valueType="num">
                                      <p:cBhvr>
                                        <p:cTn id="19" dur="300" fill="hold"/>
                                        <p:tgtEl>
                                          <p:spTgt spid="113684"/>
                                        </p:tgtEl>
                                        <p:attrNameLst>
                                          <p:attrName>ppt_h</p:attrName>
                                        </p:attrNameLst>
                                      </p:cBhvr>
                                      <p:tavLst>
                                        <p:tav tm="0">
                                          <p:val>
                                            <p:fltVal val="0"/>
                                          </p:val>
                                        </p:tav>
                                        <p:tav tm="100000">
                                          <p:val>
                                            <p:strVal val="#ppt_h"/>
                                          </p:val>
                                        </p:tav>
                                      </p:tavLst>
                                    </p:anim>
                                  </p:childTnLst>
                                </p:cTn>
                              </p:par>
                            </p:childTnLst>
                          </p:cTn>
                        </p:par>
                        <p:par>
                          <p:cTn id="20" fill="hold" nodeType="afterGroup">
                            <p:stCondLst>
                              <p:cond delay="700"/>
                            </p:stCondLst>
                            <p:childTnLst>
                              <p:par>
                                <p:cTn id="21" presetID="23" presetClass="entr" presetSubtype="16" fill="hold" grpId="0" nodeType="afterEffect">
                                  <p:stCondLst>
                                    <p:cond delay="0"/>
                                  </p:stCondLst>
                                  <p:childTnLst>
                                    <p:set>
                                      <p:cBhvr>
                                        <p:cTn id="22" dur="1" fill="hold">
                                          <p:stCondLst>
                                            <p:cond delay="0"/>
                                          </p:stCondLst>
                                        </p:cTn>
                                        <p:tgtEl>
                                          <p:spTgt spid="113672"/>
                                        </p:tgtEl>
                                        <p:attrNameLst>
                                          <p:attrName>style.visibility</p:attrName>
                                        </p:attrNameLst>
                                      </p:cBhvr>
                                      <p:to>
                                        <p:strVal val="visible"/>
                                      </p:to>
                                    </p:set>
                                    <p:anim calcmode="lin" valueType="num">
                                      <p:cBhvr>
                                        <p:cTn id="23" dur="500" fill="hold"/>
                                        <p:tgtEl>
                                          <p:spTgt spid="113672"/>
                                        </p:tgtEl>
                                        <p:attrNameLst>
                                          <p:attrName>ppt_w</p:attrName>
                                        </p:attrNameLst>
                                      </p:cBhvr>
                                      <p:tavLst>
                                        <p:tav tm="0">
                                          <p:val>
                                            <p:fltVal val="0"/>
                                          </p:val>
                                        </p:tav>
                                        <p:tav tm="100000">
                                          <p:val>
                                            <p:strVal val="#ppt_w"/>
                                          </p:val>
                                        </p:tav>
                                      </p:tavLst>
                                    </p:anim>
                                    <p:anim calcmode="lin" valueType="num">
                                      <p:cBhvr>
                                        <p:cTn id="24" dur="500" fill="hold"/>
                                        <p:tgtEl>
                                          <p:spTgt spid="113672"/>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200"/>
                            </p:stCondLst>
                            <p:childTnLst>
                              <p:par>
                                <p:cTn id="26" presetID="10" presetClass="entr" presetSubtype="0" fill="hold" grpId="0" nodeType="afterEffect">
                                  <p:stCondLst>
                                    <p:cond delay="0"/>
                                  </p:stCondLst>
                                  <p:childTnLst>
                                    <p:set>
                                      <p:cBhvr>
                                        <p:cTn id="27" dur="1" fill="hold">
                                          <p:stCondLst>
                                            <p:cond delay="0"/>
                                          </p:stCondLst>
                                        </p:cTn>
                                        <p:tgtEl>
                                          <p:spTgt spid="113691"/>
                                        </p:tgtEl>
                                        <p:attrNameLst>
                                          <p:attrName>style.visibility</p:attrName>
                                        </p:attrNameLst>
                                      </p:cBhvr>
                                      <p:to>
                                        <p:strVal val="visible"/>
                                      </p:to>
                                    </p:set>
                                    <p:animEffect transition="in" filter="fade">
                                      <p:cBhvr>
                                        <p:cTn id="28" dur="500"/>
                                        <p:tgtEl>
                                          <p:spTgt spid="113691"/>
                                        </p:tgtEl>
                                      </p:cBhvr>
                                    </p:animEffect>
                                  </p:childTnLst>
                                </p:cTn>
                              </p:par>
                              <p:par>
                                <p:cTn id="29" presetID="10" presetClass="entr" presetSubtype="0" fill="hold" grpId="0" nodeType="withEffect">
                                  <p:stCondLst>
                                    <p:cond delay="200"/>
                                  </p:stCondLst>
                                  <p:childTnLst>
                                    <p:set>
                                      <p:cBhvr>
                                        <p:cTn id="30" dur="1" fill="hold">
                                          <p:stCondLst>
                                            <p:cond delay="0"/>
                                          </p:stCondLst>
                                        </p:cTn>
                                        <p:tgtEl>
                                          <p:spTgt spid="113688"/>
                                        </p:tgtEl>
                                        <p:attrNameLst>
                                          <p:attrName>style.visibility</p:attrName>
                                        </p:attrNameLst>
                                      </p:cBhvr>
                                      <p:to>
                                        <p:strVal val="visible"/>
                                      </p:to>
                                    </p:set>
                                    <p:animEffect transition="in" filter="fade">
                                      <p:cBhvr>
                                        <p:cTn id="31" dur="500"/>
                                        <p:tgtEl>
                                          <p:spTgt spid="113688"/>
                                        </p:tgtEl>
                                      </p:cBhvr>
                                    </p:animEffect>
                                  </p:childTnLst>
                                </p:cTn>
                              </p:par>
                            </p:childTnLst>
                          </p:cTn>
                        </p:par>
                        <p:par>
                          <p:cTn id="32" fill="hold">
                            <p:stCondLst>
                              <p:cond delay="1900"/>
                            </p:stCondLst>
                            <p:childTnLst>
                              <p:par>
                                <p:cTn id="33" presetID="10" presetClass="entr" presetSubtype="0" fill="hold" grpId="0" nodeType="afterEffect">
                                  <p:stCondLst>
                                    <p:cond delay="0"/>
                                  </p:stCondLst>
                                  <p:childTnLst>
                                    <p:set>
                                      <p:cBhvr>
                                        <p:cTn id="34" dur="1" fill="hold">
                                          <p:stCondLst>
                                            <p:cond delay="0"/>
                                          </p:stCondLst>
                                        </p:cTn>
                                        <p:tgtEl>
                                          <p:spTgt spid="113687"/>
                                        </p:tgtEl>
                                        <p:attrNameLst>
                                          <p:attrName>style.visibility</p:attrName>
                                        </p:attrNameLst>
                                      </p:cBhvr>
                                      <p:to>
                                        <p:strVal val="visible"/>
                                      </p:to>
                                    </p:set>
                                    <p:animEffect transition="in" filter="fade">
                                      <p:cBhvr>
                                        <p:cTn id="35" dur="500"/>
                                        <p:tgtEl>
                                          <p:spTgt spid="113687"/>
                                        </p:tgtEl>
                                      </p:cBhvr>
                                    </p:animEffect>
                                  </p:childTnLst>
                                </p:cTn>
                              </p:par>
                            </p:childTnLst>
                          </p:cTn>
                        </p:par>
                        <p:par>
                          <p:cTn id="36" fill="hold">
                            <p:stCondLst>
                              <p:cond delay="2400"/>
                            </p:stCondLst>
                            <p:childTnLst>
                              <p:par>
                                <p:cTn id="37" presetID="22" presetClass="entr" presetSubtype="8" fill="hold" grpId="0" nodeType="afterEffect">
                                  <p:stCondLst>
                                    <p:cond delay="0"/>
                                  </p:stCondLst>
                                  <p:childTnLst>
                                    <p:set>
                                      <p:cBhvr>
                                        <p:cTn id="38" dur="1" fill="hold">
                                          <p:stCondLst>
                                            <p:cond delay="0"/>
                                          </p:stCondLst>
                                        </p:cTn>
                                        <p:tgtEl>
                                          <p:spTgt spid="113668"/>
                                        </p:tgtEl>
                                        <p:attrNameLst>
                                          <p:attrName>style.visibility</p:attrName>
                                        </p:attrNameLst>
                                      </p:cBhvr>
                                      <p:to>
                                        <p:strVal val="visible"/>
                                      </p:to>
                                    </p:set>
                                    <p:animEffect transition="in" filter="wipe(left)">
                                      <p:cBhvr>
                                        <p:cTn id="39" dur="700"/>
                                        <p:tgtEl>
                                          <p:spTgt spid="113668"/>
                                        </p:tgtEl>
                                      </p:cBhvr>
                                    </p:animEffect>
                                  </p:childTnLst>
                                </p:cTn>
                              </p:par>
                              <p:par>
                                <p:cTn id="40" presetID="23" presetClass="entr" presetSubtype="16" fill="hold" grpId="0" nodeType="withEffect">
                                  <p:stCondLst>
                                    <p:cond delay="0"/>
                                  </p:stCondLst>
                                  <p:childTnLst>
                                    <p:set>
                                      <p:cBhvr>
                                        <p:cTn id="41" dur="1" fill="hold">
                                          <p:stCondLst>
                                            <p:cond delay="0"/>
                                          </p:stCondLst>
                                        </p:cTn>
                                        <p:tgtEl>
                                          <p:spTgt spid="113680"/>
                                        </p:tgtEl>
                                        <p:attrNameLst>
                                          <p:attrName>style.visibility</p:attrName>
                                        </p:attrNameLst>
                                      </p:cBhvr>
                                      <p:to>
                                        <p:strVal val="visible"/>
                                      </p:to>
                                    </p:set>
                                    <p:anim calcmode="lin" valueType="num">
                                      <p:cBhvr>
                                        <p:cTn id="42" dur="300" fill="hold"/>
                                        <p:tgtEl>
                                          <p:spTgt spid="113680"/>
                                        </p:tgtEl>
                                        <p:attrNameLst>
                                          <p:attrName>ppt_w</p:attrName>
                                        </p:attrNameLst>
                                      </p:cBhvr>
                                      <p:tavLst>
                                        <p:tav tm="0">
                                          <p:val>
                                            <p:fltVal val="0"/>
                                          </p:val>
                                        </p:tav>
                                        <p:tav tm="100000">
                                          <p:val>
                                            <p:strVal val="#ppt_w"/>
                                          </p:val>
                                        </p:tav>
                                      </p:tavLst>
                                    </p:anim>
                                    <p:anim calcmode="lin" valueType="num">
                                      <p:cBhvr>
                                        <p:cTn id="43" dur="300" fill="hold"/>
                                        <p:tgtEl>
                                          <p:spTgt spid="113680"/>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200"/>
                                  </p:stCondLst>
                                  <p:childTnLst>
                                    <p:set>
                                      <p:cBhvr>
                                        <p:cTn id="45" dur="1" fill="hold">
                                          <p:stCondLst>
                                            <p:cond delay="0"/>
                                          </p:stCondLst>
                                        </p:cTn>
                                        <p:tgtEl>
                                          <p:spTgt spid="113679"/>
                                        </p:tgtEl>
                                        <p:attrNameLst>
                                          <p:attrName>style.visibility</p:attrName>
                                        </p:attrNameLst>
                                      </p:cBhvr>
                                      <p:to>
                                        <p:strVal val="visible"/>
                                      </p:to>
                                    </p:set>
                                    <p:anim calcmode="lin" valueType="num">
                                      <p:cBhvr>
                                        <p:cTn id="46" dur="300" fill="hold"/>
                                        <p:tgtEl>
                                          <p:spTgt spid="113679"/>
                                        </p:tgtEl>
                                        <p:attrNameLst>
                                          <p:attrName>ppt_w</p:attrName>
                                        </p:attrNameLst>
                                      </p:cBhvr>
                                      <p:tavLst>
                                        <p:tav tm="0">
                                          <p:val>
                                            <p:fltVal val="0"/>
                                          </p:val>
                                        </p:tav>
                                        <p:tav tm="100000">
                                          <p:val>
                                            <p:strVal val="#ppt_w"/>
                                          </p:val>
                                        </p:tav>
                                      </p:tavLst>
                                    </p:anim>
                                    <p:anim calcmode="lin" valueType="num">
                                      <p:cBhvr>
                                        <p:cTn id="47" dur="300" fill="hold"/>
                                        <p:tgtEl>
                                          <p:spTgt spid="113679"/>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400"/>
                                  </p:stCondLst>
                                  <p:childTnLst>
                                    <p:set>
                                      <p:cBhvr>
                                        <p:cTn id="49" dur="1" fill="hold">
                                          <p:stCondLst>
                                            <p:cond delay="0"/>
                                          </p:stCondLst>
                                        </p:cTn>
                                        <p:tgtEl>
                                          <p:spTgt spid="113678"/>
                                        </p:tgtEl>
                                        <p:attrNameLst>
                                          <p:attrName>style.visibility</p:attrName>
                                        </p:attrNameLst>
                                      </p:cBhvr>
                                      <p:to>
                                        <p:strVal val="visible"/>
                                      </p:to>
                                    </p:set>
                                    <p:anim calcmode="lin" valueType="num">
                                      <p:cBhvr>
                                        <p:cTn id="50" dur="300" fill="hold"/>
                                        <p:tgtEl>
                                          <p:spTgt spid="113678"/>
                                        </p:tgtEl>
                                        <p:attrNameLst>
                                          <p:attrName>ppt_w</p:attrName>
                                        </p:attrNameLst>
                                      </p:cBhvr>
                                      <p:tavLst>
                                        <p:tav tm="0">
                                          <p:val>
                                            <p:fltVal val="0"/>
                                          </p:val>
                                        </p:tav>
                                        <p:tav tm="100000">
                                          <p:val>
                                            <p:strVal val="#ppt_w"/>
                                          </p:val>
                                        </p:tav>
                                      </p:tavLst>
                                    </p:anim>
                                    <p:anim calcmode="lin" valueType="num">
                                      <p:cBhvr>
                                        <p:cTn id="51" dur="300" fill="hold"/>
                                        <p:tgtEl>
                                          <p:spTgt spid="113678"/>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113669"/>
                                        </p:tgtEl>
                                        <p:attrNameLst>
                                          <p:attrName>style.visibility</p:attrName>
                                        </p:attrNameLst>
                                      </p:cBhvr>
                                      <p:to>
                                        <p:strVal val="visible"/>
                                      </p:to>
                                    </p:set>
                                    <p:anim calcmode="lin" valueType="num">
                                      <p:cBhvr>
                                        <p:cTn id="55" dur="500" fill="hold"/>
                                        <p:tgtEl>
                                          <p:spTgt spid="113669"/>
                                        </p:tgtEl>
                                        <p:attrNameLst>
                                          <p:attrName>ppt_w</p:attrName>
                                        </p:attrNameLst>
                                      </p:cBhvr>
                                      <p:tavLst>
                                        <p:tav tm="0">
                                          <p:val>
                                            <p:fltVal val="0"/>
                                          </p:val>
                                        </p:tav>
                                        <p:tav tm="100000">
                                          <p:val>
                                            <p:strVal val="#ppt_w"/>
                                          </p:val>
                                        </p:tav>
                                      </p:tavLst>
                                    </p:anim>
                                    <p:anim calcmode="lin" valueType="num">
                                      <p:cBhvr>
                                        <p:cTn id="56" dur="500" fill="hold"/>
                                        <p:tgtEl>
                                          <p:spTgt spid="113669"/>
                                        </p:tgtEl>
                                        <p:attrNameLst>
                                          <p:attrName>ppt_h</p:attrName>
                                        </p:attrNameLst>
                                      </p:cBhvr>
                                      <p:tavLst>
                                        <p:tav tm="0">
                                          <p:val>
                                            <p:fltVal val="0"/>
                                          </p:val>
                                        </p:tav>
                                        <p:tav tm="100000">
                                          <p:val>
                                            <p:strVal val="#ppt_h"/>
                                          </p:val>
                                        </p:tav>
                                      </p:tavLst>
                                    </p:anim>
                                  </p:childTnLst>
                                </p:cTn>
                              </p:par>
                            </p:childTnLst>
                          </p:cTn>
                        </p:par>
                        <p:par>
                          <p:cTn id="57" fill="hold" nodeType="afterGroup">
                            <p:stCondLst>
                              <p:cond delay="3700"/>
                            </p:stCondLst>
                            <p:childTnLst>
                              <p:par>
                                <p:cTn id="58" presetID="23" presetClass="entr" presetSubtype="16" fill="hold" grpId="0" nodeType="afterEffect">
                                  <p:stCondLst>
                                    <p:cond delay="100"/>
                                  </p:stCondLst>
                                  <p:childTnLst>
                                    <p:set>
                                      <p:cBhvr>
                                        <p:cTn id="59" dur="1" fill="hold">
                                          <p:stCondLst>
                                            <p:cond delay="0"/>
                                          </p:stCondLst>
                                        </p:cTn>
                                        <p:tgtEl>
                                          <p:spTgt spid="113670"/>
                                        </p:tgtEl>
                                        <p:attrNameLst>
                                          <p:attrName>style.visibility</p:attrName>
                                        </p:attrNameLst>
                                      </p:cBhvr>
                                      <p:to>
                                        <p:strVal val="visible"/>
                                      </p:to>
                                    </p:set>
                                    <p:anim calcmode="lin" valueType="num">
                                      <p:cBhvr>
                                        <p:cTn id="60" dur="500" fill="hold"/>
                                        <p:tgtEl>
                                          <p:spTgt spid="113670"/>
                                        </p:tgtEl>
                                        <p:attrNameLst>
                                          <p:attrName>ppt_w</p:attrName>
                                        </p:attrNameLst>
                                      </p:cBhvr>
                                      <p:tavLst>
                                        <p:tav tm="0">
                                          <p:val>
                                            <p:fltVal val="0"/>
                                          </p:val>
                                        </p:tav>
                                        <p:tav tm="100000">
                                          <p:val>
                                            <p:strVal val="#ppt_w"/>
                                          </p:val>
                                        </p:tav>
                                      </p:tavLst>
                                    </p:anim>
                                    <p:anim calcmode="lin" valueType="num">
                                      <p:cBhvr>
                                        <p:cTn id="61" dur="500" fill="hold"/>
                                        <p:tgtEl>
                                          <p:spTgt spid="113670"/>
                                        </p:tgtEl>
                                        <p:attrNameLst>
                                          <p:attrName>ppt_h</p:attrName>
                                        </p:attrNameLst>
                                      </p:cBhvr>
                                      <p:tavLst>
                                        <p:tav tm="0">
                                          <p:val>
                                            <p:fltVal val="0"/>
                                          </p:val>
                                        </p:tav>
                                        <p:tav tm="100000">
                                          <p:val>
                                            <p:strVal val="#ppt_h"/>
                                          </p:val>
                                        </p:tav>
                                      </p:tavLst>
                                    </p:anim>
                                  </p:childTnLst>
                                </p:cTn>
                              </p:par>
                              <p:par>
                                <p:cTn id="62" presetID="10" presetClass="entr" presetSubtype="0" fill="hold" grpId="0" nodeType="withEffect">
                                  <p:stCondLst>
                                    <p:cond delay="300"/>
                                  </p:stCondLst>
                                  <p:childTnLst>
                                    <p:set>
                                      <p:cBhvr>
                                        <p:cTn id="63" dur="1" fill="hold">
                                          <p:stCondLst>
                                            <p:cond delay="0"/>
                                          </p:stCondLst>
                                        </p:cTn>
                                        <p:tgtEl>
                                          <p:spTgt spid="113690"/>
                                        </p:tgtEl>
                                        <p:attrNameLst>
                                          <p:attrName>style.visibility</p:attrName>
                                        </p:attrNameLst>
                                      </p:cBhvr>
                                      <p:to>
                                        <p:strVal val="visible"/>
                                      </p:to>
                                    </p:set>
                                    <p:animEffect transition="in" filter="fade">
                                      <p:cBhvr>
                                        <p:cTn id="64" dur="500"/>
                                        <p:tgtEl>
                                          <p:spTgt spid="113690"/>
                                        </p:tgtEl>
                                      </p:cBhvr>
                                    </p:animEffect>
                                  </p:childTnLst>
                                </p:cTn>
                              </p:par>
                            </p:childTnLst>
                          </p:cTn>
                        </p:par>
                        <p:par>
                          <p:cTn id="65" fill="hold">
                            <p:stCondLst>
                              <p:cond delay="4500"/>
                            </p:stCondLst>
                            <p:childTnLst>
                              <p:par>
                                <p:cTn id="66" presetID="10" presetClass="entr" presetSubtype="0" fill="hold" grpId="0" nodeType="afterEffect">
                                  <p:stCondLst>
                                    <p:cond delay="0"/>
                                  </p:stCondLst>
                                  <p:childTnLst>
                                    <p:set>
                                      <p:cBhvr>
                                        <p:cTn id="67" dur="1" fill="hold">
                                          <p:stCondLst>
                                            <p:cond delay="0"/>
                                          </p:stCondLst>
                                        </p:cTn>
                                        <p:tgtEl>
                                          <p:spTgt spid="113689"/>
                                        </p:tgtEl>
                                        <p:attrNameLst>
                                          <p:attrName>style.visibility</p:attrName>
                                        </p:attrNameLst>
                                      </p:cBhvr>
                                      <p:to>
                                        <p:strVal val="visible"/>
                                      </p:to>
                                    </p:set>
                                    <p:animEffect transition="in" filter="fade">
                                      <p:cBhvr>
                                        <p:cTn id="68" dur="500"/>
                                        <p:tgtEl>
                                          <p:spTgt spid="113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animBg="1"/>
      <p:bldP spid="113669" grpId="0" animBg="1"/>
      <p:bldP spid="113670" grpId="0" autoUpdateAnimBg="0"/>
      <p:bldP spid="113671" grpId="0" animBg="1"/>
      <p:bldP spid="113672" grpId="0" animBg="1"/>
      <p:bldP spid="113678" grpId="0" animBg="1"/>
      <p:bldP spid="113679" grpId="0" animBg="1"/>
      <p:bldP spid="113680" grpId="0" animBg="1"/>
      <p:bldP spid="113684" grpId="0" animBg="1"/>
      <p:bldP spid="113685" grpId="0" animBg="1"/>
      <p:bldP spid="113686" grpId="0" animBg="1"/>
      <p:bldP spid="113687" grpId="0"/>
      <p:bldP spid="113688" grpId="0"/>
      <p:bldP spid="113689" grpId="0"/>
      <p:bldP spid="113690" grpId="0"/>
      <p:bldP spid="1136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4F0AB80-E619-422A-B708-B9B32CD5820E}" type="slidenum">
              <a:rPr lang="en-US" sz="1500">
                <a:solidFill>
                  <a:schemeClr val="tx2"/>
                </a:solidFill>
              </a:rPr>
              <a:pPr algn="ctr" eaLnBrk="1">
                <a:lnSpc>
                  <a:spcPct val="100000"/>
                </a:lnSpc>
              </a:pPr>
              <a:t>108</a:t>
            </a:fld>
            <a:endParaRPr lang="en-US" sz="1800" dirty="0">
              <a:solidFill>
                <a:schemeClr val="tx2"/>
              </a:solidFill>
            </a:endParaRPr>
          </a:p>
        </p:txBody>
      </p:sp>
      <p:sp>
        <p:nvSpPr>
          <p:cNvPr id="114692" name="AutoShape 4"/>
          <p:cNvSpPr>
            <a:spLocks/>
          </p:cNvSpPr>
          <p:nvPr/>
        </p:nvSpPr>
        <p:spPr bwMode="auto">
          <a:xfrm>
            <a:off x="15055454" y="6324601"/>
            <a:ext cx="953690" cy="832247"/>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48" y="0"/>
                </a:moveTo>
                <a:lnTo>
                  <a:pt x="9448" y="2092"/>
                </a:lnTo>
                <a:cubicBezTo>
                  <a:pt x="9448" y="2092"/>
                  <a:pt x="2651" y="10015"/>
                  <a:pt x="0" y="19121"/>
                </a:cubicBezTo>
                <a:lnTo>
                  <a:pt x="0" y="21600"/>
                </a:lnTo>
                <a:lnTo>
                  <a:pt x="21599" y="21600"/>
                </a:lnTo>
                <a:lnTo>
                  <a:pt x="21599" y="19121"/>
                </a:lnTo>
                <a:cubicBezTo>
                  <a:pt x="18153" y="9069"/>
                  <a:pt x="12144" y="2092"/>
                  <a:pt x="12144" y="2092"/>
                </a:cubicBezTo>
                <a:lnTo>
                  <a:pt x="12144" y="0"/>
                </a:lnTo>
                <a:lnTo>
                  <a:pt x="9448"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693" name="AutoShape 5"/>
          <p:cNvSpPr>
            <a:spLocks/>
          </p:cNvSpPr>
          <p:nvPr/>
        </p:nvSpPr>
        <p:spPr bwMode="auto">
          <a:xfrm>
            <a:off x="6541294" y="6324601"/>
            <a:ext cx="953691" cy="832247"/>
          </a:xfrm>
          <a:custGeom>
            <a:avLst/>
            <a:gdLst>
              <a:gd name="T0" fmla="*/ 635794 w 21600"/>
              <a:gd name="T1" fmla="*/ 554832 h 21600"/>
              <a:gd name="T2" fmla="*/ 635794 w 21600"/>
              <a:gd name="T3" fmla="*/ 554832 h 21600"/>
              <a:gd name="T4" fmla="*/ 635794 w 21600"/>
              <a:gd name="T5" fmla="*/ 554832 h 21600"/>
              <a:gd name="T6" fmla="*/ 635794 w 21600"/>
              <a:gd name="T7" fmla="*/ 554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600"/>
                </a:lnTo>
                <a:lnTo>
                  <a:pt x="21599" y="21600"/>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694" name="AutoShape 6"/>
          <p:cNvSpPr>
            <a:spLocks/>
          </p:cNvSpPr>
          <p:nvPr/>
        </p:nvSpPr>
        <p:spPr bwMode="auto">
          <a:xfrm>
            <a:off x="2290763" y="5501878"/>
            <a:ext cx="954881" cy="937022"/>
          </a:xfrm>
          <a:custGeom>
            <a:avLst/>
            <a:gdLst>
              <a:gd name="T0" fmla="*/ 636588 w 21600"/>
              <a:gd name="T1" fmla="*/ 624681 h 21600"/>
              <a:gd name="T2" fmla="*/ 636588 w 21600"/>
              <a:gd name="T3" fmla="*/ 624681 h 21600"/>
              <a:gd name="T4" fmla="*/ 636588 w 21600"/>
              <a:gd name="T5" fmla="*/ 624681 h 21600"/>
              <a:gd name="T6" fmla="*/ 636588 w 21600"/>
              <a:gd name="T7" fmla="*/ 624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26"/>
                </a:lnTo>
                <a:cubicBezTo>
                  <a:pt x="0" y="1926"/>
                  <a:pt x="3288" y="11654"/>
                  <a:pt x="9455" y="16141"/>
                </a:cubicBezTo>
                <a:lnTo>
                  <a:pt x="9455" y="20811"/>
                </a:lnTo>
                <a:cubicBezTo>
                  <a:pt x="9455" y="20811"/>
                  <a:pt x="9052" y="21262"/>
                  <a:pt x="8747" y="21600"/>
                </a:cubicBezTo>
                <a:lnTo>
                  <a:pt x="12852" y="21600"/>
                </a:lnTo>
                <a:cubicBezTo>
                  <a:pt x="12522" y="21230"/>
                  <a:pt x="12151" y="20811"/>
                  <a:pt x="12151" y="20811"/>
                </a:cubicBezTo>
                <a:lnTo>
                  <a:pt x="12151" y="16141"/>
                </a:lnTo>
                <a:cubicBezTo>
                  <a:pt x="20536" y="8485"/>
                  <a:pt x="21599" y="1926"/>
                  <a:pt x="21599" y="1926"/>
                </a:cubicBezTo>
                <a:lnTo>
                  <a:pt x="21599" y="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695" name="AutoShape 7"/>
          <p:cNvSpPr>
            <a:spLocks/>
          </p:cNvSpPr>
          <p:nvPr/>
        </p:nvSpPr>
        <p:spPr bwMode="auto">
          <a:xfrm>
            <a:off x="1871663"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6" y="18071"/>
                </a:moveTo>
                <a:lnTo>
                  <a:pt x="18516" y="19283"/>
                </a:lnTo>
                <a:lnTo>
                  <a:pt x="3086" y="19283"/>
                </a:lnTo>
                <a:lnTo>
                  <a:pt x="3086" y="18071"/>
                </a:lnTo>
                <a:cubicBezTo>
                  <a:pt x="3086" y="16740"/>
                  <a:pt x="7814" y="11466"/>
                  <a:pt x="7814" y="10797"/>
                </a:cubicBezTo>
                <a:cubicBezTo>
                  <a:pt x="7814" y="10131"/>
                  <a:pt x="3086" y="4859"/>
                  <a:pt x="3086" y="3525"/>
                </a:cubicBezTo>
                <a:lnTo>
                  <a:pt x="3086" y="2313"/>
                </a:lnTo>
                <a:lnTo>
                  <a:pt x="18516" y="2313"/>
                </a:lnTo>
                <a:lnTo>
                  <a:pt x="18516" y="3525"/>
                </a:lnTo>
                <a:cubicBezTo>
                  <a:pt x="18516" y="4859"/>
                  <a:pt x="13749" y="10131"/>
                  <a:pt x="13749" y="10797"/>
                </a:cubicBezTo>
                <a:cubicBezTo>
                  <a:pt x="13749" y="11466"/>
                  <a:pt x="18516" y="16740"/>
                  <a:pt x="18516"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8" y="11192"/>
                  <a:pt x="15360" y="10797"/>
                </a:cubicBezTo>
                <a:cubicBezTo>
                  <a:pt x="15598" y="10404"/>
                  <a:pt x="20056" y="5380"/>
                  <a:pt x="20056" y="352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14696" name="AutoShape 8"/>
          <p:cNvSpPr>
            <a:spLocks/>
          </p:cNvSpPr>
          <p:nvPr/>
        </p:nvSpPr>
        <p:spPr bwMode="auto">
          <a:xfrm>
            <a:off x="6122194"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5" y="18071"/>
                </a:moveTo>
                <a:lnTo>
                  <a:pt x="18515" y="19283"/>
                </a:lnTo>
                <a:lnTo>
                  <a:pt x="3087" y="19283"/>
                </a:lnTo>
                <a:lnTo>
                  <a:pt x="3087" y="18071"/>
                </a:lnTo>
                <a:cubicBezTo>
                  <a:pt x="3087" y="16740"/>
                  <a:pt x="7813" y="11466"/>
                  <a:pt x="7813" y="10797"/>
                </a:cubicBezTo>
                <a:cubicBezTo>
                  <a:pt x="7813" y="10131"/>
                  <a:pt x="3087" y="4859"/>
                  <a:pt x="3087" y="3525"/>
                </a:cubicBezTo>
                <a:lnTo>
                  <a:pt x="3087" y="2313"/>
                </a:lnTo>
                <a:lnTo>
                  <a:pt x="18515" y="2313"/>
                </a:lnTo>
                <a:lnTo>
                  <a:pt x="18515" y="3525"/>
                </a:lnTo>
                <a:cubicBezTo>
                  <a:pt x="18515" y="4859"/>
                  <a:pt x="13749" y="10131"/>
                  <a:pt x="13749" y="10797"/>
                </a:cubicBezTo>
                <a:cubicBezTo>
                  <a:pt x="13749" y="11466"/>
                  <a:pt x="18515" y="16740"/>
                  <a:pt x="18515" y="18071"/>
                </a:cubicBezTo>
                <a:close/>
                <a:moveTo>
                  <a:pt x="20056" y="3525"/>
                </a:moveTo>
                <a:lnTo>
                  <a:pt x="20056" y="2313"/>
                </a:lnTo>
                <a:lnTo>
                  <a:pt x="21599" y="2313"/>
                </a:lnTo>
                <a:lnTo>
                  <a:pt x="21599" y="0"/>
                </a:lnTo>
                <a:lnTo>
                  <a:pt x="0" y="0"/>
                </a:lnTo>
                <a:lnTo>
                  <a:pt x="0" y="2313"/>
                </a:lnTo>
                <a:lnTo>
                  <a:pt x="1544" y="2313"/>
                </a:lnTo>
                <a:lnTo>
                  <a:pt x="1544" y="3525"/>
                </a:lnTo>
                <a:cubicBezTo>
                  <a:pt x="1544" y="5381"/>
                  <a:pt x="6002" y="10437"/>
                  <a:pt x="6210" y="10803"/>
                </a:cubicBezTo>
                <a:cubicBezTo>
                  <a:pt x="6005" y="11168"/>
                  <a:pt x="1544" y="16226"/>
                  <a:pt x="1544" y="18071"/>
                </a:cubicBezTo>
                <a:lnTo>
                  <a:pt x="1544" y="19283"/>
                </a:lnTo>
                <a:lnTo>
                  <a:pt x="0" y="19283"/>
                </a:lnTo>
                <a:lnTo>
                  <a:pt x="0" y="21600"/>
                </a:lnTo>
                <a:lnTo>
                  <a:pt x="21599" y="21600"/>
                </a:lnTo>
                <a:lnTo>
                  <a:pt x="21599" y="19283"/>
                </a:lnTo>
                <a:lnTo>
                  <a:pt x="20056" y="19283"/>
                </a:lnTo>
                <a:lnTo>
                  <a:pt x="20056" y="18071"/>
                </a:lnTo>
                <a:cubicBezTo>
                  <a:pt x="20056" y="16218"/>
                  <a:pt x="15597" y="11192"/>
                  <a:pt x="15359" y="10797"/>
                </a:cubicBezTo>
                <a:cubicBezTo>
                  <a:pt x="15597" y="10404"/>
                  <a:pt x="20056" y="5380"/>
                  <a:pt x="20056" y="352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14697" name="AutoShape 9"/>
          <p:cNvSpPr>
            <a:spLocks/>
          </p:cNvSpPr>
          <p:nvPr/>
        </p:nvSpPr>
        <p:spPr bwMode="auto">
          <a:xfrm>
            <a:off x="14622067" y="5122069"/>
            <a:ext cx="1793081" cy="2403872"/>
          </a:xfrm>
          <a:custGeom>
            <a:avLst/>
            <a:gdLst>
              <a:gd name="T0" fmla="*/ 1195388 w 21600"/>
              <a:gd name="T1" fmla="*/ 1602582 h 21600"/>
              <a:gd name="T2" fmla="*/ 1195388 w 21600"/>
              <a:gd name="T3" fmla="*/ 1602582 h 21600"/>
              <a:gd name="T4" fmla="*/ 1195388 w 21600"/>
              <a:gd name="T5" fmla="*/ 1602582 h 21600"/>
              <a:gd name="T6" fmla="*/ 1195388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4" y="19283"/>
                </a:lnTo>
                <a:lnTo>
                  <a:pt x="3084" y="18072"/>
                </a:lnTo>
                <a:cubicBezTo>
                  <a:pt x="3084" y="16740"/>
                  <a:pt x="7813" y="11463"/>
                  <a:pt x="7813" y="10800"/>
                </a:cubicBezTo>
                <a:cubicBezTo>
                  <a:pt x="7813" y="10131"/>
                  <a:pt x="3084" y="4856"/>
                  <a:pt x="3084" y="3526"/>
                </a:cubicBezTo>
                <a:lnTo>
                  <a:pt x="3084" y="2312"/>
                </a:lnTo>
                <a:lnTo>
                  <a:pt x="18513" y="2312"/>
                </a:lnTo>
                <a:lnTo>
                  <a:pt x="18513" y="3526"/>
                </a:lnTo>
                <a:cubicBezTo>
                  <a:pt x="18513" y="4856"/>
                  <a:pt x="13748" y="10131"/>
                  <a:pt x="13748" y="10800"/>
                </a:cubicBezTo>
                <a:cubicBezTo>
                  <a:pt x="13748" y="11463"/>
                  <a:pt x="18513" y="16740"/>
                  <a:pt x="18513" y="18072"/>
                </a:cubicBezTo>
                <a:close/>
                <a:moveTo>
                  <a:pt x="20058" y="3526"/>
                </a:moveTo>
                <a:lnTo>
                  <a:pt x="20058" y="2312"/>
                </a:lnTo>
                <a:lnTo>
                  <a:pt x="21599" y="2312"/>
                </a:lnTo>
                <a:lnTo>
                  <a:pt x="21599" y="0"/>
                </a:lnTo>
                <a:lnTo>
                  <a:pt x="0" y="0"/>
                </a:lnTo>
                <a:lnTo>
                  <a:pt x="0" y="2312"/>
                </a:lnTo>
                <a:lnTo>
                  <a:pt x="1543" y="2312"/>
                </a:lnTo>
                <a:lnTo>
                  <a:pt x="1543" y="3526"/>
                </a:lnTo>
                <a:cubicBezTo>
                  <a:pt x="1543" y="5376"/>
                  <a:pt x="6000" y="10437"/>
                  <a:pt x="6210" y="10802"/>
                </a:cubicBezTo>
                <a:cubicBezTo>
                  <a:pt x="6004" y="11166"/>
                  <a:pt x="1543" y="16226"/>
                  <a:pt x="1543" y="18072"/>
                </a:cubicBezTo>
                <a:lnTo>
                  <a:pt x="1543" y="19283"/>
                </a:lnTo>
                <a:lnTo>
                  <a:pt x="0" y="19283"/>
                </a:lnTo>
                <a:lnTo>
                  <a:pt x="0" y="21600"/>
                </a:lnTo>
                <a:lnTo>
                  <a:pt x="21599" y="21600"/>
                </a:lnTo>
                <a:lnTo>
                  <a:pt x="21599" y="19283"/>
                </a:lnTo>
                <a:lnTo>
                  <a:pt x="20058" y="19283"/>
                </a:lnTo>
                <a:lnTo>
                  <a:pt x="20058" y="18072"/>
                </a:lnTo>
                <a:cubicBezTo>
                  <a:pt x="20058" y="16217"/>
                  <a:pt x="15595" y="11192"/>
                  <a:pt x="15361" y="10800"/>
                </a:cubicBezTo>
                <a:cubicBezTo>
                  <a:pt x="15595" y="10405"/>
                  <a:pt x="20058" y="5376"/>
                  <a:pt x="20058" y="352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14698" name="AutoShape 10"/>
          <p:cNvSpPr>
            <a:spLocks/>
          </p:cNvSpPr>
          <p:nvPr/>
        </p:nvSpPr>
        <p:spPr bwMode="auto">
          <a:xfrm>
            <a:off x="10372725" y="5122069"/>
            <a:ext cx="1791891" cy="2403872"/>
          </a:xfrm>
          <a:custGeom>
            <a:avLst/>
            <a:gdLst>
              <a:gd name="T0" fmla="*/ 1194594 w 21600"/>
              <a:gd name="T1" fmla="*/ 1602582 h 21600"/>
              <a:gd name="T2" fmla="*/ 1194594 w 21600"/>
              <a:gd name="T3" fmla="*/ 1602582 h 21600"/>
              <a:gd name="T4" fmla="*/ 1194594 w 21600"/>
              <a:gd name="T5" fmla="*/ 1602582 h 21600"/>
              <a:gd name="T6" fmla="*/ 1194594 w 21600"/>
              <a:gd name="T7" fmla="*/ 1602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13" y="18072"/>
                </a:moveTo>
                <a:lnTo>
                  <a:pt x="18513" y="19283"/>
                </a:lnTo>
                <a:lnTo>
                  <a:pt x="3085" y="19283"/>
                </a:lnTo>
                <a:lnTo>
                  <a:pt x="3085" y="18072"/>
                </a:lnTo>
                <a:cubicBezTo>
                  <a:pt x="3085" y="16740"/>
                  <a:pt x="7813" y="11463"/>
                  <a:pt x="7813" y="10800"/>
                </a:cubicBezTo>
                <a:cubicBezTo>
                  <a:pt x="7813" y="10131"/>
                  <a:pt x="3085" y="4856"/>
                  <a:pt x="3085" y="3526"/>
                </a:cubicBezTo>
                <a:lnTo>
                  <a:pt x="3085" y="2312"/>
                </a:lnTo>
                <a:lnTo>
                  <a:pt x="18513" y="2312"/>
                </a:lnTo>
                <a:lnTo>
                  <a:pt x="18513" y="3526"/>
                </a:lnTo>
                <a:cubicBezTo>
                  <a:pt x="18513" y="4856"/>
                  <a:pt x="13749" y="10131"/>
                  <a:pt x="13749" y="10800"/>
                </a:cubicBezTo>
                <a:cubicBezTo>
                  <a:pt x="13749" y="11463"/>
                  <a:pt x="18513" y="16740"/>
                  <a:pt x="18513" y="18072"/>
                </a:cubicBezTo>
                <a:close/>
                <a:moveTo>
                  <a:pt x="20057" y="3526"/>
                </a:moveTo>
                <a:lnTo>
                  <a:pt x="20057" y="2312"/>
                </a:lnTo>
                <a:lnTo>
                  <a:pt x="21599" y="2312"/>
                </a:lnTo>
                <a:lnTo>
                  <a:pt x="21599" y="0"/>
                </a:lnTo>
                <a:lnTo>
                  <a:pt x="0" y="0"/>
                </a:lnTo>
                <a:lnTo>
                  <a:pt x="0" y="2312"/>
                </a:lnTo>
                <a:lnTo>
                  <a:pt x="1543" y="2312"/>
                </a:lnTo>
                <a:lnTo>
                  <a:pt x="1543" y="3526"/>
                </a:lnTo>
                <a:cubicBezTo>
                  <a:pt x="1543" y="5376"/>
                  <a:pt x="5999" y="10437"/>
                  <a:pt x="6211" y="10802"/>
                </a:cubicBezTo>
                <a:cubicBezTo>
                  <a:pt x="6005" y="11166"/>
                  <a:pt x="1543" y="16226"/>
                  <a:pt x="1543" y="18072"/>
                </a:cubicBezTo>
                <a:lnTo>
                  <a:pt x="1543" y="19283"/>
                </a:lnTo>
                <a:lnTo>
                  <a:pt x="0" y="19283"/>
                </a:lnTo>
                <a:lnTo>
                  <a:pt x="0" y="21600"/>
                </a:lnTo>
                <a:lnTo>
                  <a:pt x="21599" y="21600"/>
                </a:lnTo>
                <a:lnTo>
                  <a:pt x="21599" y="19283"/>
                </a:lnTo>
                <a:lnTo>
                  <a:pt x="20057" y="19283"/>
                </a:lnTo>
                <a:lnTo>
                  <a:pt x="20057" y="18072"/>
                </a:lnTo>
                <a:cubicBezTo>
                  <a:pt x="20057" y="16217"/>
                  <a:pt x="15596" y="11192"/>
                  <a:pt x="15360" y="10800"/>
                </a:cubicBezTo>
                <a:cubicBezTo>
                  <a:pt x="15596" y="10405"/>
                  <a:pt x="20057" y="5376"/>
                  <a:pt x="20057" y="352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14699" name="AutoShape 11"/>
          <p:cNvSpPr>
            <a:spLocks/>
          </p:cNvSpPr>
          <p:nvPr/>
        </p:nvSpPr>
        <p:spPr bwMode="auto">
          <a:xfrm>
            <a:off x="1849041" y="6655594"/>
            <a:ext cx="1765697"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100%</a:t>
            </a:r>
            <a:endParaRPr lang="en-US" sz="1800">
              <a:solidFill>
                <a:schemeClr val="tx2"/>
              </a:solidFill>
              <a:latin typeface="Roboto" charset="0"/>
              <a:ea typeface="ＭＳ Ｐゴシック" charset="0"/>
              <a:cs typeface="Roboto" charset="0"/>
              <a:sym typeface="Roboto" charset="0"/>
            </a:endParaRPr>
          </a:p>
        </p:txBody>
      </p:sp>
      <p:sp>
        <p:nvSpPr>
          <p:cNvPr id="114700" name="AutoShape 12"/>
          <p:cNvSpPr>
            <a:spLocks/>
          </p:cNvSpPr>
          <p:nvPr/>
        </p:nvSpPr>
        <p:spPr bwMode="auto">
          <a:xfrm>
            <a:off x="1122760"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14701" name="AutoShape 13"/>
          <p:cNvSpPr>
            <a:spLocks/>
          </p:cNvSpPr>
          <p:nvPr/>
        </p:nvSpPr>
        <p:spPr bwMode="auto">
          <a:xfrm>
            <a:off x="6135291" y="6655594"/>
            <a:ext cx="1765697"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70%</a:t>
            </a:r>
            <a:endParaRPr lang="en-US" sz="1800" dirty="0">
              <a:solidFill>
                <a:schemeClr val="tx2"/>
              </a:solidFill>
              <a:latin typeface="Roboto" charset="0"/>
              <a:ea typeface="ＭＳ Ｐゴシック" charset="0"/>
              <a:cs typeface="Roboto" charset="0"/>
              <a:sym typeface="Roboto" charset="0"/>
            </a:endParaRPr>
          </a:p>
        </p:txBody>
      </p:sp>
      <p:sp>
        <p:nvSpPr>
          <p:cNvPr id="114702" name="AutoShape 14"/>
          <p:cNvSpPr>
            <a:spLocks/>
          </p:cNvSpPr>
          <p:nvPr/>
        </p:nvSpPr>
        <p:spPr bwMode="auto">
          <a:xfrm>
            <a:off x="14635162" y="6655594"/>
            <a:ext cx="176688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12%</a:t>
            </a:r>
            <a:endParaRPr lang="en-US" sz="1800">
              <a:solidFill>
                <a:schemeClr val="tx2"/>
              </a:solidFill>
              <a:latin typeface="Roboto" charset="0"/>
              <a:ea typeface="ＭＳ Ｐゴシック" charset="0"/>
              <a:cs typeface="Roboto" charset="0"/>
              <a:sym typeface="Roboto" charset="0"/>
            </a:endParaRPr>
          </a:p>
        </p:txBody>
      </p:sp>
      <p:sp>
        <p:nvSpPr>
          <p:cNvPr id="114703" name="AutoShape 15"/>
          <p:cNvSpPr>
            <a:spLocks/>
          </p:cNvSpPr>
          <p:nvPr/>
        </p:nvSpPr>
        <p:spPr bwMode="auto">
          <a:xfrm>
            <a:off x="1148953"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3 Weeks</a:t>
            </a:r>
            <a:endParaRPr lang="en-US" sz="1800">
              <a:solidFill>
                <a:schemeClr val="tx2"/>
              </a:solidFill>
              <a:latin typeface="Roboto" charset="0"/>
              <a:ea typeface="ＭＳ Ｐゴシック" charset="0"/>
              <a:cs typeface="Roboto" charset="0"/>
              <a:sym typeface="Roboto" charset="0"/>
            </a:endParaRPr>
          </a:p>
        </p:txBody>
      </p:sp>
      <p:sp>
        <p:nvSpPr>
          <p:cNvPr id="114704" name="AutoShape 16"/>
          <p:cNvSpPr>
            <a:spLocks/>
          </p:cNvSpPr>
          <p:nvPr/>
        </p:nvSpPr>
        <p:spPr bwMode="auto">
          <a:xfrm>
            <a:off x="5360194"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5" name="AutoShape 17"/>
          <p:cNvSpPr>
            <a:spLocks/>
          </p:cNvSpPr>
          <p:nvPr/>
        </p:nvSpPr>
        <p:spPr bwMode="auto">
          <a:xfrm>
            <a:off x="5386388"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 Weeks</a:t>
            </a:r>
            <a:endParaRPr lang="en-US" sz="1800">
              <a:solidFill>
                <a:schemeClr val="tx2"/>
              </a:solidFill>
              <a:latin typeface="Roboto" charset="0"/>
              <a:ea typeface="ＭＳ Ｐゴシック" charset="0"/>
              <a:cs typeface="Roboto" charset="0"/>
              <a:sym typeface="Roboto" charset="0"/>
            </a:endParaRPr>
          </a:p>
        </p:txBody>
      </p:sp>
      <p:sp>
        <p:nvSpPr>
          <p:cNvPr id="114706" name="AutoShape 18"/>
          <p:cNvSpPr>
            <a:spLocks/>
          </p:cNvSpPr>
          <p:nvPr/>
        </p:nvSpPr>
        <p:spPr bwMode="auto">
          <a:xfrm>
            <a:off x="9610726"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7" name="AutoShape 19"/>
          <p:cNvSpPr>
            <a:spLocks/>
          </p:cNvSpPr>
          <p:nvPr/>
        </p:nvSpPr>
        <p:spPr bwMode="auto">
          <a:xfrm>
            <a:off x="9629776"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1 Week</a:t>
            </a:r>
            <a:endParaRPr lang="en-US" sz="1800">
              <a:solidFill>
                <a:schemeClr val="tx2"/>
              </a:solidFill>
              <a:latin typeface="Roboto" charset="0"/>
              <a:ea typeface="ＭＳ Ｐゴシック" charset="0"/>
              <a:cs typeface="Roboto" charset="0"/>
              <a:sym typeface="Roboto" charset="0"/>
            </a:endParaRPr>
          </a:p>
        </p:txBody>
      </p:sp>
      <p:sp>
        <p:nvSpPr>
          <p:cNvPr id="114708" name="AutoShape 20"/>
          <p:cNvSpPr>
            <a:spLocks/>
          </p:cNvSpPr>
          <p:nvPr/>
        </p:nvSpPr>
        <p:spPr bwMode="auto">
          <a:xfrm>
            <a:off x="13861257" y="8518923"/>
            <a:ext cx="3289697" cy="14823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14709" name="AutoShape 21"/>
          <p:cNvSpPr>
            <a:spLocks/>
          </p:cNvSpPr>
          <p:nvPr/>
        </p:nvSpPr>
        <p:spPr bwMode="auto">
          <a:xfrm>
            <a:off x="13887451" y="7995047"/>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12 Hours</a:t>
            </a:r>
            <a:endParaRPr lang="en-US" sz="1800">
              <a:solidFill>
                <a:schemeClr val="tx2"/>
              </a:solidFill>
              <a:latin typeface="Roboto" charset="0"/>
              <a:ea typeface="ＭＳ Ｐゴシック" charset="0"/>
              <a:cs typeface="Roboto" charset="0"/>
              <a:sym typeface="Roboto" charset="0"/>
            </a:endParaRPr>
          </a:p>
        </p:txBody>
      </p:sp>
      <p:sp>
        <p:nvSpPr>
          <p:cNvPr id="114710" name="AutoShape 22"/>
          <p:cNvSpPr>
            <a:spLocks/>
          </p:cNvSpPr>
          <p:nvPr/>
        </p:nvSpPr>
        <p:spPr bwMode="auto">
          <a:xfrm>
            <a:off x="6580585" y="5691187"/>
            <a:ext cx="876300" cy="747713"/>
          </a:xfrm>
          <a:custGeom>
            <a:avLst/>
            <a:gdLst>
              <a:gd name="T0" fmla="*/ 584200 w 21600"/>
              <a:gd name="T1" fmla="*/ 498475 h 21600"/>
              <a:gd name="T2" fmla="*/ 584200 w 21600"/>
              <a:gd name="T3" fmla="*/ 498475 h 21600"/>
              <a:gd name="T4" fmla="*/ 584200 w 21600"/>
              <a:gd name="T5" fmla="*/ 498475 h 21600"/>
              <a:gd name="T6" fmla="*/ 58420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504" y="3974"/>
                  <a:pt x="4595" y="10888"/>
                  <a:pt x="9216" y="14760"/>
                </a:cubicBezTo>
                <a:lnTo>
                  <a:pt x="9216" y="16376"/>
                </a:lnTo>
                <a:lnTo>
                  <a:pt x="9340" y="16376"/>
                </a:lnTo>
                <a:lnTo>
                  <a:pt x="9340" y="21600"/>
                </a:lnTo>
                <a:lnTo>
                  <a:pt x="12193" y="21600"/>
                </a:lnTo>
                <a:lnTo>
                  <a:pt x="12193" y="20672"/>
                </a:lnTo>
                <a:cubicBezTo>
                  <a:pt x="12190" y="20668"/>
                  <a:pt x="12149" y="20611"/>
                  <a:pt x="12149" y="20611"/>
                </a:cubicBezTo>
                <a:lnTo>
                  <a:pt x="12149" y="14760"/>
                </a:lnTo>
                <a:cubicBezTo>
                  <a:pt x="17892" y="8721"/>
                  <a:pt x="20472" y="3241"/>
                  <a:pt x="21599" y="0"/>
                </a:cubicBez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711" name="AutoShape 23"/>
          <p:cNvSpPr>
            <a:spLocks/>
          </p:cNvSpPr>
          <p:nvPr/>
        </p:nvSpPr>
        <p:spPr bwMode="auto">
          <a:xfrm>
            <a:off x="10882313" y="5797153"/>
            <a:ext cx="772716" cy="641747"/>
          </a:xfrm>
          <a:custGeom>
            <a:avLst/>
            <a:gdLst>
              <a:gd name="T0" fmla="*/ 515144 w 21600"/>
              <a:gd name="T1" fmla="*/ 427831 h 21600"/>
              <a:gd name="T2" fmla="*/ 515144 w 21600"/>
              <a:gd name="T3" fmla="*/ 427831 h 21600"/>
              <a:gd name="T4" fmla="*/ 515144 w 21600"/>
              <a:gd name="T5" fmla="*/ 427831 h 21600"/>
              <a:gd name="T6" fmla="*/ 515144 w 21600"/>
              <a:gd name="T7" fmla="*/ 427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945" y="4516"/>
                  <a:pt x="4937" y="10125"/>
                  <a:pt x="9009" y="13632"/>
                </a:cubicBezTo>
                <a:lnTo>
                  <a:pt x="9009" y="15514"/>
                </a:lnTo>
                <a:lnTo>
                  <a:pt x="9150" y="15514"/>
                </a:lnTo>
                <a:lnTo>
                  <a:pt x="9150" y="21599"/>
                </a:lnTo>
                <a:lnTo>
                  <a:pt x="12383" y="21599"/>
                </a:lnTo>
                <a:lnTo>
                  <a:pt x="12383" y="20518"/>
                </a:lnTo>
                <a:cubicBezTo>
                  <a:pt x="12380" y="20514"/>
                  <a:pt x="12333" y="20448"/>
                  <a:pt x="12333" y="20448"/>
                </a:cubicBezTo>
                <a:lnTo>
                  <a:pt x="12333" y="13632"/>
                </a:lnTo>
                <a:cubicBezTo>
                  <a:pt x="17107" y="8472"/>
                  <a:pt x="19917" y="3687"/>
                  <a:pt x="21600" y="0"/>
                </a:cubicBez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712" name="AutoShape 24"/>
          <p:cNvSpPr>
            <a:spLocks/>
          </p:cNvSpPr>
          <p:nvPr/>
        </p:nvSpPr>
        <p:spPr bwMode="auto">
          <a:xfrm>
            <a:off x="10797779" y="6218635"/>
            <a:ext cx="954881" cy="938213"/>
          </a:xfrm>
          <a:custGeom>
            <a:avLst/>
            <a:gdLst>
              <a:gd name="T0" fmla="*/ 636588 w 21600"/>
              <a:gd name="T1" fmla="*/ 625475 h 21600"/>
              <a:gd name="T2" fmla="*/ 636588 w 21600"/>
              <a:gd name="T3" fmla="*/ 625475 h 21600"/>
              <a:gd name="T4" fmla="*/ 636588 w 21600"/>
              <a:gd name="T5" fmla="*/ 625475 h 21600"/>
              <a:gd name="T6" fmla="*/ 636588 w 21600"/>
              <a:gd name="T7" fmla="*/ 625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62" y="0"/>
                </a:moveTo>
                <a:lnTo>
                  <a:pt x="9462" y="5591"/>
                </a:lnTo>
                <a:lnTo>
                  <a:pt x="9448" y="5591"/>
                </a:lnTo>
                <a:lnTo>
                  <a:pt x="9448" y="7228"/>
                </a:lnTo>
                <a:cubicBezTo>
                  <a:pt x="9448" y="7228"/>
                  <a:pt x="2651" y="13060"/>
                  <a:pt x="0" y="19769"/>
                </a:cubicBezTo>
                <a:lnTo>
                  <a:pt x="0" y="21599"/>
                </a:lnTo>
                <a:lnTo>
                  <a:pt x="21599" y="21599"/>
                </a:lnTo>
                <a:lnTo>
                  <a:pt x="21599" y="19769"/>
                </a:lnTo>
                <a:cubicBezTo>
                  <a:pt x="18153" y="12363"/>
                  <a:pt x="12144" y="7228"/>
                  <a:pt x="12144" y="7228"/>
                </a:cubicBezTo>
                <a:lnTo>
                  <a:pt x="12144" y="5591"/>
                </a:lnTo>
                <a:lnTo>
                  <a:pt x="12083" y="5591"/>
                </a:lnTo>
                <a:lnTo>
                  <a:pt x="12083" y="0"/>
                </a:lnTo>
                <a:lnTo>
                  <a:pt x="9462"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4713" name="AutoShape 25"/>
          <p:cNvSpPr>
            <a:spLocks/>
          </p:cNvSpPr>
          <p:nvPr/>
        </p:nvSpPr>
        <p:spPr bwMode="auto">
          <a:xfrm>
            <a:off x="10391775" y="6655594"/>
            <a:ext cx="1766888"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50%</a:t>
            </a:r>
            <a:endParaRPr lang="en-US" sz="1800">
              <a:solidFill>
                <a:schemeClr val="tx2"/>
              </a:solidFill>
              <a:latin typeface="Roboto" charset="0"/>
              <a:ea typeface="ＭＳ Ｐゴシック" charset="0"/>
              <a:cs typeface="Roboto" charset="0"/>
              <a:sym typeface="Roboto" charset="0"/>
            </a:endParaRPr>
          </a:p>
        </p:txBody>
      </p:sp>
      <p:sp>
        <p:nvSpPr>
          <p:cNvPr id="114714" name="AutoShape 26"/>
          <p:cNvSpPr>
            <a:spLocks/>
          </p:cNvSpPr>
          <p:nvPr/>
        </p:nvSpPr>
        <p:spPr bwMode="auto">
          <a:xfrm>
            <a:off x="15248335" y="5967412"/>
            <a:ext cx="557213" cy="471488"/>
          </a:xfrm>
          <a:custGeom>
            <a:avLst/>
            <a:gdLst>
              <a:gd name="T0" fmla="*/ 371475 w 21600"/>
              <a:gd name="T1" fmla="*/ 314325 h 21600"/>
              <a:gd name="T2" fmla="*/ 371475 w 21600"/>
              <a:gd name="T3" fmla="*/ 314325 h 21600"/>
              <a:gd name="T4" fmla="*/ 371475 w 21600"/>
              <a:gd name="T5" fmla="*/ 314325 h 21600"/>
              <a:gd name="T6" fmla="*/ 371475 w 21600"/>
              <a:gd name="T7" fmla="*/ 314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2322" y="3986"/>
                  <a:pt x="5111" y="7887"/>
                  <a:pt x="8503" y="10752"/>
                </a:cubicBezTo>
                <a:lnTo>
                  <a:pt x="8503" y="13314"/>
                </a:lnTo>
                <a:lnTo>
                  <a:pt x="8699" y="13314"/>
                </a:lnTo>
                <a:lnTo>
                  <a:pt x="8699" y="21599"/>
                </a:lnTo>
                <a:lnTo>
                  <a:pt x="13188" y="21599"/>
                </a:lnTo>
                <a:lnTo>
                  <a:pt x="13188" y="20128"/>
                </a:lnTo>
                <a:cubicBezTo>
                  <a:pt x="13184" y="20122"/>
                  <a:pt x="13119" y="20032"/>
                  <a:pt x="13119" y="20032"/>
                </a:cubicBezTo>
                <a:lnTo>
                  <a:pt x="13119" y="10752"/>
                </a:lnTo>
                <a:cubicBezTo>
                  <a:pt x="16698" y="6958"/>
                  <a:pt x="19428" y="3341"/>
                  <a:pt x="21600" y="0"/>
                </a:cubicBez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A03F12-E4A8-4E99-ADDA-4524930FF447}" type="slidenum">
              <a:rPr lang="en-US" sz="1500">
                <a:solidFill>
                  <a:schemeClr val="tx2"/>
                </a:solidFill>
              </a:rPr>
              <a:pPr algn="ctr" eaLnBrk="1">
                <a:lnSpc>
                  <a:spcPct val="100000"/>
                </a:lnSpc>
              </a:pPr>
              <a:t>109</a:t>
            </a:fld>
            <a:endParaRPr lang="en-US" sz="1800" dirty="0">
              <a:solidFill>
                <a:schemeClr val="tx2"/>
              </a:solidFill>
            </a:endParaRPr>
          </a:p>
        </p:txBody>
      </p:sp>
      <p:grpSp>
        <p:nvGrpSpPr>
          <p:cNvPr id="118786" name="Group 4"/>
          <p:cNvGrpSpPr>
            <a:grpSpLocks/>
          </p:cNvGrpSpPr>
          <p:nvPr/>
        </p:nvGrpSpPr>
        <p:grpSpPr bwMode="auto">
          <a:xfrm>
            <a:off x="10472738" y="12130509"/>
            <a:ext cx="1289447" cy="2144315"/>
            <a:chOff x="418902" y="-1"/>
            <a:chExt cx="1719418" cy="2858937"/>
          </a:xfrm>
        </p:grpSpPr>
        <p:sp>
          <p:nvSpPr>
            <p:cNvPr id="3" name="AutoShape 5"/>
            <p:cNvSpPr>
              <a:spLocks/>
            </p:cNvSpPr>
            <p:nvPr/>
          </p:nvSpPr>
          <p:spPr bwMode="auto">
            <a:xfrm>
              <a:off x="418902" y="1562017"/>
              <a:ext cx="601717" cy="1296919"/>
            </a:xfrm>
            <a:custGeom>
              <a:avLst/>
              <a:gdLst>
                <a:gd name="T0" fmla="*/ 300859 w 21600"/>
                <a:gd name="T1" fmla="*/ 648460 h 21600"/>
                <a:gd name="T2" fmla="*/ 300859 w 21600"/>
                <a:gd name="T3" fmla="*/ 648460 h 21600"/>
                <a:gd name="T4" fmla="*/ 300859 w 21600"/>
                <a:gd name="T5" fmla="*/ 648460 h 21600"/>
                <a:gd name="T6" fmla="*/ 300859 w 21600"/>
                <a:gd name="T7" fmla="*/ 6484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5718" name="AutoShape 6"/>
            <p:cNvSpPr>
              <a:spLocks/>
            </p:cNvSpPr>
            <p:nvPr/>
          </p:nvSpPr>
          <p:spPr bwMode="auto">
            <a:xfrm rot="10800000">
              <a:off x="1020619" y="-1"/>
              <a:ext cx="1117701" cy="1566780"/>
            </a:xfrm>
            <a:custGeom>
              <a:avLst/>
              <a:gdLst>
                <a:gd name="T0" fmla="*/ 558851 w 21600"/>
                <a:gd name="T1" fmla="*/ 783390 h 21600"/>
                <a:gd name="T2" fmla="*/ 558851 w 21600"/>
                <a:gd name="T3" fmla="*/ 783390 h 21600"/>
                <a:gd name="T4" fmla="*/ 558851 w 21600"/>
                <a:gd name="T5" fmla="*/ 783390 h 21600"/>
                <a:gd name="T6" fmla="*/ 558851 w 21600"/>
                <a:gd name="T7" fmla="*/ 783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18787" name="Group 7"/>
          <p:cNvGrpSpPr>
            <a:grpSpLocks/>
          </p:cNvGrpSpPr>
          <p:nvPr/>
        </p:nvGrpSpPr>
        <p:grpSpPr bwMode="auto">
          <a:xfrm>
            <a:off x="9579769" y="10281468"/>
            <a:ext cx="1603772" cy="3459956"/>
            <a:chOff x="0" y="-1"/>
            <a:chExt cx="2138321" cy="4613342"/>
          </a:xfrm>
        </p:grpSpPr>
        <p:sp>
          <p:nvSpPr>
            <p:cNvPr id="4" name="AutoShape 8"/>
            <p:cNvSpPr>
              <a:spLocks/>
            </p:cNvSpPr>
            <p:nvPr/>
          </p:nvSpPr>
          <p:spPr bwMode="auto">
            <a:xfrm>
              <a:off x="0" y="1562122"/>
              <a:ext cx="1417610" cy="3051219"/>
            </a:xfrm>
            <a:custGeom>
              <a:avLst/>
              <a:gdLst>
                <a:gd name="T0" fmla="*/ 708805 w 21600"/>
                <a:gd name="T1" fmla="*/ 1525610 h 21600"/>
                <a:gd name="T2" fmla="*/ 708805 w 21600"/>
                <a:gd name="T3" fmla="*/ 1525610 h 21600"/>
                <a:gd name="T4" fmla="*/ 708805 w 21600"/>
                <a:gd name="T5" fmla="*/ 1525610 h 21600"/>
                <a:gd name="T6" fmla="*/ 708805 w 21600"/>
                <a:gd name="T7" fmla="*/ 1525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5721" name="AutoShape 9"/>
            <p:cNvSpPr>
              <a:spLocks/>
            </p:cNvSpPr>
            <p:nvPr/>
          </p:nvSpPr>
          <p:spPr bwMode="auto">
            <a:xfrm rot="10800000">
              <a:off x="1020743" y="-1"/>
              <a:ext cx="1117578" cy="1566886"/>
            </a:xfrm>
            <a:custGeom>
              <a:avLst/>
              <a:gdLst>
                <a:gd name="T0" fmla="*/ 558789 w 21600"/>
                <a:gd name="T1" fmla="*/ 783443 h 21600"/>
                <a:gd name="T2" fmla="*/ 558789 w 21600"/>
                <a:gd name="T3" fmla="*/ 783443 h 21600"/>
                <a:gd name="T4" fmla="*/ 558789 w 21600"/>
                <a:gd name="T5" fmla="*/ 783443 h 21600"/>
                <a:gd name="T6" fmla="*/ 558789 w 21600"/>
                <a:gd name="T7" fmla="*/ 783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15722" name="AutoShape 10"/>
          <p:cNvSpPr>
            <a:spLocks/>
          </p:cNvSpPr>
          <p:nvPr/>
        </p:nvSpPr>
        <p:spPr bwMode="auto">
          <a:xfrm>
            <a:off x="9420225" y="8382422"/>
            <a:ext cx="3644504" cy="2230040"/>
          </a:xfrm>
          <a:custGeom>
            <a:avLst/>
            <a:gdLst>
              <a:gd name="T0" fmla="*/ 2429552 w 20837"/>
              <a:gd name="T1" fmla="*/ 1486694 h 21600"/>
              <a:gd name="T2" fmla="*/ 2429552 w 20837"/>
              <a:gd name="T3" fmla="*/ 1486694 h 21600"/>
              <a:gd name="T4" fmla="*/ 2429552 w 20837"/>
              <a:gd name="T5" fmla="*/ 1486694 h 21600"/>
              <a:gd name="T6" fmla="*/ 2429552 w 20837"/>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5723" name="AutoShape 11"/>
          <p:cNvSpPr>
            <a:spLocks/>
          </p:cNvSpPr>
          <p:nvPr/>
        </p:nvSpPr>
        <p:spPr bwMode="auto">
          <a:xfrm>
            <a:off x="6710363" y="6416699"/>
            <a:ext cx="4323160" cy="2644379"/>
          </a:xfrm>
          <a:custGeom>
            <a:avLst/>
            <a:gdLst>
              <a:gd name="T0" fmla="*/ 2881968 w 20837"/>
              <a:gd name="T1" fmla="*/ 1762919 h 21600"/>
              <a:gd name="T2" fmla="*/ 2881968 w 20837"/>
              <a:gd name="T3" fmla="*/ 1762919 h 21600"/>
              <a:gd name="T4" fmla="*/ 2881968 w 20837"/>
              <a:gd name="T5" fmla="*/ 1762919 h 21600"/>
              <a:gd name="T6" fmla="*/ 2881968 w 20837"/>
              <a:gd name="T7" fmla="*/ 176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grpSp>
        <p:nvGrpSpPr>
          <p:cNvPr id="118790" name="Group 12"/>
          <p:cNvGrpSpPr>
            <a:grpSpLocks/>
          </p:cNvGrpSpPr>
          <p:nvPr/>
        </p:nvGrpSpPr>
        <p:grpSpPr bwMode="auto">
          <a:xfrm>
            <a:off x="6816329" y="9299203"/>
            <a:ext cx="1625203" cy="4612481"/>
            <a:chOff x="-1" y="0"/>
            <a:chExt cx="2167499" cy="6149468"/>
          </a:xfrm>
        </p:grpSpPr>
        <p:sp>
          <p:nvSpPr>
            <p:cNvPr id="115725" name="AutoShape 13"/>
            <p:cNvSpPr>
              <a:spLocks/>
            </p:cNvSpPr>
            <p:nvPr/>
          </p:nvSpPr>
          <p:spPr bwMode="auto">
            <a:xfrm flipH="1">
              <a:off x="749493" y="2412801"/>
              <a:ext cx="1418005" cy="3736667"/>
            </a:xfrm>
            <a:custGeom>
              <a:avLst/>
              <a:gdLst>
                <a:gd name="T0" fmla="*/ 709003 w 21600"/>
                <a:gd name="T1" fmla="*/ 1868334 h 21600"/>
                <a:gd name="T2" fmla="*/ 709003 w 21600"/>
                <a:gd name="T3" fmla="*/ 1868334 h 21600"/>
                <a:gd name="T4" fmla="*/ 709003 w 21600"/>
                <a:gd name="T5" fmla="*/ 1868334 h 21600"/>
                <a:gd name="T6" fmla="*/ 709003 w 21600"/>
                <a:gd name="T7" fmla="*/ 18683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5300"/>
                  </a:lnTo>
                  <a:cubicBezTo>
                    <a:pt x="0" y="3836"/>
                    <a:pt x="1564" y="2511"/>
                    <a:pt x="4093" y="1552"/>
                  </a:cubicBezTo>
                  <a:cubicBezTo>
                    <a:pt x="6622" y="593"/>
                    <a:pt x="10116" y="0"/>
                    <a:pt x="13976" y="0"/>
                  </a:cubicBezTo>
                  <a:lnTo>
                    <a:pt x="21600"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15726" name="AutoShape 14"/>
            <p:cNvSpPr>
              <a:spLocks/>
            </p:cNvSpPr>
            <p:nvPr/>
          </p:nvSpPr>
          <p:spPr bwMode="auto">
            <a:xfrm rot="10800000" flipH="1">
              <a:off x="-1" y="0"/>
              <a:ext cx="1117890" cy="2417563"/>
            </a:xfrm>
            <a:custGeom>
              <a:avLst/>
              <a:gdLst>
                <a:gd name="T0" fmla="*/ 558945 w 21600"/>
                <a:gd name="T1" fmla="*/ 1208782 h 21600"/>
                <a:gd name="T2" fmla="*/ 558945 w 21600"/>
                <a:gd name="T3" fmla="*/ 1208782 h 21600"/>
                <a:gd name="T4" fmla="*/ 558945 w 21600"/>
                <a:gd name="T5" fmla="*/ 1208782 h 21600"/>
                <a:gd name="T6" fmla="*/ 558945 w 21600"/>
                <a:gd name="T7" fmla="*/ 12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7131"/>
                  </a:lnTo>
                  <a:cubicBezTo>
                    <a:pt x="0" y="5161"/>
                    <a:pt x="1984" y="3379"/>
                    <a:pt x="5193" y="2088"/>
                  </a:cubicBezTo>
                  <a:cubicBezTo>
                    <a:pt x="8402" y="798"/>
                    <a:pt x="12834" y="0"/>
                    <a:pt x="17731" y="0"/>
                  </a:cubicBezTo>
                  <a:lnTo>
                    <a:pt x="21599" y="0"/>
                  </a:lnTo>
                </a:path>
              </a:pathLst>
            </a:custGeom>
            <a:noFill/>
            <a:ln w="1905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15727" name="Line 15"/>
          <p:cNvSpPr>
            <a:spLocks noChangeShapeType="1"/>
          </p:cNvSpPr>
          <p:nvPr/>
        </p:nvSpPr>
        <p:spPr bwMode="auto">
          <a:xfrm flipV="1">
            <a:off x="8867775" y="8368133"/>
            <a:ext cx="0" cy="5528072"/>
          </a:xfrm>
          <a:prstGeom prst="line">
            <a:avLst/>
          </a:prstGeom>
          <a:noFill/>
          <a:ln w="1905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5728" name="Line 16"/>
          <p:cNvSpPr>
            <a:spLocks noChangeShapeType="1"/>
          </p:cNvSpPr>
          <p:nvPr/>
        </p:nvSpPr>
        <p:spPr bwMode="auto">
          <a:xfrm flipV="1">
            <a:off x="9198769" y="10089777"/>
            <a:ext cx="0" cy="3651647"/>
          </a:xfrm>
          <a:prstGeom prst="line">
            <a:avLst/>
          </a:prstGeom>
          <a:noFill/>
          <a:ln w="190500" cap="flat" cmpd="sng">
            <a:solidFill>
              <a:schemeClr val="accent4"/>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15729" name="AutoShape 17"/>
          <p:cNvSpPr>
            <a:spLocks/>
          </p:cNvSpPr>
          <p:nvPr/>
        </p:nvSpPr>
        <p:spPr bwMode="auto">
          <a:xfrm>
            <a:off x="5378054" y="7954986"/>
            <a:ext cx="2836069" cy="1734741"/>
          </a:xfrm>
          <a:custGeom>
            <a:avLst/>
            <a:gdLst>
              <a:gd name="T0" fmla="*/ 1890622 w 20837"/>
              <a:gd name="T1" fmla="*/ 1156494 h 21600"/>
              <a:gd name="T2" fmla="*/ 1890622 w 20837"/>
              <a:gd name="T3" fmla="*/ 1156494 h 21600"/>
              <a:gd name="T4" fmla="*/ 1890622 w 20837"/>
              <a:gd name="T5" fmla="*/ 1156494 h 21600"/>
              <a:gd name="T6" fmla="*/ 1890622 w 20837"/>
              <a:gd name="T7" fmla="*/ 1156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599"/>
                </a:lnTo>
                <a:lnTo>
                  <a:pt x="3699" y="21599"/>
                </a:lnTo>
                <a:lnTo>
                  <a:pt x="16724" y="21599"/>
                </a:lnTo>
                <a:lnTo>
                  <a:pt x="17045" y="21599"/>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5730" name="AutoShape 18"/>
          <p:cNvSpPr>
            <a:spLocks/>
          </p:cNvSpPr>
          <p:nvPr/>
        </p:nvSpPr>
        <p:spPr bwMode="auto">
          <a:xfrm>
            <a:off x="10614422" y="11289927"/>
            <a:ext cx="2294334" cy="1403747"/>
          </a:xfrm>
          <a:custGeom>
            <a:avLst/>
            <a:gdLst>
              <a:gd name="T0" fmla="*/ 1529483 w 20837"/>
              <a:gd name="T1" fmla="*/ 935831 h 21600"/>
              <a:gd name="T2" fmla="*/ 1529483 w 20837"/>
              <a:gd name="T3" fmla="*/ 935831 h 21600"/>
              <a:gd name="T4" fmla="*/ 1529483 w 20837"/>
              <a:gd name="T5" fmla="*/ 935831 h 21600"/>
              <a:gd name="T6" fmla="*/ 1529483 w 20837"/>
              <a:gd name="T7" fmla="*/ 935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5731" name="AutoShape 19"/>
          <p:cNvSpPr>
            <a:spLocks/>
          </p:cNvSpPr>
          <p:nvPr/>
        </p:nvSpPr>
        <p:spPr bwMode="auto">
          <a:xfrm>
            <a:off x="7741444" y="8393136"/>
            <a:ext cx="2936081" cy="1796654"/>
          </a:xfrm>
          <a:custGeom>
            <a:avLst/>
            <a:gdLst>
              <a:gd name="T0" fmla="*/ 1957294 w 20837"/>
              <a:gd name="T1" fmla="*/ 1197769 h 21600"/>
              <a:gd name="T2" fmla="*/ 1957294 w 20837"/>
              <a:gd name="T3" fmla="*/ 1197769 h 21600"/>
              <a:gd name="T4" fmla="*/ 1957294 w 20837"/>
              <a:gd name="T5" fmla="*/ 1197769 h 21600"/>
              <a:gd name="T6" fmla="*/ 1957294 w 20837"/>
              <a:gd name="T7" fmla="*/ 1197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9"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5732" name="AutoShape 20"/>
          <p:cNvSpPr>
            <a:spLocks/>
          </p:cNvSpPr>
          <p:nvPr/>
        </p:nvSpPr>
        <p:spPr bwMode="auto">
          <a:xfrm>
            <a:off x="5464969" y="10464824"/>
            <a:ext cx="2175272" cy="1331119"/>
          </a:xfrm>
          <a:custGeom>
            <a:avLst/>
            <a:gdLst>
              <a:gd name="T0" fmla="*/ 1450112 w 20837"/>
              <a:gd name="T1" fmla="*/ 887413 h 21600"/>
              <a:gd name="T2" fmla="*/ 1450112 w 20837"/>
              <a:gd name="T3" fmla="*/ 887413 h 21600"/>
              <a:gd name="T4" fmla="*/ 1450112 w 20837"/>
              <a:gd name="T5" fmla="*/ 887413 h 21600"/>
              <a:gd name="T6" fmla="*/ 1450112 w 20837"/>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7" h="21600">
                <a:moveTo>
                  <a:pt x="12198" y="0"/>
                </a:moveTo>
                <a:cubicBezTo>
                  <a:pt x="11040" y="0"/>
                  <a:pt x="9883" y="750"/>
                  <a:pt x="9000" y="2247"/>
                </a:cubicBezTo>
                <a:cubicBezTo>
                  <a:pt x="8738" y="2691"/>
                  <a:pt x="8526" y="3183"/>
                  <a:pt x="8342" y="3697"/>
                </a:cubicBezTo>
                <a:cubicBezTo>
                  <a:pt x="6922" y="2265"/>
                  <a:pt x="5061" y="2566"/>
                  <a:pt x="3839" y="4636"/>
                </a:cubicBezTo>
                <a:cubicBezTo>
                  <a:pt x="3083" y="5918"/>
                  <a:pt x="2735" y="7617"/>
                  <a:pt x="2771" y="9296"/>
                </a:cubicBezTo>
                <a:cubicBezTo>
                  <a:pt x="2154" y="9567"/>
                  <a:pt x="1566" y="10083"/>
                  <a:pt x="1083" y="10902"/>
                </a:cubicBezTo>
                <a:cubicBezTo>
                  <a:pt x="-361" y="13349"/>
                  <a:pt x="-361" y="17318"/>
                  <a:pt x="1083" y="19765"/>
                </a:cubicBezTo>
                <a:cubicBezTo>
                  <a:pt x="1693" y="20800"/>
                  <a:pt x="2467" y="21367"/>
                  <a:pt x="3262" y="21527"/>
                </a:cubicBezTo>
                <a:lnTo>
                  <a:pt x="3262" y="21600"/>
                </a:lnTo>
                <a:lnTo>
                  <a:pt x="3699" y="21600"/>
                </a:lnTo>
                <a:lnTo>
                  <a:pt x="16724" y="21600"/>
                </a:lnTo>
                <a:lnTo>
                  <a:pt x="17045" y="21600"/>
                </a:lnTo>
                <a:lnTo>
                  <a:pt x="17045" y="21546"/>
                </a:lnTo>
                <a:cubicBezTo>
                  <a:pt x="17988" y="21421"/>
                  <a:pt x="18912" y="20782"/>
                  <a:pt x="19633" y="19561"/>
                </a:cubicBezTo>
                <a:cubicBezTo>
                  <a:pt x="21238" y="16841"/>
                  <a:pt x="21238" y="12425"/>
                  <a:pt x="19633" y="9705"/>
                </a:cubicBezTo>
                <a:cubicBezTo>
                  <a:pt x="18830" y="8345"/>
                  <a:pt x="17776" y="7667"/>
                  <a:pt x="16724" y="7667"/>
                </a:cubicBezTo>
                <a:cubicBezTo>
                  <a:pt x="16724" y="5704"/>
                  <a:pt x="16281" y="3744"/>
                  <a:pt x="15397" y="2247"/>
                </a:cubicBezTo>
                <a:cubicBezTo>
                  <a:pt x="14514" y="750"/>
                  <a:pt x="13357" y="0"/>
                  <a:pt x="1219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5733" name="AutoShape 21"/>
          <p:cNvSpPr>
            <a:spLocks/>
          </p:cNvSpPr>
          <p:nvPr/>
        </p:nvSpPr>
        <p:spPr bwMode="auto">
          <a:xfrm>
            <a:off x="11852672" y="6588149"/>
            <a:ext cx="4466034" cy="998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15734" name="AutoShape 22"/>
          <p:cNvSpPr>
            <a:spLocks/>
          </p:cNvSpPr>
          <p:nvPr/>
        </p:nvSpPr>
        <p:spPr bwMode="auto">
          <a:xfrm>
            <a:off x="11852672" y="620000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5735" name="AutoShape 23"/>
          <p:cNvSpPr>
            <a:spLocks/>
          </p:cNvSpPr>
          <p:nvPr/>
        </p:nvSpPr>
        <p:spPr bwMode="auto">
          <a:xfrm>
            <a:off x="13821966" y="8781281"/>
            <a:ext cx="35135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36" name="AutoShape 24"/>
          <p:cNvSpPr>
            <a:spLocks/>
          </p:cNvSpPr>
          <p:nvPr/>
        </p:nvSpPr>
        <p:spPr bwMode="auto">
          <a:xfrm>
            <a:off x="13821966" y="839313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5737" name="AutoShape 25"/>
          <p:cNvSpPr>
            <a:spLocks/>
          </p:cNvSpPr>
          <p:nvPr/>
        </p:nvSpPr>
        <p:spPr bwMode="auto">
          <a:xfrm>
            <a:off x="13821966" y="11076806"/>
            <a:ext cx="29801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38" name="AutoShape 26"/>
          <p:cNvSpPr>
            <a:spLocks/>
          </p:cNvSpPr>
          <p:nvPr/>
        </p:nvSpPr>
        <p:spPr bwMode="auto">
          <a:xfrm>
            <a:off x="13821966" y="1068866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5739" name="AutoShape 27"/>
          <p:cNvSpPr>
            <a:spLocks/>
          </p:cNvSpPr>
          <p:nvPr/>
        </p:nvSpPr>
        <p:spPr bwMode="auto">
          <a:xfrm>
            <a:off x="1545432" y="6588149"/>
            <a:ext cx="4464844" cy="9989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15740" name="AutoShape 28"/>
          <p:cNvSpPr>
            <a:spLocks/>
          </p:cNvSpPr>
          <p:nvPr/>
        </p:nvSpPr>
        <p:spPr bwMode="auto">
          <a:xfrm>
            <a:off x="4288631" y="620000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5741" name="AutoShape 29"/>
          <p:cNvSpPr>
            <a:spLocks/>
          </p:cNvSpPr>
          <p:nvPr/>
        </p:nvSpPr>
        <p:spPr bwMode="auto">
          <a:xfrm>
            <a:off x="951310" y="8781281"/>
            <a:ext cx="35135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a:t>
            </a:r>
          </a:p>
        </p:txBody>
      </p:sp>
      <p:sp>
        <p:nvSpPr>
          <p:cNvPr id="115742" name="AutoShape 30"/>
          <p:cNvSpPr>
            <a:spLocks/>
          </p:cNvSpPr>
          <p:nvPr/>
        </p:nvSpPr>
        <p:spPr bwMode="auto">
          <a:xfrm>
            <a:off x="2750344" y="839313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15743" name="AutoShape 31"/>
          <p:cNvSpPr>
            <a:spLocks/>
          </p:cNvSpPr>
          <p:nvPr/>
        </p:nvSpPr>
        <p:spPr bwMode="auto">
          <a:xfrm>
            <a:off x="1484710" y="11076806"/>
            <a:ext cx="29801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115744" name="AutoShape 32"/>
          <p:cNvSpPr>
            <a:spLocks/>
          </p:cNvSpPr>
          <p:nvPr/>
        </p:nvSpPr>
        <p:spPr bwMode="auto">
          <a:xfrm>
            <a:off x="2750344" y="1068866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grpSp>
        <p:nvGrpSpPr>
          <p:cNvPr id="118809" name="Group 33"/>
          <p:cNvGrpSpPr>
            <a:grpSpLocks/>
          </p:cNvGrpSpPr>
          <p:nvPr/>
        </p:nvGrpSpPr>
        <p:grpSpPr bwMode="auto">
          <a:xfrm flipH="1">
            <a:off x="6553200" y="11736412"/>
            <a:ext cx="1191816" cy="2097881"/>
            <a:chOff x="-4087" y="-1"/>
            <a:chExt cx="1589072" cy="2796419"/>
          </a:xfrm>
        </p:grpSpPr>
        <p:sp>
          <p:nvSpPr>
            <p:cNvPr id="115746" name="AutoShape 34"/>
            <p:cNvSpPr>
              <a:spLocks/>
            </p:cNvSpPr>
            <p:nvPr/>
          </p:nvSpPr>
          <p:spPr bwMode="auto">
            <a:xfrm>
              <a:off x="-4087" y="1158561"/>
              <a:ext cx="760405" cy="1637857"/>
            </a:xfrm>
            <a:custGeom>
              <a:avLst/>
              <a:gdLst>
                <a:gd name="T0" fmla="*/ 380203 w 21600"/>
                <a:gd name="T1" fmla="*/ 818929 h 21600"/>
                <a:gd name="T2" fmla="*/ 380203 w 21600"/>
                <a:gd name="T3" fmla="*/ 818929 h 21600"/>
                <a:gd name="T4" fmla="*/ 380203 w 21600"/>
                <a:gd name="T5" fmla="*/ 818929 h 21600"/>
                <a:gd name="T6" fmla="*/ 380203 w 21600"/>
                <a:gd name="T7" fmla="*/ 818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6491"/>
                  </a:lnTo>
                  <a:cubicBezTo>
                    <a:pt x="0" y="4699"/>
                    <a:pt x="1564" y="3076"/>
                    <a:pt x="4093" y="1901"/>
                  </a:cubicBezTo>
                  <a:cubicBezTo>
                    <a:pt x="6622" y="726"/>
                    <a:pt x="10116" y="0"/>
                    <a:pt x="13976" y="0"/>
                  </a:cubicBezTo>
                  <a:lnTo>
                    <a:pt x="21600"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5747" name="AutoShape 35"/>
            <p:cNvSpPr>
              <a:spLocks/>
            </p:cNvSpPr>
            <p:nvPr/>
          </p:nvSpPr>
          <p:spPr bwMode="auto">
            <a:xfrm rot="10800000">
              <a:off x="756318" y="-1"/>
              <a:ext cx="828667" cy="1161736"/>
            </a:xfrm>
            <a:custGeom>
              <a:avLst/>
              <a:gdLst>
                <a:gd name="T0" fmla="*/ 414334 w 21600"/>
                <a:gd name="T1" fmla="*/ 580868 h 21600"/>
                <a:gd name="T2" fmla="*/ 414334 w 21600"/>
                <a:gd name="T3" fmla="*/ 580868 h 21600"/>
                <a:gd name="T4" fmla="*/ 414334 w 21600"/>
                <a:gd name="T5" fmla="*/ 580868 h 21600"/>
                <a:gd name="T6" fmla="*/ 414334 w 21600"/>
                <a:gd name="T7" fmla="*/ 580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10999"/>
                  </a:lnTo>
                  <a:cubicBezTo>
                    <a:pt x="0" y="7962"/>
                    <a:pt x="1984" y="5212"/>
                    <a:pt x="5193" y="3221"/>
                  </a:cubicBezTo>
                  <a:cubicBezTo>
                    <a:pt x="8402" y="1231"/>
                    <a:pt x="12834" y="0"/>
                    <a:pt x="17731" y="0"/>
                  </a:cubicBezTo>
                  <a:lnTo>
                    <a:pt x="21599" y="0"/>
                  </a:lnTo>
                </a:path>
              </a:pathLst>
            </a:custGeom>
            <a:noFill/>
            <a:ln w="1905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15748" name="AutoShape 36"/>
          <p:cNvSpPr>
            <a:spLocks/>
          </p:cNvSpPr>
          <p:nvPr/>
        </p:nvSpPr>
        <p:spPr bwMode="auto">
          <a:xfrm>
            <a:off x="11569303" y="11795943"/>
            <a:ext cx="385763" cy="514350"/>
          </a:xfrm>
          <a:custGeom>
            <a:avLst/>
            <a:gdLst>
              <a:gd name="T0" fmla="*/ 257175 w 21600"/>
              <a:gd name="T1" fmla="*/ 342900 h 21600"/>
              <a:gd name="T2" fmla="*/ 257175 w 21600"/>
              <a:gd name="T3" fmla="*/ 342900 h 21600"/>
              <a:gd name="T4" fmla="*/ 257175 w 21600"/>
              <a:gd name="T5" fmla="*/ 342900 h 21600"/>
              <a:gd name="T6" fmla="*/ 257175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5749" name="AutoShape 37"/>
          <p:cNvSpPr>
            <a:spLocks/>
          </p:cNvSpPr>
          <p:nvPr/>
        </p:nvSpPr>
        <p:spPr bwMode="auto">
          <a:xfrm>
            <a:off x="6553201" y="8676505"/>
            <a:ext cx="450056" cy="515541"/>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5750" name="AutoShape 38"/>
          <p:cNvSpPr>
            <a:spLocks/>
          </p:cNvSpPr>
          <p:nvPr/>
        </p:nvSpPr>
        <p:spPr bwMode="auto">
          <a:xfrm>
            <a:off x="8796337" y="9188474"/>
            <a:ext cx="501254" cy="501254"/>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5751" name="AutoShape 39"/>
          <p:cNvSpPr>
            <a:spLocks/>
          </p:cNvSpPr>
          <p:nvPr/>
        </p:nvSpPr>
        <p:spPr bwMode="auto">
          <a:xfrm>
            <a:off x="11185923" y="9498037"/>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5752" name="AutoShape 40"/>
          <p:cNvSpPr>
            <a:spLocks/>
          </p:cNvSpPr>
          <p:nvPr/>
        </p:nvSpPr>
        <p:spPr bwMode="auto">
          <a:xfrm>
            <a:off x="8752285" y="7328718"/>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5753" name="AutoShape 41"/>
          <p:cNvSpPr>
            <a:spLocks/>
          </p:cNvSpPr>
          <p:nvPr/>
        </p:nvSpPr>
        <p:spPr bwMode="auto">
          <a:xfrm>
            <a:off x="6285310" y="11056565"/>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380" name="AutoShape 20"/>
          <p:cNvCxnSpPr>
            <a:cxnSpLocks noChangeShapeType="1"/>
          </p:cNvCxnSpPr>
          <p:nvPr/>
        </p:nvCxnSpPr>
        <p:spPr bwMode="auto">
          <a:xfrm flipV="1">
            <a:off x="2601516" y="6893720"/>
            <a:ext cx="7343775" cy="1"/>
          </a:xfrm>
          <a:prstGeom prst="straightConnector1">
            <a:avLst/>
          </a:prstGeom>
          <a:noFill/>
          <a:ln w="50800" cap="flat" cmpd="sng">
            <a:solidFill>
              <a:schemeClr val="accent1"/>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5368" name="AutoShape 8"/>
          <p:cNvSpPr>
            <a:spLocks/>
          </p:cNvSpPr>
          <p:nvPr/>
        </p:nvSpPr>
        <p:spPr bwMode="auto">
          <a:xfrm>
            <a:off x="2133600" y="7348537"/>
            <a:ext cx="2725341" cy="1644254"/>
          </a:xfrm>
          <a:custGeom>
            <a:avLst/>
            <a:gdLst>
              <a:gd name="T0" fmla="*/ 1816894 w 21600"/>
              <a:gd name="T1" fmla="*/ 1096169 h 21600"/>
              <a:gd name="T2" fmla="*/ 1816894 w 21600"/>
              <a:gd name="T3" fmla="*/ 1096169 h 21600"/>
              <a:gd name="T4" fmla="*/ 1816894 w 21600"/>
              <a:gd name="T5" fmla="*/ 1096169 h 21600"/>
              <a:gd name="T6" fmla="*/ 1816894 w 21600"/>
              <a:gd name="T7" fmla="*/ 1096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01"/>
                </a:lnTo>
                <a:lnTo>
                  <a:pt x="0" y="2502"/>
                </a:lnTo>
                <a:lnTo>
                  <a:pt x="0" y="21599"/>
                </a:lnTo>
                <a:lnTo>
                  <a:pt x="4069" y="21599"/>
                </a:lnTo>
                <a:lnTo>
                  <a:pt x="5209" y="21599"/>
                </a:lnTo>
                <a:lnTo>
                  <a:pt x="20090" y="21599"/>
                </a:lnTo>
                <a:lnTo>
                  <a:pt x="21599" y="21599"/>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5369" name="AutoShape 9"/>
          <p:cNvSpPr>
            <a:spLocks/>
          </p:cNvSpPr>
          <p:nvPr/>
        </p:nvSpPr>
        <p:spPr bwMode="auto">
          <a:xfrm>
            <a:off x="10410826" y="4720829"/>
            <a:ext cx="2726531" cy="1694259"/>
          </a:xfrm>
          <a:custGeom>
            <a:avLst/>
            <a:gdLst>
              <a:gd name="T0" fmla="*/ 1817688 w 21600"/>
              <a:gd name="T1" fmla="*/ 1129506 h 21600"/>
              <a:gd name="T2" fmla="*/ 1817688 w 21600"/>
              <a:gd name="T3" fmla="*/ 1129506 h 21600"/>
              <a:gd name="T4" fmla="*/ 1817688 w 21600"/>
              <a:gd name="T5" fmla="*/ 1129506 h 21600"/>
              <a:gd name="T6" fmla="*/ 1817688 w 21600"/>
              <a:gd name="T7" fmla="*/ 1129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16"/>
                </a:lnTo>
                <a:lnTo>
                  <a:pt x="0" y="19170"/>
                </a:lnTo>
                <a:lnTo>
                  <a:pt x="0" y="0"/>
                </a:lnTo>
                <a:lnTo>
                  <a:pt x="5215" y="0"/>
                </a:lnTo>
                <a:lnTo>
                  <a:pt x="10279" y="0"/>
                </a:lnTo>
                <a:lnTo>
                  <a:pt x="20090" y="0"/>
                </a:lnTo>
                <a:lnTo>
                  <a:pt x="21599"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cxnSp>
        <p:nvCxnSpPr>
          <p:cNvPr id="27" name="AutoShape 10"/>
          <p:cNvCxnSpPr>
            <a:cxnSpLocks noChangeShapeType="1"/>
          </p:cNvCxnSpPr>
          <p:nvPr/>
        </p:nvCxnSpPr>
        <p:spPr bwMode="auto">
          <a:xfrm flipV="1">
            <a:off x="2134791" y="5314951"/>
            <a:ext cx="0" cy="1566863"/>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9" name="AutoShape 13"/>
          <p:cNvCxnSpPr>
            <a:cxnSpLocks noChangeShapeType="1"/>
          </p:cNvCxnSpPr>
          <p:nvPr/>
        </p:nvCxnSpPr>
        <p:spPr bwMode="auto">
          <a:xfrm>
            <a:off x="10412016" y="6881813"/>
            <a:ext cx="25589" cy="1566863"/>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25" name="Oval 24"/>
          <p:cNvSpPr/>
          <p:nvPr/>
        </p:nvSpPr>
        <p:spPr bwMode="auto">
          <a:xfrm>
            <a:off x="4858941" y="7668816"/>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24" name="Oval 23"/>
          <p:cNvSpPr/>
          <p:nvPr/>
        </p:nvSpPr>
        <p:spPr bwMode="auto">
          <a:xfrm>
            <a:off x="13140444" y="3396854"/>
            <a:ext cx="2647950" cy="2647950"/>
          </a:xfrm>
          <a:prstGeom prst="ellipse">
            <a:avLst/>
          </a:prstGeom>
          <a:blipFill>
            <a:blip r:embed="rId3"/>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15361" name="AutoShape 1"/>
          <p:cNvSpPr>
            <a:spLocks/>
          </p:cNvSpPr>
          <p:nvPr/>
        </p:nvSpPr>
        <p:spPr bwMode="auto">
          <a:xfrm>
            <a:off x="1518047" y="4082653"/>
            <a:ext cx="1232297" cy="1232297"/>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362" name="AutoShape 2"/>
          <p:cNvSpPr>
            <a:spLocks/>
          </p:cNvSpPr>
          <p:nvPr/>
        </p:nvSpPr>
        <p:spPr bwMode="auto">
          <a:xfrm>
            <a:off x="1668066" y="6415088"/>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p>
        </p:txBody>
      </p:sp>
      <p:sp>
        <p:nvSpPr>
          <p:cNvPr id="15363" name="AutoShape 3"/>
          <p:cNvSpPr>
            <a:spLocks/>
          </p:cNvSpPr>
          <p:nvPr/>
        </p:nvSpPr>
        <p:spPr bwMode="auto">
          <a:xfrm>
            <a:off x="9945291" y="6415088"/>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p>
        </p:txBody>
      </p:sp>
      <p:sp>
        <p:nvSpPr>
          <p:cNvPr id="15365" name="AutoShape 5"/>
          <p:cNvSpPr>
            <a:spLocks/>
          </p:cNvSpPr>
          <p:nvPr/>
        </p:nvSpPr>
        <p:spPr bwMode="auto">
          <a:xfrm>
            <a:off x="1847850" y="6719888"/>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sp>
        <p:nvSpPr>
          <p:cNvPr id="15366" name="AutoShape 6"/>
          <p:cNvSpPr>
            <a:spLocks/>
          </p:cNvSpPr>
          <p:nvPr/>
        </p:nvSpPr>
        <p:spPr bwMode="auto">
          <a:xfrm>
            <a:off x="10126266" y="6719888"/>
            <a:ext cx="5715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2013</a:t>
            </a:r>
            <a:endParaRPr lang="en-US" sz="1800" dirty="0">
              <a:solidFill>
                <a:schemeClr val="bg1"/>
              </a:solidFill>
              <a:latin typeface="Roboto" charset="0"/>
              <a:ea typeface="ＭＳ Ｐゴシック" charset="0"/>
              <a:cs typeface="Roboto" charset="0"/>
              <a:sym typeface="Roboto" charset="0"/>
            </a:endParaRPr>
          </a:p>
        </p:txBody>
      </p:sp>
      <p:sp>
        <p:nvSpPr>
          <p:cNvPr id="15371" name="AutoShape 11"/>
          <p:cNvSpPr>
            <a:spLocks/>
          </p:cNvSpPr>
          <p:nvPr/>
        </p:nvSpPr>
        <p:spPr bwMode="auto">
          <a:xfrm>
            <a:off x="9830991" y="8453438"/>
            <a:ext cx="1233488" cy="1232297"/>
          </a:xfrm>
          <a:custGeom>
            <a:avLst/>
            <a:gdLst>
              <a:gd name="T0" fmla="*/ 822283 w 19679"/>
              <a:gd name="T1" fmla="*/ 901727 h 19679"/>
              <a:gd name="T2" fmla="*/ 822283 w 19679"/>
              <a:gd name="T3" fmla="*/ 901727 h 19679"/>
              <a:gd name="T4" fmla="*/ 822283 w 19679"/>
              <a:gd name="T5" fmla="*/ 901727 h 19679"/>
              <a:gd name="T6" fmla="*/ 822283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372" name="AutoShape 12"/>
          <p:cNvSpPr>
            <a:spLocks/>
          </p:cNvSpPr>
          <p:nvPr/>
        </p:nvSpPr>
        <p:spPr bwMode="auto">
          <a:xfrm>
            <a:off x="10161985" y="8774907"/>
            <a:ext cx="561975" cy="589360"/>
          </a:xfrm>
          <a:custGeom>
            <a:avLst/>
            <a:gdLst>
              <a:gd name="T0" fmla="*/ 374650 w 21600"/>
              <a:gd name="T1" fmla="*/ 404199 h 21294"/>
              <a:gd name="T2" fmla="*/ 374650 w 21600"/>
              <a:gd name="T3" fmla="*/ 404199 h 21294"/>
              <a:gd name="T4" fmla="*/ 374650 w 21600"/>
              <a:gd name="T5" fmla="*/ 404199 h 21294"/>
              <a:gd name="T6" fmla="*/ 374650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sz="1800"/>
          </a:p>
        </p:txBody>
      </p:sp>
      <p:sp>
        <p:nvSpPr>
          <p:cNvPr id="15374" name="AutoShape 14"/>
          <p:cNvSpPr>
            <a:spLocks/>
          </p:cNvSpPr>
          <p:nvPr/>
        </p:nvSpPr>
        <p:spPr bwMode="auto">
          <a:xfrm>
            <a:off x="11797903" y="8545117"/>
            <a:ext cx="5328047"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5" name="AutoShape 15"/>
          <p:cNvSpPr>
            <a:spLocks/>
          </p:cNvSpPr>
          <p:nvPr/>
        </p:nvSpPr>
        <p:spPr bwMode="auto">
          <a:xfrm>
            <a:off x="11797903" y="8040291"/>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Build Connection</a:t>
            </a:r>
            <a:endParaRPr lang="en-US" sz="1800" dirty="0">
              <a:solidFill>
                <a:schemeClr val="tx2"/>
              </a:solidFill>
              <a:latin typeface="Roboto" charset="0"/>
              <a:ea typeface="ＭＳ Ｐゴシック" charset="0"/>
              <a:cs typeface="Roboto" charset="0"/>
              <a:sym typeface="Roboto" charset="0"/>
            </a:endParaRPr>
          </a:p>
        </p:txBody>
      </p:sp>
      <p:sp>
        <p:nvSpPr>
          <p:cNvPr id="15376" name="AutoShape 16"/>
          <p:cNvSpPr>
            <a:spLocks/>
          </p:cNvSpPr>
          <p:nvPr/>
        </p:nvSpPr>
        <p:spPr bwMode="auto">
          <a:xfrm>
            <a:off x="1847851" y="4392217"/>
            <a:ext cx="592931" cy="592931"/>
          </a:xfrm>
          <a:custGeom>
            <a:avLst/>
            <a:gdLst>
              <a:gd name="T0" fmla="*/ 395288 w 21470"/>
              <a:gd name="T1" fmla="*/ 400074 h 21470"/>
              <a:gd name="T2" fmla="*/ 395288 w 21470"/>
              <a:gd name="T3" fmla="*/ 400074 h 21470"/>
              <a:gd name="T4" fmla="*/ 395288 w 21470"/>
              <a:gd name="T5" fmla="*/ 400074 h 21470"/>
              <a:gd name="T6" fmla="*/ 395288 w 21470"/>
              <a:gd name="T7" fmla="*/ 40007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p>
        </p:txBody>
      </p:sp>
      <p:sp>
        <p:nvSpPr>
          <p:cNvPr id="15377" name="AutoShape 17"/>
          <p:cNvSpPr>
            <a:spLocks/>
          </p:cNvSpPr>
          <p:nvPr/>
        </p:nvSpPr>
        <p:spPr bwMode="auto">
          <a:xfrm>
            <a:off x="3518297" y="4250531"/>
            <a:ext cx="5329238" cy="1401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378" name="AutoShape 18"/>
          <p:cNvSpPr>
            <a:spLocks/>
          </p:cNvSpPr>
          <p:nvPr/>
        </p:nvSpPr>
        <p:spPr bwMode="auto">
          <a:xfrm>
            <a:off x="3518297" y="3745706"/>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Start a Company</a:t>
            </a:r>
            <a:endParaRPr lang="en-US" sz="1800" dirty="0">
              <a:solidFill>
                <a:schemeClr val="tx2"/>
              </a:solidFill>
              <a:latin typeface="Roboto" charset="0"/>
              <a:ea typeface="ＭＳ Ｐゴシック" charset="0"/>
              <a:cs typeface="Roboto" charset="0"/>
              <a:sym typeface="Roboto" charset="0"/>
            </a:endParaRPr>
          </a:p>
        </p:txBody>
      </p:sp>
      <p:sp>
        <p:nvSpPr>
          <p:cNvPr id="15379" name="AutoShape 19"/>
          <p:cNvSpPr>
            <a:spLocks/>
          </p:cNvSpPr>
          <p:nvPr/>
        </p:nvSpPr>
        <p:spPr bwMode="auto">
          <a:xfrm>
            <a:off x="0" y="6883004"/>
            <a:ext cx="1668066" cy="1190"/>
          </a:xfrm>
          <a:custGeom>
            <a:avLst/>
            <a:gdLst>
              <a:gd name="T0" fmla="*/ 1112044 w 21600"/>
              <a:gd name="T1" fmla="*/ 793 h 21600"/>
              <a:gd name="T2" fmla="*/ 1112044 w 21600"/>
              <a:gd name="T3" fmla="*/ 793 h 21600"/>
              <a:gd name="T4" fmla="*/ 1112044 w 21600"/>
              <a:gd name="T5" fmla="*/ 793 h 21600"/>
              <a:gd name="T6" fmla="*/ 1112044 w 21600"/>
              <a:gd name="T7" fmla="*/ 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cubicBezTo>
                  <a:pt x="7200" y="14399"/>
                  <a:pt x="14400" y="7199"/>
                  <a:pt x="21599"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5381" name="AutoShape 21"/>
          <p:cNvSpPr>
            <a:spLocks/>
          </p:cNvSpPr>
          <p:nvPr/>
        </p:nvSpPr>
        <p:spPr bwMode="auto">
          <a:xfrm>
            <a:off x="10888266" y="6884194"/>
            <a:ext cx="7442597" cy="9525"/>
          </a:xfrm>
          <a:custGeom>
            <a:avLst/>
            <a:gdLst>
              <a:gd name="T0" fmla="*/ 4961731 w 21600"/>
              <a:gd name="T1" fmla="*/ 6350 h 21600"/>
              <a:gd name="T2" fmla="*/ 4961731 w 21600"/>
              <a:gd name="T3" fmla="*/ 6350 h 21600"/>
              <a:gd name="T4" fmla="*/ 4961731 w 21600"/>
              <a:gd name="T5" fmla="*/ 6350 h 21600"/>
              <a:gd name="T6" fmla="*/ 4961731 w 21600"/>
              <a:gd name="T7" fmla="*/ 6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600" y="2160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3" name="Footer Placeholder 2"/>
          <p:cNvSpPr>
            <a:spLocks noGrp="1"/>
          </p:cNvSpPr>
          <p:nvPr>
            <p:ph type="ftr" sz="quarter" idx="10"/>
          </p:nvPr>
        </p:nvSpPr>
        <p:spPr/>
        <p:txBody>
          <a:bodyPr/>
          <a:lstStyle/>
          <a:p>
            <a:r>
              <a:rPr lang="id-ID" dirty="0"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379"/>
                                        </p:tgtEl>
                                        <p:attrNameLst>
                                          <p:attrName>style.visibility</p:attrName>
                                        </p:attrNameLst>
                                      </p:cBhvr>
                                      <p:to>
                                        <p:strVal val="visible"/>
                                      </p:to>
                                    </p:set>
                                    <p:animEffect transition="in" filter="wipe(left)">
                                      <p:cBhvr>
                                        <p:cTn id="7" dur="500"/>
                                        <p:tgtEl>
                                          <p:spTgt spid="153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365"/>
                                        </p:tgtEl>
                                        <p:attrNameLst>
                                          <p:attrName>style.visibility</p:attrName>
                                        </p:attrNameLst>
                                      </p:cBhvr>
                                      <p:to>
                                        <p:strVal val="visible"/>
                                      </p:to>
                                    </p:set>
                                    <p:animEffect transition="in" filter="fade">
                                      <p:cBhvr>
                                        <p:cTn id="11" dur="500"/>
                                        <p:tgtEl>
                                          <p:spTgt spid="15365"/>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362"/>
                                        </p:tgtEl>
                                        <p:attrNameLst>
                                          <p:attrName>style.visibility</p:attrName>
                                        </p:attrNameLst>
                                      </p:cBhvr>
                                      <p:to>
                                        <p:strVal val="visible"/>
                                      </p:to>
                                    </p:set>
                                    <p:animEffect transition="in" filter="fade">
                                      <p:cBhvr>
                                        <p:cTn id="14" dur="500"/>
                                        <p:tgtEl>
                                          <p:spTgt spid="1536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5361"/>
                                        </p:tgtEl>
                                        <p:attrNameLst>
                                          <p:attrName>style.visibility</p:attrName>
                                        </p:attrNameLst>
                                      </p:cBhvr>
                                      <p:to>
                                        <p:strVal val="visible"/>
                                      </p:to>
                                    </p:set>
                                    <p:animEffect transition="in" filter="fade">
                                      <p:cBhvr>
                                        <p:cTn id="21" dur="500"/>
                                        <p:tgtEl>
                                          <p:spTgt spid="15361"/>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5376"/>
                                        </p:tgtEl>
                                        <p:attrNameLst>
                                          <p:attrName>style.visibility</p:attrName>
                                        </p:attrNameLst>
                                      </p:cBhvr>
                                      <p:to>
                                        <p:strVal val="visible"/>
                                      </p:to>
                                    </p:set>
                                    <p:animEffect transition="in" filter="fade">
                                      <p:cBhvr>
                                        <p:cTn id="24" dur="500"/>
                                        <p:tgtEl>
                                          <p:spTgt spid="15376"/>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5368"/>
                                        </p:tgtEl>
                                        <p:attrNameLst>
                                          <p:attrName>style.visibility</p:attrName>
                                        </p:attrNameLst>
                                      </p:cBhvr>
                                      <p:to>
                                        <p:strVal val="visible"/>
                                      </p:to>
                                    </p:set>
                                    <p:animEffect transition="in" filter="fade">
                                      <p:cBhvr>
                                        <p:cTn id="27" dur="500"/>
                                        <p:tgtEl>
                                          <p:spTgt spid="15368"/>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25"/>
                                        </p:tgtEl>
                                        <p:attrNameLst>
                                          <p:attrName>style.visibility</p:attrName>
                                        </p:attrNameLst>
                                      </p:cBhvr>
                                      <p:to>
                                        <p:strVal val="visible"/>
                                      </p:to>
                                    </p:set>
                                    <p:animEffect transition="in" filter="fade">
                                      <p:cBhvr>
                                        <p:cTn id="30" dur="500"/>
                                        <p:tgtEl>
                                          <p:spTgt spid="25"/>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5378"/>
                                        </p:tgtEl>
                                        <p:attrNameLst>
                                          <p:attrName>style.visibility</p:attrName>
                                        </p:attrNameLst>
                                      </p:cBhvr>
                                      <p:to>
                                        <p:strVal val="visible"/>
                                      </p:to>
                                    </p:set>
                                    <p:animEffect transition="in" filter="fade">
                                      <p:cBhvr>
                                        <p:cTn id="33" dur="500"/>
                                        <p:tgtEl>
                                          <p:spTgt spid="15378"/>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5377"/>
                                        </p:tgtEl>
                                        <p:attrNameLst>
                                          <p:attrName>style.visibility</p:attrName>
                                        </p:attrNameLst>
                                      </p:cBhvr>
                                      <p:to>
                                        <p:strVal val="visible"/>
                                      </p:to>
                                    </p:set>
                                    <p:animEffect transition="in" filter="fade">
                                      <p:cBhvr>
                                        <p:cTn id="36" dur="500"/>
                                        <p:tgtEl>
                                          <p:spTgt spid="1537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5380"/>
                                        </p:tgtEl>
                                        <p:attrNameLst>
                                          <p:attrName>style.visibility</p:attrName>
                                        </p:attrNameLst>
                                      </p:cBhvr>
                                      <p:to>
                                        <p:strVal val="visible"/>
                                      </p:to>
                                    </p:set>
                                    <p:animEffect transition="in" filter="wipe(left)">
                                      <p:cBhvr>
                                        <p:cTn id="41" dur="500"/>
                                        <p:tgtEl>
                                          <p:spTgt spid="1538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5366"/>
                                        </p:tgtEl>
                                        <p:attrNameLst>
                                          <p:attrName>style.visibility</p:attrName>
                                        </p:attrNameLst>
                                      </p:cBhvr>
                                      <p:to>
                                        <p:strVal val="visible"/>
                                      </p:to>
                                    </p:set>
                                    <p:animEffect transition="in" filter="fade">
                                      <p:cBhvr>
                                        <p:cTn id="45" dur="500"/>
                                        <p:tgtEl>
                                          <p:spTgt spid="15366"/>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5363"/>
                                        </p:tgtEl>
                                        <p:attrNameLst>
                                          <p:attrName>style.visibility</p:attrName>
                                        </p:attrNameLst>
                                      </p:cBhvr>
                                      <p:to>
                                        <p:strVal val="visible"/>
                                      </p:to>
                                    </p:set>
                                    <p:animEffect transition="in" filter="fade">
                                      <p:cBhvr>
                                        <p:cTn id="48" dur="500"/>
                                        <p:tgtEl>
                                          <p:spTgt spid="15363"/>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500"/>
                                        <p:tgtEl>
                                          <p:spTgt spid="29"/>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5371"/>
                                        </p:tgtEl>
                                        <p:attrNameLst>
                                          <p:attrName>style.visibility</p:attrName>
                                        </p:attrNameLst>
                                      </p:cBhvr>
                                      <p:to>
                                        <p:strVal val="visible"/>
                                      </p:to>
                                    </p:set>
                                    <p:animEffect transition="in" filter="fade">
                                      <p:cBhvr>
                                        <p:cTn id="55" dur="500"/>
                                        <p:tgtEl>
                                          <p:spTgt spid="15371"/>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5372"/>
                                        </p:tgtEl>
                                        <p:attrNameLst>
                                          <p:attrName>style.visibility</p:attrName>
                                        </p:attrNameLst>
                                      </p:cBhvr>
                                      <p:to>
                                        <p:strVal val="visible"/>
                                      </p:to>
                                    </p:set>
                                    <p:animEffect transition="in" filter="fade">
                                      <p:cBhvr>
                                        <p:cTn id="58" dur="500"/>
                                        <p:tgtEl>
                                          <p:spTgt spid="15372"/>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5369"/>
                                        </p:tgtEl>
                                        <p:attrNameLst>
                                          <p:attrName>style.visibility</p:attrName>
                                        </p:attrNameLst>
                                      </p:cBhvr>
                                      <p:to>
                                        <p:strVal val="visible"/>
                                      </p:to>
                                    </p:set>
                                    <p:animEffect transition="in" filter="fade">
                                      <p:cBhvr>
                                        <p:cTn id="61" dur="500"/>
                                        <p:tgtEl>
                                          <p:spTgt spid="15369"/>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24"/>
                                        </p:tgtEl>
                                        <p:attrNameLst>
                                          <p:attrName>style.visibility</p:attrName>
                                        </p:attrNameLst>
                                      </p:cBhvr>
                                      <p:to>
                                        <p:strVal val="visible"/>
                                      </p:to>
                                    </p:set>
                                    <p:animEffect transition="in" filter="fade">
                                      <p:cBhvr>
                                        <p:cTn id="64" dur="500"/>
                                        <p:tgtEl>
                                          <p:spTgt spid="24"/>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5375"/>
                                        </p:tgtEl>
                                        <p:attrNameLst>
                                          <p:attrName>style.visibility</p:attrName>
                                        </p:attrNameLst>
                                      </p:cBhvr>
                                      <p:to>
                                        <p:strVal val="visible"/>
                                      </p:to>
                                    </p:set>
                                    <p:animEffect transition="in" filter="fade">
                                      <p:cBhvr>
                                        <p:cTn id="67" dur="500"/>
                                        <p:tgtEl>
                                          <p:spTgt spid="15375"/>
                                        </p:tgtEl>
                                      </p:cBhvr>
                                    </p:animEffect>
                                  </p:childTnLst>
                                </p:cTn>
                              </p:par>
                              <p:par>
                                <p:cTn id="68" presetID="10" presetClass="entr" presetSubtype="0" fill="hold" grpId="0" nodeType="withEffect">
                                  <p:stCondLst>
                                    <p:cond delay="1500"/>
                                  </p:stCondLst>
                                  <p:childTnLst>
                                    <p:set>
                                      <p:cBhvr>
                                        <p:cTn id="69" dur="1" fill="hold">
                                          <p:stCondLst>
                                            <p:cond delay="0"/>
                                          </p:stCondLst>
                                        </p:cTn>
                                        <p:tgtEl>
                                          <p:spTgt spid="15374"/>
                                        </p:tgtEl>
                                        <p:attrNameLst>
                                          <p:attrName>style.visibility</p:attrName>
                                        </p:attrNameLst>
                                      </p:cBhvr>
                                      <p:to>
                                        <p:strVal val="visible"/>
                                      </p:to>
                                    </p:set>
                                    <p:animEffect transition="in" filter="fade">
                                      <p:cBhvr>
                                        <p:cTn id="70" dur="500"/>
                                        <p:tgtEl>
                                          <p:spTgt spid="15374"/>
                                        </p:tgtEl>
                                      </p:cBhvr>
                                    </p:animEffect>
                                  </p:childTnLst>
                                </p:cTn>
                              </p:par>
                            </p:childTnLst>
                          </p:cTn>
                        </p:par>
                        <p:par>
                          <p:cTn id="71" fill="hold">
                            <p:stCondLst>
                              <p:cond delay="3000"/>
                            </p:stCondLst>
                            <p:childTnLst>
                              <p:par>
                                <p:cTn id="72" presetID="22" presetClass="entr" presetSubtype="8" fill="hold" grpId="0" nodeType="afterEffect">
                                  <p:stCondLst>
                                    <p:cond delay="0"/>
                                  </p:stCondLst>
                                  <p:childTnLst>
                                    <p:set>
                                      <p:cBhvr>
                                        <p:cTn id="73" dur="1" fill="hold">
                                          <p:stCondLst>
                                            <p:cond delay="0"/>
                                          </p:stCondLst>
                                        </p:cTn>
                                        <p:tgtEl>
                                          <p:spTgt spid="15381"/>
                                        </p:tgtEl>
                                        <p:attrNameLst>
                                          <p:attrName>style.visibility</p:attrName>
                                        </p:attrNameLst>
                                      </p:cBhvr>
                                      <p:to>
                                        <p:strVal val="visible"/>
                                      </p:to>
                                    </p:set>
                                    <p:animEffect transition="in" filter="wipe(left)">
                                      <p:cBhvr>
                                        <p:cTn id="74" dur="500"/>
                                        <p:tgtEl>
                                          <p:spTgt spid="15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8" grpId="0" animBg="1"/>
      <p:bldP spid="15369" grpId="0" animBg="1"/>
      <p:bldP spid="25" grpId="0" animBg="1"/>
      <p:bldP spid="24" grpId="0" animBg="1"/>
      <p:bldP spid="15361" grpId="0" animBg="1"/>
      <p:bldP spid="15362" grpId="0" animBg="1"/>
      <p:bldP spid="15363" grpId="0" animBg="1"/>
      <p:bldP spid="15365" grpId="0"/>
      <p:bldP spid="15366" grpId="0"/>
      <p:bldP spid="15371" grpId="0" animBg="1"/>
      <p:bldP spid="15372" grpId="0" animBg="1"/>
      <p:bldP spid="15374" grpId="0"/>
      <p:bldP spid="15375" grpId="0"/>
      <p:bldP spid="15376" grpId="0" animBg="1"/>
      <p:bldP spid="15377" grpId="0"/>
      <p:bldP spid="15378" grpId="0"/>
      <p:bldP spid="15379" grpId="0" animBg="1"/>
      <p:bldP spid="1538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A8C1A05-0EC0-4E12-98FD-027A13BEB60A}" type="slidenum">
              <a:rPr lang="en-US" sz="1500">
                <a:solidFill>
                  <a:schemeClr val="tx2"/>
                </a:solidFill>
              </a:rPr>
              <a:pPr algn="ctr" eaLnBrk="1">
                <a:lnSpc>
                  <a:spcPct val="100000"/>
                </a:lnSpc>
              </a:pPr>
              <a:t>110</a:t>
            </a:fld>
            <a:endParaRPr lang="en-US" sz="1800">
              <a:solidFill>
                <a:schemeClr val="tx2"/>
              </a:solidFill>
            </a:endParaRPr>
          </a:p>
        </p:txBody>
      </p:sp>
      <p:sp>
        <p:nvSpPr>
          <p:cNvPr id="116740" name="AutoShape 4"/>
          <p:cNvSpPr>
            <a:spLocks/>
          </p:cNvSpPr>
          <p:nvPr/>
        </p:nvSpPr>
        <p:spPr bwMode="auto">
          <a:xfrm>
            <a:off x="5522119" y="5723335"/>
            <a:ext cx="7689056" cy="4046934"/>
          </a:xfrm>
          <a:custGeom>
            <a:avLst/>
            <a:gdLst>
              <a:gd name="T0" fmla="*/ 5126038 w 21600"/>
              <a:gd name="T1" fmla="*/ 2733172 h 21298"/>
              <a:gd name="T2" fmla="*/ 5126038 w 21600"/>
              <a:gd name="T3" fmla="*/ 2733172 h 21298"/>
              <a:gd name="T4" fmla="*/ 5126038 w 21600"/>
              <a:gd name="T5" fmla="*/ 2733172 h 21298"/>
              <a:gd name="T6" fmla="*/ 5126038 w 21600"/>
              <a:gd name="T7" fmla="*/ 2733172 h 212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8">
                <a:moveTo>
                  <a:pt x="0" y="10648"/>
                </a:moveTo>
                <a:cubicBezTo>
                  <a:pt x="2388" y="17174"/>
                  <a:pt x="6286" y="21134"/>
                  <a:pt x="10480" y="21292"/>
                </a:cubicBezTo>
                <a:cubicBezTo>
                  <a:pt x="14921" y="21461"/>
                  <a:pt x="19106" y="17364"/>
                  <a:pt x="21600" y="10406"/>
                </a:cubicBezTo>
                <a:cubicBezTo>
                  <a:pt x="19055" y="3745"/>
                  <a:pt x="14950" y="-139"/>
                  <a:pt x="10608" y="4"/>
                </a:cubicBezTo>
                <a:cubicBezTo>
                  <a:pt x="6377" y="143"/>
                  <a:pt x="2435" y="4098"/>
                  <a:pt x="0" y="10648"/>
                </a:cubicBezTo>
                <a:close/>
              </a:path>
            </a:pathLst>
          </a:custGeom>
          <a:noFill/>
          <a:ln w="342900" cap="flat" cmpd="sng">
            <a:solidFill>
              <a:schemeClr val="bg1">
                <a:lumMod val="8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6741" name="AutoShape 5"/>
          <p:cNvSpPr>
            <a:spLocks/>
          </p:cNvSpPr>
          <p:nvPr/>
        </p:nvSpPr>
        <p:spPr bwMode="auto">
          <a:xfrm>
            <a:off x="8768954" y="4885135"/>
            <a:ext cx="3649265" cy="1602581"/>
          </a:xfrm>
          <a:custGeom>
            <a:avLst/>
            <a:gdLst>
              <a:gd name="T0" fmla="*/ 2432844 w 21600"/>
              <a:gd name="T1" fmla="*/ 1068388 h 21600"/>
              <a:gd name="T2" fmla="*/ 2432844 w 21600"/>
              <a:gd name="T3" fmla="*/ 1068388 h 21600"/>
              <a:gd name="T4" fmla="*/ 2432844 w 21600"/>
              <a:gd name="T5" fmla="*/ 1068388 h 21600"/>
              <a:gd name="T6" fmla="*/ 2432844 w 21600"/>
              <a:gd name="T7" fmla="*/ 1068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6742" name="AutoShape 6"/>
          <p:cNvSpPr>
            <a:spLocks/>
          </p:cNvSpPr>
          <p:nvPr/>
        </p:nvSpPr>
        <p:spPr bwMode="auto">
          <a:xfrm>
            <a:off x="5879306" y="8848725"/>
            <a:ext cx="2911079" cy="1329929"/>
          </a:xfrm>
          <a:custGeom>
            <a:avLst/>
            <a:gdLst>
              <a:gd name="T0" fmla="*/ 1940719 w 21600"/>
              <a:gd name="T1" fmla="*/ 886619 h 21600"/>
              <a:gd name="T2" fmla="*/ 1940719 w 21600"/>
              <a:gd name="T3" fmla="*/ 886619 h 21600"/>
              <a:gd name="T4" fmla="*/ 1940719 w 21600"/>
              <a:gd name="T5" fmla="*/ 886619 h 21600"/>
              <a:gd name="T6" fmla="*/ 1940719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6743" name="AutoShape 7"/>
          <p:cNvSpPr>
            <a:spLocks/>
          </p:cNvSpPr>
          <p:nvPr/>
        </p:nvSpPr>
        <p:spPr bwMode="auto">
          <a:xfrm>
            <a:off x="10603706" y="8079581"/>
            <a:ext cx="2763441" cy="472679"/>
          </a:xfrm>
          <a:custGeom>
            <a:avLst/>
            <a:gdLst>
              <a:gd name="T0" fmla="*/ 1842294 w 21600"/>
              <a:gd name="T1" fmla="*/ 315119 h 21600"/>
              <a:gd name="T2" fmla="*/ 1842294 w 21600"/>
              <a:gd name="T3" fmla="*/ 315119 h 21600"/>
              <a:gd name="T4" fmla="*/ 1842294 w 21600"/>
              <a:gd name="T5" fmla="*/ 315119 h 21600"/>
              <a:gd name="T6" fmla="*/ 1842294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6744" name="AutoShape 8"/>
          <p:cNvSpPr>
            <a:spLocks/>
          </p:cNvSpPr>
          <p:nvPr/>
        </p:nvSpPr>
        <p:spPr bwMode="auto">
          <a:xfrm>
            <a:off x="12898041" y="4597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Good Price</a:t>
            </a:r>
            <a:endParaRPr lang="en-US" sz="1800">
              <a:solidFill>
                <a:schemeClr val="tx2"/>
              </a:solidFill>
              <a:latin typeface="Roboto" charset="0"/>
              <a:ea typeface="ＭＳ Ｐゴシック" charset="0"/>
              <a:cs typeface="Roboto" charset="0"/>
              <a:sym typeface="Roboto" charset="0"/>
            </a:endParaRPr>
          </a:p>
        </p:txBody>
      </p:sp>
      <p:sp>
        <p:nvSpPr>
          <p:cNvPr id="116745" name="AutoShape 9"/>
          <p:cNvSpPr>
            <a:spLocks/>
          </p:cNvSpPr>
          <p:nvPr/>
        </p:nvSpPr>
        <p:spPr bwMode="auto">
          <a:xfrm>
            <a:off x="13830300" y="8155781"/>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Usability</a:t>
            </a:r>
            <a:endParaRPr lang="en-US" sz="1800">
              <a:solidFill>
                <a:schemeClr val="tx2"/>
              </a:solidFill>
              <a:latin typeface="Roboto" charset="0"/>
              <a:ea typeface="ＭＳ Ｐゴシック" charset="0"/>
              <a:cs typeface="Roboto" charset="0"/>
              <a:sym typeface="Roboto" charset="0"/>
            </a:endParaRPr>
          </a:p>
        </p:txBody>
      </p:sp>
      <p:sp>
        <p:nvSpPr>
          <p:cNvPr id="116746" name="AutoShape 10"/>
          <p:cNvSpPr>
            <a:spLocks/>
          </p:cNvSpPr>
          <p:nvPr/>
        </p:nvSpPr>
        <p:spPr bwMode="auto">
          <a:xfrm>
            <a:off x="2138363" y="9320213"/>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7" name="AutoShape 11"/>
          <p:cNvSpPr>
            <a:spLocks/>
          </p:cNvSpPr>
          <p:nvPr/>
        </p:nvSpPr>
        <p:spPr bwMode="auto">
          <a:xfrm>
            <a:off x="2153842" y="8932069"/>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Efficiency</a:t>
            </a:r>
            <a:endParaRPr lang="en-US" sz="1800">
              <a:solidFill>
                <a:schemeClr val="tx2"/>
              </a:solidFill>
              <a:latin typeface="Roboto" charset="0"/>
              <a:ea typeface="ＭＳ Ｐゴシック" charset="0"/>
              <a:cs typeface="Roboto" charset="0"/>
              <a:sym typeface="Roboto" charset="0"/>
            </a:endParaRPr>
          </a:p>
        </p:txBody>
      </p:sp>
      <p:sp>
        <p:nvSpPr>
          <p:cNvPr id="116748" name="AutoShape 12"/>
          <p:cNvSpPr>
            <a:spLocks/>
          </p:cNvSpPr>
          <p:nvPr/>
        </p:nvSpPr>
        <p:spPr bwMode="auto">
          <a:xfrm>
            <a:off x="12898041" y="4985147"/>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49" name="AutoShape 13"/>
          <p:cNvSpPr>
            <a:spLocks/>
          </p:cNvSpPr>
          <p:nvPr/>
        </p:nvSpPr>
        <p:spPr bwMode="auto">
          <a:xfrm>
            <a:off x="13830301" y="8542735"/>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 ipsum randomised.</a:t>
            </a:r>
          </a:p>
        </p:txBody>
      </p:sp>
      <p:sp>
        <p:nvSpPr>
          <p:cNvPr id="116750" name="AutoShape 14"/>
          <p:cNvSpPr>
            <a:spLocks/>
          </p:cNvSpPr>
          <p:nvPr/>
        </p:nvSpPr>
        <p:spPr bwMode="auto">
          <a:xfrm>
            <a:off x="1347788" y="5255419"/>
            <a:ext cx="3461147" cy="132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6751" name="AutoShape 15"/>
          <p:cNvSpPr>
            <a:spLocks/>
          </p:cNvSpPr>
          <p:nvPr/>
        </p:nvSpPr>
        <p:spPr bwMode="auto">
          <a:xfrm>
            <a:off x="1363266" y="48672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Product Design</a:t>
            </a:r>
            <a:endParaRPr lang="en-US" sz="1800">
              <a:solidFill>
                <a:schemeClr val="tx2"/>
              </a:solidFill>
              <a:latin typeface="Roboto" charset="0"/>
              <a:ea typeface="ＭＳ Ｐゴシック" charset="0"/>
              <a:cs typeface="Roboto" charset="0"/>
              <a:sym typeface="Roboto" charset="0"/>
            </a:endParaRPr>
          </a:p>
        </p:txBody>
      </p:sp>
      <p:sp>
        <p:nvSpPr>
          <p:cNvPr id="116752" name="AutoShape 16"/>
          <p:cNvSpPr>
            <a:spLocks/>
          </p:cNvSpPr>
          <p:nvPr/>
        </p:nvSpPr>
        <p:spPr bwMode="auto">
          <a:xfrm>
            <a:off x="5150644" y="5584031"/>
            <a:ext cx="2639616" cy="1990725"/>
          </a:xfrm>
          <a:custGeom>
            <a:avLst/>
            <a:gdLst>
              <a:gd name="T0" fmla="*/ 1759744 w 21600"/>
              <a:gd name="T1" fmla="*/ 1327150 h 21600"/>
              <a:gd name="T2" fmla="*/ 1759744 w 21600"/>
              <a:gd name="T3" fmla="*/ 1327150 h 21600"/>
              <a:gd name="T4" fmla="*/ 1759744 w 21600"/>
              <a:gd name="T5" fmla="*/ 1327150 h 21600"/>
              <a:gd name="T6" fmla="*/ 1759744 w 21600"/>
              <a:gd name="T7" fmla="*/ 1327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3636" y="21600"/>
                </a:lnTo>
                <a:lnTo>
                  <a:pt x="13636" y="0"/>
                </a:lnTo>
                <a:lnTo>
                  <a:pt x="0"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graphicFrame>
        <p:nvGraphicFramePr>
          <p:cNvPr id="3" name="Object 17"/>
          <p:cNvGraphicFramePr>
            <a:graphicFrameLocks noChangeAspect="1"/>
          </p:cNvGraphicFramePr>
          <p:nvPr>
            <p:extLst>
              <p:ext uri="{D42A27DB-BD31-4B8C-83A1-F6EECF244321}">
                <p14:modId xmlns:p14="http://schemas.microsoft.com/office/powerpoint/2010/main" val="641769881"/>
              </p:ext>
            </p:extLst>
          </p:nvPr>
        </p:nvGraphicFramePr>
        <p:xfrm>
          <a:off x="7577138" y="6013847"/>
          <a:ext cx="3495675" cy="3495675"/>
        </p:xfrm>
        <a:graphic>
          <a:graphicData uri="http://schemas.openxmlformats.org/drawingml/2006/chart">
            <c:chart xmlns:c="http://schemas.openxmlformats.org/drawingml/2006/chart" xmlns:r="http://schemas.openxmlformats.org/officeDocument/2006/relationships" r:id="rId2"/>
          </a:graphicData>
        </a:graphic>
      </p:graphicFrame>
      <p:sp>
        <p:nvSpPr>
          <p:cNvPr id="116754" name="AutoShape 18"/>
          <p:cNvSpPr>
            <a:spLocks/>
          </p:cNvSpPr>
          <p:nvPr/>
        </p:nvSpPr>
        <p:spPr bwMode="auto">
          <a:xfrm>
            <a:off x="8264128" y="6643687"/>
            <a:ext cx="2205038" cy="2205038"/>
          </a:xfrm>
          <a:custGeom>
            <a:avLst/>
            <a:gdLst>
              <a:gd name="T0" fmla="*/ 1469950 w 19679"/>
              <a:gd name="T1" fmla="*/ 1613524 h 19679"/>
              <a:gd name="T2" fmla="*/ 1469950 w 19679"/>
              <a:gd name="T3" fmla="*/ 1613524 h 19679"/>
              <a:gd name="T4" fmla="*/ 1469950 w 19679"/>
              <a:gd name="T5" fmla="*/ 1613524 h 19679"/>
              <a:gd name="T6" fmla="*/ 1469950 w 19679"/>
              <a:gd name="T7" fmla="*/ 16135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6755" name="AutoShape 19"/>
          <p:cNvSpPr>
            <a:spLocks/>
          </p:cNvSpPr>
          <p:nvPr/>
        </p:nvSpPr>
        <p:spPr bwMode="auto">
          <a:xfrm>
            <a:off x="8662988" y="7084219"/>
            <a:ext cx="1323975" cy="1323975"/>
          </a:xfrm>
          <a:custGeom>
            <a:avLst/>
            <a:gdLst>
              <a:gd name="T0" fmla="*/ 882650 w 19962"/>
              <a:gd name="T1" fmla="*/ 882608 h 20873"/>
              <a:gd name="T2" fmla="*/ 882650 w 19962"/>
              <a:gd name="T3" fmla="*/ 882608 h 20873"/>
              <a:gd name="T4" fmla="*/ 882650 w 19962"/>
              <a:gd name="T5" fmla="*/ 882608 h 20873"/>
              <a:gd name="T6" fmla="*/ 882650 w 19962"/>
              <a:gd name="T7" fmla="*/ 882608 h 208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62" h="20873">
                <a:moveTo>
                  <a:pt x="9987" y="0"/>
                </a:moveTo>
                <a:cubicBezTo>
                  <a:pt x="7431" y="0"/>
                  <a:pt x="4874" y="1017"/>
                  <a:pt x="2924" y="3056"/>
                </a:cubicBezTo>
                <a:cubicBezTo>
                  <a:pt x="-975" y="7133"/>
                  <a:pt x="-975" y="13743"/>
                  <a:pt x="2924" y="17821"/>
                </a:cubicBezTo>
                <a:cubicBezTo>
                  <a:pt x="5783" y="20810"/>
                  <a:pt x="9944" y="21599"/>
                  <a:pt x="13498" y="20205"/>
                </a:cubicBezTo>
                <a:cubicBezTo>
                  <a:pt x="12929" y="19959"/>
                  <a:pt x="12395" y="19588"/>
                  <a:pt x="11936" y="19074"/>
                </a:cubicBezTo>
                <a:cubicBezTo>
                  <a:pt x="10169" y="17099"/>
                  <a:pt x="10169" y="13894"/>
                  <a:pt x="11936" y="11919"/>
                </a:cubicBezTo>
                <a:cubicBezTo>
                  <a:pt x="13703" y="9944"/>
                  <a:pt x="16567" y="9944"/>
                  <a:pt x="18334" y="11919"/>
                </a:cubicBezTo>
                <a:cubicBezTo>
                  <a:pt x="18843" y="12489"/>
                  <a:pt x="19187" y="13167"/>
                  <a:pt x="19403" y="13882"/>
                </a:cubicBezTo>
                <a:cubicBezTo>
                  <a:pt x="20624" y="10217"/>
                  <a:pt x="19846" y="5984"/>
                  <a:pt x="17045" y="3056"/>
                </a:cubicBezTo>
                <a:cubicBezTo>
                  <a:pt x="15096" y="1017"/>
                  <a:pt x="12542" y="0"/>
                  <a:pt x="99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7FBAA65-FED2-4194-A484-F4ACC02811C9}" type="slidenum">
              <a:rPr lang="en-US" sz="1500">
                <a:solidFill>
                  <a:schemeClr val="tx2"/>
                </a:solidFill>
              </a:rPr>
              <a:pPr algn="ctr" eaLnBrk="1">
                <a:lnSpc>
                  <a:spcPct val="100000"/>
                </a:lnSpc>
              </a:pPr>
              <a:t>111</a:t>
            </a:fld>
            <a:endParaRPr lang="en-US" sz="1800">
              <a:solidFill>
                <a:schemeClr val="tx2"/>
              </a:solidFill>
            </a:endParaRPr>
          </a:p>
        </p:txBody>
      </p:sp>
      <p:grpSp>
        <p:nvGrpSpPr>
          <p:cNvPr id="120834" name="Group 4"/>
          <p:cNvGrpSpPr>
            <a:grpSpLocks/>
          </p:cNvGrpSpPr>
          <p:nvPr/>
        </p:nvGrpSpPr>
        <p:grpSpPr bwMode="auto">
          <a:xfrm>
            <a:off x="7616429" y="7886700"/>
            <a:ext cx="3684984" cy="2883694"/>
            <a:chOff x="0" y="0"/>
            <a:chExt cx="4913324" cy="3845787"/>
          </a:xfrm>
        </p:grpSpPr>
        <p:sp>
          <p:nvSpPr>
            <p:cNvPr id="117765" name="AutoShape 5"/>
            <p:cNvSpPr>
              <a:spLocks/>
            </p:cNvSpPr>
            <p:nvPr/>
          </p:nvSpPr>
          <p:spPr bwMode="auto">
            <a:xfrm>
              <a:off x="2362206"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7766" name="AutoShape 6"/>
            <p:cNvSpPr>
              <a:spLocks/>
            </p:cNvSpPr>
            <p:nvPr/>
          </p:nvSpPr>
          <p:spPr bwMode="auto">
            <a:xfrm>
              <a:off x="650877" y="377910"/>
              <a:ext cx="3524259" cy="1778399"/>
            </a:xfrm>
            <a:custGeom>
              <a:avLst/>
              <a:gdLst>
                <a:gd name="T0" fmla="*/ 1762130 w 21600"/>
                <a:gd name="T1" fmla="*/ 889200 h 21600"/>
                <a:gd name="T2" fmla="*/ 1762130 w 21600"/>
                <a:gd name="T3" fmla="*/ 889200 h 21600"/>
                <a:gd name="T4" fmla="*/ 1762130 w 21600"/>
                <a:gd name="T5" fmla="*/ 889200 h 21600"/>
                <a:gd name="T6" fmla="*/ 1762130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7767" name="AutoShape 7"/>
            <p:cNvSpPr>
              <a:spLocks/>
            </p:cNvSpPr>
            <p:nvPr/>
          </p:nvSpPr>
          <p:spPr bwMode="auto">
            <a:xfrm>
              <a:off x="0" y="0"/>
              <a:ext cx="2397131" cy="1240116"/>
            </a:xfrm>
            <a:custGeom>
              <a:avLst/>
              <a:gdLst>
                <a:gd name="T0" fmla="*/ 1198566 w 21600"/>
                <a:gd name="T1" fmla="*/ 620058 h 21600"/>
                <a:gd name="T2" fmla="*/ 1198566 w 21600"/>
                <a:gd name="T3" fmla="*/ 620058 h 21600"/>
                <a:gd name="T4" fmla="*/ 1198566 w 21600"/>
                <a:gd name="T5" fmla="*/ 620058 h 21600"/>
                <a:gd name="T6" fmla="*/ 1198566 w 21600"/>
                <a:gd name="T7" fmla="*/ 6200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7768" name="AutoShape 8"/>
            <p:cNvSpPr>
              <a:spLocks/>
            </p:cNvSpPr>
            <p:nvPr/>
          </p:nvSpPr>
          <p:spPr bwMode="auto">
            <a:xfrm flipH="1">
              <a:off x="630239" y="1235352"/>
              <a:ext cx="1727204" cy="2610435"/>
            </a:xfrm>
            <a:custGeom>
              <a:avLst/>
              <a:gdLst>
                <a:gd name="T0" fmla="*/ 863602 w 21600"/>
                <a:gd name="T1" fmla="*/ 1305218 h 21600"/>
                <a:gd name="T2" fmla="*/ 863602 w 21600"/>
                <a:gd name="T3" fmla="*/ 1305218 h 21600"/>
                <a:gd name="T4" fmla="*/ 863602 w 21600"/>
                <a:gd name="T5" fmla="*/ 1305218 h 21600"/>
                <a:gd name="T6" fmla="*/ 863602 w 21600"/>
                <a:gd name="T7" fmla="*/ 13052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599"/>
                  </a:lnTo>
                  <a:lnTo>
                    <a:pt x="21600" y="14555"/>
                  </a:lnTo>
                  <a:lnTo>
                    <a:pt x="21600" y="0"/>
                  </a:lnTo>
                  <a:lnTo>
                    <a:pt x="0" y="7293"/>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7769" name="AutoShape 9"/>
            <p:cNvSpPr>
              <a:spLocks/>
            </p:cNvSpPr>
            <p:nvPr/>
          </p:nvSpPr>
          <p:spPr bwMode="auto">
            <a:xfrm>
              <a:off x="625477" y="389025"/>
              <a:ext cx="1765304" cy="1778399"/>
            </a:xfrm>
            <a:custGeom>
              <a:avLst/>
              <a:gdLst>
                <a:gd name="T0" fmla="*/ 882652 w 21600"/>
                <a:gd name="T1" fmla="*/ 889200 h 21600"/>
                <a:gd name="T2" fmla="*/ 882652 w 21600"/>
                <a:gd name="T3" fmla="*/ 889200 h 21600"/>
                <a:gd name="T4" fmla="*/ 882652 w 21600"/>
                <a:gd name="T5" fmla="*/ 889200 h 21600"/>
                <a:gd name="T6" fmla="*/ 882652 w 21600"/>
                <a:gd name="T7" fmla="*/ 889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599"/>
                  </a:lnTo>
                  <a:lnTo>
                    <a:pt x="21599" y="21522"/>
                  </a:lnTo>
                  <a:lnTo>
                    <a:pt x="21599" y="53"/>
                  </a:lnTo>
                  <a:lnTo>
                    <a:pt x="21486"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7770" name="AutoShape 10"/>
            <p:cNvSpPr>
              <a:spLocks/>
            </p:cNvSpPr>
            <p:nvPr/>
          </p:nvSpPr>
          <p:spPr bwMode="auto">
            <a:xfrm>
              <a:off x="60325" y="1267109"/>
              <a:ext cx="2411418" cy="1341739"/>
            </a:xfrm>
            <a:custGeom>
              <a:avLst/>
              <a:gdLst>
                <a:gd name="T0" fmla="*/ 1205709 w 21600"/>
                <a:gd name="T1" fmla="*/ 670870 h 21600"/>
                <a:gd name="T2" fmla="*/ 1205709 w 21600"/>
                <a:gd name="T3" fmla="*/ 670870 h 21600"/>
                <a:gd name="T4" fmla="*/ 1205709 w 21600"/>
                <a:gd name="T5" fmla="*/ 670870 h 21600"/>
                <a:gd name="T6" fmla="*/ 1205709 w 21600"/>
                <a:gd name="T7" fmla="*/ 670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600" y="14869"/>
                  </a:lnTo>
                  <a:lnTo>
                    <a:pt x="14754" y="21599"/>
                  </a:lnTo>
                  <a:lnTo>
                    <a:pt x="0" y="6841"/>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7771" name="AutoShape 11"/>
            <p:cNvSpPr>
              <a:spLocks/>
            </p:cNvSpPr>
            <p:nvPr/>
          </p:nvSpPr>
          <p:spPr bwMode="auto">
            <a:xfrm>
              <a:off x="2466981" y="1267109"/>
              <a:ext cx="2320931" cy="1309982"/>
            </a:xfrm>
            <a:custGeom>
              <a:avLst/>
              <a:gdLst>
                <a:gd name="T0" fmla="*/ 1160466 w 21600"/>
                <a:gd name="T1" fmla="*/ 654991 h 21600"/>
                <a:gd name="T2" fmla="*/ 1160466 w 21600"/>
                <a:gd name="T3" fmla="*/ 654991 h 21600"/>
                <a:gd name="T4" fmla="*/ 1160466 w 21600"/>
                <a:gd name="T5" fmla="*/ 654991 h 21600"/>
                <a:gd name="T6" fmla="*/ 1160466 w 21600"/>
                <a:gd name="T7" fmla="*/ 6549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599"/>
                  </a:lnTo>
                  <a:lnTo>
                    <a:pt x="0" y="14008"/>
                  </a:lnTo>
                  <a:lnTo>
                    <a:pt x="15552" y="0"/>
                  </a:lnTo>
                  <a:lnTo>
                    <a:pt x="21600" y="6657"/>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7772" name="AutoShape 12"/>
            <p:cNvSpPr>
              <a:spLocks/>
            </p:cNvSpPr>
            <p:nvPr/>
          </p:nvSpPr>
          <p:spPr bwMode="auto">
            <a:xfrm>
              <a:off x="2390781" y="44460"/>
              <a:ext cx="2522543" cy="1222649"/>
            </a:xfrm>
            <a:custGeom>
              <a:avLst/>
              <a:gdLst>
                <a:gd name="T0" fmla="*/ 1261272 w 21600"/>
                <a:gd name="T1" fmla="*/ 611325 h 21600"/>
                <a:gd name="T2" fmla="*/ 1261272 w 21600"/>
                <a:gd name="T3" fmla="*/ 611325 h 21600"/>
                <a:gd name="T4" fmla="*/ 1261272 w 21600"/>
                <a:gd name="T5" fmla="*/ 611325 h 21600"/>
                <a:gd name="T6" fmla="*/ 1261272 w 21600"/>
                <a:gd name="T7" fmla="*/ 61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117773" name="AutoShape 13"/>
          <p:cNvSpPr>
            <a:spLocks/>
          </p:cNvSpPr>
          <p:nvPr/>
        </p:nvSpPr>
        <p:spPr bwMode="auto">
          <a:xfrm>
            <a:off x="9380935" y="5829300"/>
            <a:ext cx="2251472" cy="2713435"/>
          </a:xfrm>
          <a:custGeom>
            <a:avLst/>
            <a:gdLst>
              <a:gd name="T0" fmla="*/ 1500981 w 20714"/>
              <a:gd name="T1" fmla="*/ 1897500 h 21084"/>
              <a:gd name="T2" fmla="*/ 1500981 w 20714"/>
              <a:gd name="T3" fmla="*/ 1897500 h 21084"/>
              <a:gd name="T4" fmla="*/ 1500981 w 20714"/>
              <a:gd name="T5" fmla="*/ 1897500 h 21084"/>
              <a:gd name="T6" fmla="*/ 1500981 w 20714"/>
              <a:gd name="T7" fmla="*/ 189750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7774" name="AutoShape 14"/>
          <p:cNvSpPr>
            <a:spLocks/>
          </p:cNvSpPr>
          <p:nvPr/>
        </p:nvSpPr>
        <p:spPr bwMode="auto">
          <a:xfrm>
            <a:off x="9465469" y="7319962"/>
            <a:ext cx="2337197" cy="1368029"/>
          </a:xfrm>
          <a:custGeom>
            <a:avLst/>
            <a:gdLst>
              <a:gd name="T0" fmla="*/ 1558132 w 21558"/>
              <a:gd name="T1" fmla="*/ 923234 h 21468"/>
              <a:gd name="T2" fmla="*/ 1558132 w 21558"/>
              <a:gd name="T3" fmla="*/ 923234 h 21468"/>
              <a:gd name="T4" fmla="*/ 1558132 w 21558"/>
              <a:gd name="T5" fmla="*/ 923234 h 21468"/>
              <a:gd name="T6" fmla="*/ 1558132 w 21558"/>
              <a:gd name="T7" fmla="*/ 92323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7775" name="AutoShape 15"/>
          <p:cNvSpPr>
            <a:spLocks/>
          </p:cNvSpPr>
          <p:nvPr/>
        </p:nvSpPr>
        <p:spPr bwMode="auto">
          <a:xfrm>
            <a:off x="6990160" y="5226844"/>
            <a:ext cx="2520553" cy="3464719"/>
          </a:xfrm>
          <a:custGeom>
            <a:avLst/>
            <a:gdLst>
              <a:gd name="T0" fmla="*/ 1680369 w 20208"/>
              <a:gd name="T1" fmla="*/ 2405541 h 21161"/>
              <a:gd name="T2" fmla="*/ 1680369 w 20208"/>
              <a:gd name="T3" fmla="*/ 2405541 h 21161"/>
              <a:gd name="T4" fmla="*/ 1680369 w 20208"/>
              <a:gd name="T5" fmla="*/ 2405541 h 21161"/>
              <a:gd name="T6" fmla="*/ 1680369 w 20208"/>
              <a:gd name="T7" fmla="*/ 2405541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1"/>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17776" name="AutoShape 16"/>
          <p:cNvSpPr>
            <a:spLocks/>
          </p:cNvSpPr>
          <p:nvPr/>
        </p:nvSpPr>
        <p:spPr bwMode="auto">
          <a:xfrm>
            <a:off x="6484144" y="6865144"/>
            <a:ext cx="2925366" cy="1846660"/>
          </a:xfrm>
          <a:custGeom>
            <a:avLst/>
            <a:gdLst>
              <a:gd name="T0" fmla="*/ 1950153 w 21441"/>
              <a:gd name="T1" fmla="*/ 1579580 h 18922"/>
              <a:gd name="T2" fmla="*/ 1950153 w 21441"/>
              <a:gd name="T3" fmla="*/ 1579580 h 18922"/>
              <a:gd name="T4" fmla="*/ 1950153 w 21441"/>
              <a:gd name="T5" fmla="*/ 1579580 h 18922"/>
              <a:gd name="T6" fmla="*/ 1950153 w 21441"/>
              <a:gd name="T7" fmla="*/ 1579580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2"/>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2"/>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7777" name="AutoShape 17"/>
          <p:cNvSpPr>
            <a:spLocks/>
          </p:cNvSpPr>
          <p:nvPr/>
        </p:nvSpPr>
        <p:spPr bwMode="auto">
          <a:xfrm>
            <a:off x="12890897" y="51363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7778" name="AutoShape 18"/>
          <p:cNvSpPr>
            <a:spLocks/>
          </p:cNvSpPr>
          <p:nvPr/>
        </p:nvSpPr>
        <p:spPr bwMode="auto">
          <a:xfrm>
            <a:off x="12890897"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79" name="AutoShape 19"/>
          <p:cNvSpPr>
            <a:spLocks/>
          </p:cNvSpPr>
          <p:nvPr/>
        </p:nvSpPr>
        <p:spPr bwMode="auto">
          <a:xfrm>
            <a:off x="4188619" y="50982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7780" name="AutoShape 20"/>
          <p:cNvSpPr>
            <a:spLocks/>
          </p:cNvSpPr>
          <p:nvPr/>
        </p:nvSpPr>
        <p:spPr bwMode="auto">
          <a:xfrm>
            <a:off x="1940719"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7781" name="AutoShape 21"/>
          <p:cNvSpPr>
            <a:spLocks/>
          </p:cNvSpPr>
          <p:nvPr/>
        </p:nvSpPr>
        <p:spPr bwMode="auto">
          <a:xfrm>
            <a:off x="12890897" y="778906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7782" name="AutoShape 22"/>
          <p:cNvSpPr>
            <a:spLocks/>
          </p:cNvSpPr>
          <p:nvPr/>
        </p:nvSpPr>
        <p:spPr bwMode="auto">
          <a:xfrm>
            <a:off x="12890897" y="8237935"/>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3" name="AutoShape 23"/>
          <p:cNvSpPr>
            <a:spLocks/>
          </p:cNvSpPr>
          <p:nvPr/>
        </p:nvSpPr>
        <p:spPr bwMode="auto">
          <a:xfrm>
            <a:off x="4188619" y="77509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7784" name="AutoShape 24"/>
          <p:cNvSpPr>
            <a:spLocks/>
          </p:cNvSpPr>
          <p:nvPr/>
        </p:nvSpPr>
        <p:spPr bwMode="auto">
          <a:xfrm>
            <a:off x="1940719" y="8237935"/>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7785" name="AutoShape 25"/>
          <p:cNvSpPr>
            <a:spLocks/>
          </p:cNvSpPr>
          <p:nvPr/>
        </p:nvSpPr>
        <p:spPr bwMode="auto">
          <a:xfrm>
            <a:off x="11001376" y="7508081"/>
            <a:ext cx="441722" cy="442913"/>
          </a:xfrm>
          <a:custGeom>
            <a:avLst/>
            <a:gdLst>
              <a:gd name="T0" fmla="*/ 294468 w 21341"/>
              <a:gd name="T1" fmla="*/ 298873 h 21340"/>
              <a:gd name="T2" fmla="*/ 294468 w 21341"/>
              <a:gd name="T3" fmla="*/ 298873 h 21340"/>
              <a:gd name="T4" fmla="*/ 294468 w 21341"/>
              <a:gd name="T5" fmla="*/ 298873 h 21340"/>
              <a:gd name="T6" fmla="*/ 294468 w 21341"/>
              <a:gd name="T7" fmla="*/ 29887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7786" name="AutoShape 26"/>
          <p:cNvSpPr>
            <a:spLocks/>
          </p:cNvSpPr>
          <p:nvPr/>
        </p:nvSpPr>
        <p:spPr bwMode="auto">
          <a:xfrm>
            <a:off x="10793017" y="6163866"/>
            <a:ext cx="429815" cy="397669"/>
          </a:xfrm>
          <a:custGeom>
            <a:avLst/>
            <a:gdLst>
              <a:gd name="T0" fmla="*/ 286544 w 21246"/>
              <a:gd name="T1" fmla="*/ 265113 h 21600"/>
              <a:gd name="T2" fmla="*/ 286544 w 21246"/>
              <a:gd name="T3" fmla="*/ 265113 h 21600"/>
              <a:gd name="T4" fmla="*/ 286544 w 21246"/>
              <a:gd name="T5" fmla="*/ 265113 h 21600"/>
              <a:gd name="T6" fmla="*/ 286544 w 21246"/>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7787" name="AutoShape 27"/>
          <p:cNvSpPr>
            <a:spLocks/>
          </p:cNvSpPr>
          <p:nvPr/>
        </p:nvSpPr>
        <p:spPr bwMode="auto">
          <a:xfrm>
            <a:off x="6990160" y="7285435"/>
            <a:ext cx="230981" cy="461963"/>
          </a:xfrm>
          <a:custGeom>
            <a:avLst/>
            <a:gdLst>
              <a:gd name="T0" fmla="*/ 153988 w 21600"/>
              <a:gd name="T1" fmla="*/ 307975 h 21600"/>
              <a:gd name="T2" fmla="*/ 153988 w 21600"/>
              <a:gd name="T3" fmla="*/ 307975 h 21600"/>
              <a:gd name="T4" fmla="*/ 153988 w 21600"/>
              <a:gd name="T5" fmla="*/ 307975 h 21600"/>
              <a:gd name="T6" fmla="*/ 153988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7788" name="AutoShape 28"/>
          <p:cNvSpPr>
            <a:spLocks/>
          </p:cNvSpPr>
          <p:nvPr/>
        </p:nvSpPr>
        <p:spPr bwMode="auto">
          <a:xfrm>
            <a:off x="7730729" y="5713810"/>
            <a:ext cx="392906" cy="359569"/>
          </a:xfrm>
          <a:custGeom>
            <a:avLst/>
            <a:gdLst>
              <a:gd name="T0" fmla="*/ 261925 w 21455"/>
              <a:gd name="T1" fmla="*/ 239713 h 21600"/>
              <a:gd name="T2" fmla="*/ 261925 w 21455"/>
              <a:gd name="T3" fmla="*/ 239713 h 21600"/>
              <a:gd name="T4" fmla="*/ 261925 w 21455"/>
              <a:gd name="T5" fmla="*/ 239713 h 21600"/>
              <a:gd name="T6" fmla="*/ 261925 w 21455"/>
              <a:gd name="T7" fmla="*/ 239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7AE986-D0BB-430D-90EC-1B291D4C1158}" type="slidenum">
              <a:rPr lang="en-US" sz="1500">
                <a:solidFill>
                  <a:schemeClr val="tx2"/>
                </a:solidFill>
              </a:rPr>
              <a:pPr algn="ctr" eaLnBrk="1">
                <a:lnSpc>
                  <a:spcPct val="100000"/>
                </a:lnSpc>
              </a:pPr>
              <a:t>112</a:t>
            </a:fld>
            <a:endParaRPr lang="en-US" sz="1800">
              <a:solidFill>
                <a:schemeClr val="tx2"/>
              </a:solidFill>
            </a:endParaRPr>
          </a:p>
        </p:txBody>
      </p:sp>
      <p:sp>
        <p:nvSpPr>
          <p:cNvPr id="118788" name="AutoShape 4"/>
          <p:cNvSpPr>
            <a:spLocks/>
          </p:cNvSpPr>
          <p:nvPr/>
        </p:nvSpPr>
        <p:spPr bwMode="auto">
          <a:xfrm>
            <a:off x="6531769" y="7287817"/>
            <a:ext cx="3345656" cy="2678906"/>
          </a:xfrm>
          <a:custGeom>
            <a:avLst/>
            <a:gdLst>
              <a:gd name="T0" fmla="*/ 2230334 w 21583"/>
              <a:gd name="T1" fmla="*/ 1798633 h 21523"/>
              <a:gd name="T2" fmla="*/ 2230334 w 21583"/>
              <a:gd name="T3" fmla="*/ 1798633 h 21523"/>
              <a:gd name="T4" fmla="*/ 2230334 w 21583"/>
              <a:gd name="T5" fmla="*/ 1798633 h 21523"/>
              <a:gd name="T6" fmla="*/ 2230334 w 21583"/>
              <a:gd name="T7" fmla="*/ 1798633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23">
                <a:moveTo>
                  <a:pt x="4219" y="155"/>
                </a:moveTo>
                <a:cubicBezTo>
                  <a:pt x="3383" y="56"/>
                  <a:pt x="2550" y="375"/>
                  <a:pt x="1904" y="1042"/>
                </a:cubicBezTo>
                <a:cubicBezTo>
                  <a:pt x="1356" y="1608"/>
                  <a:pt x="979" y="2390"/>
                  <a:pt x="836" y="3259"/>
                </a:cubicBezTo>
                <a:lnTo>
                  <a:pt x="0" y="17311"/>
                </a:lnTo>
                <a:cubicBezTo>
                  <a:pt x="-17" y="18228"/>
                  <a:pt x="207" y="19128"/>
                  <a:pt x="641" y="19870"/>
                </a:cubicBezTo>
                <a:cubicBezTo>
                  <a:pt x="1138" y="20724"/>
                  <a:pt x="1875" y="21313"/>
                  <a:pt x="2705" y="21523"/>
                </a:cubicBezTo>
                <a:lnTo>
                  <a:pt x="18735" y="21523"/>
                </a:lnTo>
                <a:cubicBezTo>
                  <a:pt x="19488" y="21364"/>
                  <a:pt x="20178" y="20896"/>
                  <a:pt x="20693" y="20193"/>
                </a:cubicBezTo>
                <a:cubicBezTo>
                  <a:pt x="21228" y="19461"/>
                  <a:pt x="21543" y="18521"/>
                  <a:pt x="21582" y="17533"/>
                </a:cubicBezTo>
                <a:lnTo>
                  <a:pt x="21048" y="2681"/>
                </a:lnTo>
                <a:cubicBezTo>
                  <a:pt x="20741" y="1856"/>
                  <a:pt x="20246" y="1162"/>
                  <a:pt x="19624" y="686"/>
                </a:cubicBezTo>
                <a:cubicBezTo>
                  <a:pt x="18931" y="156"/>
                  <a:pt x="18118" y="-77"/>
                  <a:pt x="17309" y="21"/>
                </a:cubicBezTo>
                <a:lnTo>
                  <a:pt x="4219" y="155"/>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18789" name="AutoShape 5"/>
          <p:cNvSpPr>
            <a:spLocks/>
          </p:cNvSpPr>
          <p:nvPr/>
        </p:nvSpPr>
        <p:spPr bwMode="auto">
          <a:xfrm>
            <a:off x="7062788" y="5133975"/>
            <a:ext cx="2703910" cy="1874044"/>
          </a:xfrm>
          <a:custGeom>
            <a:avLst/>
            <a:gdLst>
              <a:gd name="T0" fmla="*/ 1802607 w 21600"/>
              <a:gd name="T1" fmla="*/ 1253128 h 21567"/>
              <a:gd name="T2" fmla="*/ 1802607 w 21600"/>
              <a:gd name="T3" fmla="*/ 1253128 h 21567"/>
              <a:gd name="T4" fmla="*/ 1802607 w 21600"/>
              <a:gd name="T5" fmla="*/ 1253128 h 21567"/>
              <a:gd name="T6" fmla="*/ 1802607 w 21600"/>
              <a:gd name="T7" fmla="*/ 1253128 h 215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7">
                <a:moveTo>
                  <a:pt x="3636" y="0"/>
                </a:moveTo>
                <a:cubicBezTo>
                  <a:pt x="2497" y="-33"/>
                  <a:pt x="1406" y="665"/>
                  <a:pt x="661" y="1906"/>
                </a:cubicBezTo>
                <a:cubicBezTo>
                  <a:pt x="378" y="2376"/>
                  <a:pt x="154" y="2914"/>
                  <a:pt x="0" y="3494"/>
                </a:cubicBezTo>
                <a:lnTo>
                  <a:pt x="1156" y="17120"/>
                </a:lnTo>
                <a:cubicBezTo>
                  <a:pt x="1200" y="18250"/>
                  <a:pt x="1523" y="19320"/>
                  <a:pt x="2067" y="20137"/>
                </a:cubicBezTo>
                <a:cubicBezTo>
                  <a:pt x="2601" y="20939"/>
                  <a:pt x="3314" y="21445"/>
                  <a:pt x="4080" y="21566"/>
                </a:cubicBezTo>
                <a:lnTo>
                  <a:pt x="19065" y="20772"/>
                </a:lnTo>
                <a:cubicBezTo>
                  <a:pt x="19762" y="20696"/>
                  <a:pt x="20413" y="20242"/>
                  <a:pt x="20888" y="19502"/>
                </a:cubicBezTo>
                <a:cubicBezTo>
                  <a:pt x="21282" y="18888"/>
                  <a:pt x="21531" y="18109"/>
                  <a:pt x="21599" y="17279"/>
                </a:cubicBezTo>
                <a:lnTo>
                  <a:pt x="18735" y="3779"/>
                </a:lnTo>
                <a:cubicBezTo>
                  <a:pt x="18553" y="2773"/>
                  <a:pt x="18143" y="1883"/>
                  <a:pt x="17570" y="1250"/>
                </a:cubicBezTo>
                <a:cubicBezTo>
                  <a:pt x="16988" y="607"/>
                  <a:pt x="16272" y="267"/>
                  <a:pt x="15539" y="286"/>
                </a:cubicBezTo>
                <a:lnTo>
                  <a:pt x="3636"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18790" name="AutoShape 6"/>
          <p:cNvSpPr>
            <a:spLocks/>
          </p:cNvSpPr>
          <p:nvPr/>
        </p:nvSpPr>
        <p:spPr bwMode="auto">
          <a:xfrm>
            <a:off x="9766698" y="5443538"/>
            <a:ext cx="1915715" cy="1564481"/>
          </a:xfrm>
          <a:custGeom>
            <a:avLst/>
            <a:gdLst>
              <a:gd name="T0" fmla="*/ 1277144 w 21434"/>
              <a:gd name="T1" fmla="*/ 1059574 h 21380"/>
              <a:gd name="T2" fmla="*/ 1277144 w 21434"/>
              <a:gd name="T3" fmla="*/ 1059574 h 21380"/>
              <a:gd name="T4" fmla="*/ 1277144 w 21434"/>
              <a:gd name="T5" fmla="*/ 1059574 h 21380"/>
              <a:gd name="T6" fmla="*/ 1277144 w 21434"/>
              <a:gd name="T7" fmla="*/ 1059574 h 213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380">
                <a:moveTo>
                  <a:pt x="1882" y="248"/>
                </a:moveTo>
                <a:lnTo>
                  <a:pt x="12842" y="3266"/>
                </a:lnTo>
                <a:cubicBezTo>
                  <a:pt x="13638" y="3644"/>
                  <a:pt x="14375" y="4186"/>
                  <a:pt x="15022" y="4867"/>
                </a:cubicBezTo>
                <a:cubicBezTo>
                  <a:pt x="15567" y="5440"/>
                  <a:pt x="16041" y="6107"/>
                  <a:pt x="16431" y="6845"/>
                </a:cubicBezTo>
                <a:lnTo>
                  <a:pt x="21216" y="19108"/>
                </a:lnTo>
                <a:cubicBezTo>
                  <a:pt x="21475" y="19553"/>
                  <a:pt x="21504" y="20137"/>
                  <a:pt x="21294" y="20617"/>
                </a:cubicBezTo>
                <a:cubicBezTo>
                  <a:pt x="21068" y="21132"/>
                  <a:pt x="20611" y="21430"/>
                  <a:pt x="20136" y="21372"/>
                </a:cubicBezTo>
                <a:lnTo>
                  <a:pt x="7477" y="20617"/>
                </a:lnTo>
                <a:cubicBezTo>
                  <a:pt x="6844" y="20239"/>
                  <a:pt x="6269" y="19729"/>
                  <a:pt x="5779" y="19108"/>
                </a:cubicBezTo>
                <a:cubicBezTo>
                  <a:pt x="5340" y="18552"/>
                  <a:pt x="4976" y="17916"/>
                  <a:pt x="4699" y="17222"/>
                </a:cubicBezTo>
                <a:lnTo>
                  <a:pt x="222" y="2317"/>
                </a:lnTo>
                <a:cubicBezTo>
                  <a:pt x="-95" y="1774"/>
                  <a:pt x="-72" y="1038"/>
                  <a:pt x="280" y="528"/>
                </a:cubicBezTo>
                <a:cubicBezTo>
                  <a:pt x="678" y="-50"/>
                  <a:pt x="1367" y="-170"/>
                  <a:pt x="1882" y="248"/>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18791" name="AutoShape 7"/>
          <p:cNvSpPr>
            <a:spLocks/>
          </p:cNvSpPr>
          <p:nvPr/>
        </p:nvSpPr>
        <p:spPr bwMode="auto">
          <a:xfrm>
            <a:off x="10148888" y="7329488"/>
            <a:ext cx="1620441" cy="2027635"/>
          </a:xfrm>
          <a:custGeom>
            <a:avLst/>
            <a:gdLst>
              <a:gd name="T0" fmla="*/ 1080244 w 21467"/>
              <a:gd name="T1" fmla="*/ 1373525 h 21299"/>
              <a:gd name="T2" fmla="*/ 1080244 w 21467"/>
              <a:gd name="T3" fmla="*/ 1373525 h 21299"/>
              <a:gd name="T4" fmla="*/ 1080244 w 21467"/>
              <a:gd name="T5" fmla="*/ 1373525 h 21299"/>
              <a:gd name="T6" fmla="*/ 1080244 w 21467"/>
              <a:gd name="T7" fmla="*/ 1373525 h 212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7" h="21299">
                <a:moveTo>
                  <a:pt x="4936" y="95"/>
                </a:moveTo>
                <a:cubicBezTo>
                  <a:pt x="3597" y="-172"/>
                  <a:pt x="2179" y="129"/>
                  <a:pt x="1188" y="892"/>
                </a:cubicBezTo>
                <a:cubicBezTo>
                  <a:pt x="423" y="1481"/>
                  <a:pt x="-6" y="2293"/>
                  <a:pt x="0" y="3138"/>
                </a:cubicBezTo>
                <a:lnTo>
                  <a:pt x="295" y="17892"/>
                </a:lnTo>
                <a:cubicBezTo>
                  <a:pt x="311" y="18943"/>
                  <a:pt x="932" y="19931"/>
                  <a:pt x="1980" y="20576"/>
                </a:cubicBezTo>
                <a:cubicBezTo>
                  <a:pt x="2976" y="21188"/>
                  <a:pt x="4258" y="21427"/>
                  <a:pt x="5494" y="21231"/>
                </a:cubicBezTo>
                <a:lnTo>
                  <a:pt x="18292" y="19921"/>
                </a:lnTo>
                <a:cubicBezTo>
                  <a:pt x="19239" y="19956"/>
                  <a:pt x="20152" y="19638"/>
                  <a:pt x="20761" y="19061"/>
                </a:cubicBezTo>
                <a:cubicBezTo>
                  <a:pt x="21358" y="18495"/>
                  <a:pt x="21594" y="17744"/>
                  <a:pt x="21401" y="17022"/>
                </a:cubicBezTo>
                <a:lnTo>
                  <a:pt x="21401" y="3974"/>
                </a:lnTo>
                <a:cubicBezTo>
                  <a:pt x="21136" y="3178"/>
                  <a:pt x="20560" y="2468"/>
                  <a:pt x="19755" y="1947"/>
                </a:cubicBezTo>
                <a:cubicBezTo>
                  <a:pt x="18975" y="1442"/>
                  <a:pt x="18017" y="1138"/>
                  <a:pt x="17012" y="1079"/>
                </a:cubicBezTo>
                <a:lnTo>
                  <a:pt x="4936" y="95"/>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18792" name="AutoShape 8"/>
          <p:cNvSpPr>
            <a:spLocks/>
          </p:cNvSpPr>
          <p:nvPr/>
        </p:nvSpPr>
        <p:spPr bwMode="auto">
          <a:xfrm>
            <a:off x="8164116" y="5666185"/>
            <a:ext cx="447675" cy="753665"/>
          </a:xfrm>
          <a:custGeom>
            <a:avLst/>
            <a:gdLst>
              <a:gd name="T0" fmla="*/ 298450 w 21600"/>
              <a:gd name="T1" fmla="*/ 502444 h 21600"/>
              <a:gd name="T2" fmla="*/ 298450 w 21600"/>
              <a:gd name="T3" fmla="*/ 502444 h 21600"/>
              <a:gd name="T4" fmla="*/ 298450 w 21600"/>
              <a:gd name="T5" fmla="*/ 502444 h 21600"/>
              <a:gd name="T6" fmla="*/ 298450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96" y="14865"/>
                </a:moveTo>
                <a:lnTo>
                  <a:pt x="19296" y="10115"/>
                </a:lnTo>
                <a:lnTo>
                  <a:pt x="2280" y="10115"/>
                </a:lnTo>
                <a:lnTo>
                  <a:pt x="2280" y="14703"/>
                </a:lnTo>
                <a:cubicBezTo>
                  <a:pt x="2266" y="14823"/>
                  <a:pt x="2250" y="14941"/>
                  <a:pt x="2250" y="15064"/>
                </a:cubicBezTo>
                <a:cubicBezTo>
                  <a:pt x="2250" y="15184"/>
                  <a:pt x="2266" y="15305"/>
                  <a:pt x="2280" y="15423"/>
                </a:cubicBezTo>
                <a:lnTo>
                  <a:pt x="2280" y="15510"/>
                </a:lnTo>
                <a:cubicBezTo>
                  <a:pt x="2280" y="15521"/>
                  <a:pt x="2290" y="15528"/>
                  <a:pt x="2290" y="15539"/>
                </a:cubicBezTo>
                <a:cubicBezTo>
                  <a:pt x="2695" y="18117"/>
                  <a:pt x="6339" y="20135"/>
                  <a:pt x="10782" y="20135"/>
                </a:cubicBezTo>
                <a:cubicBezTo>
                  <a:pt x="15178" y="20135"/>
                  <a:pt x="18796" y="18157"/>
                  <a:pt x="19260" y="15615"/>
                </a:cubicBezTo>
                <a:cubicBezTo>
                  <a:pt x="19270" y="15579"/>
                  <a:pt x="19296" y="15546"/>
                  <a:pt x="19296" y="15510"/>
                </a:cubicBezTo>
                <a:lnTo>
                  <a:pt x="19296" y="15262"/>
                </a:lnTo>
                <a:cubicBezTo>
                  <a:pt x="19302" y="15195"/>
                  <a:pt x="19312" y="15129"/>
                  <a:pt x="19312" y="15064"/>
                </a:cubicBezTo>
                <a:cubicBezTo>
                  <a:pt x="19312" y="14997"/>
                  <a:pt x="19302" y="14932"/>
                  <a:pt x="19296" y="14865"/>
                </a:cubicBezTo>
                <a:cubicBezTo>
                  <a:pt x="19296" y="14865"/>
                  <a:pt x="19296" y="14865"/>
                  <a:pt x="19296" y="14865"/>
                </a:cubicBezTo>
                <a:close/>
                <a:moveTo>
                  <a:pt x="19296" y="5395"/>
                </a:moveTo>
                <a:cubicBezTo>
                  <a:pt x="19296" y="5023"/>
                  <a:pt x="18789" y="4720"/>
                  <a:pt x="18163" y="4720"/>
                </a:cubicBezTo>
                <a:lnTo>
                  <a:pt x="11355" y="4720"/>
                </a:lnTo>
                <a:lnTo>
                  <a:pt x="11355" y="9441"/>
                </a:lnTo>
                <a:lnTo>
                  <a:pt x="19296" y="9441"/>
                </a:lnTo>
                <a:lnTo>
                  <a:pt x="19296" y="5395"/>
                </a:lnTo>
                <a:cubicBezTo>
                  <a:pt x="19296" y="5395"/>
                  <a:pt x="19296" y="5395"/>
                  <a:pt x="19296" y="5395"/>
                </a:cubicBezTo>
                <a:close/>
                <a:moveTo>
                  <a:pt x="3416" y="4720"/>
                </a:moveTo>
                <a:cubicBezTo>
                  <a:pt x="2787" y="4720"/>
                  <a:pt x="2280" y="5023"/>
                  <a:pt x="2280" y="5395"/>
                </a:cubicBezTo>
                <a:lnTo>
                  <a:pt x="2280" y="9441"/>
                </a:lnTo>
                <a:lnTo>
                  <a:pt x="10221" y="9441"/>
                </a:lnTo>
                <a:lnTo>
                  <a:pt x="10221" y="4720"/>
                </a:lnTo>
                <a:lnTo>
                  <a:pt x="3416" y="4720"/>
                </a:lnTo>
                <a:cubicBezTo>
                  <a:pt x="3416" y="4720"/>
                  <a:pt x="3416" y="4720"/>
                  <a:pt x="3416" y="4720"/>
                </a:cubicBezTo>
                <a:close/>
                <a:moveTo>
                  <a:pt x="10800" y="21599"/>
                </a:moveTo>
                <a:cubicBezTo>
                  <a:pt x="5123" y="21599"/>
                  <a:pt x="478" y="18996"/>
                  <a:pt x="41" y="15688"/>
                </a:cubicBezTo>
                <a:cubicBezTo>
                  <a:pt x="28" y="15628"/>
                  <a:pt x="12" y="15570"/>
                  <a:pt x="12" y="15510"/>
                </a:cubicBezTo>
                <a:lnTo>
                  <a:pt x="12" y="15333"/>
                </a:lnTo>
                <a:cubicBezTo>
                  <a:pt x="9" y="15280"/>
                  <a:pt x="0" y="15231"/>
                  <a:pt x="0" y="15180"/>
                </a:cubicBezTo>
                <a:cubicBezTo>
                  <a:pt x="0" y="15128"/>
                  <a:pt x="9" y="15079"/>
                  <a:pt x="12" y="15026"/>
                </a:cubicBezTo>
                <a:lnTo>
                  <a:pt x="12" y="4720"/>
                </a:lnTo>
                <a:cubicBezTo>
                  <a:pt x="12" y="3975"/>
                  <a:pt x="1028" y="3371"/>
                  <a:pt x="2280" y="3371"/>
                </a:cubicBezTo>
                <a:lnTo>
                  <a:pt x="9088" y="3371"/>
                </a:lnTo>
                <a:cubicBezTo>
                  <a:pt x="9088" y="2998"/>
                  <a:pt x="9595" y="2697"/>
                  <a:pt x="10221" y="2697"/>
                </a:cubicBezTo>
                <a:lnTo>
                  <a:pt x="10192" y="2697"/>
                </a:lnTo>
                <a:cubicBezTo>
                  <a:pt x="10229" y="1278"/>
                  <a:pt x="12096" y="96"/>
                  <a:pt x="14450" y="0"/>
                </a:cubicBezTo>
                <a:lnTo>
                  <a:pt x="17787" y="0"/>
                </a:lnTo>
                <a:cubicBezTo>
                  <a:pt x="16980" y="426"/>
                  <a:pt x="15925" y="696"/>
                  <a:pt x="14757" y="696"/>
                </a:cubicBezTo>
                <a:cubicBezTo>
                  <a:pt x="14728" y="696"/>
                  <a:pt x="14699" y="690"/>
                  <a:pt x="14671" y="688"/>
                </a:cubicBezTo>
                <a:cubicBezTo>
                  <a:pt x="12867" y="717"/>
                  <a:pt x="11418" y="1622"/>
                  <a:pt x="11381" y="2697"/>
                </a:cubicBezTo>
                <a:lnTo>
                  <a:pt x="11497" y="2697"/>
                </a:lnTo>
                <a:cubicBezTo>
                  <a:pt x="12123" y="2697"/>
                  <a:pt x="12633" y="2998"/>
                  <a:pt x="12633" y="3371"/>
                </a:cubicBezTo>
                <a:lnTo>
                  <a:pt x="19296" y="3371"/>
                </a:lnTo>
                <a:cubicBezTo>
                  <a:pt x="20547" y="3371"/>
                  <a:pt x="21566" y="3975"/>
                  <a:pt x="21566" y="4720"/>
                </a:cubicBezTo>
                <a:lnTo>
                  <a:pt x="21566" y="14761"/>
                </a:lnTo>
                <a:cubicBezTo>
                  <a:pt x="21579" y="14901"/>
                  <a:pt x="21600" y="15039"/>
                  <a:pt x="21600" y="15180"/>
                </a:cubicBezTo>
                <a:cubicBezTo>
                  <a:pt x="21600" y="18724"/>
                  <a:pt x="16764" y="21599"/>
                  <a:pt x="10800" y="21599"/>
                </a:cubicBezTo>
                <a:cubicBezTo>
                  <a:pt x="10800" y="21599"/>
                  <a:pt x="10800" y="21599"/>
                  <a:pt x="10800"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8793" name="AutoShape 9"/>
          <p:cNvSpPr>
            <a:spLocks/>
          </p:cNvSpPr>
          <p:nvPr/>
        </p:nvSpPr>
        <p:spPr bwMode="auto">
          <a:xfrm>
            <a:off x="7799785" y="7983141"/>
            <a:ext cx="828675" cy="1203722"/>
          </a:xfrm>
          <a:custGeom>
            <a:avLst/>
            <a:gdLst>
              <a:gd name="T0" fmla="*/ 552450 w 21600"/>
              <a:gd name="T1" fmla="*/ 802481 h 21600"/>
              <a:gd name="T2" fmla="*/ 552450 w 21600"/>
              <a:gd name="T3" fmla="*/ 802481 h 21600"/>
              <a:gd name="T4" fmla="*/ 552450 w 21600"/>
              <a:gd name="T5" fmla="*/ 802481 h 21600"/>
              <a:gd name="T6" fmla="*/ 552450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8794" name="AutoShape 10"/>
          <p:cNvSpPr>
            <a:spLocks/>
          </p:cNvSpPr>
          <p:nvPr/>
        </p:nvSpPr>
        <p:spPr bwMode="auto">
          <a:xfrm>
            <a:off x="10510838" y="6084094"/>
            <a:ext cx="447675" cy="433388"/>
          </a:xfrm>
          <a:custGeom>
            <a:avLst/>
            <a:gdLst>
              <a:gd name="T0" fmla="*/ 298450 w 21600"/>
              <a:gd name="T1" fmla="*/ 288925 h 21600"/>
              <a:gd name="T2" fmla="*/ 298450 w 21600"/>
              <a:gd name="T3" fmla="*/ 288925 h 21600"/>
              <a:gd name="T4" fmla="*/ 298450 w 21600"/>
              <a:gd name="T5" fmla="*/ 288925 h 21600"/>
              <a:gd name="T6" fmla="*/ 298450 w 21600"/>
              <a:gd name="T7" fmla="*/ 288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118" y="4612"/>
                </a:moveTo>
                <a:cubicBezTo>
                  <a:pt x="20118" y="4100"/>
                  <a:pt x="19670" y="3685"/>
                  <a:pt x="19173" y="3685"/>
                </a:cubicBezTo>
                <a:lnTo>
                  <a:pt x="17577" y="5336"/>
                </a:lnTo>
                <a:cubicBezTo>
                  <a:pt x="17306" y="4956"/>
                  <a:pt x="17010" y="4597"/>
                  <a:pt x="16686" y="4266"/>
                </a:cubicBezTo>
                <a:lnTo>
                  <a:pt x="16732" y="4218"/>
                </a:lnTo>
                <a:cubicBezTo>
                  <a:pt x="15124" y="2499"/>
                  <a:pt x="12903" y="1412"/>
                  <a:pt x="10444" y="1412"/>
                </a:cubicBezTo>
                <a:cubicBezTo>
                  <a:pt x="5533" y="1412"/>
                  <a:pt x="1179" y="5721"/>
                  <a:pt x="1179" y="10798"/>
                </a:cubicBezTo>
                <a:cubicBezTo>
                  <a:pt x="1179" y="14391"/>
                  <a:pt x="2966" y="17543"/>
                  <a:pt x="5731" y="19243"/>
                </a:cubicBezTo>
                <a:cubicBezTo>
                  <a:pt x="6391" y="19650"/>
                  <a:pt x="7108" y="19970"/>
                  <a:pt x="7872" y="20196"/>
                </a:cubicBezTo>
                <a:cubicBezTo>
                  <a:pt x="7937" y="20216"/>
                  <a:pt x="8003" y="20231"/>
                  <a:pt x="8070" y="20249"/>
                </a:cubicBezTo>
                <a:cubicBezTo>
                  <a:pt x="8368" y="20330"/>
                  <a:pt x="8673" y="20394"/>
                  <a:pt x="8985" y="20444"/>
                </a:cubicBezTo>
                <a:cubicBezTo>
                  <a:pt x="9080" y="20460"/>
                  <a:pt x="9175" y="20479"/>
                  <a:pt x="9272" y="20489"/>
                </a:cubicBezTo>
                <a:cubicBezTo>
                  <a:pt x="9656" y="20539"/>
                  <a:pt x="10044" y="20572"/>
                  <a:pt x="10444" y="20572"/>
                </a:cubicBezTo>
                <a:cubicBezTo>
                  <a:pt x="10853" y="20572"/>
                  <a:pt x="11255" y="20541"/>
                  <a:pt x="11649" y="20489"/>
                </a:cubicBezTo>
                <a:cubicBezTo>
                  <a:pt x="11792" y="20469"/>
                  <a:pt x="11932" y="20438"/>
                  <a:pt x="12073" y="20413"/>
                </a:cubicBezTo>
                <a:cubicBezTo>
                  <a:pt x="12318" y="20369"/>
                  <a:pt x="12562" y="20322"/>
                  <a:pt x="12801" y="20260"/>
                </a:cubicBezTo>
                <a:cubicBezTo>
                  <a:pt x="12973" y="20214"/>
                  <a:pt x="13144" y="20161"/>
                  <a:pt x="13313" y="20105"/>
                </a:cubicBezTo>
                <a:cubicBezTo>
                  <a:pt x="13505" y="20043"/>
                  <a:pt x="13692" y="19977"/>
                  <a:pt x="13879" y="19904"/>
                </a:cubicBezTo>
                <a:cubicBezTo>
                  <a:pt x="14070" y="19828"/>
                  <a:pt x="14258" y="19749"/>
                  <a:pt x="14442" y="19660"/>
                </a:cubicBezTo>
                <a:cubicBezTo>
                  <a:pt x="14583" y="19596"/>
                  <a:pt x="14721" y="19520"/>
                  <a:pt x="14860" y="19447"/>
                </a:cubicBezTo>
                <a:cubicBezTo>
                  <a:pt x="15070" y="19336"/>
                  <a:pt x="15281" y="19222"/>
                  <a:pt x="15482" y="19094"/>
                </a:cubicBezTo>
                <a:cubicBezTo>
                  <a:pt x="15534" y="19063"/>
                  <a:pt x="15584" y="19023"/>
                  <a:pt x="15636" y="18988"/>
                </a:cubicBezTo>
                <a:cubicBezTo>
                  <a:pt x="16444" y="18457"/>
                  <a:pt x="17167" y="17806"/>
                  <a:pt x="17785" y="17059"/>
                </a:cubicBezTo>
                <a:cubicBezTo>
                  <a:pt x="17804" y="17037"/>
                  <a:pt x="17827" y="17018"/>
                  <a:pt x="17846" y="16993"/>
                </a:cubicBezTo>
                <a:cubicBezTo>
                  <a:pt x="17844" y="16993"/>
                  <a:pt x="17844" y="16993"/>
                  <a:pt x="17842" y="16993"/>
                </a:cubicBezTo>
                <a:cubicBezTo>
                  <a:pt x="18184" y="16577"/>
                  <a:pt x="18503" y="16142"/>
                  <a:pt x="18773" y="15672"/>
                </a:cubicBezTo>
                <a:lnTo>
                  <a:pt x="18689" y="15621"/>
                </a:lnTo>
                <a:cubicBezTo>
                  <a:pt x="18890" y="15370"/>
                  <a:pt x="19027" y="15062"/>
                  <a:pt x="19027" y="14710"/>
                </a:cubicBezTo>
                <a:cubicBezTo>
                  <a:pt x="19027" y="13913"/>
                  <a:pt x="18403" y="13268"/>
                  <a:pt x="17632" y="13268"/>
                </a:cubicBezTo>
                <a:cubicBezTo>
                  <a:pt x="17032" y="13268"/>
                  <a:pt x="16530" y="13665"/>
                  <a:pt x="16334" y="14214"/>
                </a:cubicBezTo>
                <a:lnTo>
                  <a:pt x="16277" y="14181"/>
                </a:lnTo>
                <a:cubicBezTo>
                  <a:pt x="16054" y="14590"/>
                  <a:pt x="15782" y="14965"/>
                  <a:pt x="15487" y="15318"/>
                </a:cubicBezTo>
                <a:cubicBezTo>
                  <a:pt x="14915" y="16002"/>
                  <a:pt x="14213" y="16565"/>
                  <a:pt x="13427" y="16977"/>
                </a:cubicBezTo>
                <a:cubicBezTo>
                  <a:pt x="13360" y="17012"/>
                  <a:pt x="13294" y="17051"/>
                  <a:pt x="13225" y="17084"/>
                </a:cubicBezTo>
                <a:cubicBezTo>
                  <a:pt x="13092" y="17146"/>
                  <a:pt x="12957" y="17200"/>
                  <a:pt x="12820" y="17254"/>
                </a:cubicBezTo>
                <a:cubicBezTo>
                  <a:pt x="12694" y="17303"/>
                  <a:pt x="12569" y="17351"/>
                  <a:pt x="12441" y="17394"/>
                </a:cubicBezTo>
                <a:cubicBezTo>
                  <a:pt x="12322" y="17431"/>
                  <a:pt x="12203" y="17467"/>
                  <a:pt x="12082" y="17500"/>
                </a:cubicBezTo>
                <a:cubicBezTo>
                  <a:pt x="11916" y="17541"/>
                  <a:pt x="11748" y="17576"/>
                  <a:pt x="11577" y="17607"/>
                </a:cubicBezTo>
                <a:cubicBezTo>
                  <a:pt x="11481" y="17626"/>
                  <a:pt x="11384" y="17644"/>
                  <a:pt x="11284" y="17659"/>
                </a:cubicBezTo>
                <a:cubicBezTo>
                  <a:pt x="11008" y="17694"/>
                  <a:pt x="10729" y="17719"/>
                  <a:pt x="10444" y="17719"/>
                </a:cubicBezTo>
                <a:cubicBezTo>
                  <a:pt x="10164" y="17719"/>
                  <a:pt x="9893" y="17694"/>
                  <a:pt x="9622" y="17661"/>
                </a:cubicBezTo>
                <a:cubicBezTo>
                  <a:pt x="9555" y="17653"/>
                  <a:pt x="9488" y="17640"/>
                  <a:pt x="9418" y="17628"/>
                </a:cubicBezTo>
                <a:cubicBezTo>
                  <a:pt x="9201" y="17593"/>
                  <a:pt x="8985" y="17547"/>
                  <a:pt x="8775" y="17493"/>
                </a:cubicBezTo>
                <a:cubicBezTo>
                  <a:pt x="8727" y="17479"/>
                  <a:pt x="8678" y="17469"/>
                  <a:pt x="8631" y="17454"/>
                </a:cubicBezTo>
                <a:cubicBezTo>
                  <a:pt x="8091" y="17295"/>
                  <a:pt x="7577" y="17070"/>
                  <a:pt x="7101" y="16786"/>
                </a:cubicBezTo>
                <a:cubicBezTo>
                  <a:pt x="5101" y="15591"/>
                  <a:pt x="3753" y="13360"/>
                  <a:pt x="3753" y="10798"/>
                </a:cubicBezTo>
                <a:cubicBezTo>
                  <a:pt x="3753" y="8238"/>
                  <a:pt x="5101" y="6008"/>
                  <a:pt x="7101" y="4812"/>
                </a:cubicBezTo>
                <a:cubicBezTo>
                  <a:pt x="7577" y="4526"/>
                  <a:pt x="8091" y="4303"/>
                  <a:pt x="8631" y="4145"/>
                </a:cubicBezTo>
                <a:cubicBezTo>
                  <a:pt x="8678" y="4130"/>
                  <a:pt x="8727" y="4118"/>
                  <a:pt x="8775" y="4106"/>
                </a:cubicBezTo>
                <a:cubicBezTo>
                  <a:pt x="8985" y="4049"/>
                  <a:pt x="9201" y="4006"/>
                  <a:pt x="9418" y="3970"/>
                </a:cubicBezTo>
                <a:cubicBezTo>
                  <a:pt x="9488" y="3959"/>
                  <a:pt x="9555" y="3947"/>
                  <a:pt x="9622" y="3938"/>
                </a:cubicBezTo>
                <a:cubicBezTo>
                  <a:pt x="9893" y="3902"/>
                  <a:pt x="10164" y="3881"/>
                  <a:pt x="10444" y="3881"/>
                </a:cubicBezTo>
                <a:cubicBezTo>
                  <a:pt x="10722" y="3881"/>
                  <a:pt x="10994" y="3904"/>
                  <a:pt x="11265" y="3938"/>
                </a:cubicBezTo>
                <a:cubicBezTo>
                  <a:pt x="11343" y="3947"/>
                  <a:pt x="11419" y="3961"/>
                  <a:pt x="11496" y="3973"/>
                </a:cubicBezTo>
                <a:cubicBezTo>
                  <a:pt x="11697" y="4007"/>
                  <a:pt x="11898" y="4050"/>
                  <a:pt x="12094" y="4102"/>
                </a:cubicBezTo>
                <a:cubicBezTo>
                  <a:pt x="12163" y="4120"/>
                  <a:pt x="12232" y="4135"/>
                  <a:pt x="12301" y="4156"/>
                </a:cubicBezTo>
                <a:cubicBezTo>
                  <a:pt x="12556" y="4232"/>
                  <a:pt x="12807" y="4321"/>
                  <a:pt x="13048" y="4426"/>
                </a:cubicBezTo>
                <a:cubicBezTo>
                  <a:pt x="13068" y="4435"/>
                  <a:pt x="13087" y="4446"/>
                  <a:pt x="13106" y="4455"/>
                </a:cubicBezTo>
                <a:cubicBezTo>
                  <a:pt x="13330" y="4557"/>
                  <a:pt x="13546" y="4670"/>
                  <a:pt x="13756" y="4796"/>
                </a:cubicBezTo>
                <a:cubicBezTo>
                  <a:pt x="13813" y="4830"/>
                  <a:pt x="13868" y="4865"/>
                  <a:pt x="13925" y="4901"/>
                </a:cubicBezTo>
                <a:cubicBezTo>
                  <a:pt x="14113" y="5020"/>
                  <a:pt x="14296" y="5147"/>
                  <a:pt x="14470" y="5286"/>
                </a:cubicBezTo>
                <a:cubicBezTo>
                  <a:pt x="14504" y="5312"/>
                  <a:pt x="14541" y="5337"/>
                  <a:pt x="14575" y="5364"/>
                </a:cubicBezTo>
                <a:cubicBezTo>
                  <a:pt x="15129" y="5817"/>
                  <a:pt x="15601" y="6365"/>
                  <a:pt x="15994" y="6973"/>
                </a:cubicBezTo>
                <a:lnTo>
                  <a:pt x="14689" y="8322"/>
                </a:lnTo>
                <a:cubicBezTo>
                  <a:pt x="14689" y="8833"/>
                  <a:pt x="15091" y="9249"/>
                  <a:pt x="15586" y="9249"/>
                </a:cubicBezTo>
                <a:lnTo>
                  <a:pt x="19220" y="9249"/>
                </a:lnTo>
                <a:cubicBezTo>
                  <a:pt x="19716" y="9249"/>
                  <a:pt x="20118" y="8833"/>
                  <a:pt x="20118" y="8322"/>
                </a:cubicBezTo>
                <a:lnTo>
                  <a:pt x="20118" y="4612"/>
                </a:lnTo>
                <a:cubicBezTo>
                  <a:pt x="20118" y="4612"/>
                  <a:pt x="20118" y="4612"/>
                  <a:pt x="20118" y="4612"/>
                </a:cubicBezTo>
                <a:close/>
                <a:moveTo>
                  <a:pt x="20873" y="10528"/>
                </a:moveTo>
                <a:cubicBezTo>
                  <a:pt x="20875" y="10619"/>
                  <a:pt x="20887" y="10707"/>
                  <a:pt x="20887" y="10798"/>
                </a:cubicBezTo>
                <a:lnTo>
                  <a:pt x="20080" y="10798"/>
                </a:lnTo>
                <a:cubicBezTo>
                  <a:pt x="20080" y="10793"/>
                  <a:pt x="20072" y="10786"/>
                  <a:pt x="20070" y="10781"/>
                </a:cubicBezTo>
                <a:cubicBezTo>
                  <a:pt x="20043" y="10781"/>
                  <a:pt x="20018" y="10788"/>
                  <a:pt x="19991" y="10788"/>
                </a:cubicBezTo>
                <a:lnTo>
                  <a:pt x="17134" y="10788"/>
                </a:lnTo>
                <a:cubicBezTo>
                  <a:pt x="17134" y="10791"/>
                  <a:pt x="17134" y="10794"/>
                  <a:pt x="17134" y="10798"/>
                </a:cubicBezTo>
                <a:lnTo>
                  <a:pt x="16327" y="10798"/>
                </a:lnTo>
                <a:cubicBezTo>
                  <a:pt x="16327" y="10794"/>
                  <a:pt x="16323" y="10791"/>
                  <a:pt x="16323" y="10788"/>
                </a:cubicBezTo>
                <a:lnTo>
                  <a:pt x="13551" y="10788"/>
                </a:lnTo>
                <a:cubicBezTo>
                  <a:pt x="12663" y="10788"/>
                  <a:pt x="11942" y="10090"/>
                  <a:pt x="11942" y="9170"/>
                </a:cubicBezTo>
                <a:lnTo>
                  <a:pt x="14067" y="6974"/>
                </a:lnTo>
                <a:cubicBezTo>
                  <a:pt x="13135" y="5960"/>
                  <a:pt x="11863" y="5293"/>
                  <a:pt x="10444" y="5293"/>
                </a:cubicBezTo>
                <a:cubicBezTo>
                  <a:pt x="7604" y="5293"/>
                  <a:pt x="4932" y="7671"/>
                  <a:pt x="4932" y="10798"/>
                </a:cubicBezTo>
                <a:cubicBezTo>
                  <a:pt x="4932" y="14118"/>
                  <a:pt x="7141" y="16691"/>
                  <a:pt x="10444" y="16691"/>
                </a:cubicBezTo>
                <a:cubicBezTo>
                  <a:pt x="12646" y="16691"/>
                  <a:pt x="14522" y="15543"/>
                  <a:pt x="15532" y="13797"/>
                </a:cubicBezTo>
                <a:lnTo>
                  <a:pt x="15575" y="13818"/>
                </a:lnTo>
                <a:cubicBezTo>
                  <a:pt x="15911" y="12986"/>
                  <a:pt x="16706" y="12401"/>
                  <a:pt x="17634" y="12401"/>
                </a:cubicBezTo>
                <a:cubicBezTo>
                  <a:pt x="18865" y="12401"/>
                  <a:pt x="19865" y="13433"/>
                  <a:pt x="19865" y="14708"/>
                </a:cubicBezTo>
                <a:cubicBezTo>
                  <a:pt x="19865" y="15118"/>
                  <a:pt x="19753" y="15499"/>
                  <a:pt x="19570" y="15834"/>
                </a:cubicBezTo>
                <a:lnTo>
                  <a:pt x="19660" y="15878"/>
                </a:lnTo>
                <a:cubicBezTo>
                  <a:pt x="17901" y="19282"/>
                  <a:pt x="14435" y="21600"/>
                  <a:pt x="10444" y="21600"/>
                </a:cubicBezTo>
                <a:cubicBezTo>
                  <a:pt x="4675" y="21600"/>
                  <a:pt x="0" y="16764"/>
                  <a:pt x="0" y="10798"/>
                </a:cubicBezTo>
                <a:cubicBezTo>
                  <a:pt x="0" y="4835"/>
                  <a:pt x="4675" y="0"/>
                  <a:pt x="10444" y="0"/>
                </a:cubicBezTo>
                <a:cubicBezTo>
                  <a:pt x="13308" y="0"/>
                  <a:pt x="15901" y="1194"/>
                  <a:pt x="17789" y="3124"/>
                </a:cubicBezTo>
                <a:lnTo>
                  <a:pt x="19991" y="848"/>
                </a:lnTo>
                <a:cubicBezTo>
                  <a:pt x="20878" y="848"/>
                  <a:pt x="21599" y="1593"/>
                  <a:pt x="21599" y="2513"/>
                </a:cubicBezTo>
                <a:lnTo>
                  <a:pt x="21599" y="9170"/>
                </a:lnTo>
                <a:cubicBezTo>
                  <a:pt x="21599" y="9753"/>
                  <a:pt x="21312" y="10244"/>
                  <a:pt x="20873" y="10528"/>
                </a:cubicBezTo>
                <a:cubicBezTo>
                  <a:pt x="20873" y="10528"/>
                  <a:pt x="20873" y="10528"/>
                  <a:pt x="20873" y="1052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8795" name="AutoShape 11"/>
          <p:cNvSpPr>
            <a:spLocks/>
          </p:cNvSpPr>
          <p:nvPr/>
        </p:nvSpPr>
        <p:spPr bwMode="auto">
          <a:xfrm>
            <a:off x="10701338" y="8023622"/>
            <a:ext cx="603647" cy="603647"/>
          </a:xfrm>
          <a:custGeom>
            <a:avLst/>
            <a:gdLst>
              <a:gd name="T0" fmla="*/ 402432 w 21430"/>
              <a:gd name="T1" fmla="*/ 402431 h 21430"/>
              <a:gd name="T2" fmla="*/ 402432 w 21430"/>
              <a:gd name="T3" fmla="*/ 402431 h 21430"/>
              <a:gd name="T4" fmla="*/ 402432 w 21430"/>
              <a:gd name="T5" fmla="*/ 402431 h 21430"/>
              <a:gd name="T6" fmla="*/ 402432 w 21430"/>
              <a:gd name="T7" fmla="*/ 402431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6" y="4093"/>
                </a:moveTo>
                <a:cubicBezTo>
                  <a:pt x="15846" y="4093"/>
                  <a:pt x="15415" y="4522"/>
                  <a:pt x="15415" y="5054"/>
                </a:cubicBezTo>
                <a:cubicBezTo>
                  <a:pt x="15415" y="5583"/>
                  <a:pt x="15846" y="6014"/>
                  <a:pt x="16376" y="6014"/>
                </a:cubicBezTo>
                <a:cubicBezTo>
                  <a:pt x="16906" y="6014"/>
                  <a:pt x="17337" y="5583"/>
                  <a:pt x="17337" y="5054"/>
                </a:cubicBezTo>
                <a:cubicBezTo>
                  <a:pt x="17337" y="4522"/>
                  <a:pt x="16906" y="4093"/>
                  <a:pt x="16376" y="4093"/>
                </a:cubicBezTo>
                <a:cubicBezTo>
                  <a:pt x="16376" y="4093"/>
                  <a:pt x="16376" y="4093"/>
                  <a:pt x="16376" y="4093"/>
                </a:cubicBezTo>
                <a:close/>
                <a:moveTo>
                  <a:pt x="16376" y="6746"/>
                </a:moveTo>
                <a:cubicBezTo>
                  <a:pt x="15441" y="6746"/>
                  <a:pt x="14685" y="5988"/>
                  <a:pt x="14685" y="5054"/>
                </a:cubicBezTo>
                <a:cubicBezTo>
                  <a:pt x="14685" y="4120"/>
                  <a:pt x="15441" y="3362"/>
                  <a:pt x="16376" y="3362"/>
                </a:cubicBezTo>
                <a:cubicBezTo>
                  <a:pt x="17311" y="3362"/>
                  <a:pt x="18067" y="4120"/>
                  <a:pt x="18067" y="5054"/>
                </a:cubicBezTo>
                <a:cubicBezTo>
                  <a:pt x="18067" y="5988"/>
                  <a:pt x="17311" y="6746"/>
                  <a:pt x="16376" y="6746"/>
                </a:cubicBezTo>
                <a:cubicBezTo>
                  <a:pt x="16376" y="6746"/>
                  <a:pt x="16376" y="6746"/>
                  <a:pt x="16376" y="6746"/>
                </a:cubicBezTo>
                <a:close/>
                <a:moveTo>
                  <a:pt x="15332" y="1441"/>
                </a:moveTo>
                <a:cubicBezTo>
                  <a:pt x="12760" y="1441"/>
                  <a:pt x="10675" y="3525"/>
                  <a:pt x="10675" y="6097"/>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29"/>
                  <a:pt x="11470" y="9029"/>
                  <a:pt x="11601" y="9160"/>
                </a:cubicBezTo>
                <a:cubicBezTo>
                  <a:pt x="11732" y="9290"/>
                  <a:pt x="11732" y="9502"/>
                  <a:pt x="11601" y="9633"/>
                </a:cubicBezTo>
                <a:lnTo>
                  <a:pt x="1565" y="19670"/>
                </a:lnTo>
                <a:cubicBezTo>
                  <a:pt x="1546" y="19688"/>
                  <a:pt x="1520" y="19683"/>
                  <a:pt x="1498" y="19697"/>
                </a:cubicBezTo>
                <a:cubicBezTo>
                  <a:pt x="1526" y="19748"/>
                  <a:pt x="1552" y="19802"/>
                  <a:pt x="1589" y="19839"/>
                </a:cubicBezTo>
                <a:cubicBezTo>
                  <a:pt x="2031" y="20281"/>
                  <a:pt x="3474" y="19997"/>
                  <a:pt x="3474" y="19997"/>
                </a:cubicBezTo>
                <a:cubicBezTo>
                  <a:pt x="3614" y="19859"/>
                  <a:pt x="3838" y="19859"/>
                  <a:pt x="3978" y="19719"/>
                </a:cubicBezTo>
                <a:lnTo>
                  <a:pt x="4947" y="18751"/>
                </a:lnTo>
                <a:lnTo>
                  <a:pt x="6019" y="18751"/>
                </a:lnTo>
                <a:lnTo>
                  <a:pt x="6019" y="17677"/>
                </a:lnTo>
                <a:lnTo>
                  <a:pt x="6952" y="16746"/>
                </a:lnTo>
                <a:lnTo>
                  <a:pt x="8024" y="16746"/>
                </a:lnTo>
                <a:lnTo>
                  <a:pt x="8024" y="15673"/>
                </a:lnTo>
                <a:lnTo>
                  <a:pt x="8956" y="14742"/>
                </a:lnTo>
                <a:lnTo>
                  <a:pt x="10028" y="14742"/>
                </a:lnTo>
                <a:lnTo>
                  <a:pt x="10028" y="13669"/>
                </a:lnTo>
                <a:lnTo>
                  <a:pt x="13384" y="10314"/>
                </a:lnTo>
                <a:cubicBezTo>
                  <a:pt x="13977" y="10589"/>
                  <a:pt x="14634" y="10754"/>
                  <a:pt x="15332" y="10754"/>
                </a:cubicBezTo>
                <a:cubicBezTo>
                  <a:pt x="17904" y="10754"/>
                  <a:pt x="19989" y="8669"/>
                  <a:pt x="19989" y="6097"/>
                </a:cubicBezTo>
                <a:cubicBezTo>
                  <a:pt x="19989" y="3525"/>
                  <a:pt x="17904" y="1441"/>
                  <a:pt x="15332" y="1441"/>
                </a:cubicBezTo>
                <a:cubicBezTo>
                  <a:pt x="15332" y="1441"/>
                  <a:pt x="15332" y="1441"/>
                  <a:pt x="15332" y="1441"/>
                </a:cubicBezTo>
                <a:close/>
                <a:moveTo>
                  <a:pt x="15373" y="12111"/>
                </a:moveTo>
                <a:cubicBezTo>
                  <a:pt x="14825" y="12111"/>
                  <a:pt x="14293" y="12032"/>
                  <a:pt x="13789" y="11893"/>
                </a:cubicBezTo>
                <a:lnTo>
                  <a:pt x="11357" y="14325"/>
                </a:lnTo>
                <a:lnTo>
                  <a:pt x="11364" y="14325"/>
                </a:lnTo>
                <a:lnTo>
                  <a:pt x="11364" y="16078"/>
                </a:lnTo>
                <a:lnTo>
                  <a:pt x="9611" y="16078"/>
                </a:lnTo>
                <a:lnTo>
                  <a:pt x="9611" y="16071"/>
                </a:lnTo>
                <a:lnTo>
                  <a:pt x="9353" y="16329"/>
                </a:lnTo>
                <a:lnTo>
                  <a:pt x="9360" y="16329"/>
                </a:lnTo>
                <a:lnTo>
                  <a:pt x="9360" y="18083"/>
                </a:lnTo>
                <a:lnTo>
                  <a:pt x="7607" y="18083"/>
                </a:lnTo>
                <a:lnTo>
                  <a:pt x="7607" y="18075"/>
                </a:lnTo>
                <a:lnTo>
                  <a:pt x="7348" y="18332"/>
                </a:lnTo>
                <a:lnTo>
                  <a:pt x="7356" y="18332"/>
                </a:lnTo>
                <a:lnTo>
                  <a:pt x="7356" y="20087"/>
                </a:lnTo>
                <a:lnTo>
                  <a:pt x="5603" y="20087"/>
                </a:lnTo>
                <a:lnTo>
                  <a:pt x="5603" y="20080"/>
                </a:lnTo>
                <a:lnTo>
                  <a:pt x="4507" y="21174"/>
                </a:lnTo>
                <a:cubicBezTo>
                  <a:pt x="4247" y="21436"/>
                  <a:pt x="3601" y="21397"/>
                  <a:pt x="3339" y="21397"/>
                </a:cubicBezTo>
                <a:cubicBezTo>
                  <a:pt x="3339" y="21397"/>
                  <a:pt x="1038" y="21600"/>
                  <a:pt x="434" y="20996"/>
                </a:cubicBezTo>
                <a:cubicBezTo>
                  <a:pt x="-170" y="20391"/>
                  <a:pt x="32" y="18090"/>
                  <a:pt x="32" y="18090"/>
                </a:cubicBezTo>
                <a:cubicBezTo>
                  <a:pt x="32" y="17718"/>
                  <a:pt x="-6" y="17183"/>
                  <a:pt x="256" y="16922"/>
                </a:cubicBezTo>
                <a:lnTo>
                  <a:pt x="9535" y="7643"/>
                </a:lnTo>
                <a:cubicBezTo>
                  <a:pt x="9399" y="7135"/>
                  <a:pt x="9318" y="6605"/>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18796" name="AutoShape 12"/>
          <p:cNvSpPr>
            <a:spLocks/>
          </p:cNvSpPr>
          <p:nvPr/>
        </p:nvSpPr>
        <p:spPr bwMode="auto">
          <a:xfrm>
            <a:off x="12890897" y="51363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8797" name="AutoShape 13"/>
          <p:cNvSpPr>
            <a:spLocks/>
          </p:cNvSpPr>
          <p:nvPr/>
        </p:nvSpPr>
        <p:spPr bwMode="auto">
          <a:xfrm>
            <a:off x="12890897"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798" name="AutoShape 14"/>
          <p:cNvSpPr>
            <a:spLocks/>
          </p:cNvSpPr>
          <p:nvPr/>
        </p:nvSpPr>
        <p:spPr bwMode="auto">
          <a:xfrm>
            <a:off x="4188619" y="50982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8799" name="AutoShape 15"/>
          <p:cNvSpPr>
            <a:spLocks/>
          </p:cNvSpPr>
          <p:nvPr/>
        </p:nvSpPr>
        <p:spPr bwMode="auto">
          <a:xfrm>
            <a:off x="1940719" y="5585222"/>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8800" name="AutoShape 16"/>
          <p:cNvSpPr>
            <a:spLocks/>
          </p:cNvSpPr>
          <p:nvPr/>
        </p:nvSpPr>
        <p:spPr bwMode="auto">
          <a:xfrm>
            <a:off x="12890897" y="810577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8801" name="AutoShape 17"/>
          <p:cNvSpPr>
            <a:spLocks/>
          </p:cNvSpPr>
          <p:nvPr/>
        </p:nvSpPr>
        <p:spPr bwMode="auto">
          <a:xfrm>
            <a:off x="12890897" y="85546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18802" name="AutoShape 18"/>
          <p:cNvSpPr>
            <a:spLocks/>
          </p:cNvSpPr>
          <p:nvPr/>
        </p:nvSpPr>
        <p:spPr bwMode="auto">
          <a:xfrm>
            <a:off x="4188619" y="806767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18803" name="AutoShape 19"/>
          <p:cNvSpPr>
            <a:spLocks/>
          </p:cNvSpPr>
          <p:nvPr/>
        </p:nvSpPr>
        <p:spPr bwMode="auto">
          <a:xfrm>
            <a:off x="1940719" y="85546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2F652ED-C8F5-48EB-BFBE-9DFE42CFAEE9}" type="slidenum">
              <a:rPr lang="en-US" sz="1500">
                <a:solidFill>
                  <a:schemeClr val="tx2"/>
                </a:solidFill>
              </a:rPr>
              <a:pPr algn="ctr" eaLnBrk="1">
                <a:lnSpc>
                  <a:spcPct val="100000"/>
                </a:lnSpc>
              </a:pPr>
              <a:t>113</a:t>
            </a:fld>
            <a:endParaRPr lang="en-US" sz="1800">
              <a:solidFill>
                <a:schemeClr val="tx2"/>
              </a:solidFill>
            </a:endParaRPr>
          </a:p>
        </p:txBody>
      </p:sp>
      <p:grpSp>
        <p:nvGrpSpPr>
          <p:cNvPr id="119812" name="Group 4"/>
          <p:cNvGrpSpPr>
            <a:grpSpLocks/>
          </p:cNvGrpSpPr>
          <p:nvPr/>
        </p:nvGrpSpPr>
        <p:grpSpPr bwMode="auto">
          <a:xfrm>
            <a:off x="6768704" y="6648450"/>
            <a:ext cx="720328" cy="1959769"/>
            <a:chOff x="-1" y="0"/>
            <a:chExt cx="959804" cy="2612917"/>
          </a:xfrm>
        </p:grpSpPr>
        <p:sp>
          <p:nvSpPr>
            <p:cNvPr id="119813" name="AutoShape 5"/>
            <p:cNvSpPr>
              <a:spLocks/>
            </p:cNvSpPr>
            <p:nvPr/>
          </p:nvSpPr>
          <p:spPr bwMode="auto">
            <a:xfrm>
              <a:off x="-1" y="2354166"/>
              <a:ext cx="959804" cy="258751"/>
            </a:xfrm>
            <a:custGeom>
              <a:avLst/>
              <a:gdLst>
                <a:gd name="T0" fmla="*/ 479878 w 19679"/>
                <a:gd name="T1" fmla="*/ 142005 h 19679"/>
                <a:gd name="T2" fmla="*/ 479878 w 19679"/>
                <a:gd name="T3" fmla="*/ 142005 h 19679"/>
                <a:gd name="T4" fmla="*/ 479878 w 19679"/>
                <a:gd name="T5" fmla="*/ 142005 h 19679"/>
                <a:gd name="T6" fmla="*/ 479878 w 19679"/>
                <a:gd name="T7" fmla="*/ 1420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14" name="AutoShape 6"/>
            <p:cNvSpPr>
              <a:spLocks/>
            </p:cNvSpPr>
            <p:nvPr/>
          </p:nvSpPr>
          <p:spPr bwMode="auto">
            <a:xfrm>
              <a:off x="14277" y="0"/>
              <a:ext cx="829716" cy="2512909"/>
            </a:xfrm>
            <a:custGeom>
              <a:avLst/>
              <a:gdLst>
                <a:gd name="T0" fmla="*/ 414838 w 20501"/>
                <a:gd name="T1" fmla="*/ 1256455 h 21600"/>
                <a:gd name="T2" fmla="*/ 414838 w 20501"/>
                <a:gd name="T3" fmla="*/ 1256455 h 21600"/>
                <a:gd name="T4" fmla="*/ 414838 w 20501"/>
                <a:gd name="T5" fmla="*/ 1256455 h 21600"/>
                <a:gd name="T6" fmla="*/ 414838 w 20501"/>
                <a:gd name="T7" fmla="*/ 1256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01" h="21600">
                  <a:moveTo>
                    <a:pt x="9033" y="21600"/>
                  </a:moveTo>
                  <a:cubicBezTo>
                    <a:pt x="9440" y="20604"/>
                    <a:pt x="9623" y="19602"/>
                    <a:pt x="9586" y="18602"/>
                  </a:cubicBezTo>
                  <a:cubicBezTo>
                    <a:pt x="9533" y="17203"/>
                    <a:pt x="9044" y="15803"/>
                    <a:pt x="9190" y="14397"/>
                  </a:cubicBezTo>
                  <a:cubicBezTo>
                    <a:pt x="9286" y="13477"/>
                    <a:pt x="9654" y="12562"/>
                    <a:pt x="10289" y="11668"/>
                  </a:cubicBezTo>
                  <a:cubicBezTo>
                    <a:pt x="7365" y="11170"/>
                    <a:pt x="4961" y="10450"/>
                    <a:pt x="3150" y="9594"/>
                  </a:cubicBezTo>
                  <a:cubicBezTo>
                    <a:pt x="853" y="8508"/>
                    <a:pt x="-604" y="7144"/>
                    <a:pt x="243" y="5725"/>
                  </a:cubicBezTo>
                  <a:cubicBezTo>
                    <a:pt x="1019" y="4424"/>
                    <a:pt x="3673" y="3428"/>
                    <a:pt x="5744" y="2366"/>
                  </a:cubicBezTo>
                  <a:cubicBezTo>
                    <a:pt x="7178" y="1631"/>
                    <a:pt x="8390" y="839"/>
                    <a:pt x="9346" y="0"/>
                  </a:cubicBezTo>
                  <a:cubicBezTo>
                    <a:pt x="13779" y="1485"/>
                    <a:pt x="16653" y="3444"/>
                    <a:pt x="17508" y="5563"/>
                  </a:cubicBezTo>
                  <a:cubicBezTo>
                    <a:pt x="18195" y="7264"/>
                    <a:pt x="17544" y="8998"/>
                    <a:pt x="15625" y="10581"/>
                  </a:cubicBezTo>
                  <a:lnTo>
                    <a:pt x="13113" y="12453"/>
                  </a:lnTo>
                  <a:cubicBezTo>
                    <a:pt x="12488" y="13031"/>
                    <a:pt x="12117" y="13638"/>
                    <a:pt x="12014" y="14254"/>
                  </a:cubicBezTo>
                  <a:cubicBezTo>
                    <a:pt x="11914" y="14859"/>
                    <a:pt x="12072" y="15466"/>
                    <a:pt x="12485" y="16055"/>
                  </a:cubicBezTo>
                  <a:cubicBezTo>
                    <a:pt x="13153" y="15329"/>
                    <a:pt x="14474" y="14698"/>
                    <a:pt x="16253" y="14254"/>
                  </a:cubicBezTo>
                  <a:cubicBezTo>
                    <a:pt x="17061" y="14052"/>
                    <a:pt x="17957" y="13891"/>
                    <a:pt x="18674" y="13651"/>
                  </a:cubicBezTo>
                  <a:cubicBezTo>
                    <a:pt x="19301" y="13441"/>
                    <a:pt x="19764" y="13179"/>
                    <a:pt x="20020" y="12890"/>
                  </a:cubicBezTo>
                  <a:cubicBezTo>
                    <a:pt x="20996" y="13910"/>
                    <a:pt x="20467" y="15032"/>
                    <a:pt x="18607" y="15891"/>
                  </a:cubicBezTo>
                  <a:cubicBezTo>
                    <a:pt x="17126" y="16575"/>
                    <a:pt x="14924" y="17026"/>
                    <a:pt x="12485" y="17146"/>
                  </a:cubicBezTo>
                  <a:cubicBezTo>
                    <a:pt x="11891" y="17936"/>
                    <a:pt x="11748" y="18759"/>
                    <a:pt x="12063" y="19569"/>
                  </a:cubicBezTo>
                  <a:cubicBezTo>
                    <a:pt x="12207" y="19938"/>
                    <a:pt x="12449" y="20316"/>
                    <a:pt x="12172" y="20682"/>
                  </a:cubicBezTo>
                  <a:cubicBezTo>
                    <a:pt x="11790" y="21188"/>
                    <a:pt x="10533" y="21556"/>
                    <a:pt x="9033"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15" name="AutoShape 7"/>
            <p:cNvSpPr>
              <a:spLocks/>
            </p:cNvSpPr>
            <p:nvPr/>
          </p:nvSpPr>
          <p:spPr bwMode="auto">
            <a:xfrm>
              <a:off x="233207" y="19049"/>
              <a:ext cx="610785" cy="2481160"/>
            </a:xfrm>
            <a:custGeom>
              <a:avLst/>
              <a:gdLst>
                <a:gd name="T0" fmla="*/ 305393 w 19654"/>
                <a:gd name="T1" fmla="*/ 1240580 h 21600"/>
                <a:gd name="T2" fmla="*/ 305393 w 19654"/>
                <a:gd name="T3" fmla="*/ 1240580 h 21600"/>
                <a:gd name="T4" fmla="*/ 305393 w 19654"/>
                <a:gd name="T5" fmla="*/ 1240580 h 21600"/>
                <a:gd name="T6" fmla="*/ 305393 w 19654"/>
                <a:gd name="T7" fmla="*/ 124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54" h="21600">
                  <a:moveTo>
                    <a:pt x="5495" y="0"/>
                  </a:moveTo>
                  <a:cubicBezTo>
                    <a:pt x="6442" y="971"/>
                    <a:pt x="6397" y="1994"/>
                    <a:pt x="5366" y="2959"/>
                  </a:cubicBezTo>
                  <a:cubicBezTo>
                    <a:pt x="4225" y="4027"/>
                    <a:pt x="1919" y="4977"/>
                    <a:pt x="797" y="6047"/>
                  </a:cubicBezTo>
                  <a:cubicBezTo>
                    <a:pt x="-1302" y="8047"/>
                    <a:pt x="814" y="10199"/>
                    <a:pt x="6312" y="11652"/>
                  </a:cubicBezTo>
                  <a:cubicBezTo>
                    <a:pt x="6320" y="11653"/>
                    <a:pt x="6329" y="11654"/>
                    <a:pt x="6337" y="11655"/>
                  </a:cubicBezTo>
                  <a:cubicBezTo>
                    <a:pt x="6346" y="11656"/>
                    <a:pt x="6354" y="11657"/>
                    <a:pt x="6363" y="11658"/>
                  </a:cubicBezTo>
                  <a:cubicBezTo>
                    <a:pt x="6354" y="11671"/>
                    <a:pt x="6346" y="11683"/>
                    <a:pt x="6337" y="11695"/>
                  </a:cubicBezTo>
                  <a:cubicBezTo>
                    <a:pt x="6329" y="11707"/>
                    <a:pt x="6320" y="11719"/>
                    <a:pt x="6312" y="11731"/>
                  </a:cubicBezTo>
                  <a:lnTo>
                    <a:pt x="6312" y="21599"/>
                  </a:lnTo>
                  <a:cubicBezTo>
                    <a:pt x="7518" y="21444"/>
                    <a:pt x="8461" y="21158"/>
                    <a:pt x="8814" y="20794"/>
                  </a:cubicBezTo>
                  <a:cubicBezTo>
                    <a:pt x="9174" y="20423"/>
                    <a:pt x="8850" y="20038"/>
                    <a:pt x="8661" y="19664"/>
                  </a:cubicBezTo>
                  <a:cubicBezTo>
                    <a:pt x="8247" y="18844"/>
                    <a:pt x="8449" y="18011"/>
                    <a:pt x="9223" y="17210"/>
                  </a:cubicBezTo>
                  <a:cubicBezTo>
                    <a:pt x="12396" y="17088"/>
                    <a:pt x="15261" y="16631"/>
                    <a:pt x="17189" y="15938"/>
                  </a:cubicBezTo>
                  <a:cubicBezTo>
                    <a:pt x="19610" y="15067"/>
                    <a:pt x="20298" y="13930"/>
                    <a:pt x="19028" y="12896"/>
                  </a:cubicBezTo>
                  <a:cubicBezTo>
                    <a:pt x="18695" y="13189"/>
                    <a:pt x="18082" y="13454"/>
                    <a:pt x="17266" y="13667"/>
                  </a:cubicBezTo>
                  <a:cubicBezTo>
                    <a:pt x="16334" y="13910"/>
                    <a:pt x="15173" y="14074"/>
                    <a:pt x="14125" y="14279"/>
                  </a:cubicBezTo>
                  <a:cubicBezTo>
                    <a:pt x="11815" y="14730"/>
                    <a:pt x="10091" y="15369"/>
                    <a:pt x="9223" y="16104"/>
                  </a:cubicBezTo>
                  <a:cubicBezTo>
                    <a:pt x="8685" y="15507"/>
                    <a:pt x="8479" y="14892"/>
                    <a:pt x="8610" y="14279"/>
                  </a:cubicBezTo>
                  <a:cubicBezTo>
                    <a:pt x="8743" y="13654"/>
                    <a:pt x="9226" y="13039"/>
                    <a:pt x="10040" y="12453"/>
                  </a:cubicBezTo>
                  <a:lnTo>
                    <a:pt x="13308" y="10556"/>
                  </a:lnTo>
                  <a:cubicBezTo>
                    <a:pt x="15828" y="8953"/>
                    <a:pt x="16676" y="7192"/>
                    <a:pt x="15759" y="5468"/>
                  </a:cubicBezTo>
                  <a:cubicBezTo>
                    <a:pt x="14652" y="3385"/>
                    <a:pt x="11019" y="1469"/>
                    <a:pt x="5495"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19816" name="Group 8"/>
          <p:cNvGrpSpPr>
            <a:grpSpLocks/>
          </p:cNvGrpSpPr>
          <p:nvPr/>
        </p:nvGrpSpPr>
        <p:grpSpPr bwMode="auto">
          <a:xfrm>
            <a:off x="2740819" y="7505700"/>
            <a:ext cx="719138" cy="1102519"/>
            <a:chOff x="-1" y="0"/>
            <a:chExt cx="959804" cy="1469918"/>
          </a:xfrm>
        </p:grpSpPr>
        <p:sp>
          <p:nvSpPr>
            <p:cNvPr id="119817" name="AutoShape 9"/>
            <p:cNvSpPr>
              <a:spLocks/>
            </p:cNvSpPr>
            <p:nvPr/>
          </p:nvSpPr>
          <p:spPr bwMode="auto">
            <a:xfrm>
              <a:off x="-1" y="1211175"/>
              <a:ext cx="959804" cy="258743"/>
            </a:xfrm>
            <a:custGeom>
              <a:avLst/>
              <a:gdLst>
                <a:gd name="T0" fmla="*/ 479878 w 19679"/>
                <a:gd name="T1" fmla="*/ 142000 h 19679"/>
                <a:gd name="T2" fmla="*/ 479878 w 19679"/>
                <a:gd name="T3" fmla="*/ 142000 h 19679"/>
                <a:gd name="T4" fmla="*/ 479878 w 19679"/>
                <a:gd name="T5" fmla="*/ 142000 h 19679"/>
                <a:gd name="T6" fmla="*/ 479878 w 19679"/>
                <a:gd name="T7" fmla="*/ 1420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18" name="AutoShape 10"/>
            <p:cNvSpPr>
              <a:spLocks/>
            </p:cNvSpPr>
            <p:nvPr/>
          </p:nvSpPr>
          <p:spPr bwMode="auto">
            <a:xfrm>
              <a:off x="355953" y="0"/>
              <a:ext cx="424285" cy="1333403"/>
            </a:xfrm>
            <a:custGeom>
              <a:avLst/>
              <a:gdLst>
                <a:gd name="T0" fmla="*/ 212132 w 19663"/>
                <a:gd name="T1" fmla="*/ 666702 h 21600"/>
                <a:gd name="T2" fmla="*/ 212132 w 19663"/>
                <a:gd name="T3" fmla="*/ 666702 h 21600"/>
                <a:gd name="T4" fmla="*/ 212132 w 19663"/>
                <a:gd name="T5" fmla="*/ 666702 h 21600"/>
                <a:gd name="T6" fmla="*/ 212132 w 19663"/>
                <a:gd name="T7" fmla="*/ 666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3" h="21600">
                  <a:moveTo>
                    <a:pt x="4879" y="21600"/>
                  </a:moveTo>
                  <a:cubicBezTo>
                    <a:pt x="4994" y="20948"/>
                    <a:pt x="5092" y="20297"/>
                    <a:pt x="5173" y="19645"/>
                  </a:cubicBezTo>
                  <a:cubicBezTo>
                    <a:pt x="5341" y="18308"/>
                    <a:pt x="5439" y="16970"/>
                    <a:pt x="5467" y="15632"/>
                  </a:cubicBezTo>
                  <a:cubicBezTo>
                    <a:pt x="340" y="13330"/>
                    <a:pt x="-1302" y="10306"/>
                    <a:pt x="1055" y="7507"/>
                  </a:cubicBezTo>
                  <a:cubicBezTo>
                    <a:pt x="2128" y="6233"/>
                    <a:pt x="4015" y="5058"/>
                    <a:pt x="4855" y="3768"/>
                  </a:cubicBezTo>
                  <a:cubicBezTo>
                    <a:pt x="5668" y="2518"/>
                    <a:pt x="5473" y="1213"/>
                    <a:pt x="4291" y="0"/>
                  </a:cubicBezTo>
                  <a:cubicBezTo>
                    <a:pt x="14165" y="1489"/>
                    <a:pt x="20298" y="4989"/>
                    <a:pt x="19610" y="8743"/>
                  </a:cubicBezTo>
                  <a:cubicBezTo>
                    <a:pt x="19178" y="11106"/>
                    <a:pt x="15976" y="13302"/>
                    <a:pt x="10761" y="14811"/>
                  </a:cubicBezTo>
                  <a:cubicBezTo>
                    <a:pt x="9665" y="15550"/>
                    <a:pt x="9053" y="16362"/>
                    <a:pt x="8958" y="17187"/>
                  </a:cubicBezTo>
                  <a:cubicBezTo>
                    <a:pt x="8839" y="18217"/>
                    <a:pt x="9527" y="19289"/>
                    <a:pt x="8408" y="20263"/>
                  </a:cubicBezTo>
                  <a:cubicBezTo>
                    <a:pt x="7741" y="20845"/>
                    <a:pt x="6484" y="21321"/>
                    <a:pt x="4879"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19" name="AutoShape 11"/>
            <p:cNvSpPr>
              <a:spLocks/>
            </p:cNvSpPr>
            <p:nvPr/>
          </p:nvSpPr>
          <p:spPr bwMode="auto">
            <a:xfrm>
              <a:off x="479901" y="23811"/>
              <a:ext cx="290802" cy="1242922"/>
            </a:xfrm>
            <a:custGeom>
              <a:avLst/>
              <a:gdLst>
                <a:gd name="T0" fmla="*/ 145401 w 20742"/>
                <a:gd name="T1" fmla="*/ 621461 h 21600"/>
                <a:gd name="T2" fmla="*/ 145401 w 20742"/>
                <a:gd name="T3" fmla="*/ 621461 h 21600"/>
                <a:gd name="T4" fmla="*/ 145401 w 20742"/>
                <a:gd name="T5" fmla="*/ 621461 h 21600"/>
                <a:gd name="T6" fmla="*/ 145401 w 20742"/>
                <a:gd name="T7" fmla="*/ 621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2" h="21600">
                  <a:moveTo>
                    <a:pt x="0" y="0"/>
                  </a:moveTo>
                  <a:cubicBezTo>
                    <a:pt x="2515" y="2831"/>
                    <a:pt x="4179" y="5703"/>
                    <a:pt x="4976" y="8594"/>
                  </a:cubicBezTo>
                  <a:cubicBezTo>
                    <a:pt x="6175" y="12936"/>
                    <a:pt x="5416" y="17298"/>
                    <a:pt x="2714" y="21599"/>
                  </a:cubicBezTo>
                  <a:cubicBezTo>
                    <a:pt x="2936" y="21501"/>
                    <a:pt x="3276" y="21422"/>
                    <a:pt x="3449" y="21317"/>
                  </a:cubicBezTo>
                  <a:cubicBezTo>
                    <a:pt x="5170" y="20272"/>
                    <a:pt x="4114" y="19127"/>
                    <a:pt x="4298" y="18022"/>
                  </a:cubicBezTo>
                  <a:cubicBezTo>
                    <a:pt x="4445" y="17138"/>
                    <a:pt x="5382" y="16264"/>
                    <a:pt x="7069" y="15472"/>
                  </a:cubicBezTo>
                  <a:cubicBezTo>
                    <a:pt x="15122" y="13861"/>
                    <a:pt x="20044" y="11508"/>
                    <a:pt x="20670" y="8973"/>
                  </a:cubicBezTo>
                  <a:cubicBezTo>
                    <a:pt x="21599" y="5215"/>
                    <a:pt x="13355" y="1726"/>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19820" name="Group 12"/>
          <p:cNvGrpSpPr>
            <a:grpSpLocks/>
          </p:cNvGrpSpPr>
          <p:nvPr/>
        </p:nvGrpSpPr>
        <p:grpSpPr bwMode="auto">
          <a:xfrm>
            <a:off x="10371535" y="5553075"/>
            <a:ext cx="1579959" cy="3055144"/>
            <a:chOff x="0" y="0"/>
            <a:chExt cx="2106497" cy="4073013"/>
          </a:xfrm>
        </p:grpSpPr>
        <p:sp>
          <p:nvSpPr>
            <p:cNvPr id="119821" name="AutoShape 13"/>
            <p:cNvSpPr>
              <a:spLocks/>
            </p:cNvSpPr>
            <p:nvPr/>
          </p:nvSpPr>
          <p:spPr bwMode="auto">
            <a:xfrm>
              <a:off x="503210" y="3814284"/>
              <a:ext cx="960386" cy="258729"/>
            </a:xfrm>
            <a:custGeom>
              <a:avLst/>
              <a:gdLst>
                <a:gd name="T0" fmla="*/ 480169 w 19679"/>
                <a:gd name="T1" fmla="*/ 141993 h 19679"/>
                <a:gd name="T2" fmla="*/ 480169 w 19679"/>
                <a:gd name="T3" fmla="*/ 141993 h 19679"/>
                <a:gd name="T4" fmla="*/ 480169 w 19679"/>
                <a:gd name="T5" fmla="*/ 141993 h 19679"/>
                <a:gd name="T6" fmla="*/ 480169 w 19679"/>
                <a:gd name="T7" fmla="*/ 1419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22" name="AutoShape 14"/>
            <p:cNvSpPr>
              <a:spLocks/>
            </p:cNvSpPr>
            <p:nvPr/>
          </p:nvSpPr>
          <p:spPr bwMode="auto">
            <a:xfrm>
              <a:off x="677825" y="0"/>
              <a:ext cx="1428672" cy="3898410"/>
            </a:xfrm>
            <a:custGeom>
              <a:avLst/>
              <a:gdLst>
                <a:gd name="T0" fmla="*/ 714336 w 20596"/>
                <a:gd name="T1" fmla="*/ 1949205 h 21600"/>
                <a:gd name="T2" fmla="*/ 714336 w 20596"/>
                <a:gd name="T3" fmla="*/ 1949205 h 21600"/>
                <a:gd name="T4" fmla="*/ 714336 w 20596"/>
                <a:gd name="T5" fmla="*/ 1949205 h 21600"/>
                <a:gd name="T6" fmla="*/ 714336 w 20596"/>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6" h="21600">
                  <a:moveTo>
                    <a:pt x="4321" y="21599"/>
                  </a:moveTo>
                  <a:cubicBezTo>
                    <a:pt x="3895" y="20813"/>
                    <a:pt x="3680" y="20011"/>
                    <a:pt x="3681" y="19207"/>
                  </a:cubicBezTo>
                  <a:cubicBezTo>
                    <a:pt x="3682" y="18084"/>
                    <a:pt x="4102" y="16970"/>
                    <a:pt x="4352" y="15853"/>
                  </a:cubicBezTo>
                  <a:cubicBezTo>
                    <a:pt x="4657" y="14489"/>
                    <a:pt x="4708" y="13118"/>
                    <a:pt x="4504" y="11749"/>
                  </a:cubicBezTo>
                  <a:cubicBezTo>
                    <a:pt x="1842" y="10543"/>
                    <a:pt x="381" y="9103"/>
                    <a:pt x="64" y="7634"/>
                  </a:cubicBezTo>
                  <a:cubicBezTo>
                    <a:pt x="-331" y="5799"/>
                    <a:pt x="1055" y="3857"/>
                    <a:pt x="5054" y="2567"/>
                  </a:cubicBezTo>
                  <a:cubicBezTo>
                    <a:pt x="7379" y="1818"/>
                    <a:pt x="10302" y="1466"/>
                    <a:pt x="13083" y="1064"/>
                  </a:cubicBezTo>
                  <a:cubicBezTo>
                    <a:pt x="15251" y="749"/>
                    <a:pt x="17395" y="395"/>
                    <a:pt x="19511" y="0"/>
                  </a:cubicBezTo>
                  <a:cubicBezTo>
                    <a:pt x="21268" y="2234"/>
                    <a:pt x="20879" y="4637"/>
                    <a:pt x="18413" y="6770"/>
                  </a:cubicBezTo>
                  <a:cubicBezTo>
                    <a:pt x="15930" y="8918"/>
                    <a:pt x="11510" y="10648"/>
                    <a:pt x="5969" y="11641"/>
                  </a:cubicBezTo>
                  <a:cubicBezTo>
                    <a:pt x="5847" y="12613"/>
                    <a:pt x="5755" y="13587"/>
                    <a:pt x="5694" y="14561"/>
                  </a:cubicBezTo>
                  <a:cubicBezTo>
                    <a:pt x="5627" y="15627"/>
                    <a:pt x="5597" y="16695"/>
                    <a:pt x="5603" y="17762"/>
                  </a:cubicBezTo>
                  <a:cubicBezTo>
                    <a:pt x="6249" y="17731"/>
                    <a:pt x="6839" y="17605"/>
                    <a:pt x="7250" y="17410"/>
                  </a:cubicBezTo>
                  <a:cubicBezTo>
                    <a:pt x="7785" y="17156"/>
                    <a:pt x="7958" y="16809"/>
                    <a:pt x="8568" y="16580"/>
                  </a:cubicBezTo>
                  <a:cubicBezTo>
                    <a:pt x="8950" y="16437"/>
                    <a:pt x="9461" y="16356"/>
                    <a:pt x="9995" y="16355"/>
                  </a:cubicBezTo>
                  <a:cubicBezTo>
                    <a:pt x="10287" y="16904"/>
                    <a:pt x="9990" y="17475"/>
                    <a:pt x="9170" y="17938"/>
                  </a:cubicBezTo>
                  <a:cubicBezTo>
                    <a:pt x="8343" y="18406"/>
                    <a:pt x="7054" y="18723"/>
                    <a:pt x="5603" y="18817"/>
                  </a:cubicBezTo>
                  <a:cubicBezTo>
                    <a:pt x="5208" y="19239"/>
                    <a:pt x="5028" y="19683"/>
                    <a:pt x="5068" y="20129"/>
                  </a:cubicBezTo>
                  <a:cubicBezTo>
                    <a:pt x="5107" y="20577"/>
                    <a:pt x="5352" y="21058"/>
                    <a:pt x="4687" y="21440"/>
                  </a:cubicBezTo>
                  <a:cubicBezTo>
                    <a:pt x="4584" y="21499"/>
                    <a:pt x="4461" y="21553"/>
                    <a:pt x="4321"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23" name="AutoShape 15"/>
            <p:cNvSpPr>
              <a:spLocks/>
            </p:cNvSpPr>
            <p:nvPr/>
          </p:nvSpPr>
          <p:spPr bwMode="auto">
            <a:xfrm>
              <a:off x="0" y="1657142"/>
              <a:ext cx="1006420" cy="1060317"/>
            </a:xfrm>
            <a:custGeom>
              <a:avLst/>
              <a:gdLst>
                <a:gd name="T0" fmla="*/ 503210 w 20284"/>
                <a:gd name="T1" fmla="*/ 530159 h 20874"/>
                <a:gd name="T2" fmla="*/ 503210 w 20284"/>
                <a:gd name="T3" fmla="*/ 530159 h 20874"/>
                <a:gd name="T4" fmla="*/ 503210 w 20284"/>
                <a:gd name="T5" fmla="*/ 530159 h 20874"/>
                <a:gd name="T6" fmla="*/ 503210 w 20284"/>
                <a:gd name="T7" fmla="*/ 530159 h 208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4" h="20874">
                  <a:moveTo>
                    <a:pt x="18287" y="20500"/>
                  </a:moveTo>
                  <a:cubicBezTo>
                    <a:pt x="13422" y="21599"/>
                    <a:pt x="8318" y="20237"/>
                    <a:pt x="4705" y="16875"/>
                  </a:cubicBezTo>
                  <a:cubicBezTo>
                    <a:pt x="21" y="12518"/>
                    <a:pt x="-1316" y="5743"/>
                    <a:pt x="1373" y="0"/>
                  </a:cubicBezTo>
                  <a:cubicBezTo>
                    <a:pt x="2679" y="1146"/>
                    <a:pt x="4111" y="2141"/>
                    <a:pt x="5638" y="2969"/>
                  </a:cubicBezTo>
                  <a:cubicBezTo>
                    <a:pt x="8385" y="4458"/>
                    <a:pt x="11449" y="5402"/>
                    <a:pt x="14032" y="7201"/>
                  </a:cubicBezTo>
                  <a:cubicBezTo>
                    <a:pt x="17411" y="9556"/>
                    <a:pt x="19667" y="13147"/>
                    <a:pt x="20284" y="17153"/>
                  </a:cubicBezTo>
                  <a:cubicBezTo>
                    <a:pt x="20165" y="17932"/>
                    <a:pt x="19868" y="18675"/>
                    <a:pt x="19413" y="19327"/>
                  </a:cubicBezTo>
                  <a:cubicBezTo>
                    <a:pt x="19102" y="19772"/>
                    <a:pt x="18722" y="20168"/>
                    <a:pt x="18287" y="205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24" name="AutoShape 16"/>
            <p:cNvSpPr>
              <a:spLocks/>
            </p:cNvSpPr>
            <p:nvPr/>
          </p:nvSpPr>
          <p:spPr bwMode="auto">
            <a:xfrm>
              <a:off x="933399" y="0"/>
              <a:ext cx="1173098" cy="3898410"/>
            </a:xfrm>
            <a:custGeom>
              <a:avLst/>
              <a:gdLst>
                <a:gd name="T0" fmla="*/ 586549 w 20772"/>
                <a:gd name="T1" fmla="*/ 1949205 h 21600"/>
                <a:gd name="T2" fmla="*/ 586549 w 20772"/>
                <a:gd name="T3" fmla="*/ 1949205 h 21600"/>
                <a:gd name="T4" fmla="*/ 586549 w 20772"/>
                <a:gd name="T5" fmla="*/ 1949205 h 21600"/>
                <a:gd name="T6" fmla="*/ 586549 w 20772"/>
                <a:gd name="T7" fmla="*/ 1949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72" h="21600">
                  <a:moveTo>
                    <a:pt x="19439" y="0"/>
                  </a:moveTo>
                  <a:cubicBezTo>
                    <a:pt x="19384" y="7"/>
                    <a:pt x="19329" y="15"/>
                    <a:pt x="19274" y="23"/>
                  </a:cubicBezTo>
                  <a:cubicBezTo>
                    <a:pt x="19219" y="30"/>
                    <a:pt x="19164" y="38"/>
                    <a:pt x="19109" y="46"/>
                  </a:cubicBezTo>
                  <a:cubicBezTo>
                    <a:pt x="18069" y="1037"/>
                    <a:pt x="16552" y="1972"/>
                    <a:pt x="14609" y="2820"/>
                  </a:cubicBezTo>
                  <a:cubicBezTo>
                    <a:pt x="12304" y="3825"/>
                    <a:pt x="9437" y="4690"/>
                    <a:pt x="7106" y="5690"/>
                  </a:cubicBezTo>
                  <a:cubicBezTo>
                    <a:pt x="3124" y="7397"/>
                    <a:pt x="827" y="9433"/>
                    <a:pt x="498" y="11545"/>
                  </a:cubicBezTo>
                  <a:cubicBezTo>
                    <a:pt x="584" y="11579"/>
                    <a:pt x="665" y="11614"/>
                    <a:pt x="751" y="11648"/>
                  </a:cubicBezTo>
                  <a:cubicBezTo>
                    <a:pt x="836" y="11682"/>
                    <a:pt x="920" y="11716"/>
                    <a:pt x="1010" y="11749"/>
                  </a:cubicBezTo>
                  <a:cubicBezTo>
                    <a:pt x="1258" y="13117"/>
                    <a:pt x="1195" y="14490"/>
                    <a:pt x="821" y="15854"/>
                  </a:cubicBezTo>
                  <a:cubicBezTo>
                    <a:pt x="514" y="16972"/>
                    <a:pt x="0" y="18084"/>
                    <a:pt x="-1" y="19207"/>
                  </a:cubicBezTo>
                  <a:cubicBezTo>
                    <a:pt x="-1" y="20011"/>
                    <a:pt x="262" y="20813"/>
                    <a:pt x="786" y="21600"/>
                  </a:cubicBezTo>
                  <a:cubicBezTo>
                    <a:pt x="957" y="21553"/>
                    <a:pt x="1109" y="21500"/>
                    <a:pt x="1235" y="21441"/>
                  </a:cubicBezTo>
                  <a:cubicBezTo>
                    <a:pt x="2053" y="21060"/>
                    <a:pt x="1754" y="20577"/>
                    <a:pt x="1706" y="20129"/>
                  </a:cubicBezTo>
                  <a:cubicBezTo>
                    <a:pt x="1657" y="19684"/>
                    <a:pt x="1875" y="19239"/>
                    <a:pt x="2359" y="18818"/>
                  </a:cubicBezTo>
                  <a:cubicBezTo>
                    <a:pt x="4142" y="18724"/>
                    <a:pt x="5725" y="18407"/>
                    <a:pt x="6741" y="17939"/>
                  </a:cubicBezTo>
                  <a:cubicBezTo>
                    <a:pt x="7747" y="17475"/>
                    <a:pt x="8112" y="16904"/>
                    <a:pt x="7753" y="16356"/>
                  </a:cubicBezTo>
                  <a:cubicBezTo>
                    <a:pt x="7099" y="16357"/>
                    <a:pt x="6472" y="16437"/>
                    <a:pt x="6004" y="16580"/>
                  </a:cubicBezTo>
                  <a:cubicBezTo>
                    <a:pt x="5252" y="16809"/>
                    <a:pt x="5040" y="17157"/>
                    <a:pt x="4381" y="17411"/>
                  </a:cubicBezTo>
                  <a:cubicBezTo>
                    <a:pt x="3878" y="17606"/>
                    <a:pt x="3153" y="17732"/>
                    <a:pt x="2359" y="17763"/>
                  </a:cubicBezTo>
                  <a:cubicBezTo>
                    <a:pt x="2351" y="16696"/>
                    <a:pt x="2389" y="15628"/>
                    <a:pt x="2471" y="14561"/>
                  </a:cubicBezTo>
                  <a:cubicBezTo>
                    <a:pt x="2546" y="13588"/>
                    <a:pt x="2659" y="12614"/>
                    <a:pt x="2808" y="11642"/>
                  </a:cubicBezTo>
                  <a:cubicBezTo>
                    <a:pt x="9613" y="10649"/>
                    <a:pt x="15041" y="8919"/>
                    <a:pt x="18090" y="6771"/>
                  </a:cubicBezTo>
                  <a:cubicBezTo>
                    <a:pt x="21120" y="4638"/>
                    <a:pt x="21599" y="2234"/>
                    <a:pt x="1943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25" name="AutoShape 17"/>
            <p:cNvSpPr>
              <a:spLocks/>
            </p:cNvSpPr>
            <p:nvPr/>
          </p:nvSpPr>
          <p:spPr bwMode="auto">
            <a:xfrm>
              <a:off x="0" y="1682538"/>
              <a:ext cx="955623" cy="1034920"/>
            </a:xfrm>
            <a:custGeom>
              <a:avLst/>
              <a:gdLst>
                <a:gd name="T0" fmla="*/ 477788 w 20343"/>
                <a:gd name="T1" fmla="*/ 517460 h 20850"/>
                <a:gd name="T2" fmla="*/ 477788 w 20343"/>
                <a:gd name="T3" fmla="*/ 517460 h 20850"/>
                <a:gd name="T4" fmla="*/ 477788 w 20343"/>
                <a:gd name="T5" fmla="*/ 517460 h 20850"/>
                <a:gd name="T6" fmla="*/ 477788 w 20343"/>
                <a:gd name="T7" fmla="*/ 517460 h 208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3" h="20850">
                  <a:moveTo>
                    <a:pt x="1166" y="0"/>
                  </a:moveTo>
                  <a:cubicBezTo>
                    <a:pt x="-1257" y="5729"/>
                    <a:pt x="131" y="12367"/>
                    <a:pt x="4980" y="16754"/>
                  </a:cubicBezTo>
                  <a:cubicBezTo>
                    <a:pt x="8790" y="20201"/>
                    <a:pt x="14184" y="21600"/>
                    <a:pt x="19319" y="20461"/>
                  </a:cubicBezTo>
                  <a:cubicBezTo>
                    <a:pt x="19518" y="20314"/>
                    <a:pt x="19696" y="20148"/>
                    <a:pt x="19867" y="19975"/>
                  </a:cubicBezTo>
                  <a:cubicBezTo>
                    <a:pt x="20039" y="19801"/>
                    <a:pt x="20192" y="19614"/>
                    <a:pt x="20342" y="19422"/>
                  </a:cubicBezTo>
                  <a:cubicBezTo>
                    <a:pt x="16012" y="18143"/>
                    <a:pt x="12257" y="15535"/>
                    <a:pt x="9672" y="12012"/>
                  </a:cubicBezTo>
                  <a:cubicBezTo>
                    <a:pt x="8449" y="10345"/>
                    <a:pt x="7522" y="8512"/>
                    <a:pt x="6449" y="6764"/>
                  </a:cubicBezTo>
                  <a:cubicBezTo>
                    <a:pt x="4959" y="4336"/>
                    <a:pt x="3189" y="2067"/>
                    <a:pt x="1166"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19826" name="Group 18"/>
          <p:cNvGrpSpPr>
            <a:grpSpLocks/>
          </p:cNvGrpSpPr>
          <p:nvPr/>
        </p:nvGrpSpPr>
        <p:grpSpPr bwMode="auto">
          <a:xfrm>
            <a:off x="14206538" y="4202906"/>
            <a:ext cx="1959769" cy="4405313"/>
            <a:chOff x="0" y="0"/>
            <a:chExt cx="2612300" cy="5872779"/>
          </a:xfrm>
        </p:grpSpPr>
        <p:sp>
          <p:nvSpPr>
            <p:cNvPr id="119827" name="AutoShape 19"/>
            <p:cNvSpPr>
              <a:spLocks/>
            </p:cNvSpPr>
            <p:nvPr/>
          </p:nvSpPr>
          <p:spPr bwMode="auto">
            <a:xfrm>
              <a:off x="701480" y="5631519"/>
              <a:ext cx="895102" cy="241260"/>
            </a:xfrm>
            <a:custGeom>
              <a:avLst/>
              <a:gdLst>
                <a:gd name="T0" fmla="*/ 447528 w 19679"/>
                <a:gd name="T1" fmla="*/ 132406 h 19679"/>
                <a:gd name="T2" fmla="*/ 447528 w 19679"/>
                <a:gd name="T3" fmla="*/ 132406 h 19679"/>
                <a:gd name="T4" fmla="*/ 447528 w 19679"/>
                <a:gd name="T5" fmla="*/ 132406 h 19679"/>
                <a:gd name="T6" fmla="*/ 447528 w 19679"/>
                <a:gd name="T7" fmla="*/ 132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28" name="AutoShape 20"/>
            <p:cNvSpPr>
              <a:spLocks/>
            </p:cNvSpPr>
            <p:nvPr/>
          </p:nvSpPr>
          <p:spPr bwMode="auto">
            <a:xfrm>
              <a:off x="0" y="0"/>
              <a:ext cx="1801313" cy="5733102"/>
            </a:xfrm>
            <a:custGeom>
              <a:avLst/>
              <a:gdLst>
                <a:gd name="T0" fmla="*/ 900657 w 21214"/>
                <a:gd name="T1" fmla="*/ 2866551 h 21600"/>
                <a:gd name="T2" fmla="*/ 900657 w 21214"/>
                <a:gd name="T3" fmla="*/ 2866551 h 21600"/>
                <a:gd name="T4" fmla="*/ 900657 w 21214"/>
                <a:gd name="T5" fmla="*/ 2866551 h 21600"/>
                <a:gd name="T6" fmla="*/ 900657 w 21214"/>
                <a:gd name="T7" fmla="*/ 286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14" h="21600">
                  <a:moveTo>
                    <a:pt x="13191" y="21599"/>
                  </a:moveTo>
                  <a:cubicBezTo>
                    <a:pt x="13108" y="20908"/>
                    <a:pt x="13108" y="20216"/>
                    <a:pt x="13191" y="19524"/>
                  </a:cubicBezTo>
                  <a:cubicBezTo>
                    <a:pt x="13316" y="18491"/>
                    <a:pt x="13628" y="17461"/>
                    <a:pt x="13823" y="16429"/>
                  </a:cubicBezTo>
                  <a:cubicBezTo>
                    <a:pt x="14058" y="15194"/>
                    <a:pt x="14126" y="13955"/>
                    <a:pt x="14028" y="12718"/>
                  </a:cubicBezTo>
                  <a:cubicBezTo>
                    <a:pt x="5452" y="11889"/>
                    <a:pt x="-297" y="9313"/>
                    <a:pt x="12" y="6448"/>
                  </a:cubicBezTo>
                  <a:cubicBezTo>
                    <a:pt x="236" y="4371"/>
                    <a:pt x="3581" y="2523"/>
                    <a:pt x="8408" y="1221"/>
                  </a:cubicBezTo>
                  <a:cubicBezTo>
                    <a:pt x="10220" y="732"/>
                    <a:pt x="12246" y="320"/>
                    <a:pt x="14447" y="0"/>
                  </a:cubicBezTo>
                  <a:cubicBezTo>
                    <a:pt x="18748" y="1862"/>
                    <a:pt x="21114" y="4110"/>
                    <a:pt x="21211" y="6426"/>
                  </a:cubicBezTo>
                  <a:cubicBezTo>
                    <a:pt x="21303" y="8628"/>
                    <a:pt x="19335" y="10788"/>
                    <a:pt x="15562" y="12629"/>
                  </a:cubicBezTo>
                  <a:cubicBezTo>
                    <a:pt x="15223" y="14332"/>
                    <a:pt x="14921" y="16036"/>
                    <a:pt x="14656" y="17740"/>
                  </a:cubicBezTo>
                  <a:cubicBezTo>
                    <a:pt x="14476" y="18893"/>
                    <a:pt x="14314" y="20046"/>
                    <a:pt x="14168" y="21200"/>
                  </a:cubicBezTo>
                  <a:lnTo>
                    <a:pt x="13191" y="2159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29" name="AutoShape 21"/>
            <p:cNvSpPr>
              <a:spLocks/>
            </p:cNvSpPr>
            <p:nvPr/>
          </p:nvSpPr>
          <p:spPr bwMode="auto">
            <a:xfrm>
              <a:off x="874470" y="0"/>
              <a:ext cx="926843" cy="5631519"/>
            </a:xfrm>
            <a:custGeom>
              <a:avLst/>
              <a:gdLst>
                <a:gd name="T0" fmla="*/ 463422 w 20914"/>
                <a:gd name="T1" fmla="*/ 2815760 h 21600"/>
                <a:gd name="T2" fmla="*/ 463422 w 20914"/>
                <a:gd name="T3" fmla="*/ 2815760 h 21600"/>
                <a:gd name="T4" fmla="*/ 463422 w 20914"/>
                <a:gd name="T5" fmla="*/ 2815760 h 21600"/>
                <a:gd name="T6" fmla="*/ 463422 w 20914"/>
                <a:gd name="T7" fmla="*/ 28157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14" h="21600">
                  <a:moveTo>
                    <a:pt x="7954" y="0"/>
                  </a:moveTo>
                  <a:cubicBezTo>
                    <a:pt x="7851" y="7"/>
                    <a:pt x="7753" y="16"/>
                    <a:pt x="7653" y="25"/>
                  </a:cubicBezTo>
                  <a:cubicBezTo>
                    <a:pt x="7553" y="33"/>
                    <a:pt x="7454" y="42"/>
                    <a:pt x="7353" y="51"/>
                  </a:cubicBezTo>
                  <a:cubicBezTo>
                    <a:pt x="1980" y="1957"/>
                    <a:pt x="-517" y="4060"/>
                    <a:pt x="88" y="6172"/>
                  </a:cubicBezTo>
                  <a:cubicBezTo>
                    <a:pt x="697" y="8295"/>
                    <a:pt x="4413" y="10340"/>
                    <a:pt x="6674" y="12420"/>
                  </a:cubicBezTo>
                  <a:cubicBezTo>
                    <a:pt x="9964" y="15447"/>
                    <a:pt x="10203" y="18551"/>
                    <a:pt x="7353" y="21599"/>
                  </a:cubicBezTo>
                  <a:lnTo>
                    <a:pt x="7420" y="21585"/>
                  </a:lnTo>
                  <a:cubicBezTo>
                    <a:pt x="7699" y="20411"/>
                    <a:pt x="8011" y="19237"/>
                    <a:pt x="8354" y="18063"/>
                  </a:cubicBezTo>
                  <a:cubicBezTo>
                    <a:pt x="8863" y="16328"/>
                    <a:pt x="9441" y="14593"/>
                    <a:pt x="10090" y="12859"/>
                  </a:cubicBezTo>
                  <a:cubicBezTo>
                    <a:pt x="17316" y="10984"/>
                    <a:pt x="21082" y="8785"/>
                    <a:pt x="20908" y="6543"/>
                  </a:cubicBezTo>
                  <a:cubicBezTo>
                    <a:pt x="20724" y="4185"/>
                    <a:pt x="16193" y="1896"/>
                    <a:pt x="7954"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30" name="AutoShape 22"/>
            <p:cNvSpPr>
              <a:spLocks/>
            </p:cNvSpPr>
            <p:nvPr/>
          </p:nvSpPr>
          <p:spPr bwMode="auto">
            <a:xfrm>
              <a:off x="301541" y="3768102"/>
              <a:ext cx="936365" cy="466648"/>
            </a:xfrm>
            <a:custGeom>
              <a:avLst/>
              <a:gdLst>
                <a:gd name="T0" fmla="*/ 468183 w 21600"/>
                <a:gd name="T1" fmla="*/ 233313 h 21473"/>
                <a:gd name="T2" fmla="*/ 468183 w 21600"/>
                <a:gd name="T3" fmla="*/ 233313 h 21473"/>
                <a:gd name="T4" fmla="*/ 468183 w 21600"/>
                <a:gd name="T5" fmla="*/ 233313 h 21473"/>
                <a:gd name="T6" fmla="*/ 468183 w 21600"/>
                <a:gd name="T7" fmla="*/ 233313 h 214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3">
                  <a:moveTo>
                    <a:pt x="0" y="0"/>
                  </a:moveTo>
                  <a:cubicBezTo>
                    <a:pt x="1835" y="1193"/>
                    <a:pt x="3734" y="1906"/>
                    <a:pt x="5650" y="2132"/>
                  </a:cubicBezTo>
                  <a:cubicBezTo>
                    <a:pt x="7634" y="2367"/>
                    <a:pt x="9643" y="2071"/>
                    <a:pt x="11620" y="2722"/>
                  </a:cubicBezTo>
                  <a:cubicBezTo>
                    <a:pt x="16094" y="4193"/>
                    <a:pt x="19868" y="10165"/>
                    <a:pt x="21599" y="18510"/>
                  </a:cubicBezTo>
                  <a:cubicBezTo>
                    <a:pt x="19204" y="20278"/>
                    <a:pt x="16701" y="21257"/>
                    <a:pt x="14185" y="21442"/>
                  </a:cubicBezTo>
                  <a:cubicBezTo>
                    <a:pt x="12033" y="21600"/>
                    <a:pt x="9843" y="21178"/>
                    <a:pt x="7792" y="19599"/>
                  </a:cubicBezTo>
                  <a:cubicBezTo>
                    <a:pt x="3599" y="16373"/>
                    <a:pt x="615" y="8866"/>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31" name="AutoShape 23"/>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21600" y="17086"/>
                  </a:moveTo>
                  <a:cubicBezTo>
                    <a:pt x="20902" y="8934"/>
                    <a:pt x="16987" y="2642"/>
                    <a:pt x="12122" y="1857"/>
                  </a:cubicBezTo>
                  <a:cubicBezTo>
                    <a:pt x="10543" y="1602"/>
                    <a:pt x="8970" y="1987"/>
                    <a:pt x="7403" y="2055"/>
                  </a:cubicBezTo>
                  <a:cubicBezTo>
                    <a:pt x="4890" y="2162"/>
                    <a:pt x="2378" y="1471"/>
                    <a:pt x="0" y="0"/>
                  </a:cubicBezTo>
                  <a:cubicBezTo>
                    <a:pt x="687" y="7404"/>
                    <a:pt x="3374" y="13852"/>
                    <a:pt x="7273" y="17457"/>
                  </a:cubicBezTo>
                  <a:cubicBezTo>
                    <a:pt x="11753" y="21599"/>
                    <a:pt x="17197" y="21458"/>
                    <a:pt x="21600" y="1708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32" name="AutoShape 24"/>
            <p:cNvSpPr>
              <a:spLocks/>
            </p:cNvSpPr>
            <p:nvPr/>
          </p:nvSpPr>
          <p:spPr bwMode="auto">
            <a:xfrm>
              <a:off x="1212513" y="4644257"/>
              <a:ext cx="387243" cy="499980"/>
            </a:xfrm>
            <a:custGeom>
              <a:avLst/>
              <a:gdLst>
                <a:gd name="T0" fmla="*/ 193612 w 20163"/>
                <a:gd name="T1" fmla="*/ 249990 h 21146"/>
                <a:gd name="T2" fmla="*/ 193612 w 20163"/>
                <a:gd name="T3" fmla="*/ 249990 h 21146"/>
                <a:gd name="T4" fmla="*/ 193612 w 20163"/>
                <a:gd name="T5" fmla="*/ 249990 h 21146"/>
                <a:gd name="T6" fmla="*/ 193612 w 20163"/>
                <a:gd name="T7" fmla="*/ 249990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63" h="21146">
                  <a:moveTo>
                    <a:pt x="19766" y="0"/>
                  </a:moveTo>
                  <a:cubicBezTo>
                    <a:pt x="17664" y="2113"/>
                    <a:pt x="15110" y="3885"/>
                    <a:pt x="12239" y="5236"/>
                  </a:cubicBezTo>
                  <a:cubicBezTo>
                    <a:pt x="9932" y="6322"/>
                    <a:pt x="7402" y="7136"/>
                    <a:pt x="5298" y="8510"/>
                  </a:cubicBezTo>
                  <a:cubicBezTo>
                    <a:pt x="719" y="11500"/>
                    <a:pt x="-1117" y="16478"/>
                    <a:pt x="681" y="21024"/>
                  </a:cubicBezTo>
                  <a:cubicBezTo>
                    <a:pt x="5823" y="21599"/>
                    <a:pt x="10991" y="20105"/>
                    <a:pt x="14533" y="17020"/>
                  </a:cubicBezTo>
                  <a:cubicBezTo>
                    <a:pt x="16789" y="15054"/>
                    <a:pt x="18197" y="12639"/>
                    <a:pt x="19072" y="10152"/>
                  </a:cubicBezTo>
                  <a:cubicBezTo>
                    <a:pt x="20212" y="6909"/>
                    <a:pt x="20483" y="3447"/>
                    <a:pt x="19766"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33" name="AutoShape 25"/>
            <p:cNvSpPr>
              <a:spLocks/>
            </p:cNvSpPr>
            <p:nvPr/>
          </p:nvSpPr>
          <p:spPr bwMode="auto">
            <a:xfrm>
              <a:off x="1264887" y="3442719"/>
              <a:ext cx="1347413" cy="1034879"/>
            </a:xfrm>
            <a:custGeom>
              <a:avLst/>
              <a:gdLst>
                <a:gd name="T0" fmla="*/ 673707 w 21600"/>
                <a:gd name="T1" fmla="*/ 557476 h 20795"/>
                <a:gd name="T2" fmla="*/ 673707 w 21600"/>
                <a:gd name="T3" fmla="*/ 557476 h 20795"/>
                <a:gd name="T4" fmla="*/ 673707 w 21600"/>
                <a:gd name="T5" fmla="*/ 557476 h 20795"/>
                <a:gd name="T6" fmla="*/ 673707 w 21600"/>
                <a:gd name="T7" fmla="*/ 557476 h 207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95">
                  <a:moveTo>
                    <a:pt x="21599" y="3662"/>
                  </a:moveTo>
                  <a:cubicBezTo>
                    <a:pt x="18289" y="344"/>
                    <a:pt x="13916" y="-805"/>
                    <a:pt x="9820" y="567"/>
                  </a:cubicBezTo>
                  <a:cubicBezTo>
                    <a:pt x="4971" y="2192"/>
                    <a:pt x="1240" y="7052"/>
                    <a:pt x="130" y="13187"/>
                  </a:cubicBezTo>
                  <a:lnTo>
                    <a:pt x="0" y="20794"/>
                  </a:lnTo>
                  <a:cubicBezTo>
                    <a:pt x="884" y="19826"/>
                    <a:pt x="1906" y="19074"/>
                    <a:pt x="3012" y="18580"/>
                  </a:cubicBezTo>
                  <a:cubicBezTo>
                    <a:pt x="5663" y="17396"/>
                    <a:pt x="8602" y="17768"/>
                    <a:pt x="11274" y="16634"/>
                  </a:cubicBezTo>
                  <a:cubicBezTo>
                    <a:pt x="13562" y="15663"/>
                    <a:pt x="15429" y="13739"/>
                    <a:pt x="17043" y="11618"/>
                  </a:cubicBezTo>
                  <a:cubicBezTo>
                    <a:pt x="18825" y="9276"/>
                    <a:pt x="20365" y="6609"/>
                    <a:pt x="21599" y="3662"/>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34" name="AutoShape 26"/>
            <p:cNvSpPr>
              <a:spLocks/>
            </p:cNvSpPr>
            <p:nvPr/>
          </p:nvSpPr>
          <p:spPr bwMode="auto">
            <a:xfrm>
              <a:off x="1260125" y="3442719"/>
              <a:ext cx="1352175" cy="960278"/>
            </a:xfrm>
            <a:custGeom>
              <a:avLst/>
              <a:gdLst>
                <a:gd name="T0" fmla="*/ 676088 w 21600"/>
                <a:gd name="T1" fmla="*/ 484807 h 21495"/>
                <a:gd name="T2" fmla="*/ 676088 w 21600"/>
                <a:gd name="T3" fmla="*/ 484807 h 21495"/>
                <a:gd name="T4" fmla="*/ 676088 w 21600"/>
                <a:gd name="T5" fmla="*/ 484807 h 21495"/>
                <a:gd name="T6" fmla="*/ 676088 w 21600"/>
                <a:gd name="T7" fmla="*/ 484807 h 214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95">
                  <a:moveTo>
                    <a:pt x="12962" y="6"/>
                  </a:moveTo>
                  <a:cubicBezTo>
                    <a:pt x="11929" y="43"/>
                    <a:pt x="10890" y="253"/>
                    <a:pt x="9870" y="635"/>
                  </a:cubicBezTo>
                  <a:cubicBezTo>
                    <a:pt x="5042" y="2443"/>
                    <a:pt x="1326" y="7849"/>
                    <a:pt x="222" y="14674"/>
                  </a:cubicBezTo>
                  <a:lnTo>
                    <a:pt x="0" y="21494"/>
                  </a:lnTo>
                  <a:cubicBezTo>
                    <a:pt x="1595" y="19345"/>
                    <a:pt x="3188" y="17208"/>
                    <a:pt x="4778" y="15081"/>
                  </a:cubicBezTo>
                  <a:cubicBezTo>
                    <a:pt x="6559" y="12699"/>
                    <a:pt x="8358" y="10299"/>
                    <a:pt x="10455" y="8436"/>
                  </a:cubicBezTo>
                  <a:cubicBezTo>
                    <a:pt x="13754" y="5506"/>
                    <a:pt x="17613" y="4056"/>
                    <a:pt x="21517" y="4277"/>
                  </a:cubicBezTo>
                  <a:cubicBezTo>
                    <a:pt x="21531" y="4244"/>
                    <a:pt x="21544" y="4211"/>
                    <a:pt x="21558" y="4178"/>
                  </a:cubicBezTo>
                  <a:cubicBezTo>
                    <a:pt x="21572" y="4145"/>
                    <a:pt x="21586" y="4112"/>
                    <a:pt x="21600" y="4079"/>
                  </a:cubicBezTo>
                  <a:cubicBezTo>
                    <a:pt x="19127" y="1310"/>
                    <a:pt x="16062" y="-105"/>
                    <a:pt x="12962" y="6"/>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19835" name="AutoShape 27"/>
            <p:cNvSpPr>
              <a:spLocks/>
            </p:cNvSpPr>
            <p:nvPr/>
          </p:nvSpPr>
          <p:spPr bwMode="auto">
            <a:xfrm>
              <a:off x="1215688" y="4676002"/>
              <a:ext cx="380894" cy="468236"/>
            </a:xfrm>
            <a:custGeom>
              <a:avLst/>
              <a:gdLst>
                <a:gd name="T0" fmla="*/ 190438 w 21321"/>
                <a:gd name="T1" fmla="*/ 234107 h 21129"/>
                <a:gd name="T2" fmla="*/ 190438 w 21321"/>
                <a:gd name="T3" fmla="*/ 234107 h 21129"/>
                <a:gd name="T4" fmla="*/ 190438 w 21321"/>
                <a:gd name="T5" fmla="*/ 234107 h 21129"/>
                <a:gd name="T6" fmla="*/ 190438 w 21321"/>
                <a:gd name="T7" fmla="*/ 234107 h 211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1" h="21129">
                  <a:moveTo>
                    <a:pt x="20959" y="0"/>
                  </a:moveTo>
                  <a:cubicBezTo>
                    <a:pt x="18091" y="4220"/>
                    <a:pt x="14570" y="8130"/>
                    <a:pt x="10479" y="11636"/>
                  </a:cubicBezTo>
                  <a:cubicBezTo>
                    <a:pt x="7296" y="14365"/>
                    <a:pt x="3786" y="16834"/>
                    <a:pt x="0" y="19007"/>
                  </a:cubicBezTo>
                  <a:cubicBezTo>
                    <a:pt x="57" y="19344"/>
                    <a:pt x="133" y="19678"/>
                    <a:pt x="225" y="20010"/>
                  </a:cubicBezTo>
                  <a:cubicBezTo>
                    <a:pt x="319" y="20346"/>
                    <a:pt x="430" y="20678"/>
                    <a:pt x="558" y="21007"/>
                  </a:cubicBezTo>
                  <a:cubicBezTo>
                    <a:pt x="6090" y="21599"/>
                    <a:pt x="11640" y="20011"/>
                    <a:pt x="15465" y="16740"/>
                  </a:cubicBezTo>
                  <a:cubicBezTo>
                    <a:pt x="17905" y="14653"/>
                    <a:pt x="19446" y="12085"/>
                    <a:pt x="20351" y="9423"/>
                  </a:cubicBezTo>
                  <a:cubicBezTo>
                    <a:pt x="21384" y="6382"/>
                    <a:pt x="21599" y="3166"/>
                    <a:pt x="20959"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36" name="AutoShape 28"/>
            <p:cNvSpPr>
              <a:spLocks/>
            </p:cNvSpPr>
            <p:nvPr/>
          </p:nvSpPr>
          <p:spPr bwMode="auto">
            <a:xfrm>
              <a:off x="574516" y="4680764"/>
              <a:ext cx="579277" cy="325383"/>
            </a:xfrm>
            <a:custGeom>
              <a:avLst/>
              <a:gdLst>
                <a:gd name="T0" fmla="*/ 289639 w 21600"/>
                <a:gd name="T1" fmla="*/ 162692 h 20468"/>
                <a:gd name="T2" fmla="*/ 289639 w 21600"/>
                <a:gd name="T3" fmla="*/ 162692 h 20468"/>
                <a:gd name="T4" fmla="*/ 289639 w 21600"/>
                <a:gd name="T5" fmla="*/ 162692 h 20468"/>
                <a:gd name="T6" fmla="*/ 289639 w 21600"/>
                <a:gd name="T7" fmla="*/ 162692 h 20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68">
                  <a:moveTo>
                    <a:pt x="0" y="0"/>
                  </a:moveTo>
                  <a:cubicBezTo>
                    <a:pt x="687" y="7404"/>
                    <a:pt x="3374" y="13852"/>
                    <a:pt x="7273" y="17457"/>
                  </a:cubicBezTo>
                  <a:cubicBezTo>
                    <a:pt x="11753" y="21599"/>
                    <a:pt x="17197" y="21458"/>
                    <a:pt x="21600" y="17086"/>
                  </a:cubicBezTo>
                  <a:cubicBezTo>
                    <a:pt x="21585" y="16914"/>
                    <a:pt x="21558" y="16751"/>
                    <a:pt x="21535" y="16584"/>
                  </a:cubicBezTo>
                  <a:cubicBezTo>
                    <a:pt x="21512" y="16418"/>
                    <a:pt x="21482" y="16256"/>
                    <a:pt x="21462" y="16088"/>
                  </a:cubicBezTo>
                  <a:cubicBezTo>
                    <a:pt x="17904" y="15232"/>
                    <a:pt x="14430" y="13585"/>
                    <a:pt x="11130" y="11189"/>
                  </a:cubicBezTo>
                  <a:cubicBezTo>
                    <a:pt x="7383" y="8469"/>
                    <a:pt x="3900" y="4815"/>
                    <a:pt x="798" y="348"/>
                  </a:cubicBezTo>
                  <a:cubicBezTo>
                    <a:pt x="667" y="277"/>
                    <a:pt x="532" y="230"/>
                    <a:pt x="398" y="181"/>
                  </a:cubicBezTo>
                  <a:cubicBezTo>
                    <a:pt x="263" y="131"/>
                    <a:pt x="129" y="80"/>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837" name="AutoShape 29"/>
            <p:cNvSpPr>
              <a:spLocks/>
            </p:cNvSpPr>
            <p:nvPr/>
          </p:nvSpPr>
          <p:spPr bwMode="auto">
            <a:xfrm>
              <a:off x="309477" y="3809370"/>
              <a:ext cx="895102" cy="425380"/>
            </a:xfrm>
            <a:custGeom>
              <a:avLst/>
              <a:gdLst>
                <a:gd name="T0" fmla="*/ 447551 w 21600"/>
                <a:gd name="T1" fmla="*/ 212690 h 21412"/>
                <a:gd name="T2" fmla="*/ 447551 w 21600"/>
                <a:gd name="T3" fmla="*/ 212690 h 21412"/>
                <a:gd name="T4" fmla="*/ 447551 w 21600"/>
                <a:gd name="T5" fmla="*/ 212690 h 21412"/>
                <a:gd name="T6" fmla="*/ 447551 w 21600"/>
                <a:gd name="T7" fmla="*/ 212690 h 21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12">
                  <a:moveTo>
                    <a:pt x="0" y="0"/>
                  </a:moveTo>
                  <a:cubicBezTo>
                    <a:pt x="948" y="8739"/>
                    <a:pt x="3892" y="16015"/>
                    <a:pt x="7940" y="19328"/>
                  </a:cubicBezTo>
                  <a:cubicBezTo>
                    <a:pt x="10080" y="21080"/>
                    <a:pt x="12369" y="21600"/>
                    <a:pt x="14620" y="21354"/>
                  </a:cubicBezTo>
                  <a:cubicBezTo>
                    <a:pt x="17015" y="21093"/>
                    <a:pt x="19377" y="19931"/>
                    <a:pt x="21599" y="18001"/>
                  </a:cubicBezTo>
                  <a:cubicBezTo>
                    <a:pt x="18634" y="17351"/>
                    <a:pt x="15750" y="15591"/>
                    <a:pt x="13086" y="12807"/>
                  </a:cubicBezTo>
                  <a:cubicBezTo>
                    <a:pt x="11419" y="11065"/>
                    <a:pt x="9855" y="8937"/>
                    <a:pt x="8225" y="7055"/>
                  </a:cubicBezTo>
                  <a:cubicBezTo>
                    <a:pt x="5623" y="4052"/>
                    <a:pt x="2863" y="1684"/>
                    <a:pt x="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19838" name="AutoShape 30"/>
          <p:cNvSpPr>
            <a:spLocks/>
          </p:cNvSpPr>
          <p:nvPr/>
        </p:nvSpPr>
        <p:spPr bwMode="auto">
          <a:xfrm>
            <a:off x="1501379" y="9747647"/>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19839" name="AutoShape 31"/>
          <p:cNvSpPr>
            <a:spLocks/>
          </p:cNvSpPr>
          <p:nvPr/>
        </p:nvSpPr>
        <p:spPr bwMode="auto">
          <a:xfrm>
            <a:off x="2227660" y="9255919"/>
            <a:ext cx="174545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01 Tittle Here</a:t>
            </a:r>
            <a:endParaRPr lang="en-US" sz="1800">
              <a:solidFill>
                <a:schemeClr val="tx2"/>
              </a:solidFill>
              <a:latin typeface="Roboto" charset="0"/>
              <a:ea typeface="ＭＳ Ｐゴシック" charset="0"/>
              <a:cs typeface="Roboto" charset="0"/>
              <a:sym typeface="Roboto" charset="0"/>
            </a:endParaRPr>
          </a:p>
        </p:txBody>
      </p:sp>
      <p:sp>
        <p:nvSpPr>
          <p:cNvPr id="119840" name="AutoShape 32"/>
          <p:cNvSpPr>
            <a:spLocks/>
          </p:cNvSpPr>
          <p:nvPr/>
        </p:nvSpPr>
        <p:spPr bwMode="auto">
          <a:xfrm>
            <a:off x="5536407" y="9747647"/>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1" name="AutoShape 33"/>
          <p:cNvSpPr>
            <a:spLocks/>
          </p:cNvSpPr>
          <p:nvPr/>
        </p:nvSpPr>
        <p:spPr bwMode="auto">
          <a:xfrm>
            <a:off x="9563100" y="9747647"/>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2" name="AutoShape 34"/>
          <p:cNvSpPr>
            <a:spLocks/>
          </p:cNvSpPr>
          <p:nvPr/>
        </p:nvSpPr>
        <p:spPr bwMode="auto">
          <a:xfrm>
            <a:off x="13587413" y="9747647"/>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19843" name="AutoShape 35"/>
          <p:cNvSpPr>
            <a:spLocks/>
          </p:cNvSpPr>
          <p:nvPr/>
        </p:nvSpPr>
        <p:spPr bwMode="auto">
          <a:xfrm>
            <a:off x="6259117" y="9255919"/>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02 Tittle Here</a:t>
            </a:r>
            <a:endParaRPr lang="en-US" sz="1800">
              <a:solidFill>
                <a:schemeClr val="tx2"/>
              </a:solidFill>
              <a:latin typeface="Roboto" charset="0"/>
              <a:ea typeface="ＭＳ Ｐゴシック" charset="0"/>
              <a:cs typeface="Roboto" charset="0"/>
              <a:sym typeface="Roboto" charset="0"/>
            </a:endParaRPr>
          </a:p>
        </p:txBody>
      </p:sp>
      <p:sp>
        <p:nvSpPr>
          <p:cNvPr id="119844" name="AutoShape 36"/>
          <p:cNvSpPr>
            <a:spLocks/>
          </p:cNvSpPr>
          <p:nvPr/>
        </p:nvSpPr>
        <p:spPr bwMode="auto">
          <a:xfrm>
            <a:off x="10290573" y="9255919"/>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03 Tittle Here</a:t>
            </a:r>
            <a:endParaRPr lang="en-US" sz="1800" dirty="0">
              <a:solidFill>
                <a:schemeClr val="tx2"/>
              </a:solidFill>
              <a:latin typeface="Roboto" charset="0"/>
              <a:ea typeface="ＭＳ Ｐゴシック" charset="0"/>
              <a:cs typeface="Roboto" charset="0"/>
              <a:sym typeface="Roboto" charset="0"/>
            </a:endParaRPr>
          </a:p>
        </p:txBody>
      </p:sp>
      <p:sp>
        <p:nvSpPr>
          <p:cNvPr id="119845" name="AutoShape 37"/>
          <p:cNvSpPr>
            <a:spLocks/>
          </p:cNvSpPr>
          <p:nvPr/>
        </p:nvSpPr>
        <p:spPr bwMode="auto">
          <a:xfrm>
            <a:off x="14313694" y="9255919"/>
            <a:ext cx="174426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04 Tittle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fill="hold" nodeType="afterEffect">
                                  <p:stCondLst>
                                    <p:cond delay="0"/>
                                  </p:stCondLst>
                                  <p:childTnLst>
                                    <p:set>
                                      <p:cBhvr>
                                        <p:cTn id="6" dur="1" fill="hold">
                                          <p:stCondLst>
                                            <p:cond delay="0"/>
                                          </p:stCondLst>
                                        </p:cTn>
                                        <p:tgtEl>
                                          <p:spTgt spid="119816"/>
                                        </p:tgtEl>
                                        <p:attrNameLst>
                                          <p:attrName>style.visibility</p:attrName>
                                        </p:attrNameLst>
                                      </p:cBhvr>
                                      <p:to>
                                        <p:strVal val="visible"/>
                                      </p:to>
                                    </p:set>
                                    <p:animEffect transition="in" filter="wipe(down)">
                                      <p:cBhvr>
                                        <p:cTn id="7" dur="500"/>
                                        <p:tgtEl>
                                          <p:spTgt spid="119816"/>
                                        </p:tgtEl>
                                      </p:cBhvr>
                                    </p:animEffect>
                                  </p:childTnLst>
                                </p:cTn>
                              </p:par>
                            </p:childTnLst>
                          </p:cTn>
                        </p:par>
                        <p:par>
                          <p:cTn id="8" fill="hold">
                            <p:stCondLst>
                              <p:cond delay="500"/>
                            </p:stCondLst>
                            <p:childTnLst>
                              <p:par>
                                <p:cTn id="9" presetID="23" presetClass="entr" presetSubtype="16" fill="hold" grpId="0" nodeType="afterEffect">
                                  <p:stCondLst>
                                    <p:cond delay="100"/>
                                  </p:stCondLst>
                                  <p:childTnLst>
                                    <p:set>
                                      <p:cBhvr>
                                        <p:cTn id="10" dur="1" fill="hold">
                                          <p:stCondLst>
                                            <p:cond delay="0"/>
                                          </p:stCondLst>
                                        </p:cTn>
                                        <p:tgtEl>
                                          <p:spTgt spid="119839"/>
                                        </p:tgtEl>
                                        <p:attrNameLst>
                                          <p:attrName>style.visibility</p:attrName>
                                        </p:attrNameLst>
                                      </p:cBhvr>
                                      <p:to>
                                        <p:strVal val="visible"/>
                                      </p:to>
                                    </p:set>
                                    <p:anim calcmode="lin" valueType="num">
                                      <p:cBhvr>
                                        <p:cTn id="11" dur="500" fill="hold"/>
                                        <p:tgtEl>
                                          <p:spTgt spid="119839"/>
                                        </p:tgtEl>
                                        <p:attrNameLst>
                                          <p:attrName>ppt_w</p:attrName>
                                        </p:attrNameLst>
                                      </p:cBhvr>
                                      <p:tavLst>
                                        <p:tav tm="0">
                                          <p:val>
                                            <p:fltVal val="0"/>
                                          </p:val>
                                        </p:tav>
                                        <p:tav tm="100000">
                                          <p:val>
                                            <p:strVal val="#ppt_w"/>
                                          </p:val>
                                        </p:tav>
                                      </p:tavLst>
                                    </p:anim>
                                    <p:anim calcmode="lin" valueType="num">
                                      <p:cBhvr>
                                        <p:cTn id="12" dur="500" fill="hold"/>
                                        <p:tgtEl>
                                          <p:spTgt spid="119839"/>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100"/>
                            </p:stCondLst>
                            <p:childTnLst>
                              <p:par>
                                <p:cTn id="14" presetID="23" presetClass="entr" presetSubtype="16" fill="hold" grpId="0" nodeType="afterEffect">
                                  <p:stCondLst>
                                    <p:cond delay="100"/>
                                  </p:stCondLst>
                                  <p:childTnLst>
                                    <p:set>
                                      <p:cBhvr>
                                        <p:cTn id="15" dur="1" fill="hold">
                                          <p:stCondLst>
                                            <p:cond delay="0"/>
                                          </p:stCondLst>
                                        </p:cTn>
                                        <p:tgtEl>
                                          <p:spTgt spid="119838"/>
                                        </p:tgtEl>
                                        <p:attrNameLst>
                                          <p:attrName>style.visibility</p:attrName>
                                        </p:attrNameLst>
                                      </p:cBhvr>
                                      <p:to>
                                        <p:strVal val="visible"/>
                                      </p:to>
                                    </p:set>
                                    <p:anim calcmode="lin" valueType="num">
                                      <p:cBhvr>
                                        <p:cTn id="16" dur="500" fill="hold"/>
                                        <p:tgtEl>
                                          <p:spTgt spid="119838"/>
                                        </p:tgtEl>
                                        <p:attrNameLst>
                                          <p:attrName>ppt_w</p:attrName>
                                        </p:attrNameLst>
                                      </p:cBhvr>
                                      <p:tavLst>
                                        <p:tav tm="0">
                                          <p:val>
                                            <p:fltVal val="0"/>
                                          </p:val>
                                        </p:tav>
                                        <p:tav tm="100000">
                                          <p:val>
                                            <p:strVal val="#ppt_w"/>
                                          </p:val>
                                        </p:tav>
                                      </p:tavLst>
                                    </p:anim>
                                    <p:anim calcmode="lin" valueType="num">
                                      <p:cBhvr>
                                        <p:cTn id="17" dur="500" fill="hold"/>
                                        <p:tgtEl>
                                          <p:spTgt spid="119838"/>
                                        </p:tgtEl>
                                        <p:attrNameLst>
                                          <p:attrName>ppt_h</p:attrName>
                                        </p:attrNameLst>
                                      </p:cBhvr>
                                      <p:tavLst>
                                        <p:tav tm="0">
                                          <p:val>
                                            <p:fltVal val="0"/>
                                          </p:val>
                                        </p:tav>
                                        <p:tav tm="100000">
                                          <p:val>
                                            <p:strVal val="#ppt_h"/>
                                          </p:val>
                                        </p:tav>
                                      </p:tavLst>
                                    </p:anim>
                                  </p:childTnLst>
                                </p:cTn>
                              </p:par>
                            </p:childTnLst>
                          </p:cTn>
                        </p:par>
                        <p:par>
                          <p:cTn id="18" fill="hold">
                            <p:stCondLst>
                              <p:cond delay="1700"/>
                            </p:stCondLst>
                            <p:childTnLst>
                              <p:par>
                                <p:cTn id="19" presetID="22" presetClass="entr" presetSubtype="4" fill="hold" nodeType="afterEffect">
                                  <p:stCondLst>
                                    <p:cond delay="0"/>
                                  </p:stCondLst>
                                  <p:childTnLst>
                                    <p:set>
                                      <p:cBhvr>
                                        <p:cTn id="20" dur="1" fill="hold">
                                          <p:stCondLst>
                                            <p:cond delay="0"/>
                                          </p:stCondLst>
                                        </p:cTn>
                                        <p:tgtEl>
                                          <p:spTgt spid="119812"/>
                                        </p:tgtEl>
                                        <p:attrNameLst>
                                          <p:attrName>style.visibility</p:attrName>
                                        </p:attrNameLst>
                                      </p:cBhvr>
                                      <p:to>
                                        <p:strVal val="visible"/>
                                      </p:to>
                                    </p:set>
                                    <p:animEffect transition="in" filter="wipe(down)">
                                      <p:cBhvr>
                                        <p:cTn id="21" dur="500"/>
                                        <p:tgtEl>
                                          <p:spTgt spid="119812"/>
                                        </p:tgtEl>
                                      </p:cBhvr>
                                    </p:animEffect>
                                  </p:childTnLst>
                                </p:cTn>
                              </p:par>
                            </p:childTnLst>
                          </p:cTn>
                        </p:par>
                        <p:par>
                          <p:cTn id="22" fill="hold">
                            <p:stCondLst>
                              <p:cond delay="2200"/>
                            </p:stCondLst>
                            <p:childTnLst>
                              <p:par>
                                <p:cTn id="23" presetID="23" presetClass="entr" presetSubtype="16" fill="hold" grpId="0" nodeType="afterEffect">
                                  <p:stCondLst>
                                    <p:cond delay="100"/>
                                  </p:stCondLst>
                                  <p:childTnLst>
                                    <p:set>
                                      <p:cBhvr>
                                        <p:cTn id="24" dur="1" fill="hold">
                                          <p:stCondLst>
                                            <p:cond delay="0"/>
                                          </p:stCondLst>
                                        </p:cTn>
                                        <p:tgtEl>
                                          <p:spTgt spid="119843"/>
                                        </p:tgtEl>
                                        <p:attrNameLst>
                                          <p:attrName>style.visibility</p:attrName>
                                        </p:attrNameLst>
                                      </p:cBhvr>
                                      <p:to>
                                        <p:strVal val="visible"/>
                                      </p:to>
                                    </p:set>
                                    <p:anim calcmode="lin" valueType="num">
                                      <p:cBhvr>
                                        <p:cTn id="25" dur="500" fill="hold"/>
                                        <p:tgtEl>
                                          <p:spTgt spid="119843"/>
                                        </p:tgtEl>
                                        <p:attrNameLst>
                                          <p:attrName>ppt_w</p:attrName>
                                        </p:attrNameLst>
                                      </p:cBhvr>
                                      <p:tavLst>
                                        <p:tav tm="0">
                                          <p:val>
                                            <p:fltVal val="0"/>
                                          </p:val>
                                        </p:tav>
                                        <p:tav tm="100000">
                                          <p:val>
                                            <p:strVal val="#ppt_w"/>
                                          </p:val>
                                        </p:tav>
                                      </p:tavLst>
                                    </p:anim>
                                    <p:anim calcmode="lin" valueType="num">
                                      <p:cBhvr>
                                        <p:cTn id="26" dur="500" fill="hold"/>
                                        <p:tgtEl>
                                          <p:spTgt spid="119843"/>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800"/>
                            </p:stCondLst>
                            <p:childTnLst>
                              <p:par>
                                <p:cTn id="28" presetID="23" presetClass="entr" presetSubtype="16" fill="hold" grpId="0" nodeType="afterEffect">
                                  <p:stCondLst>
                                    <p:cond delay="100"/>
                                  </p:stCondLst>
                                  <p:childTnLst>
                                    <p:set>
                                      <p:cBhvr>
                                        <p:cTn id="29" dur="1" fill="hold">
                                          <p:stCondLst>
                                            <p:cond delay="0"/>
                                          </p:stCondLst>
                                        </p:cTn>
                                        <p:tgtEl>
                                          <p:spTgt spid="119840"/>
                                        </p:tgtEl>
                                        <p:attrNameLst>
                                          <p:attrName>style.visibility</p:attrName>
                                        </p:attrNameLst>
                                      </p:cBhvr>
                                      <p:to>
                                        <p:strVal val="visible"/>
                                      </p:to>
                                    </p:set>
                                    <p:anim calcmode="lin" valueType="num">
                                      <p:cBhvr>
                                        <p:cTn id="30" dur="500" fill="hold"/>
                                        <p:tgtEl>
                                          <p:spTgt spid="119840"/>
                                        </p:tgtEl>
                                        <p:attrNameLst>
                                          <p:attrName>ppt_w</p:attrName>
                                        </p:attrNameLst>
                                      </p:cBhvr>
                                      <p:tavLst>
                                        <p:tav tm="0">
                                          <p:val>
                                            <p:fltVal val="0"/>
                                          </p:val>
                                        </p:tav>
                                        <p:tav tm="100000">
                                          <p:val>
                                            <p:strVal val="#ppt_w"/>
                                          </p:val>
                                        </p:tav>
                                      </p:tavLst>
                                    </p:anim>
                                    <p:anim calcmode="lin" valueType="num">
                                      <p:cBhvr>
                                        <p:cTn id="31" dur="500" fill="hold"/>
                                        <p:tgtEl>
                                          <p:spTgt spid="119840"/>
                                        </p:tgtEl>
                                        <p:attrNameLst>
                                          <p:attrName>ppt_h</p:attrName>
                                        </p:attrNameLst>
                                      </p:cBhvr>
                                      <p:tavLst>
                                        <p:tav tm="0">
                                          <p:val>
                                            <p:fltVal val="0"/>
                                          </p:val>
                                        </p:tav>
                                        <p:tav tm="100000">
                                          <p:val>
                                            <p:strVal val="#ppt_h"/>
                                          </p:val>
                                        </p:tav>
                                      </p:tavLst>
                                    </p:anim>
                                  </p:childTnLst>
                                </p:cTn>
                              </p:par>
                            </p:childTnLst>
                          </p:cTn>
                        </p:par>
                        <p:par>
                          <p:cTn id="32" fill="hold">
                            <p:stCondLst>
                              <p:cond delay="3400"/>
                            </p:stCondLst>
                            <p:childTnLst>
                              <p:par>
                                <p:cTn id="33" presetID="22" presetClass="entr" presetSubtype="4" fill="hold" nodeType="afterEffect">
                                  <p:stCondLst>
                                    <p:cond delay="0"/>
                                  </p:stCondLst>
                                  <p:childTnLst>
                                    <p:set>
                                      <p:cBhvr>
                                        <p:cTn id="34" dur="1" fill="hold">
                                          <p:stCondLst>
                                            <p:cond delay="0"/>
                                          </p:stCondLst>
                                        </p:cTn>
                                        <p:tgtEl>
                                          <p:spTgt spid="119820"/>
                                        </p:tgtEl>
                                        <p:attrNameLst>
                                          <p:attrName>style.visibility</p:attrName>
                                        </p:attrNameLst>
                                      </p:cBhvr>
                                      <p:to>
                                        <p:strVal val="visible"/>
                                      </p:to>
                                    </p:set>
                                    <p:animEffect transition="in" filter="wipe(down)">
                                      <p:cBhvr>
                                        <p:cTn id="35" dur="500"/>
                                        <p:tgtEl>
                                          <p:spTgt spid="119820"/>
                                        </p:tgtEl>
                                      </p:cBhvr>
                                    </p:animEffect>
                                  </p:childTnLst>
                                </p:cTn>
                              </p:par>
                            </p:childTnLst>
                          </p:cTn>
                        </p:par>
                        <p:par>
                          <p:cTn id="36" fill="hold">
                            <p:stCondLst>
                              <p:cond delay="3900"/>
                            </p:stCondLst>
                            <p:childTnLst>
                              <p:par>
                                <p:cTn id="37" presetID="23" presetClass="entr" presetSubtype="16" fill="hold" grpId="0" nodeType="afterEffect">
                                  <p:stCondLst>
                                    <p:cond delay="100"/>
                                  </p:stCondLst>
                                  <p:childTnLst>
                                    <p:set>
                                      <p:cBhvr>
                                        <p:cTn id="38" dur="1" fill="hold">
                                          <p:stCondLst>
                                            <p:cond delay="0"/>
                                          </p:stCondLst>
                                        </p:cTn>
                                        <p:tgtEl>
                                          <p:spTgt spid="119844"/>
                                        </p:tgtEl>
                                        <p:attrNameLst>
                                          <p:attrName>style.visibility</p:attrName>
                                        </p:attrNameLst>
                                      </p:cBhvr>
                                      <p:to>
                                        <p:strVal val="visible"/>
                                      </p:to>
                                    </p:set>
                                    <p:anim calcmode="lin" valueType="num">
                                      <p:cBhvr>
                                        <p:cTn id="39" dur="500" fill="hold"/>
                                        <p:tgtEl>
                                          <p:spTgt spid="119844"/>
                                        </p:tgtEl>
                                        <p:attrNameLst>
                                          <p:attrName>ppt_w</p:attrName>
                                        </p:attrNameLst>
                                      </p:cBhvr>
                                      <p:tavLst>
                                        <p:tav tm="0">
                                          <p:val>
                                            <p:fltVal val="0"/>
                                          </p:val>
                                        </p:tav>
                                        <p:tav tm="100000">
                                          <p:val>
                                            <p:strVal val="#ppt_w"/>
                                          </p:val>
                                        </p:tav>
                                      </p:tavLst>
                                    </p:anim>
                                    <p:anim calcmode="lin" valueType="num">
                                      <p:cBhvr>
                                        <p:cTn id="40" dur="500" fill="hold"/>
                                        <p:tgtEl>
                                          <p:spTgt spid="119844"/>
                                        </p:tgtEl>
                                        <p:attrNameLst>
                                          <p:attrName>ppt_h</p:attrName>
                                        </p:attrNameLst>
                                      </p:cBhvr>
                                      <p:tavLst>
                                        <p:tav tm="0">
                                          <p:val>
                                            <p:fltVal val="0"/>
                                          </p:val>
                                        </p:tav>
                                        <p:tav tm="100000">
                                          <p:val>
                                            <p:strVal val="#ppt_h"/>
                                          </p:val>
                                        </p:tav>
                                      </p:tavLst>
                                    </p:anim>
                                  </p:childTnLst>
                                </p:cTn>
                              </p:par>
                            </p:childTnLst>
                          </p:cTn>
                        </p:par>
                        <p:par>
                          <p:cTn id="41" fill="hold" nodeType="afterGroup">
                            <p:stCondLst>
                              <p:cond delay="4500"/>
                            </p:stCondLst>
                            <p:childTnLst>
                              <p:par>
                                <p:cTn id="42" presetID="23" presetClass="entr" presetSubtype="16" fill="hold" grpId="0" nodeType="afterEffect">
                                  <p:stCondLst>
                                    <p:cond delay="100"/>
                                  </p:stCondLst>
                                  <p:childTnLst>
                                    <p:set>
                                      <p:cBhvr>
                                        <p:cTn id="43" dur="1" fill="hold">
                                          <p:stCondLst>
                                            <p:cond delay="0"/>
                                          </p:stCondLst>
                                        </p:cTn>
                                        <p:tgtEl>
                                          <p:spTgt spid="119841"/>
                                        </p:tgtEl>
                                        <p:attrNameLst>
                                          <p:attrName>style.visibility</p:attrName>
                                        </p:attrNameLst>
                                      </p:cBhvr>
                                      <p:to>
                                        <p:strVal val="visible"/>
                                      </p:to>
                                    </p:set>
                                    <p:anim calcmode="lin" valueType="num">
                                      <p:cBhvr>
                                        <p:cTn id="44" dur="500" fill="hold"/>
                                        <p:tgtEl>
                                          <p:spTgt spid="119841"/>
                                        </p:tgtEl>
                                        <p:attrNameLst>
                                          <p:attrName>ppt_w</p:attrName>
                                        </p:attrNameLst>
                                      </p:cBhvr>
                                      <p:tavLst>
                                        <p:tav tm="0">
                                          <p:val>
                                            <p:fltVal val="0"/>
                                          </p:val>
                                        </p:tav>
                                        <p:tav tm="100000">
                                          <p:val>
                                            <p:strVal val="#ppt_w"/>
                                          </p:val>
                                        </p:tav>
                                      </p:tavLst>
                                    </p:anim>
                                    <p:anim calcmode="lin" valueType="num">
                                      <p:cBhvr>
                                        <p:cTn id="45" dur="500" fill="hold"/>
                                        <p:tgtEl>
                                          <p:spTgt spid="119841"/>
                                        </p:tgtEl>
                                        <p:attrNameLst>
                                          <p:attrName>ppt_h</p:attrName>
                                        </p:attrNameLst>
                                      </p:cBhvr>
                                      <p:tavLst>
                                        <p:tav tm="0">
                                          <p:val>
                                            <p:fltVal val="0"/>
                                          </p:val>
                                        </p:tav>
                                        <p:tav tm="100000">
                                          <p:val>
                                            <p:strVal val="#ppt_h"/>
                                          </p:val>
                                        </p:tav>
                                      </p:tavLst>
                                    </p:anim>
                                  </p:childTnLst>
                                </p:cTn>
                              </p:par>
                            </p:childTnLst>
                          </p:cTn>
                        </p:par>
                        <p:par>
                          <p:cTn id="46" fill="hold">
                            <p:stCondLst>
                              <p:cond delay="5100"/>
                            </p:stCondLst>
                            <p:childTnLst>
                              <p:par>
                                <p:cTn id="47" presetID="22" presetClass="entr" presetSubtype="4" fill="hold" nodeType="afterEffect">
                                  <p:stCondLst>
                                    <p:cond delay="0"/>
                                  </p:stCondLst>
                                  <p:childTnLst>
                                    <p:set>
                                      <p:cBhvr>
                                        <p:cTn id="48" dur="1" fill="hold">
                                          <p:stCondLst>
                                            <p:cond delay="0"/>
                                          </p:stCondLst>
                                        </p:cTn>
                                        <p:tgtEl>
                                          <p:spTgt spid="119826"/>
                                        </p:tgtEl>
                                        <p:attrNameLst>
                                          <p:attrName>style.visibility</p:attrName>
                                        </p:attrNameLst>
                                      </p:cBhvr>
                                      <p:to>
                                        <p:strVal val="visible"/>
                                      </p:to>
                                    </p:set>
                                    <p:animEffect transition="in" filter="wipe(down)">
                                      <p:cBhvr>
                                        <p:cTn id="49" dur="500"/>
                                        <p:tgtEl>
                                          <p:spTgt spid="119826"/>
                                        </p:tgtEl>
                                      </p:cBhvr>
                                    </p:animEffect>
                                  </p:childTnLst>
                                </p:cTn>
                              </p:par>
                            </p:childTnLst>
                          </p:cTn>
                        </p:par>
                        <p:par>
                          <p:cTn id="50" fill="hold">
                            <p:stCondLst>
                              <p:cond delay="5600"/>
                            </p:stCondLst>
                            <p:childTnLst>
                              <p:par>
                                <p:cTn id="51" presetID="23" presetClass="entr" presetSubtype="16" fill="hold" grpId="0" nodeType="afterEffect">
                                  <p:stCondLst>
                                    <p:cond delay="100"/>
                                  </p:stCondLst>
                                  <p:childTnLst>
                                    <p:set>
                                      <p:cBhvr>
                                        <p:cTn id="52" dur="1" fill="hold">
                                          <p:stCondLst>
                                            <p:cond delay="0"/>
                                          </p:stCondLst>
                                        </p:cTn>
                                        <p:tgtEl>
                                          <p:spTgt spid="119845"/>
                                        </p:tgtEl>
                                        <p:attrNameLst>
                                          <p:attrName>style.visibility</p:attrName>
                                        </p:attrNameLst>
                                      </p:cBhvr>
                                      <p:to>
                                        <p:strVal val="visible"/>
                                      </p:to>
                                    </p:set>
                                    <p:anim calcmode="lin" valueType="num">
                                      <p:cBhvr>
                                        <p:cTn id="53" dur="500" fill="hold"/>
                                        <p:tgtEl>
                                          <p:spTgt spid="119845"/>
                                        </p:tgtEl>
                                        <p:attrNameLst>
                                          <p:attrName>ppt_w</p:attrName>
                                        </p:attrNameLst>
                                      </p:cBhvr>
                                      <p:tavLst>
                                        <p:tav tm="0">
                                          <p:val>
                                            <p:fltVal val="0"/>
                                          </p:val>
                                        </p:tav>
                                        <p:tav tm="100000">
                                          <p:val>
                                            <p:strVal val="#ppt_w"/>
                                          </p:val>
                                        </p:tav>
                                      </p:tavLst>
                                    </p:anim>
                                    <p:anim calcmode="lin" valueType="num">
                                      <p:cBhvr>
                                        <p:cTn id="54" dur="500" fill="hold"/>
                                        <p:tgtEl>
                                          <p:spTgt spid="119845"/>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200"/>
                            </p:stCondLst>
                            <p:childTnLst>
                              <p:par>
                                <p:cTn id="56" presetID="23" presetClass="entr" presetSubtype="16" fill="hold" grpId="0" nodeType="afterEffect">
                                  <p:stCondLst>
                                    <p:cond delay="100"/>
                                  </p:stCondLst>
                                  <p:childTnLst>
                                    <p:set>
                                      <p:cBhvr>
                                        <p:cTn id="57" dur="1" fill="hold">
                                          <p:stCondLst>
                                            <p:cond delay="0"/>
                                          </p:stCondLst>
                                        </p:cTn>
                                        <p:tgtEl>
                                          <p:spTgt spid="119842"/>
                                        </p:tgtEl>
                                        <p:attrNameLst>
                                          <p:attrName>style.visibility</p:attrName>
                                        </p:attrNameLst>
                                      </p:cBhvr>
                                      <p:to>
                                        <p:strVal val="visible"/>
                                      </p:to>
                                    </p:set>
                                    <p:anim calcmode="lin" valueType="num">
                                      <p:cBhvr>
                                        <p:cTn id="58" dur="500" fill="hold"/>
                                        <p:tgtEl>
                                          <p:spTgt spid="119842"/>
                                        </p:tgtEl>
                                        <p:attrNameLst>
                                          <p:attrName>ppt_w</p:attrName>
                                        </p:attrNameLst>
                                      </p:cBhvr>
                                      <p:tavLst>
                                        <p:tav tm="0">
                                          <p:val>
                                            <p:fltVal val="0"/>
                                          </p:val>
                                        </p:tav>
                                        <p:tav tm="100000">
                                          <p:val>
                                            <p:strVal val="#ppt_w"/>
                                          </p:val>
                                        </p:tav>
                                      </p:tavLst>
                                    </p:anim>
                                    <p:anim calcmode="lin" valueType="num">
                                      <p:cBhvr>
                                        <p:cTn id="59" dur="500" fill="hold"/>
                                        <p:tgtEl>
                                          <p:spTgt spid="1198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38" grpId="0" autoUpdateAnimBg="0"/>
      <p:bldP spid="119839" grpId="0" autoUpdateAnimBg="0"/>
      <p:bldP spid="119840" grpId="0" autoUpdateAnimBg="0"/>
      <p:bldP spid="119841" grpId="0" autoUpdateAnimBg="0"/>
      <p:bldP spid="119842" grpId="0" autoUpdateAnimBg="0"/>
      <p:bldP spid="119843" grpId="0" autoUpdateAnimBg="0"/>
      <p:bldP spid="119844" grpId="0" autoUpdateAnimBg="0"/>
      <p:bldP spid="119845" grpId="0"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p:nvPr>
            <p:extLst>
              <p:ext uri="{D42A27DB-BD31-4B8C-83A1-F6EECF244321}">
                <p14:modId xmlns:p14="http://schemas.microsoft.com/office/powerpoint/2010/main" val="3200925161"/>
              </p:ext>
            </p:extLst>
          </p:nvPr>
        </p:nvGraphicFramePr>
        <p:xfrm>
          <a:off x="5959078" y="5378675"/>
          <a:ext cx="6385322" cy="4256880"/>
        </p:xfrm>
        <a:graphic>
          <a:graphicData uri="http://schemas.openxmlformats.org/drawingml/2006/chart">
            <c:chart xmlns:c="http://schemas.openxmlformats.org/drawingml/2006/chart" xmlns:r="http://schemas.openxmlformats.org/officeDocument/2006/relationships" r:id="rId2"/>
          </a:graphicData>
        </a:graphic>
      </p:graphicFrame>
      <p:sp>
        <p:nvSpPr>
          <p:cNvPr id="1208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C1E45D-3DDC-4883-B759-7AD845EE4863}" type="slidenum">
              <a:rPr lang="en-US" sz="1500">
                <a:solidFill>
                  <a:schemeClr val="tx2"/>
                </a:solidFill>
              </a:rPr>
              <a:pPr algn="ctr" eaLnBrk="1">
                <a:lnSpc>
                  <a:spcPct val="100000"/>
                </a:lnSpc>
              </a:pPr>
              <a:t>114</a:t>
            </a:fld>
            <a:endParaRPr lang="en-US" sz="1800">
              <a:solidFill>
                <a:schemeClr val="tx2"/>
              </a:solidFill>
            </a:endParaRPr>
          </a:p>
        </p:txBody>
      </p:sp>
      <p:sp>
        <p:nvSpPr>
          <p:cNvPr id="120837" name="AutoShape 5"/>
          <p:cNvSpPr>
            <a:spLocks/>
          </p:cNvSpPr>
          <p:nvPr/>
        </p:nvSpPr>
        <p:spPr bwMode="auto">
          <a:xfrm>
            <a:off x="10208419" y="4970860"/>
            <a:ext cx="1562100" cy="1560909"/>
          </a:xfrm>
          <a:custGeom>
            <a:avLst/>
            <a:gdLst>
              <a:gd name="T0" fmla="*/ 1041347 w 19679"/>
              <a:gd name="T1" fmla="*/ 1142187 h 19679"/>
              <a:gd name="T2" fmla="*/ 1041347 w 19679"/>
              <a:gd name="T3" fmla="*/ 1142187 h 19679"/>
              <a:gd name="T4" fmla="*/ 1041347 w 19679"/>
              <a:gd name="T5" fmla="*/ 1142187 h 19679"/>
              <a:gd name="T6" fmla="*/ 1041347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50195"/>
            </a:schemeClr>
          </a:solidFill>
          <a:ln>
            <a:noFill/>
          </a:ln>
          <a:effectLst/>
          <a:extLst/>
        </p:spPr>
        <p:txBody>
          <a:bodyPr lIns="0" tIns="0" rIns="0" bIns="0" anchor="ctr"/>
          <a:lstStyle/>
          <a:p>
            <a:endParaRPr lang="id-ID" sz="1800">
              <a:solidFill>
                <a:schemeClr val="tx2"/>
              </a:solidFill>
            </a:endParaRPr>
          </a:p>
        </p:txBody>
      </p:sp>
      <p:sp>
        <p:nvSpPr>
          <p:cNvPr id="120838" name="AutoShape 6"/>
          <p:cNvSpPr>
            <a:spLocks/>
          </p:cNvSpPr>
          <p:nvPr/>
        </p:nvSpPr>
        <p:spPr bwMode="auto">
          <a:xfrm>
            <a:off x="10377487" y="5144691"/>
            <a:ext cx="1223963" cy="1223963"/>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20839" name="AutoShape 7"/>
          <p:cNvSpPr>
            <a:spLocks/>
          </p:cNvSpPr>
          <p:nvPr/>
        </p:nvSpPr>
        <p:spPr bwMode="auto">
          <a:xfrm>
            <a:off x="10633473" y="5464969"/>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120840" name="AutoShape 8"/>
          <p:cNvSpPr>
            <a:spLocks/>
          </p:cNvSpPr>
          <p:nvPr/>
        </p:nvSpPr>
        <p:spPr bwMode="auto">
          <a:xfrm>
            <a:off x="10208419" y="8484394"/>
            <a:ext cx="1562100" cy="1562100"/>
          </a:xfrm>
          <a:custGeom>
            <a:avLst/>
            <a:gdLst>
              <a:gd name="T0" fmla="*/ 1041347 w 19679"/>
              <a:gd name="T1" fmla="*/ 1143058 h 19679"/>
              <a:gd name="T2" fmla="*/ 1041347 w 19679"/>
              <a:gd name="T3" fmla="*/ 1143058 h 19679"/>
              <a:gd name="T4" fmla="*/ 1041347 w 19679"/>
              <a:gd name="T5" fmla="*/ 1143058 h 19679"/>
              <a:gd name="T6" fmla="*/ 1041347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50195"/>
            </a:schemeClr>
          </a:solidFill>
          <a:ln>
            <a:noFill/>
          </a:ln>
          <a:effectLst/>
          <a:extLst/>
        </p:spPr>
        <p:txBody>
          <a:bodyPr lIns="0" tIns="0" rIns="0" bIns="0" anchor="ctr"/>
          <a:lstStyle/>
          <a:p>
            <a:endParaRPr lang="id-ID" sz="1800">
              <a:solidFill>
                <a:schemeClr val="tx2"/>
              </a:solidFill>
            </a:endParaRPr>
          </a:p>
        </p:txBody>
      </p:sp>
      <p:sp>
        <p:nvSpPr>
          <p:cNvPr id="120841" name="AutoShape 9"/>
          <p:cNvSpPr>
            <a:spLocks/>
          </p:cNvSpPr>
          <p:nvPr/>
        </p:nvSpPr>
        <p:spPr bwMode="auto">
          <a:xfrm>
            <a:off x="10377487" y="8659416"/>
            <a:ext cx="1223963" cy="1223963"/>
          </a:xfrm>
          <a:custGeom>
            <a:avLst/>
            <a:gdLst>
              <a:gd name="T0" fmla="*/ 815934 w 19679"/>
              <a:gd name="T1" fmla="*/ 895628 h 19679"/>
              <a:gd name="T2" fmla="*/ 815934 w 19679"/>
              <a:gd name="T3" fmla="*/ 895628 h 19679"/>
              <a:gd name="T4" fmla="*/ 815934 w 19679"/>
              <a:gd name="T5" fmla="*/ 895628 h 19679"/>
              <a:gd name="T6" fmla="*/ 815934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0842" name="AutoShape 10"/>
          <p:cNvSpPr>
            <a:spLocks/>
          </p:cNvSpPr>
          <p:nvPr/>
        </p:nvSpPr>
        <p:spPr bwMode="auto">
          <a:xfrm>
            <a:off x="10633473" y="8979694"/>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120843" name="AutoShape 11"/>
          <p:cNvSpPr>
            <a:spLocks/>
          </p:cNvSpPr>
          <p:nvPr/>
        </p:nvSpPr>
        <p:spPr bwMode="auto">
          <a:xfrm>
            <a:off x="6629400" y="4970860"/>
            <a:ext cx="1560910" cy="1560909"/>
          </a:xfrm>
          <a:custGeom>
            <a:avLst/>
            <a:gdLst>
              <a:gd name="T0" fmla="*/ 1040554 w 19679"/>
              <a:gd name="T1" fmla="*/ 1142187 h 19679"/>
              <a:gd name="T2" fmla="*/ 1040554 w 19679"/>
              <a:gd name="T3" fmla="*/ 1142187 h 19679"/>
              <a:gd name="T4" fmla="*/ 1040554 w 19679"/>
              <a:gd name="T5" fmla="*/ 1142187 h 19679"/>
              <a:gd name="T6" fmla="*/ 1040554 w 19679"/>
              <a:gd name="T7" fmla="*/ 1142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50195"/>
            </a:schemeClr>
          </a:solidFill>
          <a:ln>
            <a:noFill/>
          </a:ln>
          <a:effectLst/>
          <a:extLst/>
        </p:spPr>
        <p:txBody>
          <a:bodyPr lIns="0" tIns="0" rIns="0" bIns="0" anchor="ctr"/>
          <a:lstStyle/>
          <a:p>
            <a:endParaRPr lang="id-ID" sz="1800">
              <a:solidFill>
                <a:schemeClr val="tx2"/>
              </a:solidFill>
            </a:endParaRPr>
          </a:p>
        </p:txBody>
      </p:sp>
      <p:sp>
        <p:nvSpPr>
          <p:cNvPr id="120844" name="AutoShape 12"/>
          <p:cNvSpPr>
            <a:spLocks/>
          </p:cNvSpPr>
          <p:nvPr/>
        </p:nvSpPr>
        <p:spPr bwMode="auto">
          <a:xfrm>
            <a:off x="6798469" y="5144691"/>
            <a:ext cx="1222772" cy="1223963"/>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0845" name="AutoShape 13"/>
          <p:cNvSpPr>
            <a:spLocks/>
          </p:cNvSpPr>
          <p:nvPr/>
        </p:nvSpPr>
        <p:spPr bwMode="auto">
          <a:xfrm>
            <a:off x="7054454" y="5464969"/>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43%</a:t>
            </a:r>
            <a:endParaRPr lang="en-US" sz="1800" dirty="0">
              <a:solidFill>
                <a:schemeClr val="bg1"/>
              </a:solidFill>
              <a:latin typeface="Roboto" charset="0"/>
              <a:ea typeface="ＭＳ Ｐゴシック" charset="0"/>
              <a:cs typeface="Roboto" charset="0"/>
              <a:sym typeface="Roboto" charset="0"/>
            </a:endParaRPr>
          </a:p>
        </p:txBody>
      </p:sp>
      <p:sp>
        <p:nvSpPr>
          <p:cNvPr id="120846" name="AutoShape 14"/>
          <p:cNvSpPr>
            <a:spLocks/>
          </p:cNvSpPr>
          <p:nvPr/>
        </p:nvSpPr>
        <p:spPr bwMode="auto">
          <a:xfrm>
            <a:off x="6629400" y="8484394"/>
            <a:ext cx="1560910" cy="1562100"/>
          </a:xfrm>
          <a:custGeom>
            <a:avLst/>
            <a:gdLst>
              <a:gd name="T0" fmla="*/ 1040554 w 19679"/>
              <a:gd name="T1" fmla="*/ 1143058 h 19679"/>
              <a:gd name="T2" fmla="*/ 1040554 w 19679"/>
              <a:gd name="T3" fmla="*/ 1143058 h 19679"/>
              <a:gd name="T4" fmla="*/ 1040554 w 19679"/>
              <a:gd name="T5" fmla="*/ 1143058 h 19679"/>
              <a:gd name="T6" fmla="*/ 1040554 w 19679"/>
              <a:gd name="T7" fmla="*/ 11430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58823"/>
            </a:schemeClr>
          </a:solidFill>
          <a:ln>
            <a:noFill/>
          </a:ln>
          <a:effectLst/>
          <a:extLst/>
        </p:spPr>
        <p:txBody>
          <a:bodyPr lIns="0" tIns="0" rIns="0" bIns="0" anchor="ctr"/>
          <a:lstStyle/>
          <a:p>
            <a:endParaRPr lang="id-ID" sz="1800">
              <a:solidFill>
                <a:schemeClr val="tx2"/>
              </a:solidFill>
            </a:endParaRPr>
          </a:p>
        </p:txBody>
      </p:sp>
      <p:sp>
        <p:nvSpPr>
          <p:cNvPr id="120847" name="AutoShape 15"/>
          <p:cNvSpPr>
            <a:spLocks/>
          </p:cNvSpPr>
          <p:nvPr/>
        </p:nvSpPr>
        <p:spPr bwMode="auto">
          <a:xfrm>
            <a:off x="6798469" y="8659416"/>
            <a:ext cx="1222772" cy="1223963"/>
          </a:xfrm>
          <a:custGeom>
            <a:avLst/>
            <a:gdLst>
              <a:gd name="T0" fmla="*/ 815140 w 19679"/>
              <a:gd name="T1" fmla="*/ 895628 h 19679"/>
              <a:gd name="T2" fmla="*/ 815140 w 19679"/>
              <a:gd name="T3" fmla="*/ 895628 h 19679"/>
              <a:gd name="T4" fmla="*/ 815140 w 19679"/>
              <a:gd name="T5" fmla="*/ 895628 h 19679"/>
              <a:gd name="T6" fmla="*/ 815140 w 19679"/>
              <a:gd name="T7" fmla="*/ 895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0848" name="AutoShape 16"/>
          <p:cNvSpPr>
            <a:spLocks/>
          </p:cNvSpPr>
          <p:nvPr/>
        </p:nvSpPr>
        <p:spPr bwMode="auto">
          <a:xfrm>
            <a:off x="7054454" y="89796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43%</a:t>
            </a:r>
            <a:endParaRPr lang="en-US" sz="1800">
              <a:solidFill>
                <a:schemeClr val="bg1"/>
              </a:solidFill>
              <a:latin typeface="Roboto" charset="0"/>
              <a:ea typeface="ＭＳ Ｐゴシック" charset="0"/>
              <a:cs typeface="Roboto" charset="0"/>
              <a:sym typeface="Roboto" charset="0"/>
            </a:endParaRPr>
          </a:p>
        </p:txBody>
      </p:sp>
      <p:sp>
        <p:nvSpPr>
          <p:cNvPr id="120850" name="AutoShape 18"/>
          <p:cNvSpPr>
            <a:spLocks/>
          </p:cNvSpPr>
          <p:nvPr/>
        </p:nvSpPr>
        <p:spPr bwMode="auto">
          <a:xfrm>
            <a:off x="8387953" y="6727031"/>
            <a:ext cx="1527572" cy="1562100"/>
          </a:xfrm>
          <a:custGeom>
            <a:avLst/>
            <a:gdLst>
              <a:gd name="T0" fmla="*/ 1018381 w 21600"/>
              <a:gd name="T1" fmla="*/ 1041400 h 21600"/>
              <a:gd name="T2" fmla="*/ 1018381 w 21600"/>
              <a:gd name="T3" fmla="*/ 1041400 h 21600"/>
              <a:gd name="T4" fmla="*/ 1018381 w 21600"/>
              <a:gd name="T5" fmla="*/ 1041400 h 21600"/>
              <a:gd name="T6" fmla="*/ 1018381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5024"/>
                </a:moveTo>
                <a:cubicBezTo>
                  <a:pt x="7535" y="5024"/>
                  <a:pt x="6239" y="3710"/>
                  <a:pt x="6239" y="3240"/>
                </a:cubicBezTo>
                <a:cubicBezTo>
                  <a:pt x="6239" y="2771"/>
                  <a:pt x="7535" y="1455"/>
                  <a:pt x="10800" y="1455"/>
                </a:cubicBezTo>
                <a:cubicBezTo>
                  <a:pt x="14111" y="1455"/>
                  <a:pt x="15360" y="2771"/>
                  <a:pt x="15360" y="3240"/>
                </a:cubicBezTo>
                <a:cubicBezTo>
                  <a:pt x="15360" y="3710"/>
                  <a:pt x="14111" y="5024"/>
                  <a:pt x="10800" y="5024"/>
                </a:cubicBezTo>
                <a:close/>
                <a:moveTo>
                  <a:pt x="1727" y="3803"/>
                </a:moveTo>
                <a:lnTo>
                  <a:pt x="4751" y="3803"/>
                </a:lnTo>
                <a:cubicBezTo>
                  <a:pt x="4847" y="6668"/>
                  <a:pt x="5375" y="8594"/>
                  <a:pt x="6048" y="10001"/>
                </a:cubicBezTo>
                <a:cubicBezTo>
                  <a:pt x="3983" y="8594"/>
                  <a:pt x="2015" y="6997"/>
                  <a:pt x="1727" y="3803"/>
                </a:cubicBezTo>
                <a:close/>
                <a:moveTo>
                  <a:pt x="16848" y="3803"/>
                </a:moveTo>
                <a:lnTo>
                  <a:pt x="19871" y="3803"/>
                </a:lnTo>
                <a:cubicBezTo>
                  <a:pt x="19583" y="6997"/>
                  <a:pt x="17663" y="8594"/>
                  <a:pt x="15551" y="10001"/>
                </a:cubicBezTo>
                <a:cubicBezTo>
                  <a:pt x="16223" y="8594"/>
                  <a:pt x="16799" y="6668"/>
                  <a:pt x="16848" y="3803"/>
                </a:cubicBezTo>
                <a:close/>
                <a:moveTo>
                  <a:pt x="15695" y="11880"/>
                </a:moveTo>
                <a:cubicBezTo>
                  <a:pt x="18336" y="10189"/>
                  <a:pt x="21600" y="8030"/>
                  <a:pt x="21600" y="3005"/>
                </a:cubicBezTo>
                <a:cubicBezTo>
                  <a:pt x="21600" y="2535"/>
                  <a:pt x="21215" y="2160"/>
                  <a:pt x="20783" y="2160"/>
                </a:cubicBezTo>
                <a:lnTo>
                  <a:pt x="16655" y="2160"/>
                </a:lnTo>
                <a:cubicBezTo>
                  <a:pt x="16079" y="1128"/>
                  <a:pt x="14351" y="0"/>
                  <a:pt x="10800" y="0"/>
                </a:cubicBezTo>
                <a:cubicBezTo>
                  <a:pt x="7295" y="0"/>
                  <a:pt x="5567" y="1128"/>
                  <a:pt x="4991" y="2160"/>
                </a:cubicBezTo>
                <a:lnTo>
                  <a:pt x="863" y="2160"/>
                </a:lnTo>
                <a:cubicBezTo>
                  <a:pt x="383" y="2160"/>
                  <a:pt x="0" y="2535"/>
                  <a:pt x="0" y="3005"/>
                </a:cubicBezTo>
                <a:cubicBezTo>
                  <a:pt x="0" y="8030"/>
                  <a:pt x="3311" y="10189"/>
                  <a:pt x="5903" y="11880"/>
                </a:cubicBezTo>
                <a:cubicBezTo>
                  <a:pt x="8063" y="13288"/>
                  <a:pt x="9407" y="14228"/>
                  <a:pt x="9407" y="15918"/>
                </a:cubicBezTo>
                <a:lnTo>
                  <a:pt x="9407" y="17467"/>
                </a:lnTo>
                <a:cubicBezTo>
                  <a:pt x="7151" y="17703"/>
                  <a:pt x="5471" y="18500"/>
                  <a:pt x="5471" y="19486"/>
                </a:cubicBezTo>
                <a:cubicBezTo>
                  <a:pt x="5471" y="20661"/>
                  <a:pt x="7871" y="21600"/>
                  <a:pt x="10800" y="21600"/>
                </a:cubicBezTo>
                <a:cubicBezTo>
                  <a:pt x="13776" y="21600"/>
                  <a:pt x="16175" y="20661"/>
                  <a:pt x="16175" y="19486"/>
                </a:cubicBezTo>
                <a:cubicBezTo>
                  <a:pt x="16175" y="18500"/>
                  <a:pt x="14495" y="17703"/>
                  <a:pt x="12240" y="17467"/>
                </a:cubicBezTo>
                <a:lnTo>
                  <a:pt x="12240" y="15918"/>
                </a:lnTo>
                <a:cubicBezTo>
                  <a:pt x="12240" y="14228"/>
                  <a:pt x="13535" y="13288"/>
                  <a:pt x="15695" y="1188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0851" name="AutoShape 19"/>
          <p:cNvSpPr>
            <a:spLocks/>
          </p:cNvSpPr>
          <p:nvPr/>
        </p:nvSpPr>
        <p:spPr bwMode="auto">
          <a:xfrm>
            <a:off x="12536091" y="5186363"/>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0852" name="AutoShape 20"/>
          <p:cNvSpPr>
            <a:spLocks/>
          </p:cNvSpPr>
          <p:nvPr/>
        </p:nvSpPr>
        <p:spPr bwMode="auto">
          <a:xfrm>
            <a:off x="12536091" y="5635228"/>
            <a:ext cx="376832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3" name="AutoShape 21"/>
          <p:cNvSpPr>
            <a:spLocks/>
          </p:cNvSpPr>
          <p:nvPr/>
        </p:nvSpPr>
        <p:spPr bwMode="auto">
          <a:xfrm>
            <a:off x="4241006" y="5186363"/>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0854" name="AutoShape 22"/>
          <p:cNvSpPr>
            <a:spLocks/>
          </p:cNvSpPr>
          <p:nvPr/>
        </p:nvSpPr>
        <p:spPr bwMode="auto">
          <a:xfrm>
            <a:off x="1993106" y="5673328"/>
            <a:ext cx="376832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5" name="AutoShape 23"/>
          <p:cNvSpPr>
            <a:spLocks/>
          </p:cNvSpPr>
          <p:nvPr/>
        </p:nvSpPr>
        <p:spPr bwMode="auto">
          <a:xfrm>
            <a:off x="12536091" y="86594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0856" name="AutoShape 24"/>
          <p:cNvSpPr>
            <a:spLocks/>
          </p:cNvSpPr>
          <p:nvPr/>
        </p:nvSpPr>
        <p:spPr bwMode="auto">
          <a:xfrm>
            <a:off x="12536091" y="9108282"/>
            <a:ext cx="376832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0857" name="AutoShape 25"/>
          <p:cNvSpPr>
            <a:spLocks/>
          </p:cNvSpPr>
          <p:nvPr/>
        </p:nvSpPr>
        <p:spPr bwMode="auto">
          <a:xfrm>
            <a:off x="4241006" y="8659416"/>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0858" name="AutoShape 26"/>
          <p:cNvSpPr>
            <a:spLocks/>
          </p:cNvSpPr>
          <p:nvPr/>
        </p:nvSpPr>
        <p:spPr bwMode="auto">
          <a:xfrm>
            <a:off x="1993106" y="9146382"/>
            <a:ext cx="376832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6769A35-6F5D-4C54-88AD-10593EBD3592}" type="slidenum">
              <a:rPr lang="en-US" sz="1500">
                <a:solidFill>
                  <a:schemeClr val="tx2"/>
                </a:solidFill>
              </a:rPr>
              <a:pPr algn="ctr" eaLnBrk="1">
                <a:lnSpc>
                  <a:spcPct val="100000"/>
                </a:lnSpc>
              </a:pPr>
              <a:t>115</a:t>
            </a:fld>
            <a:endParaRPr lang="en-US" sz="1800">
              <a:solidFill>
                <a:schemeClr val="tx2"/>
              </a:solidFill>
            </a:endParaRPr>
          </a:p>
        </p:txBody>
      </p:sp>
      <p:sp>
        <p:nvSpPr>
          <p:cNvPr id="121860" name="AutoShape 4"/>
          <p:cNvSpPr>
            <a:spLocks/>
          </p:cNvSpPr>
          <p:nvPr/>
        </p:nvSpPr>
        <p:spPr bwMode="auto">
          <a:xfrm>
            <a:off x="7786688" y="7635479"/>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1861" name="AutoShape 5"/>
          <p:cNvSpPr>
            <a:spLocks/>
          </p:cNvSpPr>
          <p:nvPr/>
        </p:nvSpPr>
        <p:spPr bwMode="auto">
          <a:xfrm rot="-5400000">
            <a:off x="7125296" y="697408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1862" name="AutoShape 6"/>
          <p:cNvSpPr>
            <a:spLocks/>
          </p:cNvSpPr>
          <p:nvPr/>
        </p:nvSpPr>
        <p:spPr bwMode="auto">
          <a:xfrm rot="-5400000">
            <a:off x="7786688" y="763547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1863" name="AutoShape 7"/>
          <p:cNvSpPr>
            <a:spLocks/>
          </p:cNvSpPr>
          <p:nvPr/>
        </p:nvSpPr>
        <p:spPr bwMode="auto">
          <a:xfrm rot="-5400000">
            <a:off x="9868496" y="697408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1864" name="AutoShape 8"/>
          <p:cNvSpPr>
            <a:spLocks/>
          </p:cNvSpPr>
          <p:nvPr/>
        </p:nvSpPr>
        <p:spPr bwMode="auto">
          <a:xfrm rot="10800000">
            <a:off x="9207104" y="7635479"/>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1865" name="AutoShape 9"/>
          <p:cNvSpPr>
            <a:spLocks/>
          </p:cNvSpPr>
          <p:nvPr/>
        </p:nvSpPr>
        <p:spPr bwMode="auto">
          <a:xfrm rot="10800000">
            <a:off x="9207104" y="763547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1866" name="AutoShape 10"/>
          <p:cNvSpPr>
            <a:spLocks/>
          </p:cNvSpPr>
          <p:nvPr/>
        </p:nvSpPr>
        <p:spPr bwMode="auto">
          <a:xfrm rot="10800000">
            <a:off x="9207104" y="4922044"/>
            <a:ext cx="1293019" cy="2615804"/>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1867" name="AutoShape 11"/>
          <p:cNvSpPr>
            <a:spLocks/>
          </p:cNvSpPr>
          <p:nvPr/>
        </p:nvSpPr>
        <p:spPr bwMode="auto">
          <a:xfrm rot="5400000">
            <a:off x="9868496" y="558343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1868" name="AutoShape 12"/>
          <p:cNvSpPr>
            <a:spLocks/>
          </p:cNvSpPr>
          <p:nvPr/>
        </p:nvSpPr>
        <p:spPr bwMode="auto">
          <a:xfrm rot="5400000">
            <a:off x="9207104" y="624482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1869" name="AutoShape 13"/>
          <p:cNvSpPr>
            <a:spLocks/>
          </p:cNvSpPr>
          <p:nvPr/>
        </p:nvSpPr>
        <p:spPr bwMode="auto">
          <a:xfrm rot="5400000">
            <a:off x="7125296" y="5583437"/>
            <a:ext cx="1293019" cy="2615803"/>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1870" name="AutoShape 14"/>
          <p:cNvSpPr>
            <a:spLocks/>
          </p:cNvSpPr>
          <p:nvPr/>
        </p:nvSpPr>
        <p:spPr bwMode="auto">
          <a:xfrm>
            <a:off x="7786688" y="4922044"/>
            <a:ext cx="1293019" cy="2615804"/>
          </a:xfrm>
          <a:custGeom>
            <a:avLst/>
            <a:gdLst>
              <a:gd name="T0" fmla="*/ 862013 w 21600"/>
              <a:gd name="T1" fmla="*/ 1743869 h 21600"/>
              <a:gd name="T2" fmla="*/ 862013 w 21600"/>
              <a:gd name="T3" fmla="*/ 1743869 h 21600"/>
              <a:gd name="T4" fmla="*/ 862013 w 21600"/>
              <a:gd name="T5" fmla="*/ 1743869 h 21600"/>
              <a:gd name="T6" fmla="*/ 862013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1871" name="AutoShape 15"/>
          <p:cNvSpPr>
            <a:spLocks/>
          </p:cNvSpPr>
          <p:nvPr/>
        </p:nvSpPr>
        <p:spPr bwMode="auto">
          <a:xfrm>
            <a:off x="8083154" y="5033963"/>
            <a:ext cx="76080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21872" name="AutoShape 16"/>
          <p:cNvSpPr>
            <a:spLocks/>
          </p:cNvSpPr>
          <p:nvPr/>
        </p:nvSpPr>
        <p:spPr bwMode="auto">
          <a:xfrm>
            <a:off x="10752535" y="6335316"/>
            <a:ext cx="760809" cy="3607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02</a:t>
            </a:r>
            <a:endParaRPr lang="en-US" sz="1800" dirty="0">
              <a:solidFill>
                <a:schemeClr val="bg1"/>
              </a:solidFill>
              <a:latin typeface="Roboto" charset="0"/>
              <a:ea typeface="ＭＳ Ｐゴシック" charset="0"/>
              <a:cs typeface="Roboto" charset="0"/>
              <a:sym typeface="Roboto" charset="0"/>
            </a:endParaRPr>
          </a:p>
        </p:txBody>
      </p:sp>
      <p:sp>
        <p:nvSpPr>
          <p:cNvPr id="121873" name="AutoShape 17"/>
          <p:cNvSpPr>
            <a:spLocks/>
          </p:cNvSpPr>
          <p:nvPr/>
        </p:nvSpPr>
        <p:spPr bwMode="auto">
          <a:xfrm>
            <a:off x="9473804" y="9022557"/>
            <a:ext cx="75961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21874" name="AutoShape 18"/>
          <p:cNvSpPr>
            <a:spLocks/>
          </p:cNvSpPr>
          <p:nvPr/>
        </p:nvSpPr>
        <p:spPr bwMode="auto">
          <a:xfrm>
            <a:off x="6721079" y="7800975"/>
            <a:ext cx="760809" cy="3607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04</a:t>
            </a:r>
            <a:endParaRPr lang="en-US" sz="1800" dirty="0">
              <a:solidFill>
                <a:schemeClr val="bg1"/>
              </a:solidFill>
              <a:latin typeface="Roboto" charset="0"/>
              <a:ea typeface="ＭＳ Ｐゴシック" charset="0"/>
              <a:cs typeface="Roboto" charset="0"/>
              <a:sym typeface="Roboto" charset="0"/>
            </a:endParaRPr>
          </a:p>
        </p:txBody>
      </p:sp>
      <p:sp>
        <p:nvSpPr>
          <p:cNvPr id="121875" name="AutoShape 19"/>
          <p:cNvSpPr>
            <a:spLocks/>
          </p:cNvSpPr>
          <p:nvPr/>
        </p:nvSpPr>
        <p:spPr bwMode="auto">
          <a:xfrm>
            <a:off x="7786688" y="6244829"/>
            <a:ext cx="1293019" cy="1293019"/>
          </a:xfrm>
          <a:custGeom>
            <a:avLst/>
            <a:gdLst>
              <a:gd name="T0" fmla="*/ 862013 w 21600"/>
              <a:gd name="T1" fmla="*/ 862013 h 21600"/>
              <a:gd name="T2" fmla="*/ 862013 w 21600"/>
              <a:gd name="T3" fmla="*/ 862013 h 21600"/>
              <a:gd name="T4" fmla="*/ 862013 w 21600"/>
              <a:gd name="T5" fmla="*/ 862013 h 21600"/>
              <a:gd name="T6" fmla="*/ 862013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1876" name="AutoShape 20"/>
          <p:cNvSpPr>
            <a:spLocks/>
          </p:cNvSpPr>
          <p:nvPr/>
        </p:nvSpPr>
        <p:spPr bwMode="auto">
          <a:xfrm>
            <a:off x="12869466" y="5747147"/>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7" name="AutoShape 21"/>
          <p:cNvSpPr>
            <a:spLocks/>
          </p:cNvSpPr>
          <p:nvPr/>
        </p:nvSpPr>
        <p:spPr bwMode="auto">
          <a:xfrm>
            <a:off x="12869466" y="5359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1878" name="AutoShape 22"/>
          <p:cNvSpPr>
            <a:spLocks/>
          </p:cNvSpPr>
          <p:nvPr/>
        </p:nvSpPr>
        <p:spPr bwMode="auto">
          <a:xfrm>
            <a:off x="951310" y="5747147"/>
            <a:ext cx="4466034"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79" name="AutoShape 23"/>
          <p:cNvSpPr>
            <a:spLocks/>
          </p:cNvSpPr>
          <p:nvPr/>
        </p:nvSpPr>
        <p:spPr bwMode="auto">
          <a:xfrm>
            <a:off x="3702844" y="535900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1880" name="AutoShape 24"/>
          <p:cNvSpPr>
            <a:spLocks/>
          </p:cNvSpPr>
          <p:nvPr/>
        </p:nvSpPr>
        <p:spPr bwMode="auto">
          <a:xfrm>
            <a:off x="12869466" y="8562976"/>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1" name="AutoShape 25"/>
          <p:cNvSpPr>
            <a:spLocks/>
          </p:cNvSpPr>
          <p:nvPr/>
        </p:nvSpPr>
        <p:spPr bwMode="auto">
          <a:xfrm>
            <a:off x="12869466" y="81748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1882" name="AutoShape 26"/>
          <p:cNvSpPr>
            <a:spLocks/>
          </p:cNvSpPr>
          <p:nvPr/>
        </p:nvSpPr>
        <p:spPr bwMode="auto">
          <a:xfrm>
            <a:off x="951310" y="8562976"/>
            <a:ext cx="4466034" cy="1250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1883" name="AutoShape 27"/>
          <p:cNvSpPr>
            <a:spLocks/>
          </p:cNvSpPr>
          <p:nvPr/>
        </p:nvSpPr>
        <p:spPr bwMode="auto">
          <a:xfrm>
            <a:off x="3702844" y="8174832"/>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1884" name="AutoShape 28"/>
          <p:cNvSpPr>
            <a:spLocks/>
          </p:cNvSpPr>
          <p:nvPr/>
        </p:nvSpPr>
        <p:spPr bwMode="auto">
          <a:xfrm>
            <a:off x="8208169" y="7981950"/>
            <a:ext cx="450056" cy="514350"/>
          </a:xfrm>
          <a:custGeom>
            <a:avLst/>
            <a:gdLst>
              <a:gd name="T0" fmla="*/ 300038 w 21600"/>
              <a:gd name="T1" fmla="*/ 342900 h 21600"/>
              <a:gd name="T2" fmla="*/ 300038 w 21600"/>
              <a:gd name="T3" fmla="*/ 342900 h 21600"/>
              <a:gd name="T4" fmla="*/ 300038 w 21600"/>
              <a:gd name="T5" fmla="*/ 342900 h 21600"/>
              <a:gd name="T6" fmla="*/ 300038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1885" name="AutoShape 29"/>
          <p:cNvSpPr>
            <a:spLocks/>
          </p:cNvSpPr>
          <p:nvPr/>
        </p:nvSpPr>
        <p:spPr bwMode="auto">
          <a:xfrm>
            <a:off x="9603581" y="6606779"/>
            <a:ext cx="501254"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1886" name="AutoShape 30"/>
          <p:cNvSpPr>
            <a:spLocks/>
          </p:cNvSpPr>
          <p:nvPr/>
        </p:nvSpPr>
        <p:spPr bwMode="auto">
          <a:xfrm>
            <a:off x="9603581" y="7981950"/>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1887" name="AutoShape 31"/>
          <p:cNvSpPr>
            <a:spLocks/>
          </p:cNvSpPr>
          <p:nvPr/>
        </p:nvSpPr>
        <p:spPr bwMode="auto">
          <a:xfrm>
            <a:off x="8174832" y="6631782"/>
            <a:ext cx="516731" cy="517922"/>
          </a:xfrm>
          <a:custGeom>
            <a:avLst/>
            <a:gdLst>
              <a:gd name="T0" fmla="*/ 344488 w 21470"/>
              <a:gd name="T1" fmla="*/ 349463 h 21470"/>
              <a:gd name="T2" fmla="*/ 344488 w 21470"/>
              <a:gd name="T3" fmla="*/ 349463 h 21470"/>
              <a:gd name="T4" fmla="*/ 344488 w 21470"/>
              <a:gd name="T5" fmla="*/ 349463 h 21470"/>
              <a:gd name="T6" fmla="*/ 344488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1870"/>
                                        </p:tgtEl>
                                        <p:attrNameLst>
                                          <p:attrName>style.visibility</p:attrName>
                                        </p:attrNameLst>
                                      </p:cBhvr>
                                      <p:to>
                                        <p:strVal val="visible"/>
                                      </p:to>
                                    </p:set>
                                    <p:animEffect transition="in" filter="fade">
                                      <p:cBhvr>
                                        <p:cTn id="7" dur="300"/>
                                        <p:tgtEl>
                                          <p:spTgt spid="121870"/>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21866"/>
                                        </p:tgtEl>
                                        <p:attrNameLst>
                                          <p:attrName>style.visibility</p:attrName>
                                        </p:attrNameLst>
                                      </p:cBhvr>
                                      <p:to>
                                        <p:strVal val="visible"/>
                                      </p:to>
                                    </p:set>
                                    <p:animEffect transition="in" filter="fade">
                                      <p:cBhvr>
                                        <p:cTn id="11" dur="300"/>
                                        <p:tgtEl>
                                          <p:spTgt spid="12186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21871"/>
                                        </p:tgtEl>
                                        <p:attrNameLst>
                                          <p:attrName>style.visibility</p:attrName>
                                        </p:attrNameLst>
                                      </p:cBhvr>
                                      <p:to>
                                        <p:strVal val="visible"/>
                                      </p:to>
                                    </p:set>
                                    <p:animEffect transition="in" filter="fade">
                                      <p:cBhvr>
                                        <p:cTn id="14" dur="300"/>
                                        <p:tgtEl>
                                          <p:spTgt spid="121871"/>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1869"/>
                                        </p:tgtEl>
                                        <p:attrNameLst>
                                          <p:attrName>style.visibility</p:attrName>
                                        </p:attrNameLst>
                                      </p:cBhvr>
                                      <p:to>
                                        <p:strVal val="visible"/>
                                      </p:to>
                                    </p:set>
                                    <p:animEffect transition="in" filter="fade">
                                      <p:cBhvr>
                                        <p:cTn id="17" dur="300"/>
                                        <p:tgtEl>
                                          <p:spTgt spid="12186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1867"/>
                                        </p:tgtEl>
                                        <p:attrNameLst>
                                          <p:attrName>style.visibility</p:attrName>
                                        </p:attrNameLst>
                                      </p:cBhvr>
                                      <p:to>
                                        <p:strVal val="visible"/>
                                      </p:to>
                                    </p:set>
                                    <p:animEffect transition="in" filter="fade">
                                      <p:cBhvr>
                                        <p:cTn id="20" dur="300"/>
                                        <p:tgtEl>
                                          <p:spTgt spid="121867"/>
                                        </p:tgtEl>
                                      </p:cBhvr>
                                    </p:animEffect>
                                  </p:childTnLst>
                                </p:cTn>
                              </p:par>
                            </p:childTnLst>
                          </p:cTn>
                        </p:par>
                        <p:par>
                          <p:cTn id="21" fill="hold">
                            <p:stCondLst>
                              <p:cond delay="600"/>
                            </p:stCondLst>
                            <p:childTnLst>
                              <p:par>
                                <p:cTn id="22" presetID="10" presetClass="entr" presetSubtype="0" fill="hold" grpId="0" nodeType="afterEffect">
                                  <p:stCondLst>
                                    <p:cond delay="0"/>
                                  </p:stCondLst>
                                  <p:childTnLst>
                                    <p:set>
                                      <p:cBhvr>
                                        <p:cTn id="23" dur="1" fill="hold">
                                          <p:stCondLst>
                                            <p:cond delay="0"/>
                                          </p:stCondLst>
                                        </p:cTn>
                                        <p:tgtEl>
                                          <p:spTgt spid="121875"/>
                                        </p:tgtEl>
                                        <p:attrNameLst>
                                          <p:attrName>style.visibility</p:attrName>
                                        </p:attrNameLst>
                                      </p:cBhvr>
                                      <p:to>
                                        <p:strVal val="visible"/>
                                      </p:to>
                                    </p:set>
                                    <p:animEffect transition="in" filter="fade">
                                      <p:cBhvr>
                                        <p:cTn id="24" dur="300"/>
                                        <p:tgtEl>
                                          <p:spTgt spid="121875"/>
                                        </p:tgtEl>
                                      </p:cBhvr>
                                    </p:animEffect>
                                  </p:childTnLst>
                                </p:cTn>
                              </p:par>
                            </p:childTnLst>
                          </p:cTn>
                        </p:par>
                        <p:par>
                          <p:cTn id="25" fill="hold">
                            <p:stCondLst>
                              <p:cond delay="900"/>
                            </p:stCondLst>
                            <p:childTnLst>
                              <p:par>
                                <p:cTn id="26" presetID="10" presetClass="entr" presetSubtype="0" fill="hold" grpId="0" nodeType="afterEffect">
                                  <p:stCondLst>
                                    <p:cond delay="0"/>
                                  </p:stCondLst>
                                  <p:childTnLst>
                                    <p:set>
                                      <p:cBhvr>
                                        <p:cTn id="27" dur="1" fill="hold">
                                          <p:stCondLst>
                                            <p:cond delay="0"/>
                                          </p:stCondLst>
                                        </p:cTn>
                                        <p:tgtEl>
                                          <p:spTgt spid="121868"/>
                                        </p:tgtEl>
                                        <p:attrNameLst>
                                          <p:attrName>style.visibility</p:attrName>
                                        </p:attrNameLst>
                                      </p:cBhvr>
                                      <p:to>
                                        <p:strVal val="visible"/>
                                      </p:to>
                                    </p:set>
                                    <p:animEffect transition="in" filter="fade">
                                      <p:cBhvr>
                                        <p:cTn id="28" dur="300"/>
                                        <p:tgtEl>
                                          <p:spTgt spid="12186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21872"/>
                                        </p:tgtEl>
                                        <p:attrNameLst>
                                          <p:attrName>style.visibility</p:attrName>
                                        </p:attrNameLst>
                                      </p:cBhvr>
                                      <p:to>
                                        <p:strVal val="visible"/>
                                      </p:to>
                                    </p:set>
                                    <p:animEffect transition="in" filter="fade">
                                      <p:cBhvr>
                                        <p:cTn id="31" dur="300"/>
                                        <p:tgtEl>
                                          <p:spTgt spid="121872"/>
                                        </p:tgtEl>
                                      </p:cBhvr>
                                    </p:animEffect>
                                  </p:childTnLst>
                                </p:cTn>
                              </p:par>
                            </p:childTnLst>
                          </p:cTn>
                        </p:par>
                        <p:par>
                          <p:cTn id="32" fill="hold">
                            <p:stCondLst>
                              <p:cond delay="1200"/>
                            </p:stCondLst>
                            <p:childTnLst>
                              <p:par>
                                <p:cTn id="33" presetID="10" presetClass="entr" presetSubtype="0" fill="hold" grpId="0" nodeType="afterEffect">
                                  <p:stCondLst>
                                    <p:cond delay="0"/>
                                  </p:stCondLst>
                                  <p:childTnLst>
                                    <p:set>
                                      <p:cBhvr>
                                        <p:cTn id="34" dur="1" fill="hold">
                                          <p:stCondLst>
                                            <p:cond delay="0"/>
                                          </p:stCondLst>
                                        </p:cTn>
                                        <p:tgtEl>
                                          <p:spTgt spid="121885"/>
                                        </p:tgtEl>
                                        <p:attrNameLst>
                                          <p:attrName>style.visibility</p:attrName>
                                        </p:attrNameLst>
                                      </p:cBhvr>
                                      <p:to>
                                        <p:strVal val="visible"/>
                                      </p:to>
                                    </p:set>
                                    <p:animEffect transition="in" filter="fade">
                                      <p:cBhvr>
                                        <p:cTn id="35" dur="300"/>
                                        <p:tgtEl>
                                          <p:spTgt spid="121885"/>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121887"/>
                                        </p:tgtEl>
                                        <p:attrNameLst>
                                          <p:attrName>style.visibility</p:attrName>
                                        </p:attrNameLst>
                                      </p:cBhvr>
                                      <p:to>
                                        <p:strVal val="visible"/>
                                      </p:to>
                                    </p:set>
                                    <p:animEffect transition="in" filter="fade">
                                      <p:cBhvr>
                                        <p:cTn id="39" dur="300"/>
                                        <p:tgtEl>
                                          <p:spTgt spid="12188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1861"/>
                                        </p:tgtEl>
                                        <p:attrNameLst>
                                          <p:attrName>style.visibility</p:attrName>
                                        </p:attrNameLst>
                                      </p:cBhvr>
                                      <p:to>
                                        <p:strVal val="visible"/>
                                      </p:to>
                                    </p:set>
                                    <p:animEffect transition="in" filter="fade">
                                      <p:cBhvr>
                                        <p:cTn id="42" dur="300"/>
                                        <p:tgtEl>
                                          <p:spTgt spid="12186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1863"/>
                                        </p:tgtEl>
                                        <p:attrNameLst>
                                          <p:attrName>style.visibility</p:attrName>
                                        </p:attrNameLst>
                                      </p:cBhvr>
                                      <p:to>
                                        <p:strVal val="visible"/>
                                      </p:to>
                                    </p:set>
                                    <p:animEffect transition="in" filter="fade">
                                      <p:cBhvr>
                                        <p:cTn id="45" dur="300"/>
                                        <p:tgtEl>
                                          <p:spTgt spid="121863"/>
                                        </p:tgtEl>
                                      </p:cBhvr>
                                    </p:animEffect>
                                  </p:childTnLst>
                                </p:cTn>
                              </p:par>
                            </p:childTnLst>
                          </p:cTn>
                        </p:par>
                        <p:par>
                          <p:cTn id="46" fill="hold">
                            <p:stCondLst>
                              <p:cond delay="1800"/>
                            </p:stCondLst>
                            <p:childTnLst>
                              <p:par>
                                <p:cTn id="47" presetID="10" presetClass="entr" presetSubtype="0" fill="hold" grpId="0" nodeType="afterEffect">
                                  <p:stCondLst>
                                    <p:cond delay="0"/>
                                  </p:stCondLst>
                                  <p:childTnLst>
                                    <p:set>
                                      <p:cBhvr>
                                        <p:cTn id="48" dur="1" fill="hold">
                                          <p:stCondLst>
                                            <p:cond delay="0"/>
                                          </p:stCondLst>
                                        </p:cTn>
                                        <p:tgtEl>
                                          <p:spTgt spid="121860"/>
                                        </p:tgtEl>
                                        <p:attrNameLst>
                                          <p:attrName>style.visibility</p:attrName>
                                        </p:attrNameLst>
                                      </p:cBhvr>
                                      <p:to>
                                        <p:strVal val="visible"/>
                                      </p:to>
                                    </p:set>
                                    <p:animEffect transition="in" filter="fade">
                                      <p:cBhvr>
                                        <p:cTn id="49" dur="300"/>
                                        <p:tgtEl>
                                          <p:spTgt spid="121860"/>
                                        </p:tgtEl>
                                      </p:cBhvr>
                                    </p:animEffect>
                                  </p:childTnLst>
                                </p:cTn>
                              </p:par>
                            </p:childTnLst>
                          </p:cTn>
                        </p:par>
                        <p:par>
                          <p:cTn id="50" fill="hold">
                            <p:stCondLst>
                              <p:cond delay="2100"/>
                            </p:stCondLst>
                            <p:childTnLst>
                              <p:par>
                                <p:cTn id="51" presetID="10" presetClass="entr" presetSubtype="0" fill="hold" grpId="0" nodeType="afterEffect">
                                  <p:stCondLst>
                                    <p:cond delay="0"/>
                                  </p:stCondLst>
                                  <p:childTnLst>
                                    <p:set>
                                      <p:cBhvr>
                                        <p:cTn id="52" dur="1" fill="hold">
                                          <p:stCondLst>
                                            <p:cond delay="0"/>
                                          </p:stCondLst>
                                        </p:cTn>
                                        <p:tgtEl>
                                          <p:spTgt spid="121862"/>
                                        </p:tgtEl>
                                        <p:attrNameLst>
                                          <p:attrName>style.visibility</p:attrName>
                                        </p:attrNameLst>
                                      </p:cBhvr>
                                      <p:to>
                                        <p:strVal val="visible"/>
                                      </p:to>
                                    </p:set>
                                    <p:animEffect transition="in" filter="fade">
                                      <p:cBhvr>
                                        <p:cTn id="53" dur="300"/>
                                        <p:tgtEl>
                                          <p:spTgt spid="121862"/>
                                        </p:tgtEl>
                                      </p:cBhvr>
                                    </p:animEffect>
                                  </p:childTnLst>
                                </p:cTn>
                              </p:par>
                            </p:childTnLst>
                          </p:cTn>
                        </p:par>
                        <p:par>
                          <p:cTn id="54" fill="hold">
                            <p:stCondLst>
                              <p:cond delay="2400"/>
                            </p:stCondLst>
                            <p:childTnLst>
                              <p:par>
                                <p:cTn id="55" presetID="10" presetClass="entr" presetSubtype="0" fill="hold" grpId="0" nodeType="afterEffect">
                                  <p:stCondLst>
                                    <p:cond delay="0"/>
                                  </p:stCondLst>
                                  <p:childTnLst>
                                    <p:set>
                                      <p:cBhvr>
                                        <p:cTn id="56" dur="1" fill="hold">
                                          <p:stCondLst>
                                            <p:cond delay="0"/>
                                          </p:stCondLst>
                                        </p:cTn>
                                        <p:tgtEl>
                                          <p:spTgt spid="121865"/>
                                        </p:tgtEl>
                                        <p:attrNameLst>
                                          <p:attrName>style.visibility</p:attrName>
                                        </p:attrNameLst>
                                      </p:cBhvr>
                                      <p:to>
                                        <p:strVal val="visible"/>
                                      </p:to>
                                    </p:set>
                                    <p:animEffect transition="in" filter="fade">
                                      <p:cBhvr>
                                        <p:cTn id="57" dur="300"/>
                                        <p:tgtEl>
                                          <p:spTgt spid="121865"/>
                                        </p:tgtEl>
                                      </p:cBhvr>
                                    </p:animEffect>
                                  </p:childTnLst>
                                </p:cTn>
                              </p:par>
                            </p:childTnLst>
                          </p:cTn>
                        </p:par>
                        <p:par>
                          <p:cTn id="58" fill="hold">
                            <p:stCondLst>
                              <p:cond delay="2700"/>
                            </p:stCondLst>
                            <p:childTnLst>
                              <p:par>
                                <p:cTn id="59" presetID="10" presetClass="entr" presetSubtype="0" fill="hold" grpId="0" nodeType="afterEffect">
                                  <p:stCondLst>
                                    <p:cond delay="0"/>
                                  </p:stCondLst>
                                  <p:childTnLst>
                                    <p:set>
                                      <p:cBhvr>
                                        <p:cTn id="60" dur="1" fill="hold">
                                          <p:stCondLst>
                                            <p:cond delay="0"/>
                                          </p:stCondLst>
                                        </p:cTn>
                                        <p:tgtEl>
                                          <p:spTgt spid="121864"/>
                                        </p:tgtEl>
                                        <p:attrNameLst>
                                          <p:attrName>style.visibility</p:attrName>
                                        </p:attrNameLst>
                                      </p:cBhvr>
                                      <p:to>
                                        <p:strVal val="visible"/>
                                      </p:to>
                                    </p:set>
                                    <p:animEffect transition="in" filter="fade">
                                      <p:cBhvr>
                                        <p:cTn id="61" dur="300"/>
                                        <p:tgtEl>
                                          <p:spTgt spid="121864"/>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1874"/>
                                        </p:tgtEl>
                                        <p:attrNameLst>
                                          <p:attrName>style.visibility</p:attrName>
                                        </p:attrNameLst>
                                      </p:cBhvr>
                                      <p:to>
                                        <p:strVal val="visible"/>
                                      </p:to>
                                    </p:set>
                                    <p:animEffect transition="in" filter="fade">
                                      <p:cBhvr>
                                        <p:cTn id="64" dur="300"/>
                                        <p:tgtEl>
                                          <p:spTgt spid="12187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1884"/>
                                        </p:tgtEl>
                                        <p:attrNameLst>
                                          <p:attrName>style.visibility</p:attrName>
                                        </p:attrNameLst>
                                      </p:cBhvr>
                                      <p:to>
                                        <p:strVal val="visible"/>
                                      </p:to>
                                    </p:set>
                                    <p:animEffect transition="in" filter="fade">
                                      <p:cBhvr>
                                        <p:cTn id="67" dur="300"/>
                                        <p:tgtEl>
                                          <p:spTgt spid="121884"/>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21886"/>
                                        </p:tgtEl>
                                        <p:attrNameLst>
                                          <p:attrName>style.visibility</p:attrName>
                                        </p:attrNameLst>
                                      </p:cBhvr>
                                      <p:to>
                                        <p:strVal val="visible"/>
                                      </p:to>
                                    </p:set>
                                    <p:animEffect transition="in" filter="fade">
                                      <p:cBhvr>
                                        <p:cTn id="71" dur="300"/>
                                        <p:tgtEl>
                                          <p:spTgt spid="12188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21873"/>
                                        </p:tgtEl>
                                        <p:attrNameLst>
                                          <p:attrName>style.visibility</p:attrName>
                                        </p:attrNameLst>
                                      </p:cBhvr>
                                      <p:to>
                                        <p:strVal val="visible"/>
                                      </p:to>
                                    </p:set>
                                    <p:animEffect transition="in" filter="fade">
                                      <p:cBhvr>
                                        <p:cTn id="74" dur="300"/>
                                        <p:tgtEl>
                                          <p:spTgt spid="121873"/>
                                        </p:tgtEl>
                                      </p:cBhvr>
                                    </p:animEffect>
                                  </p:childTnLst>
                                </p:cTn>
                              </p:par>
                            </p:childTnLst>
                          </p:cTn>
                        </p:par>
                        <p:par>
                          <p:cTn id="75" fill="hold" nodeType="afterGroup">
                            <p:stCondLst>
                              <p:cond delay="3300"/>
                            </p:stCondLst>
                            <p:childTnLst>
                              <p:par>
                                <p:cTn id="76" presetID="10" presetClass="entr" presetSubtype="0" fill="hold" grpId="0" nodeType="afterEffect">
                                  <p:stCondLst>
                                    <p:cond delay="0"/>
                                  </p:stCondLst>
                                  <p:childTnLst>
                                    <p:set>
                                      <p:cBhvr>
                                        <p:cTn id="77" dur="1" fill="hold">
                                          <p:stCondLst>
                                            <p:cond delay="0"/>
                                          </p:stCondLst>
                                        </p:cTn>
                                        <p:tgtEl>
                                          <p:spTgt spid="121879"/>
                                        </p:tgtEl>
                                        <p:attrNameLst>
                                          <p:attrName>style.visibility</p:attrName>
                                        </p:attrNameLst>
                                      </p:cBhvr>
                                      <p:to>
                                        <p:strVal val="visible"/>
                                      </p:to>
                                    </p:set>
                                    <p:animEffect transition="in" filter="fade">
                                      <p:cBhvr>
                                        <p:cTn id="78" dur="400"/>
                                        <p:tgtEl>
                                          <p:spTgt spid="121879"/>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21878"/>
                                        </p:tgtEl>
                                        <p:attrNameLst>
                                          <p:attrName>style.visibility</p:attrName>
                                        </p:attrNameLst>
                                      </p:cBhvr>
                                      <p:to>
                                        <p:strVal val="visible"/>
                                      </p:to>
                                    </p:set>
                                    <p:animEffect transition="in" filter="fade">
                                      <p:cBhvr>
                                        <p:cTn id="81" dur="400"/>
                                        <p:tgtEl>
                                          <p:spTgt spid="121878"/>
                                        </p:tgtEl>
                                      </p:cBhvr>
                                    </p:animEffect>
                                  </p:childTnLst>
                                </p:cTn>
                              </p:par>
                            </p:childTnLst>
                          </p:cTn>
                        </p:par>
                        <p:par>
                          <p:cTn id="82" fill="hold">
                            <p:stCondLst>
                              <p:cond delay="3700"/>
                            </p:stCondLst>
                            <p:childTnLst>
                              <p:par>
                                <p:cTn id="83" presetID="10" presetClass="entr" presetSubtype="0" fill="hold" grpId="0" nodeType="afterEffect">
                                  <p:stCondLst>
                                    <p:cond delay="0"/>
                                  </p:stCondLst>
                                  <p:childTnLst>
                                    <p:set>
                                      <p:cBhvr>
                                        <p:cTn id="84" dur="1" fill="hold">
                                          <p:stCondLst>
                                            <p:cond delay="0"/>
                                          </p:stCondLst>
                                        </p:cTn>
                                        <p:tgtEl>
                                          <p:spTgt spid="121877"/>
                                        </p:tgtEl>
                                        <p:attrNameLst>
                                          <p:attrName>style.visibility</p:attrName>
                                        </p:attrNameLst>
                                      </p:cBhvr>
                                      <p:to>
                                        <p:strVal val="visible"/>
                                      </p:to>
                                    </p:set>
                                    <p:animEffect transition="in" filter="fade">
                                      <p:cBhvr>
                                        <p:cTn id="85" dur="400"/>
                                        <p:tgtEl>
                                          <p:spTgt spid="1218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21876"/>
                                        </p:tgtEl>
                                        <p:attrNameLst>
                                          <p:attrName>style.visibility</p:attrName>
                                        </p:attrNameLst>
                                      </p:cBhvr>
                                      <p:to>
                                        <p:strVal val="visible"/>
                                      </p:to>
                                    </p:set>
                                    <p:animEffect transition="in" filter="fade">
                                      <p:cBhvr>
                                        <p:cTn id="88" dur="400"/>
                                        <p:tgtEl>
                                          <p:spTgt spid="121876"/>
                                        </p:tgtEl>
                                      </p:cBhvr>
                                    </p:animEffect>
                                  </p:childTnLst>
                                </p:cTn>
                              </p:par>
                            </p:childTnLst>
                          </p:cTn>
                        </p:par>
                        <p:par>
                          <p:cTn id="89" fill="hold">
                            <p:stCondLst>
                              <p:cond delay="4100"/>
                            </p:stCondLst>
                            <p:childTnLst>
                              <p:par>
                                <p:cTn id="90" presetID="10" presetClass="entr" presetSubtype="0" fill="hold" grpId="0" nodeType="afterEffect">
                                  <p:stCondLst>
                                    <p:cond delay="0"/>
                                  </p:stCondLst>
                                  <p:childTnLst>
                                    <p:set>
                                      <p:cBhvr>
                                        <p:cTn id="91" dur="1" fill="hold">
                                          <p:stCondLst>
                                            <p:cond delay="0"/>
                                          </p:stCondLst>
                                        </p:cTn>
                                        <p:tgtEl>
                                          <p:spTgt spid="121881"/>
                                        </p:tgtEl>
                                        <p:attrNameLst>
                                          <p:attrName>style.visibility</p:attrName>
                                        </p:attrNameLst>
                                      </p:cBhvr>
                                      <p:to>
                                        <p:strVal val="visible"/>
                                      </p:to>
                                    </p:set>
                                    <p:animEffect transition="in" filter="fade">
                                      <p:cBhvr>
                                        <p:cTn id="92" dur="400"/>
                                        <p:tgtEl>
                                          <p:spTgt spid="121881"/>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21880"/>
                                        </p:tgtEl>
                                        <p:attrNameLst>
                                          <p:attrName>style.visibility</p:attrName>
                                        </p:attrNameLst>
                                      </p:cBhvr>
                                      <p:to>
                                        <p:strVal val="visible"/>
                                      </p:to>
                                    </p:set>
                                    <p:animEffect transition="in" filter="fade">
                                      <p:cBhvr>
                                        <p:cTn id="95" dur="400"/>
                                        <p:tgtEl>
                                          <p:spTgt spid="121880"/>
                                        </p:tgtEl>
                                      </p:cBhvr>
                                    </p:animEffect>
                                  </p:childTnLst>
                                </p:cTn>
                              </p:par>
                            </p:childTnLst>
                          </p:cTn>
                        </p:par>
                        <p:par>
                          <p:cTn id="96" fill="hold">
                            <p:stCondLst>
                              <p:cond delay="4500"/>
                            </p:stCondLst>
                            <p:childTnLst>
                              <p:par>
                                <p:cTn id="97" presetID="10" presetClass="entr" presetSubtype="0" fill="hold" grpId="0" nodeType="afterEffect">
                                  <p:stCondLst>
                                    <p:cond delay="0"/>
                                  </p:stCondLst>
                                  <p:childTnLst>
                                    <p:set>
                                      <p:cBhvr>
                                        <p:cTn id="98" dur="1" fill="hold">
                                          <p:stCondLst>
                                            <p:cond delay="0"/>
                                          </p:stCondLst>
                                        </p:cTn>
                                        <p:tgtEl>
                                          <p:spTgt spid="121883"/>
                                        </p:tgtEl>
                                        <p:attrNameLst>
                                          <p:attrName>style.visibility</p:attrName>
                                        </p:attrNameLst>
                                      </p:cBhvr>
                                      <p:to>
                                        <p:strVal val="visible"/>
                                      </p:to>
                                    </p:set>
                                    <p:animEffect transition="in" filter="fade">
                                      <p:cBhvr>
                                        <p:cTn id="99" dur="400"/>
                                        <p:tgtEl>
                                          <p:spTgt spid="121883"/>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121882"/>
                                        </p:tgtEl>
                                        <p:attrNameLst>
                                          <p:attrName>style.visibility</p:attrName>
                                        </p:attrNameLst>
                                      </p:cBhvr>
                                      <p:to>
                                        <p:strVal val="visible"/>
                                      </p:to>
                                    </p:set>
                                    <p:animEffect transition="in" filter="fade">
                                      <p:cBhvr>
                                        <p:cTn id="102" dur="4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60" grpId="0" animBg="1"/>
      <p:bldP spid="121861" grpId="0" animBg="1"/>
      <p:bldP spid="121862" grpId="0" animBg="1"/>
      <p:bldP spid="121863" grpId="0" animBg="1"/>
      <p:bldP spid="121864" grpId="0" animBg="1"/>
      <p:bldP spid="121865" grpId="0" animBg="1"/>
      <p:bldP spid="121866" grpId="0" animBg="1"/>
      <p:bldP spid="121867" grpId="0" animBg="1"/>
      <p:bldP spid="121868" grpId="0" animBg="1"/>
      <p:bldP spid="121869" grpId="0" animBg="1"/>
      <p:bldP spid="121870" grpId="0" animBg="1"/>
      <p:bldP spid="121871" grpId="0"/>
      <p:bldP spid="121872" grpId="0"/>
      <p:bldP spid="121873" grpId="0"/>
      <p:bldP spid="121874" grpId="0"/>
      <p:bldP spid="121875" grpId="0" animBg="1"/>
      <p:bldP spid="121876" grpId="0" autoUpdateAnimBg="0"/>
      <p:bldP spid="121877" grpId="0" autoUpdateAnimBg="0"/>
      <p:bldP spid="121878" grpId="0" autoUpdateAnimBg="0"/>
      <p:bldP spid="121879" grpId="0" autoUpdateAnimBg="0"/>
      <p:bldP spid="121880" grpId="0" autoUpdateAnimBg="0"/>
      <p:bldP spid="121881" grpId="0" autoUpdateAnimBg="0"/>
      <p:bldP spid="121882" grpId="0" autoUpdateAnimBg="0"/>
      <p:bldP spid="121883" grpId="0" autoUpdateAnimBg="0"/>
      <p:bldP spid="121884" grpId="0" animBg="1"/>
      <p:bldP spid="121885" grpId="0" animBg="1"/>
      <p:bldP spid="121886" grpId="0" animBg="1"/>
      <p:bldP spid="12188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99E554-00D4-4BA6-A0E4-5D2B8EDB2AAC}" type="slidenum">
              <a:rPr lang="en-US" sz="1500">
                <a:solidFill>
                  <a:schemeClr val="tx2"/>
                </a:solidFill>
              </a:rPr>
              <a:pPr algn="ctr" eaLnBrk="1">
                <a:lnSpc>
                  <a:spcPct val="100000"/>
                </a:lnSpc>
              </a:pPr>
              <a:t>116</a:t>
            </a:fld>
            <a:endParaRPr lang="en-US" sz="1800">
              <a:solidFill>
                <a:schemeClr val="tx2"/>
              </a:solidFill>
            </a:endParaRPr>
          </a:p>
        </p:txBody>
      </p:sp>
      <p:sp>
        <p:nvSpPr>
          <p:cNvPr id="122884" name="AutoShape 4"/>
          <p:cNvSpPr>
            <a:spLocks/>
          </p:cNvSpPr>
          <p:nvPr/>
        </p:nvSpPr>
        <p:spPr bwMode="auto">
          <a:xfrm>
            <a:off x="2008585" y="6119813"/>
            <a:ext cx="2842022" cy="2846785"/>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22885" name="AutoShape 5"/>
          <p:cNvSpPr>
            <a:spLocks/>
          </p:cNvSpPr>
          <p:nvPr/>
        </p:nvSpPr>
        <p:spPr bwMode="auto">
          <a:xfrm>
            <a:off x="5817394" y="6119813"/>
            <a:ext cx="2842022" cy="2846785"/>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2886" name="AutoShape 6"/>
          <p:cNvSpPr>
            <a:spLocks/>
          </p:cNvSpPr>
          <p:nvPr/>
        </p:nvSpPr>
        <p:spPr bwMode="auto">
          <a:xfrm>
            <a:off x="9627394" y="6119813"/>
            <a:ext cx="2842022" cy="2846785"/>
          </a:xfrm>
          <a:custGeom>
            <a:avLst/>
            <a:gdLst>
              <a:gd name="T0" fmla="*/ 1894682 w 21600"/>
              <a:gd name="T1" fmla="*/ 1897857 h 21600"/>
              <a:gd name="T2" fmla="*/ 1894682 w 21600"/>
              <a:gd name="T3" fmla="*/ 1897857 h 21600"/>
              <a:gd name="T4" fmla="*/ 1894682 w 21600"/>
              <a:gd name="T5" fmla="*/ 1897857 h 21600"/>
              <a:gd name="T6" fmla="*/ 1894682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2887" name="AutoShape 7"/>
          <p:cNvSpPr>
            <a:spLocks/>
          </p:cNvSpPr>
          <p:nvPr/>
        </p:nvSpPr>
        <p:spPr bwMode="auto">
          <a:xfrm>
            <a:off x="13436203" y="6119813"/>
            <a:ext cx="2842022" cy="2846785"/>
          </a:xfrm>
          <a:custGeom>
            <a:avLst/>
            <a:gdLst>
              <a:gd name="T0" fmla="*/ 1894681 w 21600"/>
              <a:gd name="T1" fmla="*/ 1897857 h 21600"/>
              <a:gd name="T2" fmla="*/ 1894681 w 21600"/>
              <a:gd name="T3" fmla="*/ 1897857 h 21600"/>
              <a:gd name="T4" fmla="*/ 1894681 w 21600"/>
              <a:gd name="T5" fmla="*/ 1897857 h 21600"/>
              <a:gd name="T6" fmla="*/ 1894681 w 21600"/>
              <a:gd name="T7" fmla="*/ 1897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2888" name="AutoShape 8"/>
          <p:cNvSpPr>
            <a:spLocks/>
          </p:cNvSpPr>
          <p:nvPr/>
        </p:nvSpPr>
        <p:spPr bwMode="auto">
          <a:xfrm>
            <a:off x="2400301" y="5247085"/>
            <a:ext cx="1108472" cy="932259"/>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2889" name="AutoShape 9"/>
          <p:cNvSpPr>
            <a:spLocks/>
          </p:cNvSpPr>
          <p:nvPr/>
        </p:nvSpPr>
        <p:spPr bwMode="auto">
          <a:xfrm rot="10800000">
            <a:off x="7109222" y="8916591"/>
            <a:ext cx="1109663" cy="932259"/>
          </a:xfrm>
          <a:custGeom>
            <a:avLst/>
            <a:gdLst>
              <a:gd name="T0" fmla="*/ 739775 w 21600"/>
              <a:gd name="T1" fmla="*/ 621506 h 21600"/>
              <a:gd name="T2" fmla="*/ 739775 w 21600"/>
              <a:gd name="T3" fmla="*/ 621506 h 21600"/>
              <a:gd name="T4" fmla="*/ 739775 w 21600"/>
              <a:gd name="T5" fmla="*/ 621506 h 21600"/>
              <a:gd name="T6" fmla="*/ 739775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2890" name="AutoShape 10"/>
          <p:cNvSpPr>
            <a:spLocks/>
          </p:cNvSpPr>
          <p:nvPr/>
        </p:nvSpPr>
        <p:spPr bwMode="auto">
          <a:xfrm>
            <a:off x="10065544" y="5226844"/>
            <a:ext cx="1109663" cy="932260"/>
          </a:xfrm>
          <a:custGeom>
            <a:avLst/>
            <a:gdLst>
              <a:gd name="T0" fmla="*/ 739775 w 21600"/>
              <a:gd name="T1" fmla="*/ 621507 h 21600"/>
              <a:gd name="T2" fmla="*/ 739775 w 21600"/>
              <a:gd name="T3" fmla="*/ 621507 h 21600"/>
              <a:gd name="T4" fmla="*/ 739775 w 21600"/>
              <a:gd name="T5" fmla="*/ 621507 h 21600"/>
              <a:gd name="T6" fmla="*/ 739775 w 21600"/>
              <a:gd name="T7" fmla="*/ 621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2891" name="AutoShape 11"/>
          <p:cNvSpPr>
            <a:spLocks/>
          </p:cNvSpPr>
          <p:nvPr/>
        </p:nvSpPr>
        <p:spPr bwMode="auto">
          <a:xfrm rot="10800000">
            <a:off x="14768513" y="8892779"/>
            <a:ext cx="1108472" cy="932259"/>
          </a:xfrm>
          <a:custGeom>
            <a:avLst/>
            <a:gdLst>
              <a:gd name="T0" fmla="*/ 738982 w 21600"/>
              <a:gd name="T1" fmla="*/ 621506 h 21600"/>
              <a:gd name="T2" fmla="*/ 738982 w 21600"/>
              <a:gd name="T3" fmla="*/ 621506 h 21600"/>
              <a:gd name="T4" fmla="*/ 738982 w 21600"/>
              <a:gd name="T5" fmla="*/ 621506 h 21600"/>
              <a:gd name="T6" fmla="*/ 738982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508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2892" name="AutoShape 12"/>
          <p:cNvSpPr>
            <a:spLocks/>
          </p:cNvSpPr>
          <p:nvPr/>
        </p:nvSpPr>
        <p:spPr bwMode="auto">
          <a:xfrm>
            <a:off x="3968353" y="4754166"/>
            <a:ext cx="4757738" cy="883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3" name="AutoShape 13"/>
          <p:cNvSpPr>
            <a:spLocks/>
          </p:cNvSpPr>
          <p:nvPr/>
        </p:nvSpPr>
        <p:spPr bwMode="auto">
          <a:xfrm>
            <a:off x="3968354" y="4308872"/>
            <a:ext cx="132397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Explain One</a:t>
            </a:r>
            <a:endParaRPr lang="en-US" sz="1800" dirty="0">
              <a:solidFill>
                <a:schemeClr val="tx2"/>
              </a:solidFill>
              <a:latin typeface="Roboto" charset="0"/>
              <a:ea typeface="ＭＳ Ｐゴシック" charset="0"/>
              <a:cs typeface="Roboto" charset="0"/>
              <a:sym typeface="Roboto" charset="0"/>
            </a:endParaRPr>
          </a:p>
        </p:txBody>
      </p:sp>
      <p:sp>
        <p:nvSpPr>
          <p:cNvPr id="122894" name="AutoShape 14"/>
          <p:cNvSpPr>
            <a:spLocks/>
          </p:cNvSpPr>
          <p:nvPr/>
        </p:nvSpPr>
        <p:spPr bwMode="auto">
          <a:xfrm>
            <a:off x="1941910" y="9886950"/>
            <a:ext cx="4758928"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5" name="AutoShape 15"/>
          <p:cNvSpPr>
            <a:spLocks/>
          </p:cNvSpPr>
          <p:nvPr/>
        </p:nvSpPr>
        <p:spPr bwMode="auto">
          <a:xfrm>
            <a:off x="5354241" y="9442847"/>
            <a:ext cx="13465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Explain Two</a:t>
            </a:r>
            <a:endParaRPr lang="en-US" sz="1800" dirty="0">
              <a:solidFill>
                <a:schemeClr val="tx2"/>
              </a:solidFill>
              <a:latin typeface="Roboto" charset="0"/>
              <a:ea typeface="ＭＳ Ｐゴシック" charset="0"/>
              <a:cs typeface="Roboto" charset="0"/>
              <a:sym typeface="Roboto" charset="0"/>
            </a:endParaRPr>
          </a:p>
        </p:txBody>
      </p:sp>
      <p:sp>
        <p:nvSpPr>
          <p:cNvPr id="122896" name="AutoShape 16"/>
          <p:cNvSpPr>
            <a:spLocks/>
          </p:cNvSpPr>
          <p:nvPr/>
        </p:nvSpPr>
        <p:spPr bwMode="auto">
          <a:xfrm>
            <a:off x="9560719" y="9886950"/>
            <a:ext cx="4757738"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 qui blandit praesent luptatum zzril delenit augue.</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7" name="AutoShape 17"/>
          <p:cNvSpPr>
            <a:spLocks/>
          </p:cNvSpPr>
          <p:nvPr/>
        </p:nvSpPr>
        <p:spPr bwMode="auto">
          <a:xfrm>
            <a:off x="12928997" y="9442847"/>
            <a:ext cx="138945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Explain Four</a:t>
            </a:r>
            <a:endParaRPr lang="en-US" sz="1800">
              <a:solidFill>
                <a:schemeClr val="tx2"/>
              </a:solidFill>
              <a:latin typeface="Roboto" charset="0"/>
              <a:ea typeface="ＭＳ Ｐゴシック" charset="0"/>
              <a:cs typeface="Roboto" charset="0"/>
              <a:sym typeface="Roboto" charset="0"/>
            </a:endParaRPr>
          </a:p>
        </p:txBody>
      </p:sp>
      <p:sp>
        <p:nvSpPr>
          <p:cNvPr id="122898" name="AutoShape 18"/>
          <p:cNvSpPr>
            <a:spLocks/>
          </p:cNvSpPr>
          <p:nvPr/>
        </p:nvSpPr>
        <p:spPr bwMode="auto">
          <a:xfrm>
            <a:off x="11585973" y="4754166"/>
            <a:ext cx="4758928" cy="883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qui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blandit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luptatum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zzril</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delenit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22899" name="AutoShape 19"/>
          <p:cNvSpPr>
            <a:spLocks/>
          </p:cNvSpPr>
          <p:nvPr/>
        </p:nvSpPr>
        <p:spPr bwMode="auto">
          <a:xfrm>
            <a:off x="11585973" y="4308872"/>
            <a:ext cx="151566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Explain Three</a:t>
            </a:r>
            <a:endParaRPr lang="en-US" sz="1800">
              <a:solidFill>
                <a:schemeClr val="tx2"/>
              </a:solidFill>
              <a:latin typeface="Roboto" charset="0"/>
              <a:ea typeface="ＭＳ Ｐゴシック" charset="0"/>
              <a:cs typeface="Roboto" charset="0"/>
              <a:sym typeface="Roboto" charset="0"/>
            </a:endParaRPr>
          </a:p>
        </p:txBody>
      </p:sp>
      <p:sp>
        <p:nvSpPr>
          <p:cNvPr id="122900" name="AutoShape 20"/>
          <p:cNvSpPr>
            <a:spLocks/>
          </p:cNvSpPr>
          <p:nvPr/>
        </p:nvSpPr>
        <p:spPr bwMode="auto">
          <a:xfrm>
            <a:off x="10641807" y="7110413"/>
            <a:ext cx="812006" cy="865585"/>
          </a:xfrm>
          <a:custGeom>
            <a:avLst/>
            <a:gdLst>
              <a:gd name="T0" fmla="*/ 541338 w 21600"/>
              <a:gd name="T1" fmla="*/ 577057 h 21600"/>
              <a:gd name="T2" fmla="*/ 541338 w 21600"/>
              <a:gd name="T3" fmla="*/ 577057 h 21600"/>
              <a:gd name="T4" fmla="*/ 541338 w 21600"/>
              <a:gd name="T5" fmla="*/ 577057 h 21600"/>
              <a:gd name="T6" fmla="*/ 541338 w 21600"/>
              <a:gd name="T7" fmla="*/ 577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16876"/>
                </a:moveTo>
                <a:lnTo>
                  <a:pt x="11878" y="16876"/>
                </a:lnTo>
                <a:cubicBezTo>
                  <a:pt x="12077" y="16876"/>
                  <a:pt x="12239" y="17026"/>
                  <a:pt x="12239" y="17212"/>
                </a:cubicBezTo>
                <a:cubicBezTo>
                  <a:pt x="12239" y="17400"/>
                  <a:pt x="12077" y="17550"/>
                  <a:pt x="11878" y="17550"/>
                </a:cubicBezTo>
                <a:lnTo>
                  <a:pt x="5399" y="17550"/>
                </a:lnTo>
                <a:cubicBezTo>
                  <a:pt x="5201" y="17550"/>
                  <a:pt x="5038" y="17400"/>
                  <a:pt x="5038" y="17212"/>
                </a:cubicBezTo>
                <a:cubicBezTo>
                  <a:pt x="5038" y="17026"/>
                  <a:pt x="5201" y="16876"/>
                  <a:pt x="5399" y="16876"/>
                </a:cubicBezTo>
                <a:cubicBezTo>
                  <a:pt x="5399" y="16876"/>
                  <a:pt x="5399" y="16876"/>
                  <a:pt x="5399" y="16876"/>
                </a:cubicBezTo>
                <a:close/>
                <a:moveTo>
                  <a:pt x="5399" y="15525"/>
                </a:moveTo>
                <a:lnTo>
                  <a:pt x="11878" y="15525"/>
                </a:lnTo>
                <a:cubicBezTo>
                  <a:pt x="12077" y="15525"/>
                  <a:pt x="12239" y="15677"/>
                  <a:pt x="12239" y="15863"/>
                </a:cubicBezTo>
                <a:cubicBezTo>
                  <a:pt x="12239" y="16049"/>
                  <a:pt x="12077" y="16199"/>
                  <a:pt x="11878" y="16199"/>
                </a:cubicBezTo>
                <a:lnTo>
                  <a:pt x="5399" y="16199"/>
                </a:lnTo>
                <a:cubicBezTo>
                  <a:pt x="5201" y="16199"/>
                  <a:pt x="5038" y="16049"/>
                  <a:pt x="5038" y="15863"/>
                </a:cubicBezTo>
                <a:cubicBezTo>
                  <a:pt x="5038" y="15677"/>
                  <a:pt x="5201" y="15525"/>
                  <a:pt x="5399" y="15525"/>
                </a:cubicBezTo>
                <a:cubicBezTo>
                  <a:pt x="5399" y="15525"/>
                  <a:pt x="5399" y="15525"/>
                  <a:pt x="5399" y="15525"/>
                </a:cubicBezTo>
                <a:close/>
                <a:moveTo>
                  <a:pt x="11878" y="14851"/>
                </a:moveTo>
                <a:lnTo>
                  <a:pt x="6840" y="14851"/>
                </a:lnTo>
                <a:cubicBezTo>
                  <a:pt x="6641" y="14851"/>
                  <a:pt x="6479" y="14699"/>
                  <a:pt x="6479" y="14513"/>
                </a:cubicBezTo>
                <a:cubicBezTo>
                  <a:pt x="6479" y="14327"/>
                  <a:pt x="6641" y="14174"/>
                  <a:pt x="6840" y="14174"/>
                </a:cubicBezTo>
                <a:lnTo>
                  <a:pt x="11878" y="14174"/>
                </a:lnTo>
                <a:cubicBezTo>
                  <a:pt x="12077" y="14174"/>
                  <a:pt x="12239" y="14327"/>
                  <a:pt x="12239" y="14513"/>
                </a:cubicBezTo>
                <a:cubicBezTo>
                  <a:pt x="12239" y="14699"/>
                  <a:pt x="12077" y="14851"/>
                  <a:pt x="11878" y="14851"/>
                </a:cubicBezTo>
                <a:cubicBezTo>
                  <a:pt x="11878" y="14851"/>
                  <a:pt x="11878" y="14851"/>
                  <a:pt x="11878" y="14851"/>
                </a:cubicBezTo>
                <a:close/>
                <a:moveTo>
                  <a:pt x="5774" y="10958"/>
                </a:moveTo>
                <a:cubicBezTo>
                  <a:pt x="5774" y="11236"/>
                  <a:pt x="6015" y="11461"/>
                  <a:pt x="6310" y="11461"/>
                </a:cubicBezTo>
                <a:lnTo>
                  <a:pt x="10967" y="11461"/>
                </a:lnTo>
                <a:cubicBezTo>
                  <a:pt x="11265" y="11461"/>
                  <a:pt x="11504" y="11236"/>
                  <a:pt x="11504" y="10958"/>
                </a:cubicBezTo>
                <a:lnTo>
                  <a:pt x="11504" y="7942"/>
                </a:lnTo>
                <a:cubicBezTo>
                  <a:pt x="11504" y="7664"/>
                  <a:pt x="11265" y="7438"/>
                  <a:pt x="10967" y="7438"/>
                </a:cubicBezTo>
                <a:lnTo>
                  <a:pt x="6310" y="7438"/>
                </a:lnTo>
                <a:cubicBezTo>
                  <a:pt x="6015" y="7438"/>
                  <a:pt x="5774" y="7664"/>
                  <a:pt x="5774" y="7942"/>
                </a:cubicBezTo>
                <a:lnTo>
                  <a:pt x="5774" y="10958"/>
                </a:lnTo>
                <a:cubicBezTo>
                  <a:pt x="5774" y="10958"/>
                  <a:pt x="5774" y="10958"/>
                  <a:pt x="5774" y="10958"/>
                </a:cubicBezTo>
                <a:close/>
                <a:moveTo>
                  <a:pt x="5760" y="6750"/>
                </a:moveTo>
                <a:lnTo>
                  <a:pt x="11520" y="6750"/>
                </a:lnTo>
                <a:cubicBezTo>
                  <a:pt x="11917" y="6750"/>
                  <a:pt x="12239" y="7052"/>
                  <a:pt x="12239" y="7425"/>
                </a:cubicBezTo>
                <a:lnTo>
                  <a:pt x="12239" y="11476"/>
                </a:lnTo>
                <a:cubicBezTo>
                  <a:pt x="12239" y="11848"/>
                  <a:pt x="11917" y="12150"/>
                  <a:pt x="11520" y="12150"/>
                </a:cubicBezTo>
                <a:lnTo>
                  <a:pt x="5760" y="12150"/>
                </a:lnTo>
                <a:cubicBezTo>
                  <a:pt x="5360" y="12150"/>
                  <a:pt x="5038" y="11848"/>
                  <a:pt x="5038" y="11476"/>
                </a:cubicBezTo>
                <a:lnTo>
                  <a:pt x="5038" y="7425"/>
                </a:lnTo>
                <a:cubicBezTo>
                  <a:pt x="5038" y="7052"/>
                  <a:pt x="5360" y="6750"/>
                  <a:pt x="5760" y="6750"/>
                </a:cubicBezTo>
                <a:cubicBezTo>
                  <a:pt x="5760" y="6750"/>
                  <a:pt x="5760" y="6750"/>
                  <a:pt x="5760" y="6750"/>
                </a:cubicBezTo>
                <a:close/>
                <a:moveTo>
                  <a:pt x="17999" y="4725"/>
                </a:moveTo>
                <a:lnTo>
                  <a:pt x="5760" y="4725"/>
                </a:lnTo>
                <a:cubicBezTo>
                  <a:pt x="5360" y="4725"/>
                  <a:pt x="5038" y="4423"/>
                  <a:pt x="5038" y="4051"/>
                </a:cubicBezTo>
                <a:cubicBezTo>
                  <a:pt x="5038" y="3677"/>
                  <a:pt x="5360" y="3375"/>
                  <a:pt x="5760" y="3375"/>
                </a:cubicBezTo>
                <a:lnTo>
                  <a:pt x="17999" y="3375"/>
                </a:lnTo>
                <a:cubicBezTo>
                  <a:pt x="18397" y="3375"/>
                  <a:pt x="18719" y="3677"/>
                  <a:pt x="18719" y="4051"/>
                </a:cubicBezTo>
                <a:cubicBezTo>
                  <a:pt x="18719" y="4423"/>
                  <a:pt x="18397" y="4725"/>
                  <a:pt x="17999" y="4725"/>
                </a:cubicBezTo>
                <a:cubicBezTo>
                  <a:pt x="17999" y="4725"/>
                  <a:pt x="17999" y="4725"/>
                  <a:pt x="17999" y="4725"/>
                </a:cubicBezTo>
                <a:close/>
                <a:moveTo>
                  <a:pt x="18360" y="8775"/>
                </a:moveTo>
                <a:lnTo>
                  <a:pt x="15479" y="8775"/>
                </a:lnTo>
                <a:cubicBezTo>
                  <a:pt x="15280" y="8775"/>
                  <a:pt x="15120" y="8625"/>
                  <a:pt x="15120" y="8438"/>
                </a:cubicBezTo>
                <a:cubicBezTo>
                  <a:pt x="15120" y="8250"/>
                  <a:pt x="15280" y="8100"/>
                  <a:pt x="15479" y="8100"/>
                </a:cubicBezTo>
                <a:lnTo>
                  <a:pt x="18360" y="8100"/>
                </a:lnTo>
                <a:cubicBezTo>
                  <a:pt x="18558" y="8100"/>
                  <a:pt x="18719" y="8250"/>
                  <a:pt x="18719" y="8438"/>
                </a:cubicBezTo>
                <a:cubicBezTo>
                  <a:pt x="18719" y="8625"/>
                  <a:pt x="18558" y="8775"/>
                  <a:pt x="18360" y="8775"/>
                </a:cubicBezTo>
                <a:cubicBezTo>
                  <a:pt x="18360" y="8775"/>
                  <a:pt x="18360" y="8775"/>
                  <a:pt x="18360" y="8775"/>
                </a:cubicBezTo>
                <a:close/>
                <a:moveTo>
                  <a:pt x="18360" y="10125"/>
                </a:moveTo>
                <a:lnTo>
                  <a:pt x="14039" y="10125"/>
                </a:lnTo>
                <a:cubicBezTo>
                  <a:pt x="13840" y="10125"/>
                  <a:pt x="13680" y="9974"/>
                  <a:pt x="13680" y="9787"/>
                </a:cubicBezTo>
                <a:cubicBezTo>
                  <a:pt x="13680" y="9601"/>
                  <a:pt x="13840" y="9451"/>
                  <a:pt x="14039" y="9451"/>
                </a:cubicBezTo>
                <a:lnTo>
                  <a:pt x="18360" y="9451"/>
                </a:lnTo>
                <a:cubicBezTo>
                  <a:pt x="18558" y="9451"/>
                  <a:pt x="18719" y="9601"/>
                  <a:pt x="18719" y="9787"/>
                </a:cubicBezTo>
                <a:cubicBezTo>
                  <a:pt x="18719" y="9974"/>
                  <a:pt x="18558" y="10125"/>
                  <a:pt x="18360" y="10125"/>
                </a:cubicBezTo>
                <a:cubicBezTo>
                  <a:pt x="18360" y="10125"/>
                  <a:pt x="18360" y="10125"/>
                  <a:pt x="18360" y="10125"/>
                </a:cubicBezTo>
                <a:close/>
                <a:moveTo>
                  <a:pt x="18360" y="11476"/>
                </a:moveTo>
                <a:lnTo>
                  <a:pt x="14039" y="11476"/>
                </a:lnTo>
                <a:cubicBezTo>
                  <a:pt x="13840" y="11476"/>
                  <a:pt x="13680" y="11324"/>
                  <a:pt x="13680" y="11138"/>
                </a:cubicBezTo>
                <a:cubicBezTo>
                  <a:pt x="13680" y="10951"/>
                  <a:pt x="13840" y="10800"/>
                  <a:pt x="14039" y="10800"/>
                </a:cubicBezTo>
                <a:lnTo>
                  <a:pt x="18360" y="10800"/>
                </a:lnTo>
                <a:cubicBezTo>
                  <a:pt x="18558" y="10800"/>
                  <a:pt x="18719" y="10951"/>
                  <a:pt x="18719" y="11138"/>
                </a:cubicBezTo>
                <a:cubicBezTo>
                  <a:pt x="18719" y="11324"/>
                  <a:pt x="18558" y="11476"/>
                  <a:pt x="18360" y="11476"/>
                </a:cubicBezTo>
                <a:cubicBezTo>
                  <a:pt x="18360" y="11476"/>
                  <a:pt x="18360" y="11476"/>
                  <a:pt x="18360" y="11476"/>
                </a:cubicBezTo>
                <a:close/>
                <a:moveTo>
                  <a:pt x="17984" y="14691"/>
                </a:moveTo>
                <a:cubicBezTo>
                  <a:pt x="17984" y="14414"/>
                  <a:pt x="17744" y="14189"/>
                  <a:pt x="17448" y="14189"/>
                </a:cubicBezTo>
                <a:lnTo>
                  <a:pt x="14950" y="14189"/>
                </a:lnTo>
                <a:cubicBezTo>
                  <a:pt x="14655" y="14189"/>
                  <a:pt x="14414" y="14414"/>
                  <a:pt x="14414" y="14691"/>
                </a:cubicBezTo>
                <a:lnTo>
                  <a:pt x="14414" y="17033"/>
                </a:lnTo>
                <a:cubicBezTo>
                  <a:pt x="14414" y="17311"/>
                  <a:pt x="14655" y="17536"/>
                  <a:pt x="14950" y="17536"/>
                </a:cubicBezTo>
                <a:lnTo>
                  <a:pt x="17448" y="17536"/>
                </a:lnTo>
                <a:cubicBezTo>
                  <a:pt x="17744" y="17536"/>
                  <a:pt x="17984" y="17311"/>
                  <a:pt x="17984" y="17033"/>
                </a:cubicBezTo>
                <a:lnTo>
                  <a:pt x="17984" y="14691"/>
                </a:lnTo>
                <a:cubicBezTo>
                  <a:pt x="17984" y="14691"/>
                  <a:pt x="17984" y="14691"/>
                  <a:pt x="17984" y="14691"/>
                </a:cubicBezTo>
                <a:close/>
                <a:moveTo>
                  <a:pt x="17999" y="18224"/>
                </a:moveTo>
                <a:lnTo>
                  <a:pt x="14399" y="18224"/>
                </a:lnTo>
                <a:cubicBezTo>
                  <a:pt x="14002" y="18224"/>
                  <a:pt x="13680" y="17923"/>
                  <a:pt x="13680" y="17550"/>
                </a:cubicBezTo>
                <a:lnTo>
                  <a:pt x="13680" y="14174"/>
                </a:lnTo>
                <a:cubicBezTo>
                  <a:pt x="13680" y="13802"/>
                  <a:pt x="14002" y="13500"/>
                  <a:pt x="14399" y="13500"/>
                </a:cubicBezTo>
                <a:lnTo>
                  <a:pt x="17999" y="13500"/>
                </a:lnTo>
                <a:cubicBezTo>
                  <a:pt x="18397" y="13500"/>
                  <a:pt x="18719" y="13802"/>
                  <a:pt x="18719" y="14174"/>
                </a:cubicBezTo>
                <a:lnTo>
                  <a:pt x="18719" y="17550"/>
                </a:lnTo>
                <a:cubicBezTo>
                  <a:pt x="18719" y="17923"/>
                  <a:pt x="18397" y="18224"/>
                  <a:pt x="17999" y="18224"/>
                </a:cubicBezTo>
                <a:cubicBezTo>
                  <a:pt x="17999" y="18224"/>
                  <a:pt x="17999" y="18224"/>
                  <a:pt x="17999" y="18224"/>
                </a:cubicBezTo>
                <a:close/>
                <a:moveTo>
                  <a:pt x="20159" y="2026"/>
                </a:moveTo>
                <a:cubicBezTo>
                  <a:pt x="20159" y="1652"/>
                  <a:pt x="19837" y="1350"/>
                  <a:pt x="19440" y="1350"/>
                </a:cubicBezTo>
                <a:lnTo>
                  <a:pt x="4319" y="1350"/>
                </a:lnTo>
                <a:cubicBezTo>
                  <a:pt x="3922" y="1350"/>
                  <a:pt x="3600" y="1652"/>
                  <a:pt x="3600" y="2026"/>
                </a:cubicBezTo>
                <a:lnTo>
                  <a:pt x="3600" y="19575"/>
                </a:lnTo>
                <a:cubicBezTo>
                  <a:pt x="3600" y="19947"/>
                  <a:pt x="3922" y="20251"/>
                  <a:pt x="4319" y="20251"/>
                </a:cubicBezTo>
                <a:lnTo>
                  <a:pt x="19440" y="20251"/>
                </a:lnTo>
                <a:cubicBezTo>
                  <a:pt x="19837" y="20251"/>
                  <a:pt x="20159" y="19947"/>
                  <a:pt x="20159" y="19575"/>
                </a:cubicBezTo>
                <a:lnTo>
                  <a:pt x="20159" y="2026"/>
                </a:lnTo>
                <a:cubicBezTo>
                  <a:pt x="20159" y="2026"/>
                  <a:pt x="20159" y="2026"/>
                  <a:pt x="20159" y="2026"/>
                </a:cubicBezTo>
                <a:close/>
                <a:moveTo>
                  <a:pt x="2879" y="8775"/>
                </a:moveTo>
                <a:cubicBezTo>
                  <a:pt x="2879" y="8402"/>
                  <a:pt x="2556" y="8100"/>
                  <a:pt x="2159" y="8100"/>
                </a:cubicBezTo>
                <a:cubicBezTo>
                  <a:pt x="1762" y="8100"/>
                  <a:pt x="1438" y="8402"/>
                  <a:pt x="1438" y="8775"/>
                </a:cubicBezTo>
                <a:lnTo>
                  <a:pt x="1438" y="19575"/>
                </a:lnTo>
                <a:cubicBezTo>
                  <a:pt x="1438" y="19947"/>
                  <a:pt x="1762" y="20251"/>
                  <a:pt x="2159" y="20251"/>
                </a:cubicBezTo>
                <a:cubicBezTo>
                  <a:pt x="2556" y="20251"/>
                  <a:pt x="2879" y="19947"/>
                  <a:pt x="2879" y="19575"/>
                </a:cubicBezTo>
                <a:lnTo>
                  <a:pt x="2879" y="8775"/>
                </a:lnTo>
                <a:cubicBezTo>
                  <a:pt x="2879" y="8775"/>
                  <a:pt x="2879" y="8775"/>
                  <a:pt x="2879" y="8775"/>
                </a:cubicBezTo>
                <a:close/>
                <a:moveTo>
                  <a:pt x="20159" y="21599"/>
                </a:moveTo>
                <a:lnTo>
                  <a:pt x="17999" y="21599"/>
                </a:lnTo>
                <a:lnTo>
                  <a:pt x="3600" y="21599"/>
                </a:lnTo>
                <a:lnTo>
                  <a:pt x="1438" y="21599"/>
                </a:lnTo>
                <a:cubicBezTo>
                  <a:pt x="644" y="21599"/>
                  <a:pt x="0" y="20996"/>
                  <a:pt x="0" y="20251"/>
                </a:cubicBezTo>
                <a:lnTo>
                  <a:pt x="0" y="8100"/>
                </a:lnTo>
                <a:cubicBezTo>
                  <a:pt x="0" y="7354"/>
                  <a:pt x="644" y="6750"/>
                  <a:pt x="1438" y="6750"/>
                </a:cubicBezTo>
                <a:lnTo>
                  <a:pt x="2159" y="6750"/>
                </a:lnTo>
                <a:lnTo>
                  <a:pt x="2159" y="1350"/>
                </a:lnTo>
                <a:cubicBezTo>
                  <a:pt x="2159" y="605"/>
                  <a:pt x="2804" y="0"/>
                  <a:pt x="3600" y="0"/>
                </a:cubicBezTo>
                <a:lnTo>
                  <a:pt x="20159" y="0"/>
                </a:lnTo>
                <a:cubicBezTo>
                  <a:pt x="20955" y="0"/>
                  <a:pt x="21600" y="605"/>
                  <a:pt x="21600" y="1350"/>
                </a:cubicBezTo>
                <a:lnTo>
                  <a:pt x="21600" y="20251"/>
                </a:lnTo>
                <a:cubicBezTo>
                  <a:pt x="21600" y="20996"/>
                  <a:pt x="20955"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2901" name="AutoShape 21"/>
          <p:cNvSpPr>
            <a:spLocks/>
          </p:cNvSpPr>
          <p:nvPr/>
        </p:nvSpPr>
        <p:spPr bwMode="auto">
          <a:xfrm>
            <a:off x="14424422" y="7109223"/>
            <a:ext cx="865584" cy="867965"/>
          </a:xfrm>
          <a:custGeom>
            <a:avLst/>
            <a:gdLst>
              <a:gd name="T0" fmla="*/ 577056 w 21600"/>
              <a:gd name="T1" fmla="*/ 582218 h 21533"/>
              <a:gd name="T2" fmla="*/ 577056 w 21600"/>
              <a:gd name="T3" fmla="*/ 582218 h 21533"/>
              <a:gd name="T4" fmla="*/ 577056 w 21600"/>
              <a:gd name="T5" fmla="*/ 582218 h 21533"/>
              <a:gd name="T6" fmla="*/ 577056 w 21600"/>
              <a:gd name="T7" fmla="*/ 58221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2"/>
                  <a:pt x="8859" y="9492"/>
                </a:cubicBezTo>
                <a:cubicBezTo>
                  <a:pt x="6111" y="9492"/>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7" y="16242"/>
                  <a:pt x="14797" y="14233"/>
                </a:cubicBezTo>
                <a:cubicBezTo>
                  <a:pt x="14797"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2" y="18848"/>
                  <a:pt x="2700" y="18548"/>
                  <a:pt x="2700" y="18176"/>
                </a:cubicBezTo>
                <a:cubicBezTo>
                  <a:pt x="2700" y="18176"/>
                  <a:pt x="2024" y="16555"/>
                  <a:pt x="2024" y="14233"/>
                </a:cubicBezTo>
                <a:cubicBezTo>
                  <a:pt x="2024" y="11855"/>
                  <a:pt x="2700" y="10122"/>
                  <a:pt x="2700" y="10122"/>
                </a:cubicBezTo>
                <a:cubicBezTo>
                  <a:pt x="2700" y="9752"/>
                  <a:pt x="3002"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19" y="9450"/>
                  <a:pt x="19575" y="10201"/>
                  <a:pt x="19575" y="11129"/>
                </a:cubicBezTo>
                <a:cubicBezTo>
                  <a:pt x="19575" y="12054"/>
                  <a:pt x="18819" y="12806"/>
                  <a:pt x="17888" y="12806"/>
                </a:cubicBezTo>
                <a:cubicBezTo>
                  <a:pt x="17888" y="12806"/>
                  <a:pt x="17888" y="12806"/>
                  <a:pt x="17888" y="12806"/>
                </a:cubicBezTo>
                <a:close/>
                <a:moveTo>
                  <a:pt x="20249" y="8779"/>
                </a:moveTo>
                <a:cubicBezTo>
                  <a:pt x="20249" y="8409"/>
                  <a:pt x="19947" y="8108"/>
                  <a:pt x="19575" y="8108"/>
                </a:cubicBezTo>
                <a:lnTo>
                  <a:pt x="2024" y="8108"/>
                </a:lnTo>
                <a:cubicBezTo>
                  <a:pt x="1651" y="8108"/>
                  <a:pt x="1349" y="8409"/>
                  <a:pt x="1349" y="8779"/>
                </a:cubicBezTo>
                <a:lnTo>
                  <a:pt x="1349" y="19519"/>
                </a:lnTo>
                <a:cubicBezTo>
                  <a:pt x="1349" y="19889"/>
                  <a:pt x="1651" y="20190"/>
                  <a:pt x="2024" y="20190"/>
                </a:cubicBezTo>
                <a:lnTo>
                  <a:pt x="19575" y="20190"/>
                </a:lnTo>
                <a:cubicBezTo>
                  <a:pt x="19947" y="20190"/>
                  <a:pt x="20249" y="19889"/>
                  <a:pt x="20249" y="19519"/>
                </a:cubicBezTo>
                <a:lnTo>
                  <a:pt x="20249" y="8779"/>
                </a:lnTo>
                <a:cubicBezTo>
                  <a:pt x="20249" y="8779"/>
                  <a:pt x="20249" y="8779"/>
                  <a:pt x="20249" y="8779"/>
                </a:cubicBezTo>
                <a:close/>
                <a:moveTo>
                  <a:pt x="20249" y="21533"/>
                </a:moveTo>
                <a:lnTo>
                  <a:pt x="1349" y="21533"/>
                </a:lnTo>
                <a:cubicBezTo>
                  <a:pt x="603" y="21533"/>
                  <a:pt x="0" y="20932"/>
                  <a:pt x="0" y="20190"/>
                </a:cubicBezTo>
                <a:lnTo>
                  <a:pt x="0" y="8108"/>
                </a:lnTo>
                <a:cubicBezTo>
                  <a:pt x="0" y="7366"/>
                  <a:pt x="603" y="6765"/>
                  <a:pt x="1349" y="6765"/>
                </a:cubicBezTo>
                <a:lnTo>
                  <a:pt x="8774" y="6765"/>
                </a:lnTo>
                <a:lnTo>
                  <a:pt x="8774" y="6095"/>
                </a:lnTo>
                <a:cubicBezTo>
                  <a:pt x="8774" y="5986"/>
                  <a:pt x="8806" y="5888"/>
                  <a:pt x="8851" y="5797"/>
                </a:cubicBezTo>
                <a:lnTo>
                  <a:pt x="2204" y="907"/>
                </a:lnTo>
                <a:cubicBezTo>
                  <a:pt x="1980" y="742"/>
                  <a:pt x="1932" y="426"/>
                  <a:pt x="2099" y="204"/>
                </a:cubicBezTo>
                <a:cubicBezTo>
                  <a:pt x="2265" y="-21"/>
                  <a:pt x="2581" y="-67"/>
                  <a:pt x="2806" y="98"/>
                </a:cubicBezTo>
                <a:lnTo>
                  <a:pt x="10043" y="5422"/>
                </a:lnTo>
                <a:lnTo>
                  <a:pt x="12234" y="5422"/>
                </a:lnTo>
                <a:cubicBezTo>
                  <a:pt x="12247" y="5422"/>
                  <a:pt x="12261" y="5430"/>
                  <a:pt x="12273" y="5433"/>
                </a:cubicBezTo>
                <a:lnTo>
                  <a:pt x="19955" y="1730"/>
                </a:lnTo>
                <a:cubicBezTo>
                  <a:pt x="20205" y="1608"/>
                  <a:pt x="20509" y="1713"/>
                  <a:pt x="20631" y="1963"/>
                </a:cubicBezTo>
                <a:cubicBezTo>
                  <a:pt x="20753" y="2212"/>
                  <a:pt x="20648" y="2514"/>
                  <a:pt x="20396" y="2636"/>
                </a:cubicBezTo>
                <a:lnTo>
                  <a:pt x="12909" y="6245"/>
                </a:lnTo>
                <a:lnTo>
                  <a:pt x="12909" y="6765"/>
                </a:lnTo>
                <a:cubicBezTo>
                  <a:pt x="12909" y="6689"/>
                  <a:pt x="12893" y="6585"/>
                  <a:pt x="12869" y="6471"/>
                </a:cubicBezTo>
                <a:cubicBezTo>
                  <a:pt x="12888" y="6386"/>
                  <a:pt x="12894" y="6317"/>
                  <a:pt x="12899" y="6250"/>
                </a:cubicBezTo>
                <a:lnTo>
                  <a:pt x="12824" y="6286"/>
                </a:lnTo>
                <a:cubicBezTo>
                  <a:pt x="12842" y="6350"/>
                  <a:pt x="12857" y="6412"/>
                  <a:pt x="12869" y="6471"/>
                </a:cubicBezTo>
                <a:cubicBezTo>
                  <a:pt x="12851" y="6565"/>
                  <a:pt x="12827" y="6663"/>
                  <a:pt x="12794" y="6765"/>
                </a:cubicBezTo>
                <a:lnTo>
                  <a:pt x="12909" y="6765"/>
                </a:lnTo>
                <a:lnTo>
                  <a:pt x="20249" y="6765"/>
                </a:lnTo>
                <a:cubicBezTo>
                  <a:pt x="20996" y="6765"/>
                  <a:pt x="21600" y="7366"/>
                  <a:pt x="21600" y="8108"/>
                </a:cubicBezTo>
                <a:lnTo>
                  <a:pt x="21600" y="20190"/>
                </a:lnTo>
                <a:cubicBezTo>
                  <a:pt x="21600"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2902" name="AutoShape 22"/>
          <p:cNvSpPr>
            <a:spLocks/>
          </p:cNvSpPr>
          <p:nvPr/>
        </p:nvSpPr>
        <p:spPr bwMode="auto">
          <a:xfrm>
            <a:off x="2996804" y="7150894"/>
            <a:ext cx="866775" cy="784622"/>
          </a:xfrm>
          <a:custGeom>
            <a:avLst/>
            <a:gdLst>
              <a:gd name="T0" fmla="*/ 577850 w 21600"/>
              <a:gd name="T1" fmla="*/ 523082 h 21600"/>
              <a:gd name="T2" fmla="*/ 577850 w 21600"/>
              <a:gd name="T3" fmla="*/ 523082 h 21600"/>
              <a:gd name="T4" fmla="*/ 577850 w 21600"/>
              <a:gd name="T5" fmla="*/ 523082 h 21600"/>
              <a:gd name="T6" fmla="*/ 577850 w 21600"/>
              <a:gd name="T7" fmla="*/ 52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599"/>
                  <a:pt x="16863" y="21599"/>
                </a:cubicBezTo>
                <a:lnTo>
                  <a:pt x="15515" y="21599"/>
                </a:lnTo>
                <a:cubicBezTo>
                  <a:pt x="15144" y="21599"/>
                  <a:pt x="14842" y="21265"/>
                  <a:pt x="14842" y="20854"/>
                </a:cubicBezTo>
                <a:lnTo>
                  <a:pt x="14842" y="20110"/>
                </a:lnTo>
                <a:lnTo>
                  <a:pt x="6757" y="20110"/>
                </a:lnTo>
                <a:lnTo>
                  <a:pt x="6757" y="20854"/>
                </a:lnTo>
                <a:cubicBezTo>
                  <a:pt x="6757" y="21265"/>
                  <a:pt x="6456" y="21599"/>
                  <a:pt x="6084" y="21599"/>
                </a:cubicBezTo>
                <a:lnTo>
                  <a:pt x="4736" y="21599"/>
                </a:lnTo>
                <a:cubicBezTo>
                  <a:pt x="4365" y="21599"/>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599" y="7455"/>
                  <a:pt x="21599" y="9332"/>
                </a:cubicBezTo>
                <a:cubicBezTo>
                  <a:pt x="21599" y="10511"/>
                  <a:pt x="21056" y="11549"/>
                  <a:pt x="20232" y="12158"/>
                </a:cubicBezTo>
                <a:cubicBezTo>
                  <a:pt x="20232" y="12158"/>
                  <a:pt x="20232" y="12158"/>
                  <a:pt x="20232" y="121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2903" name="AutoShape 23"/>
          <p:cNvSpPr>
            <a:spLocks/>
          </p:cNvSpPr>
          <p:nvPr/>
        </p:nvSpPr>
        <p:spPr bwMode="auto">
          <a:xfrm>
            <a:off x="6815138" y="7218760"/>
            <a:ext cx="847725" cy="648890"/>
          </a:xfrm>
          <a:custGeom>
            <a:avLst/>
            <a:gdLst>
              <a:gd name="T0" fmla="*/ 565123 w 21019"/>
              <a:gd name="T1" fmla="*/ 432594 h 21600"/>
              <a:gd name="T2" fmla="*/ 565123 w 21019"/>
              <a:gd name="T3" fmla="*/ 432594 h 21600"/>
              <a:gd name="T4" fmla="*/ 565123 w 21019"/>
              <a:gd name="T5" fmla="*/ 432594 h 21600"/>
              <a:gd name="T6" fmla="*/ 565123 w 21019"/>
              <a:gd name="T7" fmla="*/ 43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499"/>
                  <a:pt x="16538" y="4499"/>
                </a:cubicBezTo>
                <a:lnTo>
                  <a:pt x="17878" y="4499"/>
                </a:lnTo>
                <a:cubicBezTo>
                  <a:pt x="18248" y="4499"/>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499"/>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199"/>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2884"/>
                                        </p:tgtEl>
                                        <p:attrNameLst>
                                          <p:attrName>style.visibility</p:attrName>
                                        </p:attrNameLst>
                                      </p:cBhvr>
                                      <p:to>
                                        <p:strVal val="visible"/>
                                      </p:to>
                                    </p:set>
                                    <p:anim calcmode="lin" valueType="num">
                                      <p:cBhvr>
                                        <p:cTn id="7" dur="500" fill="hold"/>
                                        <p:tgtEl>
                                          <p:spTgt spid="122884"/>
                                        </p:tgtEl>
                                        <p:attrNameLst>
                                          <p:attrName>ppt_w</p:attrName>
                                        </p:attrNameLst>
                                      </p:cBhvr>
                                      <p:tavLst>
                                        <p:tav tm="0">
                                          <p:val>
                                            <p:fltVal val="0"/>
                                          </p:val>
                                        </p:tav>
                                        <p:tav tm="100000">
                                          <p:val>
                                            <p:strVal val="#ppt_w"/>
                                          </p:val>
                                        </p:tav>
                                      </p:tavLst>
                                    </p:anim>
                                    <p:anim calcmode="lin" valueType="num">
                                      <p:cBhvr>
                                        <p:cTn id="8" dur="500" fill="hold"/>
                                        <p:tgtEl>
                                          <p:spTgt spid="1228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22902"/>
                                        </p:tgtEl>
                                        <p:attrNameLst>
                                          <p:attrName>style.visibility</p:attrName>
                                        </p:attrNameLst>
                                      </p:cBhvr>
                                      <p:to>
                                        <p:strVal val="visible"/>
                                      </p:to>
                                    </p:set>
                                    <p:anim calcmode="lin" valueType="num">
                                      <p:cBhvr>
                                        <p:cTn id="12" dur="500" fill="hold"/>
                                        <p:tgtEl>
                                          <p:spTgt spid="122902"/>
                                        </p:tgtEl>
                                        <p:attrNameLst>
                                          <p:attrName>ppt_w</p:attrName>
                                        </p:attrNameLst>
                                      </p:cBhvr>
                                      <p:tavLst>
                                        <p:tav tm="0">
                                          <p:val>
                                            <p:fltVal val="0"/>
                                          </p:val>
                                        </p:tav>
                                        <p:tav tm="100000">
                                          <p:val>
                                            <p:strVal val="#ppt_w"/>
                                          </p:val>
                                        </p:tav>
                                      </p:tavLst>
                                    </p:anim>
                                    <p:anim calcmode="lin" valueType="num">
                                      <p:cBhvr>
                                        <p:cTn id="13" dur="500" fill="hold"/>
                                        <p:tgtEl>
                                          <p:spTgt spid="12290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122888"/>
                                        </p:tgtEl>
                                        <p:attrNameLst>
                                          <p:attrName>style.visibility</p:attrName>
                                        </p:attrNameLst>
                                      </p:cBhvr>
                                      <p:to>
                                        <p:strVal val="visible"/>
                                      </p:to>
                                    </p:set>
                                    <p:animEffect transition="in" filter="fade">
                                      <p:cBhvr>
                                        <p:cTn id="17" dur="500"/>
                                        <p:tgtEl>
                                          <p:spTgt spid="12288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22893"/>
                                        </p:tgtEl>
                                        <p:attrNameLst>
                                          <p:attrName>style.visibility</p:attrName>
                                        </p:attrNameLst>
                                      </p:cBhvr>
                                      <p:to>
                                        <p:strVal val="visible"/>
                                      </p:to>
                                    </p:set>
                                    <p:animEffect transition="in" filter="fade">
                                      <p:cBhvr>
                                        <p:cTn id="20" dur="500"/>
                                        <p:tgtEl>
                                          <p:spTgt spid="12289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2892"/>
                                        </p:tgtEl>
                                        <p:attrNameLst>
                                          <p:attrName>style.visibility</p:attrName>
                                        </p:attrNameLst>
                                      </p:cBhvr>
                                      <p:to>
                                        <p:strVal val="visible"/>
                                      </p:to>
                                    </p:set>
                                    <p:animEffect transition="in" filter="fade">
                                      <p:cBhvr>
                                        <p:cTn id="24" dur="500"/>
                                        <p:tgtEl>
                                          <p:spTgt spid="122892"/>
                                        </p:tgtEl>
                                      </p:cBhvr>
                                    </p:animEffect>
                                  </p:childTnLst>
                                </p:cTn>
                              </p:par>
                            </p:childTnLst>
                          </p:cTn>
                        </p:par>
                      </p:childTnLst>
                    </p:cTn>
                  </p:par>
                  <p:par>
                    <p:cTn id="25" fill="hold">
                      <p:stCondLst>
                        <p:cond delay="indefinite"/>
                      </p:stCondLst>
                      <p:childTnLst>
                        <p:par>
                          <p:cTn id="26" fill="hold">
                            <p:stCondLst>
                              <p:cond delay="0"/>
                            </p:stCondLst>
                            <p:childTnLst>
                              <p:par>
                                <p:cTn id="27" presetID="23" presetClass="entr" presetSubtype="16" fill="hold" grpId="0" nodeType="clickEffect">
                                  <p:stCondLst>
                                    <p:cond delay="0"/>
                                  </p:stCondLst>
                                  <p:childTnLst>
                                    <p:set>
                                      <p:cBhvr>
                                        <p:cTn id="28" dur="1" fill="hold">
                                          <p:stCondLst>
                                            <p:cond delay="0"/>
                                          </p:stCondLst>
                                        </p:cTn>
                                        <p:tgtEl>
                                          <p:spTgt spid="122885"/>
                                        </p:tgtEl>
                                        <p:attrNameLst>
                                          <p:attrName>style.visibility</p:attrName>
                                        </p:attrNameLst>
                                      </p:cBhvr>
                                      <p:to>
                                        <p:strVal val="visible"/>
                                      </p:to>
                                    </p:set>
                                    <p:anim calcmode="lin" valueType="num">
                                      <p:cBhvr>
                                        <p:cTn id="29" dur="500" fill="hold"/>
                                        <p:tgtEl>
                                          <p:spTgt spid="122885"/>
                                        </p:tgtEl>
                                        <p:attrNameLst>
                                          <p:attrName>ppt_w</p:attrName>
                                        </p:attrNameLst>
                                      </p:cBhvr>
                                      <p:tavLst>
                                        <p:tav tm="0">
                                          <p:val>
                                            <p:fltVal val="0"/>
                                          </p:val>
                                        </p:tav>
                                        <p:tav tm="100000">
                                          <p:val>
                                            <p:strVal val="#ppt_w"/>
                                          </p:val>
                                        </p:tav>
                                      </p:tavLst>
                                    </p:anim>
                                    <p:anim calcmode="lin" valueType="num">
                                      <p:cBhvr>
                                        <p:cTn id="30" dur="500" fill="hold"/>
                                        <p:tgtEl>
                                          <p:spTgt spid="122885"/>
                                        </p:tgtEl>
                                        <p:attrNameLst>
                                          <p:attrName>ppt_h</p:attrName>
                                        </p:attrNameLst>
                                      </p:cBhvr>
                                      <p:tavLst>
                                        <p:tav tm="0">
                                          <p:val>
                                            <p:fltVal val="0"/>
                                          </p:val>
                                        </p:tav>
                                        <p:tav tm="100000">
                                          <p:val>
                                            <p:strVal val="#ppt_h"/>
                                          </p:val>
                                        </p:tav>
                                      </p:tavLst>
                                    </p:anim>
                                  </p:childTnLst>
                                </p:cTn>
                              </p:par>
                            </p:childTnLst>
                          </p:cTn>
                        </p:par>
                        <p:par>
                          <p:cTn id="31" fill="hold" nodeType="afterGroup">
                            <p:stCondLst>
                              <p:cond delay="500"/>
                            </p:stCondLst>
                            <p:childTnLst>
                              <p:par>
                                <p:cTn id="32" presetID="23" presetClass="entr" presetSubtype="16" fill="hold" grpId="0" nodeType="afterEffect">
                                  <p:stCondLst>
                                    <p:cond delay="0"/>
                                  </p:stCondLst>
                                  <p:childTnLst>
                                    <p:set>
                                      <p:cBhvr>
                                        <p:cTn id="33" dur="1" fill="hold">
                                          <p:stCondLst>
                                            <p:cond delay="0"/>
                                          </p:stCondLst>
                                        </p:cTn>
                                        <p:tgtEl>
                                          <p:spTgt spid="122903"/>
                                        </p:tgtEl>
                                        <p:attrNameLst>
                                          <p:attrName>style.visibility</p:attrName>
                                        </p:attrNameLst>
                                      </p:cBhvr>
                                      <p:to>
                                        <p:strVal val="visible"/>
                                      </p:to>
                                    </p:set>
                                    <p:anim calcmode="lin" valueType="num">
                                      <p:cBhvr>
                                        <p:cTn id="34" dur="500" fill="hold"/>
                                        <p:tgtEl>
                                          <p:spTgt spid="122903"/>
                                        </p:tgtEl>
                                        <p:attrNameLst>
                                          <p:attrName>ppt_w</p:attrName>
                                        </p:attrNameLst>
                                      </p:cBhvr>
                                      <p:tavLst>
                                        <p:tav tm="0">
                                          <p:val>
                                            <p:fltVal val="0"/>
                                          </p:val>
                                        </p:tav>
                                        <p:tav tm="100000">
                                          <p:val>
                                            <p:strVal val="#ppt_w"/>
                                          </p:val>
                                        </p:tav>
                                      </p:tavLst>
                                    </p:anim>
                                    <p:anim calcmode="lin" valueType="num">
                                      <p:cBhvr>
                                        <p:cTn id="35" dur="500" fill="hold"/>
                                        <p:tgtEl>
                                          <p:spTgt spid="1229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000"/>
                            </p:stCondLst>
                            <p:childTnLst>
                              <p:par>
                                <p:cTn id="37" presetID="10" presetClass="entr" presetSubtype="0" fill="hold" grpId="0" nodeType="afterEffect">
                                  <p:stCondLst>
                                    <p:cond delay="100"/>
                                  </p:stCondLst>
                                  <p:childTnLst>
                                    <p:set>
                                      <p:cBhvr>
                                        <p:cTn id="38" dur="1" fill="hold">
                                          <p:stCondLst>
                                            <p:cond delay="0"/>
                                          </p:stCondLst>
                                        </p:cTn>
                                        <p:tgtEl>
                                          <p:spTgt spid="122889"/>
                                        </p:tgtEl>
                                        <p:attrNameLst>
                                          <p:attrName>style.visibility</p:attrName>
                                        </p:attrNameLst>
                                      </p:cBhvr>
                                      <p:to>
                                        <p:strVal val="visible"/>
                                      </p:to>
                                    </p:set>
                                    <p:animEffect transition="in" filter="fade">
                                      <p:cBhvr>
                                        <p:cTn id="39" dur="500"/>
                                        <p:tgtEl>
                                          <p:spTgt spid="122889"/>
                                        </p:tgtEl>
                                      </p:cBhvr>
                                    </p:animEffect>
                                  </p:childTnLst>
                                </p:cTn>
                              </p:par>
                              <p:par>
                                <p:cTn id="40" presetID="10" presetClass="entr" presetSubtype="0" fill="hold" grpId="0" nodeType="withEffect">
                                  <p:stCondLst>
                                    <p:cond delay="100"/>
                                  </p:stCondLst>
                                  <p:childTnLst>
                                    <p:set>
                                      <p:cBhvr>
                                        <p:cTn id="41" dur="1" fill="hold">
                                          <p:stCondLst>
                                            <p:cond delay="0"/>
                                          </p:stCondLst>
                                        </p:cTn>
                                        <p:tgtEl>
                                          <p:spTgt spid="122895"/>
                                        </p:tgtEl>
                                        <p:attrNameLst>
                                          <p:attrName>style.visibility</p:attrName>
                                        </p:attrNameLst>
                                      </p:cBhvr>
                                      <p:to>
                                        <p:strVal val="visible"/>
                                      </p:to>
                                    </p:set>
                                    <p:animEffect transition="in" filter="fade">
                                      <p:cBhvr>
                                        <p:cTn id="42" dur="500"/>
                                        <p:tgtEl>
                                          <p:spTgt spid="122895"/>
                                        </p:tgtEl>
                                      </p:cBhvr>
                                    </p:animEffect>
                                  </p:childTnLst>
                                </p:cTn>
                              </p:par>
                            </p:childTnLst>
                          </p:cTn>
                        </p:par>
                        <p:par>
                          <p:cTn id="43" fill="hold">
                            <p:stCondLst>
                              <p:cond delay="1600"/>
                            </p:stCondLst>
                            <p:childTnLst>
                              <p:par>
                                <p:cTn id="44" presetID="10" presetClass="entr" presetSubtype="0" fill="hold" grpId="0" nodeType="afterEffect">
                                  <p:stCondLst>
                                    <p:cond delay="0"/>
                                  </p:stCondLst>
                                  <p:childTnLst>
                                    <p:set>
                                      <p:cBhvr>
                                        <p:cTn id="45" dur="1" fill="hold">
                                          <p:stCondLst>
                                            <p:cond delay="0"/>
                                          </p:stCondLst>
                                        </p:cTn>
                                        <p:tgtEl>
                                          <p:spTgt spid="122894"/>
                                        </p:tgtEl>
                                        <p:attrNameLst>
                                          <p:attrName>style.visibility</p:attrName>
                                        </p:attrNameLst>
                                      </p:cBhvr>
                                      <p:to>
                                        <p:strVal val="visible"/>
                                      </p:to>
                                    </p:set>
                                    <p:animEffect transition="in" filter="fade">
                                      <p:cBhvr>
                                        <p:cTn id="46" dur="500"/>
                                        <p:tgtEl>
                                          <p:spTgt spid="122894"/>
                                        </p:tgtEl>
                                      </p:cBhvr>
                                    </p:animEffect>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grpId="0" nodeType="clickEffect">
                                  <p:stCondLst>
                                    <p:cond delay="0"/>
                                  </p:stCondLst>
                                  <p:childTnLst>
                                    <p:set>
                                      <p:cBhvr>
                                        <p:cTn id="50" dur="1" fill="hold">
                                          <p:stCondLst>
                                            <p:cond delay="0"/>
                                          </p:stCondLst>
                                        </p:cTn>
                                        <p:tgtEl>
                                          <p:spTgt spid="122886"/>
                                        </p:tgtEl>
                                        <p:attrNameLst>
                                          <p:attrName>style.visibility</p:attrName>
                                        </p:attrNameLst>
                                      </p:cBhvr>
                                      <p:to>
                                        <p:strVal val="visible"/>
                                      </p:to>
                                    </p:set>
                                    <p:anim calcmode="lin" valueType="num">
                                      <p:cBhvr>
                                        <p:cTn id="51" dur="500" fill="hold"/>
                                        <p:tgtEl>
                                          <p:spTgt spid="122886"/>
                                        </p:tgtEl>
                                        <p:attrNameLst>
                                          <p:attrName>ppt_w</p:attrName>
                                        </p:attrNameLst>
                                      </p:cBhvr>
                                      <p:tavLst>
                                        <p:tav tm="0">
                                          <p:val>
                                            <p:fltVal val="0"/>
                                          </p:val>
                                        </p:tav>
                                        <p:tav tm="100000">
                                          <p:val>
                                            <p:strVal val="#ppt_w"/>
                                          </p:val>
                                        </p:tav>
                                      </p:tavLst>
                                    </p:anim>
                                    <p:anim calcmode="lin" valueType="num">
                                      <p:cBhvr>
                                        <p:cTn id="52" dur="500" fill="hold"/>
                                        <p:tgtEl>
                                          <p:spTgt spid="122886"/>
                                        </p:tgtEl>
                                        <p:attrNameLst>
                                          <p:attrName>ppt_h</p:attrName>
                                        </p:attrNameLst>
                                      </p:cBhvr>
                                      <p:tavLst>
                                        <p:tav tm="0">
                                          <p:val>
                                            <p:fltVal val="0"/>
                                          </p:val>
                                        </p:tav>
                                        <p:tav tm="100000">
                                          <p:val>
                                            <p:strVal val="#ppt_h"/>
                                          </p:val>
                                        </p:tav>
                                      </p:tavLst>
                                    </p:anim>
                                  </p:childTnLst>
                                </p:cTn>
                              </p:par>
                            </p:childTnLst>
                          </p:cTn>
                        </p:par>
                        <p:par>
                          <p:cTn id="53" fill="hold" nodeType="afterGroup">
                            <p:stCondLst>
                              <p:cond delay="500"/>
                            </p:stCondLst>
                            <p:childTnLst>
                              <p:par>
                                <p:cTn id="54" presetID="23" presetClass="entr" presetSubtype="16" fill="hold" grpId="0" nodeType="afterEffect">
                                  <p:stCondLst>
                                    <p:cond delay="0"/>
                                  </p:stCondLst>
                                  <p:childTnLst>
                                    <p:set>
                                      <p:cBhvr>
                                        <p:cTn id="55" dur="1" fill="hold">
                                          <p:stCondLst>
                                            <p:cond delay="0"/>
                                          </p:stCondLst>
                                        </p:cTn>
                                        <p:tgtEl>
                                          <p:spTgt spid="122900"/>
                                        </p:tgtEl>
                                        <p:attrNameLst>
                                          <p:attrName>style.visibility</p:attrName>
                                        </p:attrNameLst>
                                      </p:cBhvr>
                                      <p:to>
                                        <p:strVal val="visible"/>
                                      </p:to>
                                    </p:set>
                                    <p:anim calcmode="lin" valueType="num">
                                      <p:cBhvr>
                                        <p:cTn id="56" dur="500" fill="hold"/>
                                        <p:tgtEl>
                                          <p:spTgt spid="122900"/>
                                        </p:tgtEl>
                                        <p:attrNameLst>
                                          <p:attrName>ppt_w</p:attrName>
                                        </p:attrNameLst>
                                      </p:cBhvr>
                                      <p:tavLst>
                                        <p:tav tm="0">
                                          <p:val>
                                            <p:fltVal val="0"/>
                                          </p:val>
                                        </p:tav>
                                        <p:tav tm="100000">
                                          <p:val>
                                            <p:strVal val="#ppt_w"/>
                                          </p:val>
                                        </p:tav>
                                      </p:tavLst>
                                    </p:anim>
                                    <p:anim calcmode="lin" valueType="num">
                                      <p:cBhvr>
                                        <p:cTn id="57" dur="500" fill="hold"/>
                                        <p:tgtEl>
                                          <p:spTgt spid="122900"/>
                                        </p:tgtEl>
                                        <p:attrNameLst>
                                          <p:attrName>ppt_h</p:attrName>
                                        </p:attrNameLst>
                                      </p:cBhvr>
                                      <p:tavLst>
                                        <p:tav tm="0">
                                          <p:val>
                                            <p:fltVal val="0"/>
                                          </p:val>
                                        </p:tav>
                                        <p:tav tm="100000">
                                          <p:val>
                                            <p:strVal val="#ppt_h"/>
                                          </p:val>
                                        </p:tav>
                                      </p:tavLst>
                                    </p:anim>
                                  </p:childTnLst>
                                </p:cTn>
                              </p:par>
                            </p:childTnLst>
                          </p:cTn>
                        </p:par>
                        <p:par>
                          <p:cTn id="58" fill="hold">
                            <p:stCondLst>
                              <p:cond delay="1000"/>
                            </p:stCondLst>
                            <p:childTnLst>
                              <p:par>
                                <p:cTn id="59" presetID="10" presetClass="entr" presetSubtype="0" fill="hold" grpId="0" nodeType="afterEffect">
                                  <p:stCondLst>
                                    <p:cond delay="0"/>
                                  </p:stCondLst>
                                  <p:childTnLst>
                                    <p:set>
                                      <p:cBhvr>
                                        <p:cTn id="60" dur="1" fill="hold">
                                          <p:stCondLst>
                                            <p:cond delay="0"/>
                                          </p:stCondLst>
                                        </p:cTn>
                                        <p:tgtEl>
                                          <p:spTgt spid="122890"/>
                                        </p:tgtEl>
                                        <p:attrNameLst>
                                          <p:attrName>style.visibility</p:attrName>
                                        </p:attrNameLst>
                                      </p:cBhvr>
                                      <p:to>
                                        <p:strVal val="visible"/>
                                      </p:to>
                                    </p:set>
                                    <p:animEffect transition="in" filter="fade">
                                      <p:cBhvr>
                                        <p:cTn id="61" dur="500"/>
                                        <p:tgtEl>
                                          <p:spTgt spid="12289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22899"/>
                                        </p:tgtEl>
                                        <p:attrNameLst>
                                          <p:attrName>style.visibility</p:attrName>
                                        </p:attrNameLst>
                                      </p:cBhvr>
                                      <p:to>
                                        <p:strVal val="visible"/>
                                      </p:to>
                                    </p:set>
                                    <p:animEffect transition="in" filter="fade">
                                      <p:cBhvr>
                                        <p:cTn id="64" dur="500"/>
                                        <p:tgtEl>
                                          <p:spTgt spid="122899"/>
                                        </p:tgtEl>
                                      </p:cBhvr>
                                    </p:animEffect>
                                  </p:childTnLst>
                                </p:cTn>
                              </p:par>
                            </p:childTnLst>
                          </p:cTn>
                        </p:par>
                        <p:par>
                          <p:cTn id="65" fill="hold">
                            <p:stCondLst>
                              <p:cond delay="1500"/>
                            </p:stCondLst>
                            <p:childTnLst>
                              <p:par>
                                <p:cTn id="66" presetID="10" presetClass="entr" presetSubtype="0" fill="hold" grpId="0" nodeType="afterEffect">
                                  <p:stCondLst>
                                    <p:cond delay="0"/>
                                  </p:stCondLst>
                                  <p:childTnLst>
                                    <p:set>
                                      <p:cBhvr>
                                        <p:cTn id="67" dur="1" fill="hold">
                                          <p:stCondLst>
                                            <p:cond delay="0"/>
                                          </p:stCondLst>
                                        </p:cTn>
                                        <p:tgtEl>
                                          <p:spTgt spid="122898"/>
                                        </p:tgtEl>
                                        <p:attrNameLst>
                                          <p:attrName>style.visibility</p:attrName>
                                        </p:attrNameLst>
                                      </p:cBhvr>
                                      <p:to>
                                        <p:strVal val="visible"/>
                                      </p:to>
                                    </p:set>
                                    <p:animEffect transition="in" filter="fade">
                                      <p:cBhvr>
                                        <p:cTn id="68" dur="500"/>
                                        <p:tgtEl>
                                          <p:spTgt spid="122898"/>
                                        </p:tgtEl>
                                      </p:cBhvr>
                                    </p:animEffect>
                                  </p:childTnLst>
                                </p:cTn>
                              </p:par>
                            </p:childTnLst>
                          </p:cTn>
                        </p:par>
                      </p:childTnLst>
                    </p:cTn>
                  </p:par>
                  <p:par>
                    <p:cTn id="69" fill="hold">
                      <p:stCondLst>
                        <p:cond delay="indefinite"/>
                      </p:stCondLst>
                      <p:childTnLst>
                        <p:par>
                          <p:cTn id="70" fill="hold">
                            <p:stCondLst>
                              <p:cond delay="0"/>
                            </p:stCondLst>
                            <p:childTnLst>
                              <p:par>
                                <p:cTn id="71" presetID="23" presetClass="entr" presetSubtype="16" fill="hold" grpId="0" nodeType="clickEffect">
                                  <p:stCondLst>
                                    <p:cond delay="0"/>
                                  </p:stCondLst>
                                  <p:childTnLst>
                                    <p:set>
                                      <p:cBhvr>
                                        <p:cTn id="72" dur="1" fill="hold">
                                          <p:stCondLst>
                                            <p:cond delay="0"/>
                                          </p:stCondLst>
                                        </p:cTn>
                                        <p:tgtEl>
                                          <p:spTgt spid="122887"/>
                                        </p:tgtEl>
                                        <p:attrNameLst>
                                          <p:attrName>style.visibility</p:attrName>
                                        </p:attrNameLst>
                                      </p:cBhvr>
                                      <p:to>
                                        <p:strVal val="visible"/>
                                      </p:to>
                                    </p:set>
                                    <p:anim calcmode="lin" valueType="num">
                                      <p:cBhvr>
                                        <p:cTn id="73" dur="500" fill="hold"/>
                                        <p:tgtEl>
                                          <p:spTgt spid="122887"/>
                                        </p:tgtEl>
                                        <p:attrNameLst>
                                          <p:attrName>ppt_w</p:attrName>
                                        </p:attrNameLst>
                                      </p:cBhvr>
                                      <p:tavLst>
                                        <p:tav tm="0">
                                          <p:val>
                                            <p:fltVal val="0"/>
                                          </p:val>
                                        </p:tav>
                                        <p:tav tm="100000">
                                          <p:val>
                                            <p:strVal val="#ppt_w"/>
                                          </p:val>
                                        </p:tav>
                                      </p:tavLst>
                                    </p:anim>
                                    <p:anim calcmode="lin" valueType="num">
                                      <p:cBhvr>
                                        <p:cTn id="74" dur="500" fill="hold"/>
                                        <p:tgtEl>
                                          <p:spTgt spid="1228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500"/>
                            </p:stCondLst>
                            <p:childTnLst>
                              <p:par>
                                <p:cTn id="76" presetID="23" presetClass="entr" presetSubtype="16" fill="hold" grpId="0" nodeType="afterEffect">
                                  <p:stCondLst>
                                    <p:cond delay="0"/>
                                  </p:stCondLst>
                                  <p:childTnLst>
                                    <p:set>
                                      <p:cBhvr>
                                        <p:cTn id="77" dur="1" fill="hold">
                                          <p:stCondLst>
                                            <p:cond delay="0"/>
                                          </p:stCondLst>
                                        </p:cTn>
                                        <p:tgtEl>
                                          <p:spTgt spid="122901"/>
                                        </p:tgtEl>
                                        <p:attrNameLst>
                                          <p:attrName>style.visibility</p:attrName>
                                        </p:attrNameLst>
                                      </p:cBhvr>
                                      <p:to>
                                        <p:strVal val="visible"/>
                                      </p:to>
                                    </p:set>
                                    <p:anim calcmode="lin" valueType="num">
                                      <p:cBhvr>
                                        <p:cTn id="78" dur="500" fill="hold"/>
                                        <p:tgtEl>
                                          <p:spTgt spid="122901"/>
                                        </p:tgtEl>
                                        <p:attrNameLst>
                                          <p:attrName>ppt_w</p:attrName>
                                        </p:attrNameLst>
                                      </p:cBhvr>
                                      <p:tavLst>
                                        <p:tav tm="0">
                                          <p:val>
                                            <p:fltVal val="0"/>
                                          </p:val>
                                        </p:tav>
                                        <p:tav tm="100000">
                                          <p:val>
                                            <p:strVal val="#ppt_w"/>
                                          </p:val>
                                        </p:tav>
                                      </p:tavLst>
                                    </p:anim>
                                    <p:anim calcmode="lin" valueType="num">
                                      <p:cBhvr>
                                        <p:cTn id="79" dur="500" fill="hold"/>
                                        <p:tgtEl>
                                          <p:spTgt spid="122901"/>
                                        </p:tgtEl>
                                        <p:attrNameLst>
                                          <p:attrName>ppt_h</p:attrName>
                                        </p:attrNameLst>
                                      </p:cBhvr>
                                      <p:tavLst>
                                        <p:tav tm="0">
                                          <p:val>
                                            <p:fltVal val="0"/>
                                          </p:val>
                                        </p:tav>
                                        <p:tav tm="100000">
                                          <p:val>
                                            <p:strVal val="#ppt_h"/>
                                          </p:val>
                                        </p:tav>
                                      </p:tavLst>
                                    </p:anim>
                                  </p:childTnLst>
                                </p:cTn>
                              </p:par>
                            </p:childTnLst>
                          </p:cTn>
                        </p:par>
                        <p:par>
                          <p:cTn id="80" fill="hold" nodeType="afterGroup">
                            <p:stCondLst>
                              <p:cond delay="1000"/>
                            </p:stCondLst>
                            <p:childTnLst>
                              <p:par>
                                <p:cTn id="81" presetID="10" presetClass="entr" presetSubtype="0" fill="hold" grpId="0" nodeType="afterEffect">
                                  <p:stCondLst>
                                    <p:cond delay="100"/>
                                  </p:stCondLst>
                                  <p:childTnLst>
                                    <p:set>
                                      <p:cBhvr>
                                        <p:cTn id="82" dur="1" fill="hold">
                                          <p:stCondLst>
                                            <p:cond delay="0"/>
                                          </p:stCondLst>
                                        </p:cTn>
                                        <p:tgtEl>
                                          <p:spTgt spid="122891"/>
                                        </p:tgtEl>
                                        <p:attrNameLst>
                                          <p:attrName>style.visibility</p:attrName>
                                        </p:attrNameLst>
                                      </p:cBhvr>
                                      <p:to>
                                        <p:strVal val="visible"/>
                                      </p:to>
                                    </p:set>
                                    <p:animEffect transition="in" filter="fade">
                                      <p:cBhvr>
                                        <p:cTn id="83" dur="500"/>
                                        <p:tgtEl>
                                          <p:spTgt spid="122891"/>
                                        </p:tgtEl>
                                      </p:cBhvr>
                                    </p:animEffect>
                                  </p:childTnLst>
                                </p:cTn>
                              </p:par>
                              <p:par>
                                <p:cTn id="84" presetID="10" presetClass="entr" presetSubtype="0" fill="hold" grpId="0" nodeType="withEffect">
                                  <p:stCondLst>
                                    <p:cond delay="100"/>
                                  </p:stCondLst>
                                  <p:childTnLst>
                                    <p:set>
                                      <p:cBhvr>
                                        <p:cTn id="85" dur="1" fill="hold">
                                          <p:stCondLst>
                                            <p:cond delay="0"/>
                                          </p:stCondLst>
                                        </p:cTn>
                                        <p:tgtEl>
                                          <p:spTgt spid="122897"/>
                                        </p:tgtEl>
                                        <p:attrNameLst>
                                          <p:attrName>style.visibility</p:attrName>
                                        </p:attrNameLst>
                                      </p:cBhvr>
                                      <p:to>
                                        <p:strVal val="visible"/>
                                      </p:to>
                                    </p:set>
                                    <p:animEffect transition="in" filter="fade">
                                      <p:cBhvr>
                                        <p:cTn id="86" dur="500"/>
                                        <p:tgtEl>
                                          <p:spTgt spid="122897"/>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122896"/>
                                        </p:tgtEl>
                                        <p:attrNameLst>
                                          <p:attrName>style.visibility</p:attrName>
                                        </p:attrNameLst>
                                      </p:cBhvr>
                                      <p:to>
                                        <p:strVal val="visible"/>
                                      </p:to>
                                    </p:set>
                                    <p:animEffect transition="in" filter="fade">
                                      <p:cBhvr>
                                        <p:cTn id="90" dur="500"/>
                                        <p:tgtEl>
                                          <p:spTgt spid="122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885" grpId="0" animBg="1"/>
      <p:bldP spid="122886" grpId="0" animBg="1"/>
      <p:bldP spid="122887" grpId="0" animBg="1"/>
      <p:bldP spid="122888" grpId="0" animBg="1"/>
      <p:bldP spid="122889" grpId="0" animBg="1"/>
      <p:bldP spid="122890" grpId="0" animBg="1"/>
      <p:bldP spid="122891" grpId="0" animBg="1"/>
      <p:bldP spid="122892" grpId="0"/>
      <p:bldP spid="122893" grpId="0"/>
      <p:bldP spid="122894" grpId="0"/>
      <p:bldP spid="122895" grpId="0"/>
      <p:bldP spid="122896" grpId="0"/>
      <p:bldP spid="122897" grpId="0"/>
      <p:bldP spid="122898" grpId="0"/>
      <p:bldP spid="122899" grpId="0"/>
      <p:bldP spid="122900" grpId="0" animBg="1"/>
      <p:bldP spid="122901" grpId="0" animBg="1"/>
      <p:bldP spid="122902" grpId="0" animBg="1"/>
      <p:bldP spid="122903"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7"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D13BCCB-2A34-4120-8A85-37D6FE3AD7BA}" type="slidenum">
              <a:rPr lang="en-US" sz="1500">
                <a:solidFill>
                  <a:schemeClr val="tx2"/>
                </a:solidFill>
              </a:rPr>
              <a:pPr algn="ctr" eaLnBrk="1">
                <a:lnSpc>
                  <a:spcPct val="100000"/>
                </a:lnSpc>
              </a:pPr>
              <a:t>117</a:t>
            </a:fld>
            <a:endParaRPr lang="en-US" sz="1800">
              <a:solidFill>
                <a:schemeClr val="tx2"/>
              </a:solidFill>
            </a:endParaRPr>
          </a:p>
        </p:txBody>
      </p:sp>
      <p:sp>
        <p:nvSpPr>
          <p:cNvPr id="123908" name="AutoShape 4"/>
          <p:cNvSpPr>
            <a:spLocks/>
          </p:cNvSpPr>
          <p:nvPr/>
        </p:nvSpPr>
        <p:spPr bwMode="auto">
          <a:xfrm>
            <a:off x="10027444" y="4364831"/>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3909" name="AutoShape 5"/>
          <p:cNvSpPr>
            <a:spLocks/>
          </p:cNvSpPr>
          <p:nvPr/>
        </p:nvSpPr>
        <p:spPr bwMode="auto">
          <a:xfrm>
            <a:off x="10027444" y="4735117"/>
            <a:ext cx="3976688" cy="715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0" name="AutoShape 6"/>
          <p:cNvSpPr>
            <a:spLocks/>
          </p:cNvSpPr>
          <p:nvPr/>
        </p:nvSpPr>
        <p:spPr bwMode="auto">
          <a:xfrm>
            <a:off x="13382625" y="9004697"/>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3911" name="AutoShape 7"/>
          <p:cNvSpPr>
            <a:spLocks/>
          </p:cNvSpPr>
          <p:nvPr/>
        </p:nvSpPr>
        <p:spPr bwMode="auto">
          <a:xfrm>
            <a:off x="13382626" y="9374981"/>
            <a:ext cx="3975497"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2" name="AutoShape 8"/>
          <p:cNvSpPr>
            <a:spLocks/>
          </p:cNvSpPr>
          <p:nvPr/>
        </p:nvSpPr>
        <p:spPr bwMode="auto">
          <a:xfrm>
            <a:off x="4912519" y="9697641"/>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3913" name="AutoShape 9"/>
          <p:cNvSpPr>
            <a:spLocks/>
          </p:cNvSpPr>
          <p:nvPr/>
        </p:nvSpPr>
        <p:spPr bwMode="auto">
          <a:xfrm>
            <a:off x="2506266" y="10067925"/>
            <a:ext cx="3975497" cy="71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3914" name="AutoShape 10"/>
          <p:cNvSpPr>
            <a:spLocks/>
          </p:cNvSpPr>
          <p:nvPr/>
        </p:nvSpPr>
        <p:spPr bwMode="auto">
          <a:xfrm>
            <a:off x="3311129" y="5912644"/>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3915" name="AutoShape 11"/>
          <p:cNvSpPr>
            <a:spLocks/>
          </p:cNvSpPr>
          <p:nvPr/>
        </p:nvSpPr>
        <p:spPr bwMode="auto">
          <a:xfrm>
            <a:off x="903685" y="6282929"/>
            <a:ext cx="3976688" cy="716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3916" name="AutoShape 12"/>
          <p:cNvSpPr>
            <a:spLocks/>
          </p:cNvSpPr>
          <p:nvPr/>
        </p:nvSpPr>
        <p:spPr bwMode="auto">
          <a:xfrm>
            <a:off x="6922294" y="9748838"/>
            <a:ext cx="715566" cy="716756"/>
          </a:xfrm>
          <a:prstGeom prst="roundRect">
            <a:avLst>
              <a:gd name="adj" fmla="val 17977"/>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23917" name="AutoShape 13"/>
          <p:cNvSpPr>
            <a:spLocks/>
          </p:cNvSpPr>
          <p:nvPr/>
        </p:nvSpPr>
        <p:spPr bwMode="auto">
          <a:xfrm>
            <a:off x="5338763" y="6000750"/>
            <a:ext cx="716756" cy="715566"/>
          </a:xfrm>
          <a:prstGeom prst="roundRect">
            <a:avLst>
              <a:gd name="adj" fmla="val 17977"/>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23918" name="AutoShape 14"/>
          <p:cNvSpPr>
            <a:spLocks/>
          </p:cNvSpPr>
          <p:nvPr/>
        </p:nvSpPr>
        <p:spPr bwMode="auto">
          <a:xfrm>
            <a:off x="8920163" y="4511279"/>
            <a:ext cx="715566" cy="715565"/>
          </a:xfrm>
          <a:prstGeom prst="roundRect">
            <a:avLst>
              <a:gd name="adj" fmla="val 17977"/>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23919" name="AutoShape 15"/>
          <p:cNvSpPr>
            <a:spLocks/>
          </p:cNvSpPr>
          <p:nvPr/>
        </p:nvSpPr>
        <p:spPr bwMode="auto">
          <a:xfrm>
            <a:off x="12274154" y="9055894"/>
            <a:ext cx="716756" cy="716756"/>
          </a:xfrm>
          <a:prstGeom prst="roundRect">
            <a:avLst>
              <a:gd name="adj" fmla="val 17977"/>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23920" name="AutoShape 16"/>
          <p:cNvSpPr>
            <a:spLocks/>
          </p:cNvSpPr>
          <p:nvPr/>
        </p:nvSpPr>
        <p:spPr bwMode="auto">
          <a:xfrm>
            <a:off x="5425679" y="6045994"/>
            <a:ext cx="544115"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23921" name="AutoShape 17"/>
          <p:cNvSpPr>
            <a:spLocks/>
          </p:cNvSpPr>
          <p:nvPr/>
        </p:nvSpPr>
        <p:spPr bwMode="auto">
          <a:xfrm>
            <a:off x="9005888" y="4586288"/>
            <a:ext cx="544116"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23922" name="AutoShape 18"/>
          <p:cNvSpPr>
            <a:spLocks/>
          </p:cNvSpPr>
          <p:nvPr/>
        </p:nvSpPr>
        <p:spPr bwMode="auto">
          <a:xfrm>
            <a:off x="12359879" y="9132094"/>
            <a:ext cx="545306" cy="5655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23923" name="AutoShape 19"/>
          <p:cNvSpPr>
            <a:spLocks/>
          </p:cNvSpPr>
          <p:nvPr/>
        </p:nvSpPr>
        <p:spPr bwMode="auto">
          <a:xfrm>
            <a:off x="7008019" y="9823847"/>
            <a:ext cx="544116" cy="566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23924" name="AutoShape 20"/>
          <p:cNvSpPr>
            <a:spLocks/>
          </p:cNvSpPr>
          <p:nvPr/>
        </p:nvSpPr>
        <p:spPr bwMode="auto">
          <a:xfrm rot="3078829">
            <a:off x="6447830" y="6645474"/>
            <a:ext cx="954881" cy="1484709"/>
          </a:xfrm>
          <a:custGeom>
            <a:avLst/>
            <a:gdLst>
              <a:gd name="T0" fmla="*/ 636588 w 21600"/>
              <a:gd name="T1" fmla="*/ 989806 h 21600"/>
              <a:gd name="T2" fmla="*/ 636588 w 21600"/>
              <a:gd name="T3" fmla="*/ 989806 h 21600"/>
              <a:gd name="T4" fmla="*/ 636588 w 21600"/>
              <a:gd name="T5" fmla="*/ 989806 h 21600"/>
              <a:gd name="T6" fmla="*/ 636588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1"/>
                </a:moveTo>
                <a:lnTo>
                  <a:pt x="21600" y="0"/>
                </a:lnTo>
                <a:cubicBezTo>
                  <a:pt x="16123" y="2781"/>
                  <a:pt x="12870" y="6993"/>
                  <a:pt x="12733" y="11480"/>
                </a:cubicBezTo>
                <a:cubicBezTo>
                  <a:pt x="12619" y="15198"/>
                  <a:pt x="14677" y="18809"/>
                  <a:pt x="18501" y="21599"/>
                </a:cubicBezTo>
                <a:lnTo>
                  <a:pt x="765" y="20582"/>
                </a:lnTo>
                <a:cubicBezTo>
                  <a:pt x="5094" y="18117"/>
                  <a:pt x="7540" y="14562"/>
                  <a:pt x="7465" y="10843"/>
                </a:cubicBezTo>
                <a:cubicBezTo>
                  <a:pt x="7387" y="7012"/>
                  <a:pt x="4649" y="3405"/>
                  <a:pt x="0" y="101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3925" name="AutoShape 21"/>
          <p:cNvSpPr>
            <a:spLocks/>
          </p:cNvSpPr>
          <p:nvPr/>
        </p:nvSpPr>
        <p:spPr bwMode="auto">
          <a:xfrm rot="9485124">
            <a:off x="8047435" y="7061597"/>
            <a:ext cx="1027509" cy="1562100"/>
          </a:xfrm>
          <a:custGeom>
            <a:avLst/>
            <a:gdLst>
              <a:gd name="T0" fmla="*/ 685006 w 21600"/>
              <a:gd name="T1" fmla="*/ 1041400 h 21600"/>
              <a:gd name="T2" fmla="*/ 685006 w 21600"/>
              <a:gd name="T3" fmla="*/ 1041400 h 21600"/>
              <a:gd name="T4" fmla="*/ 685006 w 21600"/>
              <a:gd name="T5" fmla="*/ 1041400 h 21600"/>
              <a:gd name="T6" fmla="*/ 685006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15" y="960"/>
                </a:moveTo>
                <a:lnTo>
                  <a:pt x="21296" y="0"/>
                </a:lnTo>
                <a:cubicBezTo>
                  <a:pt x="16611" y="2587"/>
                  <a:pt x="13849" y="6375"/>
                  <a:pt x="13716" y="10397"/>
                </a:cubicBezTo>
                <a:cubicBezTo>
                  <a:pt x="13572" y="14731"/>
                  <a:pt x="16482" y="18866"/>
                  <a:pt x="21600" y="21599"/>
                </a:cubicBezTo>
                <a:lnTo>
                  <a:pt x="0" y="20429"/>
                </a:lnTo>
                <a:cubicBezTo>
                  <a:pt x="4691" y="17990"/>
                  <a:pt x="7430" y="14275"/>
                  <a:pt x="7433" y="10344"/>
                </a:cubicBezTo>
                <a:cubicBezTo>
                  <a:pt x="7437" y="6783"/>
                  <a:pt x="5183" y="3383"/>
                  <a:pt x="1215" y="96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3926" name="AutoShape 22"/>
          <p:cNvSpPr>
            <a:spLocks/>
          </p:cNvSpPr>
          <p:nvPr/>
        </p:nvSpPr>
        <p:spPr bwMode="auto">
          <a:xfrm rot="-7650831">
            <a:off x="9825038" y="7531894"/>
            <a:ext cx="1038225" cy="1562100"/>
          </a:xfrm>
          <a:custGeom>
            <a:avLst/>
            <a:gdLst>
              <a:gd name="T0" fmla="*/ 692150 w 21600"/>
              <a:gd name="T1" fmla="*/ 1041400 h 21600"/>
              <a:gd name="T2" fmla="*/ 692150 w 21600"/>
              <a:gd name="T3" fmla="*/ 1041400 h 21600"/>
              <a:gd name="T4" fmla="*/ 692150 w 21600"/>
              <a:gd name="T5" fmla="*/ 1041400 h 21600"/>
              <a:gd name="T6" fmla="*/ 692150 w 21600"/>
              <a:gd name="T7" fmla="*/ 1041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30"/>
                </a:moveTo>
                <a:lnTo>
                  <a:pt x="21299" y="0"/>
                </a:lnTo>
                <a:cubicBezTo>
                  <a:pt x="16006" y="2431"/>
                  <a:pt x="12843" y="6433"/>
                  <a:pt x="12835" y="10709"/>
                </a:cubicBezTo>
                <a:cubicBezTo>
                  <a:pt x="12826" y="15086"/>
                  <a:pt x="16117" y="19175"/>
                  <a:pt x="21599" y="21599"/>
                </a:cubicBezTo>
                <a:lnTo>
                  <a:pt x="234" y="20429"/>
                </a:lnTo>
                <a:cubicBezTo>
                  <a:pt x="4702" y="17774"/>
                  <a:pt x="7129" y="13921"/>
                  <a:pt x="6838" y="9943"/>
                </a:cubicBezTo>
                <a:cubicBezTo>
                  <a:pt x="6576" y="6347"/>
                  <a:pt x="4103" y="2980"/>
                  <a:pt x="0" y="63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3927" name="AutoShape 23"/>
          <p:cNvSpPr>
            <a:spLocks/>
          </p:cNvSpPr>
          <p:nvPr/>
        </p:nvSpPr>
        <p:spPr bwMode="auto">
          <a:xfrm>
            <a:off x="6994922" y="5534026"/>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3928" name="AutoShape 24"/>
          <p:cNvSpPr>
            <a:spLocks/>
          </p:cNvSpPr>
          <p:nvPr/>
        </p:nvSpPr>
        <p:spPr bwMode="auto">
          <a:xfrm>
            <a:off x="8062913" y="8171260"/>
            <a:ext cx="2249091" cy="2247900"/>
          </a:xfrm>
          <a:custGeom>
            <a:avLst/>
            <a:gdLst>
              <a:gd name="T0" fmla="*/ 1499318 w 19679"/>
              <a:gd name="T1" fmla="*/ 1644888 h 19679"/>
              <a:gd name="T2" fmla="*/ 1499318 w 19679"/>
              <a:gd name="T3" fmla="*/ 1644888 h 19679"/>
              <a:gd name="T4" fmla="*/ 1499318 w 19679"/>
              <a:gd name="T5" fmla="*/ 1644888 h 19679"/>
              <a:gd name="T6" fmla="*/ 1499318 w 19679"/>
              <a:gd name="T7" fmla="*/ 16448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3929" name="AutoShape 25"/>
          <p:cNvSpPr>
            <a:spLocks/>
          </p:cNvSpPr>
          <p:nvPr/>
        </p:nvSpPr>
        <p:spPr bwMode="auto">
          <a:xfrm>
            <a:off x="10519173" y="5949554"/>
            <a:ext cx="2664619" cy="2664619"/>
          </a:xfrm>
          <a:custGeom>
            <a:avLst/>
            <a:gdLst>
              <a:gd name="T0" fmla="*/ 1776322 w 19679"/>
              <a:gd name="T1" fmla="*/ 1949820 h 19679"/>
              <a:gd name="T2" fmla="*/ 1776322 w 19679"/>
              <a:gd name="T3" fmla="*/ 1949820 h 19679"/>
              <a:gd name="T4" fmla="*/ 1776322 w 19679"/>
              <a:gd name="T5" fmla="*/ 1949820 h 19679"/>
              <a:gd name="T6" fmla="*/ 1776322 w 19679"/>
              <a:gd name="T7" fmla="*/ 19498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3930" name="AutoShape 26"/>
          <p:cNvSpPr>
            <a:spLocks/>
          </p:cNvSpPr>
          <p:nvPr/>
        </p:nvSpPr>
        <p:spPr bwMode="auto">
          <a:xfrm>
            <a:off x="5103019" y="7281862"/>
            <a:ext cx="1891904" cy="1890713"/>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3931" name="AutoShape 27"/>
          <p:cNvSpPr>
            <a:spLocks/>
          </p:cNvSpPr>
          <p:nvPr/>
        </p:nvSpPr>
        <p:spPr bwMode="auto">
          <a:xfrm>
            <a:off x="7156847" y="5695951"/>
            <a:ext cx="1746647" cy="1746647"/>
          </a:xfrm>
          <a:custGeom>
            <a:avLst/>
            <a:gdLst>
              <a:gd name="T0" fmla="*/ 1164372 w 19679"/>
              <a:gd name="T1" fmla="*/ 1278100 h 19679"/>
              <a:gd name="T2" fmla="*/ 1164372 w 19679"/>
              <a:gd name="T3" fmla="*/ 1278100 h 19679"/>
              <a:gd name="T4" fmla="*/ 1164372 w 19679"/>
              <a:gd name="T5" fmla="*/ 1278100 h 19679"/>
              <a:gd name="T6" fmla="*/ 1164372 w 19679"/>
              <a:gd name="T7" fmla="*/ 12781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3932" name="AutoShape 28"/>
          <p:cNvSpPr>
            <a:spLocks/>
          </p:cNvSpPr>
          <p:nvPr/>
        </p:nvSpPr>
        <p:spPr bwMode="auto">
          <a:xfrm>
            <a:off x="10723960" y="6153150"/>
            <a:ext cx="2256234" cy="2256235"/>
          </a:xfrm>
          <a:custGeom>
            <a:avLst/>
            <a:gdLst>
              <a:gd name="T0" fmla="*/ 1504080 w 19679"/>
              <a:gd name="T1" fmla="*/ 1650987 h 19679"/>
              <a:gd name="T2" fmla="*/ 1504080 w 19679"/>
              <a:gd name="T3" fmla="*/ 1650987 h 19679"/>
              <a:gd name="T4" fmla="*/ 1504080 w 19679"/>
              <a:gd name="T5" fmla="*/ 1650987 h 19679"/>
              <a:gd name="T6" fmla="*/ 1504080 w 19679"/>
              <a:gd name="T7" fmla="*/ 1650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3933" name="AutoShape 29"/>
          <p:cNvSpPr>
            <a:spLocks/>
          </p:cNvSpPr>
          <p:nvPr/>
        </p:nvSpPr>
        <p:spPr bwMode="auto">
          <a:xfrm>
            <a:off x="8241506" y="8349853"/>
            <a:ext cx="1891904" cy="1890713"/>
          </a:xfrm>
          <a:custGeom>
            <a:avLst/>
            <a:gdLst>
              <a:gd name="T0" fmla="*/ 1261205 w 19679"/>
              <a:gd name="T1" fmla="*/ 1383518 h 19679"/>
              <a:gd name="T2" fmla="*/ 1261205 w 19679"/>
              <a:gd name="T3" fmla="*/ 1383518 h 19679"/>
              <a:gd name="T4" fmla="*/ 1261205 w 19679"/>
              <a:gd name="T5" fmla="*/ 1383518 h 19679"/>
              <a:gd name="T6" fmla="*/ 1261205 w 19679"/>
              <a:gd name="T7" fmla="*/ 13835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3934" name="AutoShape 30"/>
          <p:cNvSpPr>
            <a:spLocks/>
          </p:cNvSpPr>
          <p:nvPr/>
        </p:nvSpPr>
        <p:spPr bwMode="auto">
          <a:xfrm>
            <a:off x="5247085" y="7425929"/>
            <a:ext cx="1603772" cy="1602581"/>
          </a:xfrm>
          <a:custGeom>
            <a:avLst/>
            <a:gdLst>
              <a:gd name="T0" fmla="*/ 1069127 w 19679"/>
              <a:gd name="T1" fmla="*/ 1172680 h 19679"/>
              <a:gd name="T2" fmla="*/ 1069127 w 19679"/>
              <a:gd name="T3" fmla="*/ 1172680 h 19679"/>
              <a:gd name="T4" fmla="*/ 1069127 w 19679"/>
              <a:gd name="T5" fmla="*/ 1172680 h 19679"/>
              <a:gd name="T6" fmla="*/ 1069127 w 19679"/>
              <a:gd name="T7" fmla="*/ 11726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3935" name="AutoShape 31"/>
          <p:cNvSpPr>
            <a:spLocks/>
          </p:cNvSpPr>
          <p:nvPr/>
        </p:nvSpPr>
        <p:spPr bwMode="auto">
          <a:xfrm>
            <a:off x="8753475" y="9045179"/>
            <a:ext cx="779860" cy="511969"/>
          </a:xfrm>
          <a:custGeom>
            <a:avLst/>
            <a:gdLst>
              <a:gd name="T0" fmla="*/ 519907 w 21600"/>
              <a:gd name="T1" fmla="*/ 341313 h 21600"/>
              <a:gd name="T2" fmla="*/ 519907 w 21600"/>
              <a:gd name="T3" fmla="*/ 341313 h 21600"/>
              <a:gd name="T4" fmla="*/ 519907 w 21600"/>
              <a:gd name="T5" fmla="*/ 341313 h 21600"/>
              <a:gd name="T6" fmla="*/ 519907 w 21600"/>
              <a:gd name="T7" fmla="*/ 341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23936" name="AutoShape 32"/>
          <p:cNvSpPr>
            <a:spLocks/>
          </p:cNvSpPr>
          <p:nvPr/>
        </p:nvSpPr>
        <p:spPr bwMode="auto">
          <a:xfrm>
            <a:off x="11519298" y="7016354"/>
            <a:ext cx="716756" cy="659606"/>
          </a:xfrm>
          <a:custGeom>
            <a:avLst/>
            <a:gdLst>
              <a:gd name="T0" fmla="*/ 477838 w 21600"/>
              <a:gd name="T1" fmla="*/ 439738 h 21600"/>
              <a:gd name="T2" fmla="*/ 477838 w 21600"/>
              <a:gd name="T3" fmla="*/ 439738 h 21600"/>
              <a:gd name="T4" fmla="*/ 477838 w 21600"/>
              <a:gd name="T5" fmla="*/ 439738 h 21600"/>
              <a:gd name="T6" fmla="*/ 477838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23937" name="AutoShape 33"/>
          <p:cNvSpPr>
            <a:spLocks/>
          </p:cNvSpPr>
          <p:nvPr/>
        </p:nvSpPr>
        <p:spPr bwMode="auto">
          <a:xfrm>
            <a:off x="7733110" y="6281738"/>
            <a:ext cx="581025" cy="582216"/>
          </a:xfrm>
          <a:custGeom>
            <a:avLst/>
            <a:gdLst>
              <a:gd name="T0" fmla="*/ 387350 w 21468"/>
              <a:gd name="T1" fmla="*/ 388126 h 21469"/>
              <a:gd name="T2" fmla="*/ 387350 w 21468"/>
              <a:gd name="T3" fmla="*/ 388126 h 21469"/>
              <a:gd name="T4" fmla="*/ 387350 w 21468"/>
              <a:gd name="T5" fmla="*/ 388126 h 21469"/>
              <a:gd name="T6" fmla="*/ 387350 w 21468"/>
              <a:gd name="T7" fmla="*/ 3881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23938" name="AutoShape 34"/>
          <p:cNvSpPr>
            <a:spLocks/>
          </p:cNvSpPr>
          <p:nvPr/>
        </p:nvSpPr>
        <p:spPr bwMode="auto">
          <a:xfrm>
            <a:off x="5757862" y="7979569"/>
            <a:ext cx="501254" cy="534591"/>
          </a:xfrm>
          <a:custGeom>
            <a:avLst/>
            <a:gdLst>
              <a:gd name="T0" fmla="*/ 334169 w 21600"/>
              <a:gd name="T1" fmla="*/ 363325 h 21392"/>
              <a:gd name="T2" fmla="*/ 334169 w 21600"/>
              <a:gd name="T3" fmla="*/ 363325 h 21392"/>
              <a:gd name="T4" fmla="*/ 334169 w 21600"/>
              <a:gd name="T5" fmla="*/ 363325 h 21392"/>
              <a:gd name="T6" fmla="*/ 334169 w 21600"/>
              <a:gd name="T7" fmla="*/ 363325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3930"/>
                                        </p:tgtEl>
                                        <p:attrNameLst>
                                          <p:attrName>style.visibility</p:attrName>
                                        </p:attrNameLst>
                                      </p:cBhvr>
                                      <p:to>
                                        <p:strVal val="visible"/>
                                      </p:to>
                                    </p:set>
                                    <p:animEffect transition="in" filter="fade">
                                      <p:cBhvr>
                                        <p:cTn id="7" dur="500"/>
                                        <p:tgtEl>
                                          <p:spTgt spid="12393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3934"/>
                                        </p:tgtEl>
                                        <p:attrNameLst>
                                          <p:attrName>style.visibility</p:attrName>
                                        </p:attrNameLst>
                                      </p:cBhvr>
                                      <p:to>
                                        <p:strVal val="visible"/>
                                      </p:to>
                                    </p:set>
                                    <p:animEffect transition="in" filter="fade">
                                      <p:cBhvr>
                                        <p:cTn id="10" dur="300"/>
                                        <p:tgtEl>
                                          <p:spTgt spid="123934"/>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23938"/>
                                        </p:tgtEl>
                                        <p:attrNameLst>
                                          <p:attrName>style.visibility</p:attrName>
                                        </p:attrNameLst>
                                      </p:cBhvr>
                                      <p:to>
                                        <p:strVal val="visible"/>
                                      </p:to>
                                    </p:set>
                                    <p:animEffect transition="in" filter="fade">
                                      <p:cBhvr>
                                        <p:cTn id="14" dur="300"/>
                                        <p:tgtEl>
                                          <p:spTgt spid="123938"/>
                                        </p:tgtEl>
                                      </p:cBhvr>
                                    </p:animEffect>
                                  </p:childTnLst>
                                </p:cTn>
                              </p:par>
                            </p:childTnLst>
                          </p:cTn>
                        </p:par>
                        <p:par>
                          <p:cTn id="15" fill="hold" nodeType="afterGroup">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23917"/>
                                        </p:tgtEl>
                                        <p:attrNameLst>
                                          <p:attrName>style.visibility</p:attrName>
                                        </p:attrNameLst>
                                      </p:cBhvr>
                                      <p:to>
                                        <p:strVal val="visible"/>
                                      </p:to>
                                    </p:set>
                                    <p:animEffect transition="in" filter="fade">
                                      <p:cBhvr>
                                        <p:cTn id="18" dur="400"/>
                                        <p:tgtEl>
                                          <p:spTgt spid="123917"/>
                                        </p:tgtEl>
                                      </p:cBhvr>
                                    </p:animEffect>
                                  </p:childTnLst>
                                </p:cTn>
                              </p:par>
                            </p:childTnLst>
                          </p:cTn>
                        </p:par>
                        <p:par>
                          <p:cTn id="19" fill="hold" nodeType="afterGroup">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23920"/>
                                        </p:tgtEl>
                                        <p:attrNameLst>
                                          <p:attrName>style.visibility</p:attrName>
                                        </p:attrNameLst>
                                      </p:cBhvr>
                                      <p:to>
                                        <p:strVal val="visible"/>
                                      </p:to>
                                    </p:set>
                                    <p:animEffect transition="in" filter="fade">
                                      <p:cBhvr>
                                        <p:cTn id="22" dur="400"/>
                                        <p:tgtEl>
                                          <p:spTgt spid="123920"/>
                                        </p:tgtEl>
                                      </p:cBhvr>
                                    </p:animEffect>
                                  </p:childTnLst>
                                </p:cTn>
                              </p:par>
                            </p:childTnLst>
                          </p:cTn>
                        </p:par>
                        <p:par>
                          <p:cTn id="23" fill="hold" nodeType="afterGroup">
                            <p:stCondLst>
                              <p:cond delay="1600"/>
                            </p:stCondLst>
                            <p:childTnLst>
                              <p:par>
                                <p:cTn id="24" presetID="10" presetClass="entr" presetSubtype="0" fill="hold" grpId="0" nodeType="afterEffect">
                                  <p:stCondLst>
                                    <p:cond delay="0"/>
                                  </p:stCondLst>
                                  <p:childTnLst>
                                    <p:set>
                                      <p:cBhvr>
                                        <p:cTn id="25" dur="1" fill="hold">
                                          <p:stCondLst>
                                            <p:cond delay="0"/>
                                          </p:stCondLst>
                                        </p:cTn>
                                        <p:tgtEl>
                                          <p:spTgt spid="123914"/>
                                        </p:tgtEl>
                                        <p:attrNameLst>
                                          <p:attrName>style.visibility</p:attrName>
                                        </p:attrNameLst>
                                      </p:cBhvr>
                                      <p:to>
                                        <p:strVal val="visible"/>
                                      </p:to>
                                    </p:set>
                                    <p:animEffect transition="in" filter="fade">
                                      <p:cBhvr>
                                        <p:cTn id="26" dur="400"/>
                                        <p:tgtEl>
                                          <p:spTgt spid="123914"/>
                                        </p:tgtEl>
                                      </p:cBhvr>
                                    </p:animEffect>
                                  </p:childTnLst>
                                </p:cTn>
                              </p:par>
                            </p:childTnLst>
                          </p:cTn>
                        </p:par>
                        <p:par>
                          <p:cTn id="27" fill="hold" nodeType="afterGroup">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23915"/>
                                        </p:tgtEl>
                                        <p:attrNameLst>
                                          <p:attrName>style.visibility</p:attrName>
                                        </p:attrNameLst>
                                      </p:cBhvr>
                                      <p:to>
                                        <p:strVal val="visible"/>
                                      </p:to>
                                    </p:set>
                                    <p:animEffect transition="in" filter="fade">
                                      <p:cBhvr>
                                        <p:cTn id="30" dur="400"/>
                                        <p:tgtEl>
                                          <p:spTgt spid="12391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8" presetClass="entr" presetSubtype="3" fill="hold" grpId="0" nodeType="clickEffect">
                                  <p:stCondLst>
                                    <p:cond delay="0"/>
                                  </p:stCondLst>
                                  <p:childTnLst>
                                    <p:set>
                                      <p:cBhvr>
                                        <p:cTn id="34" dur="1" fill="hold">
                                          <p:stCondLst>
                                            <p:cond delay="0"/>
                                          </p:stCondLst>
                                        </p:cTn>
                                        <p:tgtEl>
                                          <p:spTgt spid="123924"/>
                                        </p:tgtEl>
                                        <p:attrNameLst>
                                          <p:attrName>style.visibility</p:attrName>
                                        </p:attrNameLst>
                                      </p:cBhvr>
                                      <p:to>
                                        <p:strVal val="visible"/>
                                      </p:to>
                                    </p:set>
                                    <p:animEffect transition="in" filter="strips(upRight)">
                                      <p:cBhvr>
                                        <p:cTn id="35" dur="700"/>
                                        <p:tgtEl>
                                          <p:spTgt spid="1239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23927"/>
                                        </p:tgtEl>
                                        <p:attrNameLst>
                                          <p:attrName>style.visibility</p:attrName>
                                        </p:attrNameLst>
                                      </p:cBhvr>
                                      <p:to>
                                        <p:strVal val="visible"/>
                                      </p:to>
                                    </p:set>
                                    <p:animEffect transition="in" filter="fade">
                                      <p:cBhvr>
                                        <p:cTn id="38" dur="500"/>
                                        <p:tgtEl>
                                          <p:spTgt spid="12392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23931"/>
                                        </p:tgtEl>
                                        <p:attrNameLst>
                                          <p:attrName>style.visibility</p:attrName>
                                        </p:attrNameLst>
                                      </p:cBhvr>
                                      <p:to>
                                        <p:strVal val="visible"/>
                                      </p:to>
                                    </p:set>
                                    <p:animEffect transition="in" filter="fade">
                                      <p:cBhvr>
                                        <p:cTn id="41" dur="300"/>
                                        <p:tgtEl>
                                          <p:spTgt spid="123931"/>
                                        </p:tgtEl>
                                      </p:cBhvr>
                                    </p:animEffect>
                                  </p:childTnLst>
                                </p:cTn>
                              </p:par>
                            </p:childTnLst>
                          </p:cTn>
                        </p:par>
                        <p:par>
                          <p:cTn id="42" fill="hold">
                            <p:stCondLst>
                              <p:cond delay="700"/>
                            </p:stCondLst>
                            <p:childTnLst>
                              <p:par>
                                <p:cTn id="43" presetID="10" presetClass="entr" presetSubtype="0" fill="hold" grpId="0" nodeType="afterEffect">
                                  <p:stCondLst>
                                    <p:cond delay="0"/>
                                  </p:stCondLst>
                                  <p:childTnLst>
                                    <p:set>
                                      <p:cBhvr>
                                        <p:cTn id="44" dur="1" fill="hold">
                                          <p:stCondLst>
                                            <p:cond delay="0"/>
                                          </p:stCondLst>
                                        </p:cTn>
                                        <p:tgtEl>
                                          <p:spTgt spid="123937"/>
                                        </p:tgtEl>
                                        <p:attrNameLst>
                                          <p:attrName>style.visibility</p:attrName>
                                        </p:attrNameLst>
                                      </p:cBhvr>
                                      <p:to>
                                        <p:strVal val="visible"/>
                                      </p:to>
                                    </p:set>
                                    <p:animEffect transition="in" filter="fade">
                                      <p:cBhvr>
                                        <p:cTn id="45" dur="500"/>
                                        <p:tgtEl>
                                          <p:spTgt spid="123937"/>
                                        </p:tgtEl>
                                      </p:cBhvr>
                                    </p:animEffect>
                                  </p:childTnLst>
                                </p:cTn>
                              </p:par>
                            </p:childTnLst>
                          </p:cTn>
                        </p:par>
                        <p:par>
                          <p:cTn id="46" fill="hold" nodeType="afterGroup">
                            <p:stCondLst>
                              <p:cond delay="1200"/>
                            </p:stCondLst>
                            <p:childTnLst>
                              <p:par>
                                <p:cTn id="47" presetID="10" presetClass="entr" presetSubtype="0" fill="hold" grpId="0" nodeType="afterEffect">
                                  <p:stCondLst>
                                    <p:cond delay="0"/>
                                  </p:stCondLst>
                                  <p:childTnLst>
                                    <p:set>
                                      <p:cBhvr>
                                        <p:cTn id="48" dur="1" fill="hold">
                                          <p:stCondLst>
                                            <p:cond delay="0"/>
                                          </p:stCondLst>
                                        </p:cTn>
                                        <p:tgtEl>
                                          <p:spTgt spid="123918"/>
                                        </p:tgtEl>
                                        <p:attrNameLst>
                                          <p:attrName>style.visibility</p:attrName>
                                        </p:attrNameLst>
                                      </p:cBhvr>
                                      <p:to>
                                        <p:strVal val="visible"/>
                                      </p:to>
                                    </p:set>
                                    <p:animEffect transition="in" filter="fade">
                                      <p:cBhvr>
                                        <p:cTn id="49" dur="400"/>
                                        <p:tgtEl>
                                          <p:spTgt spid="123918"/>
                                        </p:tgtEl>
                                      </p:cBhvr>
                                    </p:animEffect>
                                  </p:childTnLst>
                                </p:cTn>
                              </p:par>
                            </p:childTnLst>
                          </p:cTn>
                        </p:par>
                        <p:par>
                          <p:cTn id="50" fill="hold">
                            <p:stCondLst>
                              <p:cond delay="1600"/>
                            </p:stCondLst>
                            <p:childTnLst>
                              <p:par>
                                <p:cTn id="51" presetID="23" presetClass="entr" presetSubtype="16" fill="hold" grpId="0" nodeType="afterEffect">
                                  <p:stCondLst>
                                    <p:cond delay="0"/>
                                  </p:stCondLst>
                                  <p:childTnLst>
                                    <p:set>
                                      <p:cBhvr>
                                        <p:cTn id="52" dur="1" fill="hold">
                                          <p:stCondLst>
                                            <p:cond delay="0"/>
                                          </p:stCondLst>
                                        </p:cTn>
                                        <p:tgtEl>
                                          <p:spTgt spid="123921"/>
                                        </p:tgtEl>
                                        <p:attrNameLst>
                                          <p:attrName>style.visibility</p:attrName>
                                        </p:attrNameLst>
                                      </p:cBhvr>
                                      <p:to>
                                        <p:strVal val="visible"/>
                                      </p:to>
                                    </p:set>
                                    <p:anim calcmode="lin" valueType="num">
                                      <p:cBhvr>
                                        <p:cTn id="53" dur="400" fill="hold"/>
                                        <p:tgtEl>
                                          <p:spTgt spid="123921"/>
                                        </p:tgtEl>
                                        <p:attrNameLst>
                                          <p:attrName>ppt_w</p:attrName>
                                        </p:attrNameLst>
                                      </p:cBhvr>
                                      <p:tavLst>
                                        <p:tav tm="0">
                                          <p:val>
                                            <p:fltVal val="0"/>
                                          </p:val>
                                        </p:tav>
                                        <p:tav tm="100000">
                                          <p:val>
                                            <p:strVal val="#ppt_w"/>
                                          </p:val>
                                        </p:tav>
                                      </p:tavLst>
                                    </p:anim>
                                    <p:anim calcmode="lin" valueType="num">
                                      <p:cBhvr>
                                        <p:cTn id="54" dur="400" fill="hold"/>
                                        <p:tgtEl>
                                          <p:spTgt spid="123921"/>
                                        </p:tgtEl>
                                        <p:attrNameLst>
                                          <p:attrName>ppt_h</p:attrName>
                                        </p:attrNameLst>
                                      </p:cBhvr>
                                      <p:tavLst>
                                        <p:tav tm="0">
                                          <p:val>
                                            <p:fltVal val="0"/>
                                          </p:val>
                                        </p:tav>
                                        <p:tav tm="100000">
                                          <p:val>
                                            <p:strVal val="#ppt_h"/>
                                          </p:val>
                                        </p:tav>
                                      </p:tavLst>
                                    </p:anim>
                                  </p:childTnLst>
                                </p:cTn>
                              </p:par>
                            </p:childTnLst>
                          </p:cTn>
                        </p:par>
                        <p:par>
                          <p:cTn id="55" fill="hold">
                            <p:stCondLst>
                              <p:cond delay="2000"/>
                            </p:stCondLst>
                            <p:childTnLst>
                              <p:par>
                                <p:cTn id="56" presetID="10" presetClass="entr" presetSubtype="0" fill="hold" grpId="0" nodeType="afterEffect">
                                  <p:stCondLst>
                                    <p:cond delay="0"/>
                                  </p:stCondLst>
                                  <p:childTnLst>
                                    <p:set>
                                      <p:cBhvr>
                                        <p:cTn id="57" dur="1" fill="hold">
                                          <p:stCondLst>
                                            <p:cond delay="0"/>
                                          </p:stCondLst>
                                        </p:cTn>
                                        <p:tgtEl>
                                          <p:spTgt spid="123908"/>
                                        </p:tgtEl>
                                        <p:attrNameLst>
                                          <p:attrName>style.visibility</p:attrName>
                                        </p:attrNameLst>
                                      </p:cBhvr>
                                      <p:to>
                                        <p:strVal val="visible"/>
                                      </p:to>
                                    </p:set>
                                    <p:animEffect transition="in" filter="fade">
                                      <p:cBhvr>
                                        <p:cTn id="58" dur="400"/>
                                        <p:tgtEl>
                                          <p:spTgt spid="123908"/>
                                        </p:tgtEl>
                                      </p:cBhvr>
                                    </p:animEffect>
                                  </p:childTnLst>
                                </p:cTn>
                              </p:par>
                            </p:childTnLst>
                          </p:cTn>
                        </p:par>
                        <p:par>
                          <p:cTn id="59" fill="hold">
                            <p:stCondLst>
                              <p:cond delay="2400"/>
                            </p:stCondLst>
                            <p:childTnLst>
                              <p:par>
                                <p:cTn id="60" presetID="10" presetClass="entr" presetSubtype="0" fill="hold" grpId="0" nodeType="afterEffect">
                                  <p:stCondLst>
                                    <p:cond delay="0"/>
                                  </p:stCondLst>
                                  <p:childTnLst>
                                    <p:set>
                                      <p:cBhvr>
                                        <p:cTn id="61" dur="1" fill="hold">
                                          <p:stCondLst>
                                            <p:cond delay="0"/>
                                          </p:stCondLst>
                                        </p:cTn>
                                        <p:tgtEl>
                                          <p:spTgt spid="123909"/>
                                        </p:tgtEl>
                                        <p:attrNameLst>
                                          <p:attrName>style.visibility</p:attrName>
                                        </p:attrNameLst>
                                      </p:cBhvr>
                                      <p:to>
                                        <p:strVal val="visible"/>
                                      </p:to>
                                    </p:set>
                                    <p:animEffect transition="in" filter="fade">
                                      <p:cBhvr>
                                        <p:cTn id="62" dur="400"/>
                                        <p:tgtEl>
                                          <p:spTgt spid="123909"/>
                                        </p:tgtEl>
                                      </p:cBhvr>
                                    </p:animEffect>
                                  </p:childTnLst>
                                </p:cTn>
                              </p:par>
                            </p:childTnLst>
                          </p:cTn>
                        </p:par>
                      </p:childTnLst>
                    </p:cTn>
                  </p:par>
                  <p:par>
                    <p:cTn id="63" fill="hold">
                      <p:stCondLst>
                        <p:cond delay="indefinite"/>
                      </p:stCondLst>
                      <p:childTnLst>
                        <p:par>
                          <p:cTn id="64" fill="hold">
                            <p:stCondLst>
                              <p:cond delay="0"/>
                            </p:stCondLst>
                            <p:childTnLst>
                              <p:par>
                                <p:cTn id="65" presetID="18" presetClass="entr" presetSubtype="6" fill="hold" grpId="0" nodeType="clickEffect">
                                  <p:stCondLst>
                                    <p:cond delay="0"/>
                                  </p:stCondLst>
                                  <p:childTnLst>
                                    <p:set>
                                      <p:cBhvr>
                                        <p:cTn id="66" dur="1" fill="hold">
                                          <p:stCondLst>
                                            <p:cond delay="0"/>
                                          </p:stCondLst>
                                        </p:cTn>
                                        <p:tgtEl>
                                          <p:spTgt spid="123925"/>
                                        </p:tgtEl>
                                        <p:attrNameLst>
                                          <p:attrName>style.visibility</p:attrName>
                                        </p:attrNameLst>
                                      </p:cBhvr>
                                      <p:to>
                                        <p:strVal val="visible"/>
                                      </p:to>
                                    </p:set>
                                    <p:animEffect transition="in" filter="strips(downRight)">
                                      <p:cBhvr>
                                        <p:cTn id="67" dur="700"/>
                                        <p:tgtEl>
                                          <p:spTgt spid="12392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23928"/>
                                        </p:tgtEl>
                                        <p:attrNameLst>
                                          <p:attrName>style.visibility</p:attrName>
                                        </p:attrNameLst>
                                      </p:cBhvr>
                                      <p:to>
                                        <p:strVal val="visible"/>
                                      </p:to>
                                    </p:set>
                                    <p:animEffect transition="in" filter="fade">
                                      <p:cBhvr>
                                        <p:cTn id="70" dur="500"/>
                                        <p:tgtEl>
                                          <p:spTgt spid="12392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23933"/>
                                        </p:tgtEl>
                                        <p:attrNameLst>
                                          <p:attrName>style.visibility</p:attrName>
                                        </p:attrNameLst>
                                      </p:cBhvr>
                                      <p:to>
                                        <p:strVal val="visible"/>
                                      </p:to>
                                    </p:set>
                                    <p:animEffect transition="in" filter="fade">
                                      <p:cBhvr>
                                        <p:cTn id="73" dur="300"/>
                                        <p:tgtEl>
                                          <p:spTgt spid="123933"/>
                                        </p:tgtEl>
                                      </p:cBhvr>
                                    </p:animEffect>
                                  </p:childTnLst>
                                </p:cTn>
                              </p:par>
                            </p:childTnLst>
                          </p:cTn>
                        </p:par>
                        <p:par>
                          <p:cTn id="74" fill="hold" nodeType="afterGroup">
                            <p:stCondLst>
                              <p:cond delay="700"/>
                            </p:stCondLst>
                            <p:childTnLst>
                              <p:par>
                                <p:cTn id="75" presetID="10" presetClass="entr" presetSubtype="0" fill="hold" grpId="0" nodeType="afterEffect">
                                  <p:stCondLst>
                                    <p:cond delay="0"/>
                                  </p:stCondLst>
                                  <p:childTnLst>
                                    <p:set>
                                      <p:cBhvr>
                                        <p:cTn id="76" dur="1" fill="hold">
                                          <p:stCondLst>
                                            <p:cond delay="0"/>
                                          </p:stCondLst>
                                        </p:cTn>
                                        <p:tgtEl>
                                          <p:spTgt spid="123935"/>
                                        </p:tgtEl>
                                        <p:attrNameLst>
                                          <p:attrName>style.visibility</p:attrName>
                                        </p:attrNameLst>
                                      </p:cBhvr>
                                      <p:to>
                                        <p:strVal val="visible"/>
                                      </p:to>
                                    </p:set>
                                    <p:animEffect transition="in" filter="fade">
                                      <p:cBhvr>
                                        <p:cTn id="77" dur="300"/>
                                        <p:tgtEl>
                                          <p:spTgt spid="123935"/>
                                        </p:tgtEl>
                                      </p:cBhvr>
                                    </p:animEffect>
                                  </p:childTnLst>
                                </p:cTn>
                              </p:par>
                            </p:childTnLst>
                          </p:cTn>
                        </p:par>
                        <p:par>
                          <p:cTn id="78" fill="hold" nodeType="afterGroup">
                            <p:stCondLst>
                              <p:cond delay="1000"/>
                            </p:stCondLst>
                            <p:childTnLst>
                              <p:par>
                                <p:cTn id="79" presetID="10" presetClass="entr" presetSubtype="0" fill="hold" grpId="0" nodeType="afterEffect">
                                  <p:stCondLst>
                                    <p:cond delay="0"/>
                                  </p:stCondLst>
                                  <p:childTnLst>
                                    <p:set>
                                      <p:cBhvr>
                                        <p:cTn id="80" dur="1" fill="hold">
                                          <p:stCondLst>
                                            <p:cond delay="0"/>
                                          </p:stCondLst>
                                        </p:cTn>
                                        <p:tgtEl>
                                          <p:spTgt spid="123916"/>
                                        </p:tgtEl>
                                        <p:attrNameLst>
                                          <p:attrName>style.visibility</p:attrName>
                                        </p:attrNameLst>
                                      </p:cBhvr>
                                      <p:to>
                                        <p:strVal val="visible"/>
                                      </p:to>
                                    </p:set>
                                    <p:animEffect transition="in" filter="fade">
                                      <p:cBhvr>
                                        <p:cTn id="81" dur="400"/>
                                        <p:tgtEl>
                                          <p:spTgt spid="123916"/>
                                        </p:tgtEl>
                                      </p:cBhvr>
                                    </p:animEffect>
                                  </p:childTnLst>
                                </p:cTn>
                              </p:par>
                            </p:childTnLst>
                          </p:cTn>
                        </p:par>
                        <p:par>
                          <p:cTn id="82" fill="hold" nodeType="afterGroup">
                            <p:stCondLst>
                              <p:cond delay="1400"/>
                            </p:stCondLst>
                            <p:childTnLst>
                              <p:par>
                                <p:cTn id="83" presetID="10" presetClass="entr" presetSubtype="0" fill="hold" grpId="0" nodeType="afterEffect">
                                  <p:stCondLst>
                                    <p:cond delay="0"/>
                                  </p:stCondLst>
                                  <p:childTnLst>
                                    <p:set>
                                      <p:cBhvr>
                                        <p:cTn id="84" dur="1" fill="hold">
                                          <p:stCondLst>
                                            <p:cond delay="0"/>
                                          </p:stCondLst>
                                        </p:cTn>
                                        <p:tgtEl>
                                          <p:spTgt spid="123923"/>
                                        </p:tgtEl>
                                        <p:attrNameLst>
                                          <p:attrName>style.visibility</p:attrName>
                                        </p:attrNameLst>
                                      </p:cBhvr>
                                      <p:to>
                                        <p:strVal val="visible"/>
                                      </p:to>
                                    </p:set>
                                    <p:animEffect transition="in" filter="fade">
                                      <p:cBhvr>
                                        <p:cTn id="85" dur="400"/>
                                        <p:tgtEl>
                                          <p:spTgt spid="123923"/>
                                        </p:tgtEl>
                                      </p:cBhvr>
                                    </p:animEffect>
                                  </p:childTnLst>
                                </p:cTn>
                              </p:par>
                            </p:childTnLst>
                          </p:cTn>
                        </p:par>
                        <p:par>
                          <p:cTn id="86" fill="hold" nodeType="afterGroup">
                            <p:stCondLst>
                              <p:cond delay="1800"/>
                            </p:stCondLst>
                            <p:childTnLst>
                              <p:par>
                                <p:cTn id="87" presetID="10" presetClass="entr" presetSubtype="0" fill="hold" grpId="0" nodeType="afterEffect">
                                  <p:stCondLst>
                                    <p:cond delay="0"/>
                                  </p:stCondLst>
                                  <p:childTnLst>
                                    <p:set>
                                      <p:cBhvr>
                                        <p:cTn id="88" dur="1" fill="hold">
                                          <p:stCondLst>
                                            <p:cond delay="0"/>
                                          </p:stCondLst>
                                        </p:cTn>
                                        <p:tgtEl>
                                          <p:spTgt spid="123912"/>
                                        </p:tgtEl>
                                        <p:attrNameLst>
                                          <p:attrName>style.visibility</p:attrName>
                                        </p:attrNameLst>
                                      </p:cBhvr>
                                      <p:to>
                                        <p:strVal val="visible"/>
                                      </p:to>
                                    </p:set>
                                    <p:animEffect transition="in" filter="fade">
                                      <p:cBhvr>
                                        <p:cTn id="89" dur="400"/>
                                        <p:tgtEl>
                                          <p:spTgt spid="123912"/>
                                        </p:tgtEl>
                                      </p:cBhvr>
                                    </p:animEffect>
                                  </p:childTnLst>
                                </p:cTn>
                              </p:par>
                            </p:childTnLst>
                          </p:cTn>
                        </p:par>
                        <p:par>
                          <p:cTn id="90" fill="hold" nodeType="afterGroup">
                            <p:stCondLst>
                              <p:cond delay="2200"/>
                            </p:stCondLst>
                            <p:childTnLst>
                              <p:par>
                                <p:cTn id="91" presetID="10" presetClass="entr" presetSubtype="0" fill="hold" grpId="0" nodeType="afterEffect">
                                  <p:stCondLst>
                                    <p:cond delay="0"/>
                                  </p:stCondLst>
                                  <p:childTnLst>
                                    <p:set>
                                      <p:cBhvr>
                                        <p:cTn id="92" dur="1" fill="hold">
                                          <p:stCondLst>
                                            <p:cond delay="0"/>
                                          </p:stCondLst>
                                        </p:cTn>
                                        <p:tgtEl>
                                          <p:spTgt spid="123913"/>
                                        </p:tgtEl>
                                        <p:attrNameLst>
                                          <p:attrName>style.visibility</p:attrName>
                                        </p:attrNameLst>
                                      </p:cBhvr>
                                      <p:to>
                                        <p:strVal val="visible"/>
                                      </p:to>
                                    </p:set>
                                    <p:animEffect transition="in" filter="fade">
                                      <p:cBhvr>
                                        <p:cTn id="93" dur="400"/>
                                        <p:tgtEl>
                                          <p:spTgt spid="12391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8" presetClass="entr" presetSubtype="3" fill="hold" grpId="0" nodeType="clickEffect">
                                  <p:stCondLst>
                                    <p:cond delay="0"/>
                                  </p:stCondLst>
                                  <p:childTnLst>
                                    <p:set>
                                      <p:cBhvr>
                                        <p:cTn id="97" dur="1" fill="hold">
                                          <p:stCondLst>
                                            <p:cond delay="0"/>
                                          </p:stCondLst>
                                        </p:cTn>
                                        <p:tgtEl>
                                          <p:spTgt spid="123926"/>
                                        </p:tgtEl>
                                        <p:attrNameLst>
                                          <p:attrName>style.visibility</p:attrName>
                                        </p:attrNameLst>
                                      </p:cBhvr>
                                      <p:to>
                                        <p:strVal val="visible"/>
                                      </p:to>
                                    </p:set>
                                    <p:animEffect transition="in" filter="strips(upRight)">
                                      <p:cBhvr>
                                        <p:cTn id="98" dur="500"/>
                                        <p:tgtEl>
                                          <p:spTgt spid="12392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23929"/>
                                        </p:tgtEl>
                                        <p:attrNameLst>
                                          <p:attrName>style.visibility</p:attrName>
                                        </p:attrNameLst>
                                      </p:cBhvr>
                                      <p:to>
                                        <p:strVal val="visible"/>
                                      </p:to>
                                    </p:set>
                                    <p:animEffect transition="in" filter="fade">
                                      <p:cBhvr>
                                        <p:cTn id="101" dur="500"/>
                                        <p:tgtEl>
                                          <p:spTgt spid="123929"/>
                                        </p:tgtEl>
                                      </p:cBhvr>
                                    </p:animEffect>
                                  </p:childTnLst>
                                </p:cTn>
                              </p:par>
                            </p:childTnLst>
                          </p:cTn>
                        </p:par>
                        <p:par>
                          <p:cTn id="102" fill="hold">
                            <p:stCondLst>
                              <p:cond delay="500"/>
                            </p:stCondLst>
                            <p:childTnLst>
                              <p:par>
                                <p:cTn id="103" presetID="10" presetClass="entr" presetSubtype="0" fill="hold" grpId="0" nodeType="afterEffect">
                                  <p:stCondLst>
                                    <p:cond delay="0"/>
                                  </p:stCondLst>
                                  <p:childTnLst>
                                    <p:set>
                                      <p:cBhvr>
                                        <p:cTn id="104" dur="1" fill="hold">
                                          <p:stCondLst>
                                            <p:cond delay="0"/>
                                          </p:stCondLst>
                                        </p:cTn>
                                        <p:tgtEl>
                                          <p:spTgt spid="123932"/>
                                        </p:tgtEl>
                                        <p:attrNameLst>
                                          <p:attrName>style.visibility</p:attrName>
                                        </p:attrNameLst>
                                      </p:cBhvr>
                                      <p:to>
                                        <p:strVal val="visible"/>
                                      </p:to>
                                    </p:set>
                                    <p:animEffect transition="in" filter="fade">
                                      <p:cBhvr>
                                        <p:cTn id="105" dur="300"/>
                                        <p:tgtEl>
                                          <p:spTgt spid="123932"/>
                                        </p:tgtEl>
                                      </p:cBhvr>
                                    </p:animEffect>
                                  </p:childTnLst>
                                </p:cTn>
                              </p:par>
                            </p:childTnLst>
                          </p:cTn>
                        </p:par>
                        <p:par>
                          <p:cTn id="106" fill="hold">
                            <p:stCondLst>
                              <p:cond delay="800"/>
                            </p:stCondLst>
                            <p:childTnLst>
                              <p:par>
                                <p:cTn id="107" presetID="10" presetClass="entr" presetSubtype="0" fill="hold" grpId="0" nodeType="afterEffect">
                                  <p:stCondLst>
                                    <p:cond delay="0"/>
                                  </p:stCondLst>
                                  <p:childTnLst>
                                    <p:set>
                                      <p:cBhvr>
                                        <p:cTn id="108" dur="1" fill="hold">
                                          <p:stCondLst>
                                            <p:cond delay="0"/>
                                          </p:stCondLst>
                                        </p:cTn>
                                        <p:tgtEl>
                                          <p:spTgt spid="123936"/>
                                        </p:tgtEl>
                                        <p:attrNameLst>
                                          <p:attrName>style.visibility</p:attrName>
                                        </p:attrNameLst>
                                      </p:cBhvr>
                                      <p:to>
                                        <p:strVal val="visible"/>
                                      </p:to>
                                    </p:set>
                                    <p:animEffect transition="in" filter="fade">
                                      <p:cBhvr>
                                        <p:cTn id="109" dur="300"/>
                                        <p:tgtEl>
                                          <p:spTgt spid="123936"/>
                                        </p:tgtEl>
                                      </p:cBhvr>
                                    </p:animEffect>
                                  </p:childTnLst>
                                </p:cTn>
                              </p:par>
                            </p:childTnLst>
                          </p:cTn>
                        </p:par>
                        <p:par>
                          <p:cTn id="110" fill="hold">
                            <p:stCondLst>
                              <p:cond delay="1100"/>
                            </p:stCondLst>
                            <p:childTnLst>
                              <p:par>
                                <p:cTn id="111" presetID="10" presetClass="entr" presetSubtype="0" fill="hold" grpId="0" nodeType="afterEffect">
                                  <p:stCondLst>
                                    <p:cond delay="0"/>
                                  </p:stCondLst>
                                  <p:childTnLst>
                                    <p:set>
                                      <p:cBhvr>
                                        <p:cTn id="112" dur="1" fill="hold">
                                          <p:stCondLst>
                                            <p:cond delay="0"/>
                                          </p:stCondLst>
                                        </p:cTn>
                                        <p:tgtEl>
                                          <p:spTgt spid="123919"/>
                                        </p:tgtEl>
                                        <p:attrNameLst>
                                          <p:attrName>style.visibility</p:attrName>
                                        </p:attrNameLst>
                                      </p:cBhvr>
                                      <p:to>
                                        <p:strVal val="visible"/>
                                      </p:to>
                                    </p:set>
                                    <p:animEffect transition="in" filter="fade">
                                      <p:cBhvr>
                                        <p:cTn id="113" dur="400"/>
                                        <p:tgtEl>
                                          <p:spTgt spid="123919"/>
                                        </p:tgtEl>
                                      </p:cBhvr>
                                    </p:animEffect>
                                  </p:childTnLst>
                                </p:cTn>
                              </p:par>
                            </p:childTnLst>
                          </p:cTn>
                        </p:par>
                        <p:par>
                          <p:cTn id="114" fill="hold">
                            <p:stCondLst>
                              <p:cond delay="1500"/>
                            </p:stCondLst>
                            <p:childTnLst>
                              <p:par>
                                <p:cTn id="115" presetID="10" presetClass="entr" presetSubtype="0" fill="hold" grpId="0" nodeType="afterEffect">
                                  <p:stCondLst>
                                    <p:cond delay="0"/>
                                  </p:stCondLst>
                                  <p:childTnLst>
                                    <p:set>
                                      <p:cBhvr>
                                        <p:cTn id="116" dur="1" fill="hold">
                                          <p:stCondLst>
                                            <p:cond delay="0"/>
                                          </p:stCondLst>
                                        </p:cTn>
                                        <p:tgtEl>
                                          <p:spTgt spid="123922"/>
                                        </p:tgtEl>
                                        <p:attrNameLst>
                                          <p:attrName>style.visibility</p:attrName>
                                        </p:attrNameLst>
                                      </p:cBhvr>
                                      <p:to>
                                        <p:strVal val="visible"/>
                                      </p:to>
                                    </p:set>
                                    <p:animEffect transition="in" filter="fade">
                                      <p:cBhvr>
                                        <p:cTn id="117" dur="400"/>
                                        <p:tgtEl>
                                          <p:spTgt spid="123922"/>
                                        </p:tgtEl>
                                      </p:cBhvr>
                                    </p:animEffect>
                                  </p:childTnLst>
                                </p:cTn>
                              </p:par>
                            </p:childTnLst>
                          </p:cTn>
                        </p:par>
                        <p:par>
                          <p:cTn id="118" fill="hold">
                            <p:stCondLst>
                              <p:cond delay="1900"/>
                            </p:stCondLst>
                            <p:childTnLst>
                              <p:par>
                                <p:cTn id="119" presetID="10" presetClass="entr" presetSubtype="0" fill="hold" grpId="0" nodeType="afterEffect">
                                  <p:stCondLst>
                                    <p:cond delay="0"/>
                                  </p:stCondLst>
                                  <p:childTnLst>
                                    <p:set>
                                      <p:cBhvr>
                                        <p:cTn id="120" dur="1" fill="hold">
                                          <p:stCondLst>
                                            <p:cond delay="0"/>
                                          </p:stCondLst>
                                        </p:cTn>
                                        <p:tgtEl>
                                          <p:spTgt spid="123910"/>
                                        </p:tgtEl>
                                        <p:attrNameLst>
                                          <p:attrName>style.visibility</p:attrName>
                                        </p:attrNameLst>
                                      </p:cBhvr>
                                      <p:to>
                                        <p:strVal val="visible"/>
                                      </p:to>
                                    </p:set>
                                    <p:animEffect transition="in" filter="fade">
                                      <p:cBhvr>
                                        <p:cTn id="121" dur="400"/>
                                        <p:tgtEl>
                                          <p:spTgt spid="123910"/>
                                        </p:tgtEl>
                                      </p:cBhvr>
                                    </p:animEffect>
                                  </p:childTnLst>
                                </p:cTn>
                              </p:par>
                            </p:childTnLst>
                          </p:cTn>
                        </p:par>
                        <p:par>
                          <p:cTn id="122" fill="hold">
                            <p:stCondLst>
                              <p:cond delay="2300"/>
                            </p:stCondLst>
                            <p:childTnLst>
                              <p:par>
                                <p:cTn id="123" presetID="10" presetClass="entr" presetSubtype="0" fill="hold" grpId="0" nodeType="afterEffect">
                                  <p:stCondLst>
                                    <p:cond delay="0"/>
                                  </p:stCondLst>
                                  <p:childTnLst>
                                    <p:set>
                                      <p:cBhvr>
                                        <p:cTn id="124" dur="1" fill="hold">
                                          <p:stCondLst>
                                            <p:cond delay="0"/>
                                          </p:stCondLst>
                                        </p:cTn>
                                        <p:tgtEl>
                                          <p:spTgt spid="123911"/>
                                        </p:tgtEl>
                                        <p:attrNameLst>
                                          <p:attrName>style.visibility</p:attrName>
                                        </p:attrNameLst>
                                      </p:cBhvr>
                                      <p:to>
                                        <p:strVal val="visible"/>
                                      </p:to>
                                    </p:set>
                                    <p:animEffect transition="in" filter="fade">
                                      <p:cBhvr>
                                        <p:cTn id="125" dur="400"/>
                                        <p:tgtEl>
                                          <p:spTgt spid="123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8" grpId="0"/>
      <p:bldP spid="123909" grpId="0"/>
      <p:bldP spid="123910" grpId="0"/>
      <p:bldP spid="123911" grpId="0"/>
      <p:bldP spid="123912" grpId="0" autoUpdateAnimBg="0"/>
      <p:bldP spid="123913" grpId="0" autoUpdateAnimBg="0"/>
      <p:bldP spid="123914" grpId="0" autoUpdateAnimBg="0"/>
      <p:bldP spid="123915" grpId="0" autoUpdateAnimBg="0"/>
      <p:bldP spid="123916" grpId="0" animBg="1" autoUpdateAnimBg="0"/>
      <p:bldP spid="123917" grpId="0" animBg="1" autoUpdateAnimBg="0"/>
      <p:bldP spid="123918" grpId="0" animBg="1"/>
      <p:bldP spid="123919" grpId="0" animBg="1"/>
      <p:bldP spid="123920" grpId="0" autoUpdateAnimBg="0"/>
      <p:bldP spid="123921" grpId="0" autoUpdateAnimBg="0"/>
      <p:bldP spid="123922" grpId="0"/>
      <p:bldP spid="123923" grpId="0" autoUpdateAnimBg="0"/>
      <p:bldP spid="123924" grpId="0" animBg="1"/>
      <p:bldP spid="123925" grpId="0" animBg="1"/>
      <p:bldP spid="123926" grpId="0" animBg="1"/>
      <p:bldP spid="123927" grpId="0" animBg="1"/>
      <p:bldP spid="123928" grpId="0" animBg="1"/>
      <p:bldP spid="123929" grpId="0" animBg="1"/>
      <p:bldP spid="123930" grpId="0" animBg="1"/>
      <p:bldP spid="123931" grpId="0" animBg="1"/>
      <p:bldP spid="123932" grpId="0" animBg="1"/>
      <p:bldP spid="123933" grpId="0" animBg="1"/>
      <p:bldP spid="123934" grpId="0" animBg="1"/>
      <p:bldP spid="123935" grpId="0" animBg="1"/>
      <p:bldP spid="123936" grpId="0" animBg="1"/>
      <p:bldP spid="123937" grpId="0" animBg="1"/>
      <p:bldP spid="12393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F89FBAD-F4AF-42AB-A667-CECB853A4250}" type="slidenum">
              <a:rPr lang="en-US" sz="1500">
                <a:solidFill>
                  <a:schemeClr val="tx2"/>
                </a:solidFill>
              </a:rPr>
              <a:pPr algn="ctr" eaLnBrk="1">
                <a:lnSpc>
                  <a:spcPct val="100000"/>
                </a:lnSpc>
              </a:pPr>
              <a:t>118</a:t>
            </a:fld>
            <a:endParaRPr lang="en-US" sz="1800" dirty="0">
              <a:solidFill>
                <a:schemeClr val="tx2"/>
              </a:solidFill>
            </a:endParaRPr>
          </a:p>
        </p:txBody>
      </p:sp>
      <p:sp>
        <p:nvSpPr>
          <p:cNvPr id="124932" name="AutoShape 4"/>
          <p:cNvSpPr>
            <a:spLocks/>
          </p:cNvSpPr>
          <p:nvPr/>
        </p:nvSpPr>
        <p:spPr bwMode="auto">
          <a:xfrm rot="-1979515">
            <a:off x="12387262" y="6900863"/>
            <a:ext cx="2625329"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alpha val="30588"/>
            </a:schemeClr>
          </a:solidFill>
          <a:ln>
            <a:noFill/>
          </a:ln>
          <a:effectLst/>
          <a:extLst/>
        </p:spPr>
        <p:txBody>
          <a:bodyPr lIns="0" tIns="0" rIns="0" bIns="0" anchor="ctr"/>
          <a:lstStyle/>
          <a:p>
            <a:endParaRPr lang="id-ID" sz="1800">
              <a:solidFill>
                <a:schemeClr val="tx2"/>
              </a:solidFill>
            </a:endParaRPr>
          </a:p>
        </p:txBody>
      </p:sp>
      <p:sp>
        <p:nvSpPr>
          <p:cNvPr id="124933" name="AutoShape 5"/>
          <p:cNvSpPr>
            <a:spLocks/>
          </p:cNvSpPr>
          <p:nvPr/>
        </p:nvSpPr>
        <p:spPr bwMode="auto">
          <a:xfrm rot="1929359">
            <a:off x="9995298" y="6973491"/>
            <a:ext cx="2625328"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30588"/>
            </a:schemeClr>
          </a:solidFill>
          <a:ln>
            <a:noFill/>
          </a:ln>
          <a:effectLst/>
          <a:extLst/>
        </p:spPr>
        <p:txBody>
          <a:bodyPr lIns="0" tIns="0" rIns="0" bIns="0" anchor="ctr"/>
          <a:lstStyle/>
          <a:p>
            <a:endParaRPr lang="id-ID" sz="1800">
              <a:solidFill>
                <a:schemeClr val="tx2"/>
              </a:solidFill>
            </a:endParaRPr>
          </a:p>
        </p:txBody>
      </p:sp>
      <p:sp>
        <p:nvSpPr>
          <p:cNvPr id="124934" name="AutoShape 6"/>
          <p:cNvSpPr>
            <a:spLocks/>
          </p:cNvSpPr>
          <p:nvPr/>
        </p:nvSpPr>
        <p:spPr bwMode="auto">
          <a:xfrm rot="-1993332">
            <a:off x="7578329" y="6903244"/>
            <a:ext cx="2625328" cy="1428750"/>
          </a:xfrm>
          <a:custGeom>
            <a:avLst/>
            <a:gdLst>
              <a:gd name="T0" fmla="*/ 1750219 w 21600"/>
              <a:gd name="T1" fmla="*/ 952500 h 21600"/>
              <a:gd name="T2" fmla="*/ 1750219 w 21600"/>
              <a:gd name="T3" fmla="*/ 952500 h 21600"/>
              <a:gd name="T4" fmla="*/ 1750219 w 21600"/>
              <a:gd name="T5" fmla="*/ 952500 h 21600"/>
              <a:gd name="T6" fmla="*/ 1750219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alpha val="30588"/>
            </a:schemeClr>
          </a:solidFill>
          <a:ln>
            <a:noFill/>
          </a:ln>
          <a:effectLst/>
          <a:extLst/>
        </p:spPr>
        <p:txBody>
          <a:bodyPr lIns="0" tIns="0" rIns="0" bIns="0" anchor="ctr"/>
          <a:lstStyle/>
          <a:p>
            <a:endParaRPr lang="id-ID" sz="1800">
              <a:solidFill>
                <a:schemeClr val="tx2"/>
              </a:solidFill>
            </a:endParaRPr>
          </a:p>
        </p:txBody>
      </p:sp>
      <p:sp>
        <p:nvSpPr>
          <p:cNvPr id="124935" name="AutoShape 7"/>
          <p:cNvSpPr>
            <a:spLocks/>
          </p:cNvSpPr>
          <p:nvPr/>
        </p:nvSpPr>
        <p:spPr bwMode="auto">
          <a:xfrm rot="19529415">
            <a:off x="2555388" y="7064879"/>
            <a:ext cx="2812480" cy="142875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alpha val="30588"/>
            </a:schemeClr>
          </a:solidFill>
          <a:ln>
            <a:noFill/>
          </a:ln>
          <a:effectLst/>
          <a:extLst/>
        </p:spPr>
        <p:txBody>
          <a:bodyPr lIns="0" tIns="0" rIns="0" bIns="0" anchor="ctr"/>
          <a:lstStyle/>
          <a:p>
            <a:endParaRPr lang="id-ID" sz="1800">
              <a:solidFill>
                <a:schemeClr val="tx2"/>
              </a:solidFill>
            </a:endParaRPr>
          </a:p>
        </p:txBody>
      </p:sp>
      <p:sp>
        <p:nvSpPr>
          <p:cNvPr id="124936" name="AutoShape 8"/>
          <p:cNvSpPr>
            <a:spLocks/>
          </p:cNvSpPr>
          <p:nvPr/>
        </p:nvSpPr>
        <p:spPr bwMode="auto">
          <a:xfrm rot="1942430">
            <a:off x="5272088" y="6973491"/>
            <a:ext cx="2626519" cy="1428750"/>
          </a:xfrm>
          <a:custGeom>
            <a:avLst/>
            <a:gdLst>
              <a:gd name="T0" fmla="*/ 1751013 w 21600"/>
              <a:gd name="T1" fmla="*/ 952500 h 21600"/>
              <a:gd name="T2" fmla="*/ 1751013 w 21600"/>
              <a:gd name="T3" fmla="*/ 952500 h 21600"/>
              <a:gd name="T4" fmla="*/ 1751013 w 21600"/>
              <a:gd name="T5" fmla="*/ 952500 h 21600"/>
              <a:gd name="T6" fmla="*/ 1751013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30588"/>
            </a:schemeClr>
          </a:solidFill>
          <a:ln>
            <a:noFill/>
          </a:ln>
          <a:effectLst/>
          <a:extLst/>
        </p:spPr>
        <p:txBody>
          <a:bodyPr lIns="0" tIns="0" rIns="0" bIns="0" anchor="ctr"/>
          <a:lstStyle/>
          <a:p>
            <a:endParaRPr lang="id-ID" sz="1800">
              <a:solidFill>
                <a:schemeClr val="tx2"/>
              </a:solidFill>
            </a:endParaRPr>
          </a:p>
        </p:txBody>
      </p:sp>
      <p:sp>
        <p:nvSpPr>
          <p:cNvPr id="124937" name="AutoShape 9"/>
          <p:cNvSpPr>
            <a:spLocks/>
          </p:cNvSpPr>
          <p:nvPr/>
        </p:nvSpPr>
        <p:spPr bwMode="auto">
          <a:xfrm>
            <a:off x="2170510" y="763190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4938" name="AutoShape 10"/>
          <p:cNvSpPr>
            <a:spLocks/>
          </p:cNvSpPr>
          <p:nvPr/>
        </p:nvSpPr>
        <p:spPr bwMode="auto">
          <a:xfrm>
            <a:off x="4542235" y="605075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4939" name="AutoShape 11"/>
          <p:cNvSpPr>
            <a:spLocks/>
          </p:cNvSpPr>
          <p:nvPr/>
        </p:nvSpPr>
        <p:spPr bwMode="auto">
          <a:xfrm>
            <a:off x="6866335" y="763190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4940" name="AutoShape 12"/>
          <p:cNvSpPr>
            <a:spLocks/>
          </p:cNvSpPr>
          <p:nvPr/>
        </p:nvSpPr>
        <p:spPr bwMode="auto">
          <a:xfrm>
            <a:off x="9197579" y="6050756"/>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4941" name="AutoShape 13"/>
          <p:cNvSpPr>
            <a:spLocks/>
          </p:cNvSpPr>
          <p:nvPr/>
        </p:nvSpPr>
        <p:spPr bwMode="auto">
          <a:xfrm>
            <a:off x="11657410" y="7522369"/>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4942" name="AutoShape 14"/>
          <p:cNvSpPr>
            <a:spLocks/>
          </p:cNvSpPr>
          <p:nvPr/>
        </p:nvSpPr>
        <p:spPr bwMode="auto">
          <a:xfrm>
            <a:off x="14029135" y="6136481"/>
            <a:ext cx="1582340" cy="1581150"/>
          </a:xfrm>
          <a:custGeom>
            <a:avLst/>
            <a:gdLst>
              <a:gd name="T0" fmla="*/ 1054840 w 19679"/>
              <a:gd name="T1" fmla="*/ 1156998 h 19679"/>
              <a:gd name="T2" fmla="*/ 1054840 w 19679"/>
              <a:gd name="T3" fmla="*/ 1156998 h 19679"/>
              <a:gd name="T4" fmla="*/ 1054840 w 19679"/>
              <a:gd name="T5" fmla="*/ 1156998 h 19679"/>
              <a:gd name="T6" fmla="*/ 1054840 w 19679"/>
              <a:gd name="T7" fmla="*/ 11569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1800">
              <a:solidFill>
                <a:schemeClr val="tx2"/>
              </a:solidFill>
            </a:endParaRPr>
          </a:p>
        </p:txBody>
      </p:sp>
      <p:sp>
        <p:nvSpPr>
          <p:cNvPr id="124943" name="AutoShape 15"/>
          <p:cNvSpPr>
            <a:spLocks/>
          </p:cNvSpPr>
          <p:nvPr/>
        </p:nvSpPr>
        <p:spPr bwMode="auto">
          <a:xfrm>
            <a:off x="4224338" y="4854179"/>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even night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4944" name="AutoShape 16"/>
          <p:cNvSpPr>
            <a:spLocks/>
          </p:cNvSpPr>
          <p:nvPr/>
        </p:nvSpPr>
        <p:spPr bwMode="auto">
          <a:xfrm>
            <a:off x="4224338"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45" name="AutoShape 17"/>
          <p:cNvSpPr>
            <a:spLocks/>
          </p:cNvSpPr>
          <p:nvPr/>
        </p:nvSpPr>
        <p:spPr bwMode="auto">
          <a:xfrm>
            <a:off x="8505825" y="4854179"/>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6" name="AutoShape 18"/>
          <p:cNvSpPr>
            <a:spLocks/>
          </p:cNvSpPr>
          <p:nvPr/>
        </p:nvSpPr>
        <p:spPr bwMode="auto">
          <a:xfrm>
            <a:off x="8505825"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47" name="AutoShape 19"/>
          <p:cNvSpPr>
            <a:spLocks/>
          </p:cNvSpPr>
          <p:nvPr/>
        </p:nvSpPr>
        <p:spPr bwMode="auto">
          <a:xfrm>
            <a:off x="13107591" y="4854179"/>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48" name="AutoShape 20"/>
          <p:cNvSpPr>
            <a:spLocks/>
          </p:cNvSpPr>
          <p:nvPr/>
        </p:nvSpPr>
        <p:spPr bwMode="auto">
          <a:xfrm>
            <a:off x="13107591" y="4364831"/>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49" name="AutoShape 21"/>
          <p:cNvSpPr>
            <a:spLocks/>
          </p:cNvSpPr>
          <p:nvPr/>
        </p:nvSpPr>
        <p:spPr bwMode="auto">
          <a:xfrm>
            <a:off x="2171700" y="10173892"/>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0" name="AutoShape 22"/>
          <p:cNvSpPr>
            <a:spLocks/>
          </p:cNvSpPr>
          <p:nvPr/>
        </p:nvSpPr>
        <p:spPr bwMode="auto">
          <a:xfrm>
            <a:off x="2171700"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51" name="AutoShape 23"/>
          <p:cNvSpPr>
            <a:spLocks/>
          </p:cNvSpPr>
          <p:nvPr/>
        </p:nvSpPr>
        <p:spPr bwMode="auto">
          <a:xfrm>
            <a:off x="6453188" y="10173892"/>
            <a:ext cx="3429000"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2" name="AutoShape 24"/>
          <p:cNvSpPr>
            <a:spLocks/>
          </p:cNvSpPr>
          <p:nvPr/>
        </p:nvSpPr>
        <p:spPr bwMode="auto">
          <a:xfrm>
            <a:off x="6453188"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53" name="AutoShape 25"/>
          <p:cNvSpPr>
            <a:spLocks/>
          </p:cNvSpPr>
          <p:nvPr/>
        </p:nvSpPr>
        <p:spPr bwMode="auto">
          <a:xfrm>
            <a:off x="11053763" y="10173892"/>
            <a:ext cx="343019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even night for ipsum randomised.</a:t>
            </a:r>
          </a:p>
        </p:txBody>
      </p:sp>
      <p:sp>
        <p:nvSpPr>
          <p:cNvPr id="124954" name="AutoShape 26"/>
          <p:cNvSpPr>
            <a:spLocks/>
          </p:cNvSpPr>
          <p:nvPr/>
        </p:nvSpPr>
        <p:spPr bwMode="auto">
          <a:xfrm>
            <a:off x="11053763" y="968335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4955" name="AutoShape 27"/>
          <p:cNvSpPr>
            <a:spLocks/>
          </p:cNvSpPr>
          <p:nvPr/>
        </p:nvSpPr>
        <p:spPr bwMode="auto">
          <a:xfrm>
            <a:off x="14626829" y="6668692"/>
            <a:ext cx="386953" cy="515540"/>
          </a:xfrm>
          <a:custGeom>
            <a:avLst/>
            <a:gdLst>
              <a:gd name="T0" fmla="*/ 257969 w 21600"/>
              <a:gd name="T1" fmla="*/ 343694 h 21600"/>
              <a:gd name="T2" fmla="*/ 257969 w 21600"/>
              <a:gd name="T3" fmla="*/ 343694 h 21600"/>
              <a:gd name="T4" fmla="*/ 257969 w 21600"/>
              <a:gd name="T5" fmla="*/ 343694 h 21600"/>
              <a:gd name="T6" fmla="*/ 2579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24956" name="AutoShape 28"/>
          <p:cNvSpPr>
            <a:spLocks/>
          </p:cNvSpPr>
          <p:nvPr/>
        </p:nvSpPr>
        <p:spPr bwMode="auto">
          <a:xfrm>
            <a:off x="12222957" y="8055769"/>
            <a:ext cx="451247" cy="515541"/>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24957" name="AutoShape 29"/>
          <p:cNvSpPr>
            <a:spLocks/>
          </p:cNvSpPr>
          <p:nvPr/>
        </p:nvSpPr>
        <p:spPr bwMode="auto">
          <a:xfrm>
            <a:off x="9719073" y="6535341"/>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24958" name="AutoShape 30"/>
          <p:cNvSpPr>
            <a:spLocks/>
          </p:cNvSpPr>
          <p:nvPr/>
        </p:nvSpPr>
        <p:spPr bwMode="auto">
          <a:xfrm>
            <a:off x="5125642" y="658296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24959" name="AutoShape 31"/>
          <p:cNvSpPr>
            <a:spLocks/>
          </p:cNvSpPr>
          <p:nvPr/>
        </p:nvSpPr>
        <p:spPr bwMode="auto">
          <a:xfrm>
            <a:off x="7339013" y="8146257"/>
            <a:ext cx="517922" cy="517922"/>
          </a:xfrm>
          <a:custGeom>
            <a:avLst/>
            <a:gdLst>
              <a:gd name="T0" fmla="*/ 345282 w 21470"/>
              <a:gd name="T1" fmla="*/ 349463 h 21470"/>
              <a:gd name="T2" fmla="*/ 345282 w 21470"/>
              <a:gd name="T3" fmla="*/ 349463 h 21470"/>
              <a:gd name="T4" fmla="*/ 345282 w 21470"/>
              <a:gd name="T5" fmla="*/ 349463 h 21470"/>
              <a:gd name="T6" fmla="*/ 345282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24960" name="AutoShape 32"/>
          <p:cNvSpPr>
            <a:spLocks/>
          </p:cNvSpPr>
          <p:nvPr/>
        </p:nvSpPr>
        <p:spPr bwMode="auto">
          <a:xfrm>
            <a:off x="2703910" y="819745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CA93F3C-65D4-4A01-9635-B51236595CD2}" type="slidenum">
              <a:rPr lang="en-US" sz="1500">
                <a:solidFill>
                  <a:schemeClr val="tx2"/>
                </a:solidFill>
              </a:rPr>
              <a:pPr algn="ctr" eaLnBrk="1">
                <a:lnSpc>
                  <a:spcPct val="100000"/>
                </a:lnSpc>
              </a:pPr>
              <a:t>119</a:t>
            </a:fld>
            <a:endParaRPr lang="en-US" sz="1800" dirty="0">
              <a:solidFill>
                <a:schemeClr val="tx2"/>
              </a:solidFill>
            </a:endParaRPr>
          </a:p>
        </p:txBody>
      </p:sp>
      <p:sp>
        <p:nvSpPr>
          <p:cNvPr id="125956" name="AutoShape 4"/>
          <p:cNvSpPr>
            <a:spLocks/>
          </p:cNvSpPr>
          <p:nvPr/>
        </p:nvSpPr>
        <p:spPr bwMode="auto">
          <a:xfrm>
            <a:off x="7660481" y="6332935"/>
            <a:ext cx="2357438" cy="2038350"/>
          </a:xfrm>
          <a:custGeom>
            <a:avLst/>
            <a:gdLst>
              <a:gd name="T0" fmla="*/ 1571625 w 21600"/>
              <a:gd name="T1" fmla="*/ 1367293 h 21533"/>
              <a:gd name="T2" fmla="*/ 1571625 w 21600"/>
              <a:gd name="T3" fmla="*/ 1367293 h 21533"/>
              <a:gd name="T4" fmla="*/ 1571625 w 21600"/>
              <a:gd name="T5" fmla="*/ 1367293 h 21533"/>
              <a:gd name="T6" fmla="*/ 1571625 w 21600"/>
              <a:gd name="T7" fmla="*/ 136729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1591" y="7"/>
                </a:moveTo>
                <a:cubicBezTo>
                  <a:pt x="10250" y="-67"/>
                  <a:pt x="8939" y="435"/>
                  <a:pt x="7901" y="1415"/>
                </a:cubicBezTo>
                <a:lnTo>
                  <a:pt x="0" y="9575"/>
                </a:lnTo>
                <a:lnTo>
                  <a:pt x="10375" y="21533"/>
                </a:lnTo>
                <a:lnTo>
                  <a:pt x="21599" y="9244"/>
                </a:lnTo>
                <a:lnTo>
                  <a:pt x="15051" y="1696"/>
                </a:lnTo>
                <a:cubicBezTo>
                  <a:pt x="14112" y="677"/>
                  <a:pt x="12879" y="78"/>
                  <a:pt x="11591" y="7"/>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5957" name="AutoShape 5"/>
          <p:cNvSpPr>
            <a:spLocks/>
          </p:cNvSpPr>
          <p:nvPr/>
        </p:nvSpPr>
        <p:spPr bwMode="auto">
          <a:xfrm>
            <a:off x="7656910" y="7212807"/>
            <a:ext cx="2349103" cy="1156097"/>
          </a:xfrm>
          <a:custGeom>
            <a:avLst/>
            <a:gdLst>
              <a:gd name="T0" fmla="*/ 1566069 w 21600"/>
              <a:gd name="T1" fmla="*/ 770732 h 21600"/>
              <a:gd name="T2" fmla="*/ 1566069 w 21600"/>
              <a:gd name="T3" fmla="*/ 770732 h 21600"/>
              <a:gd name="T4" fmla="*/ 1566069 w 21600"/>
              <a:gd name="T5" fmla="*/ 770732 h 21600"/>
              <a:gd name="T6" fmla="*/ 1566069 w 21600"/>
              <a:gd name="T7" fmla="*/ 770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8" y="0"/>
                </a:moveTo>
                <a:lnTo>
                  <a:pt x="0" y="439"/>
                </a:lnTo>
                <a:lnTo>
                  <a:pt x="10412" y="21599"/>
                </a:lnTo>
                <a:lnTo>
                  <a:pt x="21600" y="0"/>
                </a:lnTo>
                <a:lnTo>
                  <a:pt x="238"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5958" name="AutoShape 6"/>
          <p:cNvSpPr>
            <a:spLocks/>
          </p:cNvSpPr>
          <p:nvPr/>
        </p:nvSpPr>
        <p:spPr bwMode="auto">
          <a:xfrm>
            <a:off x="6204348" y="7408069"/>
            <a:ext cx="2426494" cy="2064544"/>
          </a:xfrm>
          <a:custGeom>
            <a:avLst/>
            <a:gdLst>
              <a:gd name="T0" fmla="*/ 1617663 w 21600"/>
              <a:gd name="T1" fmla="*/ 1376363 h 21564"/>
              <a:gd name="T2" fmla="*/ 1617663 w 21600"/>
              <a:gd name="T3" fmla="*/ 1376363 h 21564"/>
              <a:gd name="T4" fmla="*/ 1617663 w 21600"/>
              <a:gd name="T5" fmla="*/ 1376363 h 21564"/>
              <a:gd name="T6" fmla="*/ 1617663 w 21600"/>
              <a:gd name="T7" fmla="*/ 1376363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10451" y="0"/>
                </a:moveTo>
                <a:lnTo>
                  <a:pt x="0" y="11650"/>
                </a:lnTo>
                <a:lnTo>
                  <a:pt x="6789" y="19615"/>
                </a:lnTo>
                <a:cubicBezTo>
                  <a:pt x="7879" y="20898"/>
                  <a:pt x="9374" y="21600"/>
                  <a:pt x="10917" y="21562"/>
                </a:cubicBezTo>
                <a:cubicBezTo>
                  <a:pt x="12379" y="21527"/>
                  <a:pt x="13771" y="20832"/>
                  <a:pt x="14802" y="19615"/>
                </a:cubicBezTo>
                <a:lnTo>
                  <a:pt x="21599" y="12761"/>
                </a:lnTo>
                <a:lnTo>
                  <a:pt x="10451"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5959" name="AutoShape 7"/>
          <p:cNvSpPr>
            <a:spLocks/>
          </p:cNvSpPr>
          <p:nvPr/>
        </p:nvSpPr>
        <p:spPr bwMode="auto">
          <a:xfrm>
            <a:off x="8999935" y="7415213"/>
            <a:ext cx="2357438" cy="2057400"/>
          </a:xfrm>
          <a:custGeom>
            <a:avLst/>
            <a:gdLst>
              <a:gd name="T0" fmla="*/ 1571625 w 21600"/>
              <a:gd name="T1" fmla="*/ 1371536 h 21475"/>
              <a:gd name="T2" fmla="*/ 1571625 w 21600"/>
              <a:gd name="T3" fmla="*/ 1371536 h 21475"/>
              <a:gd name="T4" fmla="*/ 1571625 w 21600"/>
              <a:gd name="T5" fmla="*/ 1371536 h 21475"/>
              <a:gd name="T6" fmla="*/ 1571625 w 21600"/>
              <a:gd name="T7" fmla="*/ 137153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75">
                <a:moveTo>
                  <a:pt x="11225" y="0"/>
                </a:moveTo>
                <a:lnTo>
                  <a:pt x="0" y="12148"/>
                </a:lnTo>
                <a:lnTo>
                  <a:pt x="6689" y="19784"/>
                </a:lnTo>
                <a:cubicBezTo>
                  <a:pt x="7916" y="20999"/>
                  <a:pt x="9523" y="21599"/>
                  <a:pt x="11143" y="21453"/>
                </a:cubicBezTo>
                <a:cubicBezTo>
                  <a:pt x="12428" y="21336"/>
                  <a:pt x="13645" y="20752"/>
                  <a:pt x="14615" y="19784"/>
                </a:cubicBezTo>
                <a:lnTo>
                  <a:pt x="21600" y="11822"/>
                </a:lnTo>
                <a:lnTo>
                  <a:pt x="11225"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5960" name="AutoShape 8"/>
          <p:cNvSpPr>
            <a:spLocks/>
          </p:cNvSpPr>
          <p:nvPr/>
        </p:nvSpPr>
        <p:spPr bwMode="auto">
          <a:xfrm>
            <a:off x="8999935" y="7415213"/>
            <a:ext cx="2357438" cy="1173956"/>
          </a:xfrm>
          <a:custGeom>
            <a:avLst/>
            <a:gdLst>
              <a:gd name="T0" fmla="*/ 1571625 w 21600"/>
              <a:gd name="T1" fmla="*/ 782638 h 21600"/>
              <a:gd name="T2" fmla="*/ 1571625 w 21600"/>
              <a:gd name="T3" fmla="*/ 782638 h 21600"/>
              <a:gd name="T4" fmla="*/ 1571625 w 21600"/>
              <a:gd name="T5" fmla="*/ 782638 h 21600"/>
              <a:gd name="T6" fmla="*/ 1571625 w 21600"/>
              <a:gd name="T7" fmla="*/ 782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25" y="0"/>
                </a:moveTo>
                <a:lnTo>
                  <a:pt x="0" y="21408"/>
                </a:lnTo>
                <a:lnTo>
                  <a:pt x="92" y="21600"/>
                </a:lnTo>
                <a:lnTo>
                  <a:pt x="21220" y="21600"/>
                </a:lnTo>
                <a:lnTo>
                  <a:pt x="21600" y="20833"/>
                </a:lnTo>
                <a:lnTo>
                  <a:pt x="11225"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5961" name="AutoShape 9"/>
          <p:cNvSpPr>
            <a:spLocks/>
          </p:cNvSpPr>
          <p:nvPr/>
        </p:nvSpPr>
        <p:spPr bwMode="auto">
          <a:xfrm>
            <a:off x="5210176" y="6406754"/>
            <a:ext cx="1956197" cy="1906190"/>
          </a:xfrm>
          <a:custGeom>
            <a:avLst/>
            <a:gdLst>
              <a:gd name="T0" fmla="*/ 1304070 w 21075"/>
              <a:gd name="T1" fmla="*/ 1277459 h 21543"/>
              <a:gd name="T2" fmla="*/ 1304070 w 21075"/>
              <a:gd name="T3" fmla="*/ 1277459 h 21543"/>
              <a:gd name="T4" fmla="*/ 1304070 w 21075"/>
              <a:gd name="T5" fmla="*/ 1277459 h 21543"/>
              <a:gd name="T6" fmla="*/ 1304070 w 21075"/>
              <a:gd name="T7" fmla="*/ 1277459 h 215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5" h="21543">
                <a:moveTo>
                  <a:pt x="8690" y="5"/>
                </a:moveTo>
                <a:cubicBezTo>
                  <a:pt x="5929" y="110"/>
                  <a:pt x="3252" y="1534"/>
                  <a:pt x="1566" y="4072"/>
                </a:cubicBezTo>
                <a:cubicBezTo>
                  <a:pt x="-382" y="7005"/>
                  <a:pt x="-525" y="10864"/>
                  <a:pt x="1204" y="13944"/>
                </a:cubicBezTo>
                <a:lnTo>
                  <a:pt x="8446" y="21543"/>
                </a:lnTo>
                <a:lnTo>
                  <a:pt x="21074" y="8973"/>
                </a:lnTo>
                <a:lnTo>
                  <a:pt x="13563" y="1290"/>
                </a:lnTo>
                <a:cubicBezTo>
                  <a:pt x="12033" y="358"/>
                  <a:pt x="10346" y="-57"/>
                  <a:pt x="8690" y="5"/>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25962" name="AutoShape 10"/>
          <p:cNvSpPr>
            <a:spLocks/>
          </p:cNvSpPr>
          <p:nvPr/>
        </p:nvSpPr>
        <p:spPr bwMode="auto">
          <a:xfrm>
            <a:off x="6204347" y="7408069"/>
            <a:ext cx="2384822" cy="1181100"/>
          </a:xfrm>
          <a:custGeom>
            <a:avLst/>
            <a:gdLst>
              <a:gd name="T0" fmla="*/ 1589881 w 21600"/>
              <a:gd name="T1" fmla="*/ 787400 h 21600"/>
              <a:gd name="T2" fmla="*/ 1589881 w 21600"/>
              <a:gd name="T3" fmla="*/ 787400 h 21600"/>
              <a:gd name="T4" fmla="*/ 1589881 w 21600"/>
              <a:gd name="T5" fmla="*/ 787400 h 21600"/>
              <a:gd name="T6" fmla="*/ 1589881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2" y="0"/>
                </a:moveTo>
                <a:lnTo>
                  <a:pt x="0" y="20396"/>
                </a:lnTo>
                <a:lnTo>
                  <a:pt x="593" y="21599"/>
                </a:lnTo>
                <a:lnTo>
                  <a:pt x="21599" y="21599"/>
                </a:lnTo>
                <a:lnTo>
                  <a:pt x="1063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5963" name="AutoShape 11"/>
          <p:cNvSpPr>
            <a:spLocks/>
          </p:cNvSpPr>
          <p:nvPr/>
        </p:nvSpPr>
        <p:spPr bwMode="auto">
          <a:xfrm>
            <a:off x="5197079" y="7212806"/>
            <a:ext cx="1943100" cy="1100138"/>
          </a:xfrm>
          <a:custGeom>
            <a:avLst/>
            <a:gdLst>
              <a:gd name="T0" fmla="*/ 1295340 w 21567"/>
              <a:gd name="T1" fmla="*/ 733425 h 21600"/>
              <a:gd name="T2" fmla="*/ 1295340 w 21567"/>
              <a:gd name="T3" fmla="*/ 733425 h 21600"/>
              <a:gd name="T4" fmla="*/ 1295340 w 21567"/>
              <a:gd name="T5" fmla="*/ 733425 h 21600"/>
              <a:gd name="T6" fmla="*/ 1295340 w 21567"/>
              <a:gd name="T7" fmla="*/ 733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600">
                <a:moveTo>
                  <a:pt x="2" y="0"/>
                </a:moveTo>
                <a:cubicBezTo>
                  <a:pt x="-33" y="2892"/>
                  <a:pt x="367" y="5805"/>
                  <a:pt x="1231" y="8399"/>
                </a:cubicBezTo>
                <a:lnTo>
                  <a:pt x="8695" y="21599"/>
                </a:lnTo>
                <a:lnTo>
                  <a:pt x="21566" y="0"/>
                </a:lnTo>
                <a:lnTo>
                  <a:pt x="2" y="0"/>
                </a:ln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5964" name="AutoShape 12"/>
          <p:cNvSpPr>
            <a:spLocks/>
          </p:cNvSpPr>
          <p:nvPr/>
        </p:nvSpPr>
        <p:spPr bwMode="auto">
          <a:xfrm>
            <a:off x="10382250" y="5569744"/>
            <a:ext cx="2953941" cy="2859881"/>
          </a:xfrm>
          <a:custGeom>
            <a:avLst/>
            <a:gdLst>
              <a:gd name="T0" fmla="*/ 1969294 w 21508"/>
              <a:gd name="T1" fmla="*/ 1923344 h 21505"/>
              <a:gd name="T2" fmla="*/ 1969294 w 21508"/>
              <a:gd name="T3" fmla="*/ 1923344 h 21505"/>
              <a:gd name="T4" fmla="*/ 1969294 w 21508"/>
              <a:gd name="T5" fmla="*/ 1923344 h 21505"/>
              <a:gd name="T6" fmla="*/ 1969294 w 21508"/>
              <a:gd name="T7" fmla="*/ 1923344 h 215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8" h="21505">
                <a:moveTo>
                  <a:pt x="0" y="12130"/>
                </a:moveTo>
                <a:lnTo>
                  <a:pt x="9078" y="21504"/>
                </a:lnTo>
                <a:lnTo>
                  <a:pt x="17397" y="12913"/>
                </a:lnTo>
                <a:lnTo>
                  <a:pt x="17397" y="16980"/>
                </a:lnTo>
                <a:cubicBezTo>
                  <a:pt x="17856" y="17686"/>
                  <a:pt x="18608" y="18130"/>
                  <a:pt x="19430" y="18182"/>
                </a:cubicBezTo>
                <a:cubicBezTo>
                  <a:pt x="20187" y="18230"/>
                  <a:pt x="20928" y="17938"/>
                  <a:pt x="21462" y="17381"/>
                </a:cubicBezTo>
                <a:lnTo>
                  <a:pt x="21462" y="2207"/>
                </a:lnTo>
                <a:cubicBezTo>
                  <a:pt x="21599" y="1602"/>
                  <a:pt x="21424" y="965"/>
                  <a:pt x="20998" y="526"/>
                </a:cubicBezTo>
                <a:cubicBezTo>
                  <a:pt x="20572" y="86"/>
                  <a:pt x="19956" y="-95"/>
                  <a:pt x="19370" y="47"/>
                </a:cubicBezTo>
                <a:lnTo>
                  <a:pt x="5640" y="47"/>
                </a:lnTo>
                <a:cubicBezTo>
                  <a:pt x="4749" y="179"/>
                  <a:pt x="4087" y="967"/>
                  <a:pt x="4087" y="1897"/>
                </a:cubicBezTo>
                <a:cubicBezTo>
                  <a:pt x="4087" y="2826"/>
                  <a:pt x="4749" y="3615"/>
                  <a:pt x="5640" y="3747"/>
                </a:cubicBezTo>
                <a:lnTo>
                  <a:pt x="8458" y="3747"/>
                </a:lnTo>
                <a:lnTo>
                  <a:pt x="0" y="1213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5965" name="AutoShape 13"/>
          <p:cNvSpPr>
            <a:spLocks/>
          </p:cNvSpPr>
          <p:nvPr/>
        </p:nvSpPr>
        <p:spPr bwMode="auto">
          <a:xfrm>
            <a:off x="5784056" y="6571060"/>
            <a:ext cx="448866"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25966" name="AutoShape 14"/>
          <p:cNvSpPr>
            <a:spLocks/>
          </p:cNvSpPr>
          <p:nvPr/>
        </p:nvSpPr>
        <p:spPr bwMode="auto">
          <a:xfrm>
            <a:off x="8630842" y="6606778"/>
            <a:ext cx="448865"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25967" name="AutoShape 15"/>
          <p:cNvSpPr>
            <a:spLocks/>
          </p:cNvSpPr>
          <p:nvPr/>
        </p:nvSpPr>
        <p:spPr bwMode="auto">
          <a:xfrm>
            <a:off x="7140179" y="8705851"/>
            <a:ext cx="45005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25968" name="AutoShape 16"/>
          <p:cNvSpPr>
            <a:spLocks/>
          </p:cNvSpPr>
          <p:nvPr/>
        </p:nvSpPr>
        <p:spPr bwMode="auto">
          <a:xfrm>
            <a:off x="9956006" y="8705851"/>
            <a:ext cx="448866" cy="489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25969" name="AutoShape 17"/>
          <p:cNvSpPr>
            <a:spLocks/>
          </p:cNvSpPr>
          <p:nvPr/>
        </p:nvSpPr>
        <p:spPr bwMode="auto">
          <a:xfrm>
            <a:off x="9994107" y="7952185"/>
            <a:ext cx="456010" cy="384572"/>
          </a:xfrm>
          <a:custGeom>
            <a:avLst/>
            <a:gdLst>
              <a:gd name="T0" fmla="*/ 304007 w 21600"/>
              <a:gd name="T1" fmla="*/ 256381 h 21600"/>
              <a:gd name="T2" fmla="*/ 304007 w 21600"/>
              <a:gd name="T3" fmla="*/ 256381 h 21600"/>
              <a:gd name="T4" fmla="*/ 304007 w 21600"/>
              <a:gd name="T5" fmla="*/ 256381 h 21600"/>
              <a:gd name="T6" fmla="*/ 304007 w 21600"/>
              <a:gd name="T7" fmla="*/ 256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5970" name="AutoShape 18"/>
          <p:cNvSpPr>
            <a:spLocks/>
          </p:cNvSpPr>
          <p:nvPr/>
        </p:nvSpPr>
        <p:spPr bwMode="auto">
          <a:xfrm>
            <a:off x="8641557" y="7394972"/>
            <a:ext cx="427435" cy="427434"/>
          </a:xfrm>
          <a:custGeom>
            <a:avLst/>
            <a:gdLst>
              <a:gd name="T0" fmla="*/ 284957 w 21600"/>
              <a:gd name="T1" fmla="*/ 284956 h 21600"/>
              <a:gd name="T2" fmla="*/ 284957 w 21600"/>
              <a:gd name="T3" fmla="*/ 284956 h 21600"/>
              <a:gd name="T4" fmla="*/ 284957 w 21600"/>
              <a:gd name="T5" fmla="*/ 284956 h 21600"/>
              <a:gd name="T6" fmla="*/ 284957 w 21600"/>
              <a:gd name="T7" fmla="*/ 284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5971" name="AutoShape 19"/>
          <p:cNvSpPr>
            <a:spLocks/>
          </p:cNvSpPr>
          <p:nvPr/>
        </p:nvSpPr>
        <p:spPr bwMode="auto">
          <a:xfrm>
            <a:off x="7162800" y="7916466"/>
            <a:ext cx="427435" cy="454819"/>
          </a:xfrm>
          <a:custGeom>
            <a:avLst/>
            <a:gdLst>
              <a:gd name="T0" fmla="*/ 284957 w 21600"/>
              <a:gd name="T1" fmla="*/ 303213 h 21600"/>
              <a:gd name="T2" fmla="*/ 284957 w 21600"/>
              <a:gd name="T3" fmla="*/ 303213 h 21600"/>
              <a:gd name="T4" fmla="*/ 284957 w 21600"/>
              <a:gd name="T5" fmla="*/ 303213 h 21600"/>
              <a:gd name="T6" fmla="*/ 284957 w 21600"/>
              <a:gd name="T7" fmla="*/ 303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5972" name="AutoShape 20"/>
          <p:cNvSpPr>
            <a:spLocks/>
          </p:cNvSpPr>
          <p:nvPr/>
        </p:nvSpPr>
        <p:spPr bwMode="auto">
          <a:xfrm>
            <a:off x="5775722" y="7436644"/>
            <a:ext cx="457200" cy="396479"/>
          </a:xfrm>
          <a:custGeom>
            <a:avLst/>
            <a:gdLst>
              <a:gd name="T0" fmla="*/ 304800 w 20492"/>
              <a:gd name="T1" fmla="*/ 280836 h 20804"/>
              <a:gd name="T2" fmla="*/ 304800 w 20492"/>
              <a:gd name="T3" fmla="*/ 280836 h 20804"/>
              <a:gd name="T4" fmla="*/ 304800 w 20492"/>
              <a:gd name="T5" fmla="*/ 280836 h 20804"/>
              <a:gd name="T6" fmla="*/ 304800 w 20492"/>
              <a:gd name="T7" fmla="*/ 28083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5973" name="AutoShape 21"/>
          <p:cNvSpPr>
            <a:spLocks/>
          </p:cNvSpPr>
          <p:nvPr/>
        </p:nvSpPr>
        <p:spPr bwMode="auto">
          <a:xfrm>
            <a:off x="11544301" y="6710363"/>
            <a:ext cx="632222" cy="578644"/>
          </a:xfrm>
          <a:custGeom>
            <a:avLst/>
            <a:gdLst>
              <a:gd name="T0" fmla="*/ 421462 w 21455"/>
              <a:gd name="T1" fmla="*/ 385763 h 21600"/>
              <a:gd name="T2" fmla="*/ 421462 w 21455"/>
              <a:gd name="T3" fmla="*/ 385763 h 21600"/>
              <a:gd name="T4" fmla="*/ 421462 w 21455"/>
              <a:gd name="T5" fmla="*/ 385763 h 21600"/>
              <a:gd name="T6" fmla="*/ 421462 w 21455"/>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5974" name="AutoShape 22"/>
          <p:cNvSpPr>
            <a:spLocks/>
          </p:cNvSpPr>
          <p:nvPr/>
        </p:nvSpPr>
        <p:spPr bwMode="auto">
          <a:xfrm>
            <a:off x="1347787" y="5445919"/>
            <a:ext cx="156805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5975" name="AutoShape 23"/>
          <p:cNvSpPr>
            <a:spLocks/>
          </p:cNvSpPr>
          <p:nvPr/>
        </p:nvSpPr>
        <p:spPr bwMode="auto">
          <a:xfrm>
            <a:off x="1347788" y="5847160"/>
            <a:ext cx="3400425"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25976" name="AutoShape 24"/>
          <p:cNvSpPr>
            <a:spLocks/>
          </p:cNvSpPr>
          <p:nvPr/>
        </p:nvSpPr>
        <p:spPr bwMode="auto">
          <a:xfrm>
            <a:off x="7000280" y="4311848"/>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25977" name="AutoShape 25"/>
          <p:cNvSpPr>
            <a:spLocks/>
          </p:cNvSpPr>
          <p:nvPr/>
        </p:nvSpPr>
        <p:spPr bwMode="auto">
          <a:xfrm>
            <a:off x="7000279" y="4713089"/>
            <a:ext cx="3282554"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78" name="AutoShape 26"/>
          <p:cNvSpPr>
            <a:spLocks/>
          </p:cNvSpPr>
          <p:nvPr/>
        </p:nvSpPr>
        <p:spPr bwMode="auto">
          <a:xfrm>
            <a:off x="3017044" y="91178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5979" name="AutoShape 27"/>
          <p:cNvSpPr>
            <a:spLocks/>
          </p:cNvSpPr>
          <p:nvPr/>
        </p:nvSpPr>
        <p:spPr bwMode="auto">
          <a:xfrm>
            <a:off x="3017044" y="9520238"/>
            <a:ext cx="3412331"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0" name="AutoShape 28"/>
          <p:cNvSpPr>
            <a:spLocks/>
          </p:cNvSpPr>
          <p:nvPr/>
        </p:nvSpPr>
        <p:spPr bwMode="auto">
          <a:xfrm>
            <a:off x="11384757" y="91178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5981" name="AutoShape 29"/>
          <p:cNvSpPr>
            <a:spLocks/>
          </p:cNvSpPr>
          <p:nvPr/>
        </p:nvSpPr>
        <p:spPr bwMode="auto">
          <a:xfrm>
            <a:off x="11384757" y="9520238"/>
            <a:ext cx="3413522"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2" name="AutoShape 30"/>
          <p:cNvSpPr>
            <a:spLocks/>
          </p:cNvSpPr>
          <p:nvPr/>
        </p:nvSpPr>
        <p:spPr bwMode="auto">
          <a:xfrm>
            <a:off x="14052948" y="6378179"/>
            <a:ext cx="15680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25983" name="AutoShape 31"/>
          <p:cNvSpPr>
            <a:spLocks/>
          </p:cNvSpPr>
          <p:nvPr/>
        </p:nvSpPr>
        <p:spPr bwMode="auto">
          <a:xfrm>
            <a:off x="14052948" y="6779419"/>
            <a:ext cx="3282553"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25984" name="AutoShape 32"/>
          <p:cNvSpPr>
            <a:spLocks/>
          </p:cNvSpPr>
          <p:nvPr/>
        </p:nvSpPr>
        <p:spPr bwMode="auto">
          <a:xfrm>
            <a:off x="11095435" y="7191375"/>
            <a:ext cx="448865" cy="490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05</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1" name="AutoShape 7"/>
          <p:cNvSpPr>
            <a:spLocks/>
          </p:cNvSpPr>
          <p:nvPr/>
        </p:nvSpPr>
        <p:spPr bwMode="auto">
          <a:xfrm>
            <a:off x="3357563" y="7350919"/>
            <a:ext cx="2724150" cy="1641872"/>
          </a:xfrm>
          <a:custGeom>
            <a:avLst/>
            <a:gdLst>
              <a:gd name="T0" fmla="*/ 1816100 w 21600"/>
              <a:gd name="T1" fmla="*/ 1094582 h 21600"/>
              <a:gd name="T2" fmla="*/ 1816100 w 21600"/>
              <a:gd name="T3" fmla="*/ 1094582 h 21600"/>
              <a:gd name="T4" fmla="*/ 1816100 w 21600"/>
              <a:gd name="T5" fmla="*/ 1094582 h 21600"/>
              <a:gd name="T6" fmla="*/ 1816100 w 21600"/>
              <a:gd name="T7" fmla="*/ 1094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78"/>
                </a:lnTo>
                <a:lnTo>
                  <a:pt x="0" y="2505"/>
                </a:lnTo>
                <a:lnTo>
                  <a:pt x="0" y="21600"/>
                </a:lnTo>
                <a:lnTo>
                  <a:pt x="4069" y="21600"/>
                </a:lnTo>
                <a:lnTo>
                  <a:pt x="5216" y="21600"/>
                </a:lnTo>
                <a:lnTo>
                  <a:pt x="20090" y="21600"/>
                </a:lnTo>
                <a:lnTo>
                  <a:pt x="21599" y="2160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cxnSp>
        <p:nvCxnSpPr>
          <p:cNvPr id="15" name="AutoShape 8"/>
          <p:cNvCxnSpPr>
            <a:cxnSpLocks noChangeShapeType="1"/>
          </p:cNvCxnSpPr>
          <p:nvPr/>
        </p:nvCxnSpPr>
        <p:spPr bwMode="auto">
          <a:xfrm flipV="1">
            <a:off x="3357563" y="5314951"/>
            <a:ext cx="0" cy="1102518"/>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6386" name="AutoShape 2"/>
          <p:cNvSpPr>
            <a:spLocks/>
          </p:cNvSpPr>
          <p:nvPr/>
        </p:nvSpPr>
        <p:spPr bwMode="auto">
          <a:xfrm>
            <a:off x="2742010" y="4082653"/>
            <a:ext cx="1232297" cy="1232297"/>
          </a:xfrm>
          <a:custGeom>
            <a:avLst/>
            <a:gdLst>
              <a:gd name="T0" fmla="*/ 821489 w 19679"/>
              <a:gd name="T1" fmla="*/ 901726 h 19679"/>
              <a:gd name="T2" fmla="*/ 821489 w 19679"/>
              <a:gd name="T3" fmla="*/ 901726 h 19679"/>
              <a:gd name="T4" fmla="*/ 821489 w 19679"/>
              <a:gd name="T5" fmla="*/ 901726 h 19679"/>
              <a:gd name="T6" fmla="*/ 821489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6387" name="AutoShape 3"/>
          <p:cNvSpPr>
            <a:spLocks/>
          </p:cNvSpPr>
          <p:nvPr/>
        </p:nvSpPr>
        <p:spPr bwMode="auto">
          <a:xfrm>
            <a:off x="4742260" y="4250531"/>
            <a:ext cx="5328047" cy="1401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8" name="AutoShape 4"/>
          <p:cNvSpPr>
            <a:spLocks/>
          </p:cNvSpPr>
          <p:nvPr/>
        </p:nvSpPr>
        <p:spPr bwMode="auto">
          <a:xfrm>
            <a:off x="2890838" y="6417469"/>
            <a:ext cx="933450" cy="93345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p>
        </p:txBody>
      </p:sp>
      <p:sp>
        <p:nvSpPr>
          <p:cNvPr id="16390" name="AutoShape 6"/>
          <p:cNvSpPr>
            <a:spLocks/>
          </p:cNvSpPr>
          <p:nvPr/>
        </p:nvSpPr>
        <p:spPr bwMode="auto">
          <a:xfrm>
            <a:off x="3071813" y="6735366"/>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sp>
        <p:nvSpPr>
          <p:cNvPr id="16393" name="AutoShape 9"/>
          <p:cNvSpPr>
            <a:spLocks/>
          </p:cNvSpPr>
          <p:nvPr/>
        </p:nvSpPr>
        <p:spPr bwMode="auto">
          <a:xfrm>
            <a:off x="4742260" y="3745706"/>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Find Co-Founder</a:t>
            </a:r>
            <a:endParaRPr lang="en-US" sz="1800" dirty="0">
              <a:solidFill>
                <a:schemeClr val="tx2"/>
              </a:solidFill>
              <a:latin typeface="Roboto" charset="0"/>
              <a:ea typeface="ＭＳ Ｐゴシック" charset="0"/>
              <a:cs typeface="Roboto" charset="0"/>
              <a:sym typeface="Roboto" charset="0"/>
            </a:endParaRPr>
          </a:p>
        </p:txBody>
      </p:sp>
      <p:sp>
        <p:nvSpPr>
          <p:cNvPr id="16394" name="AutoShape 10"/>
          <p:cNvSpPr>
            <a:spLocks/>
          </p:cNvSpPr>
          <p:nvPr/>
        </p:nvSpPr>
        <p:spPr bwMode="auto">
          <a:xfrm>
            <a:off x="3071813" y="4470797"/>
            <a:ext cx="597694" cy="4572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800"/>
          </a:p>
        </p:txBody>
      </p:sp>
      <p:sp>
        <p:nvSpPr>
          <p:cNvPr id="16395" name="AutoShape 11"/>
          <p:cNvSpPr>
            <a:spLocks/>
          </p:cNvSpPr>
          <p:nvPr/>
        </p:nvSpPr>
        <p:spPr bwMode="auto">
          <a:xfrm>
            <a:off x="3824288" y="6884194"/>
            <a:ext cx="7368982" cy="6831806"/>
          </a:xfrm>
          <a:custGeom>
            <a:avLst/>
            <a:gdLst>
              <a:gd name="T0" fmla="*/ 5011738 w 21600"/>
              <a:gd name="T1" fmla="*/ 3574257 h 21600"/>
              <a:gd name="T2" fmla="*/ 5011738 w 21600"/>
              <a:gd name="T3" fmla="*/ 3574257 h 21600"/>
              <a:gd name="T4" fmla="*/ 5011738 w 21600"/>
              <a:gd name="T5" fmla="*/ 3574257 h 21600"/>
              <a:gd name="T6" fmla="*/ 5011738 w 21600"/>
              <a:gd name="T7" fmla="*/ 357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47" y="0"/>
                </a:lnTo>
                <a:lnTo>
                  <a:pt x="21257" y="0"/>
                </a:lnTo>
                <a:lnTo>
                  <a:pt x="21257" y="1987"/>
                </a:lnTo>
                <a:lnTo>
                  <a:pt x="21257" y="2647"/>
                </a:lnTo>
                <a:lnTo>
                  <a:pt x="21257" y="21599"/>
                </a:lnTo>
                <a:lnTo>
                  <a:pt x="21599"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6396" name="AutoShape 12"/>
          <p:cNvSpPr>
            <a:spLocks/>
          </p:cNvSpPr>
          <p:nvPr/>
        </p:nvSpPr>
        <p:spPr bwMode="auto">
          <a:xfrm>
            <a:off x="-16668" y="6884194"/>
            <a:ext cx="2907506" cy="0"/>
          </a:xfrm>
          <a:custGeom>
            <a:avLst/>
            <a:gdLst>
              <a:gd name="T0" fmla="*/ 1938338 w 21600"/>
              <a:gd name="T1" fmla="*/ 1 h 21600"/>
              <a:gd name="T2" fmla="*/ 1938338 w 21600"/>
              <a:gd name="T3" fmla="*/ 1 h 21600"/>
              <a:gd name="T4" fmla="*/ 1938338 w 21600"/>
              <a:gd name="T5" fmla="*/ 1 h 21600"/>
              <a:gd name="T6" fmla="*/ 1938338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399" y="7199"/>
                  <a:pt x="21599" y="0"/>
                </a:cubicBez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4" name="Picture Placeholder 3"/>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8" name="Oval 17"/>
          <p:cNvSpPr/>
          <p:nvPr/>
        </p:nvSpPr>
        <p:spPr bwMode="auto">
          <a:xfrm>
            <a:off x="6081713" y="7668816"/>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396"/>
                                        </p:tgtEl>
                                        <p:attrNameLst>
                                          <p:attrName>style.visibility</p:attrName>
                                        </p:attrNameLst>
                                      </p:cBhvr>
                                      <p:to>
                                        <p:strVal val="visible"/>
                                      </p:to>
                                    </p:set>
                                    <p:animEffect transition="in" filter="wipe(left)">
                                      <p:cBhvr>
                                        <p:cTn id="7" dur="500"/>
                                        <p:tgtEl>
                                          <p:spTgt spid="16396"/>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388"/>
                                        </p:tgtEl>
                                        <p:attrNameLst>
                                          <p:attrName>style.visibility</p:attrName>
                                        </p:attrNameLst>
                                      </p:cBhvr>
                                      <p:to>
                                        <p:strVal val="visible"/>
                                      </p:to>
                                    </p:set>
                                    <p:animEffect transition="in" filter="fade">
                                      <p:cBhvr>
                                        <p:cTn id="11" dur="500"/>
                                        <p:tgtEl>
                                          <p:spTgt spid="1638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390"/>
                                        </p:tgtEl>
                                        <p:attrNameLst>
                                          <p:attrName>style.visibility</p:attrName>
                                        </p:attrNameLst>
                                      </p:cBhvr>
                                      <p:to>
                                        <p:strVal val="visible"/>
                                      </p:to>
                                    </p:set>
                                    <p:animEffect transition="in" filter="fade">
                                      <p:cBhvr>
                                        <p:cTn id="14" dur="500"/>
                                        <p:tgtEl>
                                          <p:spTgt spid="163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500"/>
                                        <p:tgtEl>
                                          <p:spTgt spid="1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6386"/>
                                        </p:tgtEl>
                                        <p:attrNameLst>
                                          <p:attrName>style.visibility</p:attrName>
                                        </p:attrNameLst>
                                      </p:cBhvr>
                                      <p:to>
                                        <p:strVal val="visible"/>
                                      </p:to>
                                    </p:set>
                                    <p:animEffect transition="in" filter="fade">
                                      <p:cBhvr>
                                        <p:cTn id="21" dur="500"/>
                                        <p:tgtEl>
                                          <p:spTgt spid="16386"/>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6394"/>
                                        </p:tgtEl>
                                        <p:attrNameLst>
                                          <p:attrName>style.visibility</p:attrName>
                                        </p:attrNameLst>
                                      </p:cBhvr>
                                      <p:to>
                                        <p:strVal val="visible"/>
                                      </p:to>
                                    </p:set>
                                    <p:animEffect transition="in" filter="fade">
                                      <p:cBhvr>
                                        <p:cTn id="24" dur="500"/>
                                        <p:tgtEl>
                                          <p:spTgt spid="16394"/>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6391"/>
                                        </p:tgtEl>
                                        <p:attrNameLst>
                                          <p:attrName>style.visibility</p:attrName>
                                        </p:attrNameLst>
                                      </p:cBhvr>
                                      <p:to>
                                        <p:strVal val="visible"/>
                                      </p:to>
                                    </p:set>
                                    <p:animEffect transition="in" filter="fade">
                                      <p:cBhvr>
                                        <p:cTn id="27" dur="500"/>
                                        <p:tgtEl>
                                          <p:spTgt spid="16391"/>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6393"/>
                                        </p:tgtEl>
                                        <p:attrNameLst>
                                          <p:attrName>style.visibility</p:attrName>
                                        </p:attrNameLst>
                                      </p:cBhvr>
                                      <p:to>
                                        <p:strVal val="visible"/>
                                      </p:to>
                                    </p:set>
                                    <p:animEffect transition="in" filter="fade">
                                      <p:cBhvr>
                                        <p:cTn id="33" dur="500"/>
                                        <p:tgtEl>
                                          <p:spTgt spid="16393"/>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6387"/>
                                        </p:tgtEl>
                                        <p:attrNameLst>
                                          <p:attrName>style.visibility</p:attrName>
                                        </p:attrNameLst>
                                      </p:cBhvr>
                                      <p:to>
                                        <p:strVal val="visible"/>
                                      </p:to>
                                    </p:set>
                                    <p:animEffect transition="in" filter="fade">
                                      <p:cBhvr>
                                        <p:cTn id="36" dur="500"/>
                                        <p:tgtEl>
                                          <p:spTgt spid="16387"/>
                                        </p:tgtEl>
                                      </p:cBhvr>
                                    </p:animEffect>
                                  </p:childTnLst>
                                </p:cTn>
                              </p:par>
                            </p:childTnLst>
                          </p:cTn>
                        </p:par>
                        <p:par>
                          <p:cTn id="37" fill="hold">
                            <p:stCondLst>
                              <p:cond delay="3100"/>
                            </p:stCondLst>
                            <p:childTnLst>
                              <p:par>
                                <p:cTn id="38" presetID="22" presetClass="entr" presetSubtype="8" fill="hold" grpId="0" nodeType="afterEffect">
                                  <p:stCondLst>
                                    <p:cond delay="0"/>
                                  </p:stCondLst>
                                  <p:childTnLst>
                                    <p:set>
                                      <p:cBhvr>
                                        <p:cTn id="39" dur="1" fill="hold">
                                          <p:stCondLst>
                                            <p:cond delay="0"/>
                                          </p:stCondLst>
                                        </p:cTn>
                                        <p:tgtEl>
                                          <p:spTgt spid="16395"/>
                                        </p:tgtEl>
                                        <p:attrNameLst>
                                          <p:attrName>style.visibility</p:attrName>
                                        </p:attrNameLst>
                                      </p:cBhvr>
                                      <p:to>
                                        <p:strVal val="visible"/>
                                      </p:to>
                                    </p:set>
                                    <p:animEffect transition="in" filter="wipe(left)">
                                      <p:cBhvr>
                                        <p:cTn id="40"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91" grpId="0" animBg="1"/>
      <p:bldP spid="16386" grpId="0" animBg="1"/>
      <p:bldP spid="16387" grpId="0"/>
      <p:bldP spid="16388" grpId="0" animBg="1"/>
      <p:bldP spid="16390" grpId="0"/>
      <p:bldP spid="16393" grpId="0"/>
      <p:bldP spid="16394" grpId="0" animBg="1"/>
      <p:bldP spid="16395" grpId="0" animBg="1"/>
      <p:bldP spid="16396" grpId="0" animBg="1"/>
      <p:bldP spid="18"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4734B2A-BAE4-4A91-8F53-8ABC92A5F481}" type="slidenum">
              <a:rPr lang="en-US" sz="1500">
                <a:solidFill>
                  <a:schemeClr val="tx2"/>
                </a:solidFill>
              </a:rPr>
              <a:pPr algn="ctr" eaLnBrk="1">
                <a:lnSpc>
                  <a:spcPct val="100000"/>
                </a:lnSpc>
              </a:pPr>
              <a:t>120</a:t>
            </a:fld>
            <a:endParaRPr lang="en-US" sz="1800">
              <a:solidFill>
                <a:schemeClr val="tx2"/>
              </a:solidFill>
            </a:endParaRPr>
          </a:p>
        </p:txBody>
      </p:sp>
      <p:sp>
        <p:nvSpPr>
          <p:cNvPr id="126980" name="AutoShape 4"/>
          <p:cNvSpPr>
            <a:spLocks/>
          </p:cNvSpPr>
          <p:nvPr/>
        </p:nvSpPr>
        <p:spPr bwMode="auto">
          <a:xfrm rot="-2901502">
            <a:off x="2013347" y="5482828"/>
            <a:ext cx="2682479" cy="1784747"/>
          </a:xfrm>
          <a:custGeom>
            <a:avLst/>
            <a:gdLst>
              <a:gd name="T0" fmla="*/ 1788319 w 21600"/>
              <a:gd name="T1" fmla="*/ 1189832 h 21600"/>
              <a:gd name="T2" fmla="*/ 1788319 w 21600"/>
              <a:gd name="T3" fmla="*/ 1189832 h 21600"/>
              <a:gd name="T4" fmla="*/ 1788319 w 21600"/>
              <a:gd name="T5" fmla="*/ 1189832 h 21600"/>
              <a:gd name="T6" fmla="*/ 1788319 w 21600"/>
              <a:gd name="T7" fmla="*/ 1189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6981" name="AutoShape 5"/>
          <p:cNvSpPr>
            <a:spLocks/>
          </p:cNvSpPr>
          <p:nvPr/>
        </p:nvSpPr>
        <p:spPr bwMode="auto">
          <a:xfrm rot="2700000">
            <a:off x="13731479"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6982" name="AutoShape 6"/>
          <p:cNvSpPr>
            <a:spLocks/>
          </p:cNvSpPr>
          <p:nvPr/>
        </p:nvSpPr>
        <p:spPr bwMode="auto">
          <a:xfrm rot="-2901502">
            <a:off x="12222361"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6983" name="AutoShape 7"/>
          <p:cNvSpPr>
            <a:spLocks/>
          </p:cNvSpPr>
          <p:nvPr/>
        </p:nvSpPr>
        <p:spPr bwMode="auto">
          <a:xfrm rot="2700000">
            <a:off x="10385822"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6984" name="AutoShape 8"/>
          <p:cNvSpPr>
            <a:spLocks/>
          </p:cNvSpPr>
          <p:nvPr/>
        </p:nvSpPr>
        <p:spPr bwMode="auto">
          <a:xfrm rot="-2901502">
            <a:off x="5459611"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6985" name="AutoShape 9"/>
          <p:cNvSpPr>
            <a:spLocks/>
          </p:cNvSpPr>
          <p:nvPr/>
        </p:nvSpPr>
        <p:spPr bwMode="auto">
          <a:xfrm rot="2700000">
            <a:off x="3621881"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6986" name="AutoShape 10"/>
          <p:cNvSpPr>
            <a:spLocks/>
          </p:cNvSpPr>
          <p:nvPr/>
        </p:nvSpPr>
        <p:spPr bwMode="auto">
          <a:xfrm rot="-2901502">
            <a:off x="8839795" y="5482233"/>
            <a:ext cx="2682479" cy="1785938"/>
          </a:xfrm>
          <a:custGeom>
            <a:avLst/>
            <a:gdLst>
              <a:gd name="T0" fmla="*/ 1788319 w 21600"/>
              <a:gd name="T1" fmla="*/ 1190625 h 21600"/>
              <a:gd name="T2" fmla="*/ 1788319 w 21600"/>
              <a:gd name="T3" fmla="*/ 1190625 h 21600"/>
              <a:gd name="T4" fmla="*/ 1788319 w 21600"/>
              <a:gd name="T5" fmla="*/ 1190625 h 21600"/>
              <a:gd name="T6" fmla="*/ 1788319 w 21600"/>
              <a:gd name="T7" fmla="*/ 1190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2" y="0"/>
                </a:moveTo>
                <a:cubicBezTo>
                  <a:pt x="4204" y="2224"/>
                  <a:pt x="7288" y="3550"/>
                  <a:pt x="10475" y="3868"/>
                </a:cubicBezTo>
                <a:cubicBezTo>
                  <a:pt x="14050" y="4223"/>
                  <a:pt x="17632" y="3300"/>
                  <a:pt x="20848" y="1193"/>
                </a:cubicBezTo>
                <a:lnTo>
                  <a:pt x="21599" y="21600"/>
                </a:lnTo>
                <a:cubicBezTo>
                  <a:pt x="18095" y="18532"/>
                  <a:pt x="14019" y="16820"/>
                  <a:pt x="9825" y="16655"/>
                </a:cubicBezTo>
                <a:cubicBezTo>
                  <a:pt x="6446" y="16522"/>
                  <a:pt x="3088" y="17401"/>
                  <a:pt x="0" y="19228"/>
                </a:cubicBezTo>
                <a:lnTo>
                  <a:pt x="1482"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6987" name="AutoShape 11"/>
          <p:cNvSpPr>
            <a:spLocks/>
          </p:cNvSpPr>
          <p:nvPr/>
        </p:nvSpPr>
        <p:spPr bwMode="auto">
          <a:xfrm rot="2700000">
            <a:off x="7003256" y="5506641"/>
            <a:ext cx="2686050" cy="1781175"/>
          </a:xfrm>
          <a:custGeom>
            <a:avLst/>
            <a:gdLst>
              <a:gd name="T0" fmla="*/ 1790700 w 21600"/>
              <a:gd name="T1" fmla="*/ 1187450 h 21600"/>
              <a:gd name="T2" fmla="*/ 1790700 w 21600"/>
              <a:gd name="T3" fmla="*/ 1187450 h 21600"/>
              <a:gd name="T4" fmla="*/ 1790700 w 21600"/>
              <a:gd name="T5" fmla="*/ 1187450 h 21600"/>
              <a:gd name="T6" fmla="*/ 1790700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97" y="0"/>
                </a:moveTo>
                <a:cubicBezTo>
                  <a:pt x="4247" y="2350"/>
                  <a:pt x="7362" y="3751"/>
                  <a:pt x="10581" y="4086"/>
                </a:cubicBezTo>
                <a:cubicBezTo>
                  <a:pt x="14192" y="4462"/>
                  <a:pt x="17810" y="3486"/>
                  <a:pt x="21059" y="1260"/>
                </a:cubicBezTo>
                <a:lnTo>
                  <a:pt x="21600" y="21599"/>
                </a:lnTo>
                <a:cubicBezTo>
                  <a:pt x="17992" y="18995"/>
                  <a:pt x="13990" y="17622"/>
                  <a:pt x="9925" y="17594"/>
                </a:cubicBezTo>
                <a:cubicBezTo>
                  <a:pt x="6519" y="17571"/>
                  <a:pt x="3144" y="18495"/>
                  <a:pt x="0" y="20313"/>
                </a:cubicBezTo>
                <a:lnTo>
                  <a:pt x="1497"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6988" name="AutoShape 12"/>
          <p:cNvSpPr>
            <a:spLocks/>
          </p:cNvSpPr>
          <p:nvPr/>
        </p:nvSpPr>
        <p:spPr bwMode="auto">
          <a:xfrm>
            <a:off x="146804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6989" name="AutoShape 13"/>
          <p:cNvSpPr>
            <a:spLocks/>
          </p:cNvSpPr>
          <p:nvPr/>
        </p:nvSpPr>
        <p:spPr bwMode="auto">
          <a:xfrm>
            <a:off x="324326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6990" name="AutoShape 14"/>
          <p:cNvSpPr>
            <a:spLocks/>
          </p:cNvSpPr>
          <p:nvPr/>
        </p:nvSpPr>
        <p:spPr bwMode="auto">
          <a:xfrm>
            <a:off x="483989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6991" name="AutoShape 15"/>
          <p:cNvSpPr>
            <a:spLocks/>
          </p:cNvSpPr>
          <p:nvPr/>
        </p:nvSpPr>
        <p:spPr bwMode="auto">
          <a:xfrm>
            <a:off x="661511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6992" name="AutoShape 16"/>
          <p:cNvSpPr>
            <a:spLocks/>
          </p:cNvSpPr>
          <p:nvPr/>
        </p:nvSpPr>
        <p:spPr bwMode="auto">
          <a:xfrm>
            <a:off x="821174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6993" name="AutoShape 17"/>
          <p:cNvSpPr>
            <a:spLocks/>
          </p:cNvSpPr>
          <p:nvPr/>
        </p:nvSpPr>
        <p:spPr bwMode="auto">
          <a:xfrm>
            <a:off x="1002506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6994" name="AutoShape 18"/>
          <p:cNvSpPr>
            <a:spLocks/>
          </p:cNvSpPr>
          <p:nvPr/>
        </p:nvSpPr>
        <p:spPr bwMode="auto">
          <a:xfrm>
            <a:off x="11583591"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6995" name="AutoShape 19"/>
          <p:cNvSpPr>
            <a:spLocks/>
          </p:cNvSpPr>
          <p:nvPr/>
        </p:nvSpPr>
        <p:spPr bwMode="auto">
          <a:xfrm>
            <a:off x="168473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6996" name="AutoShape 20"/>
          <p:cNvSpPr>
            <a:spLocks/>
          </p:cNvSpPr>
          <p:nvPr/>
        </p:nvSpPr>
        <p:spPr bwMode="auto">
          <a:xfrm>
            <a:off x="505777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6997" name="AutoShape 21"/>
          <p:cNvSpPr>
            <a:spLocks/>
          </p:cNvSpPr>
          <p:nvPr/>
        </p:nvSpPr>
        <p:spPr bwMode="auto">
          <a:xfrm>
            <a:off x="842843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6998" name="AutoShape 22"/>
          <p:cNvSpPr>
            <a:spLocks/>
          </p:cNvSpPr>
          <p:nvPr/>
        </p:nvSpPr>
        <p:spPr bwMode="auto">
          <a:xfrm>
            <a:off x="11800285"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6999" name="AutoShape 23"/>
          <p:cNvSpPr>
            <a:spLocks/>
          </p:cNvSpPr>
          <p:nvPr/>
        </p:nvSpPr>
        <p:spPr bwMode="auto">
          <a:xfrm>
            <a:off x="10242947"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7000" name="AutoShape 24"/>
          <p:cNvSpPr>
            <a:spLocks/>
          </p:cNvSpPr>
          <p:nvPr/>
        </p:nvSpPr>
        <p:spPr bwMode="auto">
          <a:xfrm>
            <a:off x="683061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7001" name="AutoShape 25"/>
          <p:cNvSpPr>
            <a:spLocks/>
          </p:cNvSpPr>
          <p:nvPr/>
        </p:nvSpPr>
        <p:spPr bwMode="auto">
          <a:xfrm>
            <a:off x="345876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7002" name="AutoShape 26"/>
          <p:cNvSpPr>
            <a:spLocks/>
          </p:cNvSpPr>
          <p:nvPr/>
        </p:nvSpPr>
        <p:spPr bwMode="auto">
          <a:xfrm>
            <a:off x="180022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27003" name="AutoShape 27"/>
          <p:cNvSpPr>
            <a:spLocks/>
          </p:cNvSpPr>
          <p:nvPr/>
        </p:nvSpPr>
        <p:spPr bwMode="auto">
          <a:xfrm>
            <a:off x="13358813" y="46208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7004" name="AutoShape 28"/>
          <p:cNvSpPr>
            <a:spLocks/>
          </p:cNvSpPr>
          <p:nvPr/>
        </p:nvSpPr>
        <p:spPr bwMode="auto">
          <a:xfrm>
            <a:off x="14888766" y="6297216"/>
            <a:ext cx="1924050" cy="1924050"/>
          </a:xfrm>
          <a:custGeom>
            <a:avLst/>
            <a:gdLst>
              <a:gd name="T0" fmla="*/ 1282635 w 19679"/>
              <a:gd name="T1" fmla="*/ 1407913 h 19679"/>
              <a:gd name="T2" fmla="*/ 1282635 w 19679"/>
              <a:gd name="T3" fmla="*/ 1407913 h 19679"/>
              <a:gd name="T4" fmla="*/ 1282635 w 19679"/>
              <a:gd name="T5" fmla="*/ 1407913 h 19679"/>
              <a:gd name="T6" fmla="*/ 1282635 w 19679"/>
              <a:gd name="T7" fmla="*/ 1407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7005" name="AutoShape 29"/>
          <p:cNvSpPr>
            <a:spLocks/>
          </p:cNvSpPr>
          <p:nvPr/>
        </p:nvSpPr>
        <p:spPr bwMode="auto">
          <a:xfrm>
            <a:off x="15106650" y="6513910"/>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7006" name="AutoShape 30"/>
          <p:cNvSpPr>
            <a:spLocks/>
          </p:cNvSpPr>
          <p:nvPr/>
        </p:nvSpPr>
        <p:spPr bwMode="auto">
          <a:xfrm>
            <a:off x="13575506" y="4806553"/>
            <a:ext cx="1490663" cy="1490663"/>
          </a:xfrm>
          <a:custGeom>
            <a:avLst/>
            <a:gdLst>
              <a:gd name="T0" fmla="*/ 993725 w 19679"/>
              <a:gd name="T1" fmla="*/ 1090784 h 19679"/>
              <a:gd name="T2" fmla="*/ 993725 w 19679"/>
              <a:gd name="T3" fmla="*/ 1090784 h 19679"/>
              <a:gd name="T4" fmla="*/ 993725 w 19679"/>
              <a:gd name="T5" fmla="*/ 1090784 h 19679"/>
              <a:gd name="T6" fmla="*/ 993725 w 19679"/>
              <a:gd name="T7" fmla="*/ 1090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7007" name="AutoShape 31"/>
          <p:cNvSpPr>
            <a:spLocks/>
          </p:cNvSpPr>
          <p:nvPr/>
        </p:nvSpPr>
        <p:spPr bwMode="auto">
          <a:xfrm>
            <a:off x="5167313"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27008" name="AutoShape 32"/>
          <p:cNvSpPr>
            <a:spLocks/>
          </p:cNvSpPr>
          <p:nvPr/>
        </p:nvSpPr>
        <p:spPr bwMode="auto">
          <a:xfrm>
            <a:off x="854392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27009" name="AutoShape 33"/>
          <p:cNvSpPr>
            <a:spLocks/>
          </p:cNvSpPr>
          <p:nvPr/>
        </p:nvSpPr>
        <p:spPr bwMode="auto">
          <a:xfrm>
            <a:off x="11915776"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27010" name="AutoShape 34"/>
          <p:cNvSpPr>
            <a:spLocks/>
          </p:cNvSpPr>
          <p:nvPr/>
        </p:nvSpPr>
        <p:spPr bwMode="auto">
          <a:xfrm>
            <a:off x="15210235" y="7006829"/>
            <a:ext cx="1259681"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05</a:t>
            </a:r>
            <a:endParaRPr lang="en-US" sz="1800">
              <a:solidFill>
                <a:schemeClr val="tx2"/>
              </a:solidFill>
              <a:latin typeface="Roboto" charset="0"/>
              <a:ea typeface="ＭＳ Ｐゴシック" charset="0"/>
              <a:cs typeface="Roboto" charset="0"/>
              <a:sym typeface="Roboto" charset="0"/>
            </a:endParaRPr>
          </a:p>
        </p:txBody>
      </p:sp>
      <p:sp>
        <p:nvSpPr>
          <p:cNvPr id="127011" name="AutoShape 35"/>
          <p:cNvSpPr>
            <a:spLocks/>
          </p:cNvSpPr>
          <p:nvPr/>
        </p:nvSpPr>
        <p:spPr bwMode="auto">
          <a:xfrm>
            <a:off x="97036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27012" name="AutoShape 36"/>
          <p:cNvSpPr>
            <a:spLocks/>
          </p:cNvSpPr>
          <p:nvPr/>
        </p:nvSpPr>
        <p:spPr bwMode="auto">
          <a:xfrm>
            <a:off x="97750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01 Tittle Here</a:t>
            </a:r>
            <a:endParaRPr lang="en-US" sz="1800">
              <a:solidFill>
                <a:schemeClr val="tx2"/>
              </a:solidFill>
              <a:latin typeface="Roboto" charset="0"/>
              <a:ea typeface="ＭＳ Ｐゴシック" charset="0"/>
              <a:cs typeface="Roboto" charset="0"/>
              <a:sym typeface="Roboto" charset="0"/>
            </a:endParaRPr>
          </a:p>
        </p:txBody>
      </p:sp>
      <p:sp>
        <p:nvSpPr>
          <p:cNvPr id="127013" name="AutoShape 37"/>
          <p:cNvSpPr>
            <a:spLocks/>
          </p:cNvSpPr>
          <p:nvPr/>
        </p:nvSpPr>
        <p:spPr bwMode="auto">
          <a:xfrm>
            <a:off x="434221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4" name="AutoShape 38"/>
          <p:cNvSpPr>
            <a:spLocks/>
          </p:cNvSpPr>
          <p:nvPr/>
        </p:nvSpPr>
        <p:spPr bwMode="auto">
          <a:xfrm>
            <a:off x="434935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02 Tittle Here</a:t>
            </a:r>
            <a:endParaRPr lang="en-US" sz="1800">
              <a:solidFill>
                <a:schemeClr val="tx2"/>
              </a:solidFill>
              <a:latin typeface="Roboto" charset="0"/>
              <a:ea typeface="ＭＳ Ｐゴシック" charset="0"/>
              <a:cs typeface="Roboto" charset="0"/>
              <a:sym typeface="Roboto" charset="0"/>
            </a:endParaRPr>
          </a:p>
        </p:txBody>
      </p:sp>
      <p:sp>
        <p:nvSpPr>
          <p:cNvPr id="127015" name="AutoShape 39"/>
          <p:cNvSpPr>
            <a:spLocks/>
          </p:cNvSpPr>
          <p:nvPr/>
        </p:nvSpPr>
        <p:spPr bwMode="auto">
          <a:xfrm>
            <a:off x="7714060"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6" name="AutoShape 40"/>
          <p:cNvSpPr>
            <a:spLocks/>
          </p:cNvSpPr>
          <p:nvPr/>
        </p:nvSpPr>
        <p:spPr bwMode="auto">
          <a:xfrm>
            <a:off x="7721204"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03 Tittle Here</a:t>
            </a:r>
            <a:endParaRPr lang="en-US" sz="1800">
              <a:solidFill>
                <a:schemeClr val="tx2"/>
              </a:solidFill>
              <a:latin typeface="Roboto" charset="0"/>
              <a:ea typeface="ＭＳ Ｐゴシック" charset="0"/>
              <a:cs typeface="Roboto" charset="0"/>
              <a:sym typeface="Roboto" charset="0"/>
            </a:endParaRPr>
          </a:p>
        </p:txBody>
      </p:sp>
      <p:sp>
        <p:nvSpPr>
          <p:cNvPr id="127017" name="AutoShape 41"/>
          <p:cNvSpPr>
            <a:spLocks/>
          </p:cNvSpPr>
          <p:nvPr/>
        </p:nvSpPr>
        <p:spPr bwMode="auto">
          <a:xfrm>
            <a:off x="11085910" y="9170194"/>
            <a:ext cx="2872978"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18" name="AutoShape 42"/>
          <p:cNvSpPr>
            <a:spLocks/>
          </p:cNvSpPr>
          <p:nvPr/>
        </p:nvSpPr>
        <p:spPr bwMode="auto">
          <a:xfrm>
            <a:off x="11091863" y="8646319"/>
            <a:ext cx="29134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04 Tittle Here</a:t>
            </a:r>
            <a:endParaRPr lang="en-US" sz="1800">
              <a:solidFill>
                <a:schemeClr val="tx2"/>
              </a:solidFill>
              <a:latin typeface="Roboto" charset="0"/>
              <a:ea typeface="ＭＳ Ｐゴシック" charset="0"/>
              <a:cs typeface="Roboto" charset="0"/>
              <a:sym typeface="Roboto" charset="0"/>
            </a:endParaRPr>
          </a:p>
        </p:txBody>
      </p:sp>
      <p:sp>
        <p:nvSpPr>
          <p:cNvPr id="127019" name="AutoShape 43"/>
          <p:cNvSpPr>
            <a:spLocks/>
          </p:cNvSpPr>
          <p:nvPr/>
        </p:nvSpPr>
        <p:spPr bwMode="auto">
          <a:xfrm>
            <a:off x="14372035" y="9170194"/>
            <a:ext cx="2874169" cy="14835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27020" name="AutoShape 44"/>
          <p:cNvSpPr>
            <a:spLocks/>
          </p:cNvSpPr>
          <p:nvPr/>
        </p:nvSpPr>
        <p:spPr bwMode="auto">
          <a:xfrm>
            <a:off x="14379179" y="8646319"/>
            <a:ext cx="29122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05 Tittle Here</a:t>
            </a:r>
            <a:endParaRPr lang="en-US" sz="1800">
              <a:solidFill>
                <a:schemeClr val="tx2"/>
              </a:solidFill>
              <a:latin typeface="Roboto" charset="0"/>
              <a:ea typeface="ＭＳ Ｐゴシック" charset="0"/>
              <a:cs typeface="Roboto" charset="0"/>
              <a:sym typeface="Roboto" charset="0"/>
            </a:endParaRPr>
          </a:p>
        </p:txBody>
      </p:sp>
      <p:sp>
        <p:nvSpPr>
          <p:cNvPr id="127021" name="AutoShape 45"/>
          <p:cNvSpPr>
            <a:spLocks/>
          </p:cNvSpPr>
          <p:nvPr/>
        </p:nvSpPr>
        <p:spPr bwMode="auto">
          <a:xfrm>
            <a:off x="14062473" y="5275660"/>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7022" name="AutoShape 46"/>
          <p:cNvSpPr>
            <a:spLocks/>
          </p:cNvSpPr>
          <p:nvPr/>
        </p:nvSpPr>
        <p:spPr bwMode="auto">
          <a:xfrm>
            <a:off x="7324725" y="5318523"/>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7023" name="AutoShape 47"/>
          <p:cNvSpPr>
            <a:spLocks/>
          </p:cNvSpPr>
          <p:nvPr/>
        </p:nvSpPr>
        <p:spPr bwMode="auto">
          <a:xfrm>
            <a:off x="10795397" y="5293519"/>
            <a:ext cx="517922" cy="516731"/>
          </a:xfrm>
          <a:custGeom>
            <a:avLst/>
            <a:gdLst>
              <a:gd name="T0" fmla="*/ 345281 w 21470"/>
              <a:gd name="T1" fmla="*/ 348659 h 21470"/>
              <a:gd name="T2" fmla="*/ 345281 w 21470"/>
              <a:gd name="T3" fmla="*/ 348659 h 21470"/>
              <a:gd name="T4" fmla="*/ 345281 w 21470"/>
              <a:gd name="T5" fmla="*/ 348659 h 21470"/>
              <a:gd name="T6" fmla="*/ 345281 w 21470"/>
              <a:gd name="T7" fmla="*/ 34865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27024" name="AutoShape 48"/>
          <p:cNvSpPr>
            <a:spLocks/>
          </p:cNvSpPr>
          <p:nvPr/>
        </p:nvSpPr>
        <p:spPr bwMode="auto">
          <a:xfrm>
            <a:off x="3946922" y="5318522"/>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3"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16DC78E-50F7-4A57-90E0-A677665E2156}" type="slidenum">
              <a:rPr lang="en-US" sz="1500">
                <a:solidFill>
                  <a:schemeClr val="tx2"/>
                </a:solidFill>
              </a:rPr>
              <a:pPr algn="ctr" eaLnBrk="1">
                <a:lnSpc>
                  <a:spcPct val="100000"/>
                </a:lnSpc>
              </a:pPr>
              <a:t>121</a:t>
            </a:fld>
            <a:endParaRPr lang="en-US" sz="1800">
              <a:solidFill>
                <a:schemeClr val="tx2"/>
              </a:solidFill>
            </a:endParaRPr>
          </a:p>
        </p:txBody>
      </p:sp>
      <p:sp>
        <p:nvSpPr>
          <p:cNvPr id="128004" name="AutoShape 4"/>
          <p:cNvSpPr>
            <a:spLocks/>
          </p:cNvSpPr>
          <p:nvPr/>
        </p:nvSpPr>
        <p:spPr bwMode="auto">
          <a:xfrm>
            <a:off x="2072879" y="9371410"/>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5" name="AutoShape 5"/>
          <p:cNvSpPr>
            <a:spLocks/>
          </p:cNvSpPr>
          <p:nvPr/>
        </p:nvSpPr>
        <p:spPr bwMode="auto">
          <a:xfrm>
            <a:off x="2799160" y="8822531"/>
            <a:ext cx="174545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01 Tittle Here</a:t>
            </a:r>
            <a:endParaRPr lang="en-US" sz="1800" dirty="0">
              <a:solidFill>
                <a:schemeClr val="tx2"/>
              </a:solidFill>
              <a:latin typeface="Roboto" charset="0"/>
              <a:ea typeface="ＭＳ Ｐゴシック" charset="0"/>
              <a:cs typeface="Roboto" charset="0"/>
              <a:sym typeface="Roboto" charset="0"/>
            </a:endParaRPr>
          </a:p>
        </p:txBody>
      </p:sp>
      <p:sp>
        <p:nvSpPr>
          <p:cNvPr id="128006" name="AutoShape 6"/>
          <p:cNvSpPr>
            <a:spLocks/>
          </p:cNvSpPr>
          <p:nvPr/>
        </p:nvSpPr>
        <p:spPr bwMode="auto">
          <a:xfrm>
            <a:off x="5726907" y="9371410"/>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7" name="AutoShape 7"/>
          <p:cNvSpPr>
            <a:spLocks/>
          </p:cNvSpPr>
          <p:nvPr/>
        </p:nvSpPr>
        <p:spPr bwMode="auto">
          <a:xfrm>
            <a:off x="9372600" y="9371410"/>
            <a:ext cx="3199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8008" name="AutoShape 8"/>
          <p:cNvSpPr>
            <a:spLocks/>
          </p:cNvSpPr>
          <p:nvPr/>
        </p:nvSpPr>
        <p:spPr bwMode="auto">
          <a:xfrm>
            <a:off x="13015913" y="9371410"/>
            <a:ext cx="31980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128009" name="AutoShape 9"/>
          <p:cNvSpPr>
            <a:spLocks/>
          </p:cNvSpPr>
          <p:nvPr/>
        </p:nvSpPr>
        <p:spPr bwMode="auto">
          <a:xfrm>
            <a:off x="11520488"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8010" name="AutoShape 10"/>
          <p:cNvSpPr>
            <a:spLocks/>
          </p:cNvSpPr>
          <p:nvPr/>
        </p:nvSpPr>
        <p:spPr bwMode="auto">
          <a:xfrm>
            <a:off x="11678841"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8011" name="AutoShape 11"/>
          <p:cNvSpPr>
            <a:spLocks/>
          </p:cNvSpPr>
          <p:nvPr/>
        </p:nvSpPr>
        <p:spPr bwMode="auto">
          <a:xfrm>
            <a:off x="8691563"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8012" name="AutoShape 12"/>
          <p:cNvSpPr>
            <a:spLocks/>
          </p:cNvSpPr>
          <p:nvPr/>
        </p:nvSpPr>
        <p:spPr bwMode="auto">
          <a:xfrm>
            <a:off x="8848726"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8013" name="AutoShape 13"/>
          <p:cNvSpPr>
            <a:spLocks/>
          </p:cNvSpPr>
          <p:nvPr/>
        </p:nvSpPr>
        <p:spPr bwMode="auto">
          <a:xfrm>
            <a:off x="5906692" y="4813698"/>
            <a:ext cx="3839765"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599"/>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8014" name="AutoShape 14"/>
          <p:cNvSpPr>
            <a:spLocks/>
          </p:cNvSpPr>
          <p:nvPr/>
        </p:nvSpPr>
        <p:spPr bwMode="auto">
          <a:xfrm>
            <a:off x="6063853"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8015" name="AutoShape 15"/>
          <p:cNvSpPr>
            <a:spLocks/>
          </p:cNvSpPr>
          <p:nvPr/>
        </p:nvSpPr>
        <p:spPr bwMode="auto">
          <a:xfrm>
            <a:off x="2926556" y="4813698"/>
            <a:ext cx="3839766" cy="3387328"/>
          </a:xfrm>
          <a:custGeom>
            <a:avLst/>
            <a:gdLst>
              <a:gd name="T0" fmla="*/ 2559844 w 20708"/>
              <a:gd name="T1" fmla="*/ 2258109 h 20595"/>
              <a:gd name="T2" fmla="*/ 2559844 w 20708"/>
              <a:gd name="T3" fmla="*/ 2258109 h 20595"/>
              <a:gd name="T4" fmla="*/ 2559844 w 20708"/>
              <a:gd name="T5" fmla="*/ 2258109 h 20595"/>
              <a:gd name="T6" fmla="*/ 2559844 w 20708"/>
              <a:gd name="T7" fmla="*/ 225810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8" h="20595">
                <a:moveTo>
                  <a:pt x="9132" y="0"/>
                </a:moveTo>
                <a:cubicBezTo>
                  <a:pt x="6795" y="0"/>
                  <a:pt x="4457" y="1004"/>
                  <a:pt x="2674" y="3014"/>
                </a:cubicBezTo>
                <a:cubicBezTo>
                  <a:pt x="-892" y="7035"/>
                  <a:pt x="-892" y="13557"/>
                  <a:pt x="2674" y="17578"/>
                </a:cubicBezTo>
                <a:cubicBezTo>
                  <a:pt x="6240" y="21600"/>
                  <a:pt x="12020" y="21599"/>
                  <a:pt x="15586" y="17578"/>
                </a:cubicBezTo>
                <a:cubicBezTo>
                  <a:pt x="16880" y="16120"/>
                  <a:pt x="17698" y="14329"/>
                  <a:pt x="18053" y="12452"/>
                </a:cubicBezTo>
                <a:lnTo>
                  <a:pt x="20708" y="10296"/>
                </a:lnTo>
                <a:lnTo>
                  <a:pt x="18053" y="8141"/>
                </a:lnTo>
                <a:cubicBezTo>
                  <a:pt x="17698" y="6263"/>
                  <a:pt x="16880" y="4473"/>
                  <a:pt x="15586" y="3014"/>
                </a:cubicBezTo>
                <a:cubicBezTo>
                  <a:pt x="13803" y="1004"/>
                  <a:pt x="11469" y="0"/>
                  <a:pt x="9132"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8016" name="AutoShape 16"/>
          <p:cNvSpPr>
            <a:spLocks/>
          </p:cNvSpPr>
          <p:nvPr/>
        </p:nvSpPr>
        <p:spPr bwMode="auto">
          <a:xfrm>
            <a:off x="3083719" y="4972051"/>
            <a:ext cx="3070622" cy="3070622"/>
          </a:xfrm>
          <a:custGeom>
            <a:avLst/>
            <a:gdLst>
              <a:gd name="T0" fmla="*/ 2046977 w 19679"/>
              <a:gd name="T1" fmla="*/ 2246911 h 19679"/>
              <a:gd name="T2" fmla="*/ 2046977 w 19679"/>
              <a:gd name="T3" fmla="*/ 2246911 h 19679"/>
              <a:gd name="T4" fmla="*/ 2046977 w 19679"/>
              <a:gd name="T5" fmla="*/ 2246911 h 19679"/>
              <a:gd name="T6" fmla="*/ 2046977 w 19679"/>
              <a:gd name="T7" fmla="*/ 22469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28017" name="AutoShape 17"/>
          <p:cNvSpPr>
            <a:spLocks/>
          </p:cNvSpPr>
          <p:nvPr/>
        </p:nvSpPr>
        <p:spPr bwMode="auto">
          <a:xfrm>
            <a:off x="4413648" y="5909073"/>
            <a:ext cx="411956" cy="597694"/>
          </a:xfrm>
          <a:custGeom>
            <a:avLst/>
            <a:gdLst>
              <a:gd name="T0" fmla="*/ 274638 w 21600"/>
              <a:gd name="T1" fmla="*/ 398463 h 21600"/>
              <a:gd name="T2" fmla="*/ 274638 w 21600"/>
              <a:gd name="T3" fmla="*/ 398463 h 21600"/>
              <a:gd name="T4" fmla="*/ 274638 w 21600"/>
              <a:gd name="T5" fmla="*/ 398463 h 21600"/>
              <a:gd name="T6" fmla="*/ 274638 w 21600"/>
              <a:gd name="T7" fmla="*/ 398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8018" name="AutoShape 18"/>
          <p:cNvSpPr>
            <a:spLocks/>
          </p:cNvSpPr>
          <p:nvPr/>
        </p:nvSpPr>
        <p:spPr bwMode="auto">
          <a:xfrm>
            <a:off x="10260806" y="5923360"/>
            <a:ext cx="291704" cy="583406"/>
          </a:xfrm>
          <a:custGeom>
            <a:avLst/>
            <a:gdLst>
              <a:gd name="T0" fmla="*/ 194469 w 21600"/>
              <a:gd name="T1" fmla="*/ 388938 h 21600"/>
              <a:gd name="T2" fmla="*/ 194469 w 21600"/>
              <a:gd name="T3" fmla="*/ 388938 h 21600"/>
              <a:gd name="T4" fmla="*/ 194469 w 21600"/>
              <a:gd name="T5" fmla="*/ 388938 h 21600"/>
              <a:gd name="T6" fmla="*/ 194469 w 21600"/>
              <a:gd name="T7" fmla="*/ 388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8019" name="AutoShape 19"/>
          <p:cNvSpPr>
            <a:spLocks/>
          </p:cNvSpPr>
          <p:nvPr/>
        </p:nvSpPr>
        <p:spPr bwMode="auto">
          <a:xfrm>
            <a:off x="7286626" y="5909072"/>
            <a:ext cx="583406" cy="584597"/>
          </a:xfrm>
          <a:custGeom>
            <a:avLst/>
            <a:gdLst>
              <a:gd name="T0" fmla="*/ 388938 w 21600"/>
              <a:gd name="T1" fmla="*/ 392138 h 21533"/>
              <a:gd name="T2" fmla="*/ 388938 w 21600"/>
              <a:gd name="T3" fmla="*/ 392138 h 21533"/>
              <a:gd name="T4" fmla="*/ 388938 w 21600"/>
              <a:gd name="T5" fmla="*/ 392138 h 21533"/>
              <a:gd name="T6" fmla="*/ 388938 w 21600"/>
              <a:gd name="T7" fmla="*/ 392138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4"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5" y="18848"/>
                </a:moveTo>
                <a:cubicBezTo>
                  <a:pt x="14175" y="18848"/>
                  <a:pt x="11812" y="19519"/>
                  <a:pt x="8774" y="19519"/>
                </a:cubicBezTo>
                <a:cubicBezTo>
                  <a:pt x="5737" y="19519"/>
                  <a:pt x="3374" y="18848"/>
                  <a:pt x="3374"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4" y="9450"/>
                </a:cubicBezTo>
                <a:cubicBezTo>
                  <a:pt x="3374" y="9450"/>
                  <a:pt x="5737" y="8779"/>
                  <a:pt x="8774" y="8779"/>
                </a:cubicBezTo>
                <a:cubicBezTo>
                  <a:pt x="11812" y="8779"/>
                  <a:pt x="14175" y="9450"/>
                  <a:pt x="14175"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5" y="18848"/>
                </a:cubicBezTo>
                <a:cubicBezTo>
                  <a:pt x="14175" y="18848"/>
                  <a:pt x="14175" y="18848"/>
                  <a:pt x="14175"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200" y="12054"/>
                  <a:pt x="16200" y="11129"/>
                </a:cubicBezTo>
                <a:cubicBezTo>
                  <a:pt x="16200" y="10201"/>
                  <a:pt x="16955" y="9450"/>
                  <a:pt x="17888" y="9450"/>
                </a:cubicBezTo>
                <a:cubicBezTo>
                  <a:pt x="18820" y="9450"/>
                  <a:pt x="19575" y="10201"/>
                  <a:pt x="19575" y="11129"/>
                </a:cubicBezTo>
                <a:cubicBezTo>
                  <a:pt x="19575" y="12054"/>
                  <a:pt x="18820" y="12806"/>
                  <a:pt x="17888" y="12806"/>
                </a:cubicBezTo>
                <a:cubicBezTo>
                  <a:pt x="17888" y="12806"/>
                  <a:pt x="17888" y="12806"/>
                  <a:pt x="17888" y="12806"/>
                </a:cubicBezTo>
                <a:close/>
                <a:moveTo>
                  <a:pt x="20249" y="8779"/>
                </a:moveTo>
                <a:cubicBezTo>
                  <a:pt x="20249" y="8409"/>
                  <a:pt x="19947" y="8108"/>
                  <a:pt x="19575" y="8108"/>
                </a:cubicBezTo>
                <a:lnTo>
                  <a:pt x="2024" y="8108"/>
                </a:lnTo>
                <a:cubicBezTo>
                  <a:pt x="1652" y="8108"/>
                  <a:pt x="1349" y="8409"/>
                  <a:pt x="1349" y="8779"/>
                </a:cubicBezTo>
                <a:lnTo>
                  <a:pt x="1349" y="19519"/>
                </a:lnTo>
                <a:cubicBezTo>
                  <a:pt x="1349" y="19890"/>
                  <a:pt x="1652" y="20190"/>
                  <a:pt x="2024" y="20190"/>
                </a:cubicBezTo>
                <a:lnTo>
                  <a:pt x="19575" y="20190"/>
                </a:lnTo>
                <a:cubicBezTo>
                  <a:pt x="19947" y="20190"/>
                  <a:pt x="20249" y="19890"/>
                  <a:pt x="20249" y="19519"/>
                </a:cubicBezTo>
                <a:lnTo>
                  <a:pt x="20249" y="8779"/>
                </a:lnTo>
                <a:cubicBezTo>
                  <a:pt x="20249" y="8779"/>
                  <a:pt x="20249" y="8779"/>
                  <a:pt x="20249" y="8779"/>
                </a:cubicBezTo>
                <a:close/>
                <a:moveTo>
                  <a:pt x="20249" y="21532"/>
                </a:moveTo>
                <a:lnTo>
                  <a:pt x="1349" y="21532"/>
                </a:lnTo>
                <a:cubicBezTo>
                  <a:pt x="604" y="21532"/>
                  <a:pt x="0" y="20932"/>
                  <a:pt x="0" y="20190"/>
                </a:cubicBezTo>
                <a:lnTo>
                  <a:pt x="0" y="8108"/>
                </a:lnTo>
                <a:cubicBezTo>
                  <a:pt x="0" y="7366"/>
                  <a:pt x="604" y="6765"/>
                  <a:pt x="1349" y="6765"/>
                </a:cubicBezTo>
                <a:lnTo>
                  <a:pt x="8774" y="6765"/>
                </a:lnTo>
                <a:lnTo>
                  <a:pt x="8774" y="6095"/>
                </a:lnTo>
                <a:cubicBezTo>
                  <a:pt x="8774"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600" y="7366"/>
                  <a:pt x="21600" y="8108"/>
                </a:cubicBezTo>
                <a:lnTo>
                  <a:pt x="21600" y="20190"/>
                </a:lnTo>
                <a:cubicBezTo>
                  <a:pt x="21600" y="20932"/>
                  <a:pt x="20996" y="21532"/>
                  <a:pt x="20249" y="21532"/>
                </a:cubicBezTo>
                <a:cubicBezTo>
                  <a:pt x="20249" y="21532"/>
                  <a:pt x="20249" y="21532"/>
                  <a:pt x="20249" y="21532"/>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8020" name="AutoShape 20"/>
          <p:cNvSpPr>
            <a:spLocks/>
          </p:cNvSpPr>
          <p:nvPr/>
        </p:nvSpPr>
        <p:spPr bwMode="auto">
          <a:xfrm>
            <a:off x="13009960" y="5965031"/>
            <a:ext cx="577453" cy="528638"/>
          </a:xfrm>
          <a:custGeom>
            <a:avLst/>
            <a:gdLst>
              <a:gd name="T0" fmla="*/ 384951 w 21455"/>
              <a:gd name="T1" fmla="*/ 352425 h 21600"/>
              <a:gd name="T2" fmla="*/ 384951 w 21455"/>
              <a:gd name="T3" fmla="*/ 352425 h 21600"/>
              <a:gd name="T4" fmla="*/ 384951 w 21455"/>
              <a:gd name="T5" fmla="*/ 352425 h 21600"/>
              <a:gd name="T6" fmla="*/ 384951 w 21455"/>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28021" name="AutoShape 21"/>
          <p:cNvSpPr>
            <a:spLocks/>
          </p:cNvSpPr>
          <p:nvPr/>
        </p:nvSpPr>
        <p:spPr bwMode="auto">
          <a:xfrm>
            <a:off x="4320779" y="6993731"/>
            <a:ext cx="59650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First</a:t>
            </a:r>
            <a:endParaRPr lang="en-US" sz="1800" dirty="0">
              <a:solidFill>
                <a:schemeClr val="tx2"/>
              </a:solidFill>
              <a:latin typeface="Roboto" charset="0"/>
              <a:ea typeface="ＭＳ Ｐゴシック" charset="0"/>
              <a:cs typeface="Roboto" charset="0"/>
              <a:sym typeface="Roboto" charset="0"/>
            </a:endParaRPr>
          </a:p>
        </p:txBody>
      </p:sp>
      <p:sp>
        <p:nvSpPr>
          <p:cNvPr id="128022" name="AutoShape 22"/>
          <p:cNvSpPr>
            <a:spLocks/>
          </p:cNvSpPr>
          <p:nvPr/>
        </p:nvSpPr>
        <p:spPr bwMode="auto">
          <a:xfrm>
            <a:off x="7090172" y="6993731"/>
            <a:ext cx="97631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Second</a:t>
            </a:r>
            <a:endParaRPr lang="en-US" sz="1800" dirty="0">
              <a:solidFill>
                <a:schemeClr val="tx2"/>
              </a:solidFill>
              <a:latin typeface="Roboto" charset="0"/>
              <a:ea typeface="ＭＳ Ｐゴシック" charset="0"/>
              <a:cs typeface="Roboto" charset="0"/>
              <a:sym typeface="Roboto" charset="0"/>
            </a:endParaRPr>
          </a:p>
        </p:txBody>
      </p:sp>
      <p:sp>
        <p:nvSpPr>
          <p:cNvPr id="128023" name="AutoShape 23"/>
          <p:cNvSpPr>
            <a:spLocks/>
          </p:cNvSpPr>
          <p:nvPr/>
        </p:nvSpPr>
        <p:spPr bwMode="auto">
          <a:xfrm>
            <a:off x="10071497" y="6993731"/>
            <a:ext cx="67151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Third</a:t>
            </a:r>
            <a:endParaRPr lang="en-US" sz="1800" dirty="0">
              <a:solidFill>
                <a:schemeClr val="tx2"/>
              </a:solidFill>
              <a:latin typeface="Roboto" charset="0"/>
              <a:ea typeface="ＭＳ Ｐゴシック" charset="0"/>
              <a:cs typeface="Roboto" charset="0"/>
              <a:sym typeface="Roboto" charset="0"/>
            </a:endParaRPr>
          </a:p>
        </p:txBody>
      </p:sp>
      <p:sp>
        <p:nvSpPr>
          <p:cNvPr id="128024" name="AutoShape 24"/>
          <p:cNvSpPr>
            <a:spLocks/>
          </p:cNvSpPr>
          <p:nvPr/>
        </p:nvSpPr>
        <p:spPr bwMode="auto">
          <a:xfrm>
            <a:off x="12870657" y="6993731"/>
            <a:ext cx="85606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Fourth</a:t>
            </a:r>
            <a:endParaRPr lang="en-US" sz="1800">
              <a:solidFill>
                <a:schemeClr val="tx2"/>
              </a:solidFill>
              <a:latin typeface="Roboto" charset="0"/>
              <a:ea typeface="ＭＳ Ｐゴシック" charset="0"/>
              <a:cs typeface="Roboto" charset="0"/>
              <a:sym typeface="Roboto" charset="0"/>
            </a:endParaRPr>
          </a:p>
        </p:txBody>
      </p:sp>
      <p:sp>
        <p:nvSpPr>
          <p:cNvPr id="128025" name="AutoShape 25"/>
          <p:cNvSpPr>
            <a:spLocks/>
          </p:cNvSpPr>
          <p:nvPr/>
        </p:nvSpPr>
        <p:spPr bwMode="auto">
          <a:xfrm>
            <a:off x="6449617" y="8822531"/>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02 Tittle Here</a:t>
            </a:r>
            <a:endParaRPr lang="en-US" sz="1800" dirty="0">
              <a:solidFill>
                <a:schemeClr val="tx2"/>
              </a:solidFill>
              <a:latin typeface="Roboto" charset="0"/>
              <a:ea typeface="ＭＳ Ｐゴシック" charset="0"/>
              <a:cs typeface="Roboto" charset="0"/>
              <a:sym typeface="Roboto" charset="0"/>
            </a:endParaRPr>
          </a:p>
        </p:txBody>
      </p:sp>
      <p:sp>
        <p:nvSpPr>
          <p:cNvPr id="128026" name="AutoShape 26"/>
          <p:cNvSpPr>
            <a:spLocks/>
          </p:cNvSpPr>
          <p:nvPr/>
        </p:nvSpPr>
        <p:spPr bwMode="auto">
          <a:xfrm>
            <a:off x="10100073" y="8822531"/>
            <a:ext cx="174426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03 Tittle Here</a:t>
            </a:r>
            <a:endParaRPr lang="en-US" sz="1800" dirty="0">
              <a:solidFill>
                <a:schemeClr val="tx2"/>
              </a:solidFill>
              <a:latin typeface="Roboto" charset="0"/>
              <a:ea typeface="ＭＳ Ｐゴシック" charset="0"/>
              <a:cs typeface="Roboto" charset="0"/>
              <a:sym typeface="Roboto" charset="0"/>
            </a:endParaRPr>
          </a:p>
        </p:txBody>
      </p:sp>
      <p:sp>
        <p:nvSpPr>
          <p:cNvPr id="128027" name="AutoShape 27"/>
          <p:cNvSpPr>
            <a:spLocks/>
          </p:cNvSpPr>
          <p:nvPr/>
        </p:nvSpPr>
        <p:spPr bwMode="auto">
          <a:xfrm>
            <a:off x="13742194" y="8822531"/>
            <a:ext cx="174426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04 Tittle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8015"/>
                                        </p:tgtEl>
                                        <p:attrNameLst>
                                          <p:attrName>style.visibility</p:attrName>
                                        </p:attrNameLst>
                                      </p:cBhvr>
                                      <p:to>
                                        <p:strVal val="visible"/>
                                      </p:to>
                                    </p:set>
                                    <p:animEffect transition="in" filter="dissolve">
                                      <p:cBhvr>
                                        <p:cTn id="7" dur="400"/>
                                        <p:tgtEl>
                                          <p:spTgt spid="12801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28016"/>
                                        </p:tgtEl>
                                        <p:attrNameLst>
                                          <p:attrName>style.visibility</p:attrName>
                                        </p:attrNameLst>
                                      </p:cBhvr>
                                      <p:to>
                                        <p:strVal val="visible"/>
                                      </p:to>
                                    </p:set>
                                    <p:animEffect transition="in" filter="dissolve">
                                      <p:cBhvr>
                                        <p:cTn id="10" dur="400"/>
                                        <p:tgtEl>
                                          <p:spTgt spid="128016"/>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8017"/>
                                        </p:tgtEl>
                                        <p:attrNameLst>
                                          <p:attrName>style.visibility</p:attrName>
                                        </p:attrNameLst>
                                      </p:cBhvr>
                                      <p:to>
                                        <p:strVal val="visible"/>
                                      </p:to>
                                    </p:set>
                                    <p:animEffect transition="in" filter="dissolve">
                                      <p:cBhvr>
                                        <p:cTn id="13" dur="500"/>
                                        <p:tgtEl>
                                          <p:spTgt spid="128017"/>
                                        </p:tgtEl>
                                      </p:cBhvr>
                                    </p:animEffect>
                                  </p:childTnLst>
                                </p:cTn>
                              </p:par>
                            </p:childTnLst>
                          </p:cTn>
                        </p:par>
                        <p:par>
                          <p:cTn id="14" fill="hold">
                            <p:stCondLst>
                              <p:cond delay="500"/>
                            </p:stCondLst>
                            <p:childTnLst>
                              <p:par>
                                <p:cTn id="15" presetID="9" presetClass="entr" presetSubtype="0" fill="hold" grpId="0" nodeType="afterEffect">
                                  <p:stCondLst>
                                    <p:cond delay="0"/>
                                  </p:stCondLst>
                                  <p:childTnLst>
                                    <p:set>
                                      <p:cBhvr>
                                        <p:cTn id="16" dur="1" fill="hold">
                                          <p:stCondLst>
                                            <p:cond delay="0"/>
                                          </p:stCondLst>
                                        </p:cTn>
                                        <p:tgtEl>
                                          <p:spTgt spid="128013"/>
                                        </p:tgtEl>
                                        <p:attrNameLst>
                                          <p:attrName>style.visibility</p:attrName>
                                        </p:attrNameLst>
                                      </p:cBhvr>
                                      <p:to>
                                        <p:strVal val="visible"/>
                                      </p:to>
                                    </p:set>
                                    <p:animEffect transition="in" filter="dissolve">
                                      <p:cBhvr>
                                        <p:cTn id="17" dur="400"/>
                                        <p:tgtEl>
                                          <p:spTgt spid="128013"/>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28014"/>
                                        </p:tgtEl>
                                        <p:attrNameLst>
                                          <p:attrName>style.visibility</p:attrName>
                                        </p:attrNameLst>
                                      </p:cBhvr>
                                      <p:to>
                                        <p:strVal val="visible"/>
                                      </p:to>
                                    </p:set>
                                    <p:animEffect transition="in" filter="dissolve">
                                      <p:cBhvr>
                                        <p:cTn id="20" dur="400"/>
                                        <p:tgtEl>
                                          <p:spTgt spid="12801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28019"/>
                                        </p:tgtEl>
                                        <p:attrNameLst>
                                          <p:attrName>style.visibility</p:attrName>
                                        </p:attrNameLst>
                                      </p:cBhvr>
                                      <p:to>
                                        <p:strVal val="visible"/>
                                      </p:to>
                                    </p:set>
                                    <p:animEffect transition="in" filter="dissolve">
                                      <p:cBhvr>
                                        <p:cTn id="23" dur="500"/>
                                        <p:tgtEl>
                                          <p:spTgt spid="128019"/>
                                        </p:tgtEl>
                                      </p:cBhvr>
                                    </p:animEffect>
                                  </p:childTnLst>
                                </p:cTn>
                              </p:par>
                            </p:childTnLst>
                          </p:cTn>
                        </p:par>
                        <p:par>
                          <p:cTn id="24" fill="hold" nodeType="afterGroup">
                            <p:stCondLst>
                              <p:cond delay="1000"/>
                            </p:stCondLst>
                            <p:childTnLst>
                              <p:par>
                                <p:cTn id="25" presetID="9" presetClass="entr" presetSubtype="0" fill="hold" grpId="0" nodeType="afterEffect">
                                  <p:stCondLst>
                                    <p:cond delay="0"/>
                                  </p:stCondLst>
                                  <p:childTnLst>
                                    <p:set>
                                      <p:cBhvr>
                                        <p:cTn id="26" dur="1" fill="hold">
                                          <p:stCondLst>
                                            <p:cond delay="0"/>
                                          </p:stCondLst>
                                        </p:cTn>
                                        <p:tgtEl>
                                          <p:spTgt spid="128011"/>
                                        </p:tgtEl>
                                        <p:attrNameLst>
                                          <p:attrName>style.visibility</p:attrName>
                                        </p:attrNameLst>
                                      </p:cBhvr>
                                      <p:to>
                                        <p:strVal val="visible"/>
                                      </p:to>
                                    </p:set>
                                    <p:animEffect transition="in" filter="dissolve">
                                      <p:cBhvr>
                                        <p:cTn id="27" dur="400"/>
                                        <p:tgtEl>
                                          <p:spTgt spid="128011"/>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28012"/>
                                        </p:tgtEl>
                                        <p:attrNameLst>
                                          <p:attrName>style.visibility</p:attrName>
                                        </p:attrNameLst>
                                      </p:cBhvr>
                                      <p:to>
                                        <p:strVal val="visible"/>
                                      </p:to>
                                    </p:set>
                                    <p:animEffect transition="in" filter="dissolve">
                                      <p:cBhvr>
                                        <p:cTn id="30" dur="400"/>
                                        <p:tgtEl>
                                          <p:spTgt spid="128012"/>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28018"/>
                                        </p:tgtEl>
                                        <p:attrNameLst>
                                          <p:attrName>style.visibility</p:attrName>
                                        </p:attrNameLst>
                                      </p:cBhvr>
                                      <p:to>
                                        <p:strVal val="visible"/>
                                      </p:to>
                                    </p:set>
                                    <p:animEffect transition="in" filter="dissolve">
                                      <p:cBhvr>
                                        <p:cTn id="33" dur="500"/>
                                        <p:tgtEl>
                                          <p:spTgt spid="128018"/>
                                        </p:tgtEl>
                                      </p:cBhvr>
                                    </p:animEffect>
                                  </p:childTnLst>
                                </p:cTn>
                              </p:par>
                            </p:childTnLst>
                          </p:cTn>
                        </p:par>
                        <p:par>
                          <p:cTn id="34" fill="hold" nodeType="afterGroup">
                            <p:stCondLst>
                              <p:cond delay="1500"/>
                            </p:stCondLst>
                            <p:childTnLst>
                              <p:par>
                                <p:cTn id="35" presetID="9" presetClass="entr" presetSubtype="0" fill="hold" grpId="0" nodeType="afterEffect">
                                  <p:stCondLst>
                                    <p:cond delay="0"/>
                                  </p:stCondLst>
                                  <p:childTnLst>
                                    <p:set>
                                      <p:cBhvr>
                                        <p:cTn id="36" dur="1" fill="hold">
                                          <p:stCondLst>
                                            <p:cond delay="0"/>
                                          </p:stCondLst>
                                        </p:cTn>
                                        <p:tgtEl>
                                          <p:spTgt spid="128009"/>
                                        </p:tgtEl>
                                        <p:attrNameLst>
                                          <p:attrName>style.visibility</p:attrName>
                                        </p:attrNameLst>
                                      </p:cBhvr>
                                      <p:to>
                                        <p:strVal val="visible"/>
                                      </p:to>
                                    </p:set>
                                    <p:animEffect transition="in" filter="dissolve">
                                      <p:cBhvr>
                                        <p:cTn id="37" dur="400"/>
                                        <p:tgtEl>
                                          <p:spTgt spid="128009"/>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128010"/>
                                        </p:tgtEl>
                                        <p:attrNameLst>
                                          <p:attrName>style.visibility</p:attrName>
                                        </p:attrNameLst>
                                      </p:cBhvr>
                                      <p:to>
                                        <p:strVal val="visible"/>
                                      </p:to>
                                    </p:set>
                                    <p:animEffect transition="in" filter="dissolve">
                                      <p:cBhvr>
                                        <p:cTn id="40" dur="400"/>
                                        <p:tgtEl>
                                          <p:spTgt spid="128010"/>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128020"/>
                                        </p:tgtEl>
                                        <p:attrNameLst>
                                          <p:attrName>style.visibility</p:attrName>
                                        </p:attrNameLst>
                                      </p:cBhvr>
                                      <p:to>
                                        <p:strVal val="visible"/>
                                      </p:to>
                                    </p:set>
                                    <p:animEffect transition="in" filter="dissolve">
                                      <p:cBhvr>
                                        <p:cTn id="43" dur="500"/>
                                        <p:tgtEl>
                                          <p:spTgt spid="128020"/>
                                        </p:tgtEl>
                                      </p:cBhvr>
                                    </p:animEffect>
                                  </p:childTnLst>
                                </p:cTn>
                              </p:par>
                            </p:childTnLst>
                          </p:cTn>
                        </p:par>
                        <p:par>
                          <p:cTn id="44" fill="hold" nodeType="afterGroup">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128021"/>
                                        </p:tgtEl>
                                        <p:attrNameLst>
                                          <p:attrName>style.visibility</p:attrName>
                                        </p:attrNameLst>
                                      </p:cBhvr>
                                      <p:to>
                                        <p:strVal val="visible"/>
                                      </p:to>
                                    </p:set>
                                    <p:animEffect transition="in" filter="fade">
                                      <p:cBhvr>
                                        <p:cTn id="47" dur="400"/>
                                        <p:tgtEl>
                                          <p:spTgt spid="128021"/>
                                        </p:tgtEl>
                                      </p:cBhvr>
                                    </p:animEffect>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28022"/>
                                        </p:tgtEl>
                                        <p:attrNameLst>
                                          <p:attrName>style.visibility</p:attrName>
                                        </p:attrNameLst>
                                      </p:cBhvr>
                                      <p:to>
                                        <p:strVal val="visible"/>
                                      </p:to>
                                    </p:set>
                                    <p:animEffect transition="in" filter="fade">
                                      <p:cBhvr>
                                        <p:cTn id="51" dur="400"/>
                                        <p:tgtEl>
                                          <p:spTgt spid="128022"/>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28023"/>
                                        </p:tgtEl>
                                        <p:attrNameLst>
                                          <p:attrName>style.visibility</p:attrName>
                                        </p:attrNameLst>
                                      </p:cBhvr>
                                      <p:to>
                                        <p:strVal val="visible"/>
                                      </p:to>
                                    </p:set>
                                    <p:animEffect transition="in" filter="fade">
                                      <p:cBhvr>
                                        <p:cTn id="55" dur="400"/>
                                        <p:tgtEl>
                                          <p:spTgt spid="128023"/>
                                        </p:tgtEl>
                                      </p:cBhvr>
                                    </p:animEffect>
                                  </p:childTnLst>
                                </p:cTn>
                              </p:par>
                            </p:childTnLst>
                          </p:cTn>
                        </p:par>
                        <p:par>
                          <p:cTn id="56" fill="hold">
                            <p:stCondLst>
                              <p:cond delay="3200"/>
                            </p:stCondLst>
                            <p:childTnLst>
                              <p:par>
                                <p:cTn id="57" presetID="10" presetClass="entr" presetSubtype="0" fill="hold" grpId="0" nodeType="afterEffect">
                                  <p:stCondLst>
                                    <p:cond delay="0"/>
                                  </p:stCondLst>
                                  <p:childTnLst>
                                    <p:set>
                                      <p:cBhvr>
                                        <p:cTn id="58" dur="1" fill="hold">
                                          <p:stCondLst>
                                            <p:cond delay="0"/>
                                          </p:stCondLst>
                                        </p:cTn>
                                        <p:tgtEl>
                                          <p:spTgt spid="128024"/>
                                        </p:tgtEl>
                                        <p:attrNameLst>
                                          <p:attrName>style.visibility</p:attrName>
                                        </p:attrNameLst>
                                      </p:cBhvr>
                                      <p:to>
                                        <p:strVal val="visible"/>
                                      </p:to>
                                    </p:set>
                                    <p:animEffect transition="in" filter="fade">
                                      <p:cBhvr>
                                        <p:cTn id="59" dur="400"/>
                                        <p:tgtEl>
                                          <p:spTgt spid="128024"/>
                                        </p:tgtEl>
                                      </p:cBhvr>
                                    </p:animEffect>
                                  </p:childTnLst>
                                </p:cTn>
                              </p:par>
                            </p:childTnLst>
                          </p:cTn>
                        </p:par>
                        <p:par>
                          <p:cTn id="60" fill="hold">
                            <p:stCondLst>
                              <p:cond delay="3600"/>
                            </p:stCondLst>
                            <p:childTnLst>
                              <p:par>
                                <p:cTn id="61" presetID="9" presetClass="entr" presetSubtype="0" fill="hold" grpId="0" nodeType="afterEffect">
                                  <p:stCondLst>
                                    <p:cond delay="0"/>
                                  </p:stCondLst>
                                  <p:childTnLst>
                                    <p:set>
                                      <p:cBhvr>
                                        <p:cTn id="62" dur="1" fill="hold">
                                          <p:stCondLst>
                                            <p:cond delay="0"/>
                                          </p:stCondLst>
                                        </p:cTn>
                                        <p:tgtEl>
                                          <p:spTgt spid="128005"/>
                                        </p:tgtEl>
                                        <p:attrNameLst>
                                          <p:attrName>style.visibility</p:attrName>
                                        </p:attrNameLst>
                                      </p:cBhvr>
                                      <p:to>
                                        <p:strVal val="visible"/>
                                      </p:to>
                                    </p:set>
                                    <p:animEffect transition="in" filter="dissolve">
                                      <p:cBhvr>
                                        <p:cTn id="63" dur="400"/>
                                        <p:tgtEl>
                                          <p:spTgt spid="128005"/>
                                        </p:tgtEl>
                                      </p:cBhvr>
                                    </p:animEffect>
                                  </p:childTnLst>
                                </p:cTn>
                              </p:par>
                              <p:par>
                                <p:cTn id="64" presetID="9" presetClass="entr" presetSubtype="0" fill="hold" grpId="0" nodeType="withEffect">
                                  <p:stCondLst>
                                    <p:cond delay="0"/>
                                  </p:stCondLst>
                                  <p:childTnLst>
                                    <p:set>
                                      <p:cBhvr>
                                        <p:cTn id="65" dur="1" fill="hold">
                                          <p:stCondLst>
                                            <p:cond delay="0"/>
                                          </p:stCondLst>
                                        </p:cTn>
                                        <p:tgtEl>
                                          <p:spTgt spid="128004"/>
                                        </p:tgtEl>
                                        <p:attrNameLst>
                                          <p:attrName>style.visibility</p:attrName>
                                        </p:attrNameLst>
                                      </p:cBhvr>
                                      <p:to>
                                        <p:strVal val="visible"/>
                                      </p:to>
                                    </p:set>
                                    <p:animEffect transition="in" filter="dissolve">
                                      <p:cBhvr>
                                        <p:cTn id="66" dur="400"/>
                                        <p:tgtEl>
                                          <p:spTgt spid="128004"/>
                                        </p:tgtEl>
                                      </p:cBhvr>
                                    </p:animEffect>
                                  </p:childTnLst>
                                </p:cTn>
                              </p:par>
                            </p:childTnLst>
                          </p:cTn>
                        </p:par>
                        <p:par>
                          <p:cTn id="67" fill="hold" nodeType="afterGroup">
                            <p:stCondLst>
                              <p:cond delay="4000"/>
                            </p:stCondLst>
                            <p:childTnLst>
                              <p:par>
                                <p:cTn id="68" presetID="9" presetClass="entr" presetSubtype="0" fill="hold" grpId="0" nodeType="afterEffect">
                                  <p:stCondLst>
                                    <p:cond delay="0"/>
                                  </p:stCondLst>
                                  <p:childTnLst>
                                    <p:set>
                                      <p:cBhvr>
                                        <p:cTn id="69" dur="1" fill="hold">
                                          <p:stCondLst>
                                            <p:cond delay="0"/>
                                          </p:stCondLst>
                                        </p:cTn>
                                        <p:tgtEl>
                                          <p:spTgt spid="128025"/>
                                        </p:tgtEl>
                                        <p:attrNameLst>
                                          <p:attrName>style.visibility</p:attrName>
                                        </p:attrNameLst>
                                      </p:cBhvr>
                                      <p:to>
                                        <p:strVal val="visible"/>
                                      </p:to>
                                    </p:set>
                                    <p:animEffect transition="in" filter="dissolve">
                                      <p:cBhvr>
                                        <p:cTn id="70" dur="400"/>
                                        <p:tgtEl>
                                          <p:spTgt spid="128025"/>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128006"/>
                                        </p:tgtEl>
                                        <p:attrNameLst>
                                          <p:attrName>style.visibility</p:attrName>
                                        </p:attrNameLst>
                                      </p:cBhvr>
                                      <p:to>
                                        <p:strVal val="visible"/>
                                      </p:to>
                                    </p:set>
                                    <p:animEffect transition="in" filter="dissolve">
                                      <p:cBhvr>
                                        <p:cTn id="73" dur="400"/>
                                        <p:tgtEl>
                                          <p:spTgt spid="128006"/>
                                        </p:tgtEl>
                                      </p:cBhvr>
                                    </p:animEffect>
                                  </p:childTnLst>
                                </p:cTn>
                              </p:par>
                            </p:childTnLst>
                          </p:cTn>
                        </p:par>
                        <p:par>
                          <p:cTn id="74" fill="hold">
                            <p:stCondLst>
                              <p:cond delay="4400"/>
                            </p:stCondLst>
                            <p:childTnLst>
                              <p:par>
                                <p:cTn id="75" presetID="9" presetClass="entr" presetSubtype="0" fill="hold" grpId="0" nodeType="afterEffect">
                                  <p:stCondLst>
                                    <p:cond delay="0"/>
                                  </p:stCondLst>
                                  <p:childTnLst>
                                    <p:set>
                                      <p:cBhvr>
                                        <p:cTn id="76" dur="1" fill="hold">
                                          <p:stCondLst>
                                            <p:cond delay="0"/>
                                          </p:stCondLst>
                                        </p:cTn>
                                        <p:tgtEl>
                                          <p:spTgt spid="128026"/>
                                        </p:tgtEl>
                                        <p:attrNameLst>
                                          <p:attrName>style.visibility</p:attrName>
                                        </p:attrNameLst>
                                      </p:cBhvr>
                                      <p:to>
                                        <p:strVal val="visible"/>
                                      </p:to>
                                    </p:set>
                                    <p:animEffect transition="in" filter="dissolve">
                                      <p:cBhvr>
                                        <p:cTn id="77" dur="400"/>
                                        <p:tgtEl>
                                          <p:spTgt spid="12802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28007"/>
                                        </p:tgtEl>
                                        <p:attrNameLst>
                                          <p:attrName>style.visibility</p:attrName>
                                        </p:attrNameLst>
                                      </p:cBhvr>
                                      <p:to>
                                        <p:strVal val="visible"/>
                                      </p:to>
                                    </p:set>
                                    <p:animEffect transition="in" filter="dissolve">
                                      <p:cBhvr>
                                        <p:cTn id="80" dur="400"/>
                                        <p:tgtEl>
                                          <p:spTgt spid="128007"/>
                                        </p:tgtEl>
                                      </p:cBhvr>
                                    </p:animEffect>
                                  </p:childTnLst>
                                </p:cTn>
                              </p:par>
                            </p:childTnLst>
                          </p:cTn>
                        </p:par>
                        <p:par>
                          <p:cTn id="81" fill="hold" nodeType="afterGroup">
                            <p:stCondLst>
                              <p:cond delay="4800"/>
                            </p:stCondLst>
                            <p:childTnLst>
                              <p:par>
                                <p:cTn id="82" presetID="9" presetClass="entr" presetSubtype="0" fill="hold" grpId="0" nodeType="afterEffect">
                                  <p:stCondLst>
                                    <p:cond delay="0"/>
                                  </p:stCondLst>
                                  <p:childTnLst>
                                    <p:set>
                                      <p:cBhvr>
                                        <p:cTn id="83" dur="1" fill="hold">
                                          <p:stCondLst>
                                            <p:cond delay="0"/>
                                          </p:stCondLst>
                                        </p:cTn>
                                        <p:tgtEl>
                                          <p:spTgt spid="128027"/>
                                        </p:tgtEl>
                                        <p:attrNameLst>
                                          <p:attrName>style.visibility</p:attrName>
                                        </p:attrNameLst>
                                      </p:cBhvr>
                                      <p:to>
                                        <p:strVal val="visible"/>
                                      </p:to>
                                    </p:set>
                                    <p:animEffect transition="in" filter="dissolve">
                                      <p:cBhvr>
                                        <p:cTn id="84" dur="400"/>
                                        <p:tgtEl>
                                          <p:spTgt spid="128027"/>
                                        </p:tgtEl>
                                      </p:cBhvr>
                                    </p:animEffect>
                                  </p:childTnLst>
                                </p:cTn>
                              </p:par>
                              <p:par>
                                <p:cTn id="85" presetID="9" presetClass="entr" presetSubtype="0" fill="hold" grpId="0" nodeType="withEffect">
                                  <p:stCondLst>
                                    <p:cond delay="0"/>
                                  </p:stCondLst>
                                  <p:childTnLst>
                                    <p:set>
                                      <p:cBhvr>
                                        <p:cTn id="86" dur="1" fill="hold">
                                          <p:stCondLst>
                                            <p:cond delay="0"/>
                                          </p:stCondLst>
                                        </p:cTn>
                                        <p:tgtEl>
                                          <p:spTgt spid="128008"/>
                                        </p:tgtEl>
                                        <p:attrNameLst>
                                          <p:attrName>style.visibility</p:attrName>
                                        </p:attrNameLst>
                                      </p:cBhvr>
                                      <p:to>
                                        <p:strVal val="visible"/>
                                      </p:to>
                                    </p:set>
                                    <p:animEffect transition="in" filter="dissolve">
                                      <p:cBhvr>
                                        <p:cTn id="87" dur="400"/>
                                        <p:tgtEl>
                                          <p:spTgt spid="128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004" grpId="0" autoUpdateAnimBg="0"/>
      <p:bldP spid="128005" grpId="0" autoUpdateAnimBg="0"/>
      <p:bldP spid="128006" grpId="0" autoUpdateAnimBg="0"/>
      <p:bldP spid="128007" grpId="0" autoUpdateAnimBg="0"/>
      <p:bldP spid="128008" grpId="0" autoUpdateAnimBg="0"/>
      <p:bldP spid="128009" grpId="0" animBg="1"/>
      <p:bldP spid="128010" grpId="0" animBg="1"/>
      <p:bldP spid="128011" grpId="0" animBg="1"/>
      <p:bldP spid="128012" grpId="0" animBg="1"/>
      <p:bldP spid="128013" grpId="0" animBg="1"/>
      <p:bldP spid="128014" grpId="0" animBg="1"/>
      <p:bldP spid="128015" grpId="0" animBg="1"/>
      <p:bldP spid="128016" grpId="0" animBg="1"/>
      <p:bldP spid="128017" grpId="0" animBg="1"/>
      <p:bldP spid="128018" grpId="0" animBg="1"/>
      <p:bldP spid="128019" grpId="0" animBg="1"/>
      <p:bldP spid="128020" grpId="0" animBg="1"/>
      <p:bldP spid="128021" grpId="0"/>
      <p:bldP spid="128022" grpId="0"/>
      <p:bldP spid="128023" grpId="0"/>
      <p:bldP spid="128024" grpId="0"/>
      <p:bldP spid="128025" grpId="0" autoUpdateAnimBg="0"/>
      <p:bldP spid="128026" grpId="0" autoUpdateAnimBg="0"/>
      <p:bldP spid="128027"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55FB142-22BD-448A-AC03-D07A663A3F1A}" type="slidenum">
              <a:rPr lang="en-US" sz="1500">
                <a:solidFill>
                  <a:schemeClr val="tx2"/>
                </a:solidFill>
              </a:rPr>
              <a:pPr algn="ctr" eaLnBrk="1">
                <a:lnSpc>
                  <a:spcPct val="100000"/>
                </a:lnSpc>
              </a:pPr>
              <a:t>122</a:t>
            </a:fld>
            <a:endParaRPr lang="en-US" sz="1800">
              <a:solidFill>
                <a:schemeClr val="tx2"/>
              </a:solidFill>
            </a:endParaRPr>
          </a:p>
        </p:txBody>
      </p:sp>
      <p:sp>
        <p:nvSpPr>
          <p:cNvPr id="129028" name="AutoShape 4"/>
          <p:cNvSpPr>
            <a:spLocks/>
          </p:cNvSpPr>
          <p:nvPr/>
        </p:nvSpPr>
        <p:spPr bwMode="auto">
          <a:xfrm>
            <a:off x="5220891" y="4564856"/>
            <a:ext cx="7853363" cy="6063854"/>
          </a:xfrm>
          <a:custGeom>
            <a:avLst/>
            <a:gdLst>
              <a:gd name="T0" fmla="*/ 5235575 w 21600"/>
              <a:gd name="T1" fmla="*/ 4042382 h 21569"/>
              <a:gd name="T2" fmla="*/ 5235575 w 21600"/>
              <a:gd name="T3" fmla="*/ 4042382 h 21569"/>
              <a:gd name="T4" fmla="*/ 5235575 w 21600"/>
              <a:gd name="T5" fmla="*/ 4042382 h 21569"/>
              <a:gd name="T6" fmla="*/ 5235575 w 21600"/>
              <a:gd name="T7" fmla="*/ 404238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3866" y="0"/>
                </a:moveTo>
                <a:cubicBezTo>
                  <a:pt x="3815" y="0"/>
                  <a:pt x="3767" y="30"/>
                  <a:pt x="3735" y="92"/>
                </a:cubicBezTo>
                <a:cubicBezTo>
                  <a:pt x="3704" y="132"/>
                  <a:pt x="3672" y="173"/>
                  <a:pt x="3672" y="256"/>
                </a:cubicBezTo>
                <a:cubicBezTo>
                  <a:pt x="3672" y="337"/>
                  <a:pt x="3704" y="379"/>
                  <a:pt x="3735" y="420"/>
                </a:cubicBezTo>
                <a:cubicBezTo>
                  <a:pt x="4401" y="1279"/>
                  <a:pt x="4401" y="1278"/>
                  <a:pt x="4401" y="1278"/>
                </a:cubicBezTo>
                <a:cubicBezTo>
                  <a:pt x="3735" y="2137"/>
                  <a:pt x="3735" y="2137"/>
                  <a:pt x="3735" y="2137"/>
                </a:cubicBezTo>
                <a:cubicBezTo>
                  <a:pt x="3641" y="2260"/>
                  <a:pt x="3641" y="2423"/>
                  <a:pt x="3735" y="2504"/>
                </a:cubicBezTo>
                <a:cubicBezTo>
                  <a:pt x="3799" y="2627"/>
                  <a:pt x="3926" y="2627"/>
                  <a:pt x="4021" y="2504"/>
                </a:cubicBezTo>
                <a:cubicBezTo>
                  <a:pt x="4939" y="1278"/>
                  <a:pt x="4939" y="1278"/>
                  <a:pt x="4939" y="1278"/>
                </a:cubicBezTo>
                <a:cubicBezTo>
                  <a:pt x="4021" y="92"/>
                  <a:pt x="4021" y="92"/>
                  <a:pt x="4021" y="92"/>
                </a:cubicBezTo>
                <a:cubicBezTo>
                  <a:pt x="3973" y="30"/>
                  <a:pt x="3918" y="0"/>
                  <a:pt x="3866" y="0"/>
                </a:cubicBezTo>
                <a:close/>
                <a:moveTo>
                  <a:pt x="3861" y="1037"/>
                </a:moveTo>
                <a:cubicBezTo>
                  <a:pt x="3767" y="1037"/>
                  <a:pt x="3672" y="1158"/>
                  <a:pt x="3672" y="1280"/>
                </a:cubicBezTo>
                <a:cubicBezTo>
                  <a:pt x="3672" y="1444"/>
                  <a:pt x="3767" y="1566"/>
                  <a:pt x="3861" y="1566"/>
                </a:cubicBezTo>
                <a:cubicBezTo>
                  <a:pt x="3987" y="1566"/>
                  <a:pt x="4082" y="1444"/>
                  <a:pt x="4082" y="1280"/>
                </a:cubicBezTo>
                <a:cubicBezTo>
                  <a:pt x="4082" y="1158"/>
                  <a:pt x="3987" y="1037"/>
                  <a:pt x="3861" y="1037"/>
                </a:cubicBezTo>
                <a:close/>
                <a:moveTo>
                  <a:pt x="11162" y="1037"/>
                </a:moveTo>
                <a:cubicBezTo>
                  <a:pt x="11067" y="1037"/>
                  <a:pt x="10974" y="1158"/>
                  <a:pt x="10974" y="1280"/>
                </a:cubicBezTo>
                <a:cubicBezTo>
                  <a:pt x="10974" y="1444"/>
                  <a:pt x="11067" y="1566"/>
                  <a:pt x="11162" y="1566"/>
                </a:cubicBezTo>
                <a:cubicBezTo>
                  <a:pt x="11288" y="1566"/>
                  <a:pt x="11383" y="1444"/>
                  <a:pt x="11383" y="1280"/>
                </a:cubicBezTo>
                <a:cubicBezTo>
                  <a:pt x="11383" y="1158"/>
                  <a:pt x="11288" y="1037"/>
                  <a:pt x="11162" y="1037"/>
                </a:cubicBezTo>
                <a:close/>
                <a:moveTo>
                  <a:pt x="3099" y="1117"/>
                </a:moveTo>
                <a:cubicBezTo>
                  <a:pt x="3004" y="1158"/>
                  <a:pt x="2940" y="1280"/>
                  <a:pt x="2940" y="1444"/>
                </a:cubicBezTo>
                <a:cubicBezTo>
                  <a:pt x="2972" y="1566"/>
                  <a:pt x="3068" y="1648"/>
                  <a:pt x="3195" y="1648"/>
                </a:cubicBezTo>
                <a:cubicBezTo>
                  <a:pt x="3290" y="1607"/>
                  <a:pt x="3386" y="1484"/>
                  <a:pt x="3354" y="1321"/>
                </a:cubicBezTo>
                <a:cubicBezTo>
                  <a:pt x="3322" y="1199"/>
                  <a:pt x="3226" y="1117"/>
                  <a:pt x="3099" y="1117"/>
                </a:cubicBezTo>
                <a:close/>
                <a:moveTo>
                  <a:pt x="10434" y="1117"/>
                </a:moveTo>
                <a:cubicBezTo>
                  <a:pt x="10308" y="1158"/>
                  <a:pt x="10246" y="1281"/>
                  <a:pt x="10277" y="1446"/>
                </a:cubicBezTo>
                <a:cubicBezTo>
                  <a:pt x="10277" y="1569"/>
                  <a:pt x="10403" y="1693"/>
                  <a:pt x="10498" y="1651"/>
                </a:cubicBezTo>
                <a:cubicBezTo>
                  <a:pt x="10624" y="1610"/>
                  <a:pt x="10687" y="1487"/>
                  <a:pt x="10655" y="1323"/>
                </a:cubicBezTo>
                <a:cubicBezTo>
                  <a:pt x="10624" y="1201"/>
                  <a:pt x="10529" y="1117"/>
                  <a:pt x="10434" y="1117"/>
                </a:cubicBezTo>
                <a:close/>
                <a:moveTo>
                  <a:pt x="11924" y="1117"/>
                </a:moveTo>
                <a:cubicBezTo>
                  <a:pt x="11829" y="1117"/>
                  <a:pt x="11702" y="1201"/>
                  <a:pt x="11702" y="1323"/>
                </a:cubicBezTo>
                <a:cubicBezTo>
                  <a:pt x="11670" y="1487"/>
                  <a:pt x="11734" y="1610"/>
                  <a:pt x="11861" y="1651"/>
                </a:cubicBezTo>
                <a:cubicBezTo>
                  <a:pt x="11956" y="1693"/>
                  <a:pt x="12083" y="1569"/>
                  <a:pt x="12083" y="1446"/>
                </a:cubicBezTo>
                <a:cubicBezTo>
                  <a:pt x="12116" y="1281"/>
                  <a:pt x="12051" y="1158"/>
                  <a:pt x="11924" y="1117"/>
                </a:cubicBezTo>
                <a:close/>
                <a:moveTo>
                  <a:pt x="2476" y="1386"/>
                </a:moveTo>
                <a:cubicBezTo>
                  <a:pt x="2453" y="1386"/>
                  <a:pt x="2429" y="1390"/>
                  <a:pt x="2406" y="1400"/>
                </a:cubicBezTo>
                <a:cubicBezTo>
                  <a:pt x="2280" y="1481"/>
                  <a:pt x="2249" y="1603"/>
                  <a:pt x="2280" y="1766"/>
                </a:cubicBezTo>
                <a:cubicBezTo>
                  <a:pt x="2312" y="1889"/>
                  <a:pt x="2437" y="1930"/>
                  <a:pt x="2532" y="1889"/>
                </a:cubicBezTo>
                <a:cubicBezTo>
                  <a:pt x="2658" y="1849"/>
                  <a:pt x="2689" y="1686"/>
                  <a:pt x="2658" y="1563"/>
                </a:cubicBezTo>
                <a:cubicBezTo>
                  <a:pt x="2610" y="1441"/>
                  <a:pt x="2545" y="1388"/>
                  <a:pt x="2476" y="1386"/>
                </a:cubicBezTo>
                <a:close/>
                <a:moveTo>
                  <a:pt x="9784" y="1392"/>
                </a:moveTo>
                <a:cubicBezTo>
                  <a:pt x="9759" y="1388"/>
                  <a:pt x="9733" y="1390"/>
                  <a:pt x="9709" y="1400"/>
                </a:cubicBezTo>
                <a:cubicBezTo>
                  <a:pt x="9613" y="1481"/>
                  <a:pt x="9550" y="1603"/>
                  <a:pt x="9582" y="1766"/>
                </a:cubicBezTo>
                <a:cubicBezTo>
                  <a:pt x="9645" y="1889"/>
                  <a:pt x="9742" y="1970"/>
                  <a:pt x="9869" y="1889"/>
                </a:cubicBezTo>
                <a:cubicBezTo>
                  <a:pt x="9963" y="1849"/>
                  <a:pt x="9995" y="1686"/>
                  <a:pt x="9963" y="1563"/>
                </a:cubicBezTo>
                <a:cubicBezTo>
                  <a:pt x="9939" y="1471"/>
                  <a:pt x="9861" y="1403"/>
                  <a:pt x="9784" y="1392"/>
                </a:cubicBezTo>
                <a:close/>
                <a:moveTo>
                  <a:pt x="12574" y="1392"/>
                </a:moveTo>
                <a:cubicBezTo>
                  <a:pt x="12497" y="1403"/>
                  <a:pt x="12421" y="1471"/>
                  <a:pt x="12398" y="1563"/>
                </a:cubicBezTo>
                <a:cubicBezTo>
                  <a:pt x="12366" y="1686"/>
                  <a:pt x="12398" y="1849"/>
                  <a:pt x="12493" y="1889"/>
                </a:cubicBezTo>
                <a:cubicBezTo>
                  <a:pt x="12619" y="1970"/>
                  <a:pt x="12712" y="1889"/>
                  <a:pt x="12776" y="1766"/>
                </a:cubicBezTo>
                <a:cubicBezTo>
                  <a:pt x="12807" y="1603"/>
                  <a:pt x="12745" y="1481"/>
                  <a:pt x="12650" y="1400"/>
                </a:cubicBezTo>
                <a:cubicBezTo>
                  <a:pt x="12626" y="1390"/>
                  <a:pt x="12600" y="1388"/>
                  <a:pt x="12574" y="1392"/>
                </a:cubicBezTo>
                <a:close/>
                <a:moveTo>
                  <a:pt x="1862" y="1836"/>
                </a:moveTo>
                <a:cubicBezTo>
                  <a:pt x="1811" y="1831"/>
                  <a:pt x="1755" y="1851"/>
                  <a:pt x="1708" y="1892"/>
                </a:cubicBezTo>
                <a:cubicBezTo>
                  <a:pt x="1614" y="1933"/>
                  <a:pt x="1615" y="2098"/>
                  <a:pt x="1678" y="2222"/>
                </a:cubicBezTo>
                <a:cubicBezTo>
                  <a:pt x="1741" y="2345"/>
                  <a:pt x="1867" y="2386"/>
                  <a:pt x="1929" y="2303"/>
                </a:cubicBezTo>
                <a:cubicBezTo>
                  <a:pt x="2024" y="2222"/>
                  <a:pt x="2056" y="2056"/>
                  <a:pt x="1993" y="1933"/>
                </a:cubicBezTo>
                <a:cubicBezTo>
                  <a:pt x="1961" y="1871"/>
                  <a:pt x="1913" y="1841"/>
                  <a:pt x="1862" y="1836"/>
                </a:cubicBezTo>
                <a:close/>
                <a:moveTo>
                  <a:pt x="9203" y="1836"/>
                </a:moveTo>
                <a:cubicBezTo>
                  <a:pt x="9151" y="1831"/>
                  <a:pt x="9095" y="1851"/>
                  <a:pt x="9048" y="1892"/>
                </a:cubicBezTo>
                <a:cubicBezTo>
                  <a:pt x="8953" y="1974"/>
                  <a:pt x="8920" y="2139"/>
                  <a:pt x="8984" y="2222"/>
                </a:cubicBezTo>
                <a:cubicBezTo>
                  <a:pt x="9048" y="2345"/>
                  <a:pt x="9175" y="2386"/>
                  <a:pt x="9270" y="2303"/>
                </a:cubicBezTo>
                <a:cubicBezTo>
                  <a:pt x="9366" y="2222"/>
                  <a:pt x="9366" y="2056"/>
                  <a:pt x="9335" y="1933"/>
                </a:cubicBezTo>
                <a:cubicBezTo>
                  <a:pt x="9303" y="1871"/>
                  <a:pt x="9255" y="1841"/>
                  <a:pt x="9203" y="1836"/>
                </a:cubicBezTo>
                <a:close/>
                <a:moveTo>
                  <a:pt x="13164" y="1836"/>
                </a:moveTo>
                <a:cubicBezTo>
                  <a:pt x="13112" y="1841"/>
                  <a:pt x="13064" y="1871"/>
                  <a:pt x="13033" y="1933"/>
                </a:cubicBezTo>
                <a:cubicBezTo>
                  <a:pt x="12969" y="2056"/>
                  <a:pt x="13001" y="2222"/>
                  <a:pt x="13096" y="2303"/>
                </a:cubicBezTo>
                <a:cubicBezTo>
                  <a:pt x="13191" y="2386"/>
                  <a:pt x="13318" y="2345"/>
                  <a:pt x="13382" y="2222"/>
                </a:cubicBezTo>
                <a:cubicBezTo>
                  <a:pt x="13445" y="2139"/>
                  <a:pt x="13413" y="1974"/>
                  <a:pt x="13318" y="1892"/>
                </a:cubicBezTo>
                <a:cubicBezTo>
                  <a:pt x="13270" y="1851"/>
                  <a:pt x="13215" y="1831"/>
                  <a:pt x="13164" y="1836"/>
                </a:cubicBezTo>
                <a:close/>
                <a:moveTo>
                  <a:pt x="1270" y="2411"/>
                </a:moveTo>
                <a:cubicBezTo>
                  <a:pt x="1218" y="2411"/>
                  <a:pt x="1171" y="2443"/>
                  <a:pt x="1139" y="2503"/>
                </a:cubicBezTo>
                <a:cubicBezTo>
                  <a:pt x="1044" y="2585"/>
                  <a:pt x="1044" y="2748"/>
                  <a:pt x="1139" y="2871"/>
                </a:cubicBezTo>
                <a:cubicBezTo>
                  <a:pt x="1202" y="2951"/>
                  <a:pt x="1329" y="2951"/>
                  <a:pt x="1425" y="2871"/>
                </a:cubicBezTo>
                <a:cubicBezTo>
                  <a:pt x="1489" y="2748"/>
                  <a:pt x="1489" y="2585"/>
                  <a:pt x="1425" y="2503"/>
                </a:cubicBezTo>
                <a:cubicBezTo>
                  <a:pt x="1377" y="2443"/>
                  <a:pt x="1322" y="2411"/>
                  <a:pt x="1270" y="2411"/>
                </a:cubicBezTo>
                <a:close/>
                <a:moveTo>
                  <a:pt x="8599" y="2411"/>
                </a:moveTo>
                <a:cubicBezTo>
                  <a:pt x="8547" y="2411"/>
                  <a:pt x="8492" y="2443"/>
                  <a:pt x="8445" y="2503"/>
                </a:cubicBezTo>
                <a:cubicBezTo>
                  <a:pt x="8381" y="2585"/>
                  <a:pt x="8381" y="2748"/>
                  <a:pt x="8445" y="2871"/>
                </a:cubicBezTo>
                <a:cubicBezTo>
                  <a:pt x="8540" y="2951"/>
                  <a:pt x="8666" y="2951"/>
                  <a:pt x="8730" y="2871"/>
                </a:cubicBezTo>
                <a:cubicBezTo>
                  <a:pt x="8825" y="2748"/>
                  <a:pt x="8825" y="2585"/>
                  <a:pt x="8730" y="2503"/>
                </a:cubicBezTo>
                <a:cubicBezTo>
                  <a:pt x="8698" y="2443"/>
                  <a:pt x="8650" y="2411"/>
                  <a:pt x="8599" y="2411"/>
                </a:cubicBezTo>
                <a:close/>
                <a:moveTo>
                  <a:pt x="13760" y="2411"/>
                </a:moveTo>
                <a:cubicBezTo>
                  <a:pt x="13709" y="2411"/>
                  <a:pt x="13662" y="2443"/>
                  <a:pt x="13630" y="2503"/>
                </a:cubicBezTo>
                <a:cubicBezTo>
                  <a:pt x="13536" y="2585"/>
                  <a:pt x="13536" y="2748"/>
                  <a:pt x="13630" y="2871"/>
                </a:cubicBezTo>
                <a:cubicBezTo>
                  <a:pt x="13693" y="2951"/>
                  <a:pt x="13819" y="2951"/>
                  <a:pt x="13914" y="2871"/>
                </a:cubicBezTo>
                <a:cubicBezTo>
                  <a:pt x="13976" y="2748"/>
                  <a:pt x="13976" y="2585"/>
                  <a:pt x="13914" y="2503"/>
                </a:cubicBezTo>
                <a:cubicBezTo>
                  <a:pt x="13866" y="2443"/>
                  <a:pt x="13811" y="2411"/>
                  <a:pt x="13760" y="2411"/>
                </a:cubicBezTo>
                <a:close/>
                <a:moveTo>
                  <a:pt x="814" y="3121"/>
                </a:moveTo>
                <a:cubicBezTo>
                  <a:pt x="756" y="3131"/>
                  <a:pt x="700" y="3174"/>
                  <a:pt x="664" y="3243"/>
                </a:cubicBezTo>
                <a:cubicBezTo>
                  <a:pt x="602" y="3367"/>
                  <a:pt x="633" y="3531"/>
                  <a:pt x="728" y="3613"/>
                </a:cubicBezTo>
                <a:cubicBezTo>
                  <a:pt x="791" y="3695"/>
                  <a:pt x="916" y="3655"/>
                  <a:pt x="979" y="3531"/>
                </a:cubicBezTo>
                <a:cubicBezTo>
                  <a:pt x="1042" y="3408"/>
                  <a:pt x="1042" y="3243"/>
                  <a:pt x="948" y="3162"/>
                </a:cubicBezTo>
                <a:cubicBezTo>
                  <a:pt x="924" y="3141"/>
                  <a:pt x="899" y="3128"/>
                  <a:pt x="873" y="3123"/>
                </a:cubicBezTo>
                <a:cubicBezTo>
                  <a:pt x="854" y="3118"/>
                  <a:pt x="834" y="3118"/>
                  <a:pt x="814" y="3121"/>
                </a:cubicBezTo>
                <a:close/>
                <a:moveTo>
                  <a:pt x="8102" y="3146"/>
                </a:moveTo>
                <a:cubicBezTo>
                  <a:pt x="8050" y="3151"/>
                  <a:pt x="8003" y="3181"/>
                  <a:pt x="7972" y="3243"/>
                </a:cubicBezTo>
                <a:cubicBezTo>
                  <a:pt x="7908" y="3367"/>
                  <a:pt x="7940" y="3531"/>
                  <a:pt x="8034" y="3613"/>
                </a:cubicBezTo>
                <a:cubicBezTo>
                  <a:pt x="8130" y="3696"/>
                  <a:pt x="8257" y="3655"/>
                  <a:pt x="8321" y="3531"/>
                </a:cubicBezTo>
                <a:cubicBezTo>
                  <a:pt x="8384" y="3408"/>
                  <a:pt x="8353" y="3284"/>
                  <a:pt x="8258" y="3203"/>
                </a:cubicBezTo>
                <a:cubicBezTo>
                  <a:pt x="8210" y="3162"/>
                  <a:pt x="8154" y="3141"/>
                  <a:pt x="8102" y="3146"/>
                </a:cubicBezTo>
                <a:close/>
                <a:moveTo>
                  <a:pt x="14259" y="3146"/>
                </a:moveTo>
                <a:cubicBezTo>
                  <a:pt x="14208" y="3141"/>
                  <a:pt x="14152" y="3162"/>
                  <a:pt x="14105" y="3203"/>
                </a:cubicBezTo>
                <a:cubicBezTo>
                  <a:pt x="14010" y="3284"/>
                  <a:pt x="13977" y="3408"/>
                  <a:pt x="14041" y="3531"/>
                </a:cubicBezTo>
                <a:cubicBezTo>
                  <a:pt x="14104" y="3655"/>
                  <a:pt x="14231" y="3696"/>
                  <a:pt x="14326" y="3613"/>
                </a:cubicBezTo>
                <a:cubicBezTo>
                  <a:pt x="14422" y="3531"/>
                  <a:pt x="14453" y="3367"/>
                  <a:pt x="14390" y="3243"/>
                </a:cubicBezTo>
                <a:cubicBezTo>
                  <a:pt x="14358" y="3181"/>
                  <a:pt x="14311" y="3151"/>
                  <a:pt x="14259" y="3146"/>
                </a:cubicBezTo>
                <a:close/>
                <a:moveTo>
                  <a:pt x="495" y="3943"/>
                </a:moveTo>
                <a:cubicBezTo>
                  <a:pt x="416" y="3937"/>
                  <a:pt x="333" y="4007"/>
                  <a:pt x="285" y="4099"/>
                </a:cubicBezTo>
                <a:cubicBezTo>
                  <a:pt x="254" y="4263"/>
                  <a:pt x="317" y="4385"/>
                  <a:pt x="412" y="4468"/>
                </a:cubicBezTo>
                <a:cubicBezTo>
                  <a:pt x="508" y="4509"/>
                  <a:pt x="634" y="4426"/>
                  <a:pt x="666" y="4304"/>
                </a:cubicBezTo>
                <a:cubicBezTo>
                  <a:pt x="730" y="4181"/>
                  <a:pt x="666" y="4017"/>
                  <a:pt x="571" y="3976"/>
                </a:cubicBezTo>
                <a:cubicBezTo>
                  <a:pt x="547" y="3955"/>
                  <a:pt x="521" y="3945"/>
                  <a:pt x="495" y="3943"/>
                </a:cubicBezTo>
                <a:close/>
                <a:moveTo>
                  <a:pt x="7799" y="3965"/>
                </a:moveTo>
                <a:cubicBezTo>
                  <a:pt x="7722" y="3965"/>
                  <a:pt x="7646" y="4012"/>
                  <a:pt x="7622" y="4104"/>
                </a:cubicBezTo>
                <a:cubicBezTo>
                  <a:pt x="7560" y="4268"/>
                  <a:pt x="7622" y="4392"/>
                  <a:pt x="7716" y="4474"/>
                </a:cubicBezTo>
                <a:cubicBezTo>
                  <a:pt x="7811" y="4515"/>
                  <a:pt x="7938" y="4475"/>
                  <a:pt x="8000" y="4310"/>
                </a:cubicBezTo>
                <a:cubicBezTo>
                  <a:pt x="8032" y="4187"/>
                  <a:pt x="7969" y="4022"/>
                  <a:pt x="7874" y="3981"/>
                </a:cubicBezTo>
                <a:cubicBezTo>
                  <a:pt x="7851" y="3971"/>
                  <a:pt x="7825" y="3965"/>
                  <a:pt x="7799" y="3965"/>
                </a:cubicBezTo>
                <a:close/>
                <a:moveTo>
                  <a:pt x="14560" y="3965"/>
                </a:moveTo>
                <a:cubicBezTo>
                  <a:pt x="14534" y="3965"/>
                  <a:pt x="14507" y="3971"/>
                  <a:pt x="14484" y="3981"/>
                </a:cubicBezTo>
                <a:cubicBezTo>
                  <a:pt x="14389" y="4022"/>
                  <a:pt x="14325" y="4187"/>
                  <a:pt x="14357" y="4310"/>
                </a:cubicBezTo>
                <a:cubicBezTo>
                  <a:pt x="14421" y="4475"/>
                  <a:pt x="14549" y="4515"/>
                  <a:pt x="14644" y="4474"/>
                </a:cubicBezTo>
                <a:cubicBezTo>
                  <a:pt x="14739" y="4392"/>
                  <a:pt x="14801" y="4268"/>
                  <a:pt x="14737" y="4104"/>
                </a:cubicBezTo>
                <a:cubicBezTo>
                  <a:pt x="14714" y="4012"/>
                  <a:pt x="14637" y="3965"/>
                  <a:pt x="14560" y="3965"/>
                </a:cubicBezTo>
                <a:close/>
                <a:moveTo>
                  <a:pt x="284" y="4831"/>
                </a:moveTo>
                <a:cubicBezTo>
                  <a:pt x="197" y="4829"/>
                  <a:pt x="99" y="4936"/>
                  <a:pt x="99" y="5043"/>
                </a:cubicBezTo>
                <a:cubicBezTo>
                  <a:pt x="66" y="5206"/>
                  <a:pt x="130" y="5329"/>
                  <a:pt x="257" y="5369"/>
                </a:cubicBezTo>
                <a:cubicBezTo>
                  <a:pt x="353" y="5369"/>
                  <a:pt x="448" y="5288"/>
                  <a:pt x="480" y="5166"/>
                </a:cubicBezTo>
                <a:cubicBezTo>
                  <a:pt x="512" y="5003"/>
                  <a:pt x="416" y="4879"/>
                  <a:pt x="320" y="4839"/>
                </a:cubicBezTo>
                <a:cubicBezTo>
                  <a:pt x="309" y="4834"/>
                  <a:pt x="297" y="4832"/>
                  <a:pt x="284" y="4831"/>
                </a:cubicBezTo>
                <a:close/>
                <a:moveTo>
                  <a:pt x="7623" y="4839"/>
                </a:moveTo>
                <a:cubicBezTo>
                  <a:pt x="7529" y="4839"/>
                  <a:pt x="7435" y="4920"/>
                  <a:pt x="7403" y="5043"/>
                </a:cubicBezTo>
                <a:cubicBezTo>
                  <a:pt x="7372" y="5206"/>
                  <a:pt x="7436" y="5329"/>
                  <a:pt x="7561" y="5369"/>
                </a:cubicBezTo>
                <a:cubicBezTo>
                  <a:pt x="7655" y="5369"/>
                  <a:pt x="7780" y="5288"/>
                  <a:pt x="7780" y="5166"/>
                </a:cubicBezTo>
                <a:cubicBezTo>
                  <a:pt x="7812" y="5003"/>
                  <a:pt x="7749" y="4879"/>
                  <a:pt x="7623" y="4839"/>
                </a:cubicBezTo>
                <a:close/>
                <a:moveTo>
                  <a:pt x="14737" y="4839"/>
                </a:moveTo>
                <a:cubicBezTo>
                  <a:pt x="14611" y="4879"/>
                  <a:pt x="14549" y="5003"/>
                  <a:pt x="14580" y="5166"/>
                </a:cubicBezTo>
                <a:cubicBezTo>
                  <a:pt x="14580" y="5288"/>
                  <a:pt x="14706" y="5369"/>
                  <a:pt x="14801" y="5369"/>
                </a:cubicBezTo>
                <a:cubicBezTo>
                  <a:pt x="14927" y="5329"/>
                  <a:pt x="14990" y="5206"/>
                  <a:pt x="14958" y="5043"/>
                </a:cubicBezTo>
                <a:cubicBezTo>
                  <a:pt x="14927" y="4920"/>
                  <a:pt x="14832" y="4839"/>
                  <a:pt x="14737" y="4839"/>
                </a:cubicBezTo>
                <a:close/>
                <a:moveTo>
                  <a:pt x="221" y="5780"/>
                </a:moveTo>
                <a:cubicBezTo>
                  <a:pt x="94" y="5780"/>
                  <a:pt x="0" y="5861"/>
                  <a:pt x="0" y="6024"/>
                </a:cubicBezTo>
                <a:cubicBezTo>
                  <a:pt x="0" y="6146"/>
                  <a:pt x="94" y="6270"/>
                  <a:pt x="221" y="6270"/>
                </a:cubicBezTo>
                <a:cubicBezTo>
                  <a:pt x="314" y="6270"/>
                  <a:pt x="409" y="6146"/>
                  <a:pt x="409" y="6024"/>
                </a:cubicBezTo>
                <a:cubicBezTo>
                  <a:pt x="409" y="5861"/>
                  <a:pt x="314" y="5780"/>
                  <a:pt x="221" y="5780"/>
                </a:cubicBezTo>
                <a:close/>
                <a:moveTo>
                  <a:pt x="7530" y="5780"/>
                </a:moveTo>
                <a:cubicBezTo>
                  <a:pt x="7403" y="5780"/>
                  <a:pt x="7309" y="5861"/>
                  <a:pt x="7309" y="6024"/>
                </a:cubicBezTo>
                <a:cubicBezTo>
                  <a:pt x="7309" y="6146"/>
                  <a:pt x="7403" y="6270"/>
                  <a:pt x="7530" y="6270"/>
                </a:cubicBezTo>
                <a:cubicBezTo>
                  <a:pt x="7624" y="6270"/>
                  <a:pt x="7720" y="6146"/>
                  <a:pt x="7720" y="6024"/>
                </a:cubicBezTo>
                <a:cubicBezTo>
                  <a:pt x="7720" y="5861"/>
                  <a:pt x="7624" y="5780"/>
                  <a:pt x="7530" y="5780"/>
                </a:cubicBezTo>
                <a:close/>
                <a:moveTo>
                  <a:pt x="14831" y="5780"/>
                </a:moveTo>
                <a:cubicBezTo>
                  <a:pt x="14736" y="5780"/>
                  <a:pt x="14642" y="5901"/>
                  <a:pt x="14642" y="6024"/>
                </a:cubicBezTo>
                <a:cubicBezTo>
                  <a:pt x="14642" y="6186"/>
                  <a:pt x="14736" y="6270"/>
                  <a:pt x="14831" y="6270"/>
                </a:cubicBezTo>
                <a:cubicBezTo>
                  <a:pt x="14957" y="6270"/>
                  <a:pt x="15052" y="6186"/>
                  <a:pt x="15052" y="6024"/>
                </a:cubicBezTo>
                <a:cubicBezTo>
                  <a:pt x="15052" y="5901"/>
                  <a:pt x="14957" y="5780"/>
                  <a:pt x="14831" y="5780"/>
                </a:cubicBezTo>
                <a:close/>
                <a:moveTo>
                  <a:pt x="257" y="6674"/>
                </a:moveTo>
                <a:cubicBezTo>
                  <a:pt x="130" y="6715"/>
                  <a:pt x="66" y="6837"/>
                  <a:pt x="99" y="7000"/>
                </a:cubicBezTo>
                <a:cubicBezTo>
                  <a:pt x="99" y="7123"/>
                  <a:pt x="226" y="7204"/>
                  <a:pt x="320" y="7204"/>
                </a:cubicBezTo>
                <a:cubicBezTo>
                  <a:pt x="416" y="7163"/>
                  <a:pt x="512" y="7042"/>
                  <a:pt x="480" y="6879"/>
                </a:cubicBezTo>
                <a:cubicBezTo>
                  <a:pt x="448" y="6757"/>
                  <a:pt x="353" y="6674"/>
                  <a:pt x="257" y="6674"/>
                </a:cubicBezTo>
                <a:close/>
                <a:moveTo>
                  <a:pt x="7495" y="6674"/>
                </a:moveTo>
                <a:cubicBezTo>
                  <a:pt x="7369" y="6674"/>
                  <a:pt x="7274" y="6757"/>
                  <a:pt x="7242" y="6879"/>
                </a:cubicBezTo>
                <a:cubicBezTo>
                  <a:pt x="7242" y="7042"/>
                  <a:pt x="7306" y="7163"/>
                  <a:pt x="7400" y="7204"/>
                </a:cubicBezTo>
                <a:cubicBezTo>
                  <a:pt x="7526" y="7204"/>
                  <a:pt x="7620" y="7123"/>
                  <a:pt x="7651" y="7000"/>
                </a:cubicBezTo>
                <a:cubicBezTo>
                  <a:pt x="7683" y="6837"/>
                  <a:pt x="7589" y="6715"/>
                  <a:pt x="7495" y="6674"/>
                </a:cubicBezTo>
                <a:close/>
                <a:moveTo>
                  <a:pt x="14801" y="6674"/>
                </a:moveTo>
                <a:cubicBezTo>
                  <a:pt x="14706" y="6674"/>
                  <a:pt x="14580" y="6756"/>
                  <a:pt x="14580" y="6879"/>
                </a:cubicBezTo>
                <a:cubicBezTo>
                  <a:pt x="14549" y="7043"/>
                  <a:pt x="14611" y="7167"/>
                  <a:pt x="14737" y="7208"/>
                </a:cubicBezTo>
                <a:cubicBezTo>
                  <a:pt x="14832" y="7250"/>
                  <a:pt x="14927" y="7127"/>
                  <a:pt x="14958" y="7004"/>
                </a:cubicBezTo>
                <a:cubicBezTo>
                  <a:pt x="14990" y="6839"/>
                  <a:pt x="14927" y="6715"/>
                  <a:pt x="14801" y="6674"/>
                </a:cubicBezTo>
                <a:close/>
                <a:moveTo>
                  <a:pt x="487" y="7567"/>
                </a:moveTo>
                <a:cubicBezTo>
                  <a:pt x="462" y="7563"/>
                  <a:pt x="436" y="7566"/>
                  <a:pt x="412" y="7576"/>
                </a:cubicBezTo>
                <a:cubicBezTo>
                  <a:pt x="317" y="7658"/>
                  <a:pt x="254" y="7781"/>
                  <a:pt x="285" y="7946"/>
                </a:cubicBezTo>
                <a:cubicBezTo>
                  <a:pt x="349" y="8069"/>
                  <a:pt x="476" y="8109"/>
                  <a:pt x="571" y="8069"/>
                </a:cubicBezTo>
                <a:cubicBezTo>
                  <a:pt x="666" y="8027"/>
                  <a:pt x="730" y="7863"/>
                  <a:pt x="666" y="7740"/>
                </a:cubicBezTo>
                <a:cubicBezTo>
                  <a:pt x="642" y="7648"/>
                  <a:pt x="565" y="7578"/>
                  <a:pt x="487" y="7567"/>
                </a:cubicBezTo>
                <a:close/>
                <a:moveTo>
                  <a:pt x="7239" y="7567"/>
                </a:moveTo>
                <a:cubicBezTo>
                  <a:pt x="7169" y="7578"/>
                  <a:pt x="7104" y="7648"/>
                  <a:pt x="7057" y="7740"/>
                </a:cubicBezTo>
                <a:cubicBezTo>
                  <a:pt x="7024" y="7863"/>
                  <a:pt x="7056" y="8027"/>
                  <a:pt x="7183" y="8069"/>
                </a:cubicBezTo>
                <a:cubicBezTo>
                  <a:pt x="7278" y="8109"/>
                  <a:pt x="7405" y="8069"/>
                  <a:pt x="7438" y="7946"/>
                </a:cubicBezTo>
                <a:cubicBezTo>
                  <a:pt x="7470" y="7781"/>
                  <a:pt x="7437" y="7658"/>
                  <a:pt x="7310" y="7576"/>
                </a:cubicBezTo>
                <a:cubicBezTo>
                  <a:pt x="7286" y="7566"/>
                  <a:pt x="7262" y="7563"/>
                  <a:pt x="7239" y="7567"/>
                </a:cubicBezTo>
                <a:close/>
                <a:moveTo>
                  <a:pt x="14567" y="7567"/>
                </a:moveTo>
                <a:cubicBezTo>
                  <a:pt x="14488" y="7578"/>
                  <a:pt x="14405" y="7648"/>
                  <a:pt x="14357" y="7740"/>
                </a:cubicBezTo>
                <a:cubicBezTo>
                  <a:pt x="14325" y="7863"/>
                  <a:pt x="14389" y="8027"/>
                  <a:pt x="14484" y="8069"/>
                </a:cubicBezTo>
                <a:cubicBezTo>
                  <a:pt x="14579" y="8150"/>
                  <a:pt x="14706" y="8069"/>
                  <a:pt x="14737" y="7946"/>
                </a:cubicBezTo>
                <a:cubicBezTo>
                  <a:pt x="14801" y="7822"/>
                  <a:pt x="14739" y="7658"/>
                  <a:pt x="14644" y="7576"/>
                </a:cubicBezTo>
                <a:cubicBezTo>
                  <a:pt x="14620" y="7566"/>
                  <a:pt x="14593" y="7563"/>
                  <a:pt x="14567" y="7567"/>
                </a:cubicBezTo>
                <a:close/>
                <a:moveTo>
                  <a:pt x="836" y="8396"/>
                </a:moveTo>
                <a:cubicBezTo>
                  <a:pt x="819" y="8392"/>
                  <a:pt x="801" y="8392"/>
                  <a:pt x="785" y="8397"/>
                </a:cubicBezTo>
                <a:cubicBezTo>
                  <a:pt x="763" y="8403"/>
                  <a:pt x="744" y="8415"/>
                  <a:pt x="728" y="8436"/>
                </a:cubicBezTo>
                <a:cubicBezTo>
                  <a:pt x="633" y="8517"/>
                  <a:pt x="602" y="8682"/>
                  <a:pt x="664" y="8805"/>
                </a:cubicBezTo>
                <a:cubicBezTo>
                  <a:pt x="728" y="8929"/>
                  <a:pt x="854" y="8930"/>
                  <a:pt x="948" y="8889"/>
                </a:cubicBezTo>
                <a:cubicBezTo>
                  <a:pt x="1042" y="8806"/>
                  <a:pt x="1042" y="8641"/>
                  <a:pt x="979" y="8517"/>
                </a:cubicBezTo>
                <a:cubicBezTo>
                  <a:pt x="944" y="8449"/>
                  <a:pt x="889" y="8406"/>
                  <a:pt x="836" y="8396"/>
                </a:cubicBezTo>
                <a:close/>
                <a:moveTo>
                  <a:pt x="6888" y="8396"/>
                </a:moveTo>
                <a:cubicBezTo>
                  <a:pt x="6829" y="8406"/>
                  <a:pt x="6774" y="8449"/>
                  <a:pt x="6738" y="8517"/>
                </a:cubicBezTo>
                <a:cubicBezTo>
                  <a:pt x="6676" y="8641"/>
                  <a:pt x="6707" y="8806"/>
                  <a:pt x="6802" y="8889"/>
                </a:cubicBezTo>
                <a:cubicBezTo>
                  <a:pt x="6896" y="8930"/>
                  <a:pt x="7022" y="8929"/>
                  <a:pt x="7085" y="8805"/>
                </a:cubicBezTo>
                <a:cubicBezTo>
                  <a:pt x="7148" y="8682"/>
                  <a:pt x="7116" y="8517"/>
                  <a:pt x="7021" y="8436"/>
                </a:cubicBezTo>
                <a:cubicBezTo>
                  <a:pt x="6998" y="8415"/>
                  <a:pt x="6973" y="8403"/>
                  <a:pt x="6947" y="8397"/>
                </a:cubicBezTo>
                <a:cubicBezTo>
                  <a:pt x="6927" y="8392"/>
                  <a:pt x="6907" y="8392"/>
                  <a:pt x="6888" y="8396"/>
                </a:cubicBezTo>
                <a:close/>
                <a:moveTo>
                  <a:pt x="14191" y="8396"/>
                </a:moveTo>
                <a:cubicBezTo>
                  <a:pt x="14132" y="8406"/>
                  <a:pt x="14077" y="8449"/>
                  <a:pt x="14041" y="8517"/>
                </a:cubicBezTo>
                <a:cubicBezTo>
                  <a:pt x="13977" y="8641"/>
                  <a:pt x="14010" y="8805"/>
                  <a:pt x="14105" y="8888"/>
                </a:cubicBezTo>
                <a:cubicBezTo>
                  <a:pt x="14200" y="8969"/>
                  <a:pt x="14326" y="8929"/>
                  <a:pt x="14390" y="8805"/>
                </a:cubicBezTo>
                <a:cubicBezTo>
                  <a:pt x="14453" y="8682"/>
                  <a:pt x="14422" y="8517"/>
                  <a:pt x="14326" y="8436"/>
                </a:cubicBezTo>
                <a:cubicBezTo>
                  <a:pt x="14302" y="8415"/>
                  <a:pt x="14277" y="8403"/>
                  <a:pt x="14251" y="8397"/>
                </a:cubicBezTo>
                <a:cubicBezTo>
                  <a:pt x="14231" y="8392"/>
                  <a:pt x="14211" y="8392"/>
                  <a:pt x="14191" y="8396"/>
                </a:cubicBezTo>
                <a:close/>
                <a:moveTo>
                  <a:pt x="1270" y="9107"/>
                </a:moveTo>
                <a:cubicBezTo>
                  <a:pt x="1218" y="9107"/>
                  <a:pt x="1171" y="9127"/>
                  <a:pt x="1139" y="9167"/>
                </a:cubicBezTo>
                <a:cubicBezTo>
                  <a:pt x="1044" y="9290"/>
                  <a:pt x="1044" y="9453"/>
                  <a:pt x="1139" y="9535"/>
                </a:cubicBezTo>
                <a:cubicBezTo>
                  <a:pt x="1202" y="9656"/>
                  <a:pt x="1329" y="9656"/>
                  <a:pt x="1425" y="9535"/>
                </a:cubicBezTo>
                <a:cubicBezTo>
                  <a:pt x="1489" y="9453"/>
                  <a:pt x="1489" y="9290"/>
                  <a:pt x="1425" y="9167"/>
                </a:cubicBezTo>
                <a:cubicBezTo>
                  <a:pt x="1377" y="9127"/>
                  <a:pt x="1322" y="9107"/>
                  <a:pt x="1270" y="9107"/>
                </a:cubicBezTo>
                <a:close/>
                <a:moveTo>
                  <a:pt x="6452" y="9107"/>
                </a:moveTo>
                <a:cubicBezTo>
                  <a:pt x="6401" y="9107"/>
                  <a:pt x="6346" y="9127"/>
                  <a:pt x="6298" y="9167"/>
                </a:cubicBezTo>
                <a:cubicBezTo>
                  <a:pt x="6234" y="9290"/>
                  <a:pt x="6234" y="9453"/>
                  <a:pt x="6298" y="9535"/>
                </a:cubicBezTo>
                <a:cubicBezTo>
                  <a:pt x="6393" y="9656"/>
                  <a:pt x="6519" y="9656"/>
                  <a:pt x="6583" y="9535"/>
                </a:cubicBezTo>
                <a:cubicBezTo>
                  <a:pt x="6679" y="9453"/>
                  <a:pt x="6679" y="9290"/>
                  <a:pt x="6583" y="9167"/>
                </a:cubicBezTo>
                <a:cubicBezTo>
                  <a:pt x="6551" y="9127"/>
                  <a:pt x="6504" y="9107"/>
                  <a:pt x="6452" y="9107"/>
                </a:cubicBezTo>
                <a:close/>
                <a:moveTo>
                  <a:pt x="13760" y="9107"/>
                </a:moveTo>
                <a:cubicBezTo>
                  <a:pt x="13709" y="9107"/>
                  <a:pt x="13662" y="9127"/>
                  <a:pt x="13630" y="9167"/>
                </a:cubicBezTo>
                <a:cubicBezTo>
                  <a:pt x="13536" y="9290"/>
                  <a:pt x="13536" y="9453"/>
                  <a:pt x="13630" y="9535"/>
                </a:cubicBezTo>
                <a:cubicBezTo>
                  <a:pt x="13693" y="9656"/>
                  <a:pt x="13819" y="9656"/>
                  <a:pt x="13914" y="9535"/>
                </a:cubicBezTo>
                <a:cubicBezTo>
                  <a:pt x="13976" y="9453"/>
                  <a:pt x="13976" y="9290"/>
                  <a:pt x="13914" y="9167"/>
                </a:cubicBezTo>
                <a:cubicBezTo>
                  <a:pt x="13866" y="9127"/>
                  <a:pt x="13811" y="9107"/>
                  <a:pt x="13760" y="9107"/>
                </a:cubicBezTo>
                <a:close/>
                <a:moveTo>
                  <a:pt x="13231" y="9699"/>
                </a:moveTo>
                <a:cubicBezTo>
                  <a:pt x="13211" y="9696"/>
                  <a:pt x="13191" y="9697"/>
                  <a:pt x="13171" y="9701"/>
                </a:cubicBezTo>
                <a:cubicBezTo>
                  <a:pt x="13145" y="9707"/>
                  <a:pt x="13120" y="9719"/>
                  <a:pt x="13096" y="9740"/>
                </a:cubicBezTo>
                <a:cubicBezTo>
                  <a:pt x="13001" y="9822"/>
                  <a:pt x="12969" y="9986"/>
                  <a:pt x="13033" y="10110"/>
                </a:cubicBezTo>
                <a:cubicBezTo>
                  <a:pt x="13096" y="10233"/>
                  <a:pt x="13222" y="10274"/>
                  <a:pt x="13318" y="10192"/>
                </a:cubicBezTo>
                <a:cubicBezTo>
                  <a:pt x="13413" y="10109"/>
                  <a:pt x="13445" y="9945"/>
                  <a:pt x="13382" y="9822"/>
                </a:cubicBezTo>
                <a:cubicBezTo>
                  <a:pt x="13346" y="9753"/>
                  <a:pt x="13290" y="9709"/>
                  <a:pt x="13231" y="9699"/>
                </a:cubicBezTo>
                <a:close/>
                <a:moveTo>
                  <a:pt x="1822" y="9700"/>
                </a:moveTo>
                <a:cubicBezTo>
                  <a:pt x="1769" y="9710"/>
                  <a:pt x="1714" y="9754"/>
                  <a:pt x="1678" y="9823"/>
                </a:cubicBezTo>
                <a:cubicBezTo>
                  <a:pt x="1615" y="9946"/>
                  <a:pt x="1614" y="10069"/>
                  <a:pt x="1708" y="10151"/>
                </a:cubicBezTo>
                <a:cubicBezTo>
                  <a:pt x="1803" y="10234"/>
                  <a:pt x="1929" y="10233"/>
                  <a:pt x="1993" y="10110"/>
                </a:cubicBezTo>
                <a:cubicBezTo>
                  <a:pt x="2056" y="9986"/>
                  <a:pt x="2024" y="9822"/>
                  <a:pt x="1929" y="9740"/>
                </a:cubicBezTo>
                <a:cubicBezTo>
                  <a:pt x="1913" y="9719"/>
                  <a:pt x="1894" y="9707"/>
                  <a:pt x="1873" y="9701"/>
                </a:cubicBezTo>
                <a:cubicBezTo>
                  <a:pt x="1856" y="9697"/>
                  <a:pt x="1840" y="9697"/>
                  <a:pt x="1822" y="9700"/>
                </a:cubicBezTo>
                <a:close/>
                <a:moveTo>
                  <a:pt x="5923" y="9700"/>
                </a:moveTo>
                <a:cubicBezTo>
                  <a:pt x="5903" y="9697"/>
                  <a:pt x="5883" y="9697"/>
                  <a:pt x="5864" y="9701"/>
                </a:cubicBezTo>
                <a:cubicBezTo>
                  <a:pt x="5838" y="9707"/>
                  <a:pt x="5812" y="9719"/>
                  <a:pt x="5788" y="9740"/>
                </a:cubicBezTo>
                <a:cubicBezTo>
                  <a:pt x="5694" y="9822"/>
                  <a:pt x="5663" y="9986"/>
                  <a:pt x="5725" y="10110"/>
                </a:cubicBezTo>
                <a:cubicBezTo>
                  <a:pt x="5789" y="10233"/>
                  <a:pt x="5915" y="10234"/>
                  <a:pt x="6009" y="10151"/>
                </a:cubicBezTo>
                <a:cubicBezTo>
                  <a:pt x="6103" y="10069"/>
                  <a:pt x="6135" y="9946"/>
                  <a:pt x="6072" y="9823"/>
                </a:cubicBezTo>
                <a:cubicBezTo>
                  <a:pt x="6037" y="9754"/>
                  <a:pt x="5981" y="9710"/>
                  <a:pt x="5923" y="9700"/>
                </a:cubicBezTo>
                <a:close/>
                <a:moveTo>
                  <a:pt x="2457" y="10133"/>
                </a:moveTo>
                <a:cubicBezTo>
                  <a:pt x="2380" y="10133"/>
                  <a:pt x="2304" y="10180"/>
                  <a:pt x="2280" y="10273"/>
                </a:cubicBezTo>
                <a:cubicBezTo>
                  <a:pt x="2249" y="10437"/>
                  <a:pt x="2279" y="10560"/>
                  <a:pt x="2406" y="10641"/>
                </a:cubicBezTo>
                <a:cubicBezTo>
                  <a:pt x="2500" y="10683"/>
                  <a:pt x="2594" y="10641"/>
                  <a:pt x="2658" y="10477"/>
                </a:cubicBezTo>
                <a:cubicBezTo>
                  <a:pt x="2689" y="10355"/>
                  <a:pt x="2658" y="10191"/>
                  <a:pt x="2532" y="10149"/>
                </a:cubicBezTo>
                <a:cubicBezTo>
                  <a:pt x="2508" y="10139"/>
                  <a:pt x="2483" y="10133"/>
                  <a:pt x="2457" y="10133"/>
                </a:cubicBezTo>
                <a:close/>
                <a:moveTo>
                  <a:pt x="5261" y="10133"/>
                </a:moveTo>
                <a:cubicBezTo>
                  <a:pt x="5236" y="10133"/>
                  <a:pt x="5210" y="10139"/>
                  <a:pt x="5186" y="10149"/>
                </a:cubicBezTo>
                <a:cubicBezTo>
                  <a:pt x="5091" y="10191"/>
                  <a:pt x="5029" y="10355"/>
                  <a:pt x="5092" y="10477"/>
                </a:cubicBezTo>
                <a:cubicBezTo>
                  <a:pt x="5123" y="10641"/>
                  <a:pt x="5249" y="10683"/>
                  <a:pt x="5344" y="10641"/>
                </a:cubicBezTo>
                <a:cubicBezTo>
                  <a:pt x="5439" y="10560"/>
                  <a:pt x="5501" y="10437"/>
                  <a:pt x="5439" y="10273"/>
                </a:cubicBezTo>
                <a:cubicBezTo>
                  <a:pt x="5415" y="10180"/>
                  <a:pt x="5338" y="10133"/>
                  <a:pt x="5261" y="10133"/>
                </a:cubicBezTo>
                <a:close/>
                <a:moveTo>
                  <a:pt x="12580" y="10134"/>
                </a:moveTo>
                <a:cubicBezTo>
                  <a:pt x="12553" y="10133"/>
                  <a:pt x="12524" y="10139"/>
                  <a:pt x="12493" y="10149"/>
                </a:cubicBezTo>
                <a:cubicBezTo>
                  <a:pt x="12398" y="10191"/>
                  <a:pt x="12366" y="10355"/>
                  <a:pt x="12398" y="10477"/>
                </a:cubicBezTo>
                <a:cubicBezTo>
                  <a:pt x="12429" y="10641"/>
                  <a:pt x="12555" y="10683"/>
                  <a:pt x="12650" y="10641"/>
                </a:cubicBezTo>
                <a:cubicBezTo>
                  <a:pt x="12745" y="10560"/>
                  <a:pt x="12807" y="10436"/>
                  <a:pt x="12776" y="10313"/>
                </a:cubicBezTo>
                <a:cubicBezTo>
                  <a:pt x="12728" y="10190"/>
                  <a:pt x="12663" y="10136"/>
                  <a:pt x="12580" y="10134"/>
                </a:cubicBezTo>
                <a:close/>
                <a:moveTo>
                  <a:pt x="3106" y="10393"/>
                </a:moveTo>
                <a:cubicBezTo>
                  <a:pt x="3024" y="10416"/>
                  <a:pt x="2964" y="10508"/>
                  <a:pt x="2940" y="10600"/>
                </a:cubicBezTo>
                <a:cubicBezTo>
                  <a:pt x="2940" y="10763"/>
                  <a:pt x="3004" y="10885"/>
                  <a:pt x="3099" y="10926"/>
                </a:cubicBezTo>
                <a:cubicBezTo>
                  <a:pt x="3226" y="10926"/>
                  <a:pt x="3322" y="10844"/>
                  <a:pt x="3354" y="10722"/>
                </a:cubicBezTo>
                <a:cubicBezTo>
                  <a:pt x="3386" y="10559"/>
                  <a:pt x="3290" y="10437"/>
                  <a:pt x="3195" y="10397"/>
                </a:cubicBezTo>
                <a:cubicBezTo>
                  <a:pt x="3163" y="10386"/>
                  <a:pt x="3133" y="10386"/>
                  <a:pt x="3106" y="10393"/>
                </a:cubicBezTo>
                <a:close/>
                <a:moveTo>
                  <a:pt x="4626" y="10393"/>
                </a:moveTo>
                <a:cubicBezTo>
                  <a:pt x="4603" y="10386"/>
                  <a:pt x="4579" y="10386"/>
                  <a:pt x="4555" y="10397"/>
                </a:cubicBezTo>
                <a:cubicBezTo>
                  <a:pt x="4428" y="10437"/>
                  <a:pt x="4364" y="10559"/>
                  <a:pt x="4397" y="10722"/>
                </a:cubicBezTo>
                <a:cubicBezTo>
                  <a:pt x="4397" y="10844"/>
                  <a:pt x="4523" y="10926"/>
                  <a:pt x="4618" y="10926"/>
                </a:cubicBezTo>
                <a:cubicBezTo>
                  <a:pt x="4713" y="10885"/>
                  <a:pt x="4810" y="10763"/>
                  <a:pt x="4778" y="10600"/>
                </a:cubicBezTo>
                <a:cubicBezTo>
                  <a:pt x="4754" y="10508"/>
                  <a:pt x="4694" y="10416"/>
                  <a:pt x="4626" y="10393"/>
                </a:cubicBezTo>
                <a:close/>
                <a:moveTo>
                  <a:pt x="11861" y="10397"/>
                </a:moveTo>
                <a:cubicBezTo>
                  <a:pt x="11734" y="10437"/>
                  <a:pt x="11670" y="10559"/>
                  <a:pt x="11702" y="10722"/>
                </a:cubicBezTo>
                <a:cubicBezTo>
                  <a:pt x="11702" y="10844"/>
                  <a:pt x="11829" y="10926"/>
                  <a:pt x="11924" y="10926"/>
                </a:cubicBezTo>
                <a:cubicBezTo>
                  <a:pt x="12051" y="10885"/>
                  <a:pt x="12116" y="10763"/>
                  <a:pt x="12083" y="10600"/>
                </a:cubicBezTo>
                <a:cubicBezTo>
                  <a:pt x="12083" y="10477"/>
                  <a:pt x="11956" y="10397"/>
                  <a:pt x="11861" y="10397"/>
                </a:cubicBezTo>
                <a:close/>
                <a:moveTo>
                  <a:pt x="3861" y="10477"/>
                </a:moveTo>
                <a:cubicBezTo>
                  <a:pt x="3767" y="10477"/>
                  <a:pt x="3672" y="10602"/>
                  <a:pt x="3672" y="10766"/>
                </a:cubicBezTo>
                <a:cubicBezTo>
                  <a:pt x="3672" y="10890"/>
                  <a:pt x="3767" y="11012"/>
                  <a:pt x="3861" y="11012"/>
                </a:cubicBezTo>
                <a:cubicBezTo>
                  <a:pt x="3987" y="11012"/>
                  <a:pt x="4082" y="10890"/>
                  <a:pt x="4082" y="10766"/>
                </a:cubicBezTo>
                <a:cubicBezTo>
                  <a:pt x="4082" y="10602"/>
                  <a:pt x="3987" y="10477"/>
                  <a:pt x="3861" y="10477"/>
                </a:cubicBezTo>
                <a:close/>
                <a:moveTo>
                  <a:pt x="11162" y="10477"/>
                </a:moveTo>
                <a:cubicBezTo>
                  <a:pt x="11067" y="10477"/>
                  <a:pt x="10974" y="10602"/>
                  <a:pt x="10974" y="10766"/>
                </a:cubicBezTo>
                <a:cubicBezTo>
                  <a:pt x="10974" y="10890"/>
                  <a:pt x="11067" y="11012"/>
                  <a:pt x="11162" y="11012"/>
                </a:cubicBezTo>
                <a:cubicBezTo>
                  <a:pt x="11288" y="11012"/>
                  <a:pt x="11383" y="10890"/>
                  <a:pt x="11383" y="10766"/>
                </a:cubicBezTo>
                <a:cubicBezTo>
                  <a:pt x="11383" y="10602"/>
                  <a:pt x="11288" y="10477"/>
                  <a:pt x="11162" y="10477"/>
                </a:cubicBezTo>
                <a:close/>
                <a:moveTo>
                  <a:pt x="10437" y="10556"/>
                </a:moveTo>
                <a:cubicBezTo>
                  <a:pt x="10311" y="10556"/>
                  <a:pt x="10216" y="10680"/>
                  <a:pt x="10216" y="10804"/>
                </a:cubicBezTo>
                <a:cubicBezTo>
                  <a:pt x="10216" y="10969"/>
                  <a:pt x="10311" y="11092"/>
                  <a:pt x="10437" y="11092"/>
                </a:cubicBezTo>
                <a:cubicBezTo>
                  <a:pt x="10532" y="11092"/>
                  <a:pt x="10626" y="10969"/>
                  <a:pt x="10626" y="10804"/>
                </a:cubicBezTo>
                <a:cubicBezTo>
                  <a:pt x="10626" y="10680"/>
                  <a:pt x="10532" y="10556"/>
                  <a:pt x="10437" y="10556"/>
                </a:cubicBezTo>
                <a:close/>
                <a:moveTo>
                  <a:pt x="17738" y="10556"/>
                </a:moveTo>
                <a:cubicBezTo>
                  <a:pt x="17612" y="10556"/>
                  <a:pt x="17517" y="10680"/>
                  <a:pt x="17517" y="10804"/>
                </a:cubicBezTo>
                <a:cubicBezTo>
                  <a:pt x="17517" y="10969"/>
                  <a:pt x="17612" y="11092"/>
                  <a:pt x="17738" y="11092"/>
                </a:cubicBezTo>
                <a:cubicBezTo>
                  <a:pt x="17832" y="11092"/>
                  <a:pt x="17927" y="10969"/>
                  <a:pt x="17927" y="10804"/>
                </a:cubicBezTo>
                <a:cubicBezTo>
                  <a:pt x="17927" y="10680"/>
                  <a:pt x="17832" y="10556"/>
                  <a:pt x="17738" y="10556"/>
                </a:cubicBezTo>
                <a:close/>
                <a:moveTo>
                  <a:pt x="9675" y="10643"/>
                </a:moveTo>
                <a:cubicBezTo>
                  <a:pt x="9548" y="10684"/>
                  <a:pt x="9483" y="10806"/>
                  <a:pt x="9516" y="10969"/>
                </a:cubicBezTo>
                <a:cubicBezTo>
                  <a:pt x="9516" y="11092"/>
                  <a:pt x="9643" y="11174"/>
                  <a:pt x="9738" y="11174"/>
                </a:cubicBezTo>
                <a:cubicBezTo>
                  <a:pt x="9865" y="11133"/>
                  <a:pt x="9929" y="11010"/>
                  <a:pt x="9897" y="10846"/>
                </a:cubicBezTo>
                <a:cubicBezTo>
                  <a:pt x="9897" y="10724"/>
                  <a:pt x="9771" y="10643"/>
                  <a:pt x="9675" y="10643"/>
                </a:cubicBezTo>
                <a:close/>
                <a:moveTo>
                  <a:pt x="16981" y="10643"/>
                </a:moveTo>
                <a:cubicBezTo>
                  <a:pt x="16886" y="10684"/>
                  <a:pt x="16789" y="10806"/>
                  <a:pt x="16821" y="10969"/>
                </a:cubicBezTo>
                <a:cubicBezTo>
                  <a:pt x="16853" y="11092"/>
                  <a:pt x="16949" y="11214"/>
                  <a:pt x="17044" y="11174"/>
                </a:cubicBezTo>
                <a:cubicBezTo>
                  <a:pt x="17171" y="11133"/>
                  <a:pt x="17235" y="11010"/>
                  <a:pt x="17202" y="10846"/>
                </a:cubicBezTo>
                <a:cubicBezTo>
                  <a:pt x="17202" y="10724"/>
                  <a:pt x="17076" y="10643"/>
                  <a:pt x="16981" y="10643"/>
                </a:cubicBezTo>
                <a:close/>
                <a:moveTo>
                  <a:pt x="18500" y="10643"/>
                </a:moveTo>
                <a:cubicBezTo>
                  <a:pt x="18373" y="10643"/>
                  <a:pt x="18277" y="10724"/>
                  <a:pt x="18245" y="10846"/>
                </a:cubicBezTo>
                <a:cubicBezTo>
                  <a:pt x="18213" y="11010"/>
                  <a:pt x="18309" y="11133"/>
                  <a:pt x="18404" y="11174"/>
                </a:cubicBezTo>
                <a:cubicBezTo>
                  <a:pt x="18531" y="11214"/>
                  <a:pt x="18627" y="11092"/>
                  <a:pt x="18659" y="10969"/>
                </a:cubicBezTo>
                <a:cubicBezTo>
                  <a:pt x="18659" y="10806"/>
                  <a:pt x="18595" y="10684"/>
                  <a:pt x="18500" y="10643"/>
                </a:cubicBezTo>
                <a:close/>
                <a:moveTo>
                  <a:pt x="9025" y="10913"/>
                </a:moveTo>
                <a:cubicBezTo>
                  <a:pt x="8999" y="10913"/>
                  <a:pt x="8973" y="10917"/>
                  <a:pt x="8949" y="10928"/>
                </a:cubicBezTo>
                <a:cubicBezTo>
                  <a:pt x="8854" y="11009"/>
                  <a:pt x="8792" y="11133"/>
                  <a:pt x="8823" y="11256"/>
                </a:cubicBezTo>
                <a:cubicBezTo>
                  <a:pt x="8887" y="11420"/>
                  <a:pt x="8981" y="11461"/>
                  <a:pt x="9107" y="11420"/>
                </a:cubicBezTo>
                <a:cubicBezTo>
                  <a:pt x="9202" y="11378"/>
                  <a:pt x="9233" y="11214"/>
                  <a:pt x="9201" y="11092"/>
                </a:cubicBezTo>
                <a:cubicBezTo>
                  <a:pt x="9178" y="10969"/>
                  <a:pt x="9102" y="10915"/>
                  <a:pt x="9025" y="10913"/>
                </a:cubicBezTo>
                <a:close/>
                <a:moveTo>
                  <a:pt x="16330" y="10913"/>
                </a:moveTo>
                <a:cubicBezTo>
                  <a:pt x="16305" y="10913"/>
                  <a:pt x="16279" y="10917"/>
                  <a:pt x="16255" y="10928"/>
                </a:cubicBezTo>
                <a:cubicBezTo>
                  <a:pt x="16160" y="11009"/>
                  <a:pt x="16098" y="11133"/>
                  <a:pt x="16160" y="11297"/>
                </a:cubicBezTo>
                <a:cubicBezTo>
                  <a:pt x="16191" y="11421"/>
                  <a:pt x="16318" y="11461"/>
                  <a:pt x="16413" y="11420"/>
                </a:cubicBezTo>
                <a:cubicBezTo>
                  <a:pt x="16508" y="11378"/>
                  <a:pt x="16570" y="11214"/>
                  <a:pt x="16507" y="11092"/>
                </a:cubicBezTo>
                <a:cubicBezTo>
                  <a:pt x="16484" y="10969"/>
                  <a:pt x="16407" y="10915"/>
                  <a:pt x="16330" y="10913"/>
                </a:cubicBezTo>
                <a:close/>
                <a:moveTo>
                  <a:pt x="19123" y="10913"/>
                </a:moveTo>
                <a:cubicBezTo>
                  <a:pt x="19054" y="10915"/>
                  <a:pt x="18989" y="10969"/>
                  <a:pt x="18941" y="11092"/>
                </a:cubicBezTo>
                <a:cubicBezTo>
                  <a:pt x="18910" y="11214"/>
                  <a:pt x="18941" y="11378"/>
                  <a:pt x="19067" y="11420"/>
                </a:cubicBezTo>
                <a:cubicBezTo>
                  <a:pt x="19162" y="11461"/>
                  <a:pt x="19287" y="11421"/>
                  <a:pt x="19319" y="11297"/>
                </a:cubicBezTo>
                <a:cubicBezTo>
                  <a:pt x="19350" y="11133"/>
                  <a:pt x="19319" y="11009"/>
                  <a:pt x="19193" y="10928"/>
                </a:cubicBezTo>
                <a:cubicBezTo>
                  <a:pt x="19170" y="10917"/>
                  <a:pt x="19146" y="10913"/>
                  <a:pt x="19123" y="10913"/>
                </a:cubicBezTo>
                <a:close/>
                <a:moveTo>
                  <a:pt x="8416" y="11337"/>
                </a:moveTo>
                <a:cubicBezTo>
                  <a:pt x="8397" y="11333"/>
                  <a:pt x="8376" y="11334"/>
                  <a:pt x="8357" y="11339"/>
                </a:cubicBezTo>
                <a:cubicBezTo>
                  <a:pt x="8330" y="11344"/>
                  <a:pt x="8305" y="11357"/>
                  <a:pt x="8281" y="11377"/>
                </a:cubicBezTo>
                <a:cubicBezTo>
                  <a:pt x="8186" y="11460"/>
                  <a:pt x="8154" y="11624"/>
                  <a:pt x="8217" y="11747"/>
                </a:cubicBezTo>
                <a:cubicBezTo>
                  <a:pt x="8281" y="11870"/>
                  <a:pt x="8408" y="11912"/>
                  <a:pt x="8503" y="11829"/>
                </a:cubicBezTo>
                <a:cubicBezTo>
                  <a:pt x="8598" y="11747"/>
                  <a:pt x="8630" y="11583"/>
                  <a:pt x="8566" y="11459"/>
                </a:cubicBezTo>
                <a:cubicBezTo>
                  <a:pt x="8531" y="11390"/>
                  <a:pt x="8475" y="11347"/>
                  <a:pt x="8416" y="11337"/>
                </a:cubicBezTo>
                <a:close/>
                <a:moveTo>
                  <a:pt x="15743" y="11362"/>
                </a:moveTo>
                <a:cubicBezTo>
                  <a:pt x="15692" y="11357"/>
                  <a:pt x="15637" y="11377"/>
                  <a:pt x="15590" y="11418"/>
                </a:cubicBezTo>
                <a:cubicBezTo>
                  <a:pt x="15496" y="11500"/>
                  <a:pt x="15465" y="11624"/>
                  <a:pt x="15527" y="11747"/>
                </a:cubicBezTo>
                <a:cubicBezTo>
                  <a:pt x="15591" y="11870"/>
                  <a:pt x="15717" y="11912"/>
                  <a:pt x="15811" y="11829"/>
                </a:cubicBezTo>
                <a:cubicBezTo>
                  <a:pt x="15905" y="11747"/>
                  <a:pt x="15936" y="11583"/>
                  <a:pt x="15874" y="11459"/>
                </a:cubicBezTo>
                <a:cubicBezTo>
                  <a:pt x="15842" y="11398"/>
                  <a:pt x="15795" y="11367"/>
                  <a:pt x="15743" y="11362"/>
                </a:cubicBezTo>
                <a:close/>
                <a:moveTo>
                  <a:pt x="19737" y="11362"/>
                </a:moveTo>
                <a:cubicBezTo>
                  <a:pt x="19686" y="11367"/>
                  <a:pt x="19638" y="11398"/>
                  <a:pt x="19606" y="11459"/>
                </a:cubicBezTo>
                <a:cubicBezTo>
                  <a:pt x="19543" y="11583"/>
                  <a:pt x="19575" y="11747"/>
                  <a:pt x="19670" y="11829"/>
                </a:cubicBezTo>
                <a:cubicBezTo>
                  <a:pt x="19732" y="11912"/>
                  <a:pt x="19858" y="11870"/>
                  <a:pt x="19921" y="11747"/>
                </a:cubicBezTo>
                <a:cubicBezTo>
                  <a:pt x="19984" y="11624"/>
                  <a:pt x="19985" y="11500"/>
                  <a:pt x="19891" y="11418"/>
                </a:cubicBezTo>
                <a:cubicBezTo>
                  <a:pt x="19844" y="11377"/>
                  <a:pt x="19788" y="11357"/>
                  <a:pt x="19737" y="11362"/>
                </a:cubicBezTo>
                <a:close/>
                <a:moveTo>
                  <a:pt x="7839" y="11943"/>
                </a:moveTo>
                <a:cubicBezTo>
                  <a:pt x="7788" y="11943"/>
                  <a:pt x="7733" y="11974"/>
                  <a:pt x="7685" y="12034"/>
                </a:cubicBezTo>
                <a:cubicBezTo>
                  <a:pt x="7623" y="12116"/>
                  <a:pt x="7623" y="12279"/>
                  <a:pt x="7685" y="12402"/>
                </a:cubicBezTo>
                <a:cubicBezTo>
                  <a:pt x="7780" y="12483"/>
                  <a:pt x="7906" y="12483"/>
                  <a:pt x="7969" y="12402"/>
                </a:cubicBezTo>
                <a:cubicBezTo>
                  <a:pt x="8063" y="12279"/>
                  <a:pt x="8063" y="12116"/>
                  <a:pt x="7969" y="12034"/>
                </a:cubicBezTo>
                <a:cubicBezTo>
                  <a:pt x="7937" y="11974"/>
                  <a:pt x="7890" y="11943"/>
                  <a:pt x="7839" y="11943"/>
                </a:cubicBezTo>
                <a:close/>
                <a:moveTo>
                  <a:pt x="15147" y="11943"/>
                </a:moveTo>
                <a:cubicBezTo>
                  <a:pt x="15095" y="11943"/>
                  <a:pt x="15048" y="11974"/>
                  <a:pt x="15016" y="12034"/>
                </a:cubicBezTo>
                <a:cubicBezTo>
                  <a:pt x="14920" y="12116"/>
                  <a:pt x="14920" y="12279"/>
                  <a:pt x="15016" y="12402"/>
                </a:cubicBezTo>
                <a:cubicBezTo>
                  <a:pt x="15080" y="12483"/>
                  <a:pt x="15206" y="12483"/>
                  <a:pt x="15301" y="12402"/>
                </a:cubicBezTo>
                <a:cubicBezTo>
                  <a:pt x="15365" y="12279"/>
                  <a:pt x="15365" y="12116"/>
                  <a:pt x="15301" y="12034"/>
                </a:cubicBezTo>
                <a:cubicBezTo>
                  <a:pt x="15253" y="11974"/>
                  <a:pt x="15198" y="11943"/>
                  <a:pt x="15147" y="11943"/>
                </a:cubicBezTo>
                <a:close/>
                <a:moveTo>
                  <a:pt x="20329" y="11943"/>
                </a:moveTo>
                <a:cubicBezTo>
                  <a:pt x="20277" y="11943"/>
                  <a:pt x="20222" y="11974"/>
                  <a:pt x="20174" y="12034"/>
                </a:cubicBezTo>
                <a:cubicBezTo>
                  <a:pt x="20110" y="12116"/>
                  <a:pt x="20110" y="12279"/>
                  <a:pt x="20174" y="12402"/>
                </a:cubicBezTo>
                <a:cubicBezTo>
                  <a:pt x="20270" y="12483"/>
                  <a:pt x="20397" y="12483"/>
                  <a:pt x="20460" y="12402"/>
                </a:cubicBezTo>
                <a:cubicBezTo>
                  <a:pt x="20555" y="12279"/>
                  <a:pt x="20555" y="12116"/>
                  <a:pt x="20460" y="12034"/>
                </a:cubicBezTo>
                <a:cubicBezTo>
                  <a:pt x="20428" y="11974"/>
                  <a:pt x="20381" y="11943"/>
                  <a:pt x="20329" y="11943"/>
                </a:cubicBezTo>
                <a:close/>
                <a:moveTo>
                  <a:pt x="7359" y="12641"/>
                </a:moveTo>
                <a:cubicBezTo>
                  <a:pt x="7300" y="12651"/>
                  <a:pt x="7245" y="12694"/>
                  <a:pt x="7209" y="12764"/>
                </a:cubicBezTo>
                <a:cubicBezTo>
                  <a:pt x="7146" y="12887"/>
                  <a:pt x="7177" y="13051"/>
                  <a:pt x="7273" y="13132"/>
                </a:cubicBezTo>
                <a:cubicBezTo>
                  <a:pt x="7368" y="13215"/>
                  <a:pt x="7495" y="13174"/>
                  <a:pt x="7558" y="13052"/>
                </a:cubicBezTo>
                <a:cubicBezTo>
                  <a:pt x="7622" y="12928"/>
                  <a:pt x="7589" y="12764"/>
                  <a:pt x="7494" y="12681"/>
                </a:cubicBezTo>
                <a:cubicBezTo>
                  <a:pt x="7471" y="12661"/>
                  <a:pt x="7445" y="12648"/>
                  <a:pt x="7418" y="12642"/>
                </a:cubicBezTo>
                <a:cubicBezTo>
                  <a:pt x="7399" y="12638"/>
                  <a:pt x="7379" y="12638"/>
                  <a:pt x="7359" y="12641"/>
                </a:cubicBezTo>
                <a:close/>
                <a:moveTo>
                  <a:pt x="14664" y="12658"/>
                </a:moveTo>
                <a:cubicBezTo>
                  <a:pt x="14605" y="12664"/>
                  <a:pt x="14550" y="12694"/>
                  <a:pt x="14514" y="12764"/>
                </a:cubicBezTo>
                <a:cubicBezTo>
                  <a:pt x="14451" y="12887"/>
                  <a:pt x="14483" y="13051"/>
                  <a:pt x="14578" y="13132"/>
                </a:cubicBezTo>
                <a:cubicBezTo>
                  <a:pt x="14672" y="13215"/>
                  <a:pt x="14797" y="13173"/>
                  <a:pt x="14861" y="13051"/>
                </a:cubicBezTo>
                <a:cubicBezTo>
                  <a:pt x="14924" y="12927"/>
                  <a:pt x="14892" y="12764"/>
                  <a:pt x="14797" y="12681"/>
                </a:cubicBezTo>
                <a:cubicBezTo>
                  <a:pt x="14774" y="12671"/>
                  <a:pt x="14749" y="12663"/>
                  <a:pt x="14723" y="12659"/>
                </a:cubicBezTo>
                <a:cubicBezTo>
                  <a:pt x="14703" y="12656"/>
                  <a:pt x="14683" y="12656"/>
                  <a:pt x="14664" y="12658"/>
                </a:cubicBezTo>
                <a:close/>
                <a:moveTo>
                  <a:pt x="20785" y="12658"/>
                </a:moveTo>
                <a:cubicBezTo>
                  <a:pt x="20765" y="12656"/>
                  <a:pt x="20745" y="12656"/>
                  <a:pt x="20726" y="12659"/>
                </a:cubicBezTo>
                <a:cubicBezTo>
                  <a:pt x="20700" y="12663"/>
                  <a:pt x="20675" y="12671"/>
                  <a:pt x="20651" y="12681"/>
                </a:cubicBezTo>
                <a:cubicBezTo>
                  <a:pt x="20557" y="12764"/>
                  <a:pt x="20557" y="12927"/>
                  <a:pt x="20620" y="13051"/>
                </a:cubicBezTo>
                <a:cubicBezTo>
                  <a:pt x="20683" y="13173"/>
                  <a:pt x="20808" y="13215"/>
                  <a:pt x="20871" y="13132"/>
                </a:cubicBezTo>
                <a:cubicBezTo>
                  <a:pt x="20966" y="13051"/>
                  <a:pt x="20997" y="12887"/>
                  <a:pt x="20935" y="12764"/>
                </a:cubicBezTo>
                <a:cubicBezTo>
                  <a:pt x="20899" y="12694"/>
                  <a:pt x="20843" y="12664"/>
                  <a:pt x="20785" y="12658"/>
                </a:cubicBezTo>
                <a:close/>
                <a:moveTo>
                  <a:pt x="7040" y="13468"/>
                </a:moveTo>
                <a:cubicBezTo>
                  <a:pt x="6963" y="13462"/>
                  <a:pt x="6885" y="13532"/>
                  <a:pt x="6862" y="13624"/>
                </a:cubicBezTo>
                <a:cubicBezTo>
                  <a:pt x="6798" y="13748"/>
                  <a:pt x="6861" y="13911"/>
                  <a:pt x="6956" y="13993"/>
                </a:cubicBezTo>
                <a:cubicBezTo>
                  <a:pt x="7051" y="14035"/>
                  <a:pt x="7178" y="13952"/>
                  <a:pt x="7242" y="13829"/>
                </a:cubicBezTo>
                <a:cubicBezTo>
                  <a:pt x="7274" y="13707"/>
                  <a:pt x="7210" y="13542"/>
                  <a:pt x="7115" y="13499"/>
                </a:cubicBezTo>
                <a:cubicBezTo>
                  <a:pt x="7092" y="13479"/>
                  <a:pt x="7066" y="13470"/>
                  <a:pt x="7040" y="13468"/>
                </a:cubicBezTo>
                <a:close/>
                <a:moveTo>
                  <a:pt x="14340" y="13485"/>
                </a:moveTo>
                <a:cubicBezTo>
                  <a:pt x="14263" y="13485"/>
                  <a:pt x="14185" y="13531"/>
                  <a:pt x="14161" y="13623"/>
                </a:cubicBezTo>
                <a:cubicBezTo>
                  <a:pt x="14129" y="13788"/>
                  <a:pt x="14162" y="13911"/>
                  <a:pt x="14289" y="13993"/>
                </a:cubicBezTo>
                <a:cubicBezTo>
                  <a:pt x="14384" y="14035"/>
                  <a:pt x="14479" y="13952"/>
                  <a:pt x="14542" y="13829"/>
                </a:cubicBezTo>
                <a:cubicBezTo>
                  <a:pt x="14575" y="13706"/>
                  <a:pt x="14543" y="13542"/>
                  <a:pt x="14416" y="13499"/>
                </a:cubicBezTo>
                <a:cubicBezTo>
                  <a:pt x="14392" y="13489"/>
                  <a:pt x="14366" y="13485"/>
                  <a:pt x="14340" y="13485"/>
                </a:cubicBezTo>
                <a:close/>
                <a:moveTo>
                  <a:pt x="21104" y="13485"/>
                </a:moveTo>
                <a:cubicBezTo>
                  <a:pt x="21078" y="13485"/>
                  <a:pt x="21052" y="13489"/>
                  <a:pt x="21028" y="13499"/>
                </a:cubicBezTo>
                <a:cubicBezTo>
                  <a:pt x="20933" y="13542"/>
                  <a:pt x="20869" y="13706"/>
                  <a:pt x="20933" y="13829"/>
                </a:cubicBezTo>
                <a:cubicBezTo>
                  <a:pt x="20965" y="13952"/>
                  <a:pt x="21091" y="14035"/>
                  <a:pt x="21187" y="13993"/>
                </a:cubicBezTo>
                <a:cubicBezTo>
                  <a:pt x="21282" y="13911"/>
                  <a:pt x="21345" y="13788"/>
                  <a:pt x="21314" y="13623"/>
                </a:cubicBezTo>
                <a:cubicBezTo>
                  <a:pt x="21266" y="13531"/>
                  <a:pt x="21183" y="13485"/>
                  <a:pt x="21104" y="13485"/>
                </a:cubicBezTo>
                <a:close/>
                <a:moveTo>
                  <a:pt x="6826" y="14353"/>
                </a:moveTo>
                <a:cubicBezTo>
                  <a:pt x="6744" y="14350"/>
                  <a:pt x="6668" y="14458"/>
                  <a:pt x="6641" y="14567"/>
                </a:cubicBezTo>
                <a:cubicBezTo>
                  <a:pt x="6609" y="14731"/>
                  <a:pt x="6672" y="14854"/>
                  <a:pt x="6798" y="14895"/>
                </a:cubicBezTo>
                <a:cubicBezTo>
                  <a:pt x="6893" y="14895"/>
                  <a:pt x="7019" y="14812"/>
                  <a:pt x="7019" y="14689"/>
                </a:cubicBezTo>
                <a:cubicBezTo>
                  <a:pt x="7050" y="14525"/>
                  <a:pt x="6988" y="14402"/>
                  <a:pt x="6862" y="14361"/>
                </a:cubicBezTo>
                <a:cubicBezTo>
                  <a:pt x="6850" y="14356"/>
                  <a:pt x="6838" y="14353"/>
                  <a:pt x="6826" y="14353"/>
                </a:cubicBezTo>
                <a:close/>
                <a:moveTo>
                  <a:pt x="14199" y="14364"/>
                </a:moveTo>
                <a:cubicBezTo>
                  <a:pt x="14073" y="14364"/>
                  <a:pt x="13979" y="14446"/>
                  <a:pt x="13948" y="14569"/>
                </a:cubicBezTo>
                <a:cubicBezTo>
                  <a:pt x="13916" y="14732"/>
                  <a:pt x="14010" y="14854"/>
                  <a:pt x="14104" y="14895"/>
                </a:cubicBezTo>
                <a:cubicBezTo>
                  <a:pt x="14230" y="14895"/>
                  <a:pt x="14325" y="14813"/>
                  <a:pt x="14357" y="14692"/>
                </a:cubicBezTo>
                <a:cubicBezTo>
                  <a:pt x="14357" y="14528"/>
                  <a:pt x="14293" y="14405"/>
                  <a:pt x="14199" y="14364"/>
                </a:cubicBezTo>
                <a:close/>
                <a:moveTo>
                  <a:pt x="21279" y="14364"/>
                </a:moveTo>
                <a:cubicBezTo>
                  <a:pt x="21183" y="14405"/>
                  <a:pt x="21087" y="14528"/>
                  <a:pt x="21119" y="14692"/>
                </a:cubicBezTo>
                <a:cubicBezTo>
                  <a:pt x="21151" y="14813"/>
                  <a:pt x="21246" y="14895"/>
                  <a:pt x="21342" y="14895"/>
                </a:cubicBezTo>
                <a:cubicBezTo>
                  <a:pt x="21469" y="14854"/>
                  <a:pt x="21533" y="14732"/>
                  <a:pt x="21500" y="14569"/>
                </a:cubicBezTo>
                <a:cubicBezTo>
                  <a:pt x="21500" y="14446"/>
                  <a:pt x="21373" y="14364"/>
                  <a:pt x="21279" y="14364"/>
                </a:cubicBezTo>
                <a:close/>
                <a:moveTo>
                  <a:pt x="6768" y="15300"/>
                </a:moveTo>
                <a:cubicBezTo>
                  <a:pt x="6642" y="15300"/>
                  <a:pt x="6547" y="15383"/>
                  <a:pt x="6547" y="15545"/>
                </a:cubicBezTo>
                <a:cubicBezTo>
                  <a:pt x="6547" y="15668"/>
                  <a:pt x="6642" y="15789"/>
                  <a:pt x="6768" y="15789"/>
                </a:cubicBezTo>
                <a:cubicBezTo>
                  <a:pt x="6863" y="15789"/>
                  <a:pt x="6957" y="15668"/>
                  <a:pt x="6957" y="15545"/>
                </a:cubicBezTo>
                <a:cubicBezTo>
                  <a:pt x="6957" y="15383"/>
                  <a:pt x="6863" y="15300"/>
                  <a:pt x="6768" y="15300"/>
                </a:cubicBezTo>
                <a:close/>
                <a:moveTo>
                  <a:pt x="14069" y="15300"/>
                </a:moveTo>
                <a:cubicBezTo>
                  <a:pt x="13975" y="15300"/>
                  <a:pt x="13879" y="15423"/>
                  <a:pt x="13879" y="15545"/>
                </a:cubicBezTo>
                <a:cubicBezTo>
                  <a:pt x="13879" y="15708"/>
                  <a:pt x="13975" y="15789"/>
                  <a:pt x="14069" y="15789"/>
                </a:cubicBezTo>
                <a:cubicBezTo>
                  <a:pt x="14196" y="15789"/>
                  <a:pt x="14290" y="15708"/>
                  <a:pt x="14290" y="15545"/>
                </a:cubicBezTo>
                <a:cubicBezTo>
                  <a:pt x="14290" y="15423"/>
                  <a:pt x="14196" y="15300"/>
                  <a:pt x="14069" y="15300"/>
                </a:cubicBezTo>
                <a:close/>
                <a:moveTo>
                  <a:pt x="21378" y="15300"/>
                </a:moveTo>
                <a:cubicBezTo>
                  <a:pt x="21285" y="15300"/>
                  <a:pt x="21190" y="15423"/>
                  <a:pt x="21190" y="15545"/>
                </a:cubicBezTo>
                <a:cubicBezTo>
                  <a:pt x="21190" y="15708"/>
                  <a:pt x="21285" y="15789"/>
                  <a:pt x="21378" y="15789"/>
                </a:cubicBezTo>
                <a:cubicBezTo>
                  <a:pt x="21505" y="15789"/>
                  <a:pt x="21599" y="15708"/>
                  <a:pt x="21599" y="15545"/>
                </a:cubicBezTo>
                <a:cubicBezTo>
                  <a:pt x="21599" y="15423"/>
                  <a:pt x="21505" y="15300"/>
                  <a:pt x="21378" y="15300"/>
                </a:cubicBezTo>
                <a:close/>
                <a:moveTo>
                  <a:pt x="6798" y="16200"/>
                </a:moveTo>
                <a:cubicBezTo>
                  <a:pt x="6672" y="16241"/>
                  <a:pt x="6609" y="16363"/>
                  <a:pt x="6641" y="16526"/>
                </a:cubicBezTo>
                <a:cubicBezTo>
                  <a:pt x="6672" y="16649"/>
                  <a:pt x="6767" y="16729"/>
                  <a:pt x="6862" y="16729"/>
                </a:cubicBezTo>
                <a:cubicBezTo>
                  <a:pt x="6988" y="16689"/>
                  <a:pt x="7050" y="16567"/>
                  <a:pt x="7019" y="16404"/>
                </a:cubicBezTo>
                <a:cubicBezTo>
                  <a:pt x="7019" y="16282"/>
                  <a:pt x="6893" y="16200"/>
                  <a:pt x="6798" y="16200"/>
                </a:cubicBezTo>
                <a:close/>
                <a:moveTo>
                  <a:pt x="14038" y="16200"/>
                </a:moveTo>
                <a:cubicBezTo>
                  <a:pt x="13944" y="16200"/>
                  <a:pt x="13819" y="16282"/>
                  <a:pt x="13819" y="16404"/>
                </a:cubicBezTo>
                <a:cubicBezTo>
                  <a:pt x="13787" y="16567"/>
                  <a:pt x="13850" y="16689"/>
                  <a:pt x="13976" y="16729"/>
                </a:cubicBezTo>
                <a:cubicBezTo>
                  <a:pt x="14070" y="16729"/>
                  <a:pt x="14164" y="16649"/>
                  <a:pt x="14196" y="16526"/>
                </a:cubicBezTo>
                <a:cubicBezTo>
                  <a:pt x="14227" y="16363"/>
                  <a:pt x="14163" y="16241"/>
                  <a:pt x="14038" y="16200"/>
                </a:cubicBezTo>
                <a:close/>
                <a:moveTo>
                  <a:pt x="21342" y="16200"/>
                </a:moveTo>
                <a:cubicBezTo>
                  <a:pt x="21246" y="16200"/>
                  <a:pt x="21151" y="16282"/>
                  <a:pt x="21119" y="16404"/>
                </a:cubicBezTo>
                <a:cubicBezTo>
                  <a:pt x="21087" y="16567"/>
                  <a:pt x="21183" y="16689"/>
                  <a:pt x="21279" y="16729"/>
                </a:cubicBezTo>
                <a:cubicBezTo>
                  <a:pt x="21373" y="16770"/>
                  <a:pt x="21500" y="16649"/>
                  <a:pt x="21500" y="16526"/>
                </a:cubicBezTo>
                <a:cubicBezTo>
                  <a:pt x="21533" y="16363"/>
                  <a:pt x="21469" y="16241"/>
                  <a:pt x="21342" y="16200"/>
                </a:cubicBezTo>
                <a:close/>
                <a:moveTo>
                  <a:pt x="7032" y="17081"/>
                </a:moveTo>
                <a:cubicBezTo>
                  <a:pt x="7006" y="17080"/>
                  <a:pt x="6980" y="17086"/>
                  <a:pt x="6956" y="17096"/>
                </a:cubicBezTo>
                <a:cubicBezTo>
                  <a:pt x="6861" y="17179"/>
                  <a:pt x="6798" y="17301"/>
                  <a:pt x="6862" y="17465"/>
                </a:cubicBezTo>
                <a:cubicBezTo>
                  <a:pt x="6893" y="17587"/>
                  <a:pt x="7020" y="17630"/>
                  <a:pt x="7115" y="17588"/>
                </a:cubicBezTo>
                <a:cubicBezTo>
                  <a:pt x="7210" y="17547"/>
                  <a:pt x="7274" y="17383"/>
                  <a:pt x="7242" y="17260"/>
                </a:cubicBezTo>
                <a:cubicBezTo>
                  <a:pt x="7194" y="17137"/>
                  <a:pt x="7111" y="17083"/>
                  <a:pt x="7032" y="17081"/>
                </a:cubicBezTo>
                <a:close/>
                <a:moveTo>
                  <a:pt x="13807" y="17081"/>
                </a:moveTo>
                <a:cubicBezTo>
                  <a:pt x="13728" y="17083"/>
                  <a:pt x="13645" y="17137"/>
                  <a:pt x="13599" y="17260"/>
                </a:cubicBezTo>
                <a:cubicBezTo>
                  <a:pt x="13567" y="17383"/>
                  <a:pt x="13631" y="17547"/>
                  <a:pt x="13725" y="17588"/>
                </a:cubicBezTo>
                <a:cubicBezTo>
                  <a:pt x="13820" y="17630"/>
                  <a:pt x="13946" y="17587"/>
                  <a:pt x="13977" y="17465"/>
                </a:cubicBezTo>
                <a:cubicBezTo>
                  <a:pt x="14039" y="17301"/>
                  <a:pt x="13977" y="17179"/>
                  <a:pt x="13883" y="17096"/>
                </a:cubicBezTo>
                <a:cubicBezTo>
                  <a:pt x="13859" y="17086"/>
                  <a:pt x="13833" y="17080"/>
                  <a:pt x="13807" y="17081"/>
                </a:cubicBezTo>
                <a:close/>
                <a:moveTo>
                  <a:pt x="21112" y="17091"/>
                </a:moveTo>
                <a:cubicBezTo>
                  <a:pt x="21034" y="17103"/>
                  <a:pt x="20957" y="17173"/>
                  <a:pt x="20933" y="17265"/>
                </a:cubicBezTo>
                <a:cubicBezTo>
                  <a:pt x="20869" y="17389"/>
                  <a:pt x="20933" y="17553"/>
                  <a:pt x="21028" y="17593"/>
                </a:cubicBezTo>
                <a:cubicBezTo>
                  <a:pt x="21123" y="17676"/>
                  <a:pt x="21250" y="17594"/>
                  <a:pt x="21314" y="17472"/>
                </a:cubicBezTo>
                <a:cubicBezTo>
                  <a:pt x="21345" y="17307"/>
                  <a:pt x="21282" y="17184"/>
                  <a:pt x="21187" y="17101"/>
                </a:cubicBezTo>
                <a:cubicBezTo>
                  <a:pt x="21163" y="17091"/>
                  <a:pt x="21137" y="17088"/>
                  <a:pt x="21112" y="17091"/>
                </a:cubicBezTo>
                <a:close/>
                <a:moveTo>
                  <a:pt x="7408" y="17915"/>
                </a:moveTo>
                <a:cubicBezTo>
                  <a:pt x="7388" y="17912"/>
                  <a:pt x="7368" y="17913"/>
                  <a:pt x="7348" y="17917"/>
                </a:cubicBezTo>
                <a:cubicBezTo>
                  <a:pt x="7322" y="17923"/>
                  <a:pt x="7297" y="17936"/>
                  <a:pt x="7273" y="17956"/>
                </a:cubicBezTo>
                <a:cubicBezTo>
                  <a:pt x="7177" y="18038"/>
                  <a:pt x="7146" y="18202"/>
                  <a:pt x="7209" y="18326"/>
                </a:cubicBezTo>
                <a:cubicBezTo>
                  <a:pt x="7273" y="18449"/>
                  <a:pt x="7399" y="18450"/>
                  <a:pt x="7494" y="18367"/>
                </a:cubicBezTo>
                <a:cubicBezTo>
                  <a:pt x="7589" y="18286"/>
                  <a:pt x="7622" y="18161"/>
                  <a:pt x="7558" y="18038"/>
                </a:cubicBezTo>
                <a:cubicBezTo>
                  <a:pt x="7522" y="17968"/>
                  <a:pt x="7467" y="17925"/>
                  <a:pt x="7408" y="17915"/>
                </a:cubicBezTo>
                <a:close/>
                <a:moveTo>
                  <a:pt x="13428" y="17915"/>
                </a:moveTo>
                <a:cubicBezTo>
                  <a:pt x="13369" y="17925"/>
                  <a:pt x="13314" y="17968"/>
                  <a:pt x="13278" y="18038"/>
                </a:cubicBezTo>
                <a:cubicBezTo>
                  <a:pt x="13215" y="18161"/>
                  <a:pt x="13246" y="18286"/>
                  <a:pt x="13341" y="18367"/>
                </a:cubicBezTo>
                <a:cubicBezTo>
                  <a:pt x="13437" y="18450"/>
                  <a:pt x="13565" y="18449"/>
                  <a:pt x="13628" y="18326"/>
                </a:cubicBezTo>
                <a:cubicBezTo>
                  <a:pt x="13692" y="18202"/>
                  <a:pt x="13659" y="18038"/>
                  <a:pt x="13565" y="17956"/>
                </a:cubicBezTo>
                <a:cubicBezTo>
                  <a:pt x="13541" y="17936"/>
                  <a:pt x="13514" y="17923"/>
                  <a:pt x="13488" y="17917"/>
                </a:cubicBezTo>
                <a:cubicBezTo>
                  <a:pt x="13468" y="17913"/>
                  <a:pt x="13448" y="17912"/>
                  <a:pt x="13428" y="17915"/>
                </a:cubicBezTo>
                <a:close/>
                <a:moveTo>
                  <a:pt x="20764" y="17915"/>
                </a:moveTo>
                <a:cubicBezTo>
                  <a:pt x="20711" y="17925"/>
                  <a:pt x="20655" y="17968"/>
                  <a:pt x="20620" y="18038"/>
                </a:cubicBezTo>
                <a:cubicBezTo>
                  <a:pt x="20557" y="18161"/>
                  <a:pt x="20557" y="18325"/>
                  <a:pt x="20651" y="18406"/>
                </a:cubicBezTo>
                <a:cubicBezTo>
                  <a:pt x="20745" y="18489"/>
                  <a:pt x="20871" y="18448"/>
                  <a:pt x="20935" y="18325"/>
                </a:cubicBezTo>
                <a:cubicBezTo>
                  <a:pt x="20997" y="18201"/>
                  <a:pt x="20966" y="18038"/>
                  <a:pt x="20871" y="17956"/>
                </a:cubicBezTo>
                <a:cubicBezTo>
                  <a:pt x="20855" y="17936"/>
                  <a:pt x="20836" y="17923"/>
                  <a:pt x="20814" y="17917"/>
                </a:cubicBezTo>
                <a:cubicBezTo>
                  <a:pt x="20798" y="17913"/>
                  <a:pt x="20781" y="17912"/>
                  <a:pt x="20764" y="17915"/>
                </a:cubicBezTo>
                <a:close/>
                <a:moveTo>
                  <a:pt x="7839" y="18638"/>
                </a:moveTo>
                <a:cubicBezTo>
                  <a:pt x="7788" y="18638"/>
                  <a:pt x="7733" y="18658"/>
                  <a:pt x="7685" y="18699"/>
                </a:cubicBezTo>
                <a:cubicBezTo>
                  <a:pt x="7623" y="18821"/>
                  <a:pt x="7623" y="18985"/>
                  <a:pt x="7685" y="19067"/>
                </a:cubicBezTo>
                <a:cubicBezTo>
                  <a:pt x="7780" y="19188"/>
                  <a:pt x="7906" y="19188"/>
                  <a:pt x="7969" y="19067"/>
                </a:cubicBezTo>
                <a:cubicBezTo>
                  <a:pt x="8063" y="18985"/>
                  <a:pt x="8063" y="18821"/>
                  <a:pt x="7969" y="18699"/>
                </a:cubicBezTo>
                <a:cubicBezTo>
                  <a:pt x="7937" y="18658"/>
                  <a:pt x="7890" y="18638"/>
                  <a:pt x="7839" y="18638"/>
                </a:cubicBezTo>
                <a:close/>
                <a:moveTo>
                  <a:pt x="13000" y="18638"/>
                </a:moveTo>
                <a:cubicBezTo>
                  <a:pt x="12949" y="18638"/>
                  <a:pt x="12901" y="18658"/>
                  <a:pt x="12869" y="18699"/>
                </a:cubicBezTo>
                <a:cubicBezTo>
                  <a:pt x="12774" y="18821"/>
                  <a:pt x="12774" y="18985"/>
                  <a:pt x="12869" y="19067"/>
                </a:cubicBezTo>
                <a:cubicBezTo>
                  <a:pt x="12933" y="19188"/>
                  <a:pt x="13059" y="19188"/>
                  <a:pt x="13154" y="19067"/>
                </a:cubicBezTo>
                <a:cubicBezTo>
                  <a:pt x="13218" y="18985"/>
                  <a:pt x="13218" y="18821"/>
                  <a:pt x="13154" y="18699"/>
                </a:cubicBezTo>
                <a:cubicBezTo>
                  <a:pt x="13107" y="18658"/>
                  <a:pt x="13052" y="18638"/>
                  <a:pt x="13000" y="18638"/>
                </a:cubicBezTo>
                <a:close/>
                <a:moveTo>
                  <a:pt x="20329" y="18638"/>
                </a:moveTo>
                <a:cubicBezTo>
                  <a:pt x="20277" y="18638"/>
                  <a:pt x="20222" y="18658"/>
                  <a:pt x="20174" y="18699"/>
                </a:cubicBezTo>
                <a:cubicBezTo>
                  <a:pt x="20110" y="18821"/>
                  <a:pt x="20110" y="18985"/>
                  <a:pt x="20174" y="19067"/>
                </a:cubicBezTo>
                <a:cubicBezTo>
                  <a:pt x="20270" y="19188"/>
                  <a:pt x="20397" y="19188"/>
                  <a:pt x="20460" y="19067"/>
                </a:cubicBezTo>
                <a:cubicBezTo>
                  <a:pt x="20555" y="18985"/>
                  <a:pt x="20555" y="18821"/>
                  <a:pt x="20460" y="18699"/>
                </a:cubicBezTo>
                <a:cubicBezTo>
                  <a:pt x="20428" y="18658"/>
                  <a:pt x="20381" y="18638"/>
                  <a:pt x="20329" y="18638"/>
                </a:cubicBezTo>
                <a:close/>
                <a:moveTo>
                  <a:pt x="17733" y="18972"/>
                </a:moveTo>
                <a:cubicBezTo>
                  <a:pt x="17681" y="18972"/>
                  <a:pt x="17626" y="19002"/>
                  <a:pt x="17578" y="19064"/>
                </a:cubicBezTo>
                <a:cubicBezTo>
                  <a:pt x="16660" y="20290"/>
                  <a:pt x="16660" y="20291"/>
                  <a:pt x="16660" y="20291"/>
                </a:cubicBezTo>
                <a:cubicBezTo>
                  <a:pt x="17578" y="21477"/>
                  <a:pt x="17578" y="21476"/>
                  <a:pt x="17578" y="21476"/>
                </a:cubicBezTo>
                <a:cubicBezTo>
                  <a:pt x="17673" y="21599"/>
                  <a:pt x="17800" y="21599"/>
                  <a:pt x="17864" y="21476"/>
                </a:cubicBezTo>
                <a:cubicBezTo>
                  <a:pt x="17895" y="21436"/>
                  <a:pt x="17927" y="21396"/>
                  <a:pt x="17927" y="21313"/>
                </a:cubicBezTo>
                <a:cubicBezTo>
                  <a:pt x="17927" y="21232"/>
                  <a:pt x="17895" y="21190"/>
                  <a:pt x="17864" y="21149"/>
                </a:cubicBezTo>
                <a:cubicBezTo>
                  <a:pt x="17198" y="20291"/>
                  <a:pt x="17198" y="20291"/>
                  <a:pt x="17198" y="20291"/>
                </a:cubicBezTo>
                <a:cubicBezTo>
                  <a:pt x="17864" y="19432"/>
                  <a:pt x="17864" y="19432"/>
                  <a:pt x="17864" y="19432"/>
                </a:cubicBezTo>
                <a:cubicBezTo>
                  <a:pt x="17958" y="19309"/>
                  <a:pt x="17958" y="19145"/>
                  <a:pt x="17864" y="19064"/>
                </a:cubicBezTo>
                <a:cubicBezTo>
                  <a:pt x="17832" y="19002"/>
                  <a:pt x="17784" y="18972"/>
                  <a:pt x="17733" y="18972"/>
                </a:cubicBezTo>
                <a:close/>
                <a:moveTo>
                  <a:pt x="8368" y="19225"/>
                </a:moveTo>
                <a:cubicBezTo>
                  <a:pt x="8309" y="19235"/>
                  <a:pt x="8253" y="19279"/>
                  <a:pt x="8217" y="19349"/>
                </a:cubicBezTo>
                <a:cubicBezTo>
                  <a:pt x="8154" y="19431"/>
                  <a:pt x="8186" y="19595"/>
                  <a:pt x="8281" y="19677"/>
                </a:cubicBezTo>
                <a:cubicBezTo>
                  <a:pt x="8377" y="19760"/>
                  <a:pt x="8503" y="19759"/>
                  <a:pt x="8566" y="19635"/>
                </a:cubicBezTo>
                <a:cubicBezTo>
                  <a:pt x="8630" y="19512"/>
                  <a:pt x="8598" y="19349"/>
                  <a:pt x="8503" y="19267"/>
                </a:cubicBezTo>
                <a:cubicBezTo>
                  <a:pt x="8479" y="19246"/>
                  <a:pt x="8454" y="19233"/>
                  <a:pt x="8428" y="19227"/>
                </a:cubicBezTo>
                <a:cubicBezTo>
                  <a:pt x="8408" y="19222"/>
                  <a:pt x="8388" y="19221"/>
                  <a:pt x="8368" y="19225"/>
                </a:cubicBezTo>
                <a:close/>
                <a:moveTo>
                  <a:pt x="12464" y="19225"/>
                </a:moveTo>
                <a:cubicBezTo>
                  <a:pt x="12444" y="19221"/>
                  <a:pt x="12425" y="19222"/>
                  <a:pt x="12405" y="19227"/>
                </a:cubicBezTo>
                <a:cubicBezTo>
                  <a:pt x="12379" y="19233"/>
                  <a:pt x="12353" y="19246"/>
                  <a:pt x="12329" y="19267"/>
                </a:cubicBezTo>
                <a:cubicBezTo>
                  <a:pt x="12233" y="19349"/>
                  <a:pt x="12233" y="19512"/>
                  <a:pt x="12264" y="19635"/>
                </a:cubicBezTo>
                <a:cubicBezTo>
                  <a:pt x="12328" y="19759"/>
                  <a:pt x="12456" y="19760"/>
                  <a:pt x="12551" y="19677"/>
                </a:cubicBezTo>
                <a:cubicBezTo>
                  <a:pt x="12646" y="19595"/>
                  <a:pt x="12679" y="19431"/>
                  <a:pt x="12615" y="19349"/>
                </a:cubicBezTo>
                <a:cubicBezTo>
                  <a:pt x="12579" y="19279"/>
                  <a:pt x="12523" y="19235"/>
                  <a:pt x="12464" y="19225"/>
                </a:cubicBezTo>
                <a:close/>
                <a:moveTo>
                  <a:pt x="19778" y="19225"/>
                </a:moveTo>
                <a:cubicBezTo>
                  <a:pt x="19760" y="19221"/>
                  <a:pt x="19743" y="19222"/>
                  <a:pt x="19726" y="19227"/>
                </a:cubicBezTo>
                <a:cubicBezTo>
                  <a:pt x="19705" y="19233"/>
                  <a:pt x="19686" y="19246"/>
                  <a:pt x="19670" y="19267"/>
                </a:cubicBezTo>
                <a:cubicBezTo>
                  <a:pt x="19575" y="19349"/>
                  <a:pt x="19543" y="19512"/>
                  <a:pt x="19606" y="19635"/>
                </a:cubicBezTo>
                <a:cubicBezTo>
                  <a:pt x="19670" y="19759"/>
                  <a:pt x="19796" y="19760"/>
                  <a:pt x="19891" y="19677"/>
                </a:cubicBezTo>
                <a:cubicBezTo>
                  <a:pt x="19985" y="19636"/>
                  <a:pt x="19984" y="19472"/>
                  <a:pt x="19921" y="19349"/>
                </a:cubicBezTo>
                <a:cubicBezTo>
                  <a:pt x="19885" y="19279"/>
                  <a:pt x="19831" y="19235"/>
                  <a:pt x="19778" y="19225"/>
                </a:cubicBezTo>
                <a:close/>
                <a:moveTo>
                  <a:pt x="9019" y="19648"/>
                </a:moveTo>
                <a:cubicBezTo>
                  <a:pt x="8936" y="19643"/>
                  <a:pt x="8871" y="19711"/>
                  <a:pt x="8823" y="19803"/>
                </a:cubicBezTo>
                <a:cubicBezTo>
                  <a:pt x="8792" y="19966"/>
                  <a:pt x="8854" y="20088"/>
                  <a:pt x="8949" y="20169"/>
                </a:cubicBezTo>
                <a:cubicBezTo>
                  <a:pt x="9044" y="20209"/>
                  <a:pt x="9170" y="20129"/>
                  <a:pt x="9201" y="20006"/>
                </a:cubicBezTo>
                <a:cubicBezTo>
                  <a:pt x="9233" y="19883"/>
                  <a:pt x="9202" y="19720"/>
                  <a:pt x="9107" y="19680"/>
                </a:cubicBezTo>
                <a:cubicBezTo>
                  <a:pt x="9076" y="19660"/>
                  <a:pt x="9046" y="19650"/>
                  <a:pt x="9019" y="19648"/>
                </a:cubicBezTo>
                <a:close/>
                <a:moveTo>
                  <a:pt x="11820" y="19648"/>
                </a:moveTo>
                <a:cubicBezTo>
                  <a:pt x="11793" y="19650"/>
                  <a:pt x="11763" y="19660"/>
                  <a:pt x="11731" y="19680"/>
                </a:cubicBezTo>
                <a:cubicBezTo>
                  <a:pt x="11637" y="19720"/>
                  <a:pt x="11604" y="19883"/>
                  <a:pt x="11636" y="20006"/>
                </a:cubicBezTo>
                <a:cubicBezTo>
                  <a:pt x="11668" y="20129"/>
                  <a:pt x="11795" y="20209"/>
                  <a:pt x="11890" y="20169"/>
                </a:cubicBezTo>
                <a:cubicBezTo>
                  <a:pt x="11986" y="20088"/>
                  <a:pt x="12049" y="19966"/>
                  <a:pt x="12017" y="19803"/>
                </a:cubicBezTo>
                <a:cubicBezTo>
                  <a:pt x="11970" y="19711"/>
                  <a:pt x="11904" y="19643"/>
                  <a:pt x="11820" y="19648"/>
                </a:cubicBezTo>
                <a:close/>
                <a:moveTo>
                  <a:pt x="19143" y="19664"/>
                </a:moveTo>
                <a:cubicBezTo>
                  <a:pt x="19117" y="19664"/>
                  <a:pt x="19091" y="19670"/>
                  <a:pt x="19067" y="19680"/>
                </a:cubicBezTo>
                <a:cubicBezTo>
                  <a:pt x="18941" y="19720"/>
                  <a:pt x="18910" y="19883"/>
                  <a:pt x="18941" y="20006"/>
                </a:cubicBezTo>
                <a:cubicBezTo>
                  <a:pt x="19005" y="20169"/>
                  <a:pt x="19099" y="20209"/>
                  <a:pt x="19193" y="20169"/>
                </a:cubicBezTo>
                <a:cubicBezTo>
                  <a:pt x="19320" y="20088"/>
                  <a:pt x="19350" y="19966"/>
                  <a:pt x="19319" y="19803"/>
                </a:cubicBezTo>
                <a:cubicBezTo>
                  <a:pt x="19295" y="19711"/>
                  <a:pt x="19220" y="19664"/>
                  <a:pt x="19143" y="19664"/>
                </a:cubicBezTo>
                <a:close/>
                <a:moveTo>
                  <a:pt x="9702" y="19910"/>
                </a:moveTo>
                <a:cubicBezTo>
                  <a:pt x="9614" y="19907"/>
                  <a:pt x="9516" y="20014"/>
                  <a:pt x="9516" y="20122"/>
                </a:cubicBezTo>
                <a:cubicBezTo>
                  <a:pt x="9483" y="20287"/>
                  <a:pt x="9548" y="20411"/>
                  <a:pt x="9675" y="20452"/>
                </a:cubicBezTo>
                <a:cubicBezTo>
                  <a:pt x="9771" y="20452"/>
                  <a:pt x="9897" y="20370"/>
                  <a:pt x="9897" y="20247"/>
                </a:cubicBezTo>
                <a:cubicBezTo>
                  <a:pt x="9929" y="20083"/>
                  <a:pt x="9865" y="19959"/>
                  <a:pt x="9738" y="19918"/>
                </a:cubicBezTo>
                <a:cubicBezTo>
                  <a:pt x="9726" y="19913"/>
                  <a:pt x="9714" y="19910"/>
                  <a:pt x="9702" y="19910"/>
                </a:cubicBezTo>
                <a:close/>
                <a:moveTo>
                  <a:pt x="11138" y="19910"/>
                </a:moveTo>
                <a:cubicBezTo>
                  <a:pt x="11125" y="19910"/>
                  <a:pt x="11113" y="19913"/>
                  <a:pt x="11101" y="19918"/>
                </a:cubicBezTo>
                <a:cubicBezTo>
                  <a:pt x="10975" y="19959"/>
                  <a:pt x="10912" y="20083"/>
                  <a:pt x="10944" y="20247"/>
                </a:cubicBezTo>
                <a:cubicBezTo>
                  <a:pt x="10975" y="20370"/>
                  <a:pt x="11070" y="20452"/>
                  <a:pt x="11165" y="20452"/>
                </a:cubicBezTo>
                <a:cubicBezTo>
                  <a:pt x="11291" y="20411"/>
                  <a:pt x="11353" y="20287"/>
                  <a:pt x="11322" y="20122"/>
                </a:cubicBezTo>
                <a:cubicBezTo>
                  <a:pt x="11322" y="20014"/>
                  <a:pt x="11225" y="19907"/>
                  <a:pt x="11138" y="19910"/>
                </a:cubicBezTo>
                <a:close/>
                <a:moveTo>
                  <a:pt x="18404" y="19922"/>
                </a:moveTo>
                <a:cubicBezTo>
                  <a:pt x="18309" y="19963"/>
                  <a:pt x="18213" y="20085"/>
                  <a:pt x="18245" y="20248"/>
                </a:cubicBezTo>
                <a:cubicBezTo>
                  <a:pt x="18277" y="20370"/>
                  <a:pt x="18373" y="20452"/>
                  <a:pt x="18500" y="20452"/>
                </a:cubicBezTo>
                <a:cubicBezTo>
                  <a:pt x="18595" y="20411"/>
                  <a:pt x="18659" y="20289"/>
                  <a:pt x="18659" y="20126"/>
                </a:cubicBezTo>
                <a:cubicBezTo>
                  <a:pt x="18627" y="20003"/>
                  <a:pt x="18531" y="19922"/>
                  <a:pt x="18404" y="19922"/>
                </a:cubicBezTo>
                <a:close/>
                <a:moveTo>
                  <a:pt x="10437" y="20003"/>
                </a:moveTo>
                <a:cubicBezTo>
                  <a:pt x="10311" y="20003"/>
                  <a:pt x="10216" y="20126"/>
                  <a:pt x="10216" y="20289"/>
                </a:cubicBezTo>
                <a:cubicBezTo>
                  <a:pt x="10216" y="20411"/>
                  <a:pt x="10311" y="20533"/>
                  <a:pt x="10437" y="20533"/>
                </a:cubicBezTo>
                <a:cubicBezTo>
                  <a:pt x="10532" y="20533"/>
                  <a:pt x="10626" y="20411"/>
                  <a:pt x="10626" y="20289"/>
                </a:cubicBezTo>
                <a:cubicBezTo>
                  <a:pt x="10626" y="20126"/>
                  <a:pt x="10532" y="20003"/>
                  <a:pt x="10437" y="20003"/>
                </a:cubicBezTo>
                <a:close/>
                <a:moveTo>
                  <a:pt x="17738" y="20003"/>
                </a:moveTo>
                <a:cubicBezTo>
                  <a:pt x="17612" y="20003"/>
                  <a:pt x="17517" y="20126"/>
                  <a:pt x="17517" y="20289"/>
                </a:cubicBezTo>
                <a:cubicBezTo>
                  <a:pt x="17517" y="20411"/>
                  <a:pt x="17612" y="20533"/>
                  <a:pt x="17738" y="20533"/>
                </a:cubicBezTo>
                <a:cubicBezTo>
                  <a:pt x="17832" y="20533"/>
                  <a:pt x="17927" y="20411"/>
                  <a:pt x="17927" y="20289"/>
                </a:cubicBezTo>
                <a:cubicBezTo>
                  <a:pt x="17927" y="20126"/>
                  <a:pt x="17832" y="20003"/>
                  <a:pt x="17738" y="20003"/>
                </a:cubicBezTo>
                <a:close/>
              </a:path>
            </a:pathLst>
          </a:custGeom>
          <a:solidFill>
            <a:schemeClr val="bg2"/>
          </a:solidFill>
          <a:ln>
            <a:noFill/>
          </a:ln>
          <a:effectLst/>
          <a:extLst/>
        </p:spPr>
        <p:txBody>
          <a:bodyPr lIns="34289" tIns="34289" rIns="34289" bIns="34289" anchor="ctr"/>
          <a:lstStyle/>
          <a:p>
            <a:endParaRPr lang="id-ID" sz="1800">
              <a:solidFill>
                <a:schemeClr val="tx2"/>
              </a:solidFill>
            </a:endParaRPr>
          </a:p>
        </p:txBody>
      </p:sp>
      <p:sp>
        <p:nvSpPr>
          <p:cNvPr id="129029" name="AutoShape 5"/>
          <p:cNvSpPr>
            <a:spLocks/>
          </p:cNvSpPr>
          <p:nvPr/>
        </p:nvSpPr>
        <p:spPr bwMode="auto">
          <a:xfrm>
            <a:off x="8116491" y="8092679"/>
            <a:ext cx="1714500" cy="17145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29030" name="AutoShape 6"/>
          <p:cNvSpPr>
            <a:spLocks/>
          </p:cNvSpPr>
          <p:nvPr/>
        </p:nvSpPr>
        <p:spPr bwMode="auto">
          <a:xfrm>
            <a:off x="8691563" y="8712994"/>
            <a:ext cx="560785" cy="472679"/>
          </a:xfrm>
          <a:custGeom>
            <a:avLst/>
            <a:gdLst>
              <a:gd name="T0" fmla="*/ 373857 w 21600"/>
              <a:gd name="T1" fmla="*/ 315119 h 21600"/>
              <a:gd name="T2" fmla="*/ 373857 w 21600"/>
              <a:gd name="T3" fmla="*/ 315119 h 21600"/>
              <a:gd name="T4" fmla="*/ 373857 w 21600"/>
              <a:gd name="T5" fmla="*/ 315119 h 21600"/>
              <a:gd name="T6" fmla="*/ 373857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49" y="21599"/>
                </a:lnTo>
                <a:cubicBezTo>
                  <a:pt x="604" y="21599"/>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599"/>
                  <a:pt x="20249" y="21599"/>
                </a:cubicBezTo>
                <a:cubicBezTo>
                  <a:pt x="20249" y="21599"/>
                  <a:pt x="20249" y="21599"/>
                  <a:pt x="20249" y="21599"/>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9031" name="AutoShape 7"/>
          <p:cNvSpPr>
            <a:spLocks/>
          </p:cNvSpPr>
          <p:nvPr/>
        </p:nvSpPr>
        <p:spPr bwMode="auto">
          <a:xfrm>
            <a:off x="5926932" y="5575698"/>
            <a:ext cx="1318022" cy="1316831"/>
          </a:xfrm>
          <a:custGeom>
            <a:avLst/>
            <a:gdLst>
              <a:gd name="T0" fmla="*/ 878637 w 19679"/>
              <a:gd name="T1" fmla="*/ 963584 h 19679"/>
              <a:gd name="T2" fmla="*/ 878637 w 19679"/>
              <a:gd name="T3" fmla="*/ 963584 h 19679"/>
              <a:gd name="T4" fmla="*/ 878637 w 19679"/>
              <a:gd name="T5" fmla="*/ 963584 h 19679"/>
              <a:gd name="T6" fmla="*/ 878637 w 19679"/>
              <a:gd name="T7" fmla="*/ 9635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29032" name="AutoShape 8"/>
          <p:cNvSpPr>
            <a:spLocks/>
          </p:cNvSpPr>
          <p:nvPr/>
        </p:nvSpPr>
        <p:spPr bwMode="auto">
          <a:xfrm>
            <a:off x="6336507" y="5994797"/>
            <a:ext cx="479822" cy="479822"/>
          </a:xfrm>
          <a:custGeom>
            <a:avLst/>
            <a:gdLst>
              <a:gd name="T0" fmla="*/ 319882 w 21600"/>
              <a:gd name="T1" fmla="*/ 319881 h 21600"/>
              <a:gd name="T2" fmla="*/ 319882 w 21600"/>
              <a:gd name="T3" fmla="*/ 319881 h 21600"/>
              <a:gd name="T4" fmla="*/ 319882 w 21600"/>
              <a:gd name="T5" fmla="*/ 319881 h 21600"/>
              <a:gd name="T6" fmla="*/ 319882 w 21600"/>
              <a:gd name="T7" fmla="*/ 319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9033" name="AutoShape 9"/>
          <p:cNvSpPr>
            <a:spLocks/>
          </p:cNvSpPr>
          <p:nvPr/>
        </p:nvSpPr>
        <p:spPr bwMode="auto">
          <a:xfrm>
            <a:off x="8441531" y="5376863"/>
            <a:ext cx="1714500" cy="1714500"/>
          </a:xfrm>
          <a:custGeom>
            <a:avLst/>
            <a:gdLst>
              <a:gd name="T0" fmla="*/ 1142942 w 19679"/>
              <a:gd name="T1" fmla="*/ 1254576 h 19679"/>
              <a:gd name="T2" fmla="*/ 1142942 w 19679"/>
              <a:gd name="T3" fmla="*/ 1254576 h 19679"/>
              <a:gd name="T4" fmla="*/ 1142942 w 19679"/>
              <a:gd name="T5" fmla="*/ 1254576 h 19679"/>
              <a:gd name="T6" fmla="*/ 1142942 w 19679"/>
              <a:gd name="T7" fmla="*/ 12545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29034" name="AutoShape 10"/>
          <p:cNvSpPr>
            <a:spLocks/>
          </p:cNvSpPr>
          <p:nvPr/>
        </p:nvSpPr>
        <p:spPr bwMode="auto">
          <a:xfrm>
            <a:off x="9048750" y="5981700"/>
            <a:ext cx="473869" cy="506016"/>
          </a:xfrm>
          <a:custGeom>
            <a:avLst/>
            <a:gdLst>
              <a:gd name="T0" fmla="*/ 315913 w 21600"/>
              <a:gd name="T1" fmla="*/ 337344 h 21600"/>
              <a:gd name="T2" fmla="*/ 315913 w 21600"/>
              <a:gd name="T3" fmla="*/ 337344 h 21600"/>
              <a:gd name="T4" fmla="*/ 315913 w 21600"/>
              <a:gd name="T5" fmla="*/ 337344 h 21600"/>
              <a:gd name="T6" fmla="*/ 315913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9035" name="AutoShape 11"/>
          <p:cNvSpPr>
            <a:spLocks/>
          </p:cNvSpPr>
          <p:nvPr/>
        </p:nvSpPr>
        <p:spPr bwMode="auto">
          <a:xfrm>
            <a:off x="11094244" y="8273654"/>
            <a:ext cx="1198960" cy="1198959"/>
          </a:xfrm>
          <a:custGeom>
            <a:avLst/>
            <a:gdLst>
              <a:gd name="T0" fmla="*/ 799266 w 19679"/>
              <a:gd name="T1" fmla="*/ 877332 h 19679"/>
              <a:gd name="T2" fmla="*/ 799266 w 19679"/>
              <a:gd name="T3" fmla="*/ 877332 h 19679"/>
              <a:gd name="T4" fmla="*/ 799266 w 19679"/>
              <a:gd name="T5" fmla="*/ 877332 h 19679"/>
              <a:gd name="T6" fmla="*/ 799266 w 19679"/>
              <a:gd name="T7" fmla="*/ 8773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29036" name="AutoShape 12"/>
          <p:cNvSpPr>
            <a:spLocks/>
          </p:cNvSpPr>
          <p:nvPr/>
        </p:nvSpPr>
        <p:spPr bwMode="auto">
          <a:xfrm>
            <a:off x="11460956" y="8671322"/>
            <a:ext cx="466725" cy="403622"/>
          </a:xfrm>
          <a:custGeom>
            <a:avLst/>
            <a:gdLst>
              <a:gd name="T0" fmla="*/ 311150 w 20492"/>
              <a:gd name="T1" fmla="*/ 285895 h 20804"/>
              <a:gd name="T2" fmla="*/ 311150 w 20492"/>
              <a:gd name="T3" fmla="*/ 285895 h 20804"/>
              <a:gd name="T4" fmla="*/ 311150 w 20492"/>
              <a:gd name="T5" fmla="*/ 285895 h 20804"/>
              <a:gd name="T6" fmla="*/ 311150 w 20492"/>
              <a:gd name="T7" fmla="*/ 28589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29037" name="AutoShape 13"/>
          <p:cNvSpPr>
            <a:spLocks/>
          </p:cNvSpPr>
          <p:nvPr/>
        </p:nvSpPr>
        <p:spPr bwMode="auto">
          <a:xfrm>
            <a:off x="3211116" y="555426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9038" name="AutoShape 14"/>
          <p:cNvSpPr>
            <a:spLocks/>
          </p:cNvSpPr>
          <p:nvPr/>
        </p:nvSpPr>
        <p:spPr bwMode="auto">
          <a:xfrm>
            <a:off x="1210866" y="6024563"/>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39" name="AutoShape 15"/>
          <p:cNvSpPr>
            <a:spLocks/>
          </p:cNvSpPr>
          <p:nvPr/>
        </p:nvSpPr>
        <p:spPr bwMode="auto">
          <a:xfrm>
            <a:off x="5461397" y="83617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29040" name="AutoShape 16"/>
          <p:cNvSpPr>
            <a:spLocks/>
          </p:cNvSpPr>
          <p:nvPr/>
        </p:nvSpPr>
        <p:spPr bwMode="auto">
          <a:xfrm>
            <a:off x="3461147" y="8832057"/>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29041" name="AutoShape 17"/>
          <p:cNvSpPr>
            <a:spLocks/>
          </p:cNvSpPr>
          <p:nvPr/>
        </p:nvSpPr>
        <p:spPr bwMode="auto">
          <a:xfrm>
            <a:off x="11460956" y="523398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29042" name="AutoShape 18"/>
          <p:cNvSpPr>
            <a:spLocks/>
          </p:cNvSpPr>
          <p:nvPr/>
        </p:nvSpPr>
        <p:spPr bwMode="auto">
          <a:xfrm>
            <a:off x="11460956" y="5664994"/>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29043" name="AutoShape 19"/>
          <p:cNvSpPr>
            <a:spLocks/>
          </p:cNvSpPr>
          <p:nvPr/>
        </p:nvSpPr>
        <p:spPr bwMode="auto">
          <a:xfrm>
            <a:off x="13556456" y="823079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29044" name="AutoShape 20"/>
          <p:cNvSpPr>
            <a:spLocks/>
          </p:cNvSpPr>
          <p:nvPr/>
        </p:nvSpPr>
        <p:spPr bwMode="auto">
          <a:xfrm>
            <a:off x="13556456" y="8662988"/>
            <a:ext cx="3519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9028"/>
                                        </p:tgtEl>
                                        <p:attrNameLst>
                                          <p:attrName>style.visibility</p:attrName>
                                        </p:attrNameLst>
                                      </p:cBhvr>
                                      <p:to>
                                        <p:strVal val="visible"/>
                                      </p:to>
                                    </p:set>
                                    <p:animEffect transition="in" filter="dissolve">
                                      <p:cBhvr>
                                        <p:cTn id="7" dur="500"/>
                                        <p:tgtEl>
                                          <p:spTgt spid="129028"/>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9031"/>
                                        </p:tgtEl>
                                        <p:attrNameLst>
                                          <p:attrName>style.visibility</p:attrName>
                                        </p:attrNameLst>
                                      </p:cBhvr>
                                      <p:to>
                                        <p:strVal val="visible"/>
                                      </p:to>
                                    </p:set>
                                    <p:anim calcmode="lin" valueType="num">
                                      <p:cBhvr>
                                        <p:cTn id="11" dur="400" fill="hold"/>
                                        <p:tgtEl>
                                          <p:spTgt spid="129031"/>
                                        </p:tgtEl>
                                        <p:attrNameLst>
                                          <p:attrName>ppt_w</p:attrName>
                                        </p:attrNameLst>
                                      </p:cBhvr>
                                      <p:tavLst>
                                        <p:tav tm="0">
                                          <p:val>
                                            <p:fltVal val="0"/>
                                          </p:val>
                                        </p:tav>
                                        <p:tav tm="100000">
                                          <p:val>
                                            <p:strVal val="#ppt_w"/>
                                          </p:val>
                                        </p:tav>
                                      </p:tavLst>
                                    </p:anim>
                                    <p:anim calcmode="lin" valueType="num">
                                      <p:cBhvr>
                                        <p:cTn id="12" dur="400" fill="hold"/>
                                        <p:tgtEl>
                                          <p:spTgt spid="12903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900"/>
                            </p:stCondLst>
                            <p:childTnLst>
                              <p:par>
                                <p:cTn id="14" presetID="23" presetClass="entr" presetSubtype="16" fill="hold" grpId="0" nodeType="afterEffect">
                                  <p:stCondLst>
                                    <p:cond delay="0"/>
                                  </p:stCondLst>
                                  <p:childTnLst>
                                    <p:set>
                                      <p:cBhvr>
                                        <p:cTn id="15" dur="1" fill="hold">
                                          <p:stCondLst>
                                            <p:cond delay="0"/>
                                          </p:stCondLst>
                                        </p:cTn>
                                        <p:tgtEl>
                                          <p:spTgt spid="129032"/>
                                        </p:tgtEl>
                                        <p:attrNameLst>
                                          <p:attrName>style.visibility</p:attrName>
                                        </p:attrNameLst>
                                      </p:cBhvr>
                                      <p:to>
                                        <p:strVal val="visible"/>
                                      </p:to>
                                    </p:set>
                                    <p:anim calcmode="lin" valueType="num">
                                      <p:cBhvr>
                                        <p:cTn id="16" dur="400" fill="hold"/>
                                        <p:tgtEl>
                                          <p:spTgt spid="129032"/>
                                        </p:tgtEl>
                                        <p:attrNameLst>
                                          <p:attrName>ppt_w</p:attrName>
                                        </p:attrNameLst>
                                      </p:cBhvr>
                                      <p:tavLst>
                                        <p:tav tm="0">
                                          <p:val>
                                            <p:fltVal val="0"/>
                                          </p:val>
                                        </p:tav>
                                        <p:tav tm="100000">
                                          <p:val>
                                            <p:strVal val="#ppt_w"/>
                                          </p:val>
                                        </p:tav>
                                      </p:tavLst>
                                    </p:anim>
                                    <p:anim calcmode="lin" valueType="num">
                                      <p:cBhvr>
                                        <p:cTn id="17" dur="400" fill="hold"/>
                                        <p:tgtEl>
                                          <p:spTgt spid="129032"/>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300"/>
                            </p:stCondLst>
                            <p:childTnLst>
                              <p:par>
                                <p:cTn id="19" presetID="23" presetClass="entr" presetSubtype="16" fill="hold" grpId="0" nodeType="afterEffect">
                                  <p:stCondLst>
                                    <p:cond delay="0"/>
                                  </p:stCondLst>
                                  <p:childTnLst>
                                    <p:set>
                                      <p:cBhvr>
                                        <p:cTn id="20" dur="1" fill="hold">
                                          <p:stCondLst>
                                            <p:cond delay="0"/>
                                          </p:stCondLst>
                                        </p:cTn>
                                        <p:tgtEl>
                                          <p:spTgt spid="129033"/>
                                        </p:tgtEl>
                                        <p:attrNameLst>
                                          <p:attrName>style.visibility</p:attrName>
                                        </p:attrNameLst>
                                      </p:cBhvr>
                                      <p:to>
                                        <p:strVal val="visible"/>
                                      </p:to>
                                    </p:set>
                                    <p:anim calcmode="lin" valueType="num">
                                      <p:cBhvr>
                                        <p:cTn id="21" dur="400" fill="hold"/>
                                        <p:tgtEl>
                                          <p:spTgt spid="129033"/>
                                        </p:tgtEl>
                                        <p:attrNameLst>
                                          <p:attrName>ppt_w</p:attrName>
                                        </p:attrNameLst>
                                      </p:cBhvr>
                                      <p:tavLst>
                                        <p:tav tm="0">
                                          <p:val>
                                            <p:fltVal val="0"/>
                                          </p:val>
                                        </p:tav>
                                        <p:tav tm="100000">
                                          <p:val>
                                            <p:strVal val="#ppt_w"/>
                                          </p:val>
                                        </p:tav>
                                      </p:tavLst>
                                    </p:anim>
                                    <p:anim calcmode="lin" valueType="num">
                                      <p:cBhvr>
                                        <p:cTn id="22" dur="400" fill="hold"/>
                                        <p:tgtEl>
                                          <p:spTgt spid="129033"/>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700"/>
                            </p:stCondLst>
                            <p:childTnLst>
                              <p:par>
                                <p:cTn id="24" presetID="23" presetClass="entr" presetSubtype="16" fill="hold" grpId="0" nodeType="afterEffect">
                                  <p:stCondLst>
                                    <p:cond delay="0"/>
                                  </p:stCondLst>
                                  <p:childTnLst>
                                    <p:set>
                                      <p:cBhvr>
                                        <p:cTn id="25" dur="1" fill="hold">
                                          <p:stCondLst>
                                            <p:cond delay="0"/>
                                          </p:stCondLst>
                                        </p:cTn>
                                        <p:tgtEl>
                                          <p:spTgt spid="129034"/>
                                        </p:tgtEl>
                                        <p:attrNameLst>
                                          <p:attrName>style.visibility</p:attrName>
                                        </p:attrNameLst>
                                      </p:cBhvr>
                                      <p:to>
                                        <p:strVal val="visible"/>
                                      </p:to>
                                    </p:set>
                                    <p:anim calcmode="lin" valueType="num">
                                      <p:cBhvr>
                                        <p:cTn id="26" dur="400" fill="hold"/>
                                        <p:tgtEl>
                                          <p:spTgt spid="129034"/>
                                        </p:tgtEl>
                                        <p:attrNameLst>
                                          <p:attrName>ppt_w</p:attrName>
                                        </p:attrNameLst>
                                      </p:cBhvr>
                                      <p:tavLst>
                                        <p:tav tm="0">
                                          <p:val>
                                            <p:fltVal val="0"/>
                                          </p:val>
                                        </p:tav>
                                        <p:tav tm="100000">
                                          <p:val>
                                            <p:strVal val="#ppt_w"/>
                                          </p:val>
                                        </p:tav>
                                      </p:tavLst>
                                    </p:anim>
                                    <p:anim calcmode="lin" valueType="num">
                                      <p:cBhvr>
                                        <p:cTn id="27" dur="400" fill="hold"/>
                                        <p:tgtEl>
                                          <p:spTgt spid="129034"/>
                                        </p:tgtEl>
                                        <p:attrNameLst>
                                          <p:attrName>ppt_h</p:attrName>
                                        </p:attrNameLst>
                                      </p:cBhvr>
                                      <p:tavLst>
                                        <p:tav tm="0">
                                          <p:val>
                                            <p:fltVal val="0"/>
                                          </p:val>
                                        </p:tav>
                                        <p:tav tm="100000">
                                          <p:val>
                                            <p:strVal val="#ppt_h"/>
                                          </p:val>
                                        </p:tav>
                                      </p:tavLst>
                                    </p:anim>
                                  </p:childTnLst>
                                </p:cTn>
                              </p:par>
                            </p:childTnLst>
                          </p:cTn>
                        </p:par>
                        <p:par>
                          <p:cTn id="28" fill="hold" nodeType="afterGroup">
                            <p:stCondLst>
                              <p:cond delay="2100"/>
                            </p:stCondLst>
                            <p:childTnLst>
                              <p:par>
                                <p:cTn id="29" presetID="23" presetClass="entr" presetSubtype="16" fill="hold" grpId="0" nodeType="afterEffect">
                                  <p:stCondLst>
                                    <p:cond delay="0"/>
                                  </p:stCondLst>
                                  <p:childTnLst>
                                    <p:set>
                                      <p:cBhvr>
                                        <p:cTn id="30" dur="1" fill="hold">
                                          <p:stCondLst>
                                            <p:cond delay="0"/>
                                          </p:stCondLst>
                                        </p:cTn>
                                        <p:tgtEl>
                                          <p:spTgt spid="129029"/>
                                        </p:tgtEl>
                                        <p:attrNameLst>
                                          <p:attrName>style.visibility</p:attrName>
                                        </p:attrNameLst>
                                      </p:cBhvr>
                                      <p:to>
                                        <p:strVal val="visible"/>
                                      </p:to>
                                    </p:set>
                                    <p:anim calcmode="lin" valueType="num">
                                      <p:cBhvr>
                                        <p:cTn id="31" dur="400" fill="hold"/>
                                        <p:tgtEl>
                                          <p:spTgt spid="129029"/>
                                        </p:tgtEl>
                                        <p:attrNameLst>
                                          <p:attrName>ppt_w</p:attrName>
                                        </p:attrNameLst>
                                      </p:cBhvr>
                                      <p:tavLst>
                                        <p:tav tm="0">
                                          <p:val>
                                            <p:fltVal val="0"/>
                                          </p:val>
                                        </p:tav>
                                        <p:tav tm="100000">
                                          <p:val>
                                            <p:strVal val="#ppt_w"/>
                                          </p:val>
                                        </p:tav>
                                      </p:tavLst>
                                    </p:anim>
                                    <p:anim calcmode="lin" valueType="num">
                                      <p:cBhvr>
                                        <p:cTn id="32" dur="400" fill="hold"/>
                                        <p:tgtEl>
                                          <p:spTgt spid="129029"/>
                                        </p:tgtEl>
                                        <p:attrNameLst>
                                          <p:attrName>ppt_h</p:attrName>
                                        </p:attrNameLst>
                                      </p:cBhvr>
                                      <p:tavLst>
                                        <p:tav tm="0">
                                          <p:val>
                                            <p:fltVal val="0"/>
                                          </p:val>
                                        </p:tav>
                                        <p:tav tm="100000">
                                          <p:val>
                                            <p:strVal val="#ppt_h"/>
                                          </p:val>
                                        </p:tav>
                                      </p:tavLst>
                                    </p:anim>
                                  </p:childTnLst>
                                </p:cTn>
                              </p:par>
                            </p:childTnLst>
                          </p:cTn>
                        </p:par>
                        <p:par>
                          <p:cTn id="33" fill="hold">
                            <p:stCondLst>
                              <p:cond delay="2500"/>
                            </p:stCondLst>
                            <p:childTnLst>
                              <p:par>
                                <p:cTn id="34" presetID="23" presetClass="entr" presetSubtype="16" fill="hold" grpId="0" nodeType="afterEffect">
                                  <p:stCondLst>
                                    <p:cond delay="0"/>
                                  </p:stCondLst>
                                  <p:childTnLst>
                                    <p:set>
                                      <p:cBhvr>
                                        <p:cTn id="35" dur="1" fill="hold">
                                          <p:stCondLst>
                                            <p:cond delay="0"/>
                                          </p:stCondLst>
                                        </p:cTn>
                                        <p:tgtEl>
                                          <p:spTgt spid="129030"/>
                                        </p:tgtEl>
                                        <p:attrNameLst>
                                          <p:attrName>style.visibility</p:attrName>
                                        </p:attrNameLst>
                                      </p:cBhvr>
                                      <p:to>
                                        <p:strVal val="visible"/>
                                      </p:to>
                                    </p:set>
                                    <p:anim calcmode="lin" valueType="num">
                                      <p:cBhvr>
                                        <p:cTn id="36" dur="400" fill="hold"/>
                                        <p:tgtEl>
                                          <p:spTgt spid="129030"/>
                                        </p:tgtEl>
                                        <p:attrNameLst>
                                          <p:attrName>ppt_w</p:attrName>
                                        </p:attrNameLst>
                                      </p:cBhvr>
                                      <p:tavLst>
                                        <p:tav tm="0">
                                          <p:val>
                                            <p:fltVal val="0"/>
                                          </p:val>
                                        </p:tav>
                                        <p:tav tm="100000">
                                          <p:val>
                                            <p:strVal val="#ppt_w"/>
                                          </p:val>
                                        </p:tav>
                                      </p:tavLst>
                                    </p:anim>
                                    <p:anim calcmode="lin" valueType="num">
                                      <p:cBhvr>
                                        <p:cTn id="37" dur="400" fill="hold"/>
                                        <p:tgtEl>
                                          <p:spTgt spid="129030"/>
                                        </p:tgtEl>
                                        <p:attrNameLst>
                                          <p:attrName>ppt_h</p:attrName>
                                        </p:attrNameLst>
                                      </p:cBhvr>
                                      <p:tavLst>
                                        <p:tav tm="0">
                                          <p:val>
                                            <p:fltVal val="0"/>
                                          </p:val>
                                        </p:tav>
                                        <p:tav tm="100000">
                                          <p:val>
                                            <p:strVal val="#ppt_h"/>
                                          </p:val>
                                        </p:tav>
                                      </p:tavLst>
                                    </p:anim>
                                  </p:childTnLst>
                                </p:cTn>
                              </p:par>
                            </p:childTnLst>
                          </p:cTn>
                        </p:par>
                        <p:par>
                          <p:cTn id="38" fill="hold" nodeType="afterGroup">
                            <p:stCondLst>
                              <p:cond delay="2900"/>
                            </p:stCondLst>
                            <p:childTnLst>
                              <p:par>
                                <p:cTn id="39" presetID="23" presetClass="entr" presetSubtype="16" fill="hold" grpId="0" nodeType="afterEffect">
                                  <p:stCondLst>
                                    <p:cond delay="0"/>
                                  </p:stCondLst>
                                  <p:childTnLst>
                                    <p:set>
                                      <p:cBhvr>
                                        <p:cTn id="40" dur="1" fill="hold">
                                          <p:stCondLst>
                                            <p:cond delay="0"/>
                                          </p:stCondLst>
                                        </p:cTn>
                                        <p:tgtEl>
                                          <p:spTgt spid="129035"/>
                                        </p:tgtEl>
                                        <p:attrNameLst>
                                          <p:attrName>style.visibility</p:attrName>
                                        </p:attrNameLst>
                                      </p:cBhvr>
                                      <p:to>
                                        <p:strVal val="visible"/>
                                      </p:to>
                                    </p:set>
                                    <p:anim calcmode="lin" valueType="num">
                                      <p:cBhvr>
                                        <p:cTn id="41" dur="400" fill="hold"/>
                                        <p:tgtEl>
                                          <p:spTgt spid="129035"/>
                                        </p:tgtEl>
                                        <p:attrNameLst>
                                          <p:attrName>ppt_w</p:attrName>
                                        </p:attrNameLst>
                                      </p:cBhvr>
                                      <p:tavLst>
                                        <p:tav tm="0">
                                          <p:val>
                                            <p:fltVal val="0"/>
                                          </p:val>
                                        </p:tav>
                                        <p:tav tm="100000">
                                          <p:val>
                                            <p:strVal val="#ppt_w"/>
                                          </p:val>
                                        </p:tav>
                                      </p:tavLst>
                                    </p:anim>
                                    <p:anim calcmode="lin" valueType="num">
                                      <p:cBhvr>
                                        <p:cTn id="42" dur="400" fill="hold"/>
                                        <p:tgtEl>
                                          <p:spTgt spid="129035"/>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300"/>
                            </p:stCondLst>
                            <p:childTnLst>
                              <p:par>
                                <p:cTn id="44" presetID="23" presetClass="entr" presetSubtype="16" fill="hold" grpId="0" nodeType="afterEffect">
                                  <p:stCondLst>
                                    <p:cond delay="0"/>
                                  </p:stCondLst>
                                  <p:childTnLst>
                                    <p:set>
                                      <p:cBhvr>
                                        <p:cTn id="45" dur="1" fill="hold">
                                          <p:stCondLst>
                                            <p:cond delay="0"/>
                                          </p:stCondLst>
                                        </p:cTn>
                                        <p:tgtEl>
                                          <p:spTgt spid="129036"/>
                                        </p:tgtEl>
                                        <p:attrNameLst>
                                          <p:attrName>style.visibility</p:attrName>
                                        </p:attrNameLst>
                                      </p:cBhvr>
                                      <p:to>
                                        <p:strVal val="visible"/>
                                      </p:to>
                                    </p:set>
                                    <p:anim calcmode="lin" valueType="num">
                                      <p:cBhvr>
                                        <p:cTn id="46" dur="400" fill="hold"/>
                                        <p:tgtEl>
                                          <p:spTgt spid="129036"/>
                                        </p:tgtEl>
                                        <p:attrNameLst>
                                          <p:attrName>ppt_w</p:attrName>
                                        </p:attrNameLst>
                                      </p:cBhvr>
                                      <p:tavLst>
                                        <p:tav tm="0">
                                          <p:val>
                                            <p:fltVal val="0"/>
                                          </p:val>
                                        </p:tav>
                                        <p:tav tm="100000">
                                          <p:val>
                                            <p:strVal val="#ppt_w"/>
                                          </p:val>
                                        </p:tav>
                                      </p:tavLst>
                                    </p:anim>
                                    <p:anim calcmode="lin" valueType="num">
                                      <p:cBhvr>
                                        <p:cTn id="47" dur="400" fill="hold"/>
                                        <p:tgtEl>
                                          <p:spTgt spid="129036"/>
                                        </p:tgtEl>
                                        <p:attrNameLst>
                                          <p:attrName>ppt_h</p:attrName>
                                        </p:attrNameLst>
                                      </p:cBhvr>
                                      <p:tavLst>
                                        <p:tav tm="0">
                                          <p:val>
                                            <p:fltVal val="0"/>
                                          </p:val>
                                        </p:tav>
                                        <p:tav tm="100000">
                                          <p:val>
                                            <p:strVal val="#ppt_h"/>
                                          </p:val>
                                        </p:tav>
                                      </p:tavLst>
                                    </p:anim>
                                  </p:childTnLst>
                                </p:cTn>
                              </p:par>
                            </p:childTnLst>
                          </p:cTn>
                        </p:par>
                        <p:par>
                          <p:cTn id="48" fill="hold" nodeType="afterGroup">
                            <p:stCondLst>
                              <p:cond delay="3700"/>
                            </p:stCondLst>
                            <p:childTnLst>
                              <p:par>
                                <p:cTn id="49" presetID="9" presetClass="entr" presetSubtype="0" fill="hold" grpId="0" nodeType="afterEffect">
                                  <p:stCondLst>
                                    <p:cond delay="100"/>
                                  </p:stCondLst>
                                  <p:childTnLst>
                                    <p:set>
                                      <p:cBhvr>
                                        <p:cTn id="50" dur="1" fill="hold">
                                          <p:stCondLst>
                                            <p:cond delay="0"/>
                                          </p:stCondLst>
                                        </p:cTn>
                                        <p:tgtEl>
                                          <p:spTgt spid="129041"/>
                                        </p:tgtEl>
                                        <p:attrNameLst>
                                          <p:attrName>style.visibility</p:attrName>
                                        </p:attrNameLst>
                                      </p:cBhvr>
                                      <p:to>
                                        <p:strVal val="visible"/>
                                      </p:to>
                                    </p:set>
                                    <p:animEffect transition="in" filter="dissolve">
                                      <p:cBhvr>
                                        <p:cTn id="51" dur="500"/>
                                        <p:tgtEl>
                                          <p:spTgt spid="129041"/>
                                        </p:tgtEl>
                                      </p:cBhvr>
                                    </p:animEffect>
                                  </p:childTnLst>
                                </p:cTn>
                              </p:par>
                              <p:par>
                                <p:cTn id="52" presetID="9" presetClass="entr" presetSubtype="0" fill="hold" grpId="0" nodeType="withEffect">
                                  <p:stCondLst>
                                    <p:cond delay="100"/>
                                  </p:stCondLst>
                                  <p:childTnLst>
                                    <p:set>
                                      <p:cBhvr>
                                        <p:cTn id="53" dur="1" fill="hold">
                                          <p:stCondLst>
                                            <p:cond delay="0"/>
                                          </p:stCondLst>
                                        </p:cTn>
                                        <p:tgtEl>
                                          <p:spTgt spid="129042"/>
                                        </p:tgtEl>
                                        <p:attrNameLst>
                                          <p:attrName>style.visibility</p:attrName>
                                        </p:attrNameLst>
                                      </p:cBhvr>
                                      <p:to>
                                        <p:strVal val="visible"/>
                                      </p:to>
                                    </p:set>
                                    <p:animEffect transition="in" filter="dissolve">
                                      <p:cBhvr>
                                        <p:cTn id="54" dur="500"/>
                                        <p:tgtEl>
                                          <p:spTgt spid="129042"/>
                                        </p:tgtEl>
                                      </p:cBhvr>
                                    </p:animEffect>
                                  </p:childTnLst>
                                </p:cTn>
                              </p:par>
                            </p:childTnLst>
                          </p:cTn>
                        </p:par>
                        <p:par>
                          <p:cTn id="55" fill="hold">
                            <p:stCondLst>
                              <p:cond delay="4300"/>
                            </p:stCondLst>
                            <p:childTnLst>
                              <p:par>
                                <p:cTn id="56" presetID="9" presetClass="entr" presetSubtype="0" fill="hold" grpId="0" nodeType="afterEffect">
                                  <p:stCondLst>
                                    <p:cond delay="100"/>
                                  </p:stCondLst>
                                  <p:childTnLst>
                                    <p:set>
                                      <p:cBhvr>
                                        <p:cTn id="57" dur="1" fill="hold">
                                          <p:stCondLst>
                                            <p:cond delay="0"/>
                                          </p:stCondLst>
                                        </p:cTn>
                                        <p:tgtEl>
                                          <p:spTgt spid="129037"/>
                                        </p:tgtEl>
                                        <p:attrNameLst>
                                          <p:attrName>style.visibility</p:attrName>
                                        </p:attrNameLst>
                                      </p:cBhvr>
                                      <p:to>
                                        <p:strVal val="visible"/>
                                      </p:to>
                                    </p:set>
                                    <p:animEffect transition="in" filter="dissolve">
                                      <p:cBhvr>
                                        <p:cTn id="58" dur="500"/>
                                        <p:tgtEl>
                                          <p:spTgt spid="129037"/>
                                        </p:tgtEl>
                                      </p:cBhvr>
                                    </p:animEffect>
                                  </p:childTnLst>
                                </p:cTn>
                              </p:par>
                              <p:par>
                                <p:cTn id="59" presetID="9" presetClass="entr" presetSubtype="0" fill="hold" grpId="0" nodeType="withEffect">
                                  <p:stCondLst>
                                    <p:cond delay="100"/>
                                  </p:stCondLst>
                                  <p:childTnLst>
                                    <p:set>
                                      <p:cBhvr>
                                        <p:cTn id="60" dur="1" fill="hold">
                                          <p:stCondLst>
                                            <p:cond delay="0"/>
                                          </p:stCondLst>
                                        </p:cTn>
                                        <p:tgtEl>
                                          <p:spTgt spid="129038"/>
                                        </p:tgtEl>
                                        <p:attrNameLst>
                                          <p:attrName>style.visibility</p:attrName>
                                        </p:attrNameLst>
                                      </p:cBhvr>
                                      <p:to>
                                        <p:strVal val="visible"/>
                                      </p:to>
                                    </p:set>
                                    <p:animEffect transition="in" filter="dissolve">
                                      <p:cBhvr>
                                        <p:cTn id="61" dur="500"/>
                                        <p:tgtEl>
                                          <p:spTgt spid="129038"/>
                                        </p:tgtEl>
                                      </p:cBhvr>
                                    </p:animEffect>
                                  </p:childTnLst>
                                </p:cTn>
                              </p:par>
                            </p:childTnLst>
                          </p:cTn>
                        </p:par>
                        <p:par>
                          <p:cTn id="62" fill="hold" nodeType="afterGroup">
                            <p:stCondLst>
                              <p:cond delay="4900"/>
                            </p:stCondLst>
                            <p:childTnLst>
                              <p:par>
                                <p:cTn id="63" presetID="9" presetClass="entr" presetSubtype="0" fill="hold" grpId="0" nodeType="afterEffect">
                                  <p:stCondLst>
                                    <p:cond delay="100"/>
                                  </p:stCondLst>
                                  <p:childTnLst>
                                    <p:set>
                                      <p:cBhvr>
                                        <p:cTn id="64" dur="1" fill="hold">
                                          <p:stCondLst>
                                            <p:cond delay="0"/>
                                          </p:stCondLst>
                                        </p:cTn>
                                        <p:tgtEl>
                                          <p:spTgt spid="129043"/>
                                        </p:tgtEl>
                                        <p:attrNameLst>
                                          <p:attrName>style.visibility</p:attrName>
                                        </p:attrNameLst>
                                      </p:cBhvr>
                                      <p:to>
                                        <p:strVal val="visible"/>
                                      </p:to>
                                    </p:set>
                                    <p:animEffect transition="in" filter="dissolve">
                                      <p:cBhvr>
                                        <p:cTn id="65" dur="500"/>
                                        <p:tgtEl>
                                          <p:spTgt spid="129043"/>
                                        </p:tgtEl>
                                      </p:cBhvr>
                                    </p:animEffect>
                                  </p:childTnLst>
                                </p:cTn>
                              </p:par>
                              <p:par>
                                <p:cTn id="66" presetID="9" presetClass="entr" presetSubtype="0" fill="hold" grpId="0" nodeType="withEffect">
                                  <p:stCondLst>
                                    <p:cond delay="100"/>
                                  </p:stCondLst>
                                  <p:childTnLst>
                                    <p:set>
                                      <p:cBhvr>
                                        <p:cTn id="67" dur="1" fill="hold">
                                          <p:stCondLst>
                                            <p:cond delay="0"/>
                                          </p:stCondLst>
                                        </p:cTn>
                                        <p:tgtEl>
                                          <p:spTgt spid="129044"/>
                                        </p:tgtEl>
                                        <p:attrNameLst>
                                          <p:attrName>style.visibility</p:attrName>
                                        </p:attrNameLst>
                                      </p:cBhvr>
                                      <p:to>
                                        <p:strVal val="visible"/>
                                      </p:to>
                                    </p:set>
                                    <p:animEffect transition="in" filter="dissolve">
                                      <p:cBhvr>
                                        <p:cTn id="68" dur="500"/>
                                        <p:tgtEl>
                                          <p:spTgt spid="129044"/>
                                        </p:tgtEl>
                                      </p:cBhvr>
                                    </p:animEffect>
                                  </p:childTnLst>
                                </p:cTn>
                              </p:par>
                            </p:childTnLst>
                          </p:cTn>
                        </p:par>
                        <p:par>
                          <p:cTn id="69" fill="hold">
                            <p:stCondLst>
                              <p:cond delay="5500"/>
                            </p:stCondLst>
                            <p:childTnLst>
                              <p:par>
                                <p:cTn id="70" presetID="9" presetClass="entr" presetSubtype="0" fill="hold" grpId="0" nodeType="afterEffect">
                                  <p:stCondLst>
                                    <p:cond delay="100"/>
                                  </p:stCondLst>
                                  <p:childTnLst>
                                    <p:set>
                                      <p:cBhvr>
                                        <p:cTn id="71" dur="1" fill="hold">
                                          <p:stCondLst>
                                            <p:cond delay="0"/>
                                          </p:stCondLst>
                                        </p:cTn>
                                        <p:tgtEl>
                                          <p:spTgt spid="129039"/>
                                        </p:tgtEl>
                                        <p:attrNameLst>
                                          <p:attrName>style.visibility</p:attrName>
                                        </p:attrNameLst>
                                      </p:cBhvr>
                                      <p:to>
                                        <p:strVal val="visible"/>
                                      </p:to>
                                    </p:set>
                                    <p:animEffect transition="in" filter="dissolve">
                                      <p:cBhvr>
                                        <p:cTn id="72" dur="500"/>
                                        <p:tgtEl>
                                          <p:spTgt spid="129039"/>
                                        </p:tgtEl>
                                      </p:cBhvr>
                                    </p:animEffect>
                                  </p:childTnLst>
                                </p:cTn>
                              </p:par>
                              <p:par>
                                <p:cTn id="73" presetID="9" presetClass="entr" presetSubtype="0" fill="hold" grpId="0" nodeType="withEffect">
                                  <p:stCondLst>
                                    <p:cond delay="100"/>
                                  </p:stCondLst>
                                  <p:childTnLst>
                                    <p:set>
                                      <p:cBhvr>
                                        <p:cTn id="74" dur="1" fill="hold">
                                          <p:stCondLst>
                                            <p:cond delay="0"/>
                                          </p:stCondLst>
                                        </p:cTn>
                                        <p:tgtEl>
                                          <p:spTgt spid="129040"/>
                                        </p:tgtEl>
                                        <p:attrNameLst>
                                          <p:attrName>style.visibility</p:attrName>
                                        </p:attrNameLst>
                                      </p:cBhvr>
                                      <p:to>
                                        <p:strVal val="visible"/>
                                      </p:to>
                                    </p:set>
                                    <p:animEffect transition="in" filter="dissolve">
                                      <p:cBhvr>
                                        <p:cTn id="75" dur="500"/>
                                        <p:tgtEl>
                                          <p:spTgt spid="1290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28" grpId="0" animBg="1"/>
      <p:bldP spid="129029" grpId="0" animBg="1"/>
      <p:bldP spid="129030" grpId="0" animBg="1"/>
      <p:bldP spid="129031" grpId="0" animBg="1"/>
      <p:bldP spid="129032" grpId="0" animBg="1"/>
      <p:bldP spid="129033" grpId="0" animBg="1"/>
      <p:bldP spid="129034" grpId="0" animBg="1"/>
      <p:bldP spid="129035" grpId="0" animBg="1"/>
      <p:bldP spid="129036" grpId="0" animBg="1"/>
      <p:bldP spid="129037" grpId="0" autoUpdateAnimBg="0"/>
      <p:bldP spid="129038" grpId="0" autoUpdateAnimBg="0"/>
      <p:bldP spid="129039" grpId="0" autoUpdateAnimBg="0"/>
      <p:bldP spid="129040" grpId="0" autoUpdateAnimBg="0"/>
      <p:bldP spid="129041" grpId="0" autoUpdateAnimBg="0"/>
      <p:bldP spid="129042" grpId="0" autoUpdateAnimBg="0"/>
      <p:bldP spid="129043" grpId="0" autoUpdateAnimBg="0"/>
      <p:bldP spid="12904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F9EF38-C895-4B17-9119-2F39D6710060}" type="slidenum">
              <a:rPr lang="en-US" sz="1500">
                <a:solidFill>
                  <a:schemeClr val="tx2"/>
                </a:solidFill>
              </a:rPr>
              <a:pPr algn="ctr" eaLnBrk="1">
                <a:lnSpc>
                  <a:spcPct val="100000"/>
                </a:lnSpc>
              </a:pPr>
              <a:t>123</a:t>
            </a:fld>
            <a:endParaRPr lang="en-US" sz="1800">
              <a:solidFill>
                <a:schemeClr val="tx2"/>
              </a:solidFill>
            </a:endParaRPr>
          </a:p>
        </p:txBody>
      </p:sp>
      <p:sp>
        <p:nvSpPr>
          <p:cNvPr id="130052" name="AutoShape 4"/>
          <p:cNvSpPr>
            <a:spLocks/>
          </p:cNvSpPr>
          <p:nvPr/>
        </p:nvSpPr>
        <p:spPr bwMode="auto">
          <a:xfrm>
            <a:off x="3319463" y="5181601"/>
            <a:ext cx="3337322" cy="640556"/>
          </a:xfrm>
          <a:custGeom>
            <a:avLst/>
            <a:gdLst>
              <a:gd name="T0" fmla="*/ 2224882 w 21600"/>
              <a:gd name="T1" fmla="*/ 427038 h 21600"/>
              <a:gd name="T2" fmla="*/ 2224882 w 21600"/>
              <a:gd name="T3" fmla="*/ 427038 h 21600"/>
              <a:gd name="T4" fmla="*/ 2224882 w 21600"/>
              <a:gd name="T5" fmla="*/ 427038 h 21600"/>
              <a:gd name="T6" fmla="*/ 222488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53" name="AutoShape 5"/>
          <p:cNvSpPr>
            <a:spLocks/>
          </p:cNvSpPr>
          <p:nvPr/>
        </p:nvSpPr>
        <p:spPr bwMode="auto">
          <a:xfrm>
            <a:off x="6656785" y="5181601"/>
            <a:ext cx="2088356" cy="640556"/>
          </a:xfrm>
          <a:custGeom>
            <a:avLst/>
            <a:gdLst>
              <a:gd name="T0" fmla="*/ 1392238 w 21600"/>
              <a:gd name="T1" fmla="*/ 427038 h 21600"/>
              <a:gd name="T2" fmla="*/ 1392238 w 21600"/>
              <a:gd name="T3" fmla="*/ 427038 h 21600"/>
              <a:gd name="T4" fmla="*/ 1392238 w 21600"/>
              <a:gd name="T5" fmla="*/ 427038 h 21600"/>
              <a:gd name="T6" fmla="*/ 139223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54" name="AutoShape 6"/>
          <p:cNvSpPr>
            <a:spLocks/>
          </p:cNvSpPr>
          <p:nvPr/>
        </p:nvSpPr>
        <p:spPr bwMode="auto">
          <a:xfrm>
            <a:off x="8745141" y="5181601"/>
            <a:ext cx="2911078" cy="640556"/>
          </a:xfrm>
          <a:custGeom>
            <a:avLst/>
            <a:gdLst>
              <a:gd name="T0" fmla="*/ 1940719 w 21600"/>
              <a:gd name="T1" fmla="*/ 427038 h 21600"/>
              <a:gd name="T2" fmla="*/ 1940719 w 21600"/>
              <a:gd name="T3" fmla="*/ 427038 h 21600"/>
              <a:gd name="T4" fmla="*/ 1940719 w 21600"/>
              <a:gd name="T5" fmla="*/ 427038 h 21600"/>
              <a:gd name="T6" fmla="*/ 1940719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55" name="AutoShape 7"/>
          <p:cNvSpPr>
            <a:spLocks/>
          </p:cNvSpPr>
          <p:nvPr/>
        </p:nvSpPr>
        <p:spPr bwMode="auto">
          <a:xfrm rot="-5400000">
            <a:off x="4492824" y="4174927"/>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56" name="AutoShape 8"/>
          <p:cNvSpPr>
            <a:spLocks/>
          </p:cNvSpPr>
          <p:nvPr/>
        </p:nvSpPr>
        <p:spPr bwMode="auto">
          <a:xfrm rot="-5400000">
            <a:off x="7091958" y="4174927"/>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57" name="AutoShape 9"/>
          <p:cNvSpPr>
            <a:spLocks/>
          </p:cNvSpPr>
          <p:nvPr/>
        </p:nvSpPr>
        <p:spPr bwMode="auto">
          <a:xfrm rot="-5400000">
            <a:off x="9583341" y="4174331"/>
            <a:ext cx="838200" cy="1014413"/>
          </a:xfrm>
          <a:custGeom>
            <a:avLst/>
            <a:gdLst>
              <a:gd name="T0" fmla="*/ 558800 w 21600"/>
              <a:gd name="T1" fmla="*/ 676275 h 21600"/>
              <a:gd name="T2" fmla="*/ 558800 w 21600"/>
              <a:gd name="T3" fmla="*/ 676275 h 21600"/>
              <a:gd name="T4" fmla="*/ 558800 w 21600"/>
              <a:gd name="T5" fmla="*/ 676275 h 21600"/>
              <a:gd name="T6" fmla="*/ 558800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58" name="AutoShape 10"/>
          <p:cNvSpPr>
            <a:spLocks/>
          </p:cNvSpPr>
          <p:nvPr/>
        </p:nvSpPr>
        <p:spPr bwMode="auto">
          <a:xfrm>
            <a:off x="9640491"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59" name="AutoShape 11"/>
          <p:cNvSpPr>
            <a:spLocks/>
          </p:cNvSpPr>
          <p:nvPr/>
        </p:nvSpPr>
        <p:spPr bwMode="auto">
          <a:xfrm>
            <a:off x="7167563"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0" name="AutoShape 12"/>
          <p:cNvSpPr>
            <a:spLocks/>
          </p:cNvSpPr>
          <p:nvPr/>
        </p:nvSpPr>
        <p:spPr bwMode="auto">
          <a:xfrm>
            <a:off x="4550569" y="4342210"/>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130061" name="AutoShape 13"/>
          <p:cNvSpPr>
            <a:spLocks/>
          </p:cNvSpPr>
          <p:nvPr/>
        </p:nvSpPr>
        <p:spPr bwMode="auto">
          <a:xfrm>
            <a:off x="3319463" y="7241382"/>
            <a:ext cx="2222897" cy="640556"/>
          </a:xfrm>
          <a:custGeom>
            <a:avLst/>
            <a:gdLst>
              <a:gd name="T0" fmla="*/ 1481932 w 21600"/>
              <a:gd name="T1" fmla="*/ 427038 h 21600"/>
              <a:gd name="T2" fmla="*/ 1481932 w 21600"/>
              <a:gd name="T3" fmla="*/ 427038 h 21600"/>
              <a:gd name="T4" fmla="*/ 1481932 w 21600"/>
              <a:gd name="T5" fmla="*/ 427038 h 21600"/>
              <a:gd name="T6" fmla="*/ 1481932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62" name="AutoShape 14"/>
          <p:cNvSpPr>
            <a:spLocks/>
          </p:cNvSpPr>
          <p:nvPr/>
        </p:nvSpPr>
        <p:spPr bwMode="auto">
          <a:xfrm>
            <a:off x="5542360" y="7241382"/>
            <a:ext cx="5083969" cy="640556"/>
          </a:xfrm>
          <a:custGeom>
            <a:avLst/>
            <a:gdLst>
              <a:gd name="T0" fmla="*/ 3389313 w 21600"/>
              <a:gd name="T1" fmla="*/ 427038 h 21600"/>
              <a:gd name="T2" fmla="*/ 3389313 w 21600"/>
              <a:gd name="T3" fmla="*/ 427038 h 21600"/>
              <a:gd name="T4" fmla="*/ 3389313 w 21600"/>
              <a:gd name="T5" fmla="*/ 427038 h 21600"/>
              <a:gd name="T6" fmla="*/ 3389313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63" name="AutoShape 15"/>
          <p:cNvSpPr>
            <a:spLocks/>
          </p:cNvSpPr>
          <p:nvPr/>
        </p:nvSpPr>
        <p:spPr bwMode="auto">
          <a:xfrm>
            <a:off x="10509647" y="7241382"/>
            <a:ext cx="1146572" cy="640556"/>
          </a:xfrm>
          <a:custGeom>
            <a:avLst/>
            <a:gdLst>
              <a:gd name="T0" fmla="*/ 764381 w 21600"/>
              <a:gd name="T1" fmla="*/ 427038 h 21600"/>
              <a:gd name="T2" fmla="*/ 764381 w 21600"/>
              <a:gd name="T3" fmla="*/ 427038 h 21600"/>
              <a:gd name="T4" fmla="*/ 764381 w 21600"/>
              <a:gd name="T5" fmla="*/ 427038 h 21600"/>
              <a:gd name="T6" fmla="*/ 764381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64" name="AutoShape 16"/>
          <p:cNvSpPr>
            <a:spLocks/>
          </p:cNvSpPr>
          <p:nvPr/>
        </p:nvSpPr>
        <p:spPr bwMode="auto">
          <a:xfrm rot="-5400000">
            <a:off x="4066580" y="6234708"/>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65" name="AutoShape 17"/>
          <p:cNvSpPr>
            <a:spLocks/>
          </p:cNvSpPr>
          <p:nvPr/>
        </p:nvSpPr>
        <p:spPr bwMode="auto">
          <a:xfrm rot="-5400000">
            <a:off x="7724180" y="6234708"/>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66" name="AutoShape 18"/>
          <p:cNvSpPr>
            <a:spLocks/>
          </p:cNvSpPr>
          <p:nvPr/>
        </p:nvSpPr>
        <p:spPr bwMode="auto">
          <a:xfrm rot="-5400000">
            <a:off x="10663833" y="6234708"/>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67" name="AutoShape 19"/>
          <p:cNvSpPr>
            <a:spLocks/>
          </p:cNvSpPr>
          <p:nvPr/>
        </p:nvSpPr>
        <p:spPr bwMode="auto">
          <a:xfrm>
            <a:off x="10720388" y="6401992"/>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8" name="AutoShape 20"/>
          <p:cNvSpPr>
            <a:spLocks/>
          </p:cNvSpPr>
          <p:nvPr/>
        </p:nvSpPr>
        <p:spPr bwMode="auto">
          <a:xfrm>
            <a:off x="7800975" y="6401992"/>
            <a:ext cx="72271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69" name="AutoShape 21"/>
          <p:cNvSpPr>
            <a:spLocks/>
          </p:cNvSpPr>
          <p:nvPr/>
        </p:nvSpPr>
        <p:spPr bwMode="auto">
          <a:xfrm>
            <a:off x="4124325" y="6401992"/>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0" name="AutoShape 22"/>
          <p:cNvSpPr>
            <a:spLocks/>
          </p:cNvSpPr>
          <p:nvPr/>
        </p:nvSpPr>
        <p:spPr bwMode="auto">
          <a:xfrm>
            <a:off x="3319463" y="9321404"/>
            <a:ext cx="1231106" cy="639365"/>
          </a:xfrm>
          <a:custGeom>
            <a:avLst/>
            <a:gdLst>
              <a:gd name="T0" fmla="*/ 820738 w 21600"/>
              <a:gd name="T1" fmla="*/ 426244 h 21600"/>
              <a:gd name="T2" fmla="*/ 820738 w 21600"/>
              <a:gd name="T3" fmla="*/ 426244 h 21600"/>
              <a:gd name="T4" fmla="*/ 820738 w 21600"/>
              <a:gd name="T5" fmla="*/ 426244 h 21600"/>
              <a:gd name="T6" fmla="*/ 820738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71" name="AutoShape 23"/>
          <p:cNvSpPr>
            <a:spLocks/>
          </p:cNvSpPr>
          <p:nvPr/>
        </p:nvSpPr>
        <p:spPr bwMode="auto">
          <a:xfrm>
            <a:off x="4550569" y="9321404"/>
            <a:ext cx="4194572" cy="639365"/>
          </a:xfrm>
          <a:custGeom>
            <a:avLst/>
            <a:gdLst>
              <a:gd name="T0" fmla="*/ 2796381 w 21600"/>
              <a:gd name="T1" fmla="*/ 426244 h 21600"/>
              <a:gd name="T2" fmla="*/ 2796381 w 21600"/>
              <a:gd name="T3" fmla="*/ 426244 h 21600"/>
              <a:gd name="T4" fmla="*/ 2796381 w 21600"/>
              <a:gd name="T5" fmla="*/ 426244 h 21600"/>
              <a:gd name="T6" fmla="*/ 2796381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72" name="AutoShape 24"/>
          <p:cNvSpPr>
            <a:spLocks/>
          </p:cNvSpPr>
          <p:nvPr/>
        </p:nvSpPr>
        <p:spPr bwMode="auto">
          <a:xfrm>
            <a:off x="7335441" y="9321404"/>
            <a:ext cx="4320778" cy="639365"/>
          </a:xfrm>
          <a:custGeom>
            <a:avLst/>
            <a:gdLst>
              <a:gd name="T0" fmla="*/ 2880519 w 21600"/>
              <a:gd name="T1" fmla="*/ 426244 h 21600"/>
              <a:gd name="T2" fmla="*/ 2880519 w 21600"/>
              <a:gd name="T3" fmla="*/ 426244 h 21600"/>
              <a:gd name="T4" fmla="*/ 2880519 w 21600"/>
              <a:gd name="T5" fmla="*/ 426244 h 21600"/>
              <a:gd name="T6" fmla="*/ 2880519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73" name="AutoShape 25"/>
          <p:cNvSpPr>
            <a:spLocks/>
          </p:cNvSpPr>
          <p:nvPr/>
        </p:nvSpPr>
        <p:spPr bwMode="auto">
          <a:xfrm rot="-5400000">
            <a:off x="3560564" y="8313539"/>
            <a:ext cx="838200" cy="1013222"/>
          </a:xfrm>
          <a:custGeom>
            <a:avLst/>
            <a:gdLst>
              <a:gd name="T0" fmla="*/ 558800 w 21600"/>
              <a:gd name="T1" fmla="*/ 675481 h 21600"/>
              <a:gd name="T2" fmla="*/ 558800 w 21600"/>
              <a:gd name="T3" fmla="*/ 675481 h 21600"/>
              <a:gd name="T4" fmla="*/ 558800 w 21600"/>
              <a:gd name="T5" fmla="*/ 675481 h 21600"/>
              <a:gd name="T6" fmla="*/ 558800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74" name="AutoShape 26"/>
          <p:cNvSpPr>
            <a:spLocks/>
          </p:cNvSpPr>
          <p:nvPr/>
        </p:nvSpPr>
        <p:spPr bwMode="auto">
          <a:xfrm rot="-5400000">
            <a:off x="5721549" y="8313539"/>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75" name="AutoShape 27"/>
          <p:cNvSpPr>
            <a:spLocks/>
          </p:cNvSpPr>
          <p:nvPr/>
        </p:nvSpPr>
        <p:spPr bwMode="auto">
          <a:xfrm rot="-5400000">
            <a:off x="9095780" y="8313539"/>
            <a:ext cx="838200" cy="1013222"/>
          </a:xfrm>
          <a:custGeom>
            <a:avLst/>
            <a:gdLst>
              <a:gd name="T0" fmla="*/ 558800 w 21600"/>
              <a:gd name="T1" fmla="*/ 675482 h 21600"/>
              <a:gd name="T2" fmla="*/ 558800 w 21600"/>
              <a:gd name="T3" fmla="*/ 675482 h 21600"/>
              <a:gd name="T4" fmla="*/ 558800 w 21600"/>
              <a:gd name="T5" fmla="*/ 675482 h 21600"/>
              <a:gd name="T6" fmla="*/ 558800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17" y="0"/>
                </a:moveTo>
                <a:lnTo>
                  <a:pt x="4517" y="8627"/>
                </a:lnTo>
                <a:lnTo>
                  <a:pt x="0" y="11126"/>
                </a:lnTo>
                <a:lnTo>
                  <a:pt x="4517" y="13619"/>
                </a:lnTo>
                <a:lnTo>
                  <a:pt x="4517" y="21599"/>
                </a:lnTo>
                <a:lnTo>
                  <a:pt x="21599" y="21599"/>
                </a:lnTo>
                <a:lnTo>
                  <a:pt x="21599" y="0"/>
                </a:lnTo>
                <a:lnTo>
                  <a:pt x="4517"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76" name="AutoShape 28"/>
          <p:cNvSpPr>
            <a:spLocks/>
          </p:cNvSpPr>
          <p:nvPr/>
        </p:nvSpPr>
        <p:spPr bwMode="auto">
          <a:xfrm>
            <a:off x="9173766"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7" name="AutoShape 29"/>
          <p:cNvSpPr>
            <a:spLocks/>
          </p:cNvSpPr>
          <p:nvPr/>
        </p:nvSpPr>
        <p:spPr bwMode="auto">
          <a:xfrm>
            <a:off x="5798344"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8" name="AutoShape 30"/>
          <p:cNvSpPr>
            <a:spLocks/>
          </p:cNvSpPr>
          <p:nvPr/>
        </p:nvSpPr>
        <p:spPr bwMode="auto">
          <a:xfrm>
            <a:off x="3617119" y="8480823"/>
            <a:ext cx="723900"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30079" name="AutoShape 31"/>
          <p:cNvSpPr>
            <a:spLocks/>
          </p:cNvSpPr>
          <p:nvPr/>
        </p:nvSpPr>
        <p:spPr bwMode="auto">
          <a:xfrm>
            <a:off x="12349163" y="8871347"/>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Responsibility</a:t>
            </a:r>
            <a:endParaRPr lang="en-US" sz="1800">
              <a:solidFill>
                <a:schemeClr val="tx2"/>
              </a:solidFill>
              <a:latin typeface="Roboto" charset="0"/>
              <a:ea typeface="ＭＳ Ｐゴシック" charset="0"/>
              <a:cs typeface="Roboto" charset="0"/>
              <a:sym typeface="Roboto" charset="0"/>
            </a:endParaRPr>
          </a:p>
        </p:txBody>
      </p:sp>
      <p:sp>
        <p:nvSpPr>
          <p:cNvPr id="130080" name="AutoShape 32"/>
          <p:cNvSpPr>
            <a:spLocks/>
          </p:cNvSpPr>
          <p:nvPr/>
        </p:nvSpPr>
        <p:spPr bwMode="auto">
          <a:xfrm>
            <a:off x="12349163" y="9209485"/>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81" name="AutoShape 33"/>
          <p:cNvSpPr>
            <a:spLocks/>
          </p:cNvSpPr>
          <p:nvPr/>
        </p:nvSpPr>
        <p:spPr bwMode="auto">
          <a:xfrm>
            <a:off x="3325417" y="10608469"/>
            <a:ext cx="153590" cy="153591"/>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82" name="AutoShape 34"/>
          <p:cNvSpPr>
            <a:spLocks/>
          </p:cNvSpPr>
          <p:nvPr/>
        </p:nvSpPr>
        <p:spPr bwMode="auto">
          <a:xfrm>
            <a:off x="3664744" y="10507266"/>
            <a:ext cx="2222897"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a:t>
            </a:r>
          </a:p>
        </p:txBody>
      </p:sp>
      <p:sp>
        <p:nvSpPr>
          <p:cNvPr id="130083" name="AutoShape 35"/>
          <p:cNvSpPr>
            <a:spLocks/>
          </p:cNvSpPr>
          <p:nvPr/>
        </p:nvSpPr>
        <p:spPr bwMode="auto">
          <a:xfrm>
            <a:off x="6253163" y="10608469"/>
            <a:ext cx="153591" cy="153591"/>
          </a:xfrm>
          <a:custGeom>
            <a:avLst/>
            <a:gdLst>
              <a:gd name="T0" fmla="*/ 102394 w 21600"/>
              <a:gd name="T1" fmla="*/ 102394 h 21600"/>
              <a:gd name="T2" fmla="*/ 102394 w 21600"/>
              <a:gd name="T3" fmla="*/ 102394 h 21600"/>
              <a:gd name="T4" fmla="*/ 102394 w 21600"/>
              <a:gd name="T5" fmla="*/ 102394 h 21600"/>
              <a:gd name="T6" fmla="*/ 102394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0084" name="AutoShape 36"/>
          <p:cNvSpPr>
            <a:spLocks/>
          </p:cNvSpPr>
          <p:nvPr/>
        </p:nvSpPr>
        <p:spPr bwMode="auto">
          <a:xfrm>
            <a:off x="6592491" y="10507266"/>
            <a:ext cx="2222897"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a:t>
            </a:r>
          </a:p>
        </p:txBody>
      </p:sp>
      <p:sp>
        <p:nvSpPr>
          <p:cNvPr id="130085" name="AutoShape 37"/>
          <p:cNvSpPr>
            <a:spLocks/>
          </p:cNvSpPr>
          <p:nvPr/>
        </p:nvSpPr>
        <p:spPr bwMode="auto">
          <a:xfrm>
            <a:off x="9182100" y="10608469"/>
            <a:ext cx="152400" cy="153591"/>
          </a:xfrm>
          <a:custGeom>
            <a:avLst/>
            <a:gdLst>
              <a:gd name="T0" fmla="*/ 101600 w 21600"/>
              <a:gd name="T1" fmla="*/ 102394 h 21600"/>
              <a:gd name="T2" fmla="*/ 101600 w 21600"/>
              <a:gd name="T3" fmla="*/ 102394 h 21600"/>
              <a:gd name="T4" fmla="*/ 101600 w 21600"/>
              <a:gd name="T5" fmla="*/ 102394 h 21600"/>
              <a:gd name="T6" fmla="*/ 101600 w 21600"/>
              <a:gd name="T7" fmla="*/ 102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0086" name="AutoShape 38"/>
          <p:cNvSpPr>
            <a:spLocks/>
          </p:cNvSpPr>
          <p:nvPr/>
        </p:nvSpPr>
        <p:spPr bwMode="auto">
          <a:xfrm>
            <a:off x="9521429" y="10507266"/>
            <a:ext cx="2134790" cy="348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a:t>
            </a:r>
          </a:p>
        </p:txBody>
      </p:sp>
      <p:sp>
        <p:nvSpPr>
          <p:cNvPr id="130087" name="AutoShape 39"/>
          <p:cNvSpPr>
            <a:spLocks/>
          </p:cNvSpPr>
          <p:nvPr/>
        </p:nvSpPr>
        <p:spPr bwMode="auto">
          <a:xfrm>
            <a:off x="2101454" y="5225654"/>
            <a:ext cx="381000" cy="55364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0088" name="AutoShape 40"/>
          <p:cNvSpPr>
            <a:spLocks/>
          </p:cNvSpPr>
          <p:nvPr/>
        </p:nvSpPr>
        <p:spPr bwMode="auto">
          <a:xfrm>
            <a:off x="2022872" y="7243763"/>
            <a:ext cx="528638" cy="553641"/>
          </a:xfrm>
          <a:custGeom>
            <a:avLst/>
            <a:gdLst>
              <a:gd name="T0" fmla="*/ 352425 w 21600"/>
              <a:gd name="T1" fmla="*/ 379702 h 21294"/>
              <a:gd name="T2" fmla="*/ 352425 w 21600"/>
              <a:gd name="T3" fmla="*/ 379702 h 21294"/>
              <a:gd name="T4" fmla="*/ 352425 w 21600"/>
              <a:gd name="T5" fmla="*/ 379702 h 21294"/>
              <a:gd name="T6" fmla="*/ 352425 w 21600"/>
              <a:gd name="T7" fmla="*/ 379702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30089" name="AutoShape 41"/>
          <p:cNvSpPr>
            <a:spLocks/>
          </p:cNvSpPr>
          <p:nvPr/>
        </p:nvSpPr>
        <p:spPr bwMode="auto">
          <a:xfrm>
            <a:off x="2032397" y="9364267"/>
            <a:ext cx="519113" cy="553640"/>
          </a:xfrm>
          <a:custGeom>
            <a:avLst/>
            <a:gdLst>
              <a:gd name="T0" fmla="*/ 346075 w 21600"/>
              <a:gd name="T1" fmla="*/ 369094 h 21600"/>
              <a:gd name="T2" fmla="*/ 346075 w 21600"/>
              <a:gd name="T3" fmla="*/ 369094 h 21600"/>
              <a:gd name="T4" fmla="*/ 346075 w 21600"/>
              <a:gd name="T5" fmla="*/ 369094 h 21600"/>
              <a:gd name="T6" fmla="*/ 346075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130090" name="AutoShape 42"/>
          <p:cNvSpPr>
            <a:spLocks/>
          </p:cNvSpPr>
          <p:nvPr/>
        </p:nvSpPr>
        <p:spPr bwMode="auto">
          <a:xfrm>
            <a:off x="12349163" y="6791325"/>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Responsibility</a:t>
            </a:r>
            <a:endParaRPr lang="en-US" sz="1800">
              <a:solidFill>
                <a:schemeClr val="tx2"/>
              </a:solidFill>
              <a:latin typeface="Roboto" charset="0"/>
              <a:ea typeface="ＭＳ Ｐゴシック" charset="0"/>
              <a:cs typeface="Roboto" charset="0"/>
              <a:sym typeface="Roboto" charset="0"/>
            </a:endParaRPr>
          </a:p>
        </p:txBody>
      </p:sp>
      <p:sp>
        <p:nvSpPr>
          <p:cNvPr id="130091" name="AutoShape 43"/>
          <p:cNvSpPr>
            <a:spLocks/>
          </p:cNvSpPr>
          <p:nvPr/>
        </p:nvSpPr>
        <p:spPr bwMode="auto">
          <a:xfrm>
            <a:off x="12349163" y="7129463"/>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0092" name="AutoShape 44"/>
          <p:cNvSpPr>
            <a:spLocks/>
          </p:cNvSpPr>
          <p:nvPr/>
        </p:nvSpPr>
        <p:spPr bwMode="auto">
          <a:xfrm>
            <a:off x="12349163" y="4731544"/>
            <a:ext cx="15918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Responsibility</a:t>
            </a:r>
            <a:endParaRPr lang="en-US" sz="1800">
              <a:solidFill>
                <a:schemeClr val="tx2"/>
              </a:solidFill>
              <a:latin typeface="Roboto" charset="0"/>
              <a:ea typeface="ＭＳ Ｐゴシック" charset="0"/>
              <a:cs typeface="Roboto" charset="0"/>
              <a:sym typeface="Roboto" charset="0"/>
            </a:endParaRPr>
          </a:p>
        </p:txBody>
      </p:sp>
      <p:sp>
        <p:nvSpPr>
          <p:cNvPr id="130093" name="AutoShape 45"/>
          <p:cNvSpPr>
            <a:spLocks/>
          </p:cNvSpPr>
          <p:nvPr/>
        </p:nvSpPr>
        <p:spPr bwMode="auto">
          <a:xfrm>
            <a:off x="12349163" y="5068491"/>
            <a:ext cx="3914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E64377A-A9D8-45DC-8495-934CACF7EE79}" type="slidenum">
              <a:rPr lang="en-US" sz="1500">
                <a:solidFill>
                  <a:schemeClr val="tx2"/>
                </a:solidFill>
              </a:rPr>
              <a:pPr algn="ctr" eaLnBrk="1">
                <a:lnSpc>
                  <a:spcPct val="100000"/>
                </a:lnSpc>
              </a:pPr>
              <a:t>124</a:t>
            </a:fld>
            <a:endParaRPr lang="en-US" sz="1800">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556718279"/>
              </p:ext>
            </p:extLst>
          </p:nvPr>
        </p:nvGraphicFramePr>
        <p:xfrm>
          <a:off x="7262813" y="5653088"/>
          <a:ext cx="3629025" cy="3629025"/>
        </p:xfrm>
        <a:graphic>
          <a:graphicData uri="http://schemas.openxmlformats.org/drawingml/2006/chart">
            <c:chart xmlns:c="http://schemas.openxmlformats.org/drawingml/2006/chart" xmlns:r="http://schemas.openxmlformats.org/officeDocument/2006/relationships" r:id="rId2"/>
          </a:graphicData>
        </a:graphic>
      </p:graphicFrame>
      <p:sp>
        <p:nvSpPr>
          <p:cNvPr id="131077" name="AutoShape 5"/>
          <p:cNvSpPr>
            <a:spLocks/>
          </p:cNvSpPr>
          <p:nvPr/>
        </p:nvSpPr>
        <p:spPr bwMode="auto">
          <a:xfrm>
            <a:off x="7872413" y="6299597"/>
            <a:ext cx="2408635" cy="2409825"/>
          </a:xfrm>
          <a:custGeom>
            <a:avLst/>
            <a:gdLst>
              <a:gd name="T0" fmla="*/ 1605675 w 19679"/>
              <a:gd name="T1" fmla="*/ 1763376 h 19679"/>
              <a:gd name="T2" fmla="*/ 1605675 w 19679"/>
              <a:gd name="T3" fmla="*/ 1763376 h 19679"/>
              <a:gd name="T4" fmla="*/ 1605675 w 19679"/>
              <a:gd name="T5" fmla="*/ 1763376 h 19679"/>
              <a:gd name="T6" fmla="*/ 1605675 w 19679"/>
              <a:gd name="T7" fmla="*/ 176337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31078" name="AutoShape 6"/>
          <p:cNvSpPr>
            <a:spLocks/>
          </p:cNvSpPr>
          <p:nvPr/>
        </p:nvSpPr>
        <p:spPr bwMode="auto">
          <a:xfrm rot="8100000">
            <a:off x="7357018" y="7254575"/>
            <a:ext cx="432047" cy="432047"/>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31079" name="AutoShape 7"/>
          <p:cNvSpPr>
            <a:spLocks/>
          </p:cNvSpPr>
          <p:nvPr/>
        </p:nvSpPr>
        <p:spPr bwMode="auto">
          <a:xfrm rot="-2700000">
            <a:off x="10363614" y="7251679"/>
            <a:ext cx="428271" cy="428270"/>
          </a:xfrm>
          <a:custGeom>
            <a:avLst/>
            <a:gdLst>
              <a:gd name="T0" fmla="*/ 307182 w 21600"/>
              <a:gd name="T1" fmla="*/ 307181 h 21600"/>
              <a:gd name="T2" fmla="*/ 307182 w 21600"/>
              <a:gd name="T3" fmla="*/ 307181 h 21600"/>
              <a:gd name="T4" fmla="*/ 307182 w 21600"/>
              <a:gd name="T5" fmla="*/ 307181 h 21600"/>
              <a:gd name="T6" fmla="*/ 307182 w 21600"/>
              <a:gd name="T7" fmla="*/ 3071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1080" name="AutoShape 8"/>
          <p:cNvSpPr>
            <a:spLocks/>
          </p:cNvSpPr>
          <p:nvPr/>
        </p:nvSpPr>
        <p:spPr bwMode="auto">
          <a:xfrm>
            <a:off x="8395098" y="5815012"/>
            <a:ext cx="1363265" cy="3679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Profitable</a:t>
            </a:r>
            <a:endParaRPr lang="en-US" sz="1800" dirty="0">
              <a:solidFill>
                <a:schemeClr val="tx2"/>
              </a:solidFill>
              <a:latin typeface="Roboto" charset="0"/>
              <a:ea typeface="ＭＳ Ｐゴシック" charset="0"/>
              <a:cs typeface="Roboto" charset="0"/>
              <a:sym typeface="Roboto" charset="0"/>
            </a:endParaRPr>
          </a:p>
        </p:txBody>
      </p:sp>
      <p:sp>
        <p:nvSpPr>
          <p:cNvPr id="131081" name="AutoShape 9"/>
          <p:cNvSpPr>
            <a:spLocks/>
          </p:cNvSpPr>
          <p:nvPr/>
        </p:nvSpPr>
        <p:spPr bwMode="auto">
          <a:xfrm>
            <a:off x="8395098" y="8751094"/>
            <a:ext cx="1363265"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Surplus</a:t>
            </a:r>
            <a:endParaRPr lang="en-US" sz="1800" dirty="0">
              <a:solidFill>
                <a:schemeClr val="tx2"/>
              </a:solidFill>
              <a:latin typeface="Roboto" charset="0"/>
              <a:ea typeface="ＭＳ Ｐゴシック" charset="0"/>
              <a:cs typeface="Roboto" charset="0"/>
              <a:sym typeface="Roboto" charset="0"/>
            </a:endParaRPr>
          </a:p>
        </p:txBody>
      </p:sp>
      <p:sp>
        <p:nvSpPr>
          <p:cNvPr id="131082" name="AutoShape 10"/>
          <p:cNvSpPr>
            <a:spLocks/>
          </p:cNvSpPr>
          <p:nvPr/>
        </p:nvSpPr>
        <p:spPr bwMode="auto">
          <a:xfrm>
            <a:off x="8248650" y="7199710"/>
            <a:ext cx="1656160" cy="609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dirty="0">
                <a:solidFill>
                  <a:schemeClr val="tx2"/>
                </a:solidFill>
                <a:latin typeface="Roboto" charset="0"/>
                <a:ea typeface="ＭＳ Ｐゴシック" charset="0"/>
                <a:cs typeface="Roboto" charset="0"/>
                <a:sym typeface="Roboto" charset="0"/>
              </a:rPr>
              <a:t>PRODUCTION</a:t>
            </a:r>
            <a:endParaRPr lang="en-US" sz="1800" dirty="0">
              <a:solidFill>
                <a:schemeClr val="tx2"/>
              </a:solidFill>
              <a:latin typeface="Roboto" charset="0"/>
              <a:ea typeface="ＭＳ Ｐゴシック" charset="0"/>
              <a:cs typeface="Roboto" charset="0"/>
              <a:sym typeface="Roboto" charset="0"/>
            </a:endParaRPr>
          </a:p>
        </p:txBody>
      </p:sp>
      <p:sp>
        <p:nvSpPr>
          <p:cNvPr id="131083" name="AutoShape 11"/>
          <p:cNvSpPr>
            <a:spLocks/>
          </p:cNvSpPr>
          <p:nvPr/>
        </p:nvSpPr>
        <p:spPr bwMode="auto">
          <a:xfrm rot="10800000">
            <a:off x="6135291" y="4639866"/>
            <a:ext cx="5749528" cy="5616178"/>
          </a:xfrm>
          <a:custGeom>
            <a:avLst/>
            <a:gdLst>
              <a:gd name="T0" fmla="*/ 3832833 w 20617"/>
              <a:gd name="T1" fmla="*/ 3743937 h 20595"/>
              <a:gd name="T2" fmla="*/ 3832833 w 20617"/>
              <a:gd name="T3" fmla="*/ 3743937 h 20595"/>
              <a:gd name="T4" fmla="*/ 3832833 w 20617"/>
              <a:gd name="T5" fmla="*/ 3743937 h 20595"/>
              <a:gd name="T6" fmla="*/ 3832833 w 20617"/>
              <a:gd name="T7" fmla="*/ 3743937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617" h="20595">
                <a:moveTo>
                  <a:pt x="10068" y="0"/>
                </a:moveTo>
                <a:cubicBezTo>
                  <a:pt x="7491" y="0"/>
                  <a:pt x="4915" y="1006"/>
                  <a:pt x="2949" y="3017"/>
                </a:cubicBezTo>
                <a:cubicBezTo>
                  <a:pt x="-983" y="7038"/>
                  <a:pt x="-983" y="13557"/>
                  <a:pt x="2949" y="17578"/>
                </a:cubicBezTo>
                <a:cubicBezTo>
                  <a:pt x="6881" y="21599"/>
                  <a:pt x="13255" y="21599"/>
                  <a:pt x="17188" y="17578"/>
                </a:cubicBezTo>
                <a:cubicBezTo>
                  <a:pt x="18968" y="15758"/>
                  <a:pt x="19940" y="13426"/>
                  <a:pt x="20108" y="11045"/>
                </a:cubicBezTo>
                <a:lnTo>
                  <a:pt x="19056" y="11045"/>
                </a:lnTo>
                <a:cubicBezTo>
                  <a:pt x="18889" y="13150"/>
                  <a:pt x="18020" y="15208"/>
                  <a:pt x="16446" y="16818"/>
                </a:cubicBezTo>
                <a:cubicBezTo>
                  <a:pt x="12924" y="20420"/>
                  <a:pt x="7213" y="20420"/>
                  <a:pt x="3691" y="16818"/>
                </a:cubicBezTo>
                <a:cubicBezTo>
                  <a:pt x="169" y="13217"/>
                  <a:pt x="169" y="7377"/>
                  <a:pt x="3691" y="3776"/>
                </a:cubicBezTo>
                <a:cubicBezTo>
                  <a:pt x="5452" y="1975"/>
                  <a:pt x="7760" y="1074"/>
                  <a:pt x="10068" y="1074"/>
                </a:cubicBezTo>
                <a:cubicBezTo>
                  <a:pt x="12376" y="1074"/>
                  <a:pt x="14685" y="1975"/>
                  <a:pt x="16446" y="3776"/>
                </a:cubicBezTo>
                <a:cubicBezTo>
                  <a:pt x="17277" y="4625"/>
                  <a:pt x="17908" y="5601"/>
                  <a:pt x="18347" y="6641"/>
                </a:cubicBezTo>
                <a:lnTo>
                  <a:pt x="17240" y="7125"/>
                </a:lnTo>
                <a:lnTo>
                  <a:pt x="19597" y="8136"/>
                </a:lnTo>
                <a:lnTo>
                  <a:pt x="20616" y="5650"/>
                </a:lnTo>
                <a:lnTo>
                  <a:pt x="19312" y="6220"/>
                </a:lnTo>
                <a:cubicBezTo>
                  <a:pt x="18822" y="5057"/>
                  <a:pt x="18117" y="3967"/>
                  <a:pt x="17188" y="3017"/>
                </a:cubicBezTo>
                <a:cubicBezTo>
                  <a:pt x="15221" y="1006"/>
                  <a:pt x="12645" y="0"/>
                  <a:pt x="10068" y="0"/>
                </a:cubicBezTo>
                <a:close/>
              </a:path>
            </a:pathLst>
          </a:custGeom>
          <a:solidFill>
            <a:schemeClr val="tx2"/>
          </a:solidFill>
          <a:ln>
            <a:noFill/>
          </a:ln>
          <a:effectLst/>
          <a:extLst/>
        </p:spPr>
        <p:txBody>
          <a:bodyPr lIns="38100" tIns="38100" rIns="38100" bIns="38100" anchor="ctr"/>
          <a:lstStyle/>
          <a:p>
            <a:endParaRPr lang="id-ID" sz="1800">
              <a:solidFill>
                <a:schemeClr val="tx2"/>
              </a:solidFill>
            </a:endParaRPr>
          </a:p>
        </p:txBody>
      </p:sp>
      <p:sp>
        <p:nvSpPr>
          <p:cNvPr id="131084" name="AutoShape 12"/>
          <p:cNvSpPr>
            <a:spLocks/>
          </p:cNvSpPr>
          <p:nvPr/>
        </p:nvSpPr>
        <p:spPr bwMode="auto">
          <a:xfrm>
            <a:off x="9758363" y="4575572"/>
            <a:ext cx="979885" cy="981075"/>
          </a:xfrm>
          <a:custGeom>
            <a:avLst/>
            <a:gdLst>
              <a:gd name="T0" fmla="*/ 653223 w 19679"/>
              <a:gd name="T1" fmla="*/ 717896 h 19679"/>
              <a:gd name="T2" fmla="*/ 653223 w 19679"/>
              <a:gd name="T3" fmla="*/ 717896 h 19679"/>
              <a:gd name="T4" fmla="*/ 653223 w 19679"/>
              <a:gd name="T5" fmla="*/ 717896 h 19679"/>
              <a:gd name="T6" fmla="*/ 653223 w 19679"/>
              <a:gd name="T7" fmla="*/ 7178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1085" name="AutoShape 13"/>
          <p:cNvSpPr>
            <a:spLocks/>
          </p:cNvSpPr>
          <p:nvPr/>
        </p:nvSpPr>
        <p:spPr bwMode="auto">
          <a:xfrm>
            <a:off x="10600135" y="8859441"/>
            <a:ext cx="979884" cy="979884"/>
          </a:xfrm>
          <a:custGeom>
            <a:avLst/>
            <a:gdLst>
              <a:gd name="T0" fmla="*/ 653223 w 19679"/>
              <a:gd name="T1" fmla="*/ 717025 h 19679"/>
              <a:gd name="T2" fmla="*/ 653223 w 19679"/>
              <a:gd name="T3" fmla="*/ 717025 h 19679"/>
              <a:gd name="T4" fmla="*/ 653223 w 19679"/>
              <a:gd name="T5" fmla="*/ 717025 h 19679"/>
              <a:gd name="T6" fmla="*/ 653223 w 19679"/>
              <a:gd name="T7" fmla="*/ 71702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1086" name="AutoShape 14"/>
          <p:cNvSpPr>
            <a:spLocks/>
          </p:cNvSpPr>
          <p:nvPr/>
        </p:nvSpPr>
        <p:spPr bwMode="auto">
          <a:xfrm rot="10800000" flipH="1">
            <a:off x="6386513" y="5512594"/>
            <a:ext cx="972741" cy="972741"/>
          </a:xfrm>
          <a:custGeom>
            <a:avLst/>
            <a:gdLst>
              <a:gd name="T0" fmla="*/ 648461 w 19679"/>
              <a:gd name="T1" fmla="*/ 711798 h 19679"/>
              <a:gd name="T2" fmla="*/ 648461 w 19679"/>
              <a:gd name="T3" fmla="*/ 711798 h 19679"/>
              <a:gd name="T4" fmla="*/ 648461 w 19679"/>
              <a:gd name="T5" fmla="*/ 711798 h 19679"/>
              <a:gd name="T6" fmla="*/ 648461 w 19679"/>
              <a:gd name="T7" fmla="*/ 7117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1087" name="AutoShape 15"/>
          <p:cNvSpPr>
            <a:spLocks/>
          </p:cNvSpPr>
          <p:nvPr/>
        </p:nvSpPr>
        <p:spPr bwMode="auto">
          <a:xfrm rot="10800000" flipH="1">
            <a:off x="6640116" y="8859441"/>
            <a:ext cx="988219" cy="988219"/>
          </a:xfrm>
          <a:custGeom>
            <a:avLst/>
            <a:gdLst>
              <a:gd name="T0" fmla="*/ 658779 w 19679"/>
              <a:gd name="T1" fmla="*/ 723124 h 19679"/>
              <a:gd name="T2" fmla="*/ 658779 w 19679"/>
              <a:gd name="T3" fmla="*/ 723124 h 19679"/>
              <a:gd name="T4" fmla="*/ 658779 w 19679"/>
              <a:gd name="T5" fmla="*/ 723124 h 19679"/>
              <a:gd name="T6" fmla="*/ 658779 w 19679"/>
              <a:gd name="T7" fmla="*/ 7231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1088" name="AutoShape 16"/>
          <p:cNvSpPr>
            <a:spLocks/>
          </p:cNvSpPr>
          <p:nvPr/>
        </p:nvSpPr>
        <p:spPr bwMode="auto">
          <a:xfrm>
            <a:off x="13214747" y="4463654"/>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Responsibility</a:t>
            </a:r>
            <a:endParaRPr lang="en-US" sz="1800" dirty="0">
              <a:solidFill>
                <a:schemeClr val="tx2"/>
              </a:solidFill>
              <a:latin typeface="Roboto" charset="0"/>
              <a:ea typeface="ＭＳ Ｐゴシック" charset="0"/>
              <a:cs typeface="Roboto" charset="0"/>
              <a:sym typeface="Roboto" charset="0"/>
            </a:endParaRPr>
          </a:p>
        </p:txBody>
      </p:sp>
      <p:sp>
        <p:nvSpPr>
          <p:cNvPr id="131089" name="AutoShape 17"/>
          <p:cNvSpPr>
            <a:spLocks/>
          </p:cNvSpPr>
          <p:nvPr/>
        </p:nvSpPr>
        <p:spPr bwMode="auto">
          <a:xfrm>
            <a:off x="13214748" y="4892279"/>
            <a:ext cx="3579019" cy="987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0" name="AutoShape 18"/>
          <p:cNvSpPr>
            <a:spLocks/>
          </p:cNvSpPr>
          <p:nvPr/>
        </p:nvSpPr>
        <p:spPr bwMode="auto">
          <a:xfrm>
            <a:off x="13214747" y="9036844"/>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Responsibility</a:t>
            </a:r>
            <a:endParaRPr lang="en-US" sz="1800" dirty="0">
              <a:solidFill>
                <a:schemeClr val="tx2"/>
              </a:solidFill>
              <a:latin typeface="Roboto" charset="0"/>
              <a:ea typeface="ＭＳ Ｐゴシック" charset="0"/>
              <a:cs typeface="Roboto" charset="0"/>
              <a:sym typeface="Roboto" charset="0"/>
            </a:endParaRPr>
          </a:p>
        </p:txBody>
      </p:sp>
      <p:sp>
        <p:nvSpPr>
          <p:cNvPr id="131091" name="AutoShape 19"/>
          <p:cNvSpPr>
            <a:spLocks/>
          </p:cNvSpPr>
          <p:nvPr/>
        </p:nvSpPr>
        <p:spPr bwMode="auto">
          <a:xfrm>
            <a:off x="13214748" y="9465469"/>
            <a:ext cx="3579019" cy="9608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onceusta dolour siamet shame text placeholder slightly</a:t>
            </a:r>
          </a:p>
        </p:txBody>
      </p:sp>
      <p:sp>
        <p:nvSpPr>
          <p:cNvPr id="131092" name="AutoShape 20"/>
          <p:cNvSpPr>
            <a:spLocks/>
          </p:cNvSpPr>
          <p:nvPr/>
        </p:nvSpPr>
        <p:spPr bwMode="auto">
          <a:xfrm>
            <a:off x="2732485" y="5338763"/>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Responsibility</a:t>
            </a:r>
            <a:endParaRPr lang="en-US" sz="1800" dirty="0">
              <a:solidFill>
                <a:schemeClr val="tx2"/>
              </a:solidFill>
              <a:latin typeface="Roboto" charset="0"/>
              <a:ea typeface="ＭＳ Ｐゴシック" charset="0"/>
              <a:cs typeface="Roboto" charset="0"/>
              <a:sym typeface="Roboto" charset="0"/>
            </a:endParaRPr>
          </a:p>
        </p:txBody>
      </p:sp>
      <p:sp>
        <p:nvSpPr>
          <p:cNvPr id="131093" name="AutoShape 21"/>
          <p:cNvSpPr>
            <a:spLocks/>
          </p:cNvSpPr>
          <p:nvPr/>
        </p:nvSpPr>
        <p:spPr bwMode="auto">
          <a:xfrm>
            <a:off x="951310" y="5767388"/>
            <a:ext cx="3579019" cy="10656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4" name="AutoShape 22"/>
          <p:cNvSpPr>
            <a:spLocks/>
          </p:cNvSpPr>
          <p:nvPr/>
        </p:nvSpPr>
        <p:spPr bwMode="auto">
          <a:xfrm>
            <a:off x="2732485" y="8822531"/>
            <a:ext cx="178950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Responsibility</a:t>
            </a:r>
            <a:endParaRPr lang="en-US" sz="1800">
              <a:solidFill>
                <a:schemeClr val="tx2"/>
              </a:solidFill>
              <a:latin typeface="Roboto" charset="0"/>
              <a:ea typeface="ＭＳ Ｐゴシック" charset="0"/>
              <a:cs typeface="Roboto" charset="0"/>
              <a:sym typeface="Roboto" charset="0"/>
            </a:endParaRPr>
          </a:p>
        </p:txBody>
      </p:sp>
      <p:sp>
        <p:nvSpPr>
          <p:cNvPr id="131095" name="AutoShape 23"/>
          <p:cNvSpPr>
            <a:spLocks/>
          </p:cNvSpPr>
          <p:nvPr/>
        </p:nvSpPr>
        <p:spPr bwMode="auto">
          <a:xfrm>
            <a:off x="951310" y="9251156"/>
            <a:ext cx="3579019" cy="987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onceusta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text placeholder slightly</a:t>
            </a:r>
          </a:p>
        </p:txBody>
      </p:sp>
      <p:sp>
        <p:nvSpPr>
          <p:cNvPr id="131096" name="AutoShape 24"/>
          <p:cNvSpPr>
            <a:spLocks/>
          </p:cNvSpPr>
          <p:nvPr/>
        </p:nvSpPr>
        <p:spPr bwMode="auto">
          <a:xfrm>
            <a:off x="11580019" y="4718447"/>
            <a:ext cx="126682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14%</a:t>
            </a:r>
            <a:endParaRPr lang="en-US" sz="1800" dirty="0">
              <a:solidFill>
                <a:schemeClr val="tx2"/>
              </a:solidFill>
              <a:latin typeface="Roboto" charset="0"/>
              <a:ea typeface="ＭＳ Ｐゴシック" charset="0"/>
              <a:cs typeface="Roboto" charset="0"/>
              <a:sym typeface="Roboto" charset="0"/>
            </a:endParaRPr>
          </a:p>
        </p:txBody>
      </p:sp>
      <p:sp>
        <p:nvSpPr>
          <p:cNvPr id="131097" name="AutoShape 25"/>
          <p:cNvSpPr>
            <a:spLocks/>
          </p:cNvSpPr>
          <p:nvPr/>
        </p:nvSpPr>
        <p:spPr bwMode="auto">
          <a:xfrm>
            <a:off x="11727061" y="9250561"/>
            <a:ext cx="1277540"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34%</a:t>
            </a:r>
            <a:endParaRPr lang="en-US" sz="1800" dirty="0">
              <a:solidFill>
                <a:schemeClr val="tx2"/>
              </a:solidFill>
              <a:latin typeface="Roboto" charset="0"/>
              <a:ea typeface="ＭＳ Ｐゴシック" charset="0"/>
              <a:cs typeface="Roboto" charset="0"/>
              <a:sym typeface="Roboto" charset="0"/>
            </a:endParaRPr>
          </a:p>
        </p:txBody>
      </p:sp>
      <p:sp>
        <p:nvSpPr>
          <p:cNvPr id="131098" name="AutoShape 26"/>
          <p:cNvSpPr>
            <a:spLocks/>
          </p:cNvSpPr>
          <p:nvPr/>
        </p:nvSpPr>
        <p:spPr bwMode="auto">
          <a:xfrm>
            <a:off x="4870847" y="5449491"/>
            <a:ext cx="139779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62%</a:t>
            </a:r>
            <a:endParaRPr lang="en-US" sz="1800" dirty="0">
              <a:solidFill>
                <a:schemeClr val="tx2"/>
              </a:solidFill>
              <a:latin typeface="Roboto" charset="0"/>
              <a:ea typeface="ＭＳ Ｐゴシック" charset="0"/>
              <a:cs typeface="Roboto" charset="0"/>
              <a:sym typeface="Roboto" charset="0"/>
            </a:endParaRPr>
          </a:p>
        </p:txBody>
      </p:sp>
      <p:sp>
        <p:nvSpPr>
          <p:cNvPr id="131099" name="AutoShape 27"/>
          <p:cNvSpPr>
            <a:spLocks/>
          </p:cNvSpPr>
          <p:nvPr/>
        </p:nvSpPr>
        <p:spPr bwMode="auto">
          <a:xfrm>
            <a:off x="5173266" y="9139238"/>
            <a:ext cx="1113234" cy="6953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8%</a:t>
            </a:r>
            <a:endParaRPr lang="en-US" sz="1800">
              <a:solidFill>
                <a:schemeClr val="tx2"/>
              </a:solidFill>
              <a:latin typeface="Roboto" charset="0"/>
              <a:ea typeface="ＭＳ Ｐゴシック" charset="0"/>
              <a:cs typeface="Roboto" charset="0"/>
              <a:sym typeface="Roboto" charset="0"/>
            </a:endParaRPr>
          </a:p>
        </p:txBody>
      </p:sp>
      <p:sp>
        <p:nvSpPr>
          <p:cNvPr id="131100" name="AutoShape 28"/>
          <p:cNvSpPr>
            <a:spLocks/>
          </p:cNvSpPr>
          <p:nvPr/>
        </p:nvSpPr>
        <p:spPr bwMode="auto">
          <a:xfrm>
            <a:off x="10900172" y="9045179"/>
            <a:ext cx="381000" cy="553640"/>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1101" name="AutoShape 29"/>
          <p:cNvSpPr>
            <a:spLocks/>
          </p:cNvSpPr>
          <p:nvPr/>
        </p:nvSpPr>
        <p:spPr bwMode="auto">
          <a:xfrm>
            <a:off x="6606778" y="5747147"/>
            <a:ext cx="527447" cy="552450"/>
          </a:xfrm>
          <a:custGeom>
            <a:avLst/>
            <a:gdLst>
              <a:gd name="T0" fmla="*/ 351631 w 21600"/>
              <a:gd name="T1" fmla="*/ 378885 h 21294"/>
              <a:gd name="T2" fmla="*/ 351631 w 21600"/>
              <a:gd name="T3" fmla="*/ 378885 h 21294"/>
              <a:gd name="T4" fmla="*/ 351631 w 21600"/>
              <a:gd name="T5" fmla="*/ 378885 h 21294"/>
              <a:gd name="T6" fmla="*/ 351631 w 21600"/>
              <a:gd name="T7" fmla="*/ 378885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1102" name="AutoShape 30"/>
          <p:cNvSpPr>
            <a:spLocks/>
          </p:cNvSpPr>
          <p:nvPr/>
        </p:nvSpPr>
        <p:spPr bwMode="auto">
          <a:xfrm>
            <a:off x="9989344" y="4789885"/>
            <a:ext cx="517922" cy="552450"/>
          </a:xfrm>
          <a:custGeom>
            <a:avLst/>
            <a:gdLst>
              <a:gd name="T0" fmla="*/ 345282 w 21600"/>
              <a:gd name="T1" fmla="*/ 368300 h 21600"/>
              <a:gd name="T2" fmla="*/ 345282 w 21600"/>
              <a:gd name="T3" fmla="*/ 368300 h 21600"/>
              <a:gd name="T4" fmla="*/ 345282 w 21600"/>
              <a:gd name="T5" fmla="*/ 368300 h 21600"/>
              <a:gd name="T6" fmla="*/ 345282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1103" name="AutoShape 31"/>
          <p:cNvSpPr>
            <a:spLocks/>
          </p:cNvSpPr>
          <p:nvPr/>
        </p:nvSpPr>
        <p:spPr bwMode="auto">
          <a:xfrm>
            <a:off x="6849666" y="9105900"/>
            <a:ext cx="567928" cy="492919"/>
          </a:xfrm>
          <a:custGeom>
            <a:avLst/>
            <a:gdLst>
              <a:gd name="T0" fmla="*/ 378619 w 20492"/>
              <a:gd name="T1" fmla="*/ 349147 h 20804"/>
              <a:gd name="T2" fmla="*/ 378619 w 20492"/>
              <a:gd name="T3" fmla="*/ 349147 h 20804"/>
              <a:gd name="T4" fmla="*/ 378619 w 20492"/>
              <a:gd name="T5" fmla="*/ 349147 h 20804"/>
              <a:gd name="T6" fmla="*/ 378619 w 20492"/>
              <a:gd name="T7" fmla="*/ 34914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par>
                                <p:cTn id="11" presetID="23" presetClass="entr" presetSubtype="16" fill="hold" grpId="0" nodeType="withEffect">
                                  <p:stCondLst>
                                    <p:cond delay="0"/>
                                  </p:stCondLst>
                                  <p:childTnLst>
                                    <p:set>
                                      <p:cBhvr>
                                        <p:cTn id="12" dur="1" fill="hold">
                                          <p:stCondLst>
                                            <p:cond delay="0"/>
                                          </p:stCondLst>
                                        </p:cTn>
                                        <p:tgtEl>
                                          <p:spTgt spid="131077"/>
                                        </p:tgtEl>
                                        <p:attrNameLst>
                                          <p:attrName>style.visibility</p:attrName>
                                        </p:attrNameLst>
                                      </p:cBhvr>
                                      <p:to>
                                        <p:strVal val="visible"/>
                                      </p:to>
                                    </p:set>
                                    <p:anim calcmode="lin" valueType="num">
                                      <p:cBhvr>
                                        <p:cTn id="13" dur="500" fill="hold"/>
                                        <p:tgtEl>
                                          <p:spTgt spid="131077"/>
                                        </p:tgtEl>
                                        <p:attrNameLst>
                                          <p:attrName>ppt_w</p:attrName>
                                        </p:attrNameLst>
                                      </p:cBhvr>
                                      <p:tavLst>
                                        <p:tav tm="0">
                                          <p:val>
                                            <p:fltVal val="0"/>
                                          </p:val>
                                        </p:tav>
                                        <p:tav tm="100000">
                                          <p:val>
                                            <p:strVal val="#ppt_w"/>
                                          </p:val>
                                        </p:tav>
                                      </p:tavLst>
                                    </p:anim>
                                    <p:anim calcmode="lin" valueType="num">
                                      <p:cBhvr>
                                        <p:cTn id="14" dur="500" fill="hold"/>
                                        <p:tgtEl>
                                          <p:spTgt spid="131077"/>
                                        </p:tgtEl>
                                        <p:attrNameLst>
                                          <p:attrName>ppt_h</p:attrName>
                                        </p:attrNameLst>
                                      </p:cBhvr>
                                      <p:tavLst>
                                        <p:tav tm="0">
                                          <p:val>
                                            <p:fltVal val="0"/>
                                          </p:val>
                                        </p:tav>
                                        <p:tav tm="100000">
                                          <p:val>
                                            <p:strVal val="#ppt_h"/>
                                          </p:val>
                                        </p:tav>
                                      </p:tavLst>
                                    </p:anim>
                                  </p:childTnLst>
                                </p:cTn>
                              </p:par>
                            </p:childTnLst>
                          </p:cTn>
                        </p:par>
                        <p:par>
                          <p:cTn id="15" fill="hold" nodeType="afterGroup">
                            <p:stCondLst>
                              <p:cond delay="500"/>
                            </p:stCondLst>
                            <p:childTnLst>
                              <p:par>
                                <p:cTn id="16" presetID="9" presetClass="entr" presetSubtype="0" fill="hold" grpId="0" nodeType="afterEffect">
                                  <p:stCondLst>
                                    <p:cond delay="0"/>
                                  </p:stCondLst>
                                  <p:childTnLst>
                                    <p:set>
                                      <p:cBhvr>
                                        <p:cTn id="17" dur="1" fill="hold">
                                          <p:stCondLst>
                                            <p:cond delay="0"/>
                                          </p:stCondLst>
                                        </p:cTn>
                                        <p:tgtEl>
                                          <p:spTgt spid="131078"/>
                                        </p:tgtEl>
                                        <p:attrNameLst>
                                          <p:attrName>style.visibility</p:attrName>
                                        </p:attrNameLst>
                                      </p:cBhvr>
                                      <p:to>
                                        <p:strVal val="visible"/>
                                      </p:to>
                                    </p:set>
                                    <p:animEffect transition="in" filter="dissolve">
                                      <p:cBhvr>
                                        <p:cTn id="18" dur="500"/>
                                        <p:tgtEl>
                                          <p:spTgt spid="131078"/>
                                        </p:tgtEl>
                                      </p:cBhvr>
                                    </p:animEffect>
                                  </p:childTnLst>
                                </p:cTn>
                              </p:par>
                            </p:childTnLst>
                          </p:cTn>
                        </p:par>
                        <p:par>
                          <p:cTn id="19" fill="hold" nodeType="afterGroup">
                            <p:stCondLst>
                              <p:cond delay="1000"/>
                            </p:stCondLst>
                            <p:childTnLst>
                              <p:par>
                                <p:cTn id="20" presetID="9" presetClass="entr" presetSubtype="0" fill="hold" grpId="0" nodeType="afterEffect">
                                  <p:stCondLst>
                                    <p:cond delay="0"/>
                                  </p:stCondLst>
                                  <p:childTnLst>
                                    <p:set>
                                      <p:cBhvr>
                                        <p:cTn id="21" dur="1" fill="hold">
                                          <p:stCondLst>
                                            <p:cond delay="0"/>
                                          </p:stCondLst>
                                        </p:cTn>
                                        <p:tgtEl>
                                          <p:spTgt spid="131079"/>
                                        </p:tgtEl>
                                        <p:attrNameLst>
                                          <p:attrName>style.visibility</p:attrName>
                                        </p:attrNameLst>
                                      </p:cBhvr>
                                      <p:to>
                                        <p:strVal val="visible"/>
                                      </p:to>
                                    </p:set>
                                    <p:animEffect transition="in" filter="dissolve">
                                      <p:cBhvr>
                                        <p:cTn id="22" dur="500"/>
                                        <p:tgtEl>
                                          <p:spTgt spid="131079"/>
                                        </p:tgtEl>
                                      </p:cBhvr>
                                    </p:animEffect>
                                  </p:childTnLst>
                                </p:cTn>
                              </p:par>
                            </p:childTnLst>
                          </p:cTn>
                        </p:par>
                        <p:par>
                          <p:cTn id="23" fill="hold" nodeType="afterGroup">
                            <p:stCondLst>
                              <p:cond delay="1500"/>
                            </p:stCondLst>
                            <p:childTnLst>
                              <p:par>
                                <p:cTn id="24" presetID="9" presetClass="entr" presetSubtype="0" fill="hold" grpId="0" nodeType="afterEffect">
                                  <p:stCondLst>
                                    <p:cond delay="100"/>
                                  </p:stCondLst>
                                  <p:childTnLst>
                                    <p:set>
                                      <p:cBhvr>
                                        <p:cTn id="25" dur="1" fill="hold">
                                          <p:stCondLst>
                                            <p:cond delay="0"/>
                                          </p:stCondLst>
                                        </p:cTn>
                                        <p:tgtEl>
                                          <p:spTgt spid="131080"/>
                                        </p:tgtEl>
                                        <p:attrNameLst>
                                          <p:attrName>style.visibility</p:attrName>
                                        </p:attrNameLst>
                                      </p:cBhvr>
                                      <p:to>
                                        <p:strVal val="visible"/>
                                      </p:to>
                                    </p:set>
                                    <p:animEffect transition="in" filter="dissolve">
                                      <p:cBhvr>
                                        <p:cTn id="26" dur="500"/>
                                        <p:tgtEl>
                                          <p:spTgt spid="131080"/>
                                        </p:tgtEl>
                                      </p:cBhvr>
                                    </p:animEffect>
                                  </p:childTnLst>
                                </p:cTn>
                              </p:par>
                            </p:childTnLst>
                          </p:cTn>
                        </p:par>
                        <p:par>
                          <p:cTn id="27" fill="hold" nodeType="afterGroup">
                            <p:stCondLst>
                              <p:cond delay="2100"/>
                            </p:stCondLst>
                            <p:childTnLst>
                              <p:par>
                                <p:cTn id="28" presetID="9" presetClass="entr" presetSubtype="0" fill="hold" grpId="0" nodeType="afterEffect">
                                  <p:stCondLst>
                                    <p:cond delay="100"/>
                                  </p:stCondLst>
                                  <p:childTnLst>
                                    <p:set>
                                      <p:cBhvr>
                                        <p:cTn id="29" dur="1" fill="hold">
                                          <p:stCondLst>
                                            <p:cond delay="0"/>
                                          </p:stCondLst>
                                        </p:cTn>
                                        <p:tgtEl>
                                          <p:spTgt spid="131082"/>
                                        </p:tgtEl>
                                        <p:attrNameLst>
                                          <p:attrName>style.visibility</p:attrName>
                                        </p:attrNameLst>
                                      </p:cBhvr>
                                      <p:to>
                                        <p:strVal val="visible"/>
                                      </p:to>
                                    </p:set>
                                    <p:animEffect transition="in" filter="dissolve">
                                      <p:cBhvr>
                                        <p:cTn id="30" dur="500"/>
                                        <p:tgtEl>
                                          <p:spTgt spid="131082"/>
                                        </p:tgtEl>
                                      </p:cBhvr>
                                    </p:animEffect>
                                  </p:childTnLst>
                                </p:cTn>
                              </p:par>
                              <p:par>
                                <p:cTn id="31" presetID="9" presetClass="entr" presetSubtype="0" fill="hold" grpId="0" nodeType="withEffect">
                                  <p:stCondLst>
                                    <p:cond delay="100"/>
                                  </p:stCondLst>
                                  <p:childTnLst>
                                    <p:set>
                                      <p:cBhvr>
                                        <p:cTn id="32" dur="1" fill="hold">
                                          <p:stCondLst>
                                            <p:cond delay="0"/>
                                          </p:stCondLst>
                                        </p:cTn>
                                        <p:tgtEl>
                                          <p:spTgt spid="131081"/>
                                        </p:tgtEl>
                                        <p:attrNameLst>
                                          <p:attrName>style.visibility</p:attrName>
                                        </p:attrNameLst>
                                      </p:cBhvr>
                                      <p:to>
                                        <p:strVal val="visible"/>
                                      </p:to>
                                    </p:set>
                                    <p:animEffect transition="in" filter="dissolve">
                                      <p:cBhvr>
                                        <p:cTn id="33" dur="500"/>
                                        <p:tgtEl>
                                          <p:spTgt spid="131081"/>
                                        </p:tgtEl>
                                      </p:cBhvr>
                                    </p:animEffect>
                                  </p:childTnLst>
                                </p:cTn>
                              </p:par>
                              <p:par>
                                <p:cTn id="34" presetID="10" presetClass="entr" presetSubtype="0" fill="hold" grpId="0" nodeType="withEffect">
                                  <p:stCondLst>
                                    <p:cond delay="100"/>
                                  </p:stCondLst>
                                  <p:childTnLst>
                                    <p:set>
                                      <p:cBhvr>
                                        <p:cTn id="35" dur="1" fill="hold">
                                          <p:stCondLst>
                                            <p:cond delay="0"/>
                                          </p:stCondLst>
                                        </p:cTn>
                                        <p:tgtEl>
                                          <p:spTgt spid="131083"/>
                                        </p:tgtEl>
                                        <p:attrNameLst>
                                          <p:attrName>style.visibility</p:attrName>
                                        </p:attrNameLst>
                                      </p:cBhvr>
                                      <p:to>
                                        <p:strVal val="visible"/>
                                      </p:to>
                                    </p:set>
                                    <p:animEffect transition="in" filter="fade">
                                      <p:cBhvr>
                                        <p:cTn id="36" dur="500"/>
                                        <p:tgtEl>
                                          <p:spTgt spid="131083"/>
                                        </p:tgtEl>
                                      </p:cBhvr>
                                    </p:animEffect>
                                  </p:childTnLst>
                                </p:cTn>
                              </p:par>
                            </p:childTnLst>
                          </p:cTn>
                        </p:par>
                        <p:par>
                          <p:cTn id="37" fill="hold">
                            <p:stCondLst>
                              <p:cond delay="2700"/>
                            </p:stCondLst>
                            <p:childTnLst>
                              <p:par>
                                <p:cTn id="38" presetID="23" presetClass="entr" presetSubtype="16" fill="hold" grpId="0" nodeType="afterEffect">
                                  <p:stCondLst>
                                    <p:cond delay="100"/>
                                  </p:stCondLst>
                                  <p:childTnLst>
                                    <p:set>
                                      <p:cBhvr>
                                        <p:cTn id="39" dur="1" fill="hold">
                                          <p:stCondLst>
                                            <p:cond delay="0"/>
                                          </p:stCondLst>
                                        </p:cTn>
                                        <p:tgtEl>
                                          <p:spTgt spid="131098"/>
                                        </p:tgtEl>
                                        <p:attrNameLst>
                                          <p:attrName>style.visibility</p:attrName>
                                        </p:attrNameLst>
                                      </p:cBhvr>
                                      <p:to>
                                        <p:strVal val="visible"/>
                                      </p:to>
                                    </p:set>
                                    <p:anim calcmode="lin" valueType="num">
                                      <p:cBhvr>
                                        <p:cTn id="40" dur="500" fill="hold"/>
                                        <p:tgtEl>
                                          <p:spTgt spid="131098"/>
                                        </p:tgtEl>
                                        <p:attrNameLst>
                                          <p:attrName>ppt_w</p:attrName>
                                        </p:attrNameLst>
                                      </p:cBhvr>
                                      <p:tavLst>
                                        <p:tav tm="0">
                                          <p:val>
                                            <p:fltVal val="0"/>
                                          </p:val>
                                        </p:tav>
                                        <p:tav tm="100000">
                                          <p:val>
                                            <p:strVal val="#ppt_w"/>
                                          </p:val>
                                        </p:tav>
                                      </p:tavLst>
                                    </p:anim>
                                    <p:anim calcmode="lin" valueType="num">
                                      <p:cBhvr>
                                        <p:cTn id="41" dur="500" fill="hold"/>
                                        <p:tgtEl>
                                          <p:spTgt spid="131098"/>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131086"/>
                                        </p:tgtEl>
                                        <p:attrNameLst>
                                          <p:attrName>style.visibility</p:attrName>
                                        </p:attrNameLst>
                                      </p:cBhvr>
                                      <p:to>
                                        <p:strVal val="visible"/>
                                      </p:to>
                                    </p:set>
                                    <p:anim calcmode="lin" valueType="num">
                                      <p:cBhvr>
                                        <p:cTn id="44" dur="500" fill="hold"/>
                                        <p:tgtEl>
                                          <p:spTgt spid="131086"/>
                                        </p:tgtEl>
                                        <p:attrNameLst>
                                          <p:attrName>ppt_w</p:attrName>
                                        </p:attrNameLst>
                                      </p:cBhvr>
                                      <p:tavLst>
                                        <p:tav tm="0">
                                          <p:val>
                                            <p:fltVal val="0"/>
                                          </p:val>
                                        </p:tav>
                                        <p:tav tm="100000">
                                          <p:val>
                                            <p:strVal val="#ppt_w"/>
                                          </p:val>
                                        </p:tav>
                                      </p:tavLst>
                                    </p:anim>
                                    <p:anim calcmode="lin" valueType="num">
                                      <p:cBhvr>
                                        <p:cTn id="45" dur="500" fill="hold"/>
                                        <p:tgtEl>
                                          <p:spTgt spid="13108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3300"/>
                            </p:stCondLst>
                            <p:childTnLst>
                              <p:par>
                                <p:cTn id="47" presetID="23" presetClass="entr" presetSubtype="16" fill="hold" grpId="0" nodeType="afterEffect">
                                  <p:stCondLst>
                                    <p:cond delay="0"/>
                                  </p:stCondLst>
                                  <p:childTnLst>
                                    <p:set>
                                      <p:cBhvr>
                                        <p:cTn id="48" dur="1" fill="hold">
                                          <p:stCondLst>
                                            <p:cond delay="0"/>
                                          </p:stCondLst>
                                        </p:cTn>
                                        <p:tgtEl>
                                          <p:spTgt spid="131101"/>
                                        </p:tgtEl>
                                        <p:attrNameLst>
                                          <p:attrName>style.visibility</p:attrName>
                                        </p:attrNameLst>
                                      </p:cBhvr>
                                      <p:to>
                                        <p:strVal val="visible"/>
                                      </p:to>
                                    </p:set>
                                    <p:anim calcmode="lin" valueType="num">
                                      <p:cBhvr>
                                        <p:cTn id="49" dur="500" fill="hold"/>
                                        <p:tgtEl>
                                          <p:spTgt spid="131101"/>
                                        </p:tgtEl>
                                        <p:attrNameLst>
                                          <p:attrName>ppt_w</p:attrName>
                                        </p:attrNameLst>
                                      </p:cBhvr>
                                      <p:tavLst>
                                        <p:tav tm="0">
                                          <p:val>
                                            <p:fltVal val="0"/>
                                          </p:val>
                                        </p:tav>
                                        <p:tav tm="100000">
                                          <p:val>
                                            <p:strVal val="#ppt_w"/>
                                          </p:val>
                                        </p:tav>
                                      </p:tavLst>
                                    </p:anim>
                                    <p:anim calcmode="lin" valueType="num">
                                      <p:cBhvr>
                                        <p:cTn id="50" dur="500" fill="hold"/>
                                        <p:tgtEl>
                                          <p:spTgt spid="131101"/>
                                        </p:tgtEl>
                                        <p:attrNameLst>
                                          <p:attrName>ppt_h</p:attrName>
                                        </p:attrNameLst>
                                      </p:cBhvr>
                                      <p:tavLst>
                                        <p:tav tm="0">
                                          <p:val>
                                            <p:fltVal val="0"/>
                                          </p:val>
                                        </p:tav>
                                        <p:tav tm="100000">
                                          <p:val>
                                            <p:strVal val="#ppt_h"/>
                                          </p:val>
                                        </p:tav>
                                      </p:tavLst>
                                    </p:anim>
                                  </p:childTnLst>
                                </p:cTn>
                              </p:par>
                            </p:childTnLst>
                          </p:cTn>
                        </p:par>
                        <p:par>
                          <p:cTn id="51" fill="hold" nodeType="afterGroup">
                            <p:stCondLst>
                              <p:cond delay="3800"/>
                            </p:stCondLst>
                            <p:childTnLst>
                              <p:par>
                                <p:cTn id="52" presetID="9" presetClass="entr" presetSubtype="0" fill="hold" grpId="0" nodeType="afterEffect">
                                  <p:stCondLst>
                                    <p:cond delay="0"/>
                                  </p:stCondLst>
                                  <p:childTnLst>
                                    <p:set>
                                      <p:cBhvr>
                                        <p:cTn id="53" dur="1" fill="hold">
                                          <p:stCondLst>
                                            <p:cond delay="0"/>
                                          </p:stCondLst>
                                        </p:cTn>
                                        <p:tgtEl>
                                          <p:spTgt spid="131092"/>
                                        </p:tgtEl>
                                        <p:attrNameLst>
                                          <p:attrName>style.visibility</p:attrName>
                                        </p:attrNameLst>
                                      </p:cBhvr>
                                      <p:to>
                                        <p:strVal val="visible"/>
                                      </p:to>
                                    </p:set>
                                    <p:animEffect transition="in" filter="dissolve">
                                      <p:cBhvr>
                                        <p:cTn id="54" dur="500"/>
                                        <p:tgtEl>
                                          <p:spTgt spid="131092"/>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1093"/>
                                        </p:tgtEl>
                                        <p:attrNameLst>
                                          <p:attrName>style.visibility</p:attrName>
                                        </p:attrNameLst>
                                      </p:cBhvr>
                                      <p:to>
                                        <p:strVal val="visible"/>
                                      </p:to>
                                    </p:set>
                                    <p:animEffect transition="in" filter="fade">
                                      <p:cBhvr>
                                        <p:cTn id="57" dur="500"/>
                                        <p:tgtEl>
                                          <p:spTgt spid="131093"/>
                                        </p:tgtEl>
                                      </p:cBhvr>
                                    </p:animEffect>
                                  </p:childTnLst>
                                </p:cTn>
                              </p:par>
                            </p:childTnLst>
                          </p:cTn>
                        </p:par>
                        <p:par>
                          <p:cTn id="58" fill="hold">
                            <p:stCondLst>
                              <p:cond delay="4300"/>
                            </p:stCondLst>
                            <p:childTnLst>
                              <p:par>
                                <p:cTn id="59" presetID="23" presetClass="entr" presetSubtype="16" fill="hold" grpId="0" nodeType="afterEffect">
                                  <p:stCondLst>
                                    <p:cond delay="0"/>
                                  </p:stCondLst>
                                  <p:childTnLst>
                                    <p:set>
                                      <p:cBhvr>
                                        <p:cTn id="60" dur="1" fill="hold">
                                          <p:stCondLst>
                                            <p:cond delay="0"/>
                                          </p:stCondLst>
                                        </p:cTn>
                                        <p:tgtEl>
                                          <p:spTgt spid="131084"/>
                                        </p:tgtEl>
                                        <p:attrNameLst>
                                          <p:attrName>style.visibility</p:attrName>
                                        </p:attrNameLst>
                                      </p:cBhvr>
                                      <p:to>
                                        <p:strVal val="visible"/>
                                      </p:to>
                                    </p:set>
                                    <p:anim calcmode="lin" valueType="num">
                                      <p:cBhvr>
                                        <p:cTn id="61" dur="500" fill="hold"/>
                                        <p:tgtEl>
                                          <p:spTgt spid="131084"/>
                                        </p:tgtEl>
                                        <p:attrNameLst>
                                          <p:attrName>ppt_w</p:attrName>
                                        </p:attrNameLst>
                                      </p:cBhvr>
                                      <p:tavLst>
                                        <p:tav tm="0">
                                          <p:val>
                                            <p:fltVal val="0"/>
                                          </p:val>
                                        </p:tav>
                                        <p:tav tm="100000">
                                          <p:val>
                                            <p:strVal val="#ppt_w"/>
                                          </p:val>
                                        </p:tav>
                                      </p:tavLst>
                                    </p:anim>
                                    <p:anim calcmode="lin" valueType="num">
                                      <p:cBhvr>
                                        <p:cTn id="62" dur="500" fill="hold"/>
                                        <p:tgtEl>
                                          <p:spTgt spid="131084"/>
                                        </p:tgtEl>
                                        <p:attrNameLst>
                                          <p:attrName>ppt_h</p:attrName>
                                        </p:attrNameLst>
                                      </p:cBhvr>
                                      <p:tavLst>
                                        <p:tav tm="0">
                                          <p:val>
                                            <p:fltVal val="0"/>
                                          </p:val>
                                        </p:tav>
                                        <p:tav tm="100000">
                                          <p:val>
                                            <p:strVal val="#ppt_h"/>
                                          </p:val>
                                        </p:tav>
                                      </p:tavLst>
                                    </p:anim>
                                  </p:childTnLst>
                                </p:cTn>
                              </p:par>
                            </p:childTnLst>
                          </p:cTn>
                        </p:par>
                        <p:par>
                          <p:cTn id="63" fill="hold" nodeType="afterGroup">
                            <p:stCondLst>
                              <p:cond delay="4800"/>
                            </p:stCondLst>
                            <p:childTnLst>
                              <p:par>
                                <p:cTn id="64" presetID="23" presetClass="entr" presetSubtype="16" fill="hold" grpId="0" nodeType="afterEffect">
                                  <p:stCondLst>
                                    <p:cond delay="0"/>
                                  </p:stCondLst>
                                  <p:childTnLst>
                                    <p:set>
                                      <p:cBhvr>
                                        <p:cTn id="65" dur="1" fill="hold">
                                          <p:stCondLst>
                                            <p:cond delay="0"/>
                                          </p:stCondLst>
                                        </p:cTn>
                                        <p:tgtEl>
                                          <p:spTgt spid="131096"/>
                                        </p:tgtEl>
                                        <p:attrNameLst>
                                          <p:attrName>style.visibility</p:attrName>
                                        </p:attrNameLst>
                                      </p:cBhvr>
                                      <p:to>
                                        <p:strVal val="visible"/>
                                      </p:to>
                                    </p:set>
                                    <p:anim calcmode="lin" valueType="num">
                                      <p:cBhvr>
                                        <p:cTn id="66" dur="500" fill="hold"/>
                                        <p:tgtEl>
                                          <p:spTgt spid="131096"/>
                                        </p:tgtEl>
                                        <p:attrNameLst>
                                          <p:attrName>ppt_w</p:attrName>
                                        </p:attrNameLst>
                                      </p:cBhvr>
                                      <p:tavLst>
                                        <p:tav tm="0">
                                          <p:val>
                                            <p:fltVal val="0"/>
                                          </p:val>
                                        </p:tav>
                                        <p:tav tm="100000">
                                          <p:val>
                                            <p:strVal val="#ppt_w"/>
                                          </p:val>
                                        </p:tav>
                                      </p:tavLst>
                                    </p:anim>
                                    <p:anim calcmode="lin" valueType="num">
                                      <p:cBhvr>
                                        <p:cTn id="67" dur="500" fill="hold"/>
                                        <p:tgtEl>
                                          <p:spTgt spid="131096"/>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0"/>
                                  </p:stCondLst>
                                  <p:childTnLst>
                                    <p:set>
                                      <p:cBhvr>
                                        <p:cTn id="69" dur="1" fill="hold">
                                          <p:stCondLst>
                                            <p:cond delay="0"/>
                                          </p:stCondLst>
                                        </p:cTn>
                                        <p:tgtEl>
                                          <p:spTgt spid="131102"/>
                                        </p:tgtEl>
                                        <p:attrNameLst>
                                          <p:attrName>style.visibility</p:attrName>
                                        </p:attrNameLst>
                                      </p:cBhvr>
                                      <p:to>
                                        <p:strVal val="visible"/>
                                      </p:to>
                                    </p:set>
                                    <p:anim calcmode="lin" valueType="num">
                                      <p:cBhvr>
                                        <p:cTn id="70" dur="500" fill="hold"/>
                                        <p:tgtEl>
                                          <p:spTgt spid="131102"/>
                                        </p:tgtEl>
                                        <p:attrNameLst>
                                          <p:attrName>ppt_w</p:attrName>
                                        </p:attrNameLst>
                                      </p:cBhvr>
                                      <p:tavLst>
                                        <p:tav tm="0">
                                          <p:val>
                                            <p:fltVal val="0"/>
                                          </p:val>
                                        </p:tav>
                                        <p:tav tm="100000">
                                          <p:val>
                                            <p:strVal val="#ppt_w"/>
                                          </p:val>
                                        </p:tav>
                                      </p:tavLst>
                                    </p:anim>
                                    <p:anim calcmode="lin" valueType="num">
                                      <p:cBhvr>
                                        <p:cTn id="71" dur="500" fill="hold"/>
                                        <p:tgtEl>
                                          <p:spTgt spid="131102"/>
                                        </p:tgtEl>
                                        <p:attrNameLst>
                                          <p:attrName>ppt_h</p:attrName>
                                        </p:attrNameLst>
                                      </p:cBhvr>
                                      <p:tavLst>
                                        <p:tav tm="0">
                                          <p:val>
                                            <p:fltVal val="0"/>
                                          </p:val>
                                        </p:tav>
                                        <p:tav tm="100000">
                                          <p:val>
                                            <p:strVal val="#ppt_h"/>
                                          </p:val>
                                        </p:tav>
                                      </p:tavLst>
                                    </p:anim>
                                  </p:childTnLst>
                                </p:cTn>
                              </p:par>
                            </p:childTnLst>
                          </p:cTn>
                        </p:par>
                        <p:par>
                          <p:cTn id="72" fill="hold" nodeType="afterGroup">
                            <p:stCondLst>
                              <p:cond delay="5300"/>
                            </p:stCondLst>
                            <p:childTnLst>
                              <p:par>
                                <p:cTn id="73" presetID="9" presetClass="entr" presetSubtype="0" fill="hold" grpId="0" nodeType="afterEffect">
                                  <p:stCondLst>
                                    <p:cond delay="0"/>
                                  </p:stCondLst>
                                  <p:childTnLst>
                                    <p:set>
                                      <p:cBhvr>
                                        <p:cTn id="74" dur="1" fill="hold">
                                          <p:stCondLst>
                                            <p:cond delay="0"/>
                                          </p:stCondLst>
                                        </p:cTn>
                                        <p:tgtEl>
                                          <p:spTgt spid="131088"/>
                                        </p:tgtEl>
                                        <p:attrNameLst>
                                          <p:attrName>style.visibility</p:attrName>
                                        </p:attrNameLst>
                                      </p:cBhvr>
                                      <p:to>
                                        <p:strVal val="visible"/>
                                      </p:to>
                                    </p:set>
                                    <p:animEffect transition="in" filter="dissolve">
                                      <p:cBhvr>
                                        <p:cTn id="75" dur="500"/>
                                        <p:tgtEl>
                                          <p:spTgt spid="13108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1089"/>
                                        </p:tgtEl>
                                        <p:attrNameLst>
                                          <p:attrName>style.visibility</p:attrName>
                                        </p:attrNameLst>
                                      </p:cBhvr>
                                      <p:to>
                                        <p:strVal val="visible"/>
                                      </p:to>
                                    </p:set>
                                    <p:animEffect transition="in" filter="fade">
                                      <p:cBhvr>
                                        <p:cTn id="78" dur="500"/>
                                        <p:tgtEl>
                                          <p:spTgt spid="131089"/>
                                        </p:tgtEl>
                                      </p:cBhvr>
                                    </p:animEffect>
                                  </p:childTnLst>
                                </p:cTn>
                              </p:par>
                            </p:childTnLst>
                          </p:cTn>
                        </p:par>
                        <p:par>
                          <p:cTn id="79" fill="hold">
                            <p:stCondLst>
                              <p:cond delay="5800"/>
                            </p:stCondLst>
                            <p:childTnLst>
                              <p:par>
                                <p:cTn id="80" presetID="23" presetClass="entr" presetSubtype="16" fill="hold" grpId="0" nodeType="afterEffect">
                                  <p:stCondLst>
                                    <p:cond delay="0"/>
                                  </p:stCondLst>
                                  <p:childTnLst>
                                    <p:set>
                                      <p:cBhvr>
                                        <p:cTn id="81" dur="1" fill="hold">
                                          <p:stCondLst>
                                            <p:cond delay="0"/>
                                          </p:stCondLst>
                                        </p:cTn>
                                        <p:tgtEl>
                                          <p:spTgt spid="131085"/>
                                        </p:tgtEl>
                                        <p:attrNameLst>
                                          <p:attrName>style.visibility</p:attrName>
                                        </p:attrNameLst>
                                      </p:cBhvr>
                                      <p:to>
                                        <p:strVal val="visible"/>
                                      </p:to>
                                    </p:set>
                                    <p:anim calcmode="lin" valueType="num">
                                      <p:cBhvr>
                                        <p:cTn id="82" dur="500" fill="hold"/>
                                        <p:tgtEl>
                                          <p:spTgt spid="131085"/>
                                        </p:tgtEl>
                                        <p:attrNameLst>
                                          <p:attrName>ppt_w</p:attrName>
                                        </p:attrNameLst>
                                      </p:cBhvr>
                                      <p:tavLst>
                                        <p:tav tm="0">
                                          <p:val>
                                            <p:fltVal val="0"/>
                                          </p:val>
                                        </p:tav>
                                        <p:tav tm="100000">
                                          <p:val>
                                            <p:strVal val="#ppt_w"/>
                                          </p:val>
                                        </p:tav>
                                      </p:tavLst>
                                    </p:anim>
                                    <p:anim calcmode="lin" valueType="num">
                                      <p:cBhvr>
                                        <p:cTn id="83" dur="500" fill="hold"/>
                                        <p:tgtEl>
                                          <p:spTgt spid="131085"/>
                                        </p:tgtEl>
                                        <p:attrNameLst>
                                          <p:attrName>ppt_h</p:attrName>
                                        </p:attrNameLst>
                                      </p:cBhvr>
                                      <p:tavLst>
                                        <p:tav tm="0">
                                          <p:val>
                                            <p:fltVal val="0"/>
                                          </p:val>
                                        </p:tav>
                                        <p:tav tm="100000">
                                          <p:val>
                                            <p:strVal val="#ppt_h"/>
                                          </p:val>
                                        </p:tav>
                                      </p:tavLst>
                                    </p:anim>
                                  </p:childTnLst>
                                </p:cTn>
                              </p:par>
                            </p:childTnLst>
                          </p:cTn>
                        </p:par>
                        <p:par>
                          <p:cTn id="84" fill="hold" nodeType="afterGroup">
                            <p:stCondLst>
                              <p:cond delay="6300"/>
                            </p:stCondLst>
                            <p:childTnLst>
                              <p:par>
                                <p:cTn id="85" presetID="23" presetClass="entr" presetSubtype="16" fill="hold" grpId="0" nodeType="afterEffect">
                                  <p:stCondLst>
                                    <p:cond delay="0"/>
                                  </p:stCondLst>
                                  <p:childTnLst>
                                    <p:set>
                                      <p:cBhvr>
                                        <p:cTn id="86" dur="1" fill="hold">
                                          <p:stCondLst>
                                            <p:cond delay="0"/>
                                          </p:stCondLst>
                                        </p:cTn>
                                        <p:tgtEl>
                                          <p:spTgt spid="131100"/>
                                        </p:tgtEl>
                                        <p:attrNameLst>
                                          <p:attrName>style.visibility</p:attrName>
                                        </p:attrNameLst>
                                      </p:cBhvr>
                                      <p:to>
                                        <p:strVal val="visible"/>
                                      </p:to>
                                    </p:set>
                                    <p:anim calcmode="lin" valueType="num">
                                      <p:cBhvr>
                                        <p:cTn id="87" dur="500" fill="hold"/>
                                        <p:tgtEl>
                                          <p:spTgt spid="131100"/>
                                        </p:tgtEl>
                                        <p:attrNameLst>
                                          <p:attrName>ppt_w</p:attrName>
                                        </p:attrNameLst>
                                      </p:cBhvr>
                                      <p:tavLst>
                                        <p:tav tm="0">
                                          <p:val>
                                            <p:fltVal val="0"/>
                                          </p:val>
                                        </p:tav>
                                        <p:tav tm="100000">
                                          <p:val>
                                            <p:strVal val="#ppt_w"/>
                                          </p:val>
                                        </p:tav>
                                      </p:tavLst>
                                    </p:anim>
                                    <p:anim calcmode="lin" valueType="num">
                                      <p:cBhvr>
                                        <p:cTn id="88" dur="500" fill="hold"/>
                                        <p:tgtEl>
                                          <p:spTgt spid="131100"/>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0"/>
                                  </p:stCondLst>
                                  <p:childTnLst>
                                    <p:set>
                                      <p:cBhvr>
                                        <p:cTn id="90" dur="1" fill="hold">
                                          <p:stCondLst>
                                            <p:cond delay="0"/>
                                          </p:stCondLst>
                                        </p:cTn>
                                        <p:tgtEl>
                                          <p:spTgt spid="131097"/>
                                        </p:tgtEl>
                                        <p:attrNameLst>
                                          <p:attrName>style.visibility</p:attrName>
                                        </p:attrNameLst>
                                      </p:cBhvr>
                                      <p:to>
                                        <p:strVal val="visible"/>
                                      </p:to>
                                    </p:set>
                                    <p:anim calcmode="lin" valueType="num">
                                      <p:cBhvr>
                                        <p:cTn id="91" dur="500" fill="hold"/>
                                        <p:tgtEl>
                                          <p:spTgt spid="131097"/>
                                        </p:tgtEl>
                                        <p:attrNameLst>
                                          <p:attrName>ppt_w</p:attrName>
                                        </p:attrNameLst>
                                      </p:cBhvr>
                                      <p:tavLst>
                                        <p:tav tm="0">
                                          <p:val>
                                            <p:fltVal val="0"/>
                                          </p:val>
                                        </p:tav>
                                        <p:tav tm="100000">
                                          <p:val>
                                            <p:strVal val="#ppt_w"/>
                                          </p:val>
                                        </p:tav>
                                      </p:tavLst>
                                    </p:anim>
                                    <p:anim calcmode="lin" valueType="num">
                                      <p:cBhvr>
                                        <p:cTn id="92" dur="500" fill="hold"/>
                                        <p:tgtEl>
                                          <p:spTgt spid="131097"/>
                                        </p:tgtEl>
                                        <p:attrNameLst>
                                          <p:attrName>ppt_h</p:attrName>
                                        </p:attrNameLst>
                                      </p:cBhvr>
                                      <p:tavLst>
                                        <p:tav tm="0">
                                          <p:val>
                                            <p:fltVal val="0"/>
                                          </p:val>
                                        </p:tav>
                                        <p:tav tm="100000">
                                          <p:val>
                                            <p:strVal val="#ppt_h"/>
                                          </p:val>
                                        </p:tav>
                                      </p:tavLst>
                                    </p:anim>
                                  </p:childTnLst>
                                </p:cTn>
                              </p:par>
                            </p:childTnLst>
                          </p:cTn>
                        </p:par>
                        <p:par>
                          <p:cTn id="93" fill="hold" nodeType="afterGroup">
                            <p:stCondLst>
                              <p:cond delay="6800"/>
                            </p:stCondLst>
                            <p:childTnLst>
                              <p:par>
                                <p:cTn id="94" presetID="9" presetClass="entr" presetSubtype="0" fill="hold" grpId="0" nodeType="afterEffect">
                                  <p:stCondLst>
                                    <p:cond delay="0"/>
                                  </p:stCondLst>
                                  <p:childTnLst>
                                    <p:set>
                                      <p:cBhvr>
                                        <p:cTn id="95" dur="1" fill="hold">
                                          <p:stCondLst>
                                            <p:cond delay="0"/>
                                          </p:stCondLst>
                                        </p:cTn>
                                        <p:tgtEl>
                                          <p:spTgt spid="131090"/>
                                        </p:tgtEl>
                                        <p:attrNameLst>
                                          <p:attrName>style.visibility</p:attrName>
                                        </p:attrNameLst>
                                      </p:cBhvr>
                                      <p:to>
                                        <p:strVal val="visible"/>
                                      </p:to>
                                    </p:set>
                                    <p:animEffect transition="in" filter="dissolve">
                                      <p:cBhvr>
                                        <p:cTn id="96" dur="500"/>
                                        <p:tgtEl>
                                          <p:spTgt spid="13109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31091"/>
                                        </p:tgtEl>
                                        <p:attrNameLst>
                                          <p:attrName>style.visibility</p:attrName>
                                        </p:attrNameLst>
                                      </p:cBhvr>
                                      <p:to>
                                        <p:strVal val="visible"/>
                                      </p:to>
                                    </p:set>
                                    <p:animEffect transition="in" filter="fade">
                                      <p:cBhvr>
                                        <p:cTn id="99" dur="500"/>
                                        <p:tgtEl>
                                          <p:spTgt spid="131091"/>
                                        </p:tgtEl>
                                      </p:cBhvr>
                                    </p:animEffect>
                                  </p:childTnLst>
                                </p:cTn>
                              </p:par>
                            </p:childTnLst>
                          </p:cTn>
                        </p:par>
                        <p:par>
                          <p:cTn id="100" fill="hold">
                            <p:stCondLst>
                              <p:cond delay="7300"/>
                            </p:stCondLst>
                            <p:childTnLst>
                              <p:par>
                                <p:cTn id="101" presetID="23" presetClass="entr" presetSubtype="16" fill="hold" grpId="0" nodeType="afterEffect">
                                  <p:stCondLst>
                                    <p:cond delay="0"/>
                                  </p:stCondLst>
                                  <p:childTnLst>
                                    <p:set>
                                      <p:cBhvr>
                                        <p:cTn id="102" dur="1" fill="hold">
                                          <p:stCondLst>
                                            <p:cond delay="0"/>
                                          </p:stCondLst>
                                        </p:cTn>
                                        <p:tgtEl>
                                          <p:spTgt spid="131087"/>
                                        </p:tgtEl>
                                        <p:attrNameLst>
                                          <p:attrName>style.visibility</p:attrName>
                                        </p:attrNameLst>
                                      </p:cBhvr>
                                      <p:to>
                                        <p:strVal val="visible"/>
                                      </p:to>
                                    </p:set>
                                    <p:anim calcmode="lin" valueType="num">
                                      <p:cBhvr>
                                        <p:cTn id="103" dur="500" fill="hold"/>
                                        <p:tgtEl>
                                          <p:spTgt spid="131087"/>
                                        </p:tgtEl>
                                        <p:attrNameLst>
                                          <p:attrName>ppt_w</p:attrName>
                                        </p:attrNameLst>
                                      </p:cBhvr>
                                      <p:tavLst>
                                        <p:tav tm="0">
                                          <p:val>
                                            <p:fltVal val="0"/>
                                          </p:val>
                                        </p:tav>
                                        <p:tav tm="100000">
                                          <p:val>
                                            <p:strVal val="#ppt_w"/>
                                          </p:val>
                                        </p:tav>
                                      </p:tavLst>
                                    </p:anim>
                                    <p:anim calcmode="lin" valueType="num">
                                      <p:cBhvr>
                                        <p:cTn id="104" dur="500" fill="hold"/>
                                        <p:tgtEl>
                                          <p:spTgt spid="131087"/>
                                        </p:tgtEl>
                                        <p:attrNameLst>
                                          <p:attrName>ppt_h</p:attrName>
                                        </p:attrNameLst>
                                      </p:cBhvr>
                                      <p:tavLst>
                                        <p:tav tm="0">
                                          <p:val>
                                            <p:fltVal val="0"/>
                                          </p:val>
                                        </p:tav>
                                        <p:tav tm="100000">
                                          <p:val>
                                            <p:strVal val="#ppt_h"/>
                                          </p:val>
                                        </p:tav>
                                      </p:tavLst>
                                    </p:anim>
                                  </p:childTnLst>
                                </p:cTn>
                              </p:par>
                            </p:childTnLst>
                          </p:cTn>
                        </p:par>
                        <p:par>
                          <p:cTn id="105" fill="hold">
                            <p:stCondLst>
                              <p:cond delay="7800"/>
                            </p:stCondLst>
                            <p:childTnLst>
                              <p:par>
                                <p:cTn id="106" presetID="23" presetClass="entr" presetSubtype="16" fill="hold" grpId="0" nodeType="afterEffect">
                                  <p:stCondLst>
                                    <p:cond delay="0"/>
                                  </p:stCondLst>
                                  <p:childTnLst>
                                    <p:set>
                                      <p:cBhvr>
                                        <p:cTn id="107" dur="1" fill="hold">
                                          <p:stCondLst>
                                            <p:cond delay="0"/>
                                          </p:stCondLst>
                                        </p:cTn>
                                        <p:tgtEl>
                                          <p:spTgt spid="131103"/>
                                        </p:tgtEl>
                                        <p:attrNameLst>
                                          <p:attrName>style.visibility</p:attrName>
                                        </p:attrNameLst>
                                      </p:cBhvr>
                                      <p:to>
                                        <p:strVal val="visible"/>
                                      </p:to>
                                    </p:set>
                                    <p:anim calcmode="lin" valueType="num">
                                      <p:cBhvr>
                                        <p:cTn id="108" dur="500" fill="hold"/>
                                        <p:tgtEl>
                                          <p:spTgt spid="131103"/>
                                        </p:tgtEl>
                                        <p:attrNameLst>
                                          <p:attrName>ppt_w</p:attrName>
                                        </p:attrNameLst>
                                      </p:cBhvr>
                                      <p:tavLst>
                                        <p:tav tm="0">
                                          <p:val>
                                            <p:fltVal val="0"/>
                                          </p:val>
                                        </p:tav>
                                        <p:tav tm="100000">
                                          <p:val>
                                            <p:strVal val="#ppt_w"/>
                                          </p:val>
                                        </p:tav>
                                      </p:tavLst>
                                    </p:anim>
                                    <p:anim calcmode="lin" valueType="num">
                                      <p:cBhvr>
                                        <p:cTn id="109" dur="500" fill="hold"/>
                                        <p:tgtEl>
                                          <p:spTgt spid="131103"/>
                                        </p:tgtEl>
                                        <p:attrNameLst>
                                          <p:attrName>ppt_h</p:attrName>
                                        </p:attrNameLst>
                                      </p:cBhvr>
                                      <p:tavLst>
                                        <p:tav tm="0">
                                          <p:val>
                                            <p:fltVal val="0"/>
                                          </p:val>
                                        </p:tav>
                                        <p:tav tm="100000">
                                          <p:val>
                                            <p:strVal val="#ppt_h"/>
                                          </p:val>
                                        </p:tav>
                                      </p:tavLst>
                                    </p:anim>
                                  </p:childTnLst>
                                </p:cTn>
                              </p:par>
                              <p:par>
                                <p:cTn id="110" presetID="23" presetClass="entr" presetSubtype="16" fill="hold" grpId="0" nodeType="withEffect">
                                  <p:stCondLst>
                                    <p:cond delay="0"/>
                                  </p:stCondLst>
                                  <p:childTnLst>
                                    <p:set>
                                      <p:cBhvr>
                                        <p:cTn id="111" dur="1" fill="hold">
                                          <p:stCondLst>
                                            <p:cond delay="0"/>
                                          </p:stCondLst>
                                        </p:cTn>
                                        <p:tgtEl>
                                          <p:spTgt spid="131099"/>
                                        </p:tgtEl>
                                        <p:attrNameLst>
                                          <p:attrName>style.visibility</p:attrName>
                                        </p:attrNameLst>
                                      </p:cBhvr>
                                      <p:to>
                                        <p:strVal val="visible"/>
                                      </p:to>
                                    </p:set>
                                    <p:anim calcmode="lin" valueType="num">
                                      <p:cBhvr>
                                        <p:cTn id="112" dur="500" fill="hold"/>
                                        <p:tgtEl>
                                          <p:spTgt spid="131099"/>
                                        </p:tgtEl>
                                        <p:attrNameLst>
                                          <p:attrName>ppt_w</p:attrName>
                                        </p:attrNameLst>
                                      </p:cBhvr>
                                      <p:tavLst>
                                        <p:tav tm="0">
                                          <p:val>
                                            <p:fltVal val="0"/>
                                          </p:val>
                                        </p:tav>
                                        <p:tav tm="100000">
                                          <p:val>
                                            <p:strVal val="#ppt_w"/>
                                          </p:val>
                                        </p:tav>
                                      </p:tavLst>
                                    </p:anim>
                                    <p:anim calcmode="lin" valueType="num">
                                      <p:cBhvr>
                                        <p:cTn id="113" dur="500" fill="hold"/>
                                        <p:tgtEl>
                                          <p:spTgt spid="131099"/>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8300"/>
                            </p:stCondLst>
                            <p:childTnLst>
                              <p:par>
                                <p:cTn id="115" presetID="9" presetClass="entr" presetSubtype="0" fill="hold" grpId="0" nodeType="afterEffect">
                                  <p:stCondLst>
                                    <p:cond delay="0"/>
                                  </p:stCondLst>
                                  <p:childTnLst>
                                    <p:set>
                                      <p:cBhvr>
                                        <p:cTn id="116" dur="1" fill="hold">
                                          <p:stCondLst>
                                            <p:cond delay="0"/>
                                          </p:stCondLst>
                                        </p:cTn>
                                        <p:tgtEl>
                                          <p:spTgt spid="131094"/>
                                        </p:tgtEl>
                                        <p:attrNameLst>
                                          <p:attrName>style.visibility</p:attrName>
                                        </p:attrNameLst>
                                      </p:cBhvr>
                                      <p:to>
                                        <p:strVal val="visible"/>
                                      </p:to>
                                    </p:set>
                                    <p:animEffect transition="in" filter="dissolve">
                                      <p:cBhvr>
                                        <p:cTn id="117" dur="500"/>
                                        <p:tgtEl>
                                          <p:spTgt spid="131094"/>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31095"/>
                                        </p:tgtEl>
                                        <p:attrNameLst>
                                          <p:attrName>style.visibility</p:attrName>
                                        </p:attrNameLst>
                                      </p:cBhvr>
                                      <p:to>
                                        <p:strVal val="visible"/>
                                      </p:to>
                                    </p:set>
                                    <p:animEffect transition="in" filter="fade">
                                      <p:cBhvr>
                                        <p:cTn id="120" dur="500"/>
                                        <p:tgtEl>
                                          <p:spTgt spid="131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31077" grpId="0" animBg="1"/>
      <p:bldP spid="131078" grpId="0" animBg="1"/>
      <p:bldP spid="131079" grpId="0" animBg="1"/>
      <p:bldP spid="131080" grpId="0" autoUpdateAnimBg="0"/>
      <p:bldP spid="131081" grpId="0" autoUpdateAnimBg="0"/>
      <p:bldP spid="131082" grpId="0" autoUpdateAnimBg="0"/>
      <p:bldP spid="131083" grpId="0" animBg="1"/>
      <p:bldP spid="131084" grpId="0" animBg="1"/>
      <p:bldP spid="131085" grpId="0" animBg="1"/>
      <p:bldP spid="131086" grpId="0" animBg="1"/>
      <p:bldP spid="131087" grpId="0" animBg="1"/>
      <p:bldP spid="131088" grpId="0" autoUpdateAnimBg="0"/>
      <p:bldP spid="131089" grpId="0"/>
      <p:bldP spid="131090" grpId="0" autoUpdateAnimBg="0"/>
      <p:bldP spid="131091" grpId="0"/>
      <p:bldP spid="131092" grpId="0" autoUpdateAnimBg="0"/>
      <p:bldP spid="131093" grpId="0"/>
      <p:bldP spid="131094" grpId="0" autoUpdateAnimBg="0"/>
      <p:bldP spid="131095" grpId="0"/>
      <p:bldP spid="131096" grpId="0" autoUpdateAnimBg="0"/>
      <p:bldP spid="131097" grpId="0" autoUpdateAnimBg="0"/>
      <p:bldP spid="131098" grpId="0" autoUpdateAnimBg="0"/>
      <p:bldP spid="131099" grpId="0" autoUpdateAnimBg="0"/>
      <p:bldP spid="131100" grpId="0" animBg="1"/>
      <p:bldP spid="131101" grpId="0" animBg="1"/>
      <p:bldP spid="131102" grpId="0" animBg="1"/>
      <p:bldP spid="131103"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B367C0-D7A8-4DE5-8E4B-9B1200A9001B}" type="slidenum">
              <a:rPr lang="en-US" sz="1500">
                <a:solidFill>
                  <a:schemeClr val="tx2"/>
                </a:solidFill>
              </a:rPr>
              <a:pPr algn="ctr" eaLnBrk="1">
                <a:lnSpc>
                  <a:spcPct val="100000"/>
                </a:lnSpc>
              </a:pPr>
              <a:t>125</a:t>
            </a:fld>
            <a:endParaRPr lang="en-US" sz="1800" dirty="0">
              <a:solidFill>
                <a:schemeClr val="tx2"/>
              </a:solidFill>
            </a:endParaRPr>
          </a:p>
        </p:txBody>
      </p:sp>
      <p:sp>
        <p:nvSpPr>
          <p:cNvPr id="132100" name="AutoShape 4"/>
          <p:cNvSpPr>
            <a:spLocks/>
          </p:cNvSpPr>
          <p:nvPr/>
        </p:nvSpPr>
        <p:spPr bwMode="auto">
          <a:xfrm>
            <a:off x="9804798" y="4329113"/>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2101" name="AutoShape 5"/>
          <p:cNvSpPr>
            <a:spLocks/>
          </p:cNvSpPr>
          <p:nvPr/>
        </p:nvSpPr>
        <p:spPr bwMode="auto">
          <a:xfrm>
            <a:off x="9804797" y="4702969"/>
            <a:ext cx="31623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2" name="AutoShape 6"/>
          <p:cNvSpPr>
            <a:spLocks/>
          </p:cNvSpPr>
          <p:nvPr/>
        </p:nvSpPr>
        <p:spPr bwMode="auto">
          <a:xfrm>
            <a:off x="14214873" y="7860506"/>
            <a:ext cx="149185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2103" name="AutoShape 7"/>
          <p:cNvSpPr>
            <a:spLocks/>
          </p:cNvSpPr>
          <p:nvPr/>
        </p:nvSpPr>
        <p:spPr bwMode="auto">
          <a:xfrm>
            <a:off x="14214872" y="8234363"/>
            <a:ext cx="3076575"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4" name="AutoShape 8"/>
          <p:cNvSpPr>
            <a:spLocks/>
          </p:cNvSpPr>
          <p:nvPr/>
        </p:nvSpPr>
        <p:spPr bwMode="auto">
          <a:xfrm>
            <a:off x="6675835" y="9580960"/>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2105" name="AutoShape 9"/>
          <p:cNvSpPr>
            <a:spLocks/>
          </p:cNvSpPr>
          <p:nvPr/>
        </p:nvSpPr>
        <p:spPr bwMode="auto">
          <a:xfrm>
            <a:off x="5106591" y="9991725"/>
            <a:ext cx="31384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best they made you simple</a:t>
            </a:r>
          </a:p>
        </p:txBody>
      </p:sp>
      <p:sp>
        <p:nvSpPr>
          <p:cNvPr id="132106" name="AutoShape 10"/>
          <p:cNvSpPr>
            <a:spLocks/>
          </p:cNvSpPr>
          <p:nvPr/>
        </p:nvSpPr>
        <p:spPr bwMode="auto">
          <a:xfrm>
            <a:off x="2845594" y="557807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32107" name="AutoShape 11"/>
          <p:cNvSpPr>
            <a:spLocks/>
          </p:cNvSpPr>
          <p:nvPr/>
        </p:nvSpPr>
        <p:spPr bwMode="auto">
          <a:xfrm>
            <a:off x="1277541" y="5990035"/>
            <a:ext cx="3137297"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best they made you simple</a:t>
            </a:r>
          </a:p>
        </p:txBody>
      </p:sp>
      <p:sp>
        <p:nvSpPr>
          <p:cNvPr id="132108" name="AutoShape 12"/>
          <p:cNvSpPr>
            <a:spLocks/>
          </p:cNvSpPr>
          <p:nvPr/>
        </p:nvSpPr>
        <p:spPr bwMode="auto">
          <a:xfrm rot="2700000">
            <a:off x="7049095" y="6705005"/>
            <a:ext cx="255985" cy="1162050"/>
          </a:xfrm>
          <a:custGeom>
            <a:avLst/>
            <a:gdLst>
              <a:gd name="T0" fmla="*/ 170657 w 21600"/>
              <a:gd name="T1" fmla="*/ 774700 h 21600"/>
              <a:gd name="T2" fmla="*/ 170657 w 21600"/>
              <a:gd name="T3" fmla="*/ 774700 h 21600"/>
              <a:gd name="T4" fmla="*/ 170657 w 21600"/>
              <a:gd name="T5" fmla="*/ 774700 h 21600"/>
              <a:gd name="T6" fmla="*/ 170657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32109" name="AutoShape 13"/>
          <p:cNvSpPr>
            <a:spLocks/>
          </p:cNvSpPr>
          <p:nvPr/>
        </p:nvSpPr>
        <p:spPr bwMode="auto">
          <a:xfrm rot="2700000">
            <a:off x="11172230" y="7470577"/>
            <a:ext cx="255984" cy="1162050"/>
          </a:xfrm>
          <a:custGeom>
            <a:avLst/>
            <a:gdLst>
              <a:gd name="T0" fmla="*/ 170656 w 21600"/>
              <a:gd name="T1" fmla="*/ 774700 h 21600"/>
              <a:gd name="T2" fmla="*/ 170656 w 21600"/>
              <a:gd name="T3" fmla="*/ 774700 h 21600"/>
              <a:gd name="T4" fmla="*/ 170656 w 21600"/>
              <a:gd name="T5" fmla="*/ 774700 h 21600"/>
              <a:gd name="T6" fmla="*/ 170656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2110" name="AutoShape 14"/>
          <p:cNvSpPr>
            <a:spLocks/>
          </p:cNvSpPr>
          <p:nvPr/>
        </p:nvSpPr>
        <p:spPr bwMode="auto">
          <a:xfrm rot="-2700000">
            <a:off x="8863013" y="7206854"/>
            <a:ext cx="257175" cy="1162050"/>
          </a:xfrm>
          <a:custGeom>
            <a:avLst/>
            <a:gdLst>
              <a:gd name="T0" fmla="*/ 171450 w 21600"/>
              <a:gd name="T1" fmla="*/ 774700 h 21600"/>
              <a:gd name="T2" fmla="*/ 171450 w 21600"/>
              <a:gd name="T3" fmla="*/ 774700 h 21600"/>
              <a:gd name="T4" fmla="*/ 171450 w 21600"/>
              <a:gd name="T5" fmla="*/ 774700 h 21600"/>
              <a:gd name="T6" fmla="*/ 171450 w 21600"/>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2111" name="AutoShape 15"/>
          <p:cNvSpPr>
            <a:spLocks/>
          </p:cNvSpPr>
          <p:nvPr/>
        </p:nvSpPr>
        <p:spPr bwMode="auto">
          <a:xfrm rot="2700000">
            <a:off x="7384852" y="5520333"/>
            <a:ext cx="2200275" cy="2201466"/>
          </a:xfrm>
          <a:prstGeom prst="roundRect">
            <a:avLst>
              <a:gd name="adj" fmla="val 13773"/>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2" name="AutoShape 16"/>
          <p:cNvSpPr>
            <a:spLocks/>
          </p:cNvSpPr>
          <p:nvPr/>
        </p:nvSpPr>
        <p:spPr bwMode="auto">
          <a:xfrm rot="2700000">
            <a:off x="8814792" y="7892058"/>
            <a:ext cx="2201466" cy="2200275"/>
          </a:xfrm>
          <a:prstGeom prst="roundRect">
            <a:avLst>
              <a:gd name="adj" fmla="val 13773"/>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3" name="AutoShape 17"/>
          <p:cNvSpPr>
            <a:spLocks/>
          </p:cNvSpPr>
          <p:nvPr/>
        </p:nvSpPr>
        <p:spPr bwMode="auto">
          <a:xfrm rot="2700000">
            <a:off x="11289506" y="6507956"/>
            <a:ext cx="2200275" cy="2200275"/>
          </a:xfrm>
          <a:prstGeom prst="roundRect">
            <a:avLst>
              <a:gd name="adj" fmla="val 13773"/>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4" name="AutoShape 18"/>
          <p:cNvSpPr>
            <a:spLocks/>
          </p:cNvSpPr>
          <p:nvPr/>
        </p:nvSpPr>
        <p:spPr bwMode="auto">
          <a:xfrm rot="2700000">
            <a:off x="4796433" y="6951464"/>
            <a:ext cx="2201466" cy="2200275"/>
          </a:xfrm>
          <a:prstGeom prst="roundRect">
            <a:avLst>
              <a:gd name="adj" fmla="val 13773"/>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5" name="AutoShape 19"/>
          <p:cNvSpPr>
            <a:spLocks/>
          </p:cNvSpPr>
          <p:nvPr/>
        </p:nvSpPr>
        <p:spPr bwMode="auto">
          <a:xfrm rot="2700000">
            <a:off x="7559874" y="5696546"/>
            <a:ext cx="1850231" cy="1849041"/>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6" name="AutoShape 20"/>
          <p:cNvSpPr>
            <a:spLocks/>
          </p:cNvSpPr>
          <p:nvPr/>
        </p:nvSpPr>
        <p:spPr bwMode="auto">
          <a:xfrm rot="2700000">
            <a:off x="11464529" y="6682979"/>
            <a:ext cx="1850231" cy="1850231"/>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7" name="AutoShape 21"/>
          <p:cNvSpPr>
            <a:spLocks/>
          </p:cNvSpPr>
          <p:nvPr/>
        </p:nvSpPr>
        <p:spPr bwMode="auto">
          <a:xfrm rot="2700000">
            <a:off x="8991005" y="8067080"/>
            <a:ext cx="1849041" cy="1850231"/>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8" name="AutoShape 22"/>
          <p:cNvSpPr>
            <a:spLocks/>
          </p:cNvSpPr>
          <p:nvPr/>
        </p:nvSpPr>
        <p:spPr bwMode="auto">
          <a:xfrm rot="2700000">
            <a:off x="4975027" y="7126486"/>
            <a:ext cx="1849041" cy="1850231"/>
          </a:xfrm>
          <a:prstGeom prst="roundRect">
            <a:avLst>
              <a:gd name="adj" fmla="val 13773"/>
            </a:avLst>
          </a:prstGeom>
          <a:solidFill>
            <a:schemeClr val="bg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32119" name="AutoShape 23"/>
          <p:cNvSpPr>
            <a:spLocks/>
          </p:cNvSpPr>
          <p:nvPr/>
        </p:nvSpPr>
        <p:spPr bwMode="auto">
          <a:xfrm>
            <a:off x="8147447" y="6272212"/>
            <a:ext cx="684609" cy="577454"/>
          </a:xfrm>
          <a:custGeom>
            <a:avLst/>
            <a:gdLst>
              <a:gd name="T0" fmla="*/ 456406 w 21600"/>
              <a:gd name="T1" fmla="*/ 384969 h 21600"/>
              <a:gd name="T2" fmla="*/ 456406 w 21600"/>
              <a:gd name="T3" fmla="*/ 384969 h 21600"/>
              <a:gd name="T4" fmla="*/ 456406 w 21600"/>
              <a:gd name="T5" fmla="*/ 384969 h 21600"/>
              <a:gd name="T6" fmla="*/ 456406 w 21600"/>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50" y="21600"/>
                </a:lnTo>
                <a:cubicBezTo>
                  <a:pt x="604" y="21600"/>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600"/>
                  <a:pt x="20249" y="21600"/>
                </a:cubicBezTo>
                <a:cubicBezTo>
                  <a:pt x="20249" y="21600"/>
                  <a:pt x="20249" y="21600"/>
                  <a:pt x="20249" y="21600"/>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32120" name="AutoShape 24"/>
          <p:cNvSpPr>
            <a:spLocks/>
          </p:cNvSpPr>
          <p:nvPr/>
        </p:nvSpPr>
        <p:spPr bwMode="auto">
          <a:xfrm>
            <a:off x="9571435" y="8678466"/>
            <a:ext cx="684609" cy="684609"/>
          </a:xfrm>
          <a:custGeom>
            <a:avLst/>
            <a:gdLst>
              <a:gd name="T0" fmla="*/ 456406 w 21600"/>
              <a:gd name="T1" fmla="*/ 456406 h 21600"/>
              <a:gd name="T2" fmla="*/ 456406 w 21600"/>
              <a:gd name="T3" fmla="*/ 456406 h 21600"/>
              <a:gd name="T4" fmla="*/ 456406 w 21600"/>
              <a:gd name="T5" fmla="*/ 456406 h 21600"/>
              <a:gd name="T6" fmla="*/ 456406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32121" name="AutoShape 25"/>
          <p:cNvSpPr>
            <a:spLocks/>
          </p:cNvSpPr>
          <p:nvPr/>
        </p:nvSpPr>
        <p:spPr bwMode="auto">
          <a:xfrm>
            <a:off x="5529263" y="7578329"/>
            <a:ext cx="641747" cy="684609"/>
          </a:xfrm>
          <a:custGeom>
            <a:avLst/>
            <a:gdLst>
              <a:gd name="T0" fmla="*/ 427832 w 21600"/>
              <a:gd name="T1" fmla="*/ 456406 h 21600"/>
              <a:gd name="T2" fmla="*/ 427832 w 21600"/>
              <a:gd name="T3" fmla="*/ 456406 h 21600"/>
              <a:gd name="T4" fmla="*/ 427832 w 21600"/>
              <a:gd name="T5" fmla="*/ 456406 h 21600"/>
              <a:gd name="T6" fmla="*/ 427832 w 21600"/>
              <a:gd name="T7" fmla="*/ 456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1" y="5418"/>
                  <a:pt x="15831" y="8045"/>
                </a:cubicBezTo>
                <a:lnTo>
                  <a:pt x="15831"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32122" name="AutoShape 26"/>
          <p:cNvSpPr>
            <a:spLocks/>
          </p:cNvSpPr>
          <p:nvPr/>
        </p:nvSpPr>
        <p:spPr bwMode="auto">
          <a:xfrm>
            <a:off x="12045554" y="7286625"/>
            <a:ext cx="688181" cy="595313"/>
          </a:xfrm>
          <a:custGeom>
            <a:avLst/>
            <a:gdLst>
              <a:gd name="T0" fmla="*/ 458788 w 20492"/>
              <a:gd name="T1" fmla="*/ 421675 h 20804"/>
              <a:gd name="T2" fmla="*/ 458788 w 20492"/>
              <a:gd name="T3" fmla="*/ 421675 h 20804"/>
              <a:gd name="T4" fmla="*/ 458788 w 20492"/>
              <a:gd name="T5" fmla="*/ 421675 h 20804"/>
              <a:gd name="T6" fmla="*/ 458788 w 20492"/>
              <a:gd name="T7" fmla="*/ 42167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7" name="AutoShape 17"/>
          <p:cNvSpPr>
            <a:spLocks/>
          </p:cNvSpPr>
          <p:nvPr/>
        </p:nvSpPr>
        <p:spPr bwMode="auto">
          <a:xfrm>
            <a:off x="7304485" y="6727032"/>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4"/>
          </a:solidFill>
          <a:ln>
            <a:noFill/>
          </a:ln>
          <a:effectLst/>
          <a:extLst/>
        </p:spPr>
        <p:txBody>
          <a:bodyPr lIns="38100" tIns="38100" rIns="38100" bIns="38100" anchor="ctr"/>
          <a:lstStyle/>
          <a:p>
            <a:endParaRPr lang="id-ID" sz="1800"/>
          </a:p>
        </p:txBody>
      </p:sp>
      <p:sp>
        <p:nvSpPr>
          <p:cNvPr id="1331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1715546-456D-4BA6-8DD4-627F6B83AB05}" type="slidenum">
              <a:rPr lang="en-US" sz="1500">
                <a:solidFill>
                  <a:schemeClr val="tx2"/>
                </a:solidFill>
              </a:rPr>
              <a:pPr algn="ctr" eaLnBrk="1">
                <a:lnSpc>
                  <a:spcPct val="100000"/>
                </a:lnSpc>
              </a:pPr>
              <a:t>126</a:t>
            </a:fld>
            <a:endParaRPr lang="en-US" sz="1800">
              <a:solidFill>
                <a:schemeClr val="tx2"/>
              </a:solidFill>
            </a:endParaRPr>
          </a:p>
        </p:txBody>
      </p:sp>
      <p:sp>
        <p:nvSpPr>
          <p:cNvPr id="133124" name="AutoShape 4"/>
          <p:cNvSpPr>
            <a:spLocks/>
          </p:cNvSpPr>
          <p:nvPr/>
        </p:nvSpPr>
        <p:spPr bwMode="auto">
          <a:xfrm>
            <a:off x="3034904" y="7771210"/>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3"/>
          </a:solidFill>
          <a:ln>
            <a:noFill/>
          </a:ln>
          <a:effectLst/>
          <a:extLst/>
        </p:spPr>
        <p:txBody>
          <a:bodyPr lIns="38100" tIns="38100" rIns="38100" bIns="38100" anchor="ctr"/>
          <a:lstStyle/>
          <a:p>
            <a:endParaRPr lang="id-ID" sz="1800"/>
          </a:p>
        </p:txBody>
      </p:sp>
      <p:sp>
        <p:nvSpPr>
          <p:cNvPr id="133125" name="AutoShape 5"/>
          <p:cNvSpPr>
            <a:spLocks/>
          </p:cNvSpPr>
          <p:nvPr/>
        </p:nvSpPr>
        <p:spPr bwMode="auto">
          <a:xfrm>
            <a:off x="4188619" y="8235553"/>
            <a:ext cx="65603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4</a:t>
            </a:r>
            <a:endParaRPr lang="en-US" sz="1800">
              <a:latin typeface="Roboto" charset="0"/>
              <a:ea typeface="ＭＳ Ｐゴシック" charset="0"/>
              <a:cs typeface="Roboto" charset="0"/>
              <a:sym typeface="Roboto" charset="0"/>
            </a:endParaRPr>
          </a:p>
        </p:txBody>
      </p:sp>
      <p:sp>
        <p:nvSpPr>
          <p:cNvPr id="133126" name="AutoShape 6"/>
          <p:cNvSpPr>
            <a:spLocks/>
          </p:cNvSpPr>
          <p:nvPr/>
        </p:nvSpPr>
        <p:spPr bwMode="auto">
          <a:xfrm>
            <a:off x="3602832" y="9008269"/>
            <a:ext cx="1827610" cy="10441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rgbClr val="FFFFFF"/>
                </a:solidFill>
                <a:latin typeface="Roboto" charset="0"/>
                <a:ea typeface="ＭＳ Ｐゴシック" charset="0"/>
                <a:cs typeface="Roboto" charset="0"/>
                <a:sym typeface="Roboto" charset="0"/>
              </a:rPr>
              <a:t>Lorem ipsum dolor sit amet, consectetur.</a:t>
            </a:r>
            <a:endParaRPr lang="en-US" sz="1800">
              <a:latin typeface="Roboto" charset="0"/>
              <a:ea typeface="ＭＳ Ｐゴシック" charset="0"/>
              <a:cs typeface="Roboto" charset="0"/>
              <a:sym typeface="Roboto" charset="0"/>
            </a:endParaRPr>
          </a:p>
        </p:txBody>
      </p:sp>
      <p:sp>
        <p:nvSpPr>
          <p:cNvPr id="133127" name="AutoShape 7"/>
          <p:cNvSpPr>
            <a:spLocks/>
          </p:cNvSpPr>
          <p:nvPr/>
        </p:nvSpPr>
        <p:spPr bwMode="auto">
          <a:xfrm>
            <a:off x="951310" y="5025629"/>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1"/>
          </a:solidFill>
          <a:ln>
            <a:noFill/>
          </a:ln>
          <a:effectLst/>
          <a:extLst/>
        </p:spPr>
        <p:txBody>
          <a:bodyPr lIns="38100" tIns="38100" rIns="38100" bIns="38100" anchor="ctr"/>
          <a:lstStyle/>
          <a:p>
            <a:endParaRPr lang="id-ID" sz="1800"/>
          </a:p>
        </p:txBody>
      </p:sp>
      <p:sp>
        <p:nvSpPr>
          <p:cNvPr id="133128" name="AutoShape 8"/>
          <p:cNvSpPr>
            <a:spLocks/>
          </p:cNvSpPr>
          <p:nvPr/>
        </p:nvSpPr>
        <p:spPr bwMode="auto">
          <a:xfrm>
            <a:off x="2105025" y="5489972"/>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rgbClr val="FFFFFF"/>
                </a:solidFill>
                <a:latin typeface="Roboto" charset="0"/>
                <a:ea typeface="ＭＳ Ｐゴシック" charset="0"/>
                <a:cs typeface="Roboto" charset="0"/>
                <a:sym typeface="Roboto" charset="0"/>
              </a:rPr>
              <a:t>1</a:t>
            </a:r>
            <a:endParaRPr lang="en-US" sz="1800" dirty="0">
              <a:latin typeface="Roboto" charset="0"/>
              <a:ea typeface="ＭＳ Ｐゴシック" charset="0"/>
              <a:cs typeface="Roboto" charset="0"/>
              <a:sym typeface="Roboto" charset="0"/>
            </a:endParaRPr>
          </a:p>
        </p:txBody>
      </p:sp>
      <p:sp>
        <p:nvSpPr>
          <p:cNvPr id="133129" name="AutoShape 9"/>
          <p:cNvSpPr>
            <a:spLocks/>
          </p:cNvSpPr>
          <p:nvPr/>
        </p:nvSpPr>
        <p:spPr bwMode="auto">
          <a:xfrm>
            <a:off x="1520429" y="6261498"/>
            <a:ext cx="182641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rgbClr val="FFFFFF"/>
                </a:solidFill>
                <a:latin typeface="Roboto" charset="0"/>
                <a:ea typeface="ＭＳ Ｐゴシック" charset="0"/>
                <a:cs typeface="Roboto" charset="0"/>
                <a:sym typeface="Roboto" charset="0"/>
              </a:rPr>
              <a:t>Morbi</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leo</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risus</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porta</a:t>
            </a:r>
            <a:r>
              <a:rPr lang="en-US" sz="1800" dirty="0">
                <a:solidFill>
                  <a:srgbClr val="FFFFFF"/>
                </a:solidFill>
                <a:latin typeface="Roboto" charset="0"/>
                <a:ea typeface="ＭＳ Ｐゴシック" charset="0"/>
                <a:cs typeface="Roboto" charset="0"/>
                <a:sym typeface="Roboto" charset="0"/>
              </a:rPr>
              <a:t> ac </a:t>
            </a:r>
            <a:r>
              <a:rPr lang="en-US" sz="1800" dirty="0" err="1">
                <a:solidFill>
                  <a:srgbClr val="FFFFFF"/>
                </a:solidFill>
                <a:latin typeface="Roboto" charset="0"/>
                <a:ea typeface="ＭＳ Ｐゴシック" charset="0"/>
                <a:cs typeface="Roboto" charset="0"/>
                <a:sym typeface="Roboto" charset="0"/>
              </a:rPr>
              <a:t>vestibulum</a:t>
            </a:r>
            <a:r>
              <a:rPr lang="en-US" sz="1800"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
        <p:nvSpPr>
          <p:cNvPr id="133130" name="AutoShape 10"/>
          <p:cNvSpPr>
            <a:spLocks/>
          </p:cNvSpPr>
          <p:nvPr/>
        </p:nvSpPr>
        <p:spPr bwMode="auto">
          <a:xfrm rot="2531865">
            <a:off x="7452122" y="5700713"/>
            <a:ext cx="1462088" cy="222647"/>
          </a:xfrm>
          <a:custGeom>
            <a:avLst/>
            <a:gdLst>
              <a:gd name="T0" fmla="*/ 974725 w 21600"/>
              <a:gd name="T1" fmla="*/ 165471 h 20427"/>
              <a:gd name="T2" fmla="*/ 974725 w 21600"/>
              <a:gd name="T3" fmla="*/ 165471 h 20427"/>
              <a:gd name="T4" fmla="*/ 974725 w 21600"/>
              <a:gd name="T5" fmla="*/ 165471 h 20427"/>
              <a:gd name="T6" fmla="*/ 974725 w 21600"/>
              <a:gd name="T7" fmla="*/ 165471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2" name="AutoShape 12"/>
          <p:cNvSpPr>
            <a:spLocks/>
          </p:cNvSpPr>
          <p:nvPr/>
        </p:nvSpPr>
        <p:spPr bwMode="auto">
          <a:xfrm rot="10325804">
            <a:off x="6053137" y="9685735"/>
            <a:ext cx="1462088" cy="221456"/>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3" name="AutoShape 13"/>
          <p:cNvSpPr>
            <a:spLocks/>
          </p:cNvSpPr>
          <p:nvPr/>
        </p:nvSpPr>
        <p:spPr bwMode="auto">
          <a:xfrm rot="-1027557">
            <a:off x="3162300" y="4576763"/>
            <a:ext cx="1462088" cy="221456"/>
          </a:xfrm>
          <a:custGeom>
            <a:avLst/>
            <a:gdLst>
              <a:gd name="T0" fmla="*/ 974725 w 21600"/>
              <a:gd name="T1" fmla="*/ 164586 h 20427"/>
              <a:gd name="T2" fmla="*/ 974725 w 21600"/>
              <a:gd name="T3" fmla="*/ 164586 h 20427"/>
              <a:gd name="T4" fmla="*/ 974725 w 21600"/>
              <a:gd name="T5" fmla="*/ 164586 h 20427"/>
              <a:gd name="T6" fmla="*/ 974725 w 21600"/>
              <a:gd name="T7" fmla="*/ 164586 h 204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27">
                <a:moveTo>
                  <a:pt x="0" y="20426"/>
                </a:moveTo>
                <a:cubicBezTo>
                  <a:pt x="3482" y="5935"/>
                  <a:pt x="7622" y="-1173"/>
                  <a:pt x="11805" y="157"/>
                </a:cubicBezTo>
                <a:cubicBezTo>
                  <a:pt x="15304" y="1271"/>
                  <a:pt x="18689" y="8276"/>
                  <a:pt x="21599" y="20426"/>
                </a:cubicBezTo>
              </a:path>
            </a:pathLst>
          </a:custGeom>
          <a:noFill/>
          <a:ln w="12700" cap="flat" cmpd="sng">
            <a:solidFill>
              <a:schemeClr val="bg2">
                <a:lumMod val="75000"/>
              </a:schemeClr>
            </a:solidFill>
            <a:prstDash val="lgDash"/>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33134" name="AutoShape 14"/>
          <p:cNvSpPr>
            <a:spLocks/>
          </p:cNvSpPr>
          <p:nvPr/>
        </p:nvSpPr>
        <p:spPr bwMode="auto">
          <a:xfrm>
            <a:off x="4563667" y="4399360"/>
            <a:ext cx="2964656" cy="2964656"/>
          </a:xfrm>
          <a:custGeom>
            <a:avLst/>
            <a:gdLst>
              <a:gd name="T0" fmla="*/ 1976438 w 21600"/>
              <a:gd name="T1" fmla="*/ 1976438 h 21600"/>
              <a:gd name="T2" fmla="*/ 1976438 w 21600"/>
              <a:gd name="T3" fmla="*/ 1976438 h 21600"/>
              <a:gd name="T4" fmla="*/ 1976438 w 21600"/>
              <a:gd name="T5" fmla="*/ 1976438 h 21600"/>
              <a:gd name="T6" fmla="*/ 1976438 w 21600"/>
              <a:gd name="T7" fmla="*/ 1976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66" y="0"/>
                </a:moveTo>
                <a:cubicBezTo>
                  <a:pt x="9771" y="0"/>
                  <a:pt x="9485" y="245"/>
                  <a:pt x="9442" y="537"/>
                </a:cubicBezTo>
                <a:lnTo>
                  <a:pt x="9222" y="2047"/>
                </a:lnTo>
                <a:cubicBezTo>
                  <a:pt x="7989" y="2268"/>
                  <a:pt x="6796" y="2753"/>
                  <a:pt x="5728" y="3497"/>
                </a:cubicBezTo>
                <a:lnTo>
                  <a:pt x="4504" y="2584"/>
                </a:lnTo>
                <a:cubicBezTo>
                  <a:pt x="4276" y="2414"/>
                  <a:pt x="3882" y="2444"/>
                  <a:pt x="3681" y="2644"/>
                </a:cubicBezTo>
                <a:lnTo>
                  <a:pt x="2644" y="3681"/>
                </a:lnTo>
                <a:cubicBezTo>
                  <a:pt x="2435" y="3889"/>
                  <a:pt x="2408" y="4267"/>
                  <a:pt x="2584" y="4504"/>
                </a:cubicBezTo>
                <a:lnTo>
                  <a:pt x="3497" y="5728"/>
                </a:lnTo>
                <a:cubicBezTo>
                  <a:pt x="2753" y="6796"/>
                  <a:pt x="2268" y="7989"/>
                  <a:pt x="2047" y="9222"/>
                </a:cubicBezTo>
                <a:lnTo>
                  <a:pt x="537" y="9442"/>
                </a:lnTo>
                <a:cubicBezTo>
                  <a:pt x="245" y="9485"/>
                  <a:pt x="0" y="9771"/>
                  <a:pt x="0" y="10066"/>
                </a:cubicBezTo>
                <a:lnTo>
                  <a:pt x="0" y="11533"/>
                </a:lnTo>
                <a:cubicBezTo>
                  <a:pt x="0" y="11828"/>
                  <a:pt x="245" y="12114"/>
                  <a:pt x="537" y="12157"/>
                </a:cubicBezTo>
                <a:lnTo>
                  <a:pt x="2047" y="12377"/>
                </a:lnTo>
                <a:cubicBezTo>
                  <a:pt x="2268" y="13610"/>
                  <a:pt x="2753" y="14803"/>
                  <a:pt x="3497" y="15871"/>
                </a:cubicBezTo>
                <a:lnTo>
                  <a:pt x="2584" y="17095"/>
                </a:lnTo>
                <a:cubicBezTo>
                  <a:pt x="2408" y="17332"/>
                  <a:pt x="2435" y="17707"/>
                  <a:pt x="2644" y="17915"/>
                </a:cubicBezTo>
                <a:lnTo>
                  <a:pt x="3681" y="18955"/>
                </a:lnTo>
                <a:cubicBezTo>
                  <a:pt x="3881" y="19155"/>
                  <a:pt x="4277" y="19184"/>
                  <a:pt x="4504" y="19015"/>
                </a:cubicBezTo>
                <a:lnTo>
                  <a:pt x="5731" y="18102"/>
                </a:lnTo>
                <a:cubicBezTo>
                  <a:pt x="6799" y="18845"/>
                  <a:pt x="7990" y="19332"/>
                  <a:pt x="9222" y="19552"/>
                </a:cubicBezTo>
                <a:lnTo>
                  <a:pt x="9442" y="21062"/>
                </a:lnTo>
                <a:cubicBezTo>
                  <a:pt x="9485" y="21354"/>
                  <a:pt x="9771" y="21599"/>
                  <a:pt x="10066" y="21599"/>
                </a:cubicBezTo>
                <a:lnTo>
                  <a:pt x="11533" y="21599"/>
                </a:lnTo>
                <a:cubicBezTo>
                  <a:pt x="11828" y="21599"/>
                  <a:pt x="12114" y="21354"/>
                  <a:pt x="12157" y="21062"/>
                </a:cubicBezTo>
                <a:lnTo>
                  <a:pt x="12380" y="19552"/>
                </a:lnTo>
                <a:cubicBezTo>
                  <a:pt x="13611" y="19331"/>
                  <a:pt x="14801" y="18845"/>
                  <a:pt x="15868" y="18102"/>
                </a:cubicBezTo>
                <a:lnTo>
                  <a:pt x="17095" y="19015"/>
                </a:lnTo>
                <a:cubicBezTo>
                  <a:pt x="17196" y="19090"/>
                  <a:pt x="17328" y="19130"/>
                  <a:pt x="17467" y="19131"/>
                </a:cubicBezTo>
                <a:cubicBezTo>
                  <a:pt x="17641" y="19131"/>
                  <a:pt x="17806" y="19067"/>
                  <a:pt x="17918" y="18955"/>
                </a:cubicBezTo>
                <a:lnTo>
                  <a:pt x="18955" y="17918"/>
                </a:lnTo>
                <a:cubicBezTo>
                  <a:pt x="19164" y="17710"/>
                  <a:pt x="19191" y="17332"/>
                  <a:pt x="19015" y="17095"/>
                </a:cubicBezTo>
                <a:lnTo>
                  <a:pt x="18102" y="15871"/>
                </a:lnTo>
                <a:cubicBezTo>
                  <a:pt x="18846" y="14803"/>
                  <a:pt x="19331" y="13610"/>
                  <a:pt x="19552" y="12377"/>
                </a:cubicBezTo>
                <a:lnTo>
                  <a:pt x="21062" y="12157"/>
                </a:lnTo>
                <a:cubicBezTo>
                  <a:pt x="21354" y="12114"/>
                  <a:pt x="21600" y="11828"/>
                  <a:pt x="21600" y="11533"/>
                </a:cubicBezTo>
                <a:lnTo>
                  <a:pt x="21600" y="10066"/>
                </a:lnTo>
                <a:cubicBezTo>
                  <a:pt x="21600" y="9771"/>
                  <a:pt x="21354" y="9485"/>
                  <a:pt x="21062" y="9442"/>
                </a:cubicBezTo>
                <a:lnTo>
                  <a:pt x="19552" y="9222"/>
                </a:lnTo>
                <a:cubicBezTo>
                  <a:pt x="19331" y="7989"/>
                  <a:pt x="18846" y="6796"/>
                  <a:pt x="18102" y="5728"/>
                </a:cubicBezTo>
                <a:lnTo>
                  <a:pt x="19015" y="4504"/>
                </a:lnTo>
                <a:cubicBezTo>
                  <a:pt x="19191" y="4267"/>
                  <a:pt x="19164" y="3892"/>
                  <a:pt x="18955" y="3684"/>
                </a:cubicBezTo>
                <a:lnTo>
                  <a:pt x="17918" y="2644"/>
                </a:lnTo>
                <a:cubicBezTo>
                  <a:pt x="17718" y="2444"/>
                  <a:pt x="17323" y="2415"/>
                  <a:pt x="17095" y="2584"/>
                </a:cubicBezTo>
                <a:lnTo>
                  <a:pt x="15871" y="3497"/>
                </a:lnTo>
                <a:cubicBezTo>
                  <a:pt x="14804" y="2754"/>
                  <a:pt x="13612" y="2268"/>
                  <a:pt x="12380" y="2047"/>
                </a:cubicBezTo>
                <a:lnTo>
                  <a:pt x="12157" y="537"/>
                </a:lnTo>
                <a:cubicBezTo>
                  <a:pt x="12114" y="245"/>
                  <a:pt x="11828" y="0"/>
                  <a:pt x="11533" y="0"/>
                </a:cubicBezTo>
                <a:lnTo>
                  <a:pt x="10066" y="0"/>
                </a:lnTo>
                <a:close/>
              </a:path>
            </a:pathLst>
          </a:custGeom>
          <a:solidFill>
            <a:schemeClr val="accent2"/>
          </a:solidFill>
          <a:ln>
            <a:noFill/>
          </a:ln>
          <a:effectLst/>
          <a:extLst/>
        </p:spPr>
        <p:txBody>
          <a:bodyPr lIns="38100" tIns="38100" rIns="38100" bIns="38100" anchor="ctr"/>
          <a:lstStyle/>
          <a:p>
            <a:endParaRPr lang="id-ID" sz="1800"/>
          </a:p>
        </p:txBody>
      </p:sp>
      <p:sp>
        <p:nvSpPr>
          <p:cNvPr id="133135" name="AutoShape 15"/>
          <p:cNvSpPr>
            <a:spLocks/>
          </p:cNvSpPr>
          <p:nvPr/>
        </p:nvSpPr>
        <p:spPr bwMode="auto">
          <a:xfrm>
            <a:off x="5717381" y="4863703"/>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2</a:t>
            </a:r>
            <a:endParaRPr lang="en-US" sz="1800">
              <a:latin typeface="Roboto" charset="0"/>
              <a:ea typeface="ＭＳ Ｐゴシック" charset="0"/>
              <a:cs typeface="Roboto" charset="0"/>
              <a:sym typeface="Roboto" charset="0"/>
            </a:endParaRPr>
          </a:p>
        </p:txBody>
      </p:sp>
      <p:sp>
        <p:nvSpPr>
          <p:cNvPr id="133136" name="AutoShape 16"/>
          <p:cNvSpPr>
            <a:spLocks/>
          </p:cNvSpPr>
          <p:nvPr/>
        </p:nvSpPr>
        <p:spPr bwMode="auto">
          <a:xfrm>
            <a:off x="5130404" y="5635229"/>
            <a:ext cx="182760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rgbClr val="FFFFFF"/>
                </a:solidFill>
                <a:latin typeface="Roboto" charset="0"/>
                <a:ea typeface="ＭＳ Ｐゴシック" charset="0"/>
                <a:cs typeface="Roboto" charset="0"/>
                <a:sym typeface="Roboto" charset="0"/>
              </a:rPr>
              <a:t>Vestibulum id ligula porta felis euismod.</a:t>
            </a:r>
            <a:endParaRPr lang="en-US" sz="1800">
              <a:latin typeface="Roboto" charset="0"/>
              <a:ea typeface="ＭＳ Ｐゴシック" charset="0"/>
              <a:cs typeface="Roboto" charset="0"/>
              <a:sym typeface="Roboto" charset="0"/>
            </a:endParaRPr>
          </a:p>
        </p:txBody>
      </p:sp>
      <p:sp>
        <p:nvSpPr>
          <p:cNvPr id="133138" name="AutoShape 18"/>
          <p:cNvSpPr>
            <a:spLocks/>
          </p:cNvSpPr>
          <p:nvPr/>
        </p:nvSpPr>
        <p:spPr bwMode="auto">
          <a:xfrm>
            <a:off x="8458200" y="7191375"/>
            <a:ext cx="657225" cy="652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rgbClr val="FFFFFF"/>
                </a:solidFill>
                <a:latin typeface="Roboto" charset="0"/>
                <a:ea typeface="ＭＳ Ｐゴシック" charset="0"/>
                <a:cs typeface="Roboto" charset="0"/>
                <a:sym typeface="Roboto" charset="0"/>
              </a:rPr>
              <a:t>3</a:t>
            </a:r>
            <a:endParaRPr lang="en-US" sz="1800">
              <a:latin typeface="Roboto" charset="0"/>
              <a:ea typeface="ＭＳ Ｐゴシック" charset="0"/>
              <a:cs typeface="Roboto" charset="0"/>
              <a:sym typeface="Roboto" charset="0"/>
            </a:endParaRPr>
          </a:p>
        </p:txBody>
      </p:sp>
      <p:sp>
        <p:nvSpPr>
          <p:cNvPr id="133139" name="AutoShape 19"/>
          <p:cNvSpPr>
            <a:spLocks/>
          </p:cNvSpPr>
          <p:nvPr/>
        </p:nvSpPr>
        <p:spPr bwMode="auto">
          <a:xfrm>
            <a:off x="7873604" y="7962900"/>
            <a:ext cx="1826419" cy="1045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rgbClr val="FFFFFF"/>
                </a:solidFill>
                <a:latin typeface="Roboto" charset="0"/>
                <a:ea typeface="ＭＳ Ｐゴシック" charset="0"/>
                <a:cs typeface="Roboto" charset="0"/>
                <a:sym typeface="Roboto" charset="0"/>
              </a:rPr>
              <a:t>Ullamcorper</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nulla</a:t>
            </a:r>
            <a:r>
              <a:rPr lang="en-US" sz="1800" dirty="0">
                <a:solidFill>
                  <a:srgbClr val="FFFFFF"/>
                </a:solidFill>
                <a:latin typeface="Roboto" charset="0"/>
                <a:ea typeface="ＭＳ Ｐゴシック" charset="0"/>
                <a:cs typeface="Roboto" charset="0"/>
                <a:sym typeface="Roboto" charset="0"/>
              </a:rPr>
              <a:t> non </a:t>
            </a:r>
            <a:r>
              <a:rPr lang="en-US" sz="1800" dirty="0" err="1">
                <a:solidFill>
                  <a:srgbClr val="FFFFFF"/>
                </a:solidFill>
                <a:latin typeface="Roboto" charset="0"/>
                <a:ea typeface="ＭＳ Ｐゴシック" charset="0"/>
                <a:cs typeface="Roboto" charset="0"/>
                <a:sym typeface="Roboto" charset="0"/>
              </a:rPr>
              <a:t>metus</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auctor</a:t>
            </a:r>
            <a:r>
              <a:rPr lang="en-US" sz="1800" dirty="0">
                <a:solidFill>
                  <a:srgbClr val="FFFFFF"/>
                </a:solidFill>
                <a:latin typeface="Roboto" charset="0"/>
                <a:ea typeface="ＭＳ Ｐゴシック" charset="0"/>
                <a:cs typeface="Roboto" charset="0"/>
                <a:sym typeface="Roboto" charset="0"/>
              </a:rPr>
              <a:t> </a:t>
            </a:r>
            <a:r>
              <a:rPr lang="en-US" sz="1800" dirty="0" err="1">
                <a:solidFill>
                  <a:srgbClr val="FFFFFF"/>
                </a:solidFill>
                <a:latin typeface="Roboto" charset="0"/>
                <a:ea typeface="ＭＳ Ｐゴシック" charset="0"/>
                <a:cs typeface="Roboto" charset="0"/>
                <a:sym typeface="Roboto" charset="0"/>
              </a:rPr>
              <a:t>fringilla</a:t>
            </a:r>
            <a:r>
              <a:rPr lang="en-US" sz="1800"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
        <p:nvSpPr>
          <p:cNvPr id="133140" name="AutoShape 20"/>
          <p:cNvSpPr>
            <a:spLocks/>
          </p:cNvSpPr>
          <p:nvPr/>
        </p:nvSpPr>
        <p:spPr bwMode="auto">
          <a:xfrm>
            <a:off x="11201400" y="4963716"/>
            <a:ext cx="6105525"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tx2"/>
                </a:solidFill>
              </a:rPr>
              <a:t>”</a:t>
            </a:r>
            <a:r>
              <a:rPr lang="en-US" altLang="ja-JP" sz="4725" dirty="0">
                <a:solidFill>
                  <a:schemeClr val="tx2"/>
                </a:solidFill>
              </a:rPr>
              <a:t>Human intelligence as you can find advertising agency.</a:t>
            </a:r>
            <a:r>
              <a:rPr lang="ja-JP" altLang="en-US" sz="4725" dirty="0">
                <a:solidFill>
                  <a:schemeClr val="tx2"/>
                </a:solidFill>
              </a:rPr>
              <a:t>”</a:t>
            </a:r>
            <a:endParaRPr lang="en-US" sz="1800" dirty="0">
              <a:solidFill>
                <a:schemeClr val="tx2"/>
              </a:solidFill>
            </a:endParaRPr>
          </a:p>
        </p:txBody>
      </p:sp>
      <p:sp>
        <p:nvSpPr>
          <p:cNvPr id="133141" name="AutoShape 21"/>
          <p:cNvSpPr>
            <a:spLocks/>
          </p:cNvSpPr>
          <p:nvPr/>
        </p:nvSpPr>
        <p:spPr bwMode="auto">
          <a:xfrm>
            <a:off x="11231166" y="7959329"/>
            <a:ext cx="6105525" cy="213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slightly.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33127"/>
                                        </p:tgtEl>
                                        <p:attrNameLst>
                                          <p:attrName>style.visibility</p:attrName>
                                        </p:attrNameLst>
                                      </p:cBhvr>
                                      <p:to>
                                        <p:strVal val="visible"/>
                                      </p:to>
                                    </p:set>
                                    <p:anim calcmode="lin" valueType="num">
                                      <p:cBhvr>
                                        <p:cTn id="7" dur="500" fill="hold"/>
                                        <p:tgtEl>
                                          <p:spTgt spid="133127"/>
                                        </p:tgtEl>
                                        <p:attrNameLst>
                                          <p:attrName>ppt_w</p:attrName>
                                        </p:attrNameLst>
                                      </p:cBhvr>
                                      <p:tavLst>
                                        <p:tav tm="0">
                                          <p:val>
                                            <p:fltVal val="0"/>
                                          </p:val>
                                        </p:tav>
                                        <p:tav tm="100000">
                                          <p:val>
                                            <p:strVal val="#ppt_w"/>
                                          </p:val>
                                        </p:tav>
                                      </p:tavLst>
                                    </p:anim>
                                    <p:anim calcmode="lin" valueType="num">
                                      <p:cBhvr>
                                        <p:cTn id="8" dur="500" fill="hold"/>
                                        <p:tgtEl>
                                          <p:spTgt spid="133127"/>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33128"/>
                                        </p:tgtEl>
                                        <p:attrNameLst>
                                          <p:attrName>style.visibility</p:attrName>
                                        </p:attrNameLst>
                                      </p:cBhvr>
                                      <p:to>
                                        <p:strVal val="visible"/>
                                      </p:to>
                                    </p:set>
                                    <p:animEffect transition="in" filter="fade">
                                      <p:cBhvr>
                                        <p:cTn id="11" dur="500"/>
                                        <p:tgtEl>
                                          <p:spTgt spid="133128"/>
                                        </p:tgtEl>
                                      </p:cBhvr>
                                    </p:animEffect>
                                  </p:childTnLst>
                                </p:cTn>
                              </p:par>
                            </p:childTnLst>
                          </p:cTn>
                        </p:par>
                        <p:par>
                          <p:cTn id="12" fill="hold">
                            <p:stCondLst>
                              <p:cond delay="500"/>
                            </p:stCondLst>
                            <p:childTnLst>
                              <p:par>
                                <p:cTn id="13" presetID="23" presetClass="entr" presetSubtype="16" fill="hold" grpId="0" nodeType="afterEffect">
                                  <p:stCondLst>
                                    <p:cond delay="100"/>
                                  </p:stCondLst>
                                  <p:childTnLst>
                                    <p:set>
                                      <p:cBhvr>
                                        <p:cTn id="14" dur="1" fill="hold">
                                          <p:stCondLst>
                                            <p:cond delay="0"/>
                                          </p:stCondLst>
                                        </p:cTn>
                                        <p:tgtEl>
                                          <p:spTgt spid="133129"/>
                                        </p:tgtEl>
                                        <p:attrNameLst>
                                          <p:attrName>style.visibility</p:attrName>
                                        </p:attrNameLst>
                                      </p:cBhvr>
                                      <p:to>
                                        <p:strVal val="visible"/>
                                      </p:to>
                                    </p:set>
                                    <p:anim calcmode="lin" valueType="num">
                                      <p:cBhvr>
                                        <p:cTn id="15" dur="500" fill="hold"/>
                                        <p:tgtEl>
                                          <p:spTgt spid="133129"/>
                                        </p:tgtEl>
                                        <p:attrNameLst>
                                          <p:attrName>ppt_w</p:attrName>
                                        </p:attrNameLst>
                                      </p:cBhvr>
                                      <p:tavLst>
                                        <p:tav tm="0">
                                          <p:val>
                                            <p:fltVal val="0"/>
                                          </p:val>
                                        </p:tav>
                                        <p:tav tm="100000">
                                          <p:val>
                                            <p:strVal val="#ppt_w"/>
                                          </p:val>
                                        </p:tav>
                                      </p:tavLst>
                                    </p:anim>
                                    <p:anim calcmode="lin" valueType="num">
                                      <p:cBhvr>
                                        <p:cTn id="16" dur="500" fill="hold"/>
                                        <p:tgtEl>
                                          <p:spTgt spid="133129"/>
                                        </p:tgtEl>
                                        <p:attrNameLst>
                                          <p:attrName>ppt_h</p:attrName>
                                        </p:attrNameLst>
                                      </p:cBhvr>
                                      <p:tavLst>
                                        <p:tav tm="0">
                                          <p:val>
                                            <p:fltVal val="0"/>
                                          </p:val>
                                        </p:tav>
                                        <p:tav tm="100000">
                                          <p:val>
                                            <p:strVal val="#ppt_h"/>
                                          </p:val>
                                        </p:tav>
                                      </p:tavLst>
                                    </p:anim>
                                  </p:childTnLst>
                                </p:cTn>
                              </p:par>
                            </p:childTnLst>
                          </p:cTn>
                        </p:par>
                        <p:par>
                          <p:cTn id="17" fill="hold">
                            <p:stCondLst>
                              <p:cond delay="1100"/>
                            </p:stCondLst>
                            <p:childTnLst>
                              <p:par>
                                <p:cTn id="18" presetID="23" presetClass="entr" presetSubtype="16"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p:cTn id="20" dur="500" fill="hold"/>
                                        <p:tgtEl>
                                          <p:spTgt spid="133133"/>
                                        </p:tgtEl>
                                        <p:attrNameLst>
                                          <p:attrName>ppt_w</p:attrName>
                                        </p:attrNameLst>
                                      </p:cBhvr>
                                      <p:tavLst>
                                        <p:tav tm="0">
                                          <p:val>
                                            <p:fltVal val="0"/>
                                          </p:val>
                                        </p:tav>
                                        <p:tav tm="100000">
                                          <p:val>
                                            <p:strVal val="#ppt_w"/>
                                          </p:val>
                                        </p:tav>
                                      </p:tavLst>
                                    </p:anim>
                                    <p:anim calcmode="lin" valueType="num">
                                      <p:cBhvr>
                                        <p:cTn id="21" dur="500" fill="hold"/>
                                        <p:tgtEl>
                                          <p:spTgt spid="13313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600"/>
                            </p:stCondLst>
                            <p:childTnLst>
                              <p:par>
                                <p:cTn id="23" presetID="23" presetClass="entr" presetSubtype="16" fill="hold" grpId="0" nodeType="afterEffect">
                                  <p:stCondLst>
                                    <p:cond delay="100"/>
                                  </p:stCondLst>
                                  <p:childTnLst>
                                    <p:set>
                                      <p:cBhvr>
                                        <p:cTn id="24" dur="1" fill="hold">
                                          <p:stCondLst>
                                            <p:cond delay="0"/>
                                          </p:stCondLst>
                                        </p:cTn>
                                        <p:tgtEl>
                                          <p:spTgt spid="133134"/>
                                        </p:tgtEl>
                                        <p:attrNameLst>
                                          <p:attrName>style.visibility</p:attrName>
                                        </p:attrNameLst>
                                      </p:cBhvr>
                                      <p:to>
                                        <p:strVal val="visible"/>
                                      </p:to>
                                    </p:set>
                                    <p:anim calcmode="lin" valueType="num">
                                      <p:cBhvr>
                                        <p:cTn id="25" dur="500" fill="hold"/>
                                        <p:tgtEl>
                                          <p:spTgt spid="133134"/>
                                        </p:tgtEl>
                                        <p:attrNameLst>
                                          <p:attrName>ppt_w</p:attrName>
                                        </p:attrNameLst>
                                      </p:cBhvr>
                                      <p:tavLst>
                                        <p:tav tm="0">
                                          <p:val>
                                            <p:fltVal val="0"/>
                                          </p:val>
                                        </p:tav>
                                        <p:tav tm="100000">
                                          <p:val>
                                            <p:strVal val="#ppt_w"/>
                                          </p:val>
                                        </p:tav>
                                      </p:tavLst>
                                    </p:anim>
                                    <p:anim calcmode="lin" valueType="num">
                                      <p:cBhvr>
                                        <p:cTn id="26" dur="500" fill="hold"/>
                                        <p:tgtEl>
                                          <p:spTgt spid="133134"/>
                                        </p:tgtEl>
                                        <p:attrNameLst>
                                          <p:attrName>ppt_h</p:attrName>
                                        </p:attrNameLst>
                                      </p:cBhvr>
                                      <p:tavLst>
                                        <p:tav tm="0">
                                          <p:val>
                                            <p:fltVal val="0"/>
                                          </p:val>
                                        </p:tav>
                                        <p:tav tm="100000">
                                          <p:val>
                                            <p:strVal val="#ppt_h"/>
                                          </p:val>
                                        </p:tav>
                                      </p:tavLst>
                                    </p:anim>
                                  </p:childTnLst>
                                </p:cTn>
                              </p:par>
                              <p:par>
                                <p:cTn id="27" presetID="10" presetClass="entr" presetSubtype="0" fill="hold" grpId="0" nodeType="withEffect">
                                  <p:stCondLst>
                                    <p:cond delay="100"/>
                                  </p:stCondLst>
                                  <p:childTnLst>
                                    <p:set>
                                      <p:cBhvr>
                                        <p:cTn id="28" dur="1" fill="hold">
                                          <p:stCondLst>
                                            <p:cond delay="0"/>
                                          </p:stCondLst>
                                        </p:cTn>
                                        <p:tgtEl>
                                          <p:spTgt spid="133135"/>
                                        </p:tgtEl>
                                        <p:attrNameLst>
                                          <p:attrName>style.visibility</p:attrName>
                                        </p:attrNameLst>
                                      </p:cBhvr>
                                      <p:to>
                                        <p:strVal val="visible"/>
                                      </p:to>
                                    </p:set>
                                    <p:animEffect transition="in" filter="fade">
                                      <p:cBhvr>
                                        <p:cTn id="29" dur="500"/>
                                        <p:tgtEl>
                                          <p:spTgt spid="133135"/>
                                        </p:tgtEl>
                                      </p:cBhvr>
                                    </p:animEffect>
                                  </p:childTnLst>
                                </p:cTn>
                              </p:par>
                            </p:childTnLst>
                          </p:cTn>
                        </p:par>
                        <p:par>
                          <p:cTn id="30" fill="hold">
                            <p:stCondLst>
                              <p:cond delay="2200"/>
                            </p:stCondLst>
                            <p:childTnLst>
                              <p:par>
                                <p:cTn id="31" presetID="23" presetClass="entr" presetSubtype="16" fill="hold" grpId="0" nodeType="afterEffect">
                                  <p:stCondLst>
                                    <p:cond delay="100"/>
                                  </p:stCondLst>
                                  <p:childTnLst>
                                    <p:set>
                                      <p:cBhvr>
                                        <p:cTn id="32" dur="1" fill="hold">
                                          <p:stCondLst>
                                            <p:cond delay="0"/>
                                          </p:stCondLst>
                                        </p:cTn>
                                        <p:tgtEl>
                                          <p:spTgt spid="133136"/>
                                        </p:tgtEl>
                                        <p:attrNameLst>
                                          <p:attrName>style.visibility</p:attrName>
                                        </p:attrNameLst>
                                      </p:cBhvr>
                                      <p:to>
                                        <p:strVal val="visible"/>
                                      </p:to>
                                    </p:set>
                                    <p:anim calcmode="lin" valueType="num">
                                      <p:cBhvr>
                                        <p:cTn id="33" dur="500" fill="hold"/>
                                        <p:tgtEl>
                                          <p:spTgt spid="133136"/>
                                        </p:tgtEl>
                                        <p:attrNameLst>
                                          <p:attrName>ppt_w</p:attrName>
                                        </p:attrNameLst>
                                      </p:cBhvr>
                                      <p:tavLst>
                                        <p:tav tm="0">
                                          <p:val>
                                            <p:fltVal val="0"/>
                                          </p:val>
                                        </p:tav>
                                        <p:tav tm="100000">
                                          <p:val>
                                            <p:strVal val="#ppt_w"/>
                                          </p:val>
                                        </p:tav>
                                      </p:tavLst>
                                    </p:anim>
                                    <p:anim calcmode="lin" valueType="num">
                                      <p:cBhvr>
                                        <p:cTn id="34" dur="500" fill="hold"/>
                                        <p:tgtEl>
                                          <p:spTgt spid="133136"/>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800"/>
                            </p:stCondLst>
                            <p:childTnLst>
                              <p:par>
                                <p:cTn id="36" presetID="23" presetClass="entr" presetSubtype="16" fill="hold" grpId="0" nodeType="afterEffect">
                                  <p:stCondLst>
                                    <p:cond delay="100"/>
                                  </p:stCondLst>
                                  <p:childTnLst>
                                    <p:set>
                                      <p:cBhvr>
                                        <p:cTn id="37" dur="1" fill="hold">
                                          <p:stCondLst>
                                            <p:cond delay="0"/>
                                          </p:stCondLst>
                                        </p:cTn>
                                        <p:tgtEl>
                                          <p:spTgt spid="133130"/>
                                        </p:tgtEl>
                                        <p:attrNameLst>
                                          <p:attrName>style.visibility</p:attrName>
                                        </p:attrNameLst>
                                      </p:cBhvr>
                                      <p:to>
                                        <p:strVal val="visible"/>
                                      </p:to>
                                    </p:set>
                                    <p:anim calcmode="lin" valueType="num">
                                      <p:cBhvr>
                                        <p:cTn id="38" dur="500" fill="hold"/>
                                        <p:tgtEl>
                                          <p:spTgt spid="133130"/>
                                        </p:tgtEl>
                                        <p:attrNameLst>
                                          <p:attrName>ppt_w</p:attrName>
                                        </p:attrNameLst>
                                      </p:cBhvr>
                                      <p:tavLst>
                                        <p:tav tm="0">
                                          <p:val>
                                            <p:fltVal val="0"/>
                                          </p:val>
                                        </p:tav>
                                        <p:tav tm="100000">
                                          <p:val>
                                            <p:strVal val="#ppt_w"/>
                                          </p:val>
                                        </p:tav>
                                      </p:tavLst>
                                    </p:anim>
                                    <p:anim calcmode="lin" valueType="num">
                                      <p:cBhvr>
                                        <p:cTn id="39" dur="500" fill="hold"/>
                                        <p:tgtEl>
                                          <p:spTgt spid="13313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400"/>
                            </p:stCondLst>
                            <p:childTnLst>
                              <p:par>
                                <p:cTn id="41" presetID="23" presetClass="entr" presetSubtype="16" fill="hold" grpId="0" nodeType="afterEffect">
                                  <p:stCondLst>
                                    <p:cond delay="100"/>
                                  </p:stCondLst>
                                  <p:childTnLst>
                                    <p:set>
                                      <p:cBhvr>
                                        <p:cTn id="42" dur="1" fill="hold">
                                          <p:stCondLst>
                                            <p:cond delay="0"/>
                                          </p:stCondLst>
                                        </p:cTn>
                                        <p:tgtEl>
                                          <p:spTgt spid="133137"/>
                                        </p:tgtEl>
                                        <p:attrNameLst>
                                          <p:attrName>style.visibility</p:attrName>
                                        </p:attrNameLst>
                                      </p:cBhvr>
                                      <p:to>
                                        <p:strVal val="visible"/>
                                      </p:to>
                                    </p:set>
                                    <p:anim calcmode="lin" valueType="num">
                                      <p:cBhvr>
                                        <p:cTn id="43" dur="500" fill="hold"/>
                                        <p:tgtEl>
                                          <p:spTgt spid="133137"/>
                                        </p:tgtEl>
                                        <p:attrNameLst>
                                          <p:attrName>ppt_w</p:attrName>
                                        </p:attrNameLst>
                                      </p:cBhvr>
                                      <p:tavLst>
                                        <p:tav tm="0">
                                          <p:val>
                                            <p:fltVal val="0"/>
                                          </p:val>
                                        </p:tav>
                                        <p:tav tm="100000">
                                          <p:val>
                                            <p:strVal val="#ppt_w"/>
                                          </p:val>
                                        </p:tav>
                                      </p:tavLst>
                                    </p:anim>
                                    <p:anim calcmode="lin" valueType="num">
                                      <p:cBhvr>
                                        <p:cTn id="44" dur="500" fill="hold"/>
                                        <p:tgtEl>
                                          <p:spTgt spid="133137"/>
                                        </p:tgtEl>
                                        <p:attrNameLst>
                                          <p:attrName>ppt_h</p:attrName>
                                        </p:attrNameLst>
                                      </p:cBhvr>
                                      <p:tavLst>
                                        <p:tav tm="0">
                                          <p:val>
                                            <p:fltVal val="0"/>
                                          </p:val>
                                        </p:tav>
                                        <p:tav tm="100000">
                                          <p:val>
                                            <p:strVal val="#ppt_h"/>
                                          </p:val>
                                        </p:tav>
                                      </p:tavLst>
                                    </p:anim>
                                  </p:childTnLst>
                                </p:cTn>
                              </p:par>
                              <p:par>
                                <p:cTn id="45" presetID="10" presetClass="entr" presetSubtype="0" fill="hold" grpId="0" nodeType="withEffect">
                                  <p:stCondLst>
                                    <p:cond delay="100"/>
                                  </p:stCondLst>
                                  <p:childTnLst>
                                    <p:set>
                                      <p:cBhvr>
                                        <p:cTn id="46" dur="1" fill="hold">
                                          <p:stCondLst>
                                            <p:cond delay="0"/>
                                          </p:stCondLst>
                                        </p:cTn>
                                        <p:tgtEl>
                                          <p:spTgt spid="133138"/>
                                        </p:tgtEl>
                                        <p:attrNameLst>
                                          <p:attrName>style.visibility</p:attrName>
                                        </p:attrNameLst>
                                      </p:cBhvr>
                                      <p:to>
                                        <p:strVal val="visible"/>
                                      </p:to>
                                    </p:set>
                                    <p:animEffect transition="in" filter="fade">
                                      <p:cBhvr>
                                        <p:cTn id="47" dur="500"/>
                                        <p:tgtEl>
                                          <p:spTgt spid="133138"/>
                                        </p:tgtEl>
                                      </p:cBhvr>
                                    </p:animEffect>
                                  </p:childTnLst>
                                </p:cTn>
                              </p:par>
                            </p:childTnLst>
                          </p:cTn>
                        </p:par>
                        <p:par>
                          <p:cTn id="48" fill="hold" nodeType="afterGroup">
                            <p:stCondLst>
                              <p:cond delay="4000"/>
                            </p:stCondLst>
                            <p:childTnLst>
                              <p:par>
                                <p:cTn id="49" presetID="23" presetClass="entr" presetSubtype="16" fill="hold" grpId="0" nodeType="afterEffect">
                                  <p:stCondLst>
                                    <p:cond delay="0"/>
                                  </p:stCondLst>
                                  <p:childTnLst>
                                    <p:set>
                                      <p:cBhvr>
                                        <p:cTn id="50" dur="1" fill="hold">
                                          <p:stCondLst>
                                            <p:cond delay="0"/>
                                          </p:stCondLst>
                                        </p:cTn>
                                        <p:tgtEl>
                                          <p:spTgt spid="133139"/>
                                        </p:tgtEl>
                                        <p:attrNameLst>
                                          <p:attrName>style.visibility</p:attrName>
                                        </p:attrNameLst>
                                      </p:cBhvr>
                                      <p:to>
                                        <p:strVal val="visible"/>
                                      </p:to>
                                    </p:set>
                                    <p:anim calcmode="lin" valueType="num">
                                      <p:cBhvr>
                                        <p:cTn id="51" dur="500" fill="hold"/>
                                        <p:tgtEl>
                                          <p:spTgt spid="133139"/>
                                        </p:tgtEl>
                                        <p:attrNameLst>
                                          <p:attrName>ppt_w</p:attrName>
                                        </p:attrNameLst>
                                      </p:cBhvr>
                                      <p:tavLst>
                                        <p:tav tm="0">
                                          <p:val>
                                            <p:fltVal val="0"/>
                                          </p:val>
                                        </p:tav>
                                        <p:tav tm="100000">
                                          <p:val>
                                            <p:strVal val="#ppt_w"/>
                                          </p:val>
                                        </p:tav>
                                      </p:tavLst>
                                    </p:anim>
                                    <p:anim calcmode="lin" valueType="num">
                                      <p:cBhvr>
                                        <p:cTn id="52" dur="500" fill="hold"/>
                                        <p:tgtEl>
                                          <p:spTgt spid="133139"/>
                                        </p:tgtEl>
                                        <p:attrNameLst>
                                          <p:attrName>ppt_h</p:attrName>
                                        </p:attrNameLst>
                                      </p:cBhvr>
                                      <p:tavLst>
                                        <p:tav tm="0">
                                          <p:val>
                                            <p:fltVal val="0"/>
                                          </p:val>
                                        </p:tav>
                                        <p:tav tm="100000">
                                          <p:val>
                                            <p:strVal val="#ppt_h"/>
                                          </p:val>
                                        </p:tav>
                                      </p:tavLst>
                                    </p:anim>
                                  </p:childTnLst>
                                </p:cTn>
                              </p:par>
                            </p:childTnLst>
                          </p:cTn>
                        </p:par>
                        <p:par>
                          <p:cTn id="53" fill="hold">
                            <p:stCondLst>
                              <p:cond delay="4500"/>
                            </p:stCondLst>
                            <p:childTnLst>
                              <p:par>
                                <p:cTn id="54" presetID="23" presetClass="entr" presetSubtype="16" fill="hold" grpId="0" nodeType="afterEffect">
                                  <p:stCondLst>
                                    <p:cond delay="0"/>
                                  </p:stCondLst>
                                  <p:childTnLst>
                                    <p:set>
                                      <p:cBhvr>
                                        <p:cTn id="55" dur="1" fill="hold">
                                          <p:stCondLst>
                                            <p:cond delay="0"/>
                                          </p:stCondLst>
                                        </p:cTn>
                                        <p:tgtEl>
                                          <p:spTgt spid="133132"/>
                                        </p:tgtEl>
                                        <p:attrNameLst>
                                          <p:attrName>style.visibility</p:attrName>
                                        </p:attrNameLst>
                                      </p:cBhvr>
                                      <p:to>
                                        <p:strVal val="visible"/>
                                      </p:to>
                                    </p:set>
                                    <p:anim calcmode="lin" valueType="num">
                                      <p:cBhvr>
                                        <p:cTn id="56" dur="500" fill="hold"/>
                                        <p:tgtEl>
                                          <p:spTgt spid="133132"/>
                                        </p:tgtEl>
                                        <p:attrNameLst>
                                          <p:attrName>ppt_w</p:attrName>
                                        </p:attrNameLst>
                                      </p:cBhvr>
                                      <p:tavLst>
                                        <p:tav tm="0">
                                          <p:val>
                                            <p:fltVal val="0"/>
                                          </p:val>
                                        </p:tav>
                                        <p:tav tm="100000">
                                          <p:val>
                                            <p:strVal val="#ppt_w"/>
                                          </p:val>
                                        </p:tav>
                                      </p:tavLst>
                                    </p:anim>
                                    <p:anim calcmode="lin" valueType="num">
                                      <p:cBhvr>
                                        <p:cTn id="57" dur="500" fill="hold"/>
                                        <p:tgtEl>
                                          <p:spTgt spid="133132"/>
                                        </p:tgtEl>
                                        <p:attrNameLst>
                                          <p:attrName>ppt_h</p:attrName>
                                        </p:attrNameLst>
                                      </p:cBhvr>
                                      <p:tavLst>
                                        <p:tav tm="0">
                                          <p:val>
                                            <p:fltVal val="0"/>
                                          </p:val>
                                        </p:tav>
                                        <p:tav tm="100000">
                                          <p:val>
                                            <p:strVal val="#ppt_h"/>
                                          </p:val>
                                        </p:tav>
                                      </p:tavLst>
                                    </p:anim>
                                  </p:childTnLst>
                                </p:cTn>
                              </p:par>
                            </p:childTnLst>
                          </p:cTn>
                        </p:par>
                        <p:par>
                          <p:cTn id="58" fill="hold">
                            <p:stCondLst>
                              <p:cond delay="5000"/>
                            </p:stCondLst>
                            <p:childTnLst>
                              <p:par>
                                <p:cTn id="59" presetID="23" presetClass="entr" presetSubtype="16" fill="hold" grpId="0" nodeType="afterEffect">
                                  <p:stCondLst>
                                    <p:cond delay="0"/>
                                  </p:stCondLst>
                                  <p:childTnLst>
                                    <p:set>
                                      <p:cBhvr>
                                        <p:cTn id="60" dur="1" fill="hold">
                                          <p:stCondLst>
                                            <p:cond delay="0"/>
                                          </p:stCondLst>
                                        </p:cTn>
                                        <p:tgtEl>
                                          <p:spTgt spid="133124"/>
                                        </p:tgtEl>
                                        <p:attrNameLst>
                                          <p:attrName>style.visibility</p:attrName>
                                        </p:attrNameLst>
                                      </p:cBhvr>
                                      <p:to>
                                        <p:strVal val="visible"/>
                                      </p:to>
                                    </p:set>
                                    <p:anim calcmode="lin" valueType="num">
                                      <p:cBhvr>
                                        <p:cTn id="61" dur="500" fill="hold"/>
                                        <p:tgtEl>
                                          <p:spTgt spid="133124"/>
                                        </p:tgtEl>
                                        <p:attrNameLst>
                                          <p:attrName>ppt_w</p:attrName>
                                        </p:attrNameLst>
                                      </p:cBhvr>
                                      <p:tavLst>
                                        <p:tav tm="0">
                                          <p:val>
                                            <p:fltVal val="0"/>
                                          </p:val>
                                        </p:tav>
                                        <p:tav tm="100000">
                                          <p:val>
                                            <p:strVal val="#ppt_w"/>
                                          </p:val>
                                        </p:tav>
                                      </p:tavLst>
                                    </p:anim>
                                    <p:anim calcmode="lin" valueType="num">
                                      <p:cBhvr>
                                        <p:cTn id="62" dur="500" fill="hold"/>
                                        <p:tgtEl>
                                          <p:spTgt spid="133124"/>
                                        </p:tgtEl>
                                        <p:attrNameLst>
                                          <p:attrName>ppt_h</p:attrName>
                                        </p:attrNameLst>
                                      </p:cBhvr>
                                      <p:tavLst>
                                        <p:tav tm="0">
                                          <p:val>
                                            <p:fltVal val="0"/>
                                          </p:val>
                                        </p:tav>
                                        <p:tav tm="100000">
                                          <p:val>
                                            <p:strVal val="#ppt_h"/>
                                          </p:val>
                                        </p:tav>
                                      </p:tavLst>
                                    </p:anim>
                                  </p:childTnLst>
                                </p:cTn>
                              </p:par>
                              <p:par>
                                <p:cTn id="63" presetID="10" presetClass="entr" presetSubtype="0" fill="hold" grpId="0" nodeType="withEffect">
                                  <p:stCondLst>
                                    <p:cond delay="0"/>
                                  </p:stCondLst>
                                  <p:childTnLst>
                                    <p:set>
                                      <p:cBhvr>
                                        <p:cTn id="64" dur="1" fill="hold">
                                          <p:stCondLst>
                                            <p:cond delay="0"/>
                                          </p:stCondLst>
                                        </p:cTn>
                                        <p:tgtEl>
                                          <p:spTgt spid="133125"/>
                                        </p:tgtEl>
                                        <p:attrNameLst>
                                          <p:attrName>style.visibility</p:attrName>
                                        </p:attrNameLst>
                                      </p:cBhvr>
                                      <p:to>
                                        <p:strVal val="visible"/>
                                      </p:to>
                                    </p:set>
                                    <p:animEffect transition="in" filter="fade">
                                      <p:cBhvr>
                                        <p:cTn id="65" dur="500"/>
                                        <p:tgtEl>
                                          <p:spTgt spid="133125"/>
                                        </p:tgtEl>
                                      </p:cBhvr>
                                    </p:animEffect>
                                  </p:childTnLst>
                                </p:cTn>
                              </p:par>
                            </p:childTnLst>
                          </p:cTn>
                        </p:par>
                        <p:par>
                          <p:cTn id="66" fill="hold">
                            <p:stCondLst>
                              <p:cond delay="5500"/>
                            </p:stCondLst>
                            <p:childTnLst>
                              <p:par>
                                <p:cTn id="67" presetID="23" presetClass="entr" presetSubtype="16" fill="hold" grpId="0" nodeType="afterEffect">
                                  <p:stCondLst>
                                    <p:cond delay="100"/>
                                  </p:stCondLst>
                                  <p:childTnLst>
                                    <p:set>
                                      <p:cBhvr>
                                        <p:cTn id="68" dur="1" fill="hold">
                                          <p:stCondLst>
                                            <p:cond delay="0"/>
                                          </p:stCondLst>
                                        </p:cTn>
                                        <p:tgtEl>
                                          <p:spTgt spid="133126"/>
                                        </p:tgtEl>
                                        <p:attrNameLst>
                                          <p:attrName>style.visibility</p:attrName>
                                        </p:attrNameLst>
                                      </p:cBhvr>
                                      <p:to>
                                        <p:strVal val="visible"/>
                                      </p:to>
                                    </p:set>
                                    <p:anim calcmode="lin" valueType="num">
                                      <p:cBhvr>
                                        <p:cTn id="69" dur="500" fill="hold"/>
                                        <p:tgtEl>
                                          <p:spTgt spid="133126"/>
                                        </p:tgtEl>
                                        <p:attrNameLst>
                                          <p:attrName>ppt_w</p:attrName>
                                        </p:attrNameLst>
                                      </p:cBhvr>
                                      <p:tavLst>
                                        <p:tav tm="0">
                                          <p:val>
                                            <p:fltVal val="0"/>
                                          </p:val>
                                        </p:tav>
                                        <p:tav tm="100000">
                                          <p:val>
                                            <p:strVal val="#ppt_w"/>
                                          </p:val>
                                        </p:tav>
                                      </p:tavLst>
                                    </p:anim>
                                    <p:anim calcmode="lin" valueType="num">
                                      <p:cBhvr>
                                        <p:cTn id="70" dur="500" fill="hold"/>
                                        <p:tgtEl>
                                          <p:spTgt spid="133126"/>
                                        </p:tgtEl>
                                        <p:attrNameLst>
                                          <p:attrName>ppt_h</p:attrName>
                                        </p:attrNameLst>
                                      </p:cBhvr>
                                      <p:tavLst>
                                        <p:tav tm="0">
                                          <p:val>
                                            <p:fltVal val="0"/>
                                          </p:val>
                                        </p:tav>
                                        <p:tav tm="100000">
                                          <p:val>
                                            <p:strVal val="#ppt_h"/>
                                          </p:val>
                                        </p:tav>
                                      </p:tavLst>
                                    </p:anim>
                                  </p:childTnLst>
                                </p:cTn>
                              </p:par>
                            </p:childTnLst>
                          </p:cTn>
                        </p:par>
                        <p:par>
                          <p:cTn id="71" fill="hold" nodeType="afterGroup">
                            <p:stCondLst>
                              <p:cond delay="6100"/>
                            </p:stCondLst>
                            <p:childTnLst>
                              <p:par>
                                <p:cTn id="72" presetID="2" presetClass="entr" presetSubtype="2" decel="60000" fill="hold" grpId="0" nodeType="afterEffect">
                                  <p:stCondLst>
                                    <p:cond delay="0"/>
                                  </p:stCondLst>
                                  <p:iterate type="wd">
                                    <p:tmPct val="5000"/>
                                  </p:iterate>
                                  <p:childTnLst>
                                    <p:set>
                                      <p:cBhvr>
                                        <p:cTn id="73" dur="1" fill="hold">
                                          <p:stCondLst>
                                            <p:cond delay="0"/>
                                          </p:stCondLst>
                                        </p:cTn>
                                        <p:tgtEl>
                                          <p:spTgt spid="133140"/>
                                        </p:tgtEl>
                                        <p:attrNameLst>
                                          <p:attrName>style.visibility</p:attrName>
                                        </p:attrNameLst>
                                      </p:cBhvr>
                                      <p:to>
                                        <p:strVal val="visible"/>
                                      </p:to>
                                    </p:set>
                                    <p:anim calcmode="lin" valueType="num">
                                      <p:cBhvr additive="base">
                                        <p:cTn id="74" dur="500" fill="hold"/>
                                        <p:tgtEl>
                                          <p:spTgt spid="133140"/>
                                        </p:tgtEl>
                                        <p:attrNameLst>
                                          <p:attrName>ppt_x</p:attrName>
                                        </p:attrNameLst>
                                      </p:cBhvr>
                                      <p:tavLst>
                                        <p:tav tm="0">
                                          <p:val>
                                            <p:strVal val="1+#ppt_w/2"/>
                                          </p:val>
                                        </p:tav>
                                        <p:tav tm="100000">
                                          <p:val>
                                            <p:strVal val="#ppt_x"/>
                                          </p:val>
                                        </p:tav>
                                      </p:tavLst>
                                    </p:anim>
                                    <p:anim calcmode="lin" valueType="num">
                                      <p:cBhvr additive="base">
                                        <p:cTn id="75" dur="500" fill="hold"/>
                                        <p:tgtEl>
                                          <p:spTgt spid="133140"/>
                                        </p:tgtEl>
                                        <p:attrNameLst>
                                          <p:attrName>ppt_y</p:attrName>
                                        </p:attrNameLst>
                                      </p:cBhvr>
                                      <p:tavLst>
                                        <p:tav tm="0">
                                          <p:val>
                                            <p:strVal val="#ppt_y"/>
                                          </p:val>
                                        </p:tav>
                                        <p:tav tm="100000">
                                          <p:val>
                                            <p:strVal val="#ppt_y"/>
                                          </p:val>
                                        </p:tav>
                                      </p:tavLst>
                                    </p:anim>
                                  </p:childTnLst>
                                </p:cTn>
                              </p:par>
                            </p:childTnLst>
                          </p:cTn>
                        </p:par>
                        <p:par>
                          <p:cTn id="76" fill="hold" nodeType="afterGroup">
                            <p:stCondLst>
                              <p:cond delay="6850"/>
                            </p:stCondLst>
                            <p:childTnLst>
                              <p:par>
                                <p:cTn id="77" presetID="2" presetClass="entr" presetSubtype="2" decel="60000" fill="hold" grpId="0" nodeType="afterEffect">
                                  <p:stCondLst>
                                    <p:cond delay="0"/>
                                  </p:stCondLst>
                                  <p:iterate type="wd">
                                    <p:tmPct val="5000"/>
                                  </p:iterate>
                                  <p:childTnLst>
                                    <p:set>
                                      <p:cBhvr>
                                        <p:cTn id="78" dur="1" fill="hold">
                                          <p:stCondLst>
                                            <p:cond delay="0"/>
                                          </p:stCondLst>
                                        </p:cTn>
                                        <p:tgtEl>
                                          <p:spTgt spid="133141"/>
                                        </p:tgtEl>
                                        <p:attrNameLst>
                                          <p:attrName>style.visibility</p:attrName>
                                        </p:attrNameLst>
                                      </p:cBhvr>
                                      <p:to>
                                        <p:strVal val="visible"/>
                                      </p:to>
                                    </p:set>
                                    <p:anim calcmode="lin" valueType="num">
                                      <p:cBhvr additive="base">
                                        <p:cTn id="79" dur="500" fill="hold"/>
                                        <p:tgtEl>
                                          <p:spTgt spid="133141"/>
                                        </p:tgtEl>
                                        <p:attrNameLst>
                                          <p:attrName>ppt_x</p:attrName>
                                        </p:attrNameLst>
                                      </p:cBhvr>
                                      <p:tavLst>
                                        <p:tav tm="0">
                                          <p:val>
                                            <p:strVal val="1+#ppt_w/2"/>
                                          </p:val>
                                        </p:tav>
                                        <p:tav tm="100000">
                                          <p:val>
                                            <p:strVal val="#ppt_x"/>
                                          </p:val>
                                        </p:tav>
                                      </p:tavLst>
                                    </p:anim>
                                    <p:anim calcmode="lin" valueType="num">
                                      <p:cBhvr additive="base">
                                        <p:cTn id="80" dur="500" fill="hold"/>
                                        <p:tgtEl>
                                          <p:spTgt spid="1331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7" grpId="0" animBg="1"/>
      <p:bldP spid="133124" grpId="0" animBg="1"/>
      <p:bldP spid="133125" grpId="0"/>
      <p:bldP spid="133126" grpId="0" autoUpdateAnimBg="0"/>
      <p:bldP spid="133127" grpId="0" animBg="1"/>
      <p:bldP spid="133128" grpId="0"/>
      <p:bldP spid="133129" grpId="0" autoUpdateAnimBg="0"/>
      <p:bldP spid="133130" grpId="0" animBg="1"/>
      <p:bldP spid="133132" grpId="0" animBg="1"/>
      <p:bldP spid="133133" grpId="0" animBg="1"/>
      <p:bldP spid="133134" grpId="0" animBg="1"/>
      <p:bldP spid="133135" grpId="0"/>
      <p:bldP spid="133136" grpId="0" autoUpdateAnimBg="0"/>
      <p:bldP spid="133138" grpId="0"/>
      <p:bldP spid="133139" grpId="0" autoUpdateAnimBg="0"/>
      <p:bldP spid="133140" grpId="0" autoUpdateAnimBg="0"/>
      <p:bldP spid="133141"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BBF2F-F29B-4050-82E3-0630E3BCB67D}" type="slidenum">
              <a:rPr lang="en-US" sz="1500">
                <a:solidFill>
                  <a:schemeClr val="tx2"/>
                </a:solidFill>
              </a:rPr>
              <a:pPr algn="ctr" eaLnBrk="1">
                <a:lnSpc>
                  <a:spcPct val="100000"/>
                </a:lnSpc>
              </a:pPr>
              <a:t>127</a:t>
            </a:fld>
            <a:endParaRPr lang="en-US" sz="1800">
              <a:solidFill>
                <a:schemeClr val="tx2"/>
              </a:solidFill>
            </a:endParaRPr>
          </a:p>
        </p:txBody>
      </p:sp>
      <p:sp>
        <p:nvSpPr>
          <p:cNvPr id="134148" name="AutoShape 4"/>
          <p:cNvSpPr>
            <a:spLocks/>
          </p:cNvSpPr>
          <p:nvPr/>
        </p:nvSpPr>
        <p:spPr bwMode="auto">
          <a:xfrm>
            <a:off x="3268266"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4149" name="AutoShape 5"/>
          <p:cNvSpPr>
            <a:spLocks/>
          </p:cNvSpPr>
          <p:nvPr/>
        </p:nvSpPr>
        <p:spPr bwMode="auto">
          <a:xfrm>
            <a:off x="2521744"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34150" name="AutoShape 6"/>
          <p:cNvSpPr>
            <a:spLocks/>
          </p:cNvSpPr>
          <p:nvPr/>
        </p:nvSpPr>
        <p:spPr bwMode="auto">
          <a:xfrm>
            <a:off x="6768704"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4151" name="AutoShape 7"/>
          <p:cNvSpPr>
            <a:spLocks/>
          </p:cNvSpPr>
          <p:nvPr/>
        </p:nvSpPr>
        <p:spPr bwMode="auto">
          <a:xfrm>
            <a:off x="6022181"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2" name="AutoShape 8"/>
          <p:cNvSpPr>
            <a:spLocks/>
          </p:cNvSpPr>
          <p:nvPr/>
        </p:nvSpPr>
        <p:spPr bwMode="auto">
          <a:xfrm>
            <a:off x="10269141" y="9254729"/>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4153" name="AutoShape 9"/>
          <p:cNvSpPr>
            <a:spLocks/>
          </p:cNvSpPr>
          <p:nvPr/>
        </p:nvSpPr>
        <p:spPr bwMode="auto">
          <a:xfrm>
            <a:off x="9522619" y="9721453"/>
            <a:ext cx="30622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4" name="AutoShape 10"/>
          <p:cNvSpPr>
            <a:spLocks/>
          </p:cNvSpPr>
          <p:nvPr/>
        </p:nvSpPr>
        <p:spPr bwMode="auto">
          <a:xfrm>
            <a:off x="13769579" y="9254729"/>
            <a:ext cx="15680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4155" name="AutoShape 11"/>
          <p:cNvSpPr>
            <a:spLocks/>
          </p:cNvSpPr>
          <p:nvPr/>
        </p:nvSpPr>
        <p:spPr bwMode="auto">
          <a:xfrm>
            <a:off x="13023057" y="9721453"/>
            <a:ext cx="3061097"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34156" name="AutoShape 12"/>
          <p:cNvSpPr>
            <a:spLocks/>
          </p:cNvSpPr>
          <p:nvPr/>
        </p:nvSpPr>
        <p:spPr bwMode="auto">
          <a:xfrm>
            <a:off x="8292704"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57" name="AutoShape 13"/>
          <p:cNvSpPr>
            <a:spLocks/>
          </p:cNvSpPr>
          <p:nvPr/>
        </p:nvSpPr>
        <p:spPr bwMode="auto">
          <a:xfrm>
            <a:off x="6556772"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58" name="AutoShape 14"/>
          <p:cNvSpPr>
            <a:spLocks/>
          </p:cNvSpPr>
          <p:nvPr/>
        </p:nvSpPr>
        <p:spPr bwMode="auto">
          <a:xfrm>
            <a:off x="3261122" y="4225528"/>
            <a:ext cx="6732984" cy="3367088"/>
          </a:xfrm>
          <a:custGeom>
            <a:avLst/>
            <a:gdLst>
              <a:gd name="T0" fmla="*/ 4488656 w 21600"/>
              <a:gd name="T1" fmla="*/ 2244725 h 21600"/>
              <a:gd name="T2" fmla="*/ 4488656 w 21600"/>
              <a:gd name="T3" fmla="*/ 2244725 h 21600"/>
              <a:gd name="T4" fmla="*/ 4488656 w 21600"/>
              <a:gd name="T5" fmla="*/ 2244725 h 21600"/>
              <a:gd name="T6" fmla="*/ 4488656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59" name="AutoShape 15"/>
          <p:cNvSpPr>
            <a:spLocks/>
          </p:cNvSpPr>
          <p:nvPr/>
        </p:nvSpPr>
        <p:spPr bwMode="auto">
          <a:xfrm>
            <a:off x="4926807" y="4225528"/>
            <a:ext cx="6732985" cy="3367088"/>
          </a:xfrm>
          <a:custGeom>
            <a:avLst/>
            <a:gdLst>
              <a:gd name="T0" fmla="*/ 4488657 w 21600"/>
              <a:gd name="T1" fmla="*/ 2244725 h 21600"/>
              <a:gd name="T2" fmla="*/ 4488657 w 21600"/>
              <a:gd name="T3" fmla="*/ 2244725 h 21600"/>
              <a:gd name="T4" fmla="*/ 4488657 w 21600"/>
              <a:gd name="T5" fmla="*/ 2244725 h 21600"/>
              <a:gd name="T6" fmla="*/ 4488657 w 21600"/>
              <a:gd name="T7" fmla="*/ 224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8"/>
                  <a:pt x="3163" y="6326"/>
                </a:cubicBezTo>
                <a:cubicBezTo>
                  <a:pt x="1054" y="10544"/>
                  <a:pt x="0" y="16072"/>
                  <a:pt x="0" y="21600"/>
                </a:cubicBezTo>
                <a:lnTo>
                  <a:pt x="827" y="21600"/>
                </a:lnTo>
                <a:cubicBezTo>
                  <a:pt x="827" y="16496"/>
                  <a:pt x="1801" y="11392"/>
                  <a:pt x="3748" y="7497"/>
                </a:cubicBezTo>
                <a:cubicBezTo>
                  <a:pt x="5696" y="3603"/>
                  <a:pt x="8247" y="1655"/>
                  <a:pt x="10800" y="1655"/>
                </a:cubicBezTo>
                <a:cubicBezTo>
                  <a:pt x="13352" y="1655"/>
                  <a:pt x="15903" y="3603"/>
                  <a:pt x="17851" y="7497"/>
                </a:cubicBezTo>
                <a:cubicBezTo>
                  <a:pt x="19798" y="11392"/>
                  <a:pt x="20772" y="16496"/>
                  <a:pt x="20772" y="21600"/>
                </a:cubicBezTo>
                <a:lnTo>
                  <a:pt x="21600" y="21600"/>
                </a:lnTo>
                <a:cubicBezTo>
                  <a:pt x="21600" y="16072"/>
                  <a:pt x="20545" y="10544"/>
                  <a:pt x="18436" y="6326"/>
                </a:cubicBezTo>
                <a:cubicBezTo>
                  <a:pt x="16327"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60" name="AutoShape 16"/>
          <p:cNvSpPr>
            <a:spLocks/>
          </p:cNvSpPr>
          <p:nvPr/>
        </p:nvSpPr>
        <p:spPr bwMode="auto">
          <a:xfrm>
            <a:off x="3261122" y="7703344"/>
            <a:ext cx="1933575" cy="967979"/>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61" name="AutoShape 17"/>
          <p:cNvSpPr>
            <a:spLocks/>
          </p:cNvSpPr>
          <p:nvPr/>
        </p:nvSpPr>
        <p:spPr bwMode="auto">
          <a:xfrm>
            <a:off x="6568679" y="7703344"/>
            <a:ext cx="1934765" cy="967979"/>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62" name="AutoShape 18"/>
          <p:cNvSpPr>
            <a:spLocks/>
          </p:cNvSpPr>
          <p:nvPr/>
        </p:nvSpPr>
        <p:spPr bwMode="auto">
          <a:xfrm>
            <a:off x="9725025" y="7703344"/>
            <a:ext cx="1934766" cy="967979"/>
          </a:xfrm>
          <a:custGeom>
            <a:avLst/>
            <a:gdLst>
              <a:gd name="T0" fmla="*/ 1289844 w 21600"/>
              <a:gd name="T1" fmla="*/ 645286 h 19679"/>
              <a:gd name="T2" fmla="*/ 1289844 w 21600"/>
              <a:gd name="T3" fmla="*/ 645286 h 19679"/>
              <a:gd name="T4" fmla="*/ 1289844 w 21600"/>
              <a:gd name="T5" fmla="*/ 645286 h 19679"/>
              <a:gd name="T6" fmla="*/ 1289844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63" name="AutoShape 19"/>
          <p:cNvSpPr>
            <a:spLocks/>
          </p:cNvSpPr>
          <p:nvPr/>
        </p:nvSpPr>
        <p:spPr bwMode="auto">
          <a:xfrm>
            <a:off x="13092113" y="7703344"/>
            <a:ext cx="1933575" cy="967979"/>
          </a:xfrm>
          <a:custGeom>
            <a:avLst/>
            <a:gdLst>
              <a:gd name="T0" fmla="*/ 1289050 w 21600"/>
              <a:gd name="T1" fmla="*/ 645286 h 19679"/>
              <a:gd name="T2" fmla="*/ 1289050 w 21600"/>
              <a:gd name="T3" fmla="*/ 645286 h 19679"/>
              <a:gd name="T4" fmla="*/ 1289050 w 21600"/>
              <a:gd name="T5" fmla="*/ 645286 h 19679"/>
              <a:gd name="T6" fmla="*/ 1289050 w 21600"/>
              <a:gd name="T7" fmla="*/ 645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79">
                <a:moveTo>
                  <a:pt x="0" y="0"/>
                </a:moveTo>
                <a:cubicBezTo>
                  <a:pt x="0" y="5036"/>
                  <a:pt x="1055" y="10073"/>
                  <a:pt x="3164" y="13915"/>
                </a:cubicBezTo>
                <a:cubicBezTo>
                  <a:pt x="7381" y="21599"/>
                  <a:pt x="14218" y="21600"/>
                  <a:pt x="18435" y="13915"/>
                </a:cubicBezTo>
                <a:cubicBezTo>
                  <a:pt x="20544" y="10073"/>
                  <a:pt x="21600" y="5036"/>
                  <a:pt x="21599" y="0"/>
                </a:cubicBezTo>
                <a:lnTo>
                  <a:pt x="18845" y="0"/>
                </a:lnTo>
                <a:cubicBezTo>
                  <a:pt x="18845" y="3752"/>
                  <a:pt x="18058" y="7504"/>
                  <a:pt x="16487" y="10365"/>
                </a:cubicBezTo>
                <a:cubicBezTo>
                  <a:pt x="13346" y="16088"/>
                  <a:pt x="8253" y="16088"/>
                  <a:pt x="5112" y="10365"/>
                </a:cubicBezTo>
                <a:cubicBezTo>
                  <a:pt x="3541" y="7504"/>
                  <a:pt x="2754" y="3752"/>
                  <a:pt x="2754" y="0"/>
                </a:cubicBez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64" name="AutoShape 20"/>
          <p:cNvSpPr>
            <a:spLocks/>
          </p:cNvSpPr>
          <p:nvPr/>
        </p:nvSpPr>
        <p:spPr bwMode="auto">
          <a:xfrm>
            <a:off x="3589735"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65" name="AutoShape 21"/>
          <p:cNvSpPr>
            <a:spLocks/>
          </p:cNvSpPr>
          <p:nvPr/>
        </p:nvSpPr>
        <p:spPr bwMode="auto">
          <a:xfrm>
            <a:off x="6897291"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66" name="AutoShape 22"/>
          <p:cNvSpPr>
            <a:spLocks/>
          </p:cNvSpPr>
          <p:nvPr/>
        </p:nvSpPr>
        <p:spPr bwMode="auto">
          <a:xfrm>
            <a:off x="10053638"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4167" name="AutoShape 23"/>
          <p:cNvSpPr>
            <a:spLocks/>
          </p:cNvSpPr>
          <p:nvPr/>
        </p:nvSpPr>
        <p:spPr bwMode="auto">
          <a:xfrm>
            <a:off x="13420725" y="6981825"/>
            <a:ext cx="1276350" cy="1276350"/>
          </a:xfrm>
          <a:custGeom>
            <a:avLst/>
            <a:gdLst>
              <a:gd name="T0" fmla="*/ 850857 w 19679"/>
              <a:gd name="T1" fmla="*/ 933962 h 19679"/>
              <a:gd name="T2" fmla="*/ 850857 w 19679"/>
              <a:gd name="T3" fmla="*/ 933962 h 19679"/>
              <a:gd name="T4" fmla="*/ 850857 w 19679"/>
              <a:gd name="T5" fmla="*/ 933962 h 19679"/>
              <a:gd name="T6" fmla="*/ 850857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4168" name="AutoShape 24"/>
          <p:cNvSpPr>
            <a:spLocks/>
          </p:cNvSpPr>
          <p:nvPr/>
        </p:nvSpPr>
        <p:spPr bwMode="auto">
          <a:xfrm>
            <a:off x="4049316" y="7374732"/>
            <a:ext cx="275034" cy="550069"/>
          </a:xfrm>
          <a:custGeom>
            <a:avLst/>
            <a:gdLst>
              <a:gd name="T0" fmla="*/ 183356 w 21600"/>
              <a:gd name="T1" fmla="*/ 366713 h 21600"/>
              <a:gd name="T2" fmla="*/ 183356 w 21600"/>
              <a:gd name="T3" fmla="*/ 366713 h 21600"/>
              <a:gd name="T4" fmla="*/ 183356 w 21600"/>
              <a:gd name="T5" fmla="*/ 366713 h 21600"/>
              <a:gd name="T6" fmla="*/ 183356 w 21600"/>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34169" name="AutoShape 25"/>
          <p:cNvSpPr>
            <a:spLocks/>
          </p:cNvSpPr>
          <p:nvPr/>
        </p:nvSpPr>
        <p:spPr bwMode="auto">
          <a:xfrm>
            <a:off x="7290197" y="7400926"/>
            <a:ext cx="460772" cy="460772"/>
          </a:xfrm>
          <a:custGeom>
            <a:avLst/>
            <a:gdLst>
              <a:gd name="T0" fmla="*/ 307181 w 21600"/>
              <a:gd name="T1" fmla="*/ 307182 h 21600"/>
              <a:gd name="T2" fmla="*/ 307181 w 21600"/>
              <a:gd name="T3" fmla="*/ 307182 h 21600"/>
              <a:gd name="T4" fmla="*/ 307181 w 21600"/>
              <a:gd name="T5" fmla="*/ 307182 h 21600"/>
              <a:gd name="T6" fmla="*/ 307181 w 21600"/>
              <a:gd name="T7" fmla="*/ 307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599"/>
                </a:moveTo>
                <a:lnTo>
                  <a:pt x="18155" y="21493"/>
                </a:lnTo>
                <a:lnTo>
                  <a:pt x="18277" y="21493"/>
                </a:lnTo>
                <a:lnTo>
                  <a:pt x="18308" y="21599"/>
                </a:lnTo>
                <a:cubicBezTo>
                  <a:pt x="18308" y="21599"/>
                  <a:pt x="18308" y="21599"/>
                  <a:pt x="18308" y="21599"/>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600" y="7741"/>
                  <a:pt x="21600" y="8009"/>
                </a:cubicBezTo>
                <a:cubicBezTo>
                  <a:pt x="21600" y="8161"/>
                  <a:pt x="21547" y="8290"/>
                  <a:pt x="21472" y="8406"/>
                </a:cubicBezTo>
                <a:cubicBezTo>
                  <a:pt x="21472" y="8406"/>
                  <a:pt x="21472" y="8406"/>
                  <a:pt x="21472" y="8406"/>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34170" name="AutoShape 26"/>
          <p:cNvSpPr>
            <a:spLocks/>
          </p:cNvSpPr>
          <p:nvPr/>
        </p:nvSpPr>
        <p:spPr bwMode="auto">
          <a:xfrm>
            <a:off x="13832682" y="7368779"/>
            <a:ext cx="456010" cy="457200"/>
          </a:xfrm>
          <a:custGeom>
            <a:avLst/>
            <a:gdLst>
              <a:gd name="T0" fmla="*/ 304007 w 21600"/>
              <a:gd name="T1" fmla="*/ 306683 h 21533"/>
              <a:gd name="T2" fmla="*/ 304007 w 21600"/>
              <a:gd name="T3" fmla="*/ 306683 h 21533"/>
              <a:gd name="T4" fmla="*/ 304007 w 21600"/>
              <a:gd name="T5" fmla="*/ 306683 h 21533"/>
              <a:gd name="T6" fmla="*/ 304007 w 21600"/>
              <a:gd name="T7" fmla="*/ 306683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134171" name="AutoShape 27"/>
          <p:cNvSpPr>
            <a:spLocks/>
          </p:cNvSpPr>
          <p:nvPr/>
        </p:nvSpPr>
        <p:spPr bwMode="auto">
          <a:xfrm>
            <a:off x="10472737" y="7437835"/>
            <a:ext cx="463154" cy="423863"/>
          </a:xfrm>
          <a:custGeom>
            <a:avLst/>
            <a:gdLst>
              <a:gd name="T0" fmla="*/ 308755 w 21455"/>
              <a:gd name="T1" fmla="*/ 282575 h 21600"/>
              <a:gd name="T2" fmla="*/ 308755 w 21455"/>
              <a:gd name="T3" fmla="*/ 282575 h 21600"/>
              <a:gd name="T4" fmla="*/ 308755 w 21455"/>
              <a:gd name="T5" fmla="*/ 282575 h 21600"/>
              <a:gd name="T6" fmla="*/ 308755 w 21455"/>
              <a:gd name="T7" fmla="*/ 282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671ABF-E7C8-4115-BC98-CA0488ADA89A}" type="slidenum">
              <a:rPr lang="en-US" sz="1500">
                <a:solidFill>
                  <a:schemeClr val="tx2"/>
                </a:solidFill>
              </a:rPr>
              <a:pPr algn="ctr" eaLnBrk="1">
                <a:lnSpc>
                  <a:spcPct val="100000"/>
                </a:lnSpc>
              </a:pPr>
              <a:t>128</a:t>
            </a:fld>
            <a:endParaRPr lang="en-US" sz="1800" dirty="0">
              <a:solidFill>
                <a:schemeClr val="tx2"/>
              </a:solidFill>
            </a:endParaRPr>
          </a:p>
        </p:txBody>
      </p:sp>
      <p:sp>
        <p:nvSpPr>
          <p:cNvPr id="135172" name="AutoShape 4"/>
          <p:cNvSpPr>
            <a:spLocks/>
          </p:cNvSpPr>
          <p:nvPr/>
        </p:nvSpPr>
        <p:spPr bwMode="auto">
          <a:xfrm rot="10800000">
            <a:off x="5610225" y="8115300"/>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5173" name="AutoShape 5"/>
          <p:cNvSpPr>
            <a:spLocks/>
          </p:cNvSpPr>
          <p:nvPr/>
        </p:nvSpPr>
        <p:spPr bwMode="auto">
          <a:xfrm rot="10800000">
            <a:off x="13914835" y="8115300"/>
            <a:ext cx="394097" cy="395288"/>
          </a:xfrm>
          <a:custGeom>
            <a:avLst/>
            <a:gdLst>
              <a:gd name="T0" fmla="*/ 262731 w 21600"/>
              <a:gd name="T1" fmla="*/ 263525 h 21600"/>
              <a:gd name="T2" fmla="*/ 262731 w 21600"/>
              <a:gd name="T3" fmla="*/ 263525 h 21600"/>
              <a:gd name="T4" fmla="*/ 262731 w 21600"/>
              <a:gd name="T5" fmla="*/ 263525 h 21600"/>
              <a:gd name="T6" fmla="*/ 2627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35174" name="AutoShape 6"/>
          <p:cNvSpPr>
            <a:spLocks/>
          </p:cNvSpPr>
          <p:nvPr/>
        </p:nvSpPr>
        <p:spPr bwMode="auto">
          <a:xfrm>
            <a:off x="978694" y="7031831"/>
            <a:ext cx="3875485" cy="1147763"/>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5175" name="AutoShape 7"/>
          <p:cNvSpPr>
            <a:spLocks/>
          </p:cNvSpPr>
          <p:nvPr/>
        </p:nvSpPr>
        <p:spPr bwMode="auto">
          <a:xfrm>
            <a:off x="1460897" y="6636544"/>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5176" name="AutoShape 8"/>
          <p:cNvSpPr>
            <a:spLocks/>
          </p:cNvSpPr>
          <p:nvPr/>
        </p:nvSpPr>
        <p:spPr bwMode="auto">
          <a:xfrm>
            <a:off x="1131094" y="5311379"/>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5177" name="AutoShape 9"/>
          <p:cNvSpPr>
            <a:spLocks/>
          </p:cNvSpPr>
          <p:nvPr/>
        </p:nvSpPr>
        <p:spPr bwMode="auto">
          <a:xfrm>
            <a:off x="5130404" y="7031831"/>
            <a:ext cx="3875484" cy="1147763"/>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5178" name="AutoShape 10"/>
          <p:cNvSpPr>
            <a:spLocks/>
          </p:cNvSpPr>
          <p:nvPr/>
        </p:nvSpPr>
        <p:spPr bwMode="auto">
          <a:xfrm>
            <a:off x="5281613" y="8755857"/>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5179" name="AutoShape 11"/>
          <p:cNvSpPr>
            <a:spLocks/>
          </p:cNvSpPr>
          <p:nvPr/>
        </p:nvSpPr>
        <p:spPr bwMode="auto">
          <a:xfrm>
            <a:off x="5281613" y="5013723"/>
            <a:ext cx="3175397" cy="1387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0" name="AutoShape 12"/>
          <p:cNvSpPr>
            <a:spLocks/>
          </p:cNvSpPr>
          <p:nvPr/>
        </p:nvSpPr>
        <p:spPr bwMode="auto">
          <a:xfrm>
            <a:off x="1658541"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135181" name="AutoShape 13"/>
          <p:cNvSpPr>
            <a:spLocks/>
          </p:cNvSpPr>
          <p:nvPr/>
        </p:nvSpPr>
        <p:spPr bwMode="auto">
          <a:xfrm>
            <a:off x="9280922" y="7031831"/>
            <a:ext cx="3875484" cy="1147763"/>
          </a:xfrm>
          <a:custGeom>
            <a:avLst/>
            <a:gdLst>
              <a:gd name="T0" fmla="*/ 2583656 w 21600"/>
              <a:gd name="T1" fmla="*/ 765175 h 21600"/>
              <a:gd name="T2" fmla="*/ 2583656 w 21600"/>
              <a:gd name="T3" fmla="*/ 765175 h 21600"/>
              <a:gd name="T4" fmla="*/ 2583656 w 21600"/>
              <a:gd name="T5" fmla="*/ 765175 h 21600"/>
              <a:gd name="T6" fmla="*/ 2583656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5182" name="AutoShape 14"/>
          <p:cNvSpPr>
            <a:spLocks/>
          </p:cNvSpPr>
          <p:nvPr/>
        </p:nvSpPr>
        <p:spPr bwMode="auto">
          <a:xfrm>
            <a:off x="9763125" y="6636544"/>
            <a:ext cx="395288" cy="395288"/>
          </a:xfrm>
          <a:custGeom>
            <a:avLst/>
            <a:gdLst>
              <a:gd name="T0" fmla="*/ 263525 w 21600"/>
              <a:gd name="T1" fmla="*/ 263525 h 21600"/>
              <a:gd name="T2" fmla="*/ 263525 w 21600"/>
              <a:gd name="T3" fmla="*/ 263525 h 21600"/>
              <a:gd name="T4" fmla="*/ 263525 w 21600"/>
              <a:gd name="T5" fmla="*/ 263525 h 21600"/>
              <a:gd name="T6" fmla="*/ 263525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5183" name="AutoShape 15"/>
          <p:cNvSpPr>
            <a:spLocks/>
          </p:cNvSpPr>
          <p:nvPr/>
        </p:nvSpPr>
        <p:spPr bwMode="auto">
          <a:xfrm>
            <a:off x="9433323" y="5311379"/>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5184" name="AutoShape 16"/>
          <p:cNvSpPr>
            <a:spLocks/>
          </p:cNvSpPr>
          <p:nvPr/>
        </p:nvSpPr>
        <p:spPr bwMode="auto">
          <a:xfrm>
            <a:off x="9433322" y="8755856"/>
            <a:ext cx="3175397" cy="138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5" name="AutoShape 17"/>
          <p:cNvSpPr>
            <a:spLocks/>
          </p:cNvSpPr>
          <p:nvPr/>
        </p:nvSpPr>
        <p:spPr bwMode="auto">
          <a:xfrm>
            <a:off x="13432632" y="7031831"/>
            <a:ext cx="3875485" cy="1147763"/>
          </a:xfrm>
          <a:custGeom>
            <a:avLst/>
            <a:gdLst>
              <a:gd name="T0" fmla="*/ 2583657 w 21600"/>
              <a:gd name="T1" fmla="*/ 765175 h 21600"/>
              <a:gd name="T2" fmla="*/ 2583657 w 21600"/>
              <a:gd name="T3" fmla="*/ 765175 h 21600"/>
              <a:gd name="T4" fmla="*/ 2583657 w 21600"/>
              <a:gd name="T5" fmla="*/ 765175 h 21600"/>
              <a:gd name="T6" fmla="*/ 2583657 w 21600"/>
              <a:gd name="T7" fmla="*/ 765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5186" name="AutoShape 18"/>
          <p:cNvSpPr>
            <a:spLocks/>
          </p:cNvSpPr>
          <p:nvPr/>
        </p:nvSpPr>
        <p:spPr bwMode="auto">
          <a:xfrm>
            <a:off x="13585032" y="8755857"/>
            <a:ext cx="1054894" cy="1054894"/>
          </a:xfrm>
          <a:custGeom>
            <a:avLst/>
            <a:gdLst>
              <a:gd name="T0" fmla="*/ 703227 w 19679"/>
              <a:gd name="T1" fmla="*/ 771913 h 19679"/>
              <a:gd name="T2" fmla="*/ 703227 w 19679"/>
              <a:gd name="T3" fmla="*/ 771913 h 19679"/>
              <a:gd name="T4" fmla="*/ 703227 w 19679"/>
              <a:gd name="T5" fmla="*/ 771913 h 19679"/>
              <a:gd name="T6" fmla="*/ 703227 w 19679"/>
              <a:gd name="T7" fmla="*/ 7719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5187" name="AutoShape 19"/>
          <p:cNvSpPr>
            <a:spLocks/>
          </p:cNvSpPr>
          <p:nvPr/>
        </p:nvSpPr>
        <p:spPr bwMode="auto">
          <a:xfrm>
            <a:off x="13585032" y="5013723"/>
            <a:ext cx="3175397" cy="1387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lookor randomised form.</a:t>
            </a:r>
          </a:p>
        </p:txBody>
      </p:sp>
      <p:sp>
        <p:nvSpPr>
          <p:cNvPr id="135188" name="AutoShape 20"/>
          <p:cNvSpPr>
            <a:spLocks/>
          </p:cNvSpPr>
          <p:nvPr/>
        </p:nvSpPr>
        <p:spPr bwMode="auto">
          <a:xfrm>
            <a:off x="978694" y="8755856"/>
            <a:ext cx="3175397" cy="13870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lookor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form.</a:t>
            </a:r>
          </a:p>
        </p:txBody>
      </p:sp>
      <p:sp>
        <p:nvSpPr>
          <p:cNvPr id="135189" name="AutoShape 21"/>
          <p:cNvSpPr>
            <a:spLocks/>
          </p:cNvSpPr>
          <p:nvPr/>
        </p:nvSpPr>
        <p:spPr bwMode="auto">
          <a:xfrm>
            <a:off x="5543550" y="9058275"/>
            <a:ext cx="532210" cy="448866"/>
          </a:xfrm>
          <a:custGeom>
            <a:avLst/>
            <a:gdLst>
              <a:gd name="T0" fmla="*/ 354807 w 21600"/>
              <a:gd name="T1" fmla="*/ 299244 h 21600"/>
              <a:gd name="T2" fmla="*/ 354807 w 21600"/>
              <a:gd name="T3" fmla="*/ 299244 h 21600"/>
              <a:gd name="T4" fmla="*/ 354807 w 21600"/>
              <a:gd name="T5" fmla="*/ 299244 h 21600"/>
              <a:gd name="T6" fmla="*/ 354807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5190" name="AutoShape 22"/>
          <p:cNvSpPr>
            <a:spLocks/>
          </p:cNvSpPr>
          <p:nvPr/>
        </p:nvSpPr>
        <p:spPr bwMode="auto">
          <a:xfrm>
            <a:off x="13845779" y="8974932"/>
            <a:ext cx="532209" cy="532210"/>
          </a:xfrm>
          <a:custGeom>
            <a:avLst/>
            <a:gdLst>
              <a:gd name="T0" fmla="*/ 354806 w 21600"/>
              <a:gd name="T1" fmla="*/ 354807 h 21600"/>
              <a:gd name="T2" fmla="*/ 354806 w 21600"/>
              <a:gd name="T3" fmla="*/ 354807 h 21600"/>
              <a:gd name="T4" fmla="*/ 354806 w 21600"/>
              <a:gd name="T5" fmla="*/ 354807 h 21600"/>
              <a:gd name="T6" fmla="*/ 354806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5191" name="AutoShape 23"/>
          <p:cNvSpPr>
            <a:spLocks/>
          </p:cNvSpPr>
          <p:nvPr/>
        </p:nvSpPr>
        <p:spPr bwMode="auto">
          <a:xfrm>
            <a:off x="1408510" y="5520929"/>
            <a:ext cx="498872" cy="532209"/>
          </a:xfrm>
          <a:custGeom>
            <a:avLst/>
            <a:gdLst>
              <a:gd name="T0" fmla="*/ 332581 w 21600"/>
              <a:gd name="T1" fmla="*/ 354806 h 21600"/>
              <a:gd name="T2" fmla="*/ 332581 w 21600"/>
              <a:gd name="T3" fmla="*/ 354806 h 21600"/>
              <a:gd name="T4" fmla="*/ 332581 w 21600"/>
              <a:gd name="T5" fmla="*/ 354806 h 21600"/>
              <a:gd name="T6" fmla="*/ 332581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5192" name="AutoShape 24"/>
          <p:cNvSpPr>
            <a:spLocks/>
          </p:cNvSpPr>
          <p:nvPr/>
        </p:nvSpPr>
        <p:spPr bwMode="auto">
          <a:xfrm>
            <a:off x="9692879" y="5606654"/>
            <a:ext cx="535781" cy="464344"/>
          </a:xfrm>
          <a:custGeom>
            <a:avLst/>
            <a:gdLst>
              <a:gd name="T0" fmla="*/ 357188 w 20492"/>
              <a:gd name="T1" fmla="*/ 328906 h 20804"/>
              <a:gd name="T2" fmla="*/ 357188 w 20492"/>
              <a:gd name="T3" fmla="*/ 328906 h 20804"/>
              <a:gd name="T4" fmla="*/ 357188 w 20492"/>
              <a:gd name="T5" fmla="*/ 328906 h 20804"/>
              <a:gd name="T6" fmla="*/ 357188 w 20492"/>
              <a:gd name="T7" fmla="*/ 32890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5193" name="AutoShape 25"/>
          <p:cNvSpPr>
            <a:spLocks/>
          </p:cNvSpPr>
          <p:nvPr/>
        </p:nvSpPr>
        <p:spPr bwMode="auto">
          <a:xfrm>
            <a:off x="5769769"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135194" name="AutoShape 26"/>
          <p:cNvSpPr>
            <a:spLocks/>
          </p:cNvSpPr>
          <p:nvPr/>
        </p:nvSpPr>
        <p:spPr bwMode="auto">
          <a:xfrm>
            <a:off x="10119122"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135195" name="AutoShape 27"/>
          <p:cNvSpPr>
            <a:spLocks/>
          </p:cNvSpPr>
          <p:nvPr/>
        </p:nvSpPr>
        <p:spPr bwMode="auto">
          <a:xfrm>
            <a:off x="14172010" y="7397354"/>
            <a:ext cx="2200275" cy="415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Tittle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58F0CB5-A2BC-4BFB-88CE-27A0C4A32AE7}" type="slidenum">
              <a:rPr lang="en-US" sz="1500">
                <a:solidFill>
                  <a:schemeClr val="tx2"/>
                </a:solidFill>
              </a:rPr>
              <a:pPr algn="ctr" eaLnBrk="1">
                <a:lnSpc>
                  <a:spcPct val="100000"/>
                </a:lnSpc>
              </a:pPr>
              <a:t>129</a:t>
            </a:fld>
            <a:endParaRPr lang="en-US" sz="1800">
              <a:solidFill>
                <a:schemeClr val="tx2"/>
              </a:solidFill>
            </a:endParaRPr>
          </a:p>
        </p:txBody>
      </p:sp>
      <p:sp>
        <p:nvSpPr>
          <p:cNvPr id="136196" name="AutoShape 4"/>
          <p:cNvSpPr>
            <a:spLocks/>
          </p:cNvSpPr>
          <p:nvPr/>
        </p:nvSpPr>
        <p:spPr bwMode="auto">
          <a:xfrm>
            <a:off x="9470231" y="4662487"/>
            <a:ext cx="78438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136197" name="AutoShape 5"/>
          <p:cNvSpPr>
            <a:spLocks/>
          </p:cNvSpPr>
          <p:nvPr/>
        </p:nvSpPr>
        <p:spPr bwMode="auto">
          <a:xfrm>
            <a:off x="972741" y="4481513"/>
            <a:ext cx="7739063" cy="150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chemeClr val="tx2"/>
                </a:solidFill>
                <a:latin typeface="Roboto" charset="0"/>
                <a:ea typeface="ＭＳ Ｐゴシック" charset="0"/>
                <a:cs typeface="Roboto" charset="0"/>
                <a:sym typeface="Roboto" charset="0"/>
              </a:rPr>
              <a:t>We are The Better Creative Agency Ever!</a:t>
            </a:r>
            <a:endParaRPr lang="en-US" sz="1800" dirty="0">
              <a:solidFill>
                <a:schemeClr val="tx2"/>
              </a:solidFill>
              <a:latin typeface="Roboto" charset="0"/>
              <a:ea typeface="ＭＳ Ｐゴシック" charset="0"/>
              <a:cs typeface="Roboto" charset="0"/>
              <a:sym typeface="Roboto" charset="0"/>
            </a:endParaRPr>
          </a:p>
        </p:txBody>
      </p:sp>
      <p:sp>
        <p:nvSpPr>
          <p:cNvPr id="136198" name="AutoShape 6"/>
          <p:cNvSpPr>
            <a:spLocks/>
          </p:cNvSpPr>
          <p:nvPr/>
        </p:nvSpPr>
        <p:spPr bwMode="auto">
          <a:xfrm rot="-5400000">
            <a:off x="2778919"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6199" name="AutoShape 7"/>
          <p:cNvSpPr>
            <a:spLocks/>
          </p:cNvSpPr>
          <p:nvPr/>
        </p:nvSpPr>
        <p:spPr bwMode="auto">
          <a:xfrm>
            <a:off x="2412206" y="8826103"/>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36200" name="AutoShape 8"/>
          <p:cNvSpPr>
            <a:spLocks/>
          </p:cNvSpPr>
          <p:nvPr/>
        </p:nvSpPr>
        <p:spPr bwMode="auto">
          <a:xfrm>
            <a:off x="1752600"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a:t>
            </a:r>
          </a:p>
        </p:txBody>
      </p:sp>
      <p:sp>
        <p:nvSpPr>
          <p:cNvPr id="136201" name="AutoShape 9"/>
          <p:cNvSpPr>
            <a:spLocks/>
          </p:cNvSpPr>
          <p:nvPr/>
        </p:nvSpPr>
        <p:spPr bwMode="auto">
          <a:xfrm rot="-5400000">
            <a:off x="6643688"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6202" name="AutoShape 10"/>
          <p:cNvSpPr>
            <a:spLocks/>
          </p:cNvSpPr>
          <p:nvPr/>
        </p:nvSpPr>
        <p:spPr bwMode="auto">
          <a:xfrm rot="-5400000">
            <a:off x="10509647"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6203" name="AutoShape 11"/>
          <p:cNvSpPr>
            <a:spLocks/>
          </p:cNvSpPr>
          <p:nvPr/>
        </p:nvSpPr>
        <p:spPr bwMode="auto">
          <a:xfrm rot="-5400000">
            <a:off x="14374416" y="7205663"/>
            <a:ext cx="1133475" cy="1133475"/>
          </a:xfrm>
          <a:custGeom>
            <a:avLst/>
            <a:gdLst>
              <a:gd name="T0" fmla="*/ 755612 w 19679"/>
              <a:gd name="T1" fmla="*/ 829414 h 19679"/>
              <a:gd name="T2" fmla="*/ 755612 w 19679"/>
              <a:gd name="T3" fmla="*/ 829414 h 19679"/>
              <a:gd name="T4" fmla="*/ 755612 w 19679"/>
              <a:gd name="T5" fmla="*/ 829414 h 19679"/>
              <a:gd name="T6" fmla="*/ 755612 w 19679"/>
              <a:gd name="T7" fmla="*/ 82941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36204" name="AutoShape 12"/>
          <p:cNvSpPr>
            <a:spLocks/>
          </p:cNvSpPr>
          <p:nvPr/>
        </p:nvSpPr>
        <p:spPr bwMode="auto">
          <a:xfrm>
            <a:off x="6276975" y="8826103"/>
            <a:ext cx="1868091"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6205" name="AutoShape 13"/>
          <p:cNvSpPr>
            <a:spLocks/>
          </p:cNvSpPr>
          <p:nvPr/>
        </p:nvSpPr>
        <p:spPr bwMode="auto">
          <a:xfrm>
            <a:off x="5617369"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6" name="AutoShape 14"/>
          <p:cNvSpPr>
            <a:spLocks/>
          </p:cNvSpPr>
          <p:nvPr/>
        </p:nvSpPr>
        <p:spPr bwMode="auto">
          <a:xfrm>
            <a:off x="10141744" y="8826103"/>
            <a:ext cx="1868091"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6207" name="AutoShape 15"/>
          <p:cNvSpPr>
            <a:spLocks/>
          </p:cNvSpPr>
          <p:nvPr/>
        </p:nvSpPr>
        <p:spPr bwMode="auto">
          <a:xfrm>
            <a:off x="9482137"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08" name="AutoShape 16"/>
          <p:cNvSpPr>
            <a:spLocks/>
          </p:cNvSpPr>
          <p:nvPr/>
        </p:nvSpPr>
        <p:spPr bwMode="auto">
          <a:xfrm>
            <a:off x="14007704" y="8826103"/>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36209" name="AutoShape 17"/>
          <p:cNvSpPr>
            <a:spLocks/>
          </p:cNvSpPr>
          <p:nvPr/>
        </p:nvSpPr>
        <p:spPr bwMode="auto">
          <a:xfrm>
            <a:off x="13346906" y="9307116"/>
            <a:ext cx="318730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a:t>
            </a:r>
          </a:p>
        </p:txBody>
      </p:sp>
      <p:sp>
        <p:nvSpPr>
          <p:cNvPr id="136210" name="AutoShape 18"/>
          <p:cNvSpPr>
            <a:spLocks/>
          </p:cNvSpPr>
          <p:nvPr/>
        </p:nvSpPr>
        <p:spPr bwMode="auto">
          <a:xfrm>
            <a:off x="10884694" y="7494985"/>
            <a:ext cx="382191" cy="553640"/>
          </a:xfrm>
          <a:custGeom>
            <a:avLst/>
            <a:gdLst>
              <a:gd name="T0" fmla="*/ 254794 w 21600"/>
              <a:gd name="T1" fmla="*/ 369094 h 21600"/>
              <a:gd name="T2" fmla="*/ 254794 w 21600"/>
              <a:gd name="T3" fmla="*/ 369094 h 21600"/>
              <a:gd name="T4" fmla="*/ 254794 w 21600"/>
              <a:gd name="T5" fmla="*/ 369094 h 21600"/>
              <a:gd name="T6" fmla="*/ 2547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6211" name="AutoShape 19"/>
          <p:cNvSpPr>
            <a:spLocks/>
          </p:cNvSpPr>
          <p:nvPr/>
        </p:nvSpPr>
        <p:spPr bwMode="auto">
          <a:xfrm>
            <a:off x="3081337" y="7494985"/>
            <a:ext cx="528638" cy="553640"/>
          </a:xfrm>
          <a:custGeom>
            <a:avLst/>
            <a:gdLst>
              <a:gd name="T0" fmla="*/ 352425 w 21600"/>
              <a:gd name="T1" fmla="*/ 379701 h 21294"/>
              <a:gd name="T2" fmla="*/ 352425 w 21600"/>
              <a:gd name="T3" fmla="*/ 379701 h 21294"/>
              <a:gd name="T4" fmla="*/ 352425 w 21600"/>
              <a:gd name="T5" fmla="*/ 379701 h 21294"/>
              <a:gd name="T6" fmla="*/ 352425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6212" name="AutoShape 20"/>
          <p:cNvSpPr>
            <a:spLocks/>
          </p:cNvSpPr>
          <p:nvPr/>
        </p:nvSpPr>
        <p:spPr bwMode="auto">
          <a:xfrm>
            <a:off x="6952060" y="7494985"/>
            <a:ext cx="517922" cy="553640"/>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6213" name="AutoShape 21"/>
          <p:cNvSpPr>
            <a:spLocks/>
          </p:cNvSpPr>
          <p:nvPr/>
        </p:nvSpPr>
        <p:spPr bwMode="auto">
          <a:xfrm>
            <a:off x="14656594" y="7556898"/>
            <a:ext cx="567929" cy="491728"/>
          </a:xfrm>
          <a:custGeom>
            <a:avLst/>
            <a:gdLst>
              <a:gd name="T0" fmla="*/ 378619 w 20492"/>
              <a:gd name="T1" fmla="*/ 348303 h 20804"/>
              <a:gd name="T2" fmla="*/ 378619 w 20492"/>
              <a:gd name="T3" fmla="*/ 348303 h 20804"/>
              <a:gd name="T4" fmla="*/ 378619 w 20492"/>
              <a:gd name="T5" fmla="*/ 348303 h 20804"/>
              <a:gd name="T6" fmla="*/ 378619 w 20492"/>
              <a:gd name="T7" fmla="*/ 34830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60000" fill="hold" grpId="0" nodeType="afterEffect">
                                  <p:stCondLst>
                                    <p:cond delay="0"/>
                                  </p:stCondLst>
                                  <p:iterate type="wd">
                                    <p:tmPct val="5000"/>
                                  </p:iterate>
                                  <p:childTnLst>
                                    <p:set>
                                      <p:cBhvr>
                                        <p:cTn id="6" dur="1" fill="hold">
                                          <p:stCondLst>
                                            <p:cond delay="0"/>
                                          </p:stCondLst>
                                        </p:cTn>
                                        <p:tgtEl>
                                          <p:spTgt spid="136197"/>
                                        </p:tgtEl>
                                        <p:attrNameLst>
                                          <p:attrName>style.visibility</p:attrName>
                                        </p:attrNameLst>
                                      </p:cBhvr>
                                      <p:to>
                                        <p:strVal val="visible"/>
                                      </p:to>
                                    </p:set>
                                    <p:anim calcmode="lin" valueType="num">
                                      <p:cBhvr additive="base">
                                        <p:cTn id="7" dur="500" fill="hold"/>
                                        <p:tgtEl>
                                          <p:spTgt spid="136197"/>
                                        </p:tgtEl>
                                        <p:attrNameLst>
                                          <p:attrName>ppt_x</p:attrName>
                                        </p:attrNameLst>
                                      </p:cBhvr>
                                      <p:tavLst>
                                        <p:tav tm="0">
                                          <p:val>
                                            <p:strVal val="0-#ppt_w/2"/>
                                          </p:val>
                                        </p:tav>
                                        <p:tav tm="100000">
                                          <p:val>
                                            <p:strVal val="#ppt_x"/>
                                          </p:val>
                                        </p:tav>
                                      </p:tavLst>
                                    </p:anim>
                                    <p:anim calcmode="lin" valueType="num">
                                      <p:cBhvr additive="base">
                                        <p:cTn id="8" dur="500" fill="hold"/>
                                        <p:tgtEl>
                                          <p:spTgt spid="13619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75"/>
                            </p:stCondLst>
                            <p:childTnLst>
                              <p:par>
                                <p:cTn id="10" presetID="2" presetClass="entr" presetSubtype="2" decel="60000" fill="hold" grpId="0" nodeType="afterEffect">
                                  <p:stCondLst>
                                    <p:cond delay="0"/>
                                  </p:stCondLst>
                                  <p:iterate type="wd">
                                    <p:tmPct val="5000"/>
                                  </p:iterate>
                                  <p:childTnLst>
                                    <p:set>
                                      <p:cBhvr>
                                        <p:cTn id="11" dur="1" fill="hold">
                                          <p:stCondLst>
                                            <p:cond delay="0"/>
                                          </p:stCondLst>
                                        </p:cTn>
                                        <p:tgtEl>
                                          <p:spTgt spid="136196"/>
                                        </p:tgtEl>
                                        <p:attrNameLst>
                                          <p:attrName>style.visibility</p:attrName>
                                        </p:attrNameLst>
                                      </p:cBhvr>
                                      <p:to>
                                        <p:strVal val="visible"/>
                                      </p:to>
                                    </p:set>
                                    <p:anim calcmode="lin" valueType="num">
                                      <p:cBhvr additive="base">
                                        <p:cTn id="12" dur="500" fill="hold"/>
                                        <p:tgtEl>
                                          <p:spTgt spid="136196"/>
                                        </p:tgtEl>
                                        <p:attrNameLst>
                                          <p:attrName>ppt_x</p:attrName>
                                        </p:attrNameLst>
                                      </p:cBhvr>
                                      <p:tavLst>
                                        <p:tav tm="0">
                                          <p:val>
                                            <p:strVal val="1+#ppt_w/2"/>
                                          </p:val>
                                        </p:tav>
                                        <p:tav tm="100000">
                                          <p:val>
                                            <p:strVal val="#ppt_x"/>
                                          </p:val>
                                        </p:tav>
                                      </p:tavLst>
                                    </p:anim>
                                    <p:anim calcmode="lin" valueType="num">
                                      <p:cBhvr additive="base">
                                        <p:cTn id="13" dur="500" fill="hold"/>
                                        <p:tgtEl>
                                          <p:spTgt spid="136196"/>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2425"/>
                            </p:stCondLst>
                            <p:childTnLst>
                              <p:par>
                                <p:cTn id="15" presetID="23" presetClass="entr" presetSubtype="16" fill="hold" grpId="0" nodeType="afterEffect">
                                  <p:stCondLst>
                                    <p:cond delay="0"/>
                                  </p:stCondLst>
                                  <p:childTnLst>
                                    <p:set>
                                      <p:cBhvr>
                                        <p:cTn id="16" dur="1" fill="hold">
                                          <p:stCondLst>
                                            <p:cond delay="0"/>
                                          </p:stCondLst>
                                        </p:cTn>
                                        <p:tgtEl>
                                          <p:spTgt spid="136198"/>
                                        </p:tgtEl>
                                        <p:attrNameLst>
                                          <p:attrName>style.visibility</p:attrName>
                                        </p:attrNameLst>
                                      </p:cBhvr>
                                      <p:to>
                                        <p:strVal val="visible"/>
                                      </p:to>
                                    </p:set>
                                    <p:anim calcmode="lin" valueType="num">
                                      <p:cBhvr>
                                        <p:cTn id="17" dur="300" fill="hold"/>
                                        <p:tgtEl>
                                          <p:spTgt spid="136198"/>
                                        </p:tgtEl>
                                        <p:attrNameLst>
                                          <p:attrName>ppt_w</p:attrName>
                                        </p:attrNameLst>
                                      </p:cBhvr>
                                      <p:tavLst>
                                        <p:tav tm="0">
                                          <p:val>
                                            <p:fltVal val="0"/>
                                          </p:val>
                                        </p:tav>
                                        <p:tav tm="100000">
                                          <p:val>
                                            <p:strVal val="#ppt_w"/>
                                          </p:val>
                                        </p:tav>
                                      </p:tavLst>
                                    </p:anim>
                                    <p:anim calcmode="lin" valueType="num">
                                      <p:cBhvr>
                                        <p:cTn id="18" dur="300" fill="hold"/>
                                        <p:tgtEl>
                                          <p:spTgt spid="136198"/>
                                        </p:tgtEl>
                                        <p:attrNameLst>
                                          <p:attrName>ppt_h</p:attrName>
                                        </p:attrNameLst>
                                      </p:cBhvr>
                                      <p:tavLst>
                                        <p:tav tm="0">
                                          <p:val>
                                            <p:fltVal val="0"/>
                                          </p:val>
                                        </p:tav>
                                        <p:tav tm="100000">
                                          <p:val>
                                            <p:strVal val="#ppt_h"/>
                                          </p:val>
                                        </p:tav>
                                      </p:tavLst>
                                    </p:anim>
                                  </p:childTnLst>
                                </p:cTn>
                              </p:par>
                            </p:childTnLst>
                          </p:cTn>
                        </p:par>
                        <p:par>
                          <p:cTn id="19" fill="hold" nodeType="afterGroup">
                            <p:stCondLst>
                              <p:cond delay="2725"/>
                            </p:stCondLst>
                            <p:childTnLst>
                              <p:par>
                                <p:cTn id="20" presetID="23" presetClass="entr" presetSubtype="16" fill="hold" grpId="0" nodeType="afterEffect">
                                  <p:stCondLst>
                                    <p:cond delay="0"/>
                                  </p:stCondLst>
                                  <p:childTnLst>
                                    <p:set>
                                      <p:cBhvr>
                                        <p:cTn id="21" dur="1" fill="hold">
                                          <p:stCondLst>
                                            <p:cond delay="0"/>
                                          </p:stCondLst>
                                        </p:cTn>
                                        <p:tgtEl>
                                          <p:spTgt spid="136201"/>
                                        </p:tgtEl>
                                        <p:attrNameLst>
                                          <p:attrName>style.visibility</p:attrName>
                                        </p:attrNameLst>
                                      </p:cBhvr>
                                      <p:to>
                                        <p:strVal val="visible"/>
                                      </p:to>
                                    </p:set>
                                    <p:anim calcmode="lin" valueType="num">
                                      <p:cBhvr>
                                        <p:cTn id="22" dur="300" fill="hold"/>
                                        <p:tgtEl>
                                          <p:spTgt spid="136201"/>
                                        </p:tgtEl>
                                        <p:attrNameLst>
                                          <p:attrName>ppt_w</p:attrName>
                                        </p:attrNameLst>
                                      </p:cBhvr>
                                      <p:tavLst>
                                        <p:tav tm="0">
                                          <p:val>
                                            <p:fltVal val="0"/>
                                          </p:val>
                                        </p:tav>
                                        <p:tav tm="100000">
                                          <p:val>
                                            <p:strVal val="#ppt_w"/>
                                          </p:val>
                                        </p:tav>
                                      </p:tavLst>
                                    </p:anim>
                                    <p:anim calcmode="lin" valueType="num">
                                      <p:cBhvr>
                                        <p:cTn id="23" dur="300" fill="hold"/>
                                        <p:tgtEl>
                                          <p:spTgt spid="13620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3025"/>
                            </p:stCondLst>
                            <p:childTnLst>
                              <p:par>
                                <p:cTn id="25" presetID="23" presetClass="entr" presetSubtype="16" fill="hold" grpId="0" nodeType="afterEffect">
                                  <p:stCondLst>
                                    <p:cond delay="0"/>
                                  </p:stCondLst>
                                  <p:childTnLst>
                                    <p:set>
                                      <p:cBhvr>
                                        <p:cTn id="26" dur="1" fill="hold">
                                          <p:stCondLst>
                                            <p:cond delay="0"/>
                                          </p:stCondLst>
                                        </p:cTn>
                                        <p:tgtEl>
                                          <p:spTgt spid="136202"/>
                                        </p:tgtEl>
                                        <p:attrNameLst>
                                          <p:attrName>style.visibility</p:attrName>
                                        </p:attrNameLst>
                                      </p:cBhvr>
                                      <p:to>
                                        <p:strVal val="visible"/>
                                      </p:to>
                                    </p:set>
                                    <p:anim calcmode="lin" valueType="num">
                                      <p:cBhvr>
                                        <p:cTn id="27" dur="300" fill="hold"/>
                                        <p:tgtEl>
                                          <p:spTgt spid="136202"/>
                                        </p:tgtEl>
                                        <p:attrNameLst>
                                          <p:attrName>ppt_w</p:attrName>
                                        </p:attrNameLst>
                                      </p:cBhvr>
                                      <p:tavLst>
                                        <p:tav tm="0">
                                          <p:val>
                                            <p:fltVal val="0"/>
                                          </p:val>
                                        </p:tav>
                                        <p:tav tm="100000">
                                          <p:val>
                                            <p:strVal val="#ppt_w"/>
                                          </p:val>
                                        </p:tav>
                                      </p:tavLst>
                                    </p:anim>
                                    <p:anim calcmode="lin" valueType="num">
                                      <p:cBhvr>
                                        <p:cTn id="28" dur="300" fill="hold"/>
                                        <p:tgtEl>
                                          <p:spTgt spid="13620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3325"/>
                            </p:stCondLst>
                            <p:childTnLst>
                              <p:par>
                                <p:cTn id="30" presetID="23" presetClass="entr" presetSubtype="16" fill="hold" grpId="0" nodeType="afterEffect">
                                  <p:stCondLst>
                                    <p:cond delay="0"/>
                                  </p:stCondLst>
                                  <p:childTnLst>
                                    <p:set>
                                      <p:cBhvr>
                                        <p:cTn id="31" dur="1" fill="hold">
                                          <p:stCondLst>
                                            <p:cond delay="0"/>
                                          </p:stCondLst>
                                        </p:cTn>
                                        <p:tgtEl>
                                          <p:spTgt spid="136203"/>
                                        </p:tgtEl>
                                        <p:attrNameLst>
                                          <p:attrName>style.visibility</p:attrName>
                                        </p:attrNameLst>
                                      </p:cBhvr>
                                      <p:to>
                                        <p:strVal val="visible"/>
                                      </p:to>
                                    </p:set>
                                    <p:anim calcmode="lin" valueType="num">
                                      <p:cBhvr>
                                        <p:cTn id="32" dur="300" fill="hold"/>
                                        <p:tgtEl>
                                          <p:spTgt spid="136203"/>
                                        </p:tgtEl>
                                        <p:attrNameLst>
                                          <p:attrName>ppt_w</p:attrName>
                                        </p:attrNameLst>
                                      </p:cBhvr>
                                      <p:tavLst>
                                        <p:tav tm="0">
                                          <p:val>
                                            <p:fltVal val="0"/>
                                          </p:val>
                                        </p:tav>
                                        <p:tav tm="100000">
                                          <p:val>
                                            <p:strVal val="#ppt_w"/>
                                          </p:val>
                                        </p:tav>
                                      </p:tavLst>
                                    </p:anim>
                                    <p:anim calcmode="lin" valueType="num">
                                      <p:cBhvr>
                                        <p:cTn id="33" dur="300" fill="hold"/>
                                        <p:tgtEl>
                                          <p:spTgt spid="136203"/>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136211"/>
                                        </p:tgtEl>
                                        <p:attrNameLst>
                                          <p:attrName>style.visibility</p:attrName>
                                        </p:attrNameLst>
                                      </p:cBhvr>
                                      <p:to>
                                        <p:strVal val="visible"/>
                                      </p:to>
                                    </p:set>
                                    <p:anim calcmode="lin" valueType="num">
                                      <p:cBhvr>
                                        <p:cTn id="36" dur="300" fill="hold"/>
                                        <p:tgtEl>
                                          <p:spTgt spid="136211"/>
                                        </p:tgtEl>
                                        <p:attrNameLst>
                                          <p:attrName>ppt_w</p:attrName>
                                        </p:attrNameLst>
                                      </p:cBhvr>
                                      <p:tavLst>
                                        <p:tav tm="0">
                                          <p:val>
                                            <p:fltVal val="0"/>
                                          </p:val>
                                        </p:tav>
                                        <p:tav tm="100000">
                                          <p:val>
                                            <p:strVal val="#ppt_w"/>
                                          </p:val>
                                        </p:tav>
                                      </p:tavLst>
                                    </p:anim>
                                    <p:anim calcmode="lin" valueType="num">
                                      <p:cBhvr>
                                        <p:cTn id="37" dur="300" fill="hold"/>
                                        <p:tgtEl>
                                          <p:spTgt spid="136211"/>
                                        </p:tgtEl>
                                        <p:attrNameLst>
                                          <p:attrName>ppt_h</p:attrName>
                                        </p:attrNameLst>
                                      </p:cBhvr>
                                      <p:tavLst>
                                        <p:tav tm="0">
                                          <p:val>
                                            <p:fltVal val="0"/>
                                          </p:val>
                                        </p:tav>
                                        <p:tav tm="100000">
                                          <p:val>
                                            <p:strVal val="#ppt_h"/>
                                          </p:val>
                                        </p:tav>
                                      </p:tavLst>
                                    </p:anim>
                                  </p:childTnLst>
                                </p:cTn>
                              </p:par>
                            </p:childTnLst>
                          </p:cTn>
                        </p:par>
                        <p:par>
                          <p:cTn id="38" fill="hold" nodeType="afterGroup">
                            <p:stCondLst>
                              <p:cond delay="3625"/>
                            </p:stCondLst>
                            <p:childTnLst>
                              <p:par>
                                <p:cTn id="39" presetID="23" presetClass="entr" presetSubtype="16" fill="hold" grpId="0" nodeType="afterEffect">
                                  <p:stCondLst>
                                    <p:cond delay="0"/>
                                  </p:stCondLst>
                                  <p:childTnLst>
                                    <p:set>
                                      <p:cBhvr>
                                        <p:cTn id="40" dur="1" fill="hold">
                                          <p:stCondLst>
                                            <p:cond delay="0"/>
                                          </p:stCondLst>
                                        </p:cTn>
                                        <p:tgtEl>
                                          <p:spTgt spid="136212"/>
                                        </p:tgtEl>
                                        <p:attrNameLst>
                                          <p:attrName>style.visibility</p:attrName>
                                        </p:attrNameLst>
                                      </p:cBhvr>
                                      <p:to>
                                        <p:strVal val="visible"/>
                                      </p:to>
                                    </p:set>
                                    <p:anim calcmode="lin" valueType="num">
                                      <p:cBhvr>
                                        <p:cTn id="41" dur="300" fill="hold"/>
                                        <p:tgtEl>
                                          <p:spTgt spid="136212"/>
                                        </p:tgtEl>
                                        <p:attrNameLst>
                                          <p:attrName>ppt_w</p:attrName>
                                        </p:attrNameLst>
                                      </p:cBhvr>
                                      <p:tavLst>
                                        <p:tav tm="0">
                                          <p:val>
                                            <p:fltVal val="0"/>
                                          </p:val>
                                        </p:tav>
                                        <p:tav tm="100000">
                                          <p:val>
                                            <p:strVal val="#ppt_w"/>
                                          </p:val>
                                        </p:tav>
                                      </p:tavLst>
                                    </p:anim>
                                    <p:anim calcmode="lin" valueType="num">
                                      <p:cBhvr>
                                        <p:cTn id="42" dur="300" fill="hold"/>
                                        <p:tgtEl>
                                          <p:spTgt spid="13621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25"/>
                            </p:stCondLst>
                            <p:childTnLst>
                              <p:par>
                                <p:cTn id="44" presetID="23" presetClass="entr" presetSubtype="16" fill="hold" grpId="0" nodeType="afterEffect">
                                  <p:stCondLst>
                                    <p:cond delay="0"/>
                                  </p:stCondLst>
                                  <p:childTnLst>
                                    <p:set>
                                      <p:cBhvr>
                                        <p:cTn id="45" dur="1" fill="hold">
                                          <p:stCondLst>
                                            <p:cond delay="0"/>
                                          </p:stCondLst>
                                        </p:cTn>
                                        <p:tgtEl>
                                          <p:spTgt spid="136210"/>
                                        </p:tgtEl>
                                        <p:attrNameLst>
                                          <p:attrName>style.visibility</p:attrName>
                                        </p:attrNameLst>
                                      </p:cBhvr>
                                      <p:to>
                                        <p:strVal val="visible"/>
                                      </p:to>
                                    </p:set>
                                    <p:anim calcmode="lin" valueType="num">
                                      <p:cBhvr>
                                        <p:cTn id="46" dur="300" fill="hold"/>
                                        <p:tgtEl>
                                          <p:spTgt spid="136210"/>
                                        </p:tgtEl>
                                        <p:attrNameLst>
                                          <p:attrName>ppt_w</p:attrName>
                                        </p:attrNameLst>
                                      </p:cBhvr>
                                      <p:tavLst>
                                        <p:tav tm="0">
                                          <p:val>
                                            <p:fltVal val="0"/>
                                          </p:val>
                                        </p:tav>
                                        <p:tav tm="100000">
                                          <p:val>
                                            <p:strVal val="#ppt_w"/>
                                          </p:val>
                                        </p:tav>
                                      </p:tavLst>
                                    </p:anim>
                                    <p:anim calcmode="lin" valueType="num">
                                      <p:cBhvr>
                                        <p:cTn id="47" dur="300" fill="hold"/>
                                        <p:tgtEl>
                                          <p:spTgt spid="13621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4225"/>
                            </p:stCondLst>
                            <p:childTnLst>
                              <p:par>
                                <p:cTn id="49" presetID="23" presetClass="entr" presetSubtype="16" fill="hold" grpId="0" nodeType="afterEffect">
                                  <p:stCondLst>
                                    <p:cond delay="0"/>
                                  </p:stCondLst>
                                  <p:childTnLst>
                                    <p:set>
                                      <p:cBhvr>
                                        <p:cTn id="50" dur="1" fill="hold">
                                          <p:stCondLst>
                                            <p:cond delay="0"/>
                                          </p:stCondLst>
                                        </p:cTn>
                                        <p:tgtEl>
                                          <p:spTgt spid="136213"/>
                                        </p:tgtEl>
                                        <p:attrNameLst>
                                          <p:attrName>style.visibility</p:attrName>
                                        </p:attrNameLst>
                                      </p:cBhvr>
                                      <p:to>
                                        <p:strVal val="visible"/>
                                      </p:to>
                                    </p:set>
                                    <p:anim calcmode="lin" valueType="num">
                                      <p:cBhvr>
                                        <p:cTn id="51" dur="300" fill="hold"/>
                                        <p:tgtEl>
                                          <p:spTgt spid="136213"/>
                                        </p:tgtEl>
                                        <p:attrNameLst>
                                          <p:attrName>ppt_w</p:attrName>
                                        </p:attrNameLst>
                                      </p:cBhvr>
                                      <p:tavLst>
                                        <p:tav tm="0">
                                          <p:val>
                                            <p:fltVal val="0"/>
                                          </p:val>
                                        </p:tav>
                                        <p:tav tm="100000">
                                          <p:val>
                                            <p:strVal val="#ppt_w"/>
                                          </p:val>
                                        </p:tav>
                                      </p:tavLst>
                                    </p:anim>
                                    <p:anim calcmode="lin" valueType="num">
                                      <p:cBhvr>
                                        <p:cTn id="52" dur="300" fill="hold"/>
                                        <p:tgtEl>
                                          <p:spTgt spid="136213"/>
                                        </p:tgtEl>
                                        <p:attrNameLst>
                                          <p:attrName>ppt_h</p:attrName>
                                        </p:attrNameLst>
                                      </p:cBhvr>
                                      <p:tavLst>
                                        <p:tav tm="0">
                                          <p:val>
                                            <p:fltVal val="0"/>
                                          </p:val>
                                        </p:tav>
                                        <p:tav tm="100000">
                                          <p:val>
                                            <p:strVal val="#ppt_h"/>
                                          </p:val>
                                        </p:tav>
                                      </p:tavLst>
                                    </p:anim>
                                  </p:childTnLst>
                                </p:cTn>
                              </p:par>
                              <p:par>
                                <p:cTn id="53" presetID="10" presetClass="entr" presetSubtype="0" fill="hold" grpId="0" nodeType="withEffect">
                                  <p:stCondLst>
                                    <p:cond delay="0"/>
                                  </p:stCondLst>
                                  <p:childTnLst>
                                    <p:set>
                                      <p:cBhvr>
                                        <p:cTn id="54" dur="1" fill="hold">
                                          <p:stCondLst>
                                            <p:cond delay="0"/>
                                          </p:stCondLst>
                                        </p:cTn>
                                        <p:tgtEl>
                                          <p:spTgt spid="136199"/>
                                        </p:tgtEl>
                                        <p:attrNameLst>
                                          <p:attrName>style.visibility</p:attrName>
                                        </p:attrNameLst>
                                      </p:cBhvr>
                                      <p:to>
                                        <p:strVal val="visible"/>
                                      </p:to>
                                    </p:set>
                                    <p:animEffect transition="in" filter="fade">
                                      <p:cBhvr>
                                        <p:cTn id="55" dur="400"/>
                                        <p:tgtEl>
                                          <p:spTgt spid="13619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36200"/>
                                        </p:tgtEl>
                                        <p:attrNameLst>
                                          <p:attrName>style.visibility</p:attrName>
                                        </p:attrNameLst>
                                      </p:cBhvr>
                                      <p:to>
                                        <p:strVal val="visible"/>
                                      </p:to>
                                    </p:set>
                                    <p:animEffect transition="in" filter="fade">
                                      <p:cBhvr>
                                        <p:cTn id="58" dur="400"/>
                                        <p:tgtEl>
                                          <p:spTgt spid="136200"/>
                                        </p:tgtEl>
                                      </p:cBhvr>
                                    </p:animEffect>
                                  </p:childTnLst>
                                </p:cTn>
                              </p:par>
                            </p:childTnLst>
                          </p:cTn>
                        </p:par>
                        <p:par>
                          <p:cTn id="59" fill="hold">
                            <p:stCondLst>
                              <p:cond delay="4625"/>
                            </p:stCondLst>
                            <p:childTnLst>
                              <p:par>
                                <p:cTn id="60" presetID="10" presetClass="entr" presetSubtype="0" fill="hold" grpId="0" nodeType="afterEffect">
                                  <p:stCondLst>
                                    <p:cond delay="0"/>
                                  </p:stCondLst>
                                  <p:childTnLst>
                                    <p:set>
                                      <p:cBhvr>
                                        <p:cTn id="61" dur="1" fill="hold">
                                          <p:stCondLst>
                                            <p:cond delay="0"/>
                                          </p:stCondLst>
                                        </p:cTn>
                                        <p:tgtEl>
                                          <p:spTgt spid="136204"/>
                                        </p:tgtEl>
                                        <p:attrNameLst>
                                          <p:attrName>style.visibility</p:attrName>
                                        </p:attrNameLst>
                                      </p:cBhvr>
                                      <p:to>
                                        <p:strVal val="visible"/>
                                      </p:to>
                                    </p:set>
                                    <p:animEffect transition="in" filter="fade">
                                      <p:cBhvr>
                                        <p:cTn id="62" dur="400"/>
                                        <p:tgtEl>
                                          <p:spTgt spid="13620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36205"/>
                                        </p:tgtEl>
                                        <p:attrNameLst>
                                          <p:attrName>style.visibility</p:attrName>
                                        </p:attrNameLst>
                                      </p:cBhvr>
                                      <p:to>
                                        <p:strVal val="visible"/>
                                      </p:to>
                                    </p:set>
                                    <p:animEffect transition="in" filter="fade">
                                      <p:cBhvr>
                                        <p:cTn id="65" dur="400"/>
                                        <p:tgtEl>
                                          <p:spTgt spid="136205"/>
                                        </p:tgtEl>
                                      </p:cBhvr>
                                    </p:animEffect>
                                  </p:childTnLst>
                                </p:cTn>
                              </p:par>
                            </p:childTnLst>
                          </p:cTn>
                        </p:par>
                        <p:par>
                          <p:cTn id="66" fill="hold">
                            <p:stCondLst>
                              <p:cond delay="5025"/>
                            </p:stCondLst>
                            <p:childTnLst>
                              <p:par>
                                <p:cTn id="67" presetID="10" presetClass="entr" presetSubtype="0" fill="hold" grpId="0" nodeType="afterEffect">
                                  <p:stCondLst>
                                    <p:cond delay="0"/>
                                  </p:stCondLst>
                                  <p:childTnLst>
                                    <p:set>
                                      <p:cBhvr>
                                        <p:cTn id="68" dur="1" fill="hold">
                                          <p:stCondLst>
                                            <p:cond delay="0"/>
                                          </p:stCondLst>
                                        </p:cTn>
                                        <p:tgtEl>
                                          <p:spTgt spid="136206"/>
                                        </p:tgtEl>
                                        <p:attrNameLst>
                                          <p:attrName>style.visibility</p:attrName>
                                        </p:attrNameLst>
                                      </p:cBhvr>
                                      <p:to>
                                        <p:strVal val="visible"/>
                                      </p:to>
                                    </p:set>
                                    <p:animEffect transition="in" filter="fade">
                                      <p:cBhvr>
                                        <p:cTn id="69" dur="400"/>
                                        <p:tgtEl>
                                          <p:spTgt spid="136206"/>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6207"/>
                                        </p:tgtEl>
                                        <p:attrNameLst>
                                          <p:attrName>style.visibility</p:attrName>
                                        </p:attrNameLst>
                                      </p:cBhvr>
                                      <p:to>
                                        <p:strVal val="visible"/>
                                      </p:to>
                                    </p:set>
                                    <p:animEffect transition="in" filter="fade">
                                      <p:cBhvr>
                                        <p:cTn id="72" dur="400"/>
                                        <p:tgtEl>
                                          <p:spTgt spid="136207"/>
                                        </p:tgtEl>
                                      </p:cBhvr>
                                    </p:animEffect>
                                  </p:childTnLst>
                                </p:cTn>
                              </p:par>
                            </p:childTnLst>
                          </p:cTn>
                        </p:par>
                        <p:par>
                          <p:cTn id="73" fill="hold">
                            <p:stCondLst>
                              <p:cond delay="5425"/>
                            </p:stCondLst>
                            <p:childTnLst>
                              <p:par>
                                <p:cTn id="74" presetID="10" presetClass="entr" presetSubtype="0" fill="hold" grpId="0" nodeType="afterEffect">
                                  <p:stCondLst>
                                    <p:cond delay="0"/>
                                  </p:stCondLst>
                                  <p:childTnLst>
                                    <p:set>
                                      <p:cBhvr>
                                        <p:cTn id="75" dur="1" fill="hold">
                                          <p:stCondLst>
                                            <p:cond delay="0"/>
                                          </p:stCondLst>
                                        </p:cTn>
                                        <p:tgtEl>
                                          <p:spTgt spid="136208"/>
                                        </p:tgtEl>
                                        <p:attrNameLst>
                                          <p:attrName>style.visibility</p:attrName>
                                        </p:attrNameLst>
                                      </p:cBhvr>
                                      <p:to>
                                        <p:strVal val="visible"/>
                                      </p:to>
                                    </p:set>
                                    <p:animEffect transition="in" filter="fade">
                                      <p:cBhvr>
                                        <p:cTn id="76" dur="400"/>
                                        <p:tgtEl>
                                          <p:spTgt spid="1362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36209"/>
                                        </p:tgtEl>
                                        <p:attrNameLst>
                                          <p:attrName>style.visibility</p:attrName>
                                        </p:attrNameLst>
                                      </p:cBhvr>
                                      <p:to>
                                        <p:strVal val="visible"/>
                                      </p:to>
                                    </p:set>
                                    <p:animEffect transition="in" filter="fade">
                                      <p:cBhvr>
                                        <p:cTn id="79" dur="400"/>
                                        <p:tgtEl>
                                          <p:spTgt spid="136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196" grpId="0" autoUpdateAnimBg="0"/>
      <p:bldP spid="136197" grpId="0" autoUpdateAnimBg="0"/>
      <p:bldP spid="136198" grpId="0" animBg="1"/>
      <p:bldP spid="136199" grpId="0"/>
      <p:bldP spid="136200" grpId="0"/>
      <p:bldP spid="136201" grpId="0" animBg="1"/>
      <p:bldP spid="136202" grpId="0" animBg="1"/>
      <p:bldP spid="136203" grpId="0" animBg="1"/>
      <p:bldP spid="136204" grpId="0"/>
      <p:bldP spid="136205" grpId="0"/>
      <p:bldP spid="136206" grpId="0"/>
      <p:bldP spid="136207" grpId="0"/>
      <p:bldP spid="136208" grpId="0"/>
      <p:bldP spid="136209" grpId="0"/>
      <p:bldP spid="136210" grpId="0" animBg="1"/>
      <p:bldP spid="136211" grpId="0" animBg="1"/>
      <p:bldP spid="136212" grpId="0" animBg="1"/>
      <p:bldP spid="1362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Oval 32"/>
          <p:cNvSpPr/>
          <p:nvPr/>
        </p:nvSpPr>
        <p:spPr bwMode="auto">
          <a:xfrm>
            <a:off x="13692188" y="2971800"/>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32" name="Oval 31"/>
          <p:cNvSpPr/>
          <p:nvPr/>
        </p:nvSpPr>
        <p:spPr bwMode="auto">
          <a:xfrm>
            <a:off x="1907196" y="7762875"/>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cxnSp>
        <p:nvCxnSpPr>
          <p:cNvPr id="25" name="AutoShape 5"/>
          <p:cNvCxnSpPr>
            <a:cxnSpLocks noChangeShapeType="1"/>
          </p:cNvCxnSpPr>
          <p:nvPr/>
        </p:nvCxnSpPr>
        <p:spPr bwMode="auto">
          <a:xfrm flipH="1">
            <a:off x="9473804" y="4291013"/>
            <a:ext cx="1750219"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28" name="AutoShape 16"/>
          <p:cNvCxnSpPr>
            <a:cxnSpLocks noChangeShapeType="1"/>
          </p:cNvCxnSpPr>
          <p:nvPr/>
        </p:nvCxnSpPr>
        <p:spPr bwMode="auto">
          <a:xfrm>
            <a:off x="7030641" y="9074944"/>
            <a:ext cx="1796653" cy="1191"/>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420" name="AutoShape 12"/>
          <p:cNvCxnSpPr>
            <a:cxnSpLocks noChangeShapeType="1"/>
            <a:stCxn id="17421" idx="0"/>
            <a:endCxn id="17418" idx="0"/>
          </p:cNvCxnSpPr>
          <p:nvPr/>
        </p:nvCxnSpPr>
        <p:spPr bwMode="auto">
          <a:xfrm rot="5400000" flipH="1" flipV="1">
            <a:off x="6734175" y="4591050"/>
            <a:ext cx="4781550" cy="4191000"/>
          </a:xfrm>
          <a:prstGeom prst="bentConnector3">
            <a:avLst>
              <a:gd name="adj1" fmla="val 47051"/>
            </a:avLst>
          </a:prstGeom>
          <a:noFill/>
          <a:ln w="50800" cap="flat" cmpd="sng">
            <a:solidFill>
              <a:schemeClr val="accent1"/>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409" name="AutoShape 1"/>
          <p:cNvSpPr>
            <a:spLocks/>
          </p:cNvSpPr>
          <p:nvPr/>
        </p:nvSpPr>
        <p:spPr bwMode="auto">
          <a:xfrm>
            <a:off x="8827294" y="8471297"/>
            <a:ext cx="1232297" cy="1232297"/>
          </a:xfrm>
          <a:custGeom>
            <a:avLst/>
            <a:gdLst>
              <a:gd name="T0" fmla="*/ 821490 w 19679"/>
              <a:gd name="T1" fmla="*/ 901726 h 19679"/>
              <a:gd name="T2" fmla="*/ 821490 w 19679"/>
              <a:gd name="T3" fmla="*/ 901726 h 19679"/>
              <a:gd name="T4" fmla="*/ 821490 w 19679"/>
              <a:gd name="T5" fmla="*/ 901726 h 19679"/>
              <a:gd name="T6" fmla="*/ 821490 w 19679"/>
              <a:gd name="T7" fmla="*/ 901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7410" name="AutoShape 2"/>
          <p:cNvSpPr>
            <a:spLocks/>
          </p:cNvSpPr>
          <p:nvPr/>
        </p:nvSpPr>
        <p:spPr bwMode="auto">
          <a:xfrm>
            <a:off x="8241507" y="3674269"/>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7411" name="AutoShape 3"/>
          <p:cNvSpPr>
            <a:spLocks/>
          </p:cNvSpPr>
          <p:nvPr/>
        </p:nvSpPr>
        <p:spPr bwMode="auto">
          <a:xfrm>
            <a:off x="9172576" y="8814197"/>
            <a:ext cx="546497" cy="546497"/>
          </a:xfrm>
          <a:custGeom>
            <a:avLst/>
            <a:gdLst>
              <a:gd name="T0" fmla="*/ 364331 w 21600"/>
              <a:gd name="T1" fmla="*/ 364331 h 21600"/>
              <a:gd name="T2" fmla="*/ 364331 w 21600"/>
              <a:gd name="T3" fmla="*/ 364331 h 21600"/>
              <a:gd name="T4" fmla="*/ 364331 w 21600"/>
              <a:gd name="T5" fmla="*/ 364331 h 21600"/>
              <a:gd name="T6" fmla="*/ 364331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87" y="3185"/>
                </a:moveTo>
                <a:cubicBezTo>
                  <a:pt x="17597" y="3185"/>
                  <a:pt x="17360" y="3421"/>
                  <a:pt x="17360" y="3713"/>
                </a:cubicBezTo>
                <a:cubicBezTo>
                  <a:pt x="17360" y="4003"/>
                  <a:pt x="17597" y="4240"/>
                  <a:pt x="17887" y="4240"/>
                </a:cubicBezTo>
                <a:cubicBezTo>
                  <a:pt x="18179" y="4240"/>
                  <a:pt x="18415" y="4003"/>
                  <a:pt x="18415" y="3713"/>
                </a:cubicBezTo>
                <a:cubicBezTo>
                  <a:pt x="18415" y="3421"/>
                  <a:pt x="18179" y="3185"/>
                  <a:pt x="17887" y="3185"/>
                </a:cubicBezTo>
                <a:cubicBezTo>
                  <a:pt x="17887" y="3185"/>
                  <a:pt x="17887" y="3185"/>
                  <a:pt x="17887" y="3185"/>
                </a:cubicBezTo>
                <a:close/>
                <a:moveTo>
                  <a:pt x="4809" y="12861"/>
                </a:moveTo>
                <a:cubicBezTo>
                  <a:pt x="4713" y="12727"/>
                  <a:pt x="4565" y="12635"/>
                  <a:pt x="4386" y="12635"/>
                </a:cubicBezTo>
                <a:cubicBezTo>
                  <a:pt x="4095" y="12635"/>
                  <a:pt x="3859" y="12871"/>
                  <a:pt x="3859" y="13162"/>
                </a:cubicBezTo>
                <a:cubicBezTo>
                  <a:pt x="3859" y="13453"/>
                  <a:pt x="4095" y="13689"/>
                  <a:pt x="4386" y="13689"/>
                </a:cubicBezTo>
                <a:cubicBezTo>
                  <a:pt x="4565" y="13689"/>
                  <a:pt x="4713" y="13596"/>
                  <a:pt x="4809" y="13463"/>
                </a:cubicBezTo>
                <a:lnTo>
                  <a:pt x="4809" y="12861"/>
                </a:lnTo>
                <a:cubicBezTo>
                  <a:pt x="4809" y="12861"/>
                  <a:pt x="4809" y="12861"/>
                  <a:pt x="4809" y="12861"/>
                </a:cubicBezTo>
                <a:close/>
                <a:moveTo>
                  <a:pt x="18226" y="5387"/>
                </a:moveTo>
                <a:lnTo>
                  <a:pt x="18226" y="6749"/>
                </a:lnTo>
                <a:lnTo>
                  <a:pt x="17550" y="6749"/>
                </a:lnTo>
                <a:lnTo>
                  <a:pt x="17550" y="5442"/>
                </a:lnTo>
                <a:cubicBezTo>
                  <a:pt x="17276" y="5442"/>
                  <a:pt x="17023" y="5360"/>
                  <a:pt x="16806" y="5222"/>
                </a:cubicBezTo>
                <a:lnTo>
                  <a:pt x="12382" y="10210"/>
                </a:lnTo>
                <a:cubicBezTo>
                  <a:pt x="12467" y="10389"/>
                  <a:pt x="12519" y="10588"/>
                  <a:pt x="12519" y="10800"/>
                </a:cubicBezTo>
                <a:cubicBezTo>
                  <a:pt x="12519" y="11563"/>
                  <a:pt x="11900" y="12181"/>
                  <a:pt x="11137" y="12181"/>
                </a:cubicBezTo>
                <a:cubicBezTo>
                  <a:pt x="10800" y="12181"/>
                  <a:pt x="10497" y="12056"/>
                  <a:pt x="10257" y="11857"/>
                </a:cubicBezTo>
                <a:lnTo>
                  <a:pt x="6047" y="13517"/>
                </a:lnTo>
                <a:cubicBezTo>
                  <a:pt x="5905" y="14173"/>
                  <a:pt x="5381" y="14664"/>
                  <a:pt x="4724" y="14800"/>
                </a:cubicBezTo>
                <a:lnTo>
                  <a:pt x="4724" y="16200"/>
                </a:lnTo>
                <a:lnTo>
                  <a:pt x="4050" y="16200"/>
                </a:lnTo>
                <a:lnTo>
                  <a:pt x="4050" y="14825"/>
                </a:lnTo>
                <a:cubicBezTo>
                  <a:pt x="3273" y="14669"/>
                  <a:pt x="2688" y="13983"/>
                  <a:pt x="2688" y="13162"/>
                </a:cubicBezTo>
                <a:cubicBezTo>
                  <a:pt x="2688" y="12225"/>
                  <a:pt x="3449" y="11464"/>
                  <a:pt x="4386" y="11464"/>
                </a:cubicBezTo>
                <a:cubicBezTo>
                  <a:pt x="4992" y="11464"/>
                  <a:pt x="5517" y="11782"/>
                  <a:pt x="5819" y="12258"/>
                </a:cubicBezTo>
                <a:lnTo>
                  <a:pt x="9766" y="10701"/>
                </a:lnTo>
                <a:cubicBezTo>
                  <a:pt x="9816" y="9985"/>
                  <a:pt x="10407" y="9418"/>
                  <a:pt x="11137" y="9418"/>
                </a:cubicBezTo>
                <a:cubicBezTo>
                  <a:pt x="11359" y="9418"/>
                  <a:pt x="11567" y="9475"/>
                  <a:pt x="11753" y="9569"/>
                </a:cubicBezTo>
                <a:lnTo>
                  <a:pt x="16241" y="4510"/>
                </a:lnTo>
                <a:cubicBezTo>
                  <a:pt x="16191" y="4365"/>
                  <a:pt x="16158" y="4212"/>
                  <a:pt x="16158" y="4049"/>
                </a:cubicBezTo>
                <a:cubicBezTo>
                  <a:pt x="16158" y="3957"/>
                  <a:pt x="16168" y="3864"/>
                  <a:pt x="16185" y="3777"/>
                </a:cubicBezTo>
                <a:cubicBezTo>
                  <a:pt x="16185" y="3755"/>
                  <a:pt x="16179" y="3734"/>
                  <a:pt x="16179" y="3713"/>
                </a:cubicBezTo>
                <a:cubicBezTo>
                  <a:pt x="16179" y="2769"/>
                  <a:pt x="16944" y="2003"/>
                  <a:pt x="17887" y="2003"/>
                </a:cubicBezTo>
                <a:cubicBezTo>
                  <a:pt x="18831" y="2003"/>
                  <a:pt x="19596" y="2769"/>
                  <a:pt x="19596" y="3713"/>
                </a:cubicBezTo>
                <a:cubicBezTo>
                  <a:pt x="19596" y="4540"/>
                  <a:pt x="19007" y="5230"/>
                  <a:pt x="18226" y="5387"/>
                </a:cubicBezTo>
                <a:cubicBezTo>
                  <a:pt x="18226" y="5387"/>
                  <a:pt x="18226" y="5387"/>
                  <a:pt x="18226" y="5387"/>
                </a:cubicBezTo>
                <a:close/>
                <a:moveTo>
                  <a:pt x="4724" y="19575"/>
                </a:moveTo>
                <a:lnTo>
                  <a:pt x="4050" y="19575"/>
                </a:lnTo>
                <a:lnTo>
                  <a:pt x="4050" y="17550"/>
                </a:lnTo>
                <a:lnTo>
                  <a:pt x="4724" y="17550"/>
                </a:lnTo>
                <a:lnTo>
                  <a:pt x="4724" y="19575"/>
                </a:lnTo>
                <a:cubicBezTo>
                  <a:pt x="4724" y="19575"/>
                  <a:pt x="4724" y="19575"/>
                  <a:pt x="4724" y="19575"/>
                </a:cubicBezTo>
                <a:close/>
                <a:moveTo>
                  <a:pt x="10799" y="12824"/>
                </a:moveTo>
                <a:lnTo>
                  <a:pt x="11475" y="12824"/>
                </a:lnTo>
                <a:lnTo>
                  <a:pt x="11475" y="14849"/>
                </a:lnTo>
                <a:lnTo>
                  <a:pt x="10799" y="14849"/>
                </a:lnTo>
                <a:lnTo>
                  <a:pt x="10799" y="12824"/>
                </a:lnTo>
                <a:cubicBezTo>
                  <a:pt x="10799" y="12824"/>
                  <a:pt x="10799" y="12824"/>
                  <a:pt x="10799" y="12824"/>
                </a:cubicBezTo>
                <a:close/>
                <a:moveTo>
                  <a:pt x="11475" y="18224"/>
                </a:moveTo>
                <a:lnTo>
                  <a:pt x="10799" y="18224"/>
                </a:lnTo>
                <a:lnTo>
                  <a:pt x="10799" y="16200"/>
                </a:lnTo>
                <a:lnTo>
                  <a:pt x="11475" y="16200"/>
                </a:lnTo>
                <a:lnTo>
                  <a:pt x="11475" y="18224"/>
                </a:lnTo>
                <a:cubicBezTo>
                  <a:pt x="11475" y="18224"/>
                  <a:pt x="11475" y="18224"/>
                  <a:pt x="11475" y="18224"/>
                </a:cubicBezTo>
                <a:close/>
                <a:moveTo>
                  <a:pt x="17550" y="11475"/>
                </a:moveTo>
                <a:lnTo>
                  <a:pt x="18226" y="11475"/>
                </a:lnTo>
                <a:lnTo>
                  <a:pt x="18226" y="13500"/>
                </a:lnTo>
                <a:lnTo>
                  <a:pt x="17550" y="13500"/>
                </a:lnTo>
                <a:lnTo>
                  <a:pt x="17550" y="11475"/>
                </a:lnTo>
                <a:cubicBezTo>
                  <a:pt x="17550" y="11475"/>
                  <a:pt x="17550" y="11475"/>
                  <a:pt x="17550" y="11475"/>
                </a:cubicBezTo>
                <a:close/>
                <a:moveTo>
                  <a:pt x="18226" y="16875"/>
                </a:moveTo>
                <a:lnTo>
                  <a:pt x="17550" y="16875"/>
                </a:lnTo>
                <a:lnTo>
                  <a:pt x="17550" y="14849"/>
                </a:lnTo>
                <a:lnTo>
                  <a:pt x="18226" y="14849"/>
                </a:lnTo>
                <a:lnTo>
                  <a:pt x="18226" y="16875"/>
                </a:lnTo>
                <a:cubicBezTo>
                  <a:pt x="18226" y="16875"/>
                  <a:pt x="18226" y="16875"/>
                  <a:pt x="18226" y="16875"/>
                </a:cubicBezTo>
                <a:close/>
                <a:moveTo>
                  <a:pt x="17550" y="8100"/>
                </a:moveTo>
                <a:lnTo>
                  <a:pt x="18226" y="8100"/>
                </a:lnTo>
                <a:lnTo>
                  <a:pt x="18226" y="10124"/>
                </a:lnTo>
                <a:lnTo>
                  <a:pt x="17550" y="10124"/>
                </a:lnTo>
                <a:lnTo>
                  <a:pt x="17550" y="8100"/>
                </a:lnTo>
                <a:cubicBezTo>
                  <a:pt x="17550" y="8100"/>
                  <a:pt x="17550" y="8100"/>
                  <a:pt x="17550" y="8100"/>
                </a:cubicBezTo>
                <a:close/>
                <a:moveTo>
                  <a:pt x="20925" y="21600"/>
                </a:moveTo>
                <a:lnTo>
                  <a:pt x="4724" y="21600"/>
                </a:lnTo>
                <a:lnTo>
                  <a:pt x="4050" y="21600"/>
                </a:lnTo>
                <a:lnTo>
                  <a:pt x="674" y="21600"/>
                </a:lnTo>
                <a:cubicBezTo>
                  <a:pt x="301" y="21600"/>
                  <a:pt x="0" y="21298"/>
                  <a:pt x="0" y="20925"/>
                </a:cubicBezTo>
                <a:lnTo>
                  <a:pt x="0" y="675"/>
                </a:lnTo>
                <a:cubicBezTo>
                  <a:pt x="0" y="301"/>
                  <a:pt x="301" y="0"/>
                  <a:pt x="674" y="0"/>
                </a:cubicBezTo>
                <a:cubicBezTo>
                  <a:pt x="1046" y="0"/>
                  <a:pt x="1348" y="301"/>
                  <a:pt x="1348" y="675"/>
                </a:cubicBezTo>
                <a:lnTo>
                  <a:pt x="1348" y="20249"/>
                </a:lnTo>
                <a:lnTo>
                  <a:pt x="10799" y="20249"/>
                </a:lnTo>
                <a:lnTo>
                  <a:pt x="10799" y="19575"/>
                </a:lnTo>
                <a:lnTo>
                  <a:pt x="11475" y="19575"/>
                </a:lnTo>
                <a:lnTo>
                  <a:pt x="11475" y="20249"/>
                </a:lnTo>
                <a:lnTo>
                  <a:pt x="17550" y="20249"/>
                </a:lnTo>
                <a:lnTo>
                  <a:pt x="17550" y="18224"/>
                </a:lnTo>
                <a:lnTo>
                  <a:pt x="18226" y="18224"/>
                </a:lnTo>
                <a:lnTo>
                  <a:pt x="18226" y="20249"/>
                </a:lnTo>
                <a:lnTo>
                  <a:pt x="20925" y="20249"/>
                </a:lnTo>
                <a:cubicBezTo>
                  <a:pt x="21298" y="20249"/>
                  <a:pt x="21600" y="20553"/>
                  <a:pt x="21600" y="20925"/>
                </a:cubicBezTo>
                <a:cubicBezTo>
                  <a:pt x="21600" y="21298"/>
                  <a:pt x="21298" y="21600"/>
                  <a:pt x="20925" y="21600"/>
                </a:cubicBezTo>
                <a:cubicBezTo>
                  <a:pt x="20925" y="21600"/>
                  <a:pt x="20925" y="21600"/>
                  <a:pt x="20925" y="21600"/>
                </a:cubicBezTo>
                <a:close/>
              </a:path>
            </a:pathLst>
          </a:custGeom>
          <a:solidFill>
            <a:schemeClr val="tx2"/>
          </a:solidFill>
          <a:ln>
            <a:noFill/>
          </a:ln>
          <a:effectLst/>
          <a:extLst/>
        </p:spPr>
        <p:txBody>
          <a:bodyPr lIns="0" tIns="0" rIns="0" bIns="0" anchor="ctr"/>
          <a:lstStyle/>
          <a:p>
            <a:endParaRPr lang="id-ID" sz="1800"/>
          </a:p>
        </p:txBody>
      </p:sp>
      <p:sp>
        <p:nvSpPr>
          <p:cNvPr id="17412" name="AutoShape 4"/>
          <p:cNvSpPr>
            <a:spLocks/>
          </p:cNvSpPr>
          <p:nvPr/>
        </p:nvSpPr>
        <p:spPr bwMode="auto">
          <a:xfrm>
            <a:off x="1629966" y="3988594"/>
            <a:ext cx="5328047"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14" name="AutoShape 6"/>
          <p:cNvSpPr>
            <a:spLocks/>
          </p:cNvSpPr>
          <p:nvPr/>
        </p:nvSpPr>
        <p:spPr bwMode="auto">
          <a:xfrm>
            <a:off x="1629966" y="3514725"/>
            <a:ext cx="53280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dirty="0">
                <a:solidFill>
                  <a:schemeClr val="tx2"/>
                </a:solidFill>
                <a:latin typeface="Roboto" charset="0"/>
                <a:ea typeface="ＭＳ Ｐゴシック" charset="0"/>
                <a:cs typeface="Roboto" charset="0"/>
                <a:sym typeface="Roboto" charset="0"/>
              </a:rPr>
              <a:t>Find Co-Founder</a:t>
            </a:r>
            <a:endParaRPr lang="en-US" sz="1800" dirty="0">
              <a:solidFill>
                <a:schemeClr val="tx2"/>
              </a:solidFill>
              <a:latin typeface="Roboto" charset="0"/>
              <a:ea typeface="ＭＳ Ｐゴシック" charset="0"/>
              <a:cs typeface="Roboto" charset="0"/>
              <a:sym typeface="Roboto" charset="0"/>
            </a:endParaRPr>
          </a:p>
        </p:txBody>
      </p:sp>
      <p:sp>
        <p:nvSpPr>
          <p:cNvPr id="17415" name="AutoShape 7"/>
          <p:cNvSpPr>
            <a:spLocks/>
          </p:cNvSpPr>
          <p:nvPr/>
        </p:nvSpPr>
        <p:spPr bwMode="auto">
          <a:xfrm>
            <a:off x="8571310" y="4062413"/>
            <a:ext cx="597694" cy="457200"/>
          </a:xfrm>
          <a:custGeom>
            <a:avLst/>
            <a:gdLst>
              <a:gd name="T0" fmla="*/ 398444 w 21019"/>
              <a:gd name="T1" fmla="*/ 304800 h 21600"/>
              <a:gd name="T2" fmla="*/ 398444 w 21019"/>
              <a:gd name="T3" fmla="*/ 304800 h 21600"/>
              <a:gd name="T4" fmla="*/ 398444 w 21019"/>
              <a:gd name="T5" fmla="*/ 304800 h 21600"/>
              <a:gd name="T6" fmla="*/ 398444 w 21019"/>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8" y="8998"/>
                </a:moveTo>
                <a:cubicBezTo>
                  <a:pt x="16538" y="9497"/>
                  <a:pt x="16838" y="9899"/>
                  <a:pt x="17207" y="9899"/>
                </a:cubicBezTo>
                <a:cubicBezTo>
                  <a:pt x="17577" y="9899"/>
                  <a:pt x="17878" y="9497"/>
                  <a:pt x="17878" y="8998"/>
                </a:cubicBezTo>
                <a:lnTo>
                  <a:pt x="17878" y="6298"/>
                </a:lnTo>
                <a:cubicBezTo>
                  <a:pt x="17878" y="5802"/>
                  <a:pt x="17577" y="5399"/>
                  <a:pt x="17207" y="5399"/>
                </a:cubicBezTo>
                <a:cubicBezTo>
                  <a:pt x="16838" y="5399"/>
                  <a:pt x="16538" y="5802"/>
                  <a:pt x="16538" y="6298"/>
                </a:cubicBezTo>
                <a:lnTo>
                  <a:pt x="16538" y="8998"/>
                </a:lnTo>
                <a:cubicBezTo>
                  <a:pt x="16538" y="8998"/>
                  <a:pt x="16538" y="8998"/>
                  <a:pt x="16538" y="8998"/>
                </a:cubicBezTo>
                <a:close/>
                <a:moveTo>
                  <a:pt x="15867" y="5399"/>
                </a:moveTo>
                <a:cubicBezTo>
                  <a:pt x="15867" y="4902"/>
                  <a:pt x="16169" y="4500"/>
                  <a:pt x="16538" y="4500"/>
                </a:cubicBezTo>
                <a:lnTo>
                  <a:pt x="17878" y="4500"/>
                </a:lnTo>
                <a:cubicBezTo>
                  <a:pt x="18248" y="4500"/>
                  <a:pt x="18547" y="4902"/>
                  <a:pt x="18547" y="5399"/>
                </a:cubicBezTo>
                <a:lnTo>
                  <a:pt x="18547" y="9899"/>
                </a:lnTo>
                <a:cubicBezTo>
                  <a:pt x="18547" y="10396"/>
                  <a:pt x="18248" y="10798"/>
                  <a:pt x="17878" y="10798"/>
                </a:cubicBezTo>
                <a:lnTo>
                  <a:pt x="16538" y="10798"/>
                </a:lnTo>
                <a:cubicBezTo>
                  <a:pt x="16169" y="10798"/>
                  <a:pt x="15867" y="10396"/>
                  <a:pt x="15867" y="9899"/>
                </a:cubicBezTo>
                <a:lnTo>
                  <a:pt x="15867" y="8998"/>
                </a:lnTo>
                <a:lnTo>
                  <a:pt x="15867" y="5399"/>
                </a:lnTo>
                <a:cubicBezTo>
                  <a:pt x="15867" y="5399"/>
                  <a:pt x="15867" y="5399"/>
                  <a:pt x="15867" y="5399"/>
                </a:cubicBezTo>
                <a:close/>
                <a:moveTo>
                  <a:pt x="17994" y="17060"/>
                </a:moveTo>
                <a:lnTo>
                  <a:pt x="3025" y="17060"/>
                </a:lnTo>
                <a:cubicBezTo>
                  <a:pt x="2698" y="17060"/>
                  <a:pt x="2397" y="17606"/>
                  <a:pt x="2582" y="17852"/>
                </a:cubicBezTo>
                <a:lnTo>
                  <a:pt x="3320" y="19044"/>
                </a:lnTo>
                <a:cubicBezTo>
                  <a:pt x="3523" y="19317"/>
                  <a:pt x="3585" y="19839"/>
                  <a:pt x="3911" y="19839"/>
                </a:cubicBezTo>
                <a:lnTo>
                  <a:pt x="17108" y="19839"/>
                </a:lnTo>
                <a:cubicBezTo>
                  <a:pt x="17434" y="19839"/>
                  <a:pt x="17515" y="19292"/>
                  <a:pt x="17699" y="19044"/>
                </a:cubicBezTo>
                <a:lnTo>
                  <a:pt x="18437" y="17852"/>
                </a:lnTo>
                <a:cubicBezTo>
                  <a:pt x="18622" y="17606"/>
                  <a:pt x="18321" y="17060"/>
                  <a:pt x="17994" y="17060"/>
                </a:cubicBezTo>
                <a:cubicBezTo>
                  <a:pt x="17994" y="17060"/>
                  <a:pt x="17994" y="17060"/>
                  <a:pt x="17994" y="17060"/>
                </a:cubicBezTo>
                <a:close/>
                <a:moveTo>
                  <a:pt x="18547" y="11700"/>
                </a:moveTo>
                <a:cubicBezTo>
                  <a:pt x="18917" y="11700"/>
                  <a:pt x="19217" y="11295"/>
                  <a:pt x="19217" y="10798"/>
                </a:cubicBezTo>
                <a:lnTo>
                  <a:pt x="19217" y="4500"/>
                </a:lnTo>
                <a:cubicBezTo>
                  <a:pt x="19217" y="4001"/>
                  <a:pt x="18917" y="3598"/>
                  <a:pt x="18547" y="3598"/>
                </a:cubicBezTo>
                <a:lnTo>
                  <a:pt x="15867" y="3598"/>
                </a:lnTo>
                <a:lnTo>
                  <a:pt x="15867" y="2699"/>
                </a:lnTo>
                <a:cubicBezTo>
                  <a:pt x="15867" y="2202"/>
                  <a:pt x="15568" y="1798"/>
                  <a:pt x="15198" y="1798"/>
                </a:cubicBezTo>
                <a:lnTo>
                  <a:pt x="5821" y="1798"/>
                </a:lnTo>
                <a:cubicBezTo>
                  <a:pt x="5452" y="1798"/>
                  <a:pt x="5150" y="2202"/>
                  <a:pt x="5150" y="2699"/>
                </a:cubicBezTo>
                <a:lnTo>
                  <a:pt x="5150" y="8998"/>
                </a:lnTo>
                <a:lnTo>
                  <a:pt x="5150" y="12599"/>
                </a:lnTo>
                <a:lnTo>
                  <a:pt x="5150" y="13498"/>
                </a:lnTo>
                <a:cubicBezTo>
                  <a:pt x="5150" y="14493"/>
                  <a:pt x="5751" y="15299"/>
                  <a:pt x="6490" y="15299"/>
                </a:cubicBezTo>
                <a:lnTo>
                  <a:pt x="14529" y="15299"/>
                </a:lnTo>
                <a:cubicBezTo>
                  <a:pt x="15268" y="15299"/>
                  <a:pt x="15867" y="14493"/>
                  <a:pt x="15867" y="13498"/>
                </a:cubicBezTo>
                <a:lnTo>
                  <a:pt x="15867" y="12599"/>
                </a:lnTo>
                <a:lnTo>
                  <a:pt x="15867" y="11700"/>
                </a:lnTo>
                <a:lnTo>
                  <a:pt x="18547" y="11700"/>
                </a:lnTo>
                <a:cubicBezTo>
                  <a:pt x="18547" y="11700"/>
                  <a:pt x="18547" y="11700"/>
                  <a:pt x="18547" y="11700"/>
                </a:cubicBezTo>
                <a:close/>
                <a:moveTo>
                  <a:pt x="20892" y="17099"/>
                </a:moveTo>
                <a:lnTo>
                  <a:pt x="19217" y="19799"/>
                </a:lnTo>
                <a:cubicBezTo>
                  <a:pt x="18799" y="20360"/>
                  <a:pt x="18617" y="21600"/>
                  <a:pt x="17878" y="21600"/>
                </a:cubicBezTo>
                <a:lnTo>
                  <a:pt x="3141" y="21600"/>
                </a:lnTo>
                <a:cubicBezTo>
                  <a:pt x="2402" y="21600"/>
                  <a:pt x="2262" y="20416"/>
                  <a:pt x="1803" y="19799"/>
                </a:cubicBezTo>
                <a:lnTo>
                  <a:pt x="127" y="17099"/>
                </a:lnTo>
                <a:cubicBezTo>
                  <a:pt x="-290" y="16536"/>
                  <a:pt x="393" y="15299"/>
                  <a:pt x="1132" y="15299"/>
                </a:cubicBezTo>
                <a:lnTo>
                  <a:pt x="4736" y="15299"/>
                </a:lnTo>
                <a:cubicBezTo>
                  <a:pt x="4174" y="14639"/>
                  <a:pt x="3812" y="13680"/>
                  <a:pt x="3812" y="12599"/>
                </a:cubicBezTo>
                <a:lnTo>
                  <a:pt x="3812" y="8998"/>
                </a:lnTo>
                <a:lnTo>
                  <a:pt x="3812" y="7200"/>
                </a:lnTo>
                <a:lnTo>
                  <a:pt x="3812" y="1798"/>
                </a:lnTo>
                <a:cubicBezTo>
                  <a:pt x="3812" y="805"/>
                  <a:pt x="4411" y="0"/>
                  <a:pt x="5150" y="0"/>
                </a:cubicBezTo>
                <a:lnTo>
                  <a:pt x="15867" y="0"/>
                </a:lnTo>
                <a:cubicBezTo>
                  <a:pt x="16608" y="0"/>
                  <a:pt x="17207" y="805"/>
                  <a:pt x="17207" y="1798"/>
                </a:cubicBezTo>
                <a:lnTo>
                  <a:pt x="19217" y="1798"/>
                </a:lnTo>
                <a:cubicBezTo>
                  <a:pt x="19957" y="1798"/>
                  <a:pt x="20557" y="2605"/>
                  <a:pt x="20557" y="3598"/>
                </a:cubicBezTo>
                <a:lnTo>
                  <a:pt x="20557" y="11700"/>
                </a:lnTo>
                <a:cubicBezTo>
                  <a:pt x="20557" y="12693"/>
                  <a:pt x="19957" y="13498"/>
                  <a:pt x="19217" y="13498"/>
                </a:cubicBezTo>
                <a:lnTo>
                  <a:pt x="17207" y="13498"/>
                </a:lnTo>
                <a:cubicBezTo>
                  <a:pt x="17176" y="13498"/>
                  <a:pt x="17147" y="13490"/>
                  <a:pt x="17116" y="13485"/>
                </a:cubicBezTo>
                <a:cubicBezTo>
                  <a:pt x="16979" y="14203"/>
                  <a:pt x="16686" y="14827"/>
                  <a:pt x="16283" y="15299"/>
                </a:cubicBezTo>
                <a:lnTo>
                  <a:pt x="19887" y="15299"/>
                </a:lnTo>
                <a:cubicBezTo>
                  <a:pt x="20626" y="15299"/>
                  <a:pt x="21309" y="16536"/>
                  <a:pt x="20892" y="17099"/>
                </a:cubicBezTo>
                <a:cubicBezTo>
                  <a:pt x="20892" y="17099"/>
                  <a:pt x="20892" y="17099"/>
                  <a:pt x="20892" y="17099"/>
                </a:cubicBezTo>
                <a:close/>
              </a:path>
            </a:pathLst>
          </a:custGeom>
          <a:solidFill>
            <a:schemeClr val="tx2"/>
          </a:solidFill>
          <a:ln>
            <a:noFill/>
          </a:ln>
          <a:effectLst/>
          <a:extLst/>
        </p:spPr>
        <p:txBody>
          <a:bodyPr lIns="0" tIns="0" rIns="0" bIns="0" anchor="ctr"/>
          <a:lstStyle/>
          <a:p>
            <a:endParaRPr lang="id-ID" sz="1800"/>
          </a:p>
        </p:txBody>
      </p:sp>
      <p:sp>
        <p:nvSpPr>
          <p:cNvPr id="17416" name="AutoShape 8"/>
          <p:cNvSpPr>
            <a:spLocks/>
          </p:cNvSpPr>
          <p:nvPr/>
        </p:nvSpPr>
        <p:spPr bwMode="auto">
          <a:xfrm>
            <a:off x="11209260" y="-28573"/>
            <a:ext cx="45719" cy="3852862"/>
          </a:xfrm>
          <a:custGeom>
            <a:avLst/>
            <a:gdLst>
              <a:gd name="T0" fmla="*/ 20638 w 21600"/>
              <a:gd name="T1" fmla="*/ 1446213 h 21600"/>
              <a:gd name="T2" fmla="*/ 20638 w 21600"/>
              <a:gd name="T3" fmla="*/ 1446213 h 21600"/>
              <a:gd name="T4" fmla="*/ 20638 w 21600"/>
              <a:gd name="T5" fmla="*/ 1446213 h 21600"/>
              <a:gd name="T6" fmla="*/ 20638 w 21600"/>
              <a:gd name="T7" fmla="*/ 144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703"/>
                </a:lnTo>
                <a:lnTo>
                  <a:pt x="0" y="13824"/>
                </a:lnTo>
                <a:lnTo>
                  <a:pt x="0" y="0"/>
                </a:lnTo>
                <a:lnTo>
                  <a:pt x="216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7418" name="AutoShape 10"/>
          <p:cNvSpPr>
            <a:spLocks/>
          </p:cNvSpPr>
          <p:nvPr/>
        </p:nvSpPr>
        <p:spPr bwMode="auto">
          <a:xfrm>
            <a:off x="10757297" y="3824288"/>
            <a:ext cx="933450" cy="933450"/>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p>
        </p:txBody>
      </p:sp>
      <p:sp>
        <p:nvSpPr>
          <p:cNvPr id="17419" name="AutoShape 11"/>
          <p:cNvSpPr>
            <a:spLocks/>
          </p:cNvSpPr>
          <p:nvPr/>
        </p:nvSpPr>
        <p:spPr bwMode="auto">
          <a:xfrm>
            <a:off x="10937081" y="4129088"/>
            <a:ext cx="5726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sp>
        <p:nvSpPr>
          <p:cNvPr id="17421" name="AutoShape 13"/>
          <p:cNvSpPr>
            <a:spLocks/>
          </p:cNvSpPr>
          <p:nvPr/>
        </p:nvSpPr>
        <p:spPr bwMode="auto">
          <a:xfrm>
            <a:off x="6563917" y="8608219"/>
            <a:ext cx="934640" cy="933450"/>
          </a:xfrm>
          <a:custGeom>
            <a:avLst/>
            <a:gdLst>
              <a:gd name="T0" fmla="*/ 623062 w 19679"/>
              <a:gd name="T1" fmla="*/ 683047 h 19679"/>
              <a:gd name="T2" fmla="*/ 623062 w 19679"/>
              <a:gd name="T3" fmla="*/ 683047 h 19679"/>
              <a:gd name="T4" fmla="*/ 623062 w 19679"/>
              <a:gd name="T5" fmla="*/ 683047 h 19679"/>
              <a:gd name="T6" fmla="*/ 623062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p>
        </p:txBody>
      </p:sp>
      <p:sp>
        <p:nvSpPr>
          <p:cNvPr id="17422" name="AutoShape 14"/>
          <p:cNvSpPr>
            <a:spLocks/>
          </p:cNvSpPr>
          <p:nvPr/>
        </p:nvSpPr>
        <p:spPr bwMode="auto">
          <a:xfrm>
            <a:off x="6744892" y="8924925"/>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sp>
        <p:nvSpPr>
          <p:cNvPr id="17425" name="AutoShape 17"/>
          <p:cNvSpPr>
            <a:spLocks/>
          </p:cNvSpPr>
          <p:nvPr/>
        </p:nvSpPr>
        <p:spPr bwMode="auto">
          <a:xfrm>
            <a:off x="11296650" y="8626079"/>
            <a:ext cx="5329238"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26" name="AutoShape 18"/>
          <p:cNvSpPr>
            <a:spLocks/>
          </p:cNvSpPr>
          <p:nvPr/>
        </p:nvSpPr>
        <p:spPr bwMode="auto">
          <a:xfrm>
            <a:off x="11296650" y="8121254"/>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Find Co-Founder</a:t>
            </a:r>
            <a:endParaRPr lang="en-US" sz="1800" dirty="0">
              <a:solidFill>
                <a:schemeClr val="tx2"/>
              </a:solidFill>
              <a:latin typeface="Roboto" charset="0"/>
              <a:ea typeface="ＭＳ Ｐゴシック" charset="0"/>
              <a:cs typeface="Roboto" charset="0"/>
              <a:sym typeface="Roboto" charset="0"/>
            </a:endParaRPr>
          </a:p>
        </p:txBody>
      </p:sp>
      <p:sp>
        <p:nvSpPr>
          <p:cNvPr id="17427" name="AutoShape 19"/>
          <p:cNvSpPr>
            <a:spLocks/>
          </p:cNvSpPr>
          <p:nvPr/>
        </p:nvSpPr>
        <p:spPr bwMode="auto">
          <a:xfrm>
            <a:off x="11690748" y="4291013"/>
            <a:ext cx="2001440" cy="0"/>
          </a:xfrm>
          <a:custGeom>
            <a:avLst/>
            <a:gdLst>
              <a:gd name="T0" fmla="*/ 1334294 w 21600"/>
              <a:gd name="T1" fmla="*/ 1 h 21600"/>
              <a:gd name="T2" fmla="*/ 1334294 w 21600"/>
              <a:gd name="T3" fmla="*/ 1 h 21600"/>
              <a:gd name="T4" fmla="*/ 1334294 w 21600"/>
              <a:gd name="T5" fmla="*/ 1 h 21600"/>
              <a:gd name="T6" fmla="*/ 1334294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400" y="7200"/>
                  <a:pt x="7200" y="14400"/>
                  <a:pt x="0" y="21600"/>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7428" name="AutoShape 20"/>
          <p:cNvSpPr>
            <a:spLocks/>
          </p:cNvSpPr>
          <p:nvPr/>
        </p:nvSpPr>
        <p:spPr bwMode="auto">
          <a:xfrm>
            <a:off x="4563666" y="9076135"/>
            <a:ext cx="2000250" cy="7144"/>
          </a:xfrm>
          <a:custGeom>
            <a:avLst/>
            <a:gdLst>
              <a:gd name="T0" fmla="*/ 1333500 w 21600"/>
              <a:gd name="T1" fmla="*/ 4763 h 21600"/>
              <a:gd name="T2" fmla="*/ 1333500 w 21600"/>
              <a:gd name="T3" fmla="*/ 4763 h 21600"/>
              <a:gd name="T4" fmla="*/ 1333500 w 21600"/>
              <a:gd name="T5" fmla="*/ 4763 h 21600"/>
              <a:gd name="T6" fmla="*/ 1333500 w 21600"/>
              <a:gd name="T7" fmla="*/ 4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400" y="7200"/>
                  <a:pt x="7200" y="14400"/>
                  <a:pt x="0" y="21599"/>
                </a:cubicBezTo>
              </a:path>
            </a:pathLst>
          </a:custGeom>
          <a:noFill/>
          <a:ln w="12700" cap="flat" cmpd="sng">
            <a:solidFill>
              <a:srgbClr val="FFFFFF"/>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7429" name="AutoShape 21"/>
          <p:cNvSpPr>
            <a:spLocks/>
          </p:cNvSpPr>
          <p:nvPr/>
        </p:nvSpPr>
        <p:spPr bwMode="auto">
          <a:xfrm flipH="1">
            <a:off x="6984923" y="9541668"/>
            <a:ext cx="45719" cy="4257675"/>
          </a:xfrm>
          <a:custGeom>
            <a:avLst/>
            <a:gdLst>
              <a:gd name="T0" fmla="*/ 7144 w 21600"/>
              <a:gd name="T1" fmla="*/ 1778000 h 21600"/>
              <a:gd name="T2" fmla="*/ 7144 w 21600"/>
              <a:gd name="T3" fmla="*/ 1778000 h 21600"/>
              <a:gd name="T4" fmla="*/ 7144 w 21600"/>
              <a:gd name="T5" fmla="*/ 1778000 h 21600"/>
              <a:gd name="T6" fmla="*/ 7144 w 21600"/>
              <a:gd name="T7" fmla="*/ 177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8578"/>
                </a:lnTo>
                <a:lnTo>
                  <a:pt x="0" y="1542"/>
                </a:ln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416"/>
                                        </p:tgtEl>
                                        <p:attrNameLst>
                                          <p:attrName>style.visibility</p:attrName>
                                        </p:attrNameLst>
                                      </p:cBhvr>
                                      <p:to>
                                        <p:strVal val="visible"/>
                                      </p:to>
                                    </p:set>
                                    <p:animEffect transition="in" filter="wipe(up)">
                                      <p:cBhvr>
                                        <p:cTn id="7" dur="500"/>
                                        <p:tgtEl>
                                          <p:spTgt spid="174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419"/>
                                        </p:tgtEl>
                                        <p:attrNameLst>
                                          <p:attrName>style.visibility</p:attrName>
                                        </p:attrNameLst>
                                      </p:cBhvr>
                                      <p:to>
                                        <p:strVal val="visible"/>
                                      </p:to>
                                    </p:set>
                                    <p:animEffect transition="in" filter="fade">
                                      <p:cBhvr>
                                        <p:cTn id="11" dur="500"/>
                                        <p:tgtEl>
                                          <p:spTgt spid="1741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7418"/>
                                        </p:tgtEl>
                                        <p:attrNameLst>
                                          <p:attrName>style.visibility</p:attrName>
                                        </p:attrNameLst>
                                      </p:cBhvr>
                                      <p:to>
                                        <p:strVal val="visible"/>
                                      </p:to>
                                    </p:set>
                                    <p:animEffect transition="in" filter="fade">
                                      <p:cBhvr>
                                        <p:cTn id="14" dur="500"/>
                                        <p:tgtEl>
                                          <p:spTgt spid="174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7415"/>
                                        </p:tgtEl>
                                        <p:attrNameLst>
                                          <p:attrName>style.visibility</p:attrName>
                                        </p:attrNameLst>
                                      </p:cBhvr>
                                      <p:to>
                                        <p:strVal val="visible"/>
                                      </p:to>
                                    </p:set>
                                    <p:animEffect transition="in" filter="fade">
                                      <p:cBhvr>
                                        <p:cTn id="21" dur="500"/>
                                        <p:tgtEl>
                                          <p:spTgt spid="17415"/>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7410"/>
                                        </p:tgtEl>
                                        <p:attrNameLst>
                                          <p:attrName>style.visibility</p:attrName>
                                        </p:attrNameLst>
                                      </p:cBhvr>
                                      <p:to>
                                        <p:strVal val="visible"/>
                                      </p:to>
                                    </p:set>
                                    <p:animEffect transition="in" filter="fade">
                                      <p:cBhvr>
                                        <p:cTn id="24" dur="500"/>
                                        <p:tgtEl>
                                          <p:spTgt spid="17410"/>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7427"/>
                                        </p:tgtEl>
                                        <p:attrNameLst>
                                          <p:attrName>style.visibility</p:attrName>
                                        </p:attrNameLst>
                                      </p:cBhvr>
                                      <p:to>
                                        <p:strVal val="visible"/>
                                      </p:to>
                                    </p:set>
                                    <p:animEffect transition="in" filter="fade">
                                      <p:cBhvr>
                                        <p:cTn id="27" dur="500"/>
                                        <p:tgtEl>
                                          <p:spTgt spid="1742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33"/>
                                        </p:tgtEl>
                                        <p:attrNameLst>
                                          <p:attrName>style.visibility</p:attrName>
                                        </p:attrNameLst>
                                      </p:cBhvr>
                                      <p:to>
                                        <p:strVal val="visible"/>
                                      </p:to>
                                    </p:set>
                                    <p:animEffect transition="in" filter="fade">
                                      <p:cBhvr>
                                        <p:cTn id="30" dur="500"/>
                                        <p:tgtEl>
                                          <p:spTgt spid="33"/>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7414"/>
                                        </p:tgtEl>
                                        <p:attrNameLst>
                                          <p:attrName>style.visibility</p:attrName>
                                        </p:attrNameLst>
                                      </p:cBhvr>
                                      <p:to>
                                        <p:strVal val="visible"/>
                                      </p:to>
                                    </p:set>
                                    <p:animEffect transition="in" filter="fade">
                                      <p:cBhvr>
                                        <p:cTn id="33" dur="500"/>
                                        <p:tgtEl>
                                          <p:spTgt spid="17414"/>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7412"/>
                                        </p:tgtEl>
                                        <p:attrNameLst>
                                          <p:attrName>style.visibility</p:attrName>
                                        </p:attrNameLst>
                                      </p:cBhvr>
                                      <p:to>
                                        <p:strVal val="visible"/>
                                      </p:to>
                                    </p:set>
                                    <p:animEffect transition="in" filter="fade">
                                      <p:cBhvr>
                                        <p:cTn id="36" dur="500"/>
                                        <p:tgtEl>
                                          <p:spTgt spid="17412"/>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7420"/>
                                        </p:tgtEl>
                                        <p:attrNameLst>
                                          <p:attrName>style.visibility</p:attrName>
                                        </p:attrNameLst>
                                      </p:cBhvr>
                                      <p:to>
                                        <p:strVal val="visible"/>
                                      </p:to>
                                    </p:set>
                                    <p:animEffect transition="in" filter="fade">
                                      <p:cBhvr>
                                        <p:cTn id="41" dur="500"/>
                                        <p:tgtEl>
                                          <p:spTgt spid="17420"/>
                                        </p:tgtEl>
                                      </p:cBhvr>
                                    </p:animEffect>
                                  </p:childTnLst>
                                </p:cTn>
                              </p:par>
                            </p:childTnLst>
                          </p:cTn>
                        </p:par>
                        <p:par>
                          <p:cTn id="42" fill="hold">
                            <p:stCondLst>
                              <p:cond delay="500"/>
                            </p:stCondLst>
                            <p:childTnLst>
                              <p:par>
                                <p:cTn id="43" presetID="10" presetClass="entr" presetSubtype="0" fill="hold" grpId="0" nodeType="afterEffect">
                                  <p:stCondLst>
                                    <p:cond delay="0"/>
                                  </p:stCondLst>
                                  <p:childTnLst>
                                    <p:set>
                                      <p:cBhvr>
                                        <p:cTn id="44" dur="1" fill="hold">
                                          <p:stCondLst>
                                            <p:cond delay="0"/>
                                          </p:stCondLst>
                                        </p:cTn>
                                        <p:tgtEl>
                                          <p:spTgt spid="17422"/>
                                        </p:tgtEl>
                                        <p:attrNameLst>
                                          <p:attrName>style.visibility</p:attrName>
                                        </p:attrNameLst>
                                      </p:cBhvr>
                                      <p:to>
                                        <p:strVal val="visible"/>
                                      </p:to>
                                    </p:set>
                                    <p:animEffect transition="in" filter="fade">
                                      <p:cBhvr>
                                        <p:cTn id="45" dur="500"/>
                                        <p:tgtEl>
                                          <p:spTgt spid="174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7421"/>
                                        </p:tgtEl>
                                        <p:attrNameLst>
                                          <p:attrName>style.visibility</p:attrName>
                                        </p:attrNameLst>
                                      </p:cBhvr>
                                      <p:to>
                                        <p:strVal val="visible"/>
                                      </p:to>
                                    </p:set>
                                    <p:animEffect transition="in" filter="fade">
                                      <p:cBhvr>
                                        <p:cTn id="48" dur="500"/>
                                        <p:tgtEl>
                                          <p:spTgt spid="17421"/>
                                        </p:tgtEl>
                                      </p:cBhvr>
                                    </p:animEffect>
                                  </p:childTnLst>
                                </p:cTn>
                              </p:par>
                            </p:childTnLst>
                          </p:cTn>
                        </p:par>
                        <p:par>
                          <p:cTn id="49" fill="hold">
                            <p:stCondLst>
                              <p:cond delay="1000"/>
                            </p:stCondLst>
                            <p:childTnLst>
                              <p:par>
                                <p:cTn id="50" presetID="10" presetClass="entr" presetSubtype="0" fill="hold" nodeType="after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300"/>
                                  </p:stCondLst>
                                  <p:childTnLst>
                                    <p:set>
                                      <p:cBhvr>
                                        <p:cTn id="54" dur="1" fill="hold">
                                          <p:stCondLst>
                                            <p:cond delay="0"/>
                                          </p:stCondLst>
                                        </p:cTn>
                                        <p:tgtEl>
                                          <p:spTgt spid="17409"/>
                                        </p:tgtEl>
                                        <p:attrNameLst>
                                          <p:attrName>style.visibility</p:attrName>
                                        </p:attrNameLst>
                                      </p:cBhvr>
                                      <p:to>
                                        <p:strVal val="visible"/>
                                      </p:to>
                                    </p:set>
                                    <p:animEffect transition="in" filter="fade">
                                      <p:cBhvr>
                                        <p:cTn id="55" dur="500"/>
                                        <p:tgtEl>
                                          <p:spTgt spid="17409"/>
                                        </p:tgtEl>
                                      </p:cBhvr>
                                    </p:animEffect>
                                  </p:childTnLst>
                                </p:cTn>
                              </p:par>
                              <p:par>
                                <p:cTn id="56" presetID="10" presetClass="entr" presetSubtype="0" fill="hold" grpId="0" nodeType="withEffect">
                                  <p:stCondLst>
                                    <p:cond delay="500"/>
                                  </p:stCondLst>
                                  <p:childTnLst>
                                    <p:set>
                                      <p:cBhvr>
                                        <p:cTn id="57" dur="1" fill="hold">
                                          <p:stCondLst>
                                            <p:cond delay="0"/>
                                          </p:stCondLst>
                                        </p:cTn>
                                        <p:tgtEl>
                                          <p:spTgt spid="17411"/>
                                        </p:tgtEl>
                                        <p:attrNameLst>
                                          <p:attrName>style.visibility</p:attrName>
                                        </p:attrNameLst>
                                      </p:cBhvr>
                                      <p:to>
                                        <p:strVal val="visible"/>
                                      </p:to>
                                    </p:set>
                                    <p:animEffect transition="in" filter="fade">
                                      <p:cBhvr>
                                        <p:cTn id="58" dur="500"/>
                                        <p:tgtEl>
                                          <p:spTgt spid="17411"/>
                                        </p:tgtEl>
                                      </p:cBhvr>
                                    </p:animEffect>
                                  </p:childTnLst>
                                </p:cTn>
                              </p:par>
                              <p:par>
                                <p:cTn id="59" presetID="10" presetClass="entr" presetSubtype="0" fill="hold" grpId="0" nodeType="withEffect">
                                  <p:stCondLst>
                                    <p:cond delay="500"/>
                                  </p:stCondLst>
                                  <p:childTnLst>
                                    <p:set>
                                      <p:cBhvr>
                                        <p:cTn id="60" dur="1" fill="hold">
                                          <p:stCondLst>
                                            <p:cond delay="0"/>
                                          </p:stCondLst>
                                        </p:cTn>
                                        <p:tgtEl>
                                          <p:spTgt spid="17428"/>
                                        </p:tgtEl>
                                        <p:attrNameLst>
                                          <p:attrName>style.visibility</p:attrName>
                                        </p:attrNameLst>
                                      </p:cBhvr>
                                      <p:to>
                                        <p:strVal val="visible"/>
                                      </p:to>
                                    </p:set>
                                    <p:animEffect transition="in" filter="fade">
                                      <p:cBhvr>
                                        <p:cTn id="61" dur="500"/>
                                        <p:tgtEl>
                                          <p:spTgt spid="17428"/>
                                        </p:tgtEl>
                                      </p:cBhvr>
                                    </p:animEffect>
                                  </p:childTnLst>
                                </p:cTn>
                              </p:par>
                              <p:par>
                                <p:cTn id="62" presetID="10" presetClass="entr" presetSubtype="0" fill="hold" grpId="0" nodeType="withEffect">
                                  <p:stCondLst>
                                    <p:cond delay="900"/>
                                  </p:stCondLst>
                                  <p:childTnLst>
                                    <p:set>
                                      <p:cBhvr>
                                        <p:cTn id="63" dur="1" fill="hold">
                                          <p:stCondLst>
                                            <p:cond delay="0"/>
                                          </p:stCondLst>
                                        </p:cTn>
                                        <p:tgtEl>
                                          <p:spTgt spid="32"/>
                                        </p:tgtEl>
                                        <p:attrNameLst>
                                          <p:attrName>style.visibility</p:attrName>
                                        </p:attrNameLst>
                                      </p:cBhvr>
                                      <p:to>
                                        <p:strVal val="visible"/>
                                      </p:to>
                                    </p:set>
                                    <p:animEffect transition="in" filter="fade">
                                      <p:cBhvr>
                                        <p:cTn id="64" dur="500"/>
                                        <p:tgtEl>
                                          <p:spTgt spid="32"/>
                                        </p:tgtEl>
                                      </p:cBhvr>
                                    </p:animEffect>
                                  </p:childTnLst>
                                </p:cTn>
                              </p:par>
                              <p:par>
                                <p:cTn id="65" presetID="10" presetClass="entr" presetSubtype="0" fill="hold" grpId="0" nodeType="withEffect">
                                  <p:stCondLst>
                                    <p:cond delay="1400"/>
                                  </p:stCondLst>
                                  <p:childTnLst>
                                    <p:set>
                                      <p:cBhvr>
                                        <p:cTn id="66" dur="1" fill="hold">
                                          <p:stCondLst>
                                            <p:cond delay="0"/>
                                          </p:stCondLst>
                                        </p:cTn>
                                        <p:tgtEl>
                                          <p:spTgt spid="17426"/>
                                        </p:tgtEl>
                                        <p:attrNameLst>
                                          <p:attrName>style.visibility</p:attrName>
                                        </p:attrNameLst>
                                      </p:cBhvr>
                                      <p:to>
                                        <p:strVal val="visible"/>
                                      </p:to>
                                    </p:set>
                                    <p:animEffect transition="in" filter="fade">
                                      <p:cBhvr>
                                        <p:cTn id="67" dur="500"/>
                                        <p:tgtEl>
                                          <p:spTgt spid="17426"/>
                                        </p:tgtEl>
                                      </p:cBhvr>
                                    </p:animEffect>
                                  </p:childTnLst>
                                </p:cTn>
                              </p:par>
                              <p:par>
                                <p:cTn id="68" presetID="10" presetClass="entr" presetSubtype="0" fill="hold" grpId="0" nodeType="withEffect">
                                  <p:stCondLst>
                                    <p:cond delay="1600"/>
                                  </p:stCondLst>
                                  <p:childTnLst>
                                    <p:set>
                                      <p:cBhvr>
                                        <p:cTn id="69" dur="1" fill="hold">
                                          <p:stCondLst>
                                            <p:cond delay="0"/>
                                          </p:stCondLst>
                                        </p:cTn>
                                        <p:tgtEl>
                                          <p:spTgt spid="17425"/>
                                        </p:tgtEl>
                                        <p:attrNameLst>
                                          <p:attrName>style.visibility</p:attrName>
                                        </p:attrNameLst>
                                      </p:cBhvr>
                                      <p:to>
                                        <p:strVal val="visible"/>
                                      </p:to>
                                    </p:set>
                                    <p:animEffect transition="in" filter="fade">
                                      <p:cBhvr>
                                        <p:cTn id="70" dur="500"/>
                                        <p:tgtEl>
                                          <p:spTgt spid="17425"/>
                                        </p:tgtEl>
                                      </p:cBhvr>
                                    </p:animEffect>
                                  </p:childTnLst>
                                </p:cTn>
                              </p:par>
                            </p:childTnLst>
                          </p:cTn>
                        </p:par>
                        <p:par>
                          <p:cTn id="71" fill="hold">
                            <p:stCondLst>
                              <p:cond delay="3100"/>
                            </p:stCondLst>
                            <p:childTnLst>
                              <p:par>
                                <p:cTn id="72" presetID="22" presetClass="entr" presetSubtype="1" fill="hold" grpId="0" nodeType="afterEffect">
                                  <p:stCondLst>
                                    <p:cond delay="0"/>
                                  </p:stCondLst>
                                  <p:childTnLst>
                                    <p:set>
                                      <p:cBhvr>
                                        <p:cTn id="73" dur="1" fill="hold">
                                          <p:stCondLst>
                                            <p:cond delay="0"/>
                                          </p:stCondLst>
                                        </p:cTn>
                                        <p:tgtEl>
                                          <p:spTgt spid="17429"/>
                                        </p:tgtEl>
                                        <p:attrNameLst>
                                          <p:attrName>style.visibility</p:attrName>
                                        </p:attrNameLst>
                                      </p:cBhvr>
                                      <p:to>
                                        <p:strVal val="visible"/>
                                      </p:to>
                                    </p:set>
                                    <p:animEffect transition="in" filter="wipe(up)">
                                      <p:cBhvr>
                                        <p:cTn id="74" dur="500"/>
                                        <p:tgtEl>
                                          <p:spTgt spid="174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2" grpId="0" animBg="1"/>
      <p:bldP spid="17409" grpId="0" animBg="1"/>
      <p:bldP spid="17410" grpId="0" animBg="1"/>
      <p:bldP spid="17411" grpId="0" animBg="1"/>
      <p:bldP spid="17412" grpId="0"/>
      <p:bldP spid="17414" grpId="0"/>
      <p:bldP spid="17415" grpId="0" animBg="1"/>
      <p:bldP spid="17416" grpId="0" animBg="1"/>
      <p:bldP spid="17418" grpId="0" animBg="1"/>
      <p:bldP spid="17419" grpId="0"/>
      <p:bldP spid="17421" grpId="0" animBg="1"/>
      <p:bldP spid="17422" grpId="0"/>
      <p:bldP spid="17425" grpId="0"/>
      <p:bldP spid="17426" grpId="0"/>
      <p:bldP spid="17427" grpId="0" animBg="1"/>
      <p:bldP spid="17428" grpId="0" animBg="1"/>
      <p:bldP spid="17429"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6E6BCF7-F52F-4D73-B9DE-3A4BD1D3686A}" type="slidenum">
              <a:rPr lang="en-US" sz="1500">
                <a:solidFill>
                  <a:schemeClr val="tx2"/>
                </a:solidFill>
              </a:rPr>
              <a:pPr algn="ctr" eaLnBrk="1">
                <a:lnSpc>
                  <a:spcPct val="100000"/>
                </a:lnSpc>
              </a:pPr>
              <a:t>130</a:t>
            </a:fld>
            <a:endParaRPr lang="en-US" sz="1800" dirty="0">
              <a:solidFill>
                <a:schemeClr val="tx2"/>
              </a:solidFill>
            </a:endParaRPr>
          </a:p>
        </p:txBody>
      </p:sp>
      <p:grpSp>
        <p:nvGrpSpPr>
          <p:cNvPr id="137220" name="Group 4"/>
          <p:cNvGrpSpPr>
            <a:grpSpLocks/>
          </p:cNvGrpSpPr>
          <p:nvPr/>
        </p:nvGrpSpPr>
        <p:grpSpPr bwMode="auto">
          <a:xfrm>
            <a:off x="1347788" y="8191500"/>
            <a:ext cx="6055519" cy="2591991"/>
            <a:chOff x="0" y="-1"/>
            <a:chExt cx="8075457" cy="3454995"/>
          </a:xfrm>
        </p:grpSpPr>
        <p:sp>
          <p:nvSpPr>
            <p:cNvPr id="137221" name="AutoShape 5"/>
            <p:cNvSpPr>
              <a:spLocks/>
            </p:cNvSpPr>
            <p:nvPr/>
          </p:nvSpPr>
          <p:spPr bwMode="auto">
            <a:xfrm>
              <a:off x="0" y="810979"/>
              <a:ext cx="8075457" cy="2644015"/>
            </a:xfrm>
            <a:custGeom>
              <a:avLst/>
              <a:gdLst>
                <a:gd name="T0" fmla="*/ 4037728 w 21374"/>
                <a:gd name="T1" fmla="*/ 1321944 h 20929"/>
                <a:gd name="T2" fmla="*/ 4037728 w 21374"/>
                <a:gd name="T3" fmla="*/ 1321944 h 20929"/>
                <a:gd name="T4" fmla="*/ 4037728 w 21374"/>
                <a:gd name="T5" fmla="*/ 1321944 h 20929"/>
                <a:gd name="T6" fmla="*/ 4037728 w 21374"/>
                <a:gd name="T7" fmla="*/ 1321944 h 209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4" h="20929">
                  <a:moveTo>
                    <a:pt x="0" y="0"/>
                  </a:moveTo>
                  <a:lnTo>
                    <a:pt x="0" y="13753"/>
                  </a:lnTo>
                  <a:lnTo>
                    <a:pt x="11" y="13753"/>
                  </a:lnTo>
                  <a:cubicBezTo>
                    <a:pt x="-113" y="15611"/>
                    <a:pt x="926" y="17496"/>
                    <a:pt x="3130" y="18914"/>
                  </a:cubicBezTo>
                  <a:cubicBezTo>
                    <a:pt x="7304" y="21599"/>
                    <a:pt x="14071" y="21600"/>
                    <a:pt x="18244" y="18914"/>
                  </a:cubicBezTo>
                  <a:cubicBezTo>
                    <a:pt x="20449" y="17496"/>
                    <a:pt x="21486" y="15611"/>
                    <a:pt x="21362" y="13753"/>
                  </a:cubicBezTo>
                  <a:lnTo>
                    <a:pt x="21374" y="13753"/>
                  </a:lnTo>
                  <a:lnTo>
                    <a:pt x="21374"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22" name="AutoShape 6"/>
            <p:cNvSpPr>
              <a:spLocks/>
            </p:cNvSpPr>
            <p:nvPr/>
          </p:nvSpPr>
          <p:spPr bwMode="auto">
            <a:xfrm>
              <a:off x="0" y="-1"/>
              <a:ext cx="8075457" cy="1737814"/>
            </a:xfrm>
            <a:custGeom>
              <a:avLst/>
              <a:gdLst>
                <a:gd name="T0" fmla="*/ 4037523 w 19679"/>
                <a:gd name="T1" fmla="*/ 953727 h 19679"/>
                <a:gd name="T2" fmla="*/ 4037523 w 19679"/>
                <a:gd name="T3" fmla="*/ 953727 h 19679"/>
                <a:gd name="T4" fmla="*/ 4037523 w 19679"/>
                <a:gd name="T5" fmla="*/ 953727 h 19679"/>
                <a:gd name="T6" fmla="*/ 4037523 w 19679"/>
                <a:gd name="T7" fmla="*/ 953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7223" name="Group 7"/>
          <p:cNvGrpSpPr>
            <a:grpSpLocks/>
          </p:cNvGrpSpPr>
          <p:nvPr/>
        </p:nvGrpSpPr>
        <p:grpSpPr bwMode="auto">
          <a:xfrm>
            <a:off x="1939528" y="6961585"/>
            <a:ext cx="4872038" cy="2210990"/>
            <a:chOff x="-1" y="0"/>
            <a:chExt cx="6495957" cy="2947338"/>
          </a:xfrm>
        </p:grpSpPr>
        <p:sp>
          <p:nvSpPr>
            <p:cNvPr id="137224" name="AutoShape 8"/>
            <p:cNvSpPr>
              <a:spLocks/>
            </p:cNvSpPr>
            <p:nvPr/>
          </p:nvSpPr>
          <p:spPr bwMode="auto">
            <a:xfrm>
              <a:off x="-1" y="671364"/>
              <a:ext cx="6495957" cy="2275974"/>
            </a:xfrm>
            <a:custGeom>
              <a:avLst/>
              <a:gdLst>
                <a:gd name="T0" fmla="*/ 3247978 w 21370"/>
                <a:gd name="T1" fmla="*/ 1137987 h 20972"/>
                <a:gd name="T2" fmla="*/ 3247978 w 21370"/>
                <a:gd name="T3" fmla="*/ 1137987 h 20972"/>
                <a:gd name="T4" fmla="*/ 3247978 w 21370"/>
                <a:gd name="T5" fmla="*/ 1137987 h 20972"/>
                <a:gd name="T6" fmla="*/ 3247978 w 21370"/>
                <a:gd name="T7" fmla="*/ 1137987 h 20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70" h="20972">
                  <a:moveTo>
                    <a:pt x="0" y="0"/>
                  </a:moveTo>
                  <a:lnTo>
                    <a:pt x="0" y="14255"/>
                  </a:lnTo>
                  <a:lnTo>
                    <a:pt x="10" y="14255"/>
                  </a:lnTo>
                  <a:cubicBezTo>
                    <a:pt x="-115" y="15995"/>
                    <a:pt x="924" y="17757"/>
                    <a:pt x="3129" y="19086"/>
                  </a:cubicBezTo>
                  <a:cubicBezTo>
                    <a:pt x="7302" y="21599"/>
                    <a:pt x="14067" y="21599"/>
                    <a:pt x="18240" y="19086"/>
                  </a:cubicBezTo>
                  <a:cubicBezTo>
                    <a:pt x="20445" y="17757"/>
                    <a:pt x="21484" y="15995"/>
                    <a:pt x="21359" y="14255"/>
                  </a:cubicBezTo>
                  <a:lnTo>
                    <a:pt x="21369" y="14255"/>
                  </a:lnTo>
                  <a:lnTo>
                    <a:pt x="2136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25" name="AutoShape 9"/>
            <p:cNvSpPr>
              <a:spLocks/>
            </p:cNvSpPr>
            <p:nvPr/>
          </p:nvSpPr>
          <p:spPr bwMode="auto">
            <a:xfrm>
              <a:off x="-1" y="0"/>
              <a:ext cx="6495957" cy="1396692"/>
            </a:xfrm>
            <a:custGeom>
              <a:avLst/>
              <a:gdLst>
                <a:gd name="T0" fmla="*/ 3247813 w 19679"/>
                <a:gd name="T1" fmla="*/ 766516 h 19679"/>
                <a:gd name="T2" fmla="*/ 3247813 w 19679"/>
                <a:gd name="T3" fmla="*/ 766516 h 19679"/>
                <a:gd name="T4" fmla="*/ 3247813 w 19679"/>
                <a:gd name="T5" fmla="*/ 766516 h 19679"/>
                <a:gd name="T6" fmla="*/ 3247813 w 19679"/>
                <a:gd name="T7" fmla="*/ 766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7226" name="Group 10"/>
          <p:cNvGrpSpPr>
            <a:grpSpLocks/>
          </p:cNvGrpSpPr>
          <p:nvPr/>
        </p:nvGrpSpPr>
        <p:grpSpPr bwMode="auto">
          <a:xfrm>
            <a:off x="2490788" y="5795962"/>
            <a:ext cx="3769519" cy="1919288"/>
            <a:chOff x="0" y="-1"/>
            <a:chExt cx="5026012" cy="2557878"/>
          </a:xfrm>
        </p:grpSpPr>
        <p:sp>
          <p:nvSpPr>
            <p:cNvPr id="137227" name="AutoShape 11"/>
            <p:cNvSpPr>
              <a:spLocks/>
            </p:cNvSpPr>
            <p:nvPr/>
          </p:nvSpPr>
          <p:spPr bwMode="auto">
            <a:xfrm>
              <a:off x="0" y="572825"/>
              <a:ext cx="5026012" cy="1985052"/>
            </a:xfrm>
            <a:custGeom>
              <a:avLst/>
              <a:gdLst>
                <a:gd name="T0" fmla="*/ 2512889 w 21393"/>
                <a:gd name="T1" fmla="*/ 992479 h 21041"/>
                <a:gd name="T2" fmla="*/ 2512889 w 21393"/>
                <a:gd name="T3" fmla="*/ 992479 h 21041"/>
                <a:gd name="T4" fmla="*/ 2512889 w 21393"/>
                <a:gd name="T5" fmla="*/ 992479 h 21041"/>
                <a:gd name="T6" fmla="*/ 2512889 w 21393"/>
                <a:gd name="T7" fmla="*/ 992479 h 210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3" h="21041">
                  <a:moveTo>
                    <a:pt x="0" y="0"/>
                  </a:moveTo>
                  <a:lnTo>
                    <a:pt x="0" y="15059"/>
                  </a:lnTo>
                  <a:lnTo>
                    <a:pt x="23" y="15059"/>
                  </a:lnTo>
                  <a:cubicBezTo>
                    <a:pt x="-103" y="16608"/>
                    <a:pt x="925" y="18179"/>
                    <a:pt x="3133" y="19362"/>
                  </a:cubicBezTo>
                  <a:cubicBezTo>
                    <a:pt x="7310" y="21599"/>
                    <a:pt x="14083" y="21599"/>
                    <a:pt x="18260" y="19362"/>
                  </a:cubicBezTo>
                  <a:cubicBezTo>
                    <a:pt x="20468" y="18179"/>
                    <a:pt x="21496" y="16608"/>
                    <a:pt x="21370" y="15059"/>
                  </a:cubicBezTo>
                  <a:lnTo>
                    <a:pt x="21393" y="15059"/>
                  </a:lnTo>
                  <a:lnTo>
                    <a:pt x="2139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28" name="AutoShape 12"/>
            <p:cNvSpPr>
              <a:spLocks/>
            </p:cNvSpPr>
            <p:nvPr/>
          </p:nvSpPr>
          <p:spPr bwMode="auto">
            <a:xfrm>
              <a:off x="0" y="-1"/>
              <a:ext cx="5026012" cy="1080593"/>
            </a:xfrm>
            <a:custGeom>
              <a:avLst/>
              <a:gdLst>
                <a:gd name="T0" fmla="*/ 2512878 w 19679"/>
                <a:gd name="T1" fmla="*/ 593038 h 19679"/>
                <a:gd name="T2" fmla="*/ 2512878 w 19679"/>
                <a:gd name="T3" fmla="*/ 593038 h 19679"/>
                <a:gd name="T4" fmla="*/ 2512878 w 19679"/>
                <a:gd name="T5" fmla="*/ 593038 h 19679"/>
                <a:gd name="T6" fmla="*/ 2512878 w 19679"/>
                <a:gd name="T7" fmla="*/ 5930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7229" name="Group 13"/>
          <p:cNvGrpSpPr>
            <a:grpSpLocks/>
          </p:cNvGrpSpPr>
          <p:nvPr/>
        </p:nvGrpSpPr>
        <p:grpSpPr bwMode="auto">
          <a:xfrm>
            <a:off x="2893219" y="4681537"/>
            <a:ext cx="2964656" cy="1633538"/>
            <a:chOff x="-1" y="0"/>
            <a:chExt cx="3953353" cy="2178208"/>
          </a:xfrm>
        </p:grpSpPr>
        <p:sp>
          <p:nvSpPr>
            <p:cNvPr id="137230" name="AutoShape 14"/>
            <p:cNvSpPr>
              <a:spLocks/>
            </p:cNvSpPr>
            <p:nvPr/>
          </p:nvSpPr>
          <p:spPr bwMode="auto">
            <a:xfrm>
              <a:off x="-1" y="444532"/>
              <a:ext cx="3953353" cy="1733676"/>
            </a:xfrm>
            <a:custGeom>
              <a:avLst/>
              <a:gdLst>
                <a:gd name="T0" fmla="*/ 1976677 w 21394"/>
                <a:gd name="T1" fmla="*/ 866797 h 21095"/>
                <a:gd name="T2" fmla="*/ 1976677 w 21394"/>
                <a:gd name="T3" fmla="*/ 866797 h 21095"/>
                <a:gd name="T4" fmla="*/ 1976677 w 21394"/>
                <a:gd name="T5" fmla="*/ 866797 h 21095"/>
                <a:gd name="T6" fmla="*/ 1976677 w 21394"/>
                <a:gd name="T7" fmla="*/ 866797 h 210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4" h="21095">
                  <a:moveTo>
                    <a:pt x="0" y="0"/>
                  </a:moveTo>
                  <a:lnTo>
                    <a:pt x="0" y="15695"/>
                  </a:lnTo>
                  <a:lnTo>
                    <a:pt x="22" y="15695"/>
                  </a:lnTo>
                  <a:cubicBezTo>
                    <a:pt x="-103" y="17092"/>
                    <a:pt x="926" y="18513"/>
                    <a:pt x="3133" y="19580"/>
                  </a:cubicBezTo>
                  <a:cubicBezTo>
                    <a:pt x="7310" y="21600"/>
                    <a:pt x="14083" y="21599"/>
                    <a:pt x="18260" y="19580"/>
                  </a:cubicBezTo>
                  <a:cubicBezTo>
                    <a:pt x="20467" y="18513"/>
                    <a:pt x="21496" y="17092"/>
                    <a:pt x="21371" y="15695"/>
                  </a:cubicBezTo>
                  <a:lnTo>
                    <a:pt x="21393" y="15695"/>
                  </a:lnTo>
                  <a:lnTo>
                    <a:pt x="21393"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31" name="AutoShape 15"/>
            <p:cNvSpPr>
              <a:spLocks/>
            </p:cNvSpPr>
            <p:nvPr/>
          </p:nvSpPr>
          <p:spPr bwMode="auto">
            <a:xfrm>
              <a:off x="-1" y="0"/>
              <a:ext cx="3953353" cy="850962"/>
            </a:xfrm>
            <a:custGeom>
              <a:avLst/>
              <a:gdLst>
                <a:gd name="T0" fmla="*/ 1976576 w 19679"/>
                <a:gd name="T1" fmla="*/ 467015 h 19679"/>
                <a:gd name="T2" fmla="*/ 1976576 w 19679"/>
                <a:gd name="T3" fmla="*/ 467015 h 19679"/>
                <a:gd name="T4" fmla="*/ 1976576 w 19679"/>
                <a:gd name="T5" fmla="*/ 467015 h 19679"/>
                <a:gd name="T6" fmla="*/ 1976576 w 19679"/>
                <a:gd name="T7" fmla="*/ 4670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37232" name="AutoShape 16"/>
          <p:cNvSpPr>
            <a:spLocks/>
          </p:cNvSpPr>
          <p:nvPr/>
        </p:nvSpPr>
        <p:spPr bwMode="auto">
          <a:xfrm>
            <a:off x="2443163" y="9867900"/>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Base</a:t>
            </a:r>
            <a:endParaRPr lang="en-US" sz="1800" dirty="0">
              <a:solidFill>
                <a:schemeClr val="bg1"/>
              </a:solidFill>
              <a:latin typeface="Roboto" charset="0"/>
              <a:ea typeface="ＭＳ Ｐゴシック" charset="0"/>
              <a:cs typeface="Roboto" charset="0"/>
              <a:sym typeface="Roboto" charset="0"/>
            </a:endParaRPr>
          </a:p>
        </p:txBody>
      </p:sp>
      <p:sp>
        <p:nvSpPr>
          <p:cNvPr id="137233" name="AutoShape 17"/>
          <p:cNvSpPr>
            <a:spLocks/>
          </p:cNvSpPr>
          <p:nvPr/>
        </p:nvSpPr>
        <p:spPr bwMode="auto">
          <a:xfrm>
            <a:off x="2443163" y="8299847"/>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Middle</a:t>
            </a:r>
            <a:endParaRPr lang="en-US" sz="1800" dirty="0">
              <a:solidFill>
                <a:schemeClr val="bg1"/>
              </a:solidFill>
              <a:latin typeface="Roboto" charset="0"/>
              <a:ea typeface="ＭＳ Ｐゴシック" charset="0"/>
              <a:cs typeface="Roboto" charset="0"/>
              <a:sym typeface="Roboto" charset="0"/>
            </a:endParaRPr>
          </a:p>
        </p:txBody>
      </p:sp>
      <p:sp>
        <p:nvSpPr>
          <p:cNvPr id="137234" name="AutoShape 18"/>
          <p:cNvSpPr>
            <a:spLocks/>
          </p:cNvSpPr>
          <p:nvPr/>
        </p:nvSpPr>
        <p:spPr bwMode="auto">
          <a:xfrm>
            <a:off x="2652713" y="6858000"/>
            <a:ext cx="34456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High</a:t>
            </a:r>
            <a:endParaRPr lang="en-US" sz="1800">
              <a:solidFill>
                <a:schemeClr val="bg1"/>
              </a:solidFill>
              <a:latin typeface="Roboto" charset="0"/>
              <a:ea typeface="ＭＳ Ｐゴシック" charset="0"/>
              <a:cs typeface="Roboto" charset="0"/>
              <a:sym typeface="Roboto" charset="0"/>
            </a:endParaRPr>
          </a:p>
        </p:txBody>
      </p:sp>
      <p:sp>
        <p:nvSpPr>
          <p:cNvPr id="137235" name="AutoShape 19"/>
          <p:cNvSpPr>
            <a:spLocks/>
          </p:cNvSpPr>
          <p:nvPr/>
        </p:nvSpPr>
        <p:spPr bwMode="auto">
          <a:xfrm>
            <a:off x="3052763" y="5619750"/>
            <a:ext cx="26455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Highest</a:t>
            </a:r>
            <a:endParaRPr lang="en-US" sz="1800">
              <a:solidFill>
                <a:schemeClr val="bg1"/>
              </a:solidFill>
              <a:latin typeface="Roboto" charset="0"/>
              <a:ea typeface="ＭＳ Ｐゴシック" charset="0"/>
              <a:cs typeface="Roboto" charset="0"/>
              <a:sym typeface="Roboto" charset="0"/>
            </a:endParaRPr>
          </a:p>
        </p:txBody>
      </p:sp>
      <p:sp>
        <p:nvSpPr>
          <p:cNvPr id="137236" name="AutoShape 20"/>
          <p:cNvSpPr>
            <a:spLocks/>
          </p:cNvSpPr>
          <p:nvPr/>
        </p:nvSpPr>
        <p:spPr bwMode="auto">
          <a:xfrm>
            <a:off x="9678592" y="9365457"/>
            <a:ext cx="1212056" cy="1212056"/>
          </a:xfrm>
          <a:custGeom>
            <a:avLst/>
            <a:gdLst>
              <a:gd name="T0" fmla="*/ 807996 w 19679"/>
              <a:gd name="T1" fmla="*/ 886915 h 19679"/>
              <a:gd name="T2" fmla="*/ 807996 w 19679"/>
              <a:gd name="T3" fmla="*/ 886915 h 19679"/>
              <a:gd name="T4" fmla="*/ 807996 w 19679"/>
              <a:gd name="T5" fmla="*/ 886915 h 19679"/>
              <a:gd name="T6" fmla="*/ 807996 w 19679"/>
              <a:gd name="T7" fmla="*/ 88691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37" name="AutoShape 21"/>
          <p:cNvSpPr>
            <a:spLocks/>
          </p:cNvSpPr>
          <p:nvPr/>
        </p:nvSpPr>
        <p:spPr bwMode="auto">
          <a:xfrm>
            <a:off x="9692879" y="7710488"/>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38" name="AutoShape 22"/>
          <p:cNvSpPr>
            <a:spLocks/>
          </p:cNvSpPr>
          <p:nvPr/>
        </p:nvSpPr>
        <p:spPr bwMode="auto">
          <a:xfrm>
            <a:off x="9692879" y="6101954"/>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39" name="AutoShape 23"/>
          <p:cNvSpPr>
            <a:spLocks/>
          </p:cNvSpPr>
          <p:nvPr/>
        </p:nvSpPr>
        <p:spPr bwMode="auto">
          <a:xfrm>
            <a:off x="9692879" y="4433888"/>
            <a:ext cx="1183481" cy="1183481"/>
          </a:xfrm>
          <a:custGeom>
            <a:avLst/>
            <a:gdLst>
              <a:gd name="T0" fmla="*/ 788947 w 19679"/>
              <a:gd name="T1" fmla="*/ 866006 h 19679"/>
              <a:gd name="T2" fmla="*/ 788947 w 19679"/>
              <a:gd name="T3" fmla="*/ 866006 h 19679"/>
              <a:gd name="T4" fmla="*/ 788947 w 19679"/>
              <a:gd name="T5" fmla="*/ 866006 h 19679"/>
              <a:gd name="T6" fmla="*/ 788947 w 19679"/>
              <a:gd name="T7" fmla="*/ 866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7240" name="AutoShape 24"/>
          <p:cNvSpPr>
            <a:spLocks/>
          </p:cNvSpPr>
          <p:nvPr/>
        </p:nvSpPr>
        <p:spPr bwMode="auto">
          <a:xfrm>
            <a:off x="9803606" y="4625579"/>
            <a:ext cx="962025" cy="798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37241" name="AutoShape 25"/>
          <p:cNvSpPr>
            <a:spLocks/>
          </p:cNvSpPr>
          <p:nvPr/>
        </p:nvSpPr>
        <p:spPr bwMode="auto">
          <a:xfrm>
            <a:off x="9803606" y="6293644"/>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27%</a:t>
            </a:r>
            <a:endParaRPr lang="en-US" sz="1800">
              <a:solidFill>
                <a:schemeClr val="tx2"/>
              </a:solidFill>
              <a:latin typeface="Roboto" charset="0"/>
              <a:ea typeface="ＭＳ Ｐゴシック" charset="0"/>
              <a:cs typeface="Roboto" charset="0"/>
              <a:sym typeface="Roboto" charset="0"/>
            </a:endParaRPr>
          </a:p>
        </p:txBody>
      </p:sp>
      <p:sp>
        <p:nvSpPr>
          <p:cNvPr id="137242" name="AutoShape 26"/>
          <p:cNvSpPr>
            <a:spLocks/>
          </p:cNvSpPr>
          <p:nvPr/>
        </p:nvSpPr>
        <p:spPr bwMode="auto">
          <a:xfrm>
            <a:off x="9803606" y="7909322"/>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sp>
        <p:nvSpPr>
          <p:cNvPr id="137243" name="AutoShape 27"/>
          <p:cNvSpPr>
            <a:spLocks/>
          </p:cNvSpPr>
          <p:nvPr/>
        </p:nvSpPr>
        <p:spPr bwMode="auto">
          <a:xfrm>
            <a:off x="9803606" y="9571435"/>
            <a:ext cx="962025" cy="800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63%</a:t>
            </a:r>
            <a:endParaRPr lang="en-US" sz="1800">
              <a:solidFill>
                <a:schemeClr val="tx2"/>
              </a:solidFill>
              <a:latin typeface="Roboto" charset="0"/>
              <a:ea typeface="ＭＳ Ｐゴシック" charset="0"/>
              <a:cs typeface="Roboto" charset="0"/>
              <a:sym typeface="Roboto" charset="0"/>
            </a:endParaRPr>
          </a:p>
        </p:txBody>
      </p:sp>
      <p:sp>
        <p:nvSpPr>
          <p:cNvPr id="137244" name="AutoShape 28"/>
          <p:cNvSpPr>
            <a:spLocks/>
          </p:cNvSpPr>
          <p:nvPr/>
        </p:nvSpPr>
        <p:spPr bwMode="auto">
          <a:xfrm>
            <a:off x="11384757" y="4431506"/>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37245" name="AutoShape 29"/>
          <p:cNvSpPr>
            <a:spLocks/>
          </p:cNvSpPr>
          <p:nvPr/>
        </p:nvSpPr>
        <p:spPr bwMode="auto">
          <a:xfrm>
            <a:off x="11384756" y="4757737"/>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6" name="AutoShape 30"/>
          <p:cNvSpPr>
            <a:spLocks/>
          </p:cNvSpPr>
          <p:nvPr/>
        </p:nvSpPr>
        <p:spPr bwMode="auto">
          <a:xfrm>
            <a:off x="11384757" y="607337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37247" name="AutoShape 31"/>
          <p:cNvSpPr>
            <a:spLocks/>
          </p:cNvSpPr>
          <p:nvPr/>
        </p:nvSpPr>
        <p:spPr bwMode="auto">
          <a:xfrm>
            <a:off x="11384756" y="6399610"/>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48" name="AutoShape 32"/>
          <p:cNvSpPr>
            <a:spLocks/>
          </p:cNvSpPr>
          <p:nvPr/>
        </p:nvSpPr>
        <p:spPr bwMode="auto">
          <a:xfrm>
            <a:off x="11384757" y="7722394"/>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37249" name="AutoShape 33"/>
          <p:cNvSpPr>
            <a:spLocks/>
          </p:cNvSpPr>
          <p:nvPr/>
        </p:nvSpPr>
        <p:spPr bwMode="auto">
          <a:xfrm>
            <a:off x="11384756" y="8048625"/>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7250" name="AutoShape 34"/>
          <p:cNvSpPr>
            <a:spLocks/>
          </p:cNvSpPr>
          <p:nvPr/>
        </p:nvSpPr>
        <p:spPr bwMode="auto">
          <a:xfrm>
            <a:off x="11384757" y="9384506"/>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37251" name="AutoShape 35"/>
          <p:cNvSpPr>
            <a:spLocks/>
          </p:cNvSpPr>
          <p:nvPr/>
        </p:nvSpPr>
        <p:spPr bwMode="auto">
          <a:xfrm>
            <a:off x="11384756" y="9710737"/>
            <a:ext cx="534352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4000" fill="hold" nodeType="afterEffect">
                                  <p:stCondLst>
                                    <p:cond delay="0"/>
                                  </p:stCondLst>
                                  <p:childTnLst>
                                    <p:set>
                                      <p:cBhvr>
                                        <p:cTn id="6" dur="1" fill="hold">
                                          <p:stCondLst>
                                            <p:cond delay="0"/>
                                          </p:stCondLst>
                                        </p:cTn>
                                        <p:tgtEl>
                                          <p:spTgt spid="137220"/>
                                        </p:tgtEl>
                                        <p:attrNameLst>
                                          <p:attrName>style.visibility</p:attrName>
                                        </p:attrNameLst>
                                      </p:cBhvr>
                                      <p:to>
                                        <p:strVal val="visible"/>
                                      </p:to>
                                    </p:set>
                                    <p:anim calcmode="lin" valueType="num">
                                      <p:cBhvr additive="base">
                                        <p:cTn id="7" dur="500" fill="hold"/>
                                        <p:tgtEl>
                                          <p:spTgt spid="137220"/>
                                        </p:tgtEl>
                                        <p:attrNameLst>
                                          <p:attrName>ppt_x</p:attrName>
                                        </p:attrNameLst>
                                      </p:cBhvr>
                                      <p:tavLst>
                                        <p:tav tm="0">
                                          <p:val>
                                            <p:strVal val="0-#ppt_w/2"/>
                                          </p:val>
                                        </p:tav>
                                        <p:tav tm="100000">
                                          <p:val>
                                            <p:strVal val="#ppt_x"/>
                                          </p:val>
                                        </p:tav>
                                      </p:tavLst>
                                    </p:anim>
                                    <p:anim calcmode="lin" valueType="num">
                                      <p:cBhvr additive="base">
                                        <p:cTn id="8" dur="500" fill="hold"/>
                                        <p:tgtEl>
                                          <p:spTgt spid="13722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37232"/>
                                        </p:tgtEl>
                                        <p:attrNameLst>
                                          <p:attrName>style.visibility</p:attrName>
                                        </p:attrNameLst>
                                      </p:cBhvr>
                                      <p:to>
                                        <p:strVal val="visible"/>
                                      </p:to>
                                    </p:set>
                                    <p:animEffect transition="in" filter="fade">
                                      <p:cBhvr>
                                        <p:cTn id="12" dur="500"/>
                                        <p:tgtEl>
                                          <p:spTgt spid="137232"/>
                                        </p:tgtEl>
                                      </p:cBhvr>
                                    </p:animEffect>
                                  </p:childTnLst>
                                </p:cTn>
                              </p:par>
                              <p:par>
                                <p:cTn id="13" presetID="23" presetClass="entr" presetSubtype="16" fill="hold" grpId="0" nodeType="withEffect">
                                  <p:stCondLst>
                                    <p:cond delay="0"/>
                                  </p:stCondLst>
                                  <p:childTnLst>
                                    <p:set>
                                      <p:cBhvr>
                                        <p:cTn id="14" dur="1" fill="hold">
                                          <p:stCondLst>
                                            <p:cond delay="0"/>
                                          </p:stCondLst>
                                        </p:cTn>
                                        <p:tgtEl>
                                          <p:spTgt spid="137236"/>
                                        </p:tgtEl>
                                        <p:attrNameLst>
                                          <p:attrName>style.visibility</p:attrName>
                                        </p:attrNameLst>
                                      </p:cBhvr>
                                      <p:to>
                                        <p:strVal val="visible"/>
                                      </p:to>
                                    </p:set>
                                    <p:anim calcmode="lin" valueType="num">
                                      <p:cBhvr>
                                        <p:cTn id="15" dur="400" fill="hold"/>
                                        <p:tgtEl>
                                          <p:spTgt spid="137236"/>
                                        </p:tgtEl>
                                        <p:attrNameLst>
                                          <p:attrName>ppt_w</p:attrName>
                                        </p:attrNameLst>
                                      </p:cBhvr>
                                      <p:tavLst>
                                        <p:tav tm="0">
                                          <p:val>
                                            <p:fltVal val="0"/>
                                          </p:val>
                                        </p:tav>
                                        <p:tav tm="100000">
                                          <p:val>
                                            <p:strVal val="#ppt_w"/>
                                          </p:val>
                                        </p:tav>
                                      </p:tavLst>
                                    </p:anim>
                                    <p:anim calcmode="lin" valueType="num">
                                      <p:cBhvr>
                                        <p:cTn id="16" dur="400" fill="hold"/>
                                        <p:tgtEl>
                                          <p:spTgt spid="13723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000"/>
                            </p:stCondLst>
                            <p:childTnLst>
                              <p:par>
                                <p:cTn id="18" presetID="23" presetClass="entr" presetSubtype="16" fill="hold" grpId="0" nodeType="afterEffect">
                                  <p:stCondLst>
                                    <p:cond delay="0"/>
                                  </p:stCondLst>
                                  <p:childTnLst>
                                    <p:set>
                                      <p:cBhvr>
                                        <p:cTn id="19" dur="1" fill="hold">
                                          <p:stCondLst>
                                            <p:cond delay="0"/>
                                          </p:stCondLst>
                                        </p:cTn>
                                        <p:tgtEl>
                                          <p:spTgt spid="137243"/>
                                        </p:tgtEl>
                                        <p:attrNameLst>
                                          <p:attrName>style.visibility</p:attrName>
                                        </p:attrNameLst>
                                      </p:cBhvr>
                                      <p:to>
                                        <p:strVal val="visible"/>
                                      </p:to>
                                    </p:set>
                                    <p:anim calcmode="lin" valueType="num">
                                      <p:cBhvr>
                                        <p:cTn id="20" dur="400" fill="hold"/>
                                        <p:tgtEl>
                                          <p:spTgt spid="137243"/>
                                        </p:tgtEl>
                                        <p:attrNameLst>
                                          <p:attrName>ppt_w</p:attrName>
                                        </p:attrNameLst>
                                      </p:cBhvr>
                                      <p:tavLst>
                                        <p:tav tm="0">
                                          <p:val>
                                            <p:fltVal val="0"/>
                                          </p:val>
                                        </p:tav>
                                        <p:tav tm="100000">
                                          <p:val>
                                            <p:strVal val="#ppt_w"/>
                                          </p:val>
                                        </p:tav>
                                      </p:tavLst>
                                    </p:anim>
                                    <p:anim calcmode="lin" valueType="num">
                                      <p:cBhvr>
                                        <p:cTn id="21" dur="400" fill="hold"/>
                                        <p:tgtEl>
                                          <p:spTgt spid="137243"/>
                                        </p:tgtEl>
                                        <p:attrNameLst>
                                          <p:attrName>ppt_h</p:attrName>
                                        </p:attrNameLst>
                                      </p:cBhvr>
                                      <p:tavLst>
                                        <p:tav tm="0">
                                          <p:val>
                                            <p:fltVal val="0"/>
                                          </p:val>
                                        </p:tav>
                                        <p:tav tm="100000">
                                          <p:val>
                                            <p:strVal val="#ppt_h"/>
                                          </p:val>
                                        </p:tav>
                                      </p:tavLst>
                                    </p:anim>
                                  </p:childTnLst>
                                </p:cTn>
                              </p:par>
                            </p:childTnLst>
                          </p:cTn>
                        </p:par>
                        <p:par>
                          <p:cTn id="22" fill="hold" nodeType="afterGroup">
                            <p:stCondLst>
                              <p:cond delay="1400"/>
                            </p:stCondLst>
                            <p:childTnLst>
                              <p:par>
                                <p:cTn id="23" presetID="10" presetClass="entr" presetSubtype="0" fill="hold" grpId="0" nodeType="afterEffect">
                                  <p:stCondLst>
                                    <p:cond delay="0"/>
                                  </p:stCondLst>
                                  <p:childTnLst>
                                    <p:set>
                                      <p:cBhvr>
                                        <p:cTn id="24" dur="1" fill="hold">
                                          <p:stCondLst>
                                            <p:cond delay="0"/>
                                          </p:stCondLst>
                                        </p:cTn>
                                        <p:tgtEl>
                                          <p:spTgt spid="137250"/>
                                        </p:tgtEl>
                                        <p:attrNameLst>
                                          <p:attrName>style.visibility</p:attrName>
                                        </p:attrNameLst>
                                      </p:cBhvr>
                                      <p:to>
                                        <p:strVal val="visible"/>
                                      </p:to>
                                    </p:set>
                                    <p:animEffect transition="in" filter="fade">
                                      <p:cBhvr>
                                        <p:cTn id="25" dur="400"/>
                                        <p:tgtEl>
                                          <p:spTgt spid="137250"/>
                                        </p:tgtEl>
                                      </p:cBhvr>
                                    </p:animEffect>
                                  </p:childTnLst>
                                </p:cTn>
                              </p:par>
                            </p:childTnLst>
                          </p:cTn>
                        </p:par>
                        <p:par>
                          <p:cTn id="26" fill="hold">
                            <p:stCondLst>
                              <p:cond delay="1800"/>
                            </p:stCondLst>
                            <p:childTnLst>
                              <p:par>
                                <p:cTn id="27" presetID="10" presetClass="entr" presetSubtype="0" fill="hold" grpId="0" nodeType="afterEffect">
                                  <p:stCondLst>
                                    <p:cond delay="0"/>
                                  </p:stCondLst>
                                  <p:childTnLst>
                                    <p:set>
                                      <p:cBhvr>
                                        <p:cTn id="28" dur="1" fill="hold">
                                          <p:stCondLst>
                                            <p:cond delay="0"/>
                                          </p:stCondLst>
                                        </p:cTn>
                                        <p:tgtEl>
                                          <p:spTgt spid="137251"/>
                                        </p:tgtEl>
                                        <p:attrNameLst>
                                          <p:attrName>style.visibility</p:attrName>
                                        </p:attrNameLst>
                                      </p:cBhvr>
                                      <p:to>
                                        <p:strVal val="visible"/>
                                      </p:to>
                                    </p:set>
                                    <p:animEffect transition="in" filter="fade">
                                      <p:cBhvr>
                                        <p:cTn id="29" dur="400"/>
                                        <p:tgtEl>
                                          <p:spTgt spid="137251"/>
                                        </p:tgtEl>
                                      </p:cBhvr>
                                    </p:animEffect>
                                  </p:childTnLst>
                                </p:cTn>
                              </p:par>
                            </p:childTnLst>
                          </p:cTn>
                        </p:par>
                        <p:par>
                          <p:cTn id="30" fill="hold">
                            <p:stCondLst>
                              <p:cond delay="2200"/>
                            </p:stCondLst>
                            <p:childTnLst>
                              <p:par>
                                <p:cTn id="31" presetID="2" presetClass="entr" presetSubtype="8" decel="54000" fill="hold" nodeType="afterEffect">
                                  <p:stCondLst>
                                    <p:cond delay="0"/>
                                  </p:stCondLst>
                                  <p:childTnLst>
                                    <p:set>
                                      <p:cBhvr>
                                        <p:cTn id="32" dur="1" fill="hold">
                                          <p:stCondLst>
                                            <p:cond delay="0"/>
                                          </p:stCondLst>
                                        </p:cTn>
                                        <p:tgtEl>
                                          <p:spTgt spid="137223"/>
                                        </p:tgtEl>
                                        <p:attrNameLst>
                                          <p:attrName>style.visibility</p:attrName>
                                        </p:attrNameLst>
                                      </p:cBhvr>
                                      <p:to>
                                        <p:strVal val="visible"/>
                                      </p:to>
                                    </p:set>
                                    <p:anim calcmode="lin" valueType="num">
                                      <p:cBhvr additive="base">
                                        <p:cTn id="33" dur="500" fill="hold"/>
                                        <p:tgtEl>
                                          <p:spTgt spid="137223"/>
                                        </p:tgtEl>
                                        <p:attrNameLst>
                                          <p:attrName>ppt_x</p:attrName>
                                        </p:attrNameLst>
                                      </p:cBhvr>
                                      <p:tavLst>
                                        <p:tav tm="0">
                                          <p:val>
                                            <p:strVal val="0-#ppt_w/2"/>
                                          </p:val>
                                        </p:tav>
                                        <p:tav tm="100000">
                                          <p:val>
                                            <p:strVal val="#ppt_x"/>
                                          </p:val>
                                        </p:tav>
                                      </p:tavLst>
                                    </p:anim>
                                    <p:anim calcmode="lin" valueType="num">
                                      <p:cBhvr additive="base">
                                        <p:cTn id="34" dur="500" fill="hold"/>
                                        <p:tgtEl>
                                          <p:spTgt spid="137223"/>
                                        </p:tgtEl>
                                        <p:attrNameLst>
                                          <p:attrName>ppt_y</p:attrName>
                                        </p:attrNameLst>
                                      </p:cBhvr>
                                      <p:tavLst>
                                        <p:tav tm="0">
                                          <p:val>
                                            <p:strVal val="#ppt_y"/>
                                          </p:val>
                                        </p:tav>
                                        <p:tav tm="100000">
                                          <p:val>
                                            <p:strVal val="#ppt_y"/>
                                          </p:val>
                                        </p:tav>
                                      </p:tavLst>
                                    </p:anim>
                                  </p:childTnLst>
                                </p:cTn>
                              </p:par>
                            </p:childTnLst>
                          </p:cTn>
                        </p:par>
                        <p:par>
                          <p:cTn id="35" fill="hold">
                            <p:stCondLst>
                              <p:cond delay="2700"/>
                            </p:stCondLst>
                            <p:childTnLst>
                              <p:par>
                                <p:cTn id="36" presetID="10" presetClass="entr" presetSubtype="0" fill="hold" grpId="0" nodeType="afterEffect">
                                  <p:stCondLst>
                                    <p:cond delay="0"/>
                                  </p:stCondLst>
                                  <p:childTnLst>
                                    <p:set>
                                      <p:cBhvr>
                                        <p:cTn id="37" dur="1" fill="hold">
                                          <p:stCondLst>
                                            <p:cond delay="0"/>
                                          </p:stCondLst>
                                        </p:cTn>
                                        <p:tgtEl>
                                          <p:spTgt spid="137233"/>
                                        </p:tgtEl>
                                        <p:attrNameLst>
                                          <p:attrName>style.visibility</p:attrName>
                                        </p:attrNameLst>
                                      </p:cBhvr>
                                      <p:to>
                                        <p:strVal val="visible"/>
                                      </p:to>
                                    </p:set>
                                    <p:animEffect transition="in" filter="fade">
                                      <p:cBhvr>
                                        <p:cTn id="38" dur="500"/>
                                        <p:tgtEl>
                                          <p:spTgt spid="137233"/>
                                        </p:tgtEl>
                                      </p:cBhvr>
                                    </p:animEffect>
                                  </p:childTnLst>
                                </p:cTn>
                              </p:par>
                              <p:par>
                                <p:cTn id="39" presetID="23" presetClass="entr" presetSubtype="16" fill="hold" grpId="0" nodeType="withEffect">
                                  <p:stCondLst>
                                    <p:cond delay="0"/>
                                  </p:stCondLst>
                                  <p:childTnLst>
                                    <p:set>
                                      <p:cBhvr>
                                        <p:cTn id="40" dur="1" fill="hold">
                                          <p:stCondLst>
                                            <p:cond delay="0"/>
                                          </p:stCondLst>
                                        </p:cTn>
                                        <p:tgtEl>
                                          <p:spTgt spid="137237"/>
                                        </p:tgtEl>
                                        <p:attrNameLst>
                                          <p:attrName>style.visibility</p:attrName>
                                        </p:attrNameLst>
                                      </p:cBhvr>
                                      <p:to>
                                        <p:strVal val="visible"/>
                                      </p:to>
                                    </p:set>
                                    <p:anim calcmode="lin" valueType="num">
                                      <p:cBhvr>
                                        <p:cTn id="41" dur="400" fill="hold"/>
                                        <p:tgtEl>
                                          <p:spTgt spid="137237"/>
                                        </p:tgtEl>
                                        <p:attrNameLst>
                                          <p:attrName>ppt_w</p:attrName>
                                        </p:attrNameLst>
                                      </p:cBhvr>
                                      <p:tavLst>
                                        <p:tav tm="0">
                                          <p:val>
                                            <p:fltVal val="0"/>
                                          </p:val>
                                        </p:tav>
                                        <p:tav tm="100000">
                                          <p:val>
                                            <p:strVal val="#ppt_w"/>
                                          </p:val>
                                        </p:tav>
                                      </p:tavLst>
                                    </p:anim>
                                    <p:anim calcmode="lin" valueType="num">
                                      <p:cBhvr>
                                        <p:cTn id="42" dur="400" fill="hold"/>
                                        <p:tgtEl>
                                          <p:spTgt spid="137237"/>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200"/>
                            </p:stCondLst>
                            <p:childTnLst>
                              <p:par>
                                <p:cTn id="44" presetID="23" presetClass="entr" presetSubtype="16" fill="hold" grpId="0" nodeType="afterEffect">
                                  <p:stCondLst>
                                    <p:cond delay="0"/>
                                  </p:stCondLst>
                                  <p:childTnLst>
                                    <p:set>
                                      <p:cBhvr>
                                        <p:cTn id="45" dur="1" fill="hold">
                                          <p:stCondLst>
                                            <p:cond delay="0"/>
                                          </p:stCondLst>
                                        </p:cTn>
                                        <p:tgtEl>
                                          <p:spTgt spid="137242"/>
                                        </p:tgtEl>
                                        <p:attrNameLst>
                                          <p:attrName>style.visibility</p:attrName>
                                        </p:attrNameLst>
                                      </p:cBhvr>
                                      <p:to>
                                        <p:strVal val="visible"/>
                                      </p:to>
                                    </p:set>
                                    <p:anim calcmode="lin" valueType="num">
                                      <p:cBhvr>
                                        <p:cTn id="46" dur="400" fill="hold"/>
                                        <p:tgtEl>
                                          <p:spTgt spid="137242"/>
                                        </p:tgtEl>
                                        <p:attrNameLst>
                                          <p:attrName>ppt_w</p:attrName>
                                        </p:attrNameLst>
                                      </p:cBhvr>
                                      <p:tavLst>
                                        <p:tav tm="0">
                                          <p:val>
                                            <p:fltVal val="0"/>
                                          </p:val>
                                        </p:tav>
                                        <p:tav tm="100000">
                                          <p:val>
                                            <p:strVal val="#ppt_w"/>
                                          </p:val>
                                        </p:tav>
                                      </p:tavLst>
                                    </p:anim>
                                    <p:anim calcmode="lin" valueType="num">
                                      <p:cBhvr>
                                        <p:cTn id="47" dur="400" fill="hold"/>
                                        <p:tgtEl>
                                          <p:spTgt spid="137242"/>
                                        </p:tgtEl>
                                        <p:attrNameLst>
                                          <p:attrName>ppt_h</p:attrName>
                                        </p:attrNameLst>
                                      </p:cBhvr>
                                      <p:tavLst>
                                        <p:tav tm="0">
                                          <p:val>
                                            <p:fltVal val="0"/>
                                          </p:val>
                                        </p:tav>
                                        <p:tav tm="100000">
                                          <p:val>
                                            <p:strVal val="#ppt_h"/>
                                          </p:val>
                                        </p:tav>
                                      </p:tavLst>
                                    </p:anim>
                                  </p:childTnLst>
                                </p:cTn>
                              </p:par>
                            </p:childTnLst>
                          </p:cTn>
                        </p:par>
                        <p:par>
                          <p:cTn id="48" fill="hold">
                            <p:stCondLst>
                              <p:cond delay="3600"/>
                            </p:stCondLst>
                            <p:childTnLst>
                              <p:par>
                                <p:cTn id="49" presetID="10" presetClass="entr" presetSubtype="0" fill="hold" grpId="0" nodeType="afterEffect">
                                  <p:stCondLst>
                                    <p:cond delay="0"/>
                                  </p:stCondLst>
                                  <p:childTnLst>
                                    <p:set>
                                      <p:cBhvr>
                                        <p:cTn id="50" dur="1" fill="hold">
                                          <p:stCondLst>
                                            <p:cond delay="0"/>
                                          </p:stCondLst>
                                        </p:cTn>
                                        <p:tgtEl>
                                          <p:spTgt spid="137248"/>
                                        </p:tgtEl>
                                        <p:attrNameLst>
                                          <p:attrName>style.visibility</p:attrName>
                                        </p:attrNameLst>
                                      </p:cBhvr>
                                      <p:to>
                                        <p:strVal val="visible"/>
                                      </p:to>
                                    </p:set>
                                    <p:animEffect transition="in" filter="fade">
                                      <p:cBhvr>
                                        <p:cTn id="51" dur="400"/>
                                        <p:tgtEl>
                                          <p:spTgt spid="13724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7249"/>
                                        </p:tgtEl>
                                        <p:attrNameLst>
                                          <p:attrName>style.visibility</p:attrName>
                                        </p:attrNameLst>
                                      </p:cBhvr>
                                      <p:to>
                                        <p:strVal val="visible"/>
                                      </p:to>
                                    </p:set>
                                    <p:animEffect transition="in" filter="fade">
                                      <p:cBhvr>
                                        <p:cTn id="55" dur="400"/>
                                        <p:tgtEl>
                                          <p:spTgt spid="137249"/>
                                        </p:tgtEl>
                                      </p:cBhvr>
                                    </p:animEffect>
                                  </p:childTnLst>
                                </p:cTn>
                              </p:par>
                            </p:childTnLst>
                          </p:cTn>
                        </p:par>
                        <p:par>
                          <p:cTn id="56" fill="hold">
                            <p:stCondLst>
                              <p:cond delay="4400"/>
                            </p:stCondLst>
                            <p:childTnLst>
                              <p:par>
                                <p:cTn id="57" presetID="2" presetClass="entr" presetSubtype="8" decel="54000" fill="hold" nodeType="afterEffect">
                                  <p:stCondLst>
                                    <p:cond delay="0"/>
                                  </p:stCondLst>
                                  <p:childTnLst>
                                    <p:set>
                                      <p:cBhvr>
                                        <p:cTn id="58" dur="1" fill="hold">
                                          <p:stCondLst>
                                            <p:cond delay="0"/>
                                          </p:stCondLst>
                                        </p:cTn>
                                        <p:tgtEl>
                                          <p:spTgt spid="137226"/>
                                        </p:tgtEl>
                                        <p:attrNameLst>
                                          <p:attrName>style.visibility</p:attrName>
                                        </p:attrNameLst>
                                      </p:cBhvr>
                                      <p:to>
                                        <p:strVal val="visible"/>
                                      </p:to>
                                    </p:set>
                                    <p:anim calcmode="lin" valueType="num">
                                      <p:cBhvr additive="base">
                                        <p:cTn id="59" dur="500" fill="hold"/>
                                        <p:tgtEl>
                                          <p:spTgt spid="137226"/>
                                        </p:tgtEl>
                                        <p:attrNameLst>
                                          <p:attrName>ppt_x</p:attrName>
                                        </p:attrNameLst>
                                      </p:cBhvr>
                                      <p:tavLst>
                                        <p:tav tm="0">
                                          <p:val>
                                            <p:strVal val="0-#ppt_w/2"/>
                                          </p:val>
                                        </p:tav>
                                        <p:tav tm="100000">
                                          <p:val>
                                            <p:strVal val="#ppt_x"/>
                                          </p:val>
                                        </p:tav>
                                      </p:tavLst>
                                    </p:anim>
                                    <p:anim calcmode="lin" valueType="num">
                                      <p:cBhvr additive="base">
                                        <p:cTn id="60" dur="500" fill="hold"/>
                                        <p:tgtEl>
                                          <p:spTgt spid="137226"/>
                                        </p:tgtEl>
                                        <p:attrNameLst>
                                          <p:attrName>ppt_y</p:attrName>
                                        </p:attrNameLst>
                                      </p:cBhvr>
                                      <p:tavLst>
                                        <p:tav tm="0">
                                          <p:val>
                                            <p:strVal val="#ppt_y"/>
                                          </p:val>
                                        </p:tav>
                                        <p:tav tm="100000">
                                          <p:val>
                                            <p:strVal val="#ppt_y"/>
                                          </p:val>
                                        </p:tav>
                                      </p:tavLst>
                                    </p:anim>
                                  </p:childTnLst>
                                </p:cTn>
                              </p:par>
                            </p:childTnLst>
                          </p:cTn>
                        </p:par>
                        <p:par>
                          <p:cTn id="61" fill="hold">
                            <p:stCondLst>
                              <p:cond delay="4900"/>
                            </p:stCondLst>
                            <p:childTnLst>
                              <p:par>
                                <p:cTn id="62" presetID="10" presetClass="entr" presetSubtype="0" fill="hold" grpId="0" nodeType="afterEffect">
                                  <p:stCondLst>
                                    <p:cond delay="0"/>
                                  </p:stCondLst>
                                  <p:childTnLst>
                                    <p:set>
                                      <p:cBhvr>
                                        <p:cTn id="63" dur="1" fill="hold">
                                          <p:stCondLst>
                                            <p:cond delay="0"/>
                                          </p:stCondLst>
                                        </p:cTn>
                                        <p:tgtEl>
                                          <p:spTgt spid="137234"/>
                                        </p:tgtEl>
                                        <p:attrNameLst>
                                          <p:attrName>style.visibility</p:attrName>
                                        </p:attrNameLst>
                                      </p:cBhvr>
                                      <p:to>
                                        <p:strVal val="visible"/>
                                      </p:to>
                                    </p:set>
                                    <p:animEffect transition="in" filter="fade">
                                      <p:cBhvr>
                                        <p:cTn id="64" dur="500"/>
                                        <p:tgtEl>
                                          <p:spTgt spid="137234"/>
                                        </p:tgtEl>
                                      </p:cBhvr>
                                    </p:animEffect>
                                  </p:childTnLst>
                                </p:cTn>
                              </p:par>
                              <p:par>
                                <p:cTn id="65" presetID="23" presetClass="entr" presetSubtype="16" fill="hold" grpId="0" nodeType="withEffect">
                                  <p:stCondLst>
                                    <p:cond delay="0"/>
                                  </p:stCondLst>
                                  <p:childTnLst>
                                    <p:set>
                                      <p:cBhvr>
                                        <p:cTn id="66" dur="1" fill="hold">
                                          <p:stCondLst>
                                            <p:cond delay="0"/>
                                          </p:stCondLst>
                                        </p:cTn>
                                        <p:tgtEl>
                                          <p:spTgt spid="137238"/>
                                        </p:tgtEl>
                                        <p:attrNameLst>
                                          <p:attrName>style.visibility</p:attrName>
                                        </p:attrNameLst>
                                      </p:cBhvr>
                                      <p:to>
                                        <p:strVal val="visible"/>
                                      </p:to>
                                    </p:set>
                                    <p:anim calcmode="lin" valueType="num">
                                      <p:cBhvr>
                                        <p:cTn id="67" dur="400" fill="hold"/>
                                        <p:tgtEl>
                                          <p:spTgt spid="137238"/>
                                        </p:tgtEl>
                                        <p:attrNameLst>
                                          <p:attrName>ppt_w</p:attrName>
                                        </p:attrNameLst>
                                      </p:cBhvr>
                                      <p:tavLst>
                                        <p:tav tm="0">
                                          <p:val>
                                            <p:fltVal val="0"/>
                                          </p:val>
                                        </p:tav>
                                        <p:tav tm="100000">
                                          <p:val>
                                            <p:strVal val="#ppt_w"/>
                                          </p:val>
                                        </p:tav>
                                      </p:tavLst>
                                    </p:anim>
                                    <p:anim calcmode="lin" valueType="num">
                                      <p:cBhvr>
                                        <p:cTn id="68" dur="400" fill="hold"/>
                                        <p:tgtEl>
                                          <p:spTgt spid="137238"/>
                                        </p:tgtEl>
                                        <p:attrNameLst>
                                          <p:attrName>ppt_h</p:attrName>
                                        </p:attrNameLst>
                                      </p:cBhvr>
                                      <p:tavLst>
                                        <p:tav tm="0">
                                          <p:val>
                                            <p:fltVal val="0"/>
                                          </p:val>
                                        </p:tav>
                                        <p:tav tm="100000">
                                          <p:val>
                                            <p:strVal val="#ppt_h"/>
                                          </p:val>
                                        </p:tav>
                                      </p:tavLst>
                                    </p:anim>
                                  </p:childTnLst>
                                </p:cTn>
                              </p:par>
                            </p:childTnLst>
                          </p:cTn>
                        </p:par>
                        <p:par>
                          <p:cTn id="69" fill="hold" nodeType="afterGroup">
                            <p:stCondLst>
                              <p:cond delay="5400"/>
                            </p:stCondLst>
                            <p:childTnLst>
                              <p:par>
                                <p:cTn id="70" presetID="23" presetClass="entr" presetSubtype="16" fill="hold" grpId="0" nodeType="afterEffect">
                                  <p:stCondLst>
                                    <p:cond delay="0"/>
                                  </p:stCondLst>
                                  <p:childTnLst>
                                    <p:set>
                                      <p:cBhvr>
                                        <p:cTn id="71" dur="1" fill="hold">
                                          <p:stCondLst>
                                            <p:cond delay="0"/>
                                          </p:stCondLst>
                                        </p:cTn>
                                        <p:tgtEl>
                                          <p:spTgt spid="137241"/>
                                        </p:tgtEl>
                                        <p:attrNameLst>
                                          <p:attrName>style.visibility</p:attrName>
                                        </p:attrNameLst>
                                      </p:cBhvr>
                                      <p:to>
                                        <p:strVal val="visible"/>
                                      </p:to>
                                    </p:set>
                                    <p:anim calcmode="lin" valueType="num">
                                      <p:cBhvr>
                                        <p:cTn id="72" dur="400" fill="hold"/>
                                        <p:tgtEl>
                                          <p:spTgt spid="137241"/>
                                        </p:tgtEl>
                                        <p:attrNameLst>
                                          <p:attrName>ppt_w</p:attrName>
                                        </p:attrNameLst>
                                      </p:cBhvr>
                                      <p:tavLst>
                                        <p:tav tm="0">
                                          <p:val>
                                            <p:fltVal val="0"/>
                                          </p:val>
                                        </p:tav>
                                        <p:tav tm="100000">
                                          <p:val>
                                            <p:strVal val="#ppt_w"/>
                                          </p:val>
                                        </p:tav>
                                      </p:tavLst>
                                    </p:anim>
                                    <p:anim calcmode="lin" valueType="num">
                                      <p:cBhvr>
                                        <p:cTn id="73" dur="400" fill="hold"/>
                                        <p:tgtEl>
                                          <p:spTgt spid="137241"/>
                                        </p:tgtEl>
                                        <p:attrNameLst>
                                          <p:attrName>ppt_h</p:attrName>
                                        </p:attrNameLst>
                                      </p:cBhvr>
                                      <p:tavLst>
                                        <p:tav tm="0">
                                          <p:val>
                                            <p:fltVal val="0"/>
                                          </p:val>
                                        </p:tav>
                                        <p:tav tm="100000">
                                          <p:val>
                                            <p:strVal val="#ppt_h"/>
                                          </p:val>
                                        </p:tav>
                                      </p:tavLst>
                                    </p:anim>
                                  </p:childTnLst>
                                </p:cTn>
                              </p:par>
                            </p:childTnLst>
                          </p:cTn>
                        </p:par>
                        <p:par>
                          <p:cTn id="74" fill="hold">
                            <p:stCondLst>
                              <p:cond delay="5800"/>
                            </p:stCondLst>
                            <p:childTnLst>
                              <p:par>
                                <p:cTn id="75" presetID="10" presetClass="entr" presetSubtype="0" fill="hold" grpId="0" nodeType="afterEffect">
                                  <p:stCondLst>
                                    <p:cond delay="0"/>
                                  </p:stCondLst>
                                  <p:childTnLst>
                                    <p:set>
                                      <p:cBhvr>
                                        <p:cTn id="76" dur="1" fill="hold">
                                          <p:stCondLst>
                                            <p:cond delay="0"/>
                                          </p:stCondLst>
                                        </p:cTn>
                                        <p:tgtEl>
                                          <p:spTgt spid="137246"/>
                                        </p:tgtEl>
                                        <p:attrNameLst>
                                          <p:attrName>style.visibility</p:attrName>
                                        </p:attrNameLst>
                                      </p:cBhvr>
                                      <p:to>
                                        <p:strVal val="visible"/>
                                      </p:to>
                                    </p:set>
                                    <p:animEffect transition="in" filter="fade">
                                      <p:cBhvr>
                                        <p:cTn id="77" dur="400"/>
                                        <p:tgtEl>
                                          <p:spTgt spid="137246"/>
                                        </p:tgtEl>
                                      </p:cBhvr>
                                    </p:animEffect>
                                  </p:childTnLst>
                                </p:cTn>
                              </p:par>
                            </p:childTnLst>
                          </p:cTn>
                        </p:par>
                        <p:par>
                          <p:cTn id="78" fill="hold">
                            <p:stCondLst>
                              <p:cond delay="6200"/>
                            </p:stCondLst>
                            <p:childTnLst>
                              <p:par>
                                <p:cTn id="79" presetID="10" presetClass="entr" presetSubtype="0" fill="hold" grpId="0" nodeType="afterEffect">
                                  <p:stCondLst>
                                    <p:cond delay="0"/>
                                  </p:stCondLst>
                                  <p:childTnLst>
                                    <p:set>
                                      <p:cBhvr>
                                        <p:cTn id="80" dur="1" fill="hold">
                                          <p:stCondLst>
                                            <p:cond delay="0"/>
                                          </p:stCondLst>
                                        </p:cTn>
                                        <p:tgtEl>
                                          <p:spTgt spid="137247"/>
                                        </p:tgtEl>
                                        <p:attrNameLst>
                                          <p:attrName>style.visibility</p:attrName>
                                        </p:attrNameLst>
                                      </p:cBhvr>
                                      <p:to>
                                        <p:strVal val="visible"/>
                                      </p:to>
                                    </p:set>
                                    <p:animEffect transition="in" filter="fade">
                                      <p:cBhvr>
                                        <p:cTn id="81" dur="400"/>
                                        <p:tgtEl>
                                          <p:spTgt spid="137247"/>
                                        </p:tgtEl>
                                      </p:cBhvr>
                                    </p:animEffect>
                                  </p:childTnLst>
                                </p:cTn>
                              </p:par>
                            </p:childTnLst>
                          </p:cTn>
                        </p:par>
                        <p:par>
                          <p:cTn id="82" fill="hold">
                            <p:stCondLst>
                              <p:cond delay="6600"/>
                            </p:stCondLst>
                            <p:childTnLst>
                              <p:par>
                                <p:cTn id="83" presetID="2" presetClass="entr" presetSubtype="8" decel="54000" fill="hold" nodeType="afterEffect">
                                  <p:stCondLst>
                                    <p:cond delay="0"/>
                                  </p:stCondLst>
                                  <p:childTnLst>
                                    <p:set>
                                      <p:cBhvr>
                                        <p:cTn id="84" dur="1" fill="hold">
                                          <p:stCondLst>
                                            <p:cond delay="0"/>
                                          </p:stCondLst>
                                        </p:cTn>
                                        <p:tgtEl>
                                          <p:spTgt spid="137229"/>
                                        </p:tgtEl>
                                        <p:attrNameLst>
                                          <p:attrName>style.visibility</p:attrName>
                                        </p:attrNameLst>
                                      </p:cBhvr>
                                      <p:to>
                                        <p:strVal val="visible"/>
                                      </p:to>
                                    </p:set>
                                    <p:anim calcmode="lin" valueType="num">
                                      <p:cBhvr additive="base">
                                        <p:cTn id="85" dur="500" fill="hold"/>
                                        <p:tgtEl>
                                          <p:spTgt spid="137229"/>
                                        </p:tgtEl>
                                        <p:attrNameLst>
                                          <p:attrName>ppt_x</p:attrName>
                                        </p:attrNameLst>
                                      </p:cBhvr>
                                      <p:tavLst>
                                        <p:tav tm="0">
                                          <p:val>
                                            <p:strVal val="0-#ppt_w/2"/>
                                          </p:val>
                                        </p:tav>
                                        <p:tav tm="100000">
                                          <p:val>
                                            <p:strVal val="#ppt_x"/>
                                          </p:val>
                                        </p:tav>
                                      </p:tavLst>
                                    </p:anim>
                                    <p:anim calcmode="lin" valueType="num">
                                      <p:cBhvr additive="base">
                                        <p:cTn id="86" dur="500" fill="hold"/>
                                        <p:tgtEl>
                                          <p:spTgt spid="137229"/>
                                        </p:tgtEl>
                                        <p:attrNameLst>
                                          <p:attrName>ppt_y</p:attrName>
                                        </p:attrNameLst>
                                      </p:cBhvr>
                                      <p:tavLst>
                                        <p:tav tm="0">
                                          <p:val>
                                            <p:strVal val="#ppt_y"/>
                                          </p:val>
                                        </p:tav>
                                        <p:tav tm="100000">
                                          <p:val>
                                            <p:strVal val="#ppt_y"/>
                                          </p:val>
                                        </p:tav>
                                      </p:tavLst>
                                    </p:anim>
                                  </p:childTnLst>
                                </p:cTn>
                              </p:par>
                            </p:childTnLst>
                          </p:cTn>
                        </p:par>
                        <p:par>
                          <p:cTn id="87" fill="hold">
                            <p:stCondLst>
                              <p:cond delay="7100"/>
                            </p:stCondLst>
                            <p:childTnLst>
                              <p:par>
                                <p:cTn id="88" presetID="10" presetClass="entr" presetSubtype="0" fill="hold" grpId="0" nodeType="afterEffect">
                                  <p:stCondLst>
                                    <p:cond delay="0"/>
                                  </p:stCondLst>
                                  <p:childTnLst>
                                    <p:set>
                                      <p:cBhvr>
                                        <p:cTn id="89" dur="1" fill="hold">
                                          <p:stCondLst>
                                            <p:cond delay="0"/>
                                          </p:stCondLst>
                                        </p:cTn>
                                        <p:tgtEl>
                                          <p:spTgt spid="137235"/>
                                        </p:tgtEl>
                                        <p:attrNameLst>
                                          <p:attrName>style.visibility</p:attrName>
                                        </p:attrNameLst>
                                      </p:cBhvr>
                                      <p:to>
                                        <p:strVal val="visible"/>
                                      </p:to>
                                    </p:set>
                                    <p:animEffect transition="in" filter="fade">
                                      <p:cBhvr>
                                        <p:cTn id="90" dur="500"/>
                                        <p:tgtEl>
                                          <p:spTgt spid="137235"/>
                                        </p:tgtEl>
                                      </p:cBhvr>
                                    </p:animEffect>
                                  </p:childTnLst>
                                </p:cTn>
                              </p:par>
                              <p:par>
                                <p:cTn id="91" presetID="23" presetClass="entr" presetSubtype="16" fill="hold" grpId="0" nodeType="withEffect">
                                  <p:stCondLst>
                                    <p:cond delay="0"/>
                                  </p:stCondLst>
                                  <p:childTnLst>
                                    <p:set>
                                      <p:cBhvr>
                                        <p:cTn id="92" dur="1" fill="hold">
                                          <p:stCondLst>
                                            <p:cond delay="0"/>
                                          </p:stCondLst>
                                        </p:cTn>
                                        <p:tgtEl>
                                          <p:spTgt spid="137239"/>
                                        </p:tgtEl>
                                        <p:attrNameLst>
                                          <p:attrName>style.visibility</p:attrName>
                                        </p:attrNameLst>
                                      </p:cBhvr>
                                      <p:to>
                                        <p:strVal val="visible"/>
                                      </p:to>
                                    </p:set>
                                    <p:anim calcmode="lin" valueType="num">
                                      <p:cBhvr>
                                        <p:cTn id="93" dur="400" fill="hold"/>
                                        <p:tgtEl>
                                          <p:spTgt spid="137239"/>
                                        </p:tgtEl>
                                        <p:attrNameLst>
                                          <p:attrName>ppt_w</p:attrName>
                                        </p:attrNameLst>
                                      </p:cBhvr>
                                      <p:tavLst>
                                        <p:tav tm="0">
                                          <p:val>
                                            <p:fltVal val="0"/>
                                          </p:val>
                                        </p:tav>
                                        <p:tav tm="100000">
                                          <p:val>
                                            <p:strVal val="#ppt_w"/>
                                          </p:val>
                                        </p:tav>
                                      </p:tavLst>
                                    </p:anim>
                                    <p:anim calcmode="lin" valueType="num">
                                      <p:cBhvr>
                                        <p:cTn id="94" dur="400" fill="hold"/>
                                        <p:tgtEl>
                                          <p:spTgt spid="137239"/>
                                        </p:tgtEl>
                                        <p:attrNameLst>
                                          <p:attrName>ppt_h</p:attrName>
                                        </p:attrNameLst>
                                      </p:cBhvr>
                                      <p:tavLst>
                                        <p:tav tm="0">
                                          <p:val>
                                            <p:fltVal val="0"/>
                                          </p:val>
                                        </p:tav>
                                        <p:tav tm="100000">
                                          <p:val>
                                            <p:strVal val="#ppt_h"/>
                                          </p:val>
                                        </p:tav>
                                      </p:tavLst>
                                    </p:anim>
                                  </p:childTnLst>
                                </p:cTn>
                              </p:par>
                            </p:childTnLst>
                          </p:cTn>
                        </p:par>
                        <p:par>
                          <p:cTn id="95" fill="hold" nodeType="afterGroup">
                            <p:stCondLst>
                              <p:cond delay="7600"/>
                            </p:stCondLst>
                            <p:childTnLst>
                              <p:par>
                                <p:cTn id="96" presetID="23" presetClass="entr" presetSubtype="16" fill="hold" grpId="0" nodeType="afterEffect">
                                  <p:stCondLst>
                                    <p:cond delay="0"/>
                                  </p:stCondLst>
                                  <p:childTnLst>
                                    <p:set>
                                      <p:cBhvr>
                                        <p:cTn id="97" dur="1" fill="hold">
                                          <p:stCondLst>
                                            <p:cond delay="0"/>
                                          </p:stCondLst>
                                        </p:cTn>
                                        <p:tgtEl>
                                          <p:spTgt spid="137240"/>
                                        </p:tgtEl>
                                        <p:attrNameLst>
                                          <p:attrName>style.visibility</p:attrName>
                                        </p:attrNameLst>
                                      </p:cBhvr>
                                      <p:to>
                                        <p:strVal val="visible"/>
                                      </p:to>
                                    </p:set>
                                    <p:anim calcmode="lin" valueType="num">
                                      <p:cBhvr>
                                        <p:cTn id="98" dur="400" fill="hold"/>
                                        <p:tgtEl>
                                          <p:spTgt spid="137240"/>
                                        </p:tgtEl>
                                        <p:attrNameLst>
                                          <p:attrName>ppt_w</p:attrName>
                                        </p:attrNameLst>
                                      </p:cBhvr>
                                      <p:tavLst>
                                        <p:tav tm="0">
                                          <p:val>
                                            <p:fltVal val="0"/>
                                          </p:val>
                                        </p:tav>
                                        <p:tav tm="100000">
                                          <p:val>
                                            <p:strVal val="#ppt_w"/>
                                          </p:val>
                                        </p:tav>
                                      </p:tavLst>
                                    </p:anim>
                                    <p:anim calcmode="lin" valueType="num">
                                      <p:cBhvr>
                                        <p:cTn id="99" dur="400" fill="hold"/>
                                        <p:tgtEl>
                                          <p:spTgt spid="137240"/>
                                        </p:tgtEl>
                                        <p:attrNameLst>
                                          <p:attrName>ppt_h</p:attrName>
                                        </p:attrNameLst>
                                      </p:cBhvr>
                                      <p:tavLst>
                                        <p:tav tm="0">
                                          <p:val>
                                            <p:fltVal val="0"/>
                                          </p:val>
                                        </p:tav>
                                        <p:tav tm="100000">
                                          <p:val>
                                            <p:strVal val="#ppt_h"/>
                                          </p:val>
                                        </p:tav>
                                      </p:tavLst>
                                    </p:anim>
                                  </p:childTnLst>
                                </p:cTn>
                              </p:par>
                            </p:childTnLst>
                          </p:cTn>
                        </p:par>
                        <p:par>
                          <p:cTn id="100" fill="hold">
                            <p:stCondLst>
                              <p:cond delay="8000"/>
                            </p:stCondLst>
                            <p:childTnLst>
                              <p:par>
                                <p:cTn id="101" presetID="10" presetClass="entr" presetSubtype="0" fill="hold" grpId="0" nodeType="afterEffect">
                                  <p:stCondLst>
                                    <p:cond delay="0"/>
                                  </p:stCondLst>
                                  <p:childTnLst>
                                    <p:set>
                                      <p:cBhvr>
                                        <p:cTn id="102" dur="1" fill="hold">
                                          <p:stCondLst>
                                            <p:cond delay="0"/>
                                          </p:stCondLst>
                                        </p:cTn>
                                        <p:tgtEl>
                                          <p:spTgt spid="137244"/>
                                        </p:tgtEl>
                                        <p:attrNameLst>
                                          <p:attrName>style.visibility</p:attrName>
                                        </p:attrNameLst>
                                      </p:cBhvr>
                                      <p:to>
                                        <p:strVal val="visible"/>
                                      </p:to>
                                    </p:set>
                                    <p:animEffect transition="in" filter="fade">
                                      <p:cBhvr>
                                        <p:cTn id="103" dur="400"/>
                                        <p:tgtEl>
                                          <p:spTgt spid="137244"/>
                                        </p:tgtEl>
                                      </p:cBhvr>
                                    </p:animEffect>
                                  </p:childTnLst>
                                </p:cTn>
                              </p:par>
                            </p:childTnLst>
                          </p:cTn>
                        </p:par>
                        <p:par>
                          <p:cTn id="104" fill="hold">
                            <p:stCondLst>
                              <p:cond delay="8400"/>
                            </p:stCondLst>
                            <p:childTnLst>
                              <p:par>
                                <p:cTn id="105" presetID="10" presetClass="entr" presetSubtype="0" fill="hold" grpId="0" nodeType="afterEffect">
                                  <p:stCondLst>
                                    <p:cond delay="0"/>
                                  </p:stCondLst>
                                  <p:childTnLst>
                                    <p:set>
                                      <p:cBhvr>
                                        <p:cTn id="106" dur="1" fill="hold">
                                          <p:stCondLst>
                                            <p:cond delay="0"/>
                                          </p:stCondLst>
                                        </p:cTn>
                                        <p:tgtEl>
                                          <p:spTgt spid="137245"/>
                                        </p:tgtEl>
                                        <p:attrNameLst>
                                          <p:attrName>style.visibility</p:attrName>
                                        </p:attrNameLst>
                                      </p:cBhvr>
                                      <p:to>
                                        <p:strVal val="visible"/>
                                      </p:to>
                                    </p:set>
                                    <p:animEffect transition="in" filter="fade">
                                      <p:cBhvr>
                                        <p:cTn id="107" dur="400"/>
                                        <p:tgtEl>
                                          <p:spTgt spid="1372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232" grpId="0"/>
      <p:bldP spid="137233" grpId="0"/>
      <p:bldP spid="137234" grpId="0"/>
      <p:bldP spid="137235" grpId="0"/>
      <p:bldP spid="137236" grpId="0" animBg="1"/>
      <p:bldP spid="137237" grpId="0" animBg="1"/>
      <p:bldP spid="137238" grpId="0" animBg="1"/>
      <p:bldP spid="137239" grpId="0" animBg="1"/>
      <p:bldP spid="137240" grpId="0" autoUpdateAnimBg="0"/>
      <p:bldP spid="137241" grpId="0" autoUpdateAnimBg="0"/>
      <p:bldP spid="137242" grpId="0" autoUpdateAnimBg="0"/>
      <p:bldP spid="137243" grpId="0" autoUpdateAnimBg="0"/>
      <p:bldP spid="137244" grpId="0"/>
      <p:bldP spid="137245" grpId="0"/>
      <p:bldP spid="137246" grpId="0"/>
      <p:bldP spid="137247" grpId="0"/>
      <p:bldP spid="137248" grpId="0"/>
      <p:bldP spid="137249" grpId="0"/>
      <p:bldP spid="137250" grpId="0"/>
      <p:bldP spid="13725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28E72C-4186-472B-8D19-9E193CF17D5B}" type="slidenum">
              <a:rPr lang="en-US" sz="1500">
                <a:solidFill>
                  <a:schemeClr val="tx2"/>
                </a:solidFill>
              </a:rPr>
              <a:pPr algn="ctr" eaLnBrk="1">
                <a:lnSpc>
                  <a:spcPct val="100000"/>
                </a:lnSpc>
              </a:pPr>
              <a:t>131</a:t>
            </a:fld>
            <a:endParaRPr lang="en-US" sz="1800">
              <a:solidFill>
                <a:schemeClr val="tx2"/>
              </a:solidFill>
            </a:endParaRPr>
          </a:p>
        </p:txBody>
      </p:sp>
      <p:sp>
        <p:nvSpPr>
          <p:cNvPr id="138244" name="Line 4"/>
          <p:cNvSpPr>
            <a:spLocks noChangeShapeType="1"/>
          </p:cNvSpPr>
          <p:nvPr/>
        </p:nvSpPr>
        <p:spPr bwMode="auto">
          <a:xfrm>
            <a:off x="8993982" y="10121504"/>
            <a:ext cx="501729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138245" name="Line 5"/>
          <p:cNvSpPr>
            <a:spLocks noChangeShapeType="1"/>
          </p:cNvSpPr>
          <p:nvPr/>
        </p:nvSpPr>
        <p:spPr bwMode="auto">
          <a:xfrm>
            <a:off x="8993982" y="5086350"/>
            <a:ext cx="221694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138246" name="Line 6"/>
          <p:cNvSpPr>
            <a:spLocks noChangeShapeType="1"/>
          </p:cNvSpPr>
          <p:nvPr/>
        </p:nvSpPr>
        <p:spPr bwMode="auto">
          <a:xfrm>
            <a:off x="8993982" y="6343650"/>
            <a:ext cx="2845594"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138247" name="Line 7"/>
          <p:cNvSpPr>
            <a:spLocks noChangeShapeType="1"/>
          </p:cNvSpPr>
          <p:nvPr/>
        </p:nvSpPr>
        <p:spPr bwMode="auto">
          <a:xfrm>
            <a:off x="8993981" y="7599760"/>
            <a:ext cx="3514725"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138248" name="Line 8"/>
          <p:cNvSpPr>
            <a:spLocks noChangeShapeType="1"/>
          </p:cNvSpPr>
          <p:nvPr/>
        </p:nvSpPr>
        <p:spPr bwMode="auto">
          <a:xfrm>
            <a:off x="8993981" y="8873729"/>
            <a:ext cx="4195763" cy="0"/>
          </a:xfrm>
          <a:prstGeom prst="line">
            <a:avLst/>
          </a:prstGeom>
          <a:noFill/>
          <a:ln w="12700" cap="flat" cmpd="sng">
            <a:solidFill>
              <a:schemeClr val="tx2">
                <a:lumMod val="40000"/>
                <a:lumOff val="60000"/>
              </a:schemeClr>
            </a:solidFill>
            <a:prstDash val="lgDash"/>
            <a:round/>
            <a:headEnd type="oval"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138249" name="AutoShape 9"/>
          <p:cNvSpPr>
            <a:spLocks/>
          </p:cNvSpPr>
          <p:nvPr/>
        </p:nvSpPr>
        <p:spPr bwMode="auto">
          <a:xfrm>
            <a:off x="13520737" y="9416654"/>
            <a:ext cx="948929" cy="1225153"/>
          </a:xfrm>
          <a:custGeom>
            <a:avLst/>
            <a:gdLst>
              <a:gd name="T0" fmla="*/ 632619 w 21600"/>
              <a:gd name="T1" fmla="*/ 825894 h 21480"/>
              <a:gd name="T2" fmla="*/ 632619 w 21600"/>
              <a:gd name="T3" fmla="*/ 825894 h 21480"/>
              <a:gd name="T4" fmla="*/ 632619 w 21600"/>
              <a:gd name="T5" fmla="*/ 825894 h 21480"/>
              <a:gd name="T6" fmla="*/ 632619 w 21600"/>
              <a:gd name="T7" fmla="*/ 825894 h 2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80">
                <a:moveTo>
                  <a:pt x="15189" y="21479"/>
                </a:moveTo>
                <a:lnTo>
                  <a:pt x="0" y="552"/>
                </a:lnTo>
                <a:cubicBezTo>
                  <a:pt x="2677" y="35"/>
                  <a:pt x="5449" y="-120"/>
                  <a:pt x="8196" y="91"/>
                </a:cubicBezTo>
                <a:cubicBezTo>
                  <a:pt x="13151" y="473"/>
                  <a:pt x="17832" y="2022"/>
                  <a:pt x="21599" y="4528"/>
                </a:cubicBezTo>
                <a:lnTo>
                  <a:pt x="15189" y="21479"/>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8250" name="AutoShape 10"/>
          <p:cNvSpPr>
            <a:spLocks/>
          </p:cNvSpPr>
          <p:nvPr/>
        </p:nvSpPr>
        <p:spPr bwMode="auto">
          <a:xfrm>
            <a:off x="14179154" y="9588104"/>
            <a:ext cx="611981" cy="1065609"/>
          </a:xfrm>
          <a:custGeom>
            <a:avLst/>
            <a:gdLst>
              <a:gd name="T0" fmla="*/ 407988 w 21600"/>
              <a:gd name="T1" fmla="*/ 710406 h 21600"/>
              <a:gd name="T2" fmla="*/ 407988 w 21600"/>
              <a:gd name="T3" fmla="*/ 710406 h 21600"/>
              <a:gd name="T4" fmla="*/ 407988 w 21600"/>
              <a:gd name="T5" fmla="*/ 710406 h 21600"/>
              <a:gd name="T6" fmla="*/ 407988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9907" y="1929"/>
                </a:lnTo>
                <a:lnTo>
                  <a:pt x="0" y="21599"/>
                </a:lnTo>
                <a:lnTo>
                  <a:pt x="21599"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8251" name="AutoShape 11"/>
          <p:cNvSpPr>
            <a:spLocks/>
          </p:cNvSpPr>
          <p:nvPr/>
        </p:nvSpPr>
        <p:spPr bwMode="auto">
          <a:xfrm>
            <a:off x="13513594" y="9313069"/>
            <a:ext cx="1285875" cy="373856"/>
          </a:xfrm>
          <a:custGeom>
            <a:avLst/>
            <a:gdLst>
              <a:gd name="T0" fmla="*/ 857250 w 21600"/>
              <a:gd name="T1" fmla="*/ 256448 h 21292"/>
              <a:gd name="T2" fmla="*/ 857250 w 21600"/>
              <a:gd name="T3" fmla="*/ 256448 h 21292"/>
              <a:gd name="T4" fmla="*/ 857250 w 21600"/>
              <a:gd name="T5" fmla="*/ 256448 h 21292"/>
              <a:gd name="T6" fmla="*/ 857250 w 21600"/>
              <a:gd name="T7" fmla="*/ 256448 h 212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2">
                <a:moveTo>
                  <a:pt x="0" y="7793"/>
                </a:moveTo>
                <a:cubicBezTo>
                  <a:pt x="1058" y="5546"/>
                  <a:pt x="2196" y="3753"/>
                  <a:pt x="3385" y="2457"/>
                </a:cubicBezTo>
                <a:cubicBezTo>
                  <a:pt x="5191" y="489"/>
                  <a:pt x="7090" y="-308"/>
                  <a:pt x="8983" y="106"/>
                </a:cubicBezTo>
                <a:cubicBezTo>
                  <a:pt x="11210" y="812"/>
                  <a:pt x="13402" y="2482"/>
                  <a:pt x="15504" y="5074"/>
                </a:cubicBezTo>
                <a:cubicBezTo>
                  <a:pt x="17666" y="7738"/>
                  <a:pt x="19715" y="11355"/>
                  <a:pt x="21600" y="15830"/>
                </a:cubicBezTo>
                <a:lnTo>
                  <a:pt x="16055" y="21292"/>
                </a:lnTo>
                <a:cubicBezTo>
                  <a:pt x="14374" y="16472"/>
                  <a:pt x="12455" y="12702"/>
                  <a:pt x="10386" y="10156"/>
                </a:cubicBezTo>
                <a:cubicBezTo>
                  <a:pt x="7059" y="6061"/>
                  <a:pt x="3458" y="5242"/>
                  <a:pt x="0" y="7793"/>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52" name="AutoShape 12"/>
          <p:cNvSpPr>
            <a:spLocks/>
          </p:cNvSpPr>
          <p:nvPr/>
        </p:nvSpPr>
        <p:spPr bwMode="auto">
          <a:xfrm>
            <a:off x="12828985" y="8116491"/>
            <a:ext cx="1958578" cy="1419225"/>
          </a:xfrm>
          <a:custGeom>
            <a:avLst/>
            <a:gdLst>
              <a:gd name="T0" fmla="*/ 1305719 w 21600"/>
              <a:gd name="T1" fmla="*/ 964952 h 21387"/>
              <a:gd name="T2" fmla="*/ 1305719 w 21600"/>
              <a:gd name="T3" fmla="*/ 964952 h 21387"/>
              <a:gd name="T4" fmla="*/ 1305719 w 21600"/>
              <a:gd name="T5" fmla="*/ 964952 h 21387"/>
              <a:gd name="T6" fmla="*/ 1305719 w 21600"/>
              <a:gd name="T7" fmla="*/ 964952 h 213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7">
                <a:moveTo>
                  <a:pt x="0" y="1313"/>
                </a:moveTo>
                <a:lnTo>
                  <a:pt x="6935" y="18062"/>
                </a:lnTo>
                <a:cubicBezTo>
                  <a:pt x="8825" y="17462"/>
                  <a:pt x="10786" y="17408"/>
                  <a:pt x="12691" y="17906"/>
                </a:cubicBezTo>
                <a:cubicBezTo>
                  <a:pt x="14779" y="18450"/>
                  <a:pt x="16748" y="19641"/>
                  <a:pt x="18447" y="21386"/>
                </a:cubicBezTo>
                <a:lnTo>
                  <a:pt x="21600" y="7317"/>
                </a:lnTo>
                <a:cubicBezTo>
                  <a:pt x="17880" y="3150"/>
                  <a:pt x="13317" y="633"/>
                  <a:pt x="8523" y="104"/>
                </a:cubicBezTo>
                <a:cubicBezTo>
                  <a:pt x="5651" y="-213"/>
                  <a:pt x="2762" y="196"/>
                  <a:pt x="0" y="1313"/>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8253" name="AutoShape 13"/>
          <p:cNvSpPr>
            <a:spLocks/>
          </p:cNvSpPr>
          <p:nvPr/>
        </p:nvSpPr>
        <p:spPr bwMode="auto">
          <a:xfrm>
            <a:off x="14493479" y="8432007"/>
            <a:ext cx="914400" cy="1112044"/>
          </a:xfrm>
          <a:custGeom>
            <a:avLst/>
            <a:gdLst>
              <a:gd name="T0" fmla="*/ 609600 w 21600"/>
              <a:gd name="T1" fmla="*/ 741363 h 21600"/>
              <a:gd name="T2" fmla="*/ 609600 w 21600"/>
              <a:gd name="T3" fmla="*/ 741363 h 21600"/>
              <a:gd name="T4" fmla="*/ 609600 w 21600"/>
              <a:gd name="T5" fmla="*/ 741363 h 21600"/>
              <a:gd name="T6" fmla="*/ 609600 w 21600"/>
              <a:gd name="T7" fmla="*/ 741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6728" y="3436"/>
                </a:lnTo>
                <a:lnTo>
                  <a:pt x="0" y="21600"/>
                </a:lnTo>
                <a:lnTo>
                  <a:pt x="8331" y="19656"/>
                </a:lnTo>
                <a:lnTo>
                  <a:pt x="216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8254" name="AutoShape 14"/>
          <p:cNvSpPr>
            <a:spLocks/>
          </p:cNvSpPr>
          <p:nvPr/>
        </p:nvSpPr>
        <p:spPr bwMode="auto">
          <a:xfrm>
            <a:off x="12830175" y="7990285"/>
            <a:ext cx="2581275" cy="615553"/>
          </a:xfrm>
          <a:custGeom>
            <a:avLst/>
            <a:gdLst>
              <a:gd name="T0" fmla="*/ 1720850 w 21600"/>
              <a:gd name="T1" fmla="*/ 430535 h 21082"/>
              <a:gd name="T2" fmla="*/ 1720850 w 21600"/>
              <a:gd name="T3" fmla="*/ 430535 h 21082"/>
              <a:gd name="T4" fmla="*/ 1720850 w 21600"/>
              <a:gd name="T5" fmla="*/ 430535 h 21082"/>
              <a:gd name="T6" fmla="*/ 1720850 w 21600"/>
              <a:gd name="T7" fmla="*/ 430535 h 210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2">
                <a:moveTo>
                  <a:pt x="0" y="7269"/>
                </a:moveTo>
                <a:cubicBezTo>
                  <a:pt x="530" y="5838"/>
                  <a:pt x="1090" y="4602"/>
                  <a:pt x="1673" y="3575"/>
                </a:cubicBezTo>
                <a:cubicBezTo>
                  <a:pt x="2613" y="1921"/>
                  <a:pt x="3606" y="823"/>
                  <a:pt x="4622" y="315"/>
                </a:cubicBezTo>
                <a:cubicBezTo>
                  <a:pt x="7519" y="-518"/>
                  <a:pt x="10429" y="301"/>
                  <a:pt x="13270" y="2750"/>
                </a:cubicBezTo>
                <a:cubicBezTo>
                  <a:pt x="16177" y="5256"/>
                  <a:pt x="18981" y="9441"/>
                  <a:pt x="21600" y="15181"/>
                </a:cubicBezTo>
                <a:lnTo>
                  <a:pt x="16392" y="21081"/>
                </a:lnTo>
                <a:cubicBezTo>
                  <a:pt x="14527" y="15026"/>
                  <a:pt x="12393" y="10499"/>
                  <a:pt x="10109" y="7749"/>
                </a:cubicBezTo>
                <a:cubicBezTo>
                  <a:pt x="6814" y="3782"/>
                  <a:pt x="3316" y="3617"/>
                  <a:pt x="0" y="7269"/>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55" name="AutoShape 15"/>
          <p:cNvSpPr>
            <a:spLocks/>
          </p:cNvSpPr>
          <p:nvPr/>
        </p:nvSpPr>
        <p:spPr bwMode="auto">
          <a:xfrm>
            <a:off x="12151519" y="6873479"/>
            <a:ext cx="2940844" cy="1606153"/>
          </a:xfrm>
          <a:custGeom>
            <a:avLst/>
            <a:gdLst>
              <a:gd name="T0" fmla="*/ 1960563 w 21600"/>
              <a:gd name="T1" fmla="*/ 1116747 h 21146"/>
              <a:gd name="T2" fmla="*/ 1960563 w 21600"/>
              <a:gd name="T3" fmla="*/ 1116747 h 21146"/>
              <a:gd name="T4" fmla="*/ 1960563 w 21600"/>
              <a:gd name="T5" fmla="*/ 1116747 h 21146"/>
              <a:gd name="T6" fmla="*/ 1960563 w 21600"/>
              <a:gd name="T7" fmla="*/ 1116747 h 211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46">
                <a:moveTo>
                  <a:pt x="0" y="1857"/>
                </a:moveTo>
                <a:lnTo>
                  <a:pt x="4568" y="16235"/>
                </a:lnTo>
                <a:cubicBezTo>
                  <a:pt x="7098" y="14766"/>
                  <a:pt x="9792" y="14446"/>
                  <a:pt x="12408" y="15305"/>
                </a:cubicBezTo>
                <a:cubicBezTo>
                  <a:pt x="15021" y="16163"/>
                  <a:pt x="17474" y="18169"/>
                  <a:pt x="19548" y="21146"/>
                </a:cubicBezTo>
                <a:lnTo>
                  <a:pt x="21600" y="8440"/>
                </a:lnTo>
                <a:cubicBezTo>
                  <a:pt x="18320" y="4181"/>
                  <a:pt x="14507" y="1429"/>
                  <a:pt x="10496" y="425"/>
                </a:cubicBezTo>
                <a:cubicBezTo>
                  <a:pt x="6981" y="-454"/>
                  <a:pt x="3401" y="34"/>
                  <a:pt x="0" y="1857"/>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8256" name="AutoShape 16"/>
          <p:cNvSpPr>
            <a:spLocks/>
          </p:cNvSpPr>
          <p:nvPr/>
        </p:nvSpPr>
        <p:spPr bwMode="auto">
          <a:xfrm>
            <a:off x="14811376" y="7250906"/>
            <a:ext cx="1213247" cy="1228725"/>
          </a:xfrm>
          <a:custGeom>
            <a:avLst/>
            <a:gdLst>
              <a:gd name="T0" fmla="*/ 808831 w 21600"/>
              <a:gd name="T1" fmla="*/ 819150 h 21600"/>
              <a:gd name="T2" fmla="*/ 808831 w 21600"/>
              <a:gd name="T3" fmla="*/ 819150 h 21600"/>
              <a:gd name="T4" fmla="*/ 808831 w 21600"/>
              <a:gd name="T5" fmla="*/ 819150 h 21600"/>
              <a:gd name="T6" fmla="*/ 808831 w 21600"/>
              <a:gd name="T7" fmla="*/ 819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4954" y="4773"/>
                </a:lnTo>
                <a:lnTo>
                  <a:pt x="0" y="21599"/>
                </a:lnTo>
                <a:lnTo>
                  <a:pt x="11468" y="18453"/>
                </a:lnTo>
                <a:lnTo>
                  <a:pt x="21599"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8257" name="AutoShape 17"/>
          <p:cNvSpPr>
            <a:spLocks/>
          </p:cNvSpPr>
          <p:nvPr/>
        </p:nvSpPr>
        <p:spPr bwMode="auto">
          <a:xfrm>
            <a:off x="12150328" y="6688931"/>
            <a:ext cx="3870722" cy="838200"/>
          </a:xfrm>
          <a:custGeom>
            <a:avLst/>
            <a:gdLst>
              <a:gd name="T0" fmla="*/ 2580481 w 21600"/>
              <a:gd name="T1" fmla="*/ 593145 h 20956"/>
              <a:gd name="T2" fmla="*/ 2580481 w 21600"/>
              <a:gd name="T3" fmla="*/ 593145 h 20956"/>
              <a:gd name="T4" fmla="*/ 2580481 w 21600"/>
              <a:gd name="T5" fmla="*/ 593145 h 20956"/>
              <a:gd name="T6" fmla="*/ 2580481 w 21600"/>
              <a:gd name="T7" fmla="*/ 593145 h 209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56">
                <a:moveTo>
                  <a:pt x="0" y="8318"/>
                </a:moveTo>
                <a:cubicBezTo>
                  <a:pt x="445" y="6989"/>
                  <a:pt x="913" y="5821"/>
                  <a:pt x="1399" y="4823"/>
                </a:cubicBezTo>
                <a:cubicBezTo>
                  <a:pt x="2206" y="3167"/>
                  <a:pt x="3058" y="1992"/>
                  <a:pt x="3933" y="1328"/>
                </a:cubicBezTo>
                <a:cubicBezTo>
                  <a:pt x="7055" y="-644"/>
                  <a:pt x="10227" y="-420"/>
                  <a:pt x="13333" y="1994"/>
                </a:cubicBezTo>
                <a:cubicBezTo>
                  <a:pt x="16204" y="4225"/>
                  <a:pt x="18988" y="8302"/>
                  <a:pt x="21599" y="14100"/>
                </a:cubicBezTo>
                <a:lnTo>
                  <a:pt x="16497" y="20955"/>
                </a:lnTo>
                <a:cubicBezTo>
                  <a:pt x="14511" y="14413"/>
                  <a:pt x="12255" y="9700"/>
                  <a:pt x="9860" y="7090"/>
                </a:cubicBezTo>
                <a:cubicBezTo>
                  <a:pt x="6608" y="3545"/>
                  <a:pt x="3203" y="3969"/>
                  <a:pt x="0" y="8318"/>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58" name="AutoShape 18"/>
          <p:cNvSpPr>
            <a:spLocks/>
          </p:cNvSpPr>
          <p:nvPr/>
        </p:nvSpPr>
        <p:spPr bwMode="auto">
          <a:xfrm>
            <a:off x="11483579" y="5630466"/>
            <a:ext cx="3920728" cy="1732359"/>
          </a:xfrm>
          <a:custGeom>
            <a:avLst/>
            <a:gdLst>
              <a:gd name="T0" fmla="*/ 2613819 w 21600"/>
              <a:gd name="T1" fmla="*/ 1189476 h 21281"/>
              <a:gd name="T2" fmla="*/ 2613819 w 21600"/>
              <a:gd name="T3" fmla="*/ 1189476 h 21281"/>
              <a:gd name="T4" fmla="*/ 2613819 w 21600"/>
              <a:gd name="T5" fmla="*/ 1189476 h 21281"/>
              <a:gd name="T6" fmla="*/ 2613819 w 21600"/>
              <a:gd name="T7" fmla="*/ 1189476 h 21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1">
                <a:moveTo>
                  <a:pt x="0" y="2576"/>
                </a:moveTo>
                <a:lnTo>
                  <a:pt x="3359" y="15686"/>
                </a:lnTo>
                <a:cubicBezTo>
                  <a:pt x="5920" y="13829"/>
                  <a:pt x="8630" y="13213"/>
                  <a:pt x="11307" y="13879"/>
                </a:cubicBezTo>
                <a:cubicBezTo>
                  <a:pt x="14468" y="14666"/>
                  <a:pt x="17490" y="17211"/>
                  <a:pt x="20095" y="21281"/>
                </a:cubicBezTo>
                <a:lnTo>
                  <a:pt x="21600" y="9657"/>
                </a:lnTo>
                <a:cubicBezTo>
                  <a:pt x="17880" y="4032"/>
                  <a:pt x="13553" y="735"/>
                  <a:pt x="9067" y="108"/>
                </a:cubicBezTo>
                <a:cubicBezTo>
                  <a:pt x="6002" y="-319"/>
                  <a:pt x="2928" y="517"/>
                  <a:pt x="0" y="2576"/>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8259" name="AutoShape 19"/>
          <p:cNvSpPr>
            <a:spLocks/>
          </p:cNvSpPr>
          <p:nvPr/>
        </p:nvSpPr>
        <p:spPr bwMode="auto">
          <a:xfrm>
            <a:off x="15122129" y="6062662"/>
            <a:ext cx="1543050" cy="1319213"/>
          </a:xfrm>
          <a:custGeom>
            <a:avLst/>
            <a:gdLst>
              <a:gd name="T0" fmla="*/ 1028700 w 21600"/>
              <a:gd name="T1" fmla="*/ 879475 h 21600"/>
              <a:gd name="T2" fmla="*/ 1028700 w 21600"/>
              <a:gd name="T3" fmla="*/ 879475 h 21600"/>
              <a:gd name="T4" fmla="*/ 1028700 w 21600"/>
              <a:gd name="T5" fmla="*/ 879475 h 21600"/>
              <a:gd name="T6" fmla="*/ 1028700 w 21600"/>
              <a:gd name="T7" fmla="*/ 8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828" y="5954"/>
                </a:lnTo>
                <a:lnTo>
                  <a:pt x="0" y="21599"/>
                </a:lnTo>
                <a:lnTo>
                  <a:pt x="13908" y="16893"/>
                </a:lnTo>
                <a:lnTo>
                  <a:pt x="216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8260" name="AutoShape 20"/>
          <p:cNvSpPr>
            <a:spLocks/>
          </p:cNvSpPr>
          <p:nvPr/>
        </p:nvSpPr>
        <p:spPr bwMode="auto">
          <a:xfrm>
            <a:off x="11496676" y="5372100"/>
            <a:ext cx="5185172" cy="1052513"/>
          </a:xfrm>
          <a:custGeom>
            <a:avLst/>
            <a:gdLst>
              <a:gd name="T0" fmla="*/ 3456782 w 21600"/>
              <a:gd name="T1" fmla="*/ 758776 h 20755"/>
              <a:gd name="T2" fmla="*/ 3456782 w 21600"/>
              <a:gd name="T3" fmla="*/ 758776 h 20755"/>
              <a:gd name="T4" fmla="*/ 3456782 w 21600"/>
              <a:gd name="T5" fmla="*/ 758776 h 20755"/>
              <a:gd name="T6" fmla="*/ 3456782 w 21600"/>
              <a:gd name="T7" fmla="*/ 758776 h 207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55">
                <a:moveTo>
                  <a:pt x="0" y="9351"/>
                </a:moveTo>
                <a:cubicBezTo>
                  <a:pt x="270" y="8324"/>
                  <a:pt x="557" y="7402"/>
                  <a:pt x="859" y="6595"/>
                </a:cubicBezTo>
                <a:cubicBezTo>
                  <a:pt x="1425" y="5082"/>
                  <a:pt x="2036" y="3984"/>
                  <a:pt x="2671" y="3338"/>
                </a:cubicBezTo>
                <a:cubicBezTo>
                  <a:pt x="5810" y="-6"/>
                  <a:pt x="9044" y="-845"/>
                  <a:pt x="12241" y="855"/>
                </a:cubicBezTo>
                <a:cubicBezTo>
                  <a:pt x="15491" y="2584"/>
                  <a:pt x="18655" y="6911"/>
                  <a:pt x="21599" y="13654"/>
                </a:cubicBezTo>
                <a:lnTo>
                  <a:pt x="16296" y="20755"/>
                </a:lnTo>
                <a:cubicBezTo>
                  <a:pt x="14240" y="14063"/>
                  <a:pt x="11921" y="9388"/>
                  <a:pt x="9477" y="7004"/>
                </a:cubicBezTo>
                <a:cubicBezTo>
                  <a:pt x="6328" y="3933"/>
                  <a:pt x="3064" y="4740"/>
                  <a:pt x="0" y="935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61" name="AutoShape 21"/>
          <p:cNvSpPr>
            <a:spLocks/>
          </p:cNvSpPr>
          <p:nvPr/>
        </p:nvSpPr>
        <p:spPr bwMode="auto">
          <a:xfrm>
            <a:off x="10854928" y="4420791"/>
            <a:ext cx="4891088" cy="1856184"/>
          </a:xfrm>
          <a:custGeom>
            <a:avLst/>
            <a:gdLst>
              <a:gd name="T0" fmla="*/ 3260725 w 21600"/>
              <a:gd name="T1" fmla="*/ 1285165 h 21191"/>
              <a:gd name="T2" fmla="*/ 3260725 w 21600"/>
              <a:gd name="T3" fmla="*/ 1285165 h 21191"/>
              <a:gd name="T4" fmla="*/ 3260725 w 21600"/>
              <a:gd name="T5" fmla="*/ 1285165 h 21191"/>
              <a:gd name="T6" fmla="*/ 3260725 w 21600"/>
              <a:gd name="T7" fmla="*/ 1285165 h 211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91">
                <a:moveTo>
                  <a:pt x="0" y="3441"/>
                </a:moveTo>
                <a:lnTo>
                  <a:pt x="2551" y="14899"/>
                </a:lnTo>
                <a:cubicBezTo>
                  <a:pt x="4594" y="13307"/>
                  <a:pt x="6717" y="12510"/>
                  <a:pt x="8851" y="12533"/>
                </a:cubicBezTo>
                <a:cubicBezTo>
                  <a:pt x="12918" y="12579"/>
                  <a:pt x="16898" y="15579"/>
                  <a:pt x="20338" y="21191"/>
                </a:cubicBezTo>
                <a:lnTo>
                  <a:pt x="21600" y="9805"/>
                </a:lnTo>
                <a:cubicBezTo>
                  <a:pt x="18022" y="4138"/>
                  <a:pt x="13963" y="818"/>
                  <a:pt x="9776" y="132"/>
                </a:cubicBezTo>
                <a:cubicBezTo>
                  <a:pt x="6465" y="-409"/>
                  <a:pt x="3145" y="714"/>
                  <a:pt x="0" y="344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38262" name="AutoShape 22"/>
          <p:cNvSpPr>
            <a:spLocks/>
          </p:cNvSpPr>
          <p:nvPr/>
        </p:nvSpPr>
        <p:spPr bwMode="auto">
          <a:xfrm>
            <a:off x="15451932" y="4844654"/>
            <a:ext cx="1874044" cy="1444228"/>
          </a:xfrm>
          <a:custGeom>
            <a:avLst/>
            <a:gdLst>
              <a:gd name="T0" fmla="*/ 1249363 w 21600"/>
              <a:gd name="T1" fmla="*/ 962819 h 21600"/>
              <a:gd name="T2" fmla="*/ 1249363 w 21600"/>
              <a:gd name="T3" fmla="*/ 962819 h 21600"/>
              <a:gd name="T4" fmla="*/ 1249363 w 21600"/>
              <a:gd name="T5" fmla="*/ 962819 h 21600"/>
              <a:gd name="T6" fmla="*/ 1249363 w 21600"/>
              <a:gd name="T7" fmla="*/ 962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3229" y="6861"/>
                </a:lnTo>
                <a:lnTo>
                  <a:pt x="0" y="21600"/>
                </a:lnTo>
                <a:lnTo>
                  <a:pt x="14898" y="15996"/>
                </a:lnTo>
                <a:lnTo>
                  <a:pt x="216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38263" name="AutoShape 23"/>
          <p:cNvSpPr>
            <a:spLocks/>
          </p:cNvSpPr>
          <p:nvPr/>
        </p:nvSpPr>
        <p:spPr bwMode="auto">
          <a:xfrm>
            <a:off x="10854928" y="4063604"/>
            <a:ext cx="6480572" cy="1240631"/>
          </a:xfrm>
          <a:custGeom>
            <a:avLst/>
            <a:gdLst>
              <a:gd name="T0" fmla="*/ 4320381 w 21600"/>
              <a:gd name="T1" fmla="*/ 839471 h 21439"/>
              <a:gd name="T2" fmla="*/ 4320381 w 21600"/>
              <a:gd name="T3" fmla="*/ 839471 h 21439"/>
              <a:gd name="T4" fmla="*/ 4320381 w 21600"/>
              <a:gd name="T5" fmla="*/ 839471 h 21439"/>
              <a:gd name="T6" fmla="*/ 4320381 w 21600"/>
              <a:gd name="T7" fmla="*/ 839471 h 214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9">
                <a:moveTo>
                  <a:pt x="0" y="11462"/>
                </a:moveTo>
                <a:cubicBezTo>
                  <a:pt x="3338" y="3746"/>
                  <a:pt x="6958" y="-161"/>
                  <a:pt x="10614" y="5"/>
                </a:cubicBezTo>
                <a:cubicBezTo>
                  <a:pt x="14424" y="178"/>
                  <a:pt x="18177" y="4767"/>
                  <a:pt x="21599" y="13435"/>
                </a:cubicBezTo>
                <a:lnTo>
                  <a:pt x="16277" y="21438"/>
                </a:lnTo>
                <a:cubicBezTo>
                  <a:pt x="14111" y="14419"/>
                  <a:pt x="11697" y="9713"/>
                  <a:pt x="9175" y="7597"/>
                </a:cubicBezTo>
                <a:cubicBezTo>
                  <a:pt x="6101" y="5017"/>
                  <a:pt x="2953" y="6344"/>
                  <a:pt x="0" y="11462"/>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64" name="AutoShape 24"/>
          <p:cNvSpPr>
            <a:spLocks/>
          </p:cNvSpPr>
          <p:nvPr/>
        </p:nvSpPr>
        <p:spPr bwMode="auto">
          <a:xfrm>
            <a:off x="13833872" y="9535716"/>
            <a:ext cx="522684"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38265" name="AutoShape 25"/>
          <p:cNvSpPr>
            <a:spLocks/>
          </p:cNvSpPr>
          <p:nvPr/>
        </p:nvSpPr>
        <p:spPr bwMode="auto">
          <a:xfrm>
            <a:off x="2678907" y="4692254"/>
            <a:ext cx="5885260" cy="837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6" name="AutoShape 26"/>
          <p:cNvSpPr>
            <a:spLocks/>
          </p:cNvSpPr>
          <p:nvPr/>
        </p:nvSpPr>
        <p:spPr bwMode="auto">
          <a:xfrm>
            <a:off x="2678907" y="5948363"/>
            <a:ext cx="5885260" cy="837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7" name="AutoShape 27"/>
          <p:cNvSpPr>
            <a:spLocks/>
          </p:cNvSpPr>
          <p:nvPr/>
        </p:nvSpPr>
        <p:spPr bwMode="auto">
          <a:xfrm>
            <a:off x="2678907" y="7156847"/>
            <a:ext cx="588526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8" name="AutoShape 28"/>
          <p:cNvSpPr>
            <a:spLocks/>
          </p:cNvSpPr>
          <p:nvPr/>
        </p:nvSpPr>
        <p:spPr bwMode="auto">
          <a:xfrm>
            <a:off x="2678907" y="8454629"/>
            <a:ext cx="5885260" cy="838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69" name="AutoShape 29"/>
          <p:cNvSpPr>
            <a:spLocks/>
          </p:cNvSpPr>
          <p:nvPr/>
        </p:nvSpPr>
        <p:spPr bwMode="auto">
          <a:xfrm>
            <a:off x="2678907" y="9683354"/>
            <a:ext cx="5885260" cy="837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in humour income rasa baru</a:t>
            </a:r>
          </a:p>
        </p:txBody>
      </p:sp>
      <p:sp>
        <p:nvSpPr>
          <p:cNvPr id="138270" name="AutoShape 30"/>
          <p:cNvSpPr>
            <a:spLocks/>
          </p:cNvSpPr>
          <p:nvPr/>
        </p:nvSpPr>
        <p:spPr bwMode="auto">
          <a:xfrm>
            <a:off x="13655279" y="8454629"/>
            <a:ext cx="52387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38271" name="AutoShape 31"/>
          <p:cNvSpPr>
            <a:spLocks/>
          </p:cNvSpPr>
          <p:nvPr/>
        </p:nvSpPr>
        <p:spPr bwMode="auto">
          <a:xfrm>
            <a:off x="13394532" y="7156847"/>
            <a:ext cx="52268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38272" name="AutoShape 32"/>
          <p:cNvSpPr>
            <a:spLocks/>
          </p:cNvSpPr>
          <p:nvPr/>
        </p:nvSpPr>
        <p:spPr bwMode="auto">
          <a:xfrm>
            <a:off x="13189744" y="5948363"/>
            <a:ext cx="522685"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38273" name="AutoShape 33"/>
          <p:cNvSpPr>
            <a:spLocks/>
          </p:cNvSpPr>
          <p:nvPr/>
        </p:nvSpPr>
        <p:spPr bwMode="auto">
          <a:xfrm>
            <a:off x="12990910" y="4692254"/>
            <a:ext cx="522684" cy="5810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05</a:t>
            </a:r>
            <a:endParaRPr lang="en-US" sz="1800">
              <a:solidFill>
                <a:schemeClr val="tx2"/>
              </a:solidFill>
              <a:latin typeface="Roboto" charset="0"/>
              <a:ea typeface="ＭＳ Ｐゴシック" charset="0"/>
              <a:cs typeface="Roboto" charset="0"/>
              <a:sym typeface="Roboto" charset="0"/>
            </a:endParaRPr>
          </a:p>
        </p:txBody>
      </p:sp>
      <p:sp>
        <p:nvSpPr>
          <p:cNvPr id="138274" name="AutoShape 34"/>
          <p:cNvSpPr>
            <a:spLocks/>
          </p:cNvSpPr>
          <p:nvPr/>
        </p:nvSpPr>
        <p:spPr bwMode="auto">
          <a:xfrm>
            <a:off x="1489472" y="4844654"/>
            <a:ext cx="589359" cy="542925"/>
          </a:xfrm>
          <a:custGeom>
            <a:avLst/>
            <a:gdLst>
              <a:gd name="T0" fmla="*/ 392906 w 21600"/>
              <a:gd name="T1" fmla="*/ 361950 h 21600"/>
              <a:gd name="T2" fmla="*/ 392906 w 21600"/>
              <a:gd name="T3" fmla="*/ 361950 h 21600"/>
              <a:gd name="T4" fmla="*/ 392906 w 21600"/>
              <a:gd name="T5" fmla="*/ 361950 h 21600"/>
              <a:gd name="T6" fmla="*/ 392906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75" name="AutoShape 35"/>
          <p:cNvSpPr>
            <a:spLocks/>
          </p:cNvSpPr>
          <p:nvPr/>
        </p:nvSpPr>
        <p:spPr bwMode="auto">
          <a:xfrm>
            <a:off x="1498997" y="9842897"/>
            <a:ext cx="570309" cy="517922"/>
          </a:xfrm>
          <a:custGeom>
            <a:avLst/>
            <a:gdLst>
              <a:gd name="T0" fmla="*/ 380206 w 20518"/>
              <a:gd name="T1" fmla="*/ 345281 h 21600"/>
              <a:gd name="T2" fmla="*/ 380206 w 20518"/>
              <a:gd name="T3" fmla="*/ 345281 h 21600"/>
              <a:gd name="T4" fmla="*/ 380206 w 20518"/>
              <a:gd name="T5" fmla="*/ 345281 h 21600"/>
              <a:gd name="T6" fmla="*/ 380206 w 20518"/>
              <a:gd name="T7" fmla="*/ 345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76" name="AutoShape 36"/>
          <p:cNvSpPr>
            <a:spLocks/>
          </p:cNvSpPr>
          <p:nvPr/>
        </p:nvSpPr>
        <p:spPr bwMode="auto">
          <a:xfrm>
            <a:off x="1581150" y="8579644"/>
            <a:ext cx="406004" cy="588169"/>
          </a:xfrm>
          <a:custGeom>
            <a:avLst/>
            <a:gdLst>
              <a:gd name="T0" fmla="*/ 270669 w 21600"/>
              <a:gd name="T1" fmla="*/ 392113 h 21600"/>
              <a:gd name="T2" fmla="*/ 270669 w 21600"/>
              <a:gd name="T3" fmla="*/ 392113 h 21600"/>
              <a:gd name="T4" fmla="*/ 270669 w 21600"/>
              <a:gd name="T5" fmla="*/ 392113 h 21600"/>
              <a:gd name="T6" fmla="*/ 270669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77" name="AutoShape 37"/>
          <p:cNvSpPr>
            <a:spLocks/>
          </p:cNvSpPr>
          <p:nvPr/>
        </p:nvSpPr>
        <p:spPr bwMode="auto">
          <a:xfrm>
            <a:off x="1489472" y="6072188"/>
            <a:ext cx="589359" cy="589360"/>
          </a:xfrm>
          <a:custGeom>
            <a:avLst/>
            <a:gdLst>
              <a:gd name="T0" fmla="*/ 392906 w 21430"/>
              <a:gd name="T1" fmla="*/ 392907 h 21430"/>
              <a:gd name="T2" fmla="*/ 392906 w 21430"/>
              <a:gd name="T3" fmla="*/ 392907 h 21430"/>
              <a:gd name="T4" fmla="*/ 392906 w 21430"/>
              <a:gd name="T5" fmla="*/ 392907 h 21430"/>
              <a:gd name="T6" fmla="*/ 392906 w 21430"/>
              <a:gd name="T7" fmla="*/ 392907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38278" name="AutoShape 38"/>
          <p:cNvSpPr>
            <a:spLocks/>
          </p:cNvSpPr>
          <p:nvPr/>
        </p:nvSpPr>
        <p:spPr bwMode="auto">
          <a:xfrm>
            <a:off x="1495425" y="7342585"/>
            <a:ext cx="577454" cy="465534"/>
          </a:xfrm>
          <a:custGeom>
            <a:avLst/>
            <a:gdLst>
              <a:gd name="T0" fmla="*/ 384951 w 21335"/>
              <a:gd name="T1" fmla="*/ 315137 h 21422"/>
              <a:gd name="T2" fmla="*/ 384951 w 21335"/>
              <a:gd name="T3" fmla="*/ 315137 h 21422"/>
              <a:gd name="T4" fmla="*/ 384951 w 21335"/>
              <a:gd name="T5" fmla="*/ 315137 h 21422"/>
              <a:gd name="T6" fmla="*/ 384951 w 21335"/>
              <a:gd name="T7" fmla="*/ 31513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68F7144-89DE-4468-B618-3C5F118275EB}" type="slidenum">
              <a:rPr lang="en-US" sz="1500">
                <a:solidFill>
                  <a:schemeClr val="tx2"/>
                </a:solidFill>
              </a:rPr>
              <a:pPr algn="ctr" eaLnBrk="1">
                <a:lnSpc>
                  <a:spcPct val="100000"/>
                </a:lnSpc>
              </a:pPr>
              <a:t>132</a:t>
            </a:fld>
            <a:endParaRPr lang="en-US" sz="1800">
              <a:solidFill>
                <a:schemeClr val="tx2"/>
              </a:solidFill>
            </a:endParaRPr>
          </a:p>
        </p:txBody>
      </p:sp>
      <p:sp>
        <p:nvSpPr>
          <p:cNvPr id="139268" name="AutoShape 4"/>
          <p:cNvSpPr>
            <a:spLocks/>
          </p:cNvSpPr>
          <p:nvPr/>
        </p:nvSpPr>
        <p:spPr bwMode="auto">
          <a:xfrm>
            <a:off x="6517482" y="10042923"/>
            <a:ext cx="5251847" cy="1064419"/>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nvGrpSpPr>
          <p:cNvPr id="139269" name="Group 5"/>
          <p:cNvGrpSpPr>
            <a:grpSpLocks/>
          </p:cNvGrpSpPr>
          <p:nvPr/>
        </p:nvGrpSpPr>
        <p:grpSpPr bwMode="auto">
          <a:xfrm>
            <a:off x="7044929" y="8876110"/>
            <a:ext cx="4196953" cy="1903809"/>
            <a:chOff x="-1" y="0"/>
            <a:chExt cx="5595703" cy="2538166"/>
          </a:xfrm>
        </p:grpSpPr>
        <p:sp>
          <p:nvSpPr>
            <p:cNvPr id="139270"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9271"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9272"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9273" name="Group 9"/>
          <p:cNvGrpSpPr>
            <a:grpSpLocks/>
          </p:cNvGrpSpPr>
          <p:nvPr/>
        </p:nvGrpSpPr>
        <p:grpSpPr bwMode="auto">
          <a:xfrm>
            <a:off x="7519988" y="7872412"/>
            <a:ext cx="3246835" cy="1652588"/>
            <a:chOff x="0" y="0"/>
            <a:chExt cx="4329437" cy="2203381"/>
          </a:xfrm>
        </p:grpSpPr>
        <p:sp>
          <p:nvSpPr>
            <p:cNvPr id="139274"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275"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276"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9277" name="Group 13"/>
          <p:cNvGrpSpPr>
            <a:grpSpLocks/>
          </p:cNvGrpSpPr>
          <p:nvPr/>
        </p:nvGrpSpPr>
        <p:grpSpPr bwMode="auto">
          <a:xfrm>
            <a:off x="7044929" y="4673204"/>
            <a:ext cx="4196953" cy="1903809"/>
            <a:chOff x="-1" y="-1"/>
            <a:chExt cx="5595703" cy="2538167"/>
          </a:xfrm>
        </p:grpSpPr>
        <p:sp>
          <p:nvSpPr>
            <p:cNvPr id="139278"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9279"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39280"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39281" name="Group 17"/>
          <p:cNvGrpSpPr>
            <a:grpSpLocks/>
          </p:cNvGrpSpPr>
          <p:nvPr/>
        </p:nvGrpSpPr>
        <p:grpSpPr bwMode="auto">
          <a:xfrm>
            <a:off x="7519988" y="5928122"/>
            <a:ext cx="3246835" cy="1652588"/>
            <a:chOff x="-1" y="-1"/>
            <a:chExt cx="4329438" cy="2203383"/>
          </a:xfrm>
        </p:grpSpPr>
        <p:sp>
          <p:nvSpPr>
            <p:cNvPr id="139282"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283"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284"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39285" name="AutoShape 21"/>
          <p:cNvSpPr>
            <a:spLocks/>
          </p:cNvSpPr>
          <p:nvPr/>
        </p:nvSpPr>
        <p:spPr bwMode="auto">
          <a:xfrm>
            <a:off x="3519488" y="4687491"/>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New Fresh Idea to Sell</a:t>
            </a:r>
            <a:endParaRPr lang="en-US" sz="1800" dirty="0">
              <a:solidFill>
                <a:schemeClr val="tx2"/>
              </a:solidFill>
              <a:latin typeface="Roboto" charset="0"/>
              <a:ea typeface="ＭＳ Ｐゴシック" charset="0"/>
              <a:cs typeface="Roboto" charset="0"/>
              <a:sym typeface="Roboto" charset="0"/>
            </a:endParaRPr>
          </a:p>
        </p:txBody>
      </p:sp>
      <p:sp>
        <p:nvSpPr>
          <p:cNvPr id="139286" name="AutoShape 22"/>
          <p:cNvSpPr>
            <a:spLocks/>
          </p:cNvSpPr>
          <p:nvPr/>
        </p:nvSpPr>
        <p:spPr bwMode="auto">
          <a:xfrm>
            <a:off x="1601392" y="5011341"/>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87" name="AutoShape 23"/>
          <p:cNvSpPr>
            <a:spLocks/>
          </p:cNvSpPr>
          <p:nvPr/>
        </p:nvSpPr>
        <p:spPr bwMode="auto">
          <a:xfrm>
            <a:off x="8892779" y="8758238"/>
            <a:ext cx="485775" cy="485775"/>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9288" name="AutoShape 24"/>
          <p:cNvSpPr>
            <a:spLocks/>
          </p:cNvSpPr>
          <p:nvPr/>
        </p:nvSpPr>
        <p:spPr bwMode="auto">
          <a:xfrm>
            <a:off x="8897542" y="6123385"/>
            <a:ext cx="496490" cy="453628"/>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9289" name="AutoShape 25"/>
          <p:cNvSpPr>
            <a:spLocks/>
          </p:cNvSpPr>
          <p:nvPr/>
        </p:nvSpPr>
        <p:spPr bwMode="auto">
          <a:xfrm>
            <a:off x="8915401" y="10040541"/>
            <a:ext cx="478631" cy="501253"/>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9290" name="AutoShape 26"/>
          <p:cNvSpPr>
            <a:spLocks/>
          </p:cNvSpPr>
          <p:nvPr/>
        </p:nvSpPr>
        <p:spPr bwMode="auto">
          <a:xfrm>
            <a:off x="8892779" y="5011341"/>
            <a:ext cx="501253" cy="501253"/>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39291" name="AutoShape 27"/>
          <p:cNvSpPr>
            <a:spLocks/>
          </p:cNvSpPr>
          <p:nvPr/>
        </p:nvSpPr>
        <p:spPr bwMode="auto">
          <a:xfrm>
            <a:off x="12274154" y="5991225"/>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New Fresh Idea to Sell</a:t>
            </a:r>
            <a:endParaRPr lang="en-US" sz="1800" dirty="0">
              <a:solidFill>
                <a:schemeClr val="tx2"/>
              </a:solidFill>
              <a:latin typeface="Roboto" charset="0"/>
              <a:ea typeface="ＭＳ Ｐゴシック" charset="0"/>
              <a:cs typeface="Roboto" charset="0"/>
              <a:sym typeface="Roboto" charset="0"/>
            </a:endParaRPr>
          </a:p>
        </p:txBody>
      </p:sp>
      <p:sp>
        <p:nvSpPr>
          <p:cNvPr id="139292" name="AutoShape 28"/>
          <p:cNvSpPr>
            <a:spLocks/>
          </p:cNvSpPr>
          <p:nvPr/>
        </p:nvSpPr>
        <p:spPr bwMode="auto">
          <a:xfrm>
            <a:off x="12274154" y="6317457"/>
            <a:ext cx="4411265" cy="860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3" name="AutoShape 29"/>
          <p:cNvSpPr>
            <a:spLocks/>
          </p:cNvSpPr>
          <p:nvPr/>
        </p:nvSpPr>
        <p:spPr bwMode="auto">
          <a:xfrm>
            <a:off x="12274154" y="818911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New Fresh Idea to Sell</a:t>
            </a:r>
            <a:endParaRPr lang="en-US" sz="1800" dirty="0">
              <a:solidFill>
                <a:schemeClr val="tx2"/>
              </a:solidFill>
              <a:latin typeface="Roboto" charset="0"/>
              <a:ea typeface="ＭＳ Ｐゴシック" charset="0"/>
              <a:cs typeface="Roboto" charset="0"/>
              <a:sym typeface="Roboto" charset="0"/>
            </a:endParaRPr>
          </a:p>
        </p:txBody>
      </p:sp>
      <p:sp>
        <p:nvSpPr>
          <p:cNvPr id="139294" name="AutoShape 30"/>
          <p:cNvSpPr>
            <a:spLocks/>
          </p:cNvSpPr>
          <p:nvPr/>
        </p:nvSpPr>
        <p:spPr bwMode="auto">
          <a:xfrm>
            <a:off x="12274154" y="8515350"/>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39295" name="AutoShape 31"/>
          <p:cNvSpPr>
            <a:spLocks/>
          </p:cNvSpPr>
          <p:nvPr/>
        </p:nvSpPr>
        <p:spPr bwMode="auto">
          <a:xfrm>
            <a:off x="3519488" y="698658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New Fresh Idea to Sell</a:t>
            </a:r>
            <a:endParaRPr lang="en-US" sz="1800" dirty="0">
              <a:solidFill>
                <a:schemeClr val="tx2"/>
              </a:solidFill>
              <a:latin typeface="Roboto" charset="0"/>
              <a:ea typeface="ＭＳ Ｐゴシック" charset="0"/>
              <a:cs typeface="Roboto" charset="0"/>
              <a:sym typeface="Roboto" charset="0"/>
            </a:endParaRPr>
          </a:p>
        </p:txBody>
      </p:sp>
      <p:sp>
        <p:nvSpPr>
          <p:cNvPr id="139296" name="AutoShape 32"/>
          <p:cNvSpPr>
            <a:spLocks/>
          </p:cNvSpPr>
          <p:nvPr/>
        </p:nvSpPr>
        <p:spPr bwMode="auto">
          <a:xfrm>
            <a:off x="1601392" y="7312819"/>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139297" name="AutoShape 33"/>
          <p:cNvSpPr>
            <a:spLocks/>
          </p:cNvSpPr>
          <p:nvPr/>
        </p:nvSpPr>
        <p:spPr bwMode="auto">
          <a:xfrm>
            <a:off x="3519488" y="938688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39298" name="AutoShape 34"/>
          <p:cNvSpPr>
            <a:spLocks/>
          </p:cNvSpPr>
          <p:nvPr/>
        </p:nvSpPr>
        <p:spPr bwMode="auto">
          <a:xfrm>
            <a:off x="1601392" y="9713119"/>
            <a:ext cx="4411265" cy="8620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grpSp>
        <p:nvGrpSpPr>
          <p:cNvPr id="139299" name="Group 35"/>
          <p:cNvGrpSpPr>
            <a:grpSpLocks/>
          </p:cNvGrpSpPr>
          <p:nvPr/>
        </p:nvGrpSpPr>
        <p:grpSpPr bwMode="auto">
          <a:xfrm>
            <a:off x="7983141" y="7178279"/>
            <a:ext cx="2320528" cy="1087040"/>
            <a:chOff x="-1" y="-1"/>
            <a:chExt cx="3094540" cy="1447998"/>
          </a:xfrm>
          <a:solidFill>
            <a:schemeClr val="accent5"/>
          </a:solidFill>
        </p:grpSpPr>
        <p:sp>
          <p:nvSpPr>
            <p:cNvPr id="139300"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301"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39302"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39303" name="AutoShape 39"/>
          <p:cNvSpPr>
            <a:spLocks/>
          </p:cNvSpPr>
          <p:nvPr/>
        </p:nvSpPr>
        <p:spPr bwMode="auto">
          <a:xfrm>
            <a:off x="8908256" y="7458075"/>
            <a:ext cx="485775" cy="501254"/>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0000" fill="hold" nodeType="withEffect">
                                  <p:stCondLst>
                                    <p:cond delay="0"/>
                                  </p:stCondLst>
                                  <p:childTnLst>
                                    <p:set>
                                      <p:cBhvr>
                                        <p:cTn id="6" dur="1" fill="hold">
                                          <p:stCondLst>
                                            <p:cond delay="0"/>
                                          </p:stCondLst>
                                        </p:cTn>
                                        <p:tgtEl>
                                          <p:spTgt spid="139277"/>
                                        </p:tgtEl>
                                        <p:attrNameLst>
                                          <p:attrName>style.visibility</p:attrName>
                                        </p:attrNameLst>
                                      </p:cBhvr>
                                      <p:to>
                                        <p:strVal val="visible"/>
                                      </p:to>
                                    </p:set>
                                    <p:anim calcmode="lin" valueType="num">
                                      <p:cBhvr additive="base">
                                        <p:cTn id="7" dur="500" fill="hold"/>
                                        <p:tgtEl>
                                          <p:spTgt spid="139277"/>
                                        </p:tgtEl>
                                        <p:attrNameLst>
                                          <p:attrName>ppt_x</p:attrName>
                                        </p:attrNameLst>
                                      </p:cBhvr>
                                      <p:tavLst>
                                        <p:tav tm="0">
                                          <p:val>
                                            <p:strVal val="0-#ppt_w/2"/>
                                          </p:val>
                                        </p:tav>
                                        <p:tav tm="100000">
                                          <p:val>
                                            <p:strVal val="#ppt_x"/>
                                          </p:val>
                                        </p:tav>
                                      </p:tavLst>
                                    </p:anim>
                                    <p:anim calcmode="lin" valueType="num">
                                      <p:cBhvr additive="base">
                                        <p:cTn id="8" dur="500" fill="hold"/>
                                        <p:tgtEl>
                                          <p:spTgt spid="139277"/>
                                        </p:tgtEl>
                                        <p:attrNameLst>
                                          <p:attrName>ppt_y</p:attrName>
                                        </p:attrNameLst>
                                      </p:cBhvr>
                                      <p:tavLst>
                                        <p:tav tm="0">
                                          <p:val>
                                            <p:strVal val="#ppt_y"/>
                                          </p:val>
                                        </p:tav>
                                        <p:tav tm="100000">
                                          <p:val>
                                            <p:strVal val="#ppt_y"/>
                                          </p:val>
                                        </p:tav>
                                      </p:tavLst>
                                    </p:anim>
                                  </p:childTnLst>
                                </p:cTn>
                              </p:par>
                              <p:par>
                                <p:cTn id="9" presetID="2" presetClass="entr" presetSubtype="8" decel="50000" fill="hold" nodeType="withEffect">
                                  <p:stCondLst>
                                    <p:cond delay="200"/>
                                  </p:stCondLst>
                                  <p:childTnLst>
                                    <p:set>
                                      <p:cBhvr>
                                        <p:cTn id="10" dur="1" fill="hold">
                                          <p:stCondLst>
                                            <p:cond delay="0"/>
                                          </p:stCondLst>
                                        </p:cTn>
                                        <p:tgtEl>
                                          <p:spTgt spid="139299"/>
                                        </p:tgtEl>
                                        <p:attrNameLst>
                                          <p:attrName>style.visibility</p:attrName>
                                        </p:attrNameLst>
                                      </p:cBhvr>
                                      <p:to>
                                        <p:strVal val="visible"/>
                                      </p:to>
                                    </p:set>
                                    <p:anim calcmode="lin" valueType="num">
                                      <p:cBhvr additive="base">
                                        <p:cTn id="11" dur="500" fill="hold"/>
                                        <p:tgtEl>
                                          <p:spTgt spid="139299"/>
                                        </p:tgtEl>
                                        <p:attrNameLst>
                                          <p:attrName>ppt_x</p:attrName>
                                        </p:attrNameLst>
                                      </p:cBhvr>
                                      <p:tavLst>
                                        <p:tav tm="0">
                                          <p:val>
                                            <p:strVal val="0-#ppt_w/2"/>
                                          </p:val>
                                        </p:tav>
                                        <p:tav tm="100000">
                                          <p:val>
                                            <p:strVal val="#ppt_x"/>
                                          </p:val>
                                        </p:tav>
                                      </p:tavLst>
                                    </p:anim>
                                    <p:anim calcmode="lin" valueType="num">
                                      <p:cBhvr additive="base">
                                        <p:cTn id="12" dur="500" fill="hold"/>
                                        <p:tgtEl>
                                          <p:spTgt spid="139299"/>
                                        </p:tgtEl>
                                        <p:attrNameLst>
                                          <p:attrName>ppt_y</p:attrName>
                                        </p:attrNameLst>
                                      </p:cBhvr>
                                      <p:tavLst>
                                        <p:tav tm="0">
                                          <p:val>
                                            <p:strVal val="#ppt_y"/>
                                          </p:val>
                                        </p:tav>
                                        <p:tav tm="100000">
                                          <p:val>
                                            <p:strVal val="#ppt_y"/>
                                          </p:val>
                                        </p:tav>
                                      </p:tavLst>
                                    </p:anim>
                                  </p:childTnLst>
                                </p:cTn>
                              </p:par>
                              <p:par>
                                <p:cTn id="13" presetID="2" presetClass="entr" presetSubtype="2" decel="50000" fill="hold" nodeType="withEffect">
                                  <p:stCondLst>
                                    <p:cond delay="400"/>
                                  </p:stCondLst>
                                  <p:childTnLst>
                                    <p:set>
                                      <p:cBhvr>
                                        <p:cTn id="14" dur="1" fill="hold">
                                          <p:stCondLst>
                                            <p:cond delay="0"/>
                                          </p:stCondLst>
                                        </p:cTn>
                                        <p:tgtEl>
                                          <p:spTgt spid="139281"/>
                                        </p:tgtEl>
                                        <p:attrNameLst>
                                          <p:attrName>style.visibility</p:attrName>
                                        </p:attrNameLst>
                                      </p:cBhvr>
                                      <p:to>
                                        <p:strVal val="visible"/>
                                      </p:to>
                                    </p:set>
                                    <p:anim calcmode="lin" valueType="num">
                                      <p:cBhvr additive="base">
                                        <p:cTn id="15" dur="500" fill="hold"/>
                                        <p:tgtEl>
                                          <p:spTgt spid="139281"/>
                                        </p:tgtEl>
                                        <p:attrNameLst>
                                          <p:attrName>ppt_x</p:attrName>
                                        </p:attrNameLst>
                                      </p:cBhvr>
                                      <p:tavLst>
                                        <p:tav tm="0">
                                          <p:val>
                                            <p:strVal val="1+#ppt_w/2"/>
                                          </p:val>
                                        </p:tav>
                                        <p:tav tm="100000">
                                          <p:val>
                                            <p:strVal val="#ppt_x"/>
                                          </p:val>
                                        </p:tav>
                                      </p:tavLst>
                                    </p:anim>
                                    <p:anim calcmode="lin" valueType="num">
                                      <p:cBhvr additive="base">
                                        <p:cTn id="16" dur="500" fill="hold"/>
                                        <p:tgtEl>
                                          <p:spTgt spid="139281"/>
                                        </p:tgtEl>
                                        <p:attrNameLst>
                                          <p:attrName>ppt_y</p:attrName>
                                        </p:attrNameLst>
                                      </p:cBhvr>
                                      <p:tavLst>
                                        <p:tav tm="0">
                                          <p:val>
                                            <p:strVal val="#ppt_y"/>
                                          </p:val>
                                        </p:tav>
                                        <p:tav tm="100000">
                                          <p:val>
                                            <p:strVal val="#ppt_y"/>
                                          </p:val>
                                        </p:tav>
                                      </p:tavLst>
                                    </p:anim>
                                  </p:childTnLst>
                                </p:cTn>
                              </p:par>
                              <p:par>
                                <p:cTn id="17" presetID="2" presetClass="entr" presetSubtype="8" decel="50000" fill="hold" nodeType="withEffect">
                                  <p:stCondLst>
                                    <p:cond delay="600"/>
                                  </p:stCondLst>
                                  <p:childTnLst>
                                    <p:set>
                                      <p:cBhvr>
                                        <p:cTn id="18" dur="1" fill="hold">
                                          <p:stCondLst>
                                            <p:cond delay="0"/>
                                          </p:stCondLst>
                                        </p:cTn>
                                        <p:tgtEl>
                                          <p:spTgt spid="139269"/>
                                        </p:tgtEl>
                                        <p:attrNameLst>
                                          <p:attrName>style.visibility</p:attrName>
                                        </p:attrNameLst>
                                      </p:cBhvr>
                                      <p:to>
                                        <p:strVal val="visible"/>
                                      </p:to>
                                    </p:set>
                                    <p:anim calcmode="lin" valueType="num">
                                      <p:cBhvr additive="base">
                                        <p:cTn id="19" dur="500" fill="hold"/>
                                        <p:tgtEl>
                                          <p:spTgt spid="139269"/>
                                        </p:tgtEl>
                                        <p:attrNameLst>
                                          <p:attrName>ppt_x</p:attrName>
                                        </p:attrNameLst>
                                      </p:cBhvr>
                                      <p:tavLst>
                                        <p:tav tm="0">
                                          <p:val>
                                            <p:strVal val="0-#ppt_w/2"/>
                                          </p:val>
                                        </p:tav>
                                        <p:tav tm="100000">
                                          <p:val>
                                            <p:strVal val="#ppt_x"/>
                                          </p:val>
                                        </p:tav>
                                      </p:tavLst>
                                    </p:anim>
                                    <p:anim calcmode="lin" valueType="num">
                                      <p:cBhvr additive="base">
                                        <p:cTn id="20" dur="500" fill="hold"/>
                                        <p:tgtEl>
                                          <p:spTgt spid="139269"/>
                                        </p:tgtEl>
                                        <p:attrNameLst>
                                          <p:attrName>ppt_y</p:attrName>
                                        </p:attrNameLst>
                                      </p:cBhvr>
                                      <p:tavLst>
                                        <p:tav tm="0">
                                          <p:val>
                                            <p:strVal val="#ppt_y"/>
                                          </p:val>
                                        </p:tav>
                                        <p:tav tm="100000">
                                          <p:val>
                                            <p:strVal val="#ppt_y"/>
                                          </p:val>
                                        </p:tav>
                                      </p:tavLst>
                                    </p:anim>
                                  </p:childTnLst>
                                </p:cTn>
                              </p:par>
                              <p:par>
                                <p:cTn id="21" presetID="2" presetClass="entr" presetSubtype="2" decel="50000" fill="hold" nodeType="withEffect">
                                  <p:stCondLst>
                                    <p:cond delay="800"/>
                                  </p:stCondLst>
                                  <p:childTnLst>
                                    <p:set>
                                      <p:cBhvr>
                                        <p:cTn id="22" dur="1" fill="hold">
                                          <p:stCondLst>
                                            <p:cond delay="0"/>
                                          </p:stCondLst>
                                        </p:cTn>
                                        <p:tgtEl>
                                          <p:spTgt spid="139273"/>
                                        </p:tgtEl>
                                        <p:attrNameLst>
                                          <p:attrName>style.visibility</p:attrName>
                                        </p:attrNameLst>
                                      </p:cBhvr>
                                      <p:to>
                                        <p:strVal val="visible"/>
                                      </p:to>
                                    </p:set>
                                    <p:anim calcmode="lin" valueType="num">
                                      <p:cBhvr additive="base">
                                        <p:cTn id="23" dur="500" fill="hold"/>
                                        <p:tgtEl>
                                          <p:spTgt spid="139273"/>
                                        </p:tgtEl>
                                        <p:attrNameLst>
                                          <p:attrName>ppt_x</p:attrName>
                                        </p:attrNameLst>
                                      </p:cBhvr>
                                      <p:tavLst>
                                        <p:tav tm="0">
                                          <p:val>
                                            <p:strVal val="1+#ppt_w/2"/>
                                          </p:val>
                                        </p:tav>
                                        <p:tav tm="100000">
                                          <p:val>
                                            <p:strVal val="#ppt_x"/>
                                          </p:val>
                                        </p:tav>
                                      </p:tavLst>
                                    </p:anim>
                                    <p:anim calcmode="lin" valueType="num">
                                      <p:cBhvr additive="base">
                                        <p:cTn id="24" dur="500" fill="hold"/>
                                        <p:tgtEl>
                                          <p:spTgt spid="139273"/>
                                        </p:tgtEl>
                                        <p:attrNameLst>
                                          <p:attrName>ppt_y</p:attrName>
                                        </p:attrNameLst>
                                      </p:cBhvr>
                                      <p:tavLst>
                                        <p:tav tm="0">
                                          <p:val>
                                            <p:strVal val="#ppt_y"/>
                                          </p:val>
                                        </p:tav>
                                        <p:tav tm="100000">
                                          <p:val>
                                            <p:strVal val="#ppt_y"/>
                                          </p:val>
                                        </p:tav>
                                      </p:tavLst>
                                    </p:anim>
                                  </p:childTnLst>
                                </p:cTn>
                              </p:par>
                            </p:childTnLst>
                          </p:cTn>
                        </p:par>
                        <p:par>
                          <p:cTn id="25" fill="hold">
                            <p:stCondLst>
                              <p:cond delay="1300"/>
                            </p:stCondLst>
                            <p:childTnLst>
                              <p:par>
                                <p:cTn id="26" presetID="10" presetClass="entr" presetSubtype="0" fill="hold" grpId="0" nodeType="afterEffect">
                                  <p:stCondLst>
                                    <p:cond delay="0"/>
                                  </p:stCondLst>
                                  <p:childTnLst>
                                    <p:set>
                                      <p:cBhvr>
                                        <p:cTn id="27" dur="1" fill="hold">
                                          <p:stCondLst>
                                            <p:cond delay="0"/>
                                          </p:stCondLst>
                                        </p:cTn>
                                        <p:tgtEl>
                                          <p:spTgt spid="139268"/>
                                        </p:tgtEl>
                                        <p:attrNameLst>
                                          <p:attrName>style.visibility</p:attrName>
                                        </p:attrNameLst>
                                      </p:cBhvr>
                                      <p:to>
                                        <p:strVal val="visible"/>
                                      </p:to>
                                    </p:set>
                                    <p:animEffect transition="in" filter="fade">
                                      <p:cBhvr>
                                        <p:cTn id="28" dur="500"/>
                                        <p:tgtEl>
                                          <p:spTgt spid="139268"/>
                                        </p:tgtEl>
                                      </p:cBhvr>
                                    </p:animEffect>
                                  </p:childTnLst>
                                </p:cTn>
                              </p:par>
                            </p:childTnLst>
                          </p:cTn>
                        </p:par>
                        <p:par>
                          <p:cTn id="29" fill="hold">
                            <p:stCondLst>
                              <p:cond delay="1800"/>
                            </p:stCondLst>
                            <p:childTnLst>
                              <p:par>
                                <p:cTn id="30" presetID="23" presetClass="entr" presetSubtype="16" fill="hold" grpId="0" nodeType="afterEffect">
                                  <p:stCondLst>
                                    <p:cond delay="0"/>
                                  </p:stCondLst>
                                  <p:childTnLst>
                                    <p:set>
                                      <p:cBhvr>
                                        <p:cTn id="31" dur="1" fill="hold">
                                          <p:stCondLst>
                                            <p:cond delay="0"/>
                                          </p:stCondLst>
                                        </p:cTn>
                                        <p:tgtEl>
                                          <p:spTgt spid="139290"/>
                                        </p:tgtEl>
                                        <p:attrNameLst>
                                          <p:attrName>style.visibility</p:attrName>
                                        </p:attrNameLst>
                                      </p:cBhvr>
                                      <p:to>
                                        <p:strVal val="visible"/>
                                      </p:to>
                                    </p:set>
                                    <p:anim calcmode="lin" valueType="num">
                                      <p:cBhvr>
                                        <p:cTn id="32" dur="400" fill="hold"/>
                                        <p:tgtEl>
                                          <p:spTgt spid="139290"/>
                                        </p:tgtEl>
                                        <p:attrNameLst>
                                          <p:attrName>ppt_w</p:attrName>
                                        </p:attrNameLst>
                                      </p:cBhvr>
                                      <p:tavLst>
                                        <p:tav tm="0">
                                          <p:val>
                                            <p:fltVal val="0"/>
                                          </p:val>
                                        </p:tav>
                                        <p:tav tm="100000">
                                          <p:val>
                                            <p:strVal val="#ppt_w"/>
                                          </p:val>
                                        </p:tav>
                                      </p:tavLst>
                                    </p:anim>
                                    <p:anim calcmode="lin" valueType="num">
                                      <p:cBhvr>
                                        <p:cTn id="33" dur="400" fill="hold"/>
                                        <p:tgtEl>
                                          <p:spTgt spid="139290"/>
                                        </p:tgtEl>
                                        <p:attrNameLst>
                                          <p:attrName>ppt_h</p:attrName>
                                        </p:attrNameLst>
                                      </p:cBhvr>
                                      <p:tavLst>
                                        <p:tav tm="0">
                                          <p:val>
                                            <p:fltVal val="0"/>
                                          </p:val>
                                        </p:tav>
                                        <p:tav tm="100000">
                                          <p:val>
                                            <p:strVal val="#ppt_h"/>
                                          </p:val>
                                        </p:tav>
                                      </p:tavLst>
                                    </p:anim>
                                  </p:childTnLst>
                                </p:cTn>
                              </p:par>
                            </p:childTnLst>
                          </p:cTn>
                        </p:par>
                        <p:par>
                          <p:cTn id="34" fill="hold">
                            <p:stCondLst>
                              <p:cond delay="2200"/>
                            </p:stCondLst>
                            <p:childTnLst>
                              <p:par>
                                <p:cTn id="35" presetID="10" presetClass="entr" presetSubtype="0" fill="hold" grpId="0" nodeType="afterEffect">
                                  <p:stCondLst>
                                    <p:cond delay="0"/>
                                  </p:stCondLst>
                                  <p:childTnLst>
                                    <p:set>
                                      <p:cBhvr>
                                        <p:cTn id="36" dur="1" fill="hold">
                                          <p:stCondLst>
                                            <p:cond delay="0"/>
                                          </p:stCondLst>
                                        </p:cTn>
                                        <p:tgtEl>
                                          <p:spTgt spid="139285"/>
                                        </p:tgtEl>
                                        <p:attrNameLst>
                                          <p:attrName>style.visibility</p:attrName>
                                        </p:attrNameLst>
                                      </p:cBhvr>
                                      <p:to>
                                        <p:strVal val="visible"/>
                                      </p:to>
                                    </p:set>
                                    <p:animEffect transition="in" filter="fade">
                                      <p:cBhvr>
                                        <p:cTn id="37" dur="400"/>
                                        <p:tgtEl>
                                          <p:spTgt spid="13928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9286"/>
                                        </p:tgtEl>
                                        <p:attrNameLst>
                                          <p:attrName>style.visibility</p:attrName>
                                        </p:attrNameLst>
                                      </p:cBhvr>
                                      <p:to>
                                        <p:strVal val="visible"/>
                                      </p:to>
                                    </p:set>
                                    <p:animEffect transition="in" filter="fade">
                                      <p:cBhvr>
                                        <p:cTn id="40" dur="400"/>
                                        <p:tgtEl>
                                          <p:spTgt spid="139286"/>
                                        </p:tgtEl>
                                      </p:cBhvr>
                                    </p:animEffect>
                                  </p:childTnLst>
                                </p:cTn>
                              </p:par>
                            </p:childTnLst>
                          </p:cTn>
                        </p:par>
                        <p:par>
                          <p:cTn id="41" fill="hold">
                            <p:stCondLst>
                              <p:cond delay="2600"/>
                            </p:stCondLst>
                            <p:childTnLst>
                              <p:par>
                                <p:cTn id="42" presetID="23" presetClass="entr" presetSubtype="16" fill="hold" grpId="0" nodeType="afterEffect">
                                  <p:stCondLst>
                                    <p:cond delay="0"/>
                                  </p:stCondLst>
                                  <p:childTnLst>
                                    <p:set>
                                      <p:cBhvr>
                                        <p:cTn id="43" dur="1" fill="hold">
                                          <p:stCondLst>
                                            <p:cond delay="0"/>
                                          </p:stCondLst>
                                        </p:cTn>
                                        <p:tgtEl>
                                          <p:spTgt spid="139288"/>
                                        </p:tgtEl>
                                        <p:attrNameLst>
                                          <p:attrName>style.visibility</p:attrName>
                                        </p:attrNameLst>
                                      </p:cBhvr>
                                      <p:to>
                                        <p:strVal val="visible"/>
                                      </p:to>
                                    </p:set>
                                    <p:anim calcmode="lin" valueType="num">
                                      <p:cBhvr>
                                        <p:cTn id="44" dur="400" fill="hold"/>
                                        <p:tgtEl>
                                          <p:spTgt spid="139288"/>
                                        </p:tgtEl>
                                        <p:attrNameLst>
                                          <p:attrName>ppt_w</p:attrName>
                                        </p:attrNameLst>
                                      </p:cBhvr>
                                      <p:tavLst>
                                        <p:tav tm="0">
                                          <p:val>
                                            <p:fltVal val="0"/>
                                          </p:val>
                                        </p:tav>
                                        <p:tav tm="100000">
                                          <p:val>
                                            <p:strVal val="#ppt_w"/>
                                          </p:val>
                                        </p:tav>
                                      </p:tavLst>
                                    </p:anim>
                                    <p:anim calcmode="lin" valueType="num">
                                      <p:cBhvr>
                                        <p:cTn id="45" dur="400" fill="hold"/>
                                        <p:tgtEl>
                                          <p:spTgt spid="139288"/>
                                        </p:tgtEl>
                                        <p:attrNameLst>
                                          <p:attrName>ppt_h</p:attrName>
                                        </p:attrNameLst>
                                      </p:cBhvr>
                                      <p:tavLst>
                                        <p:tav tm="0">
                                          <p:val>
                                            <p:fltVal val="0"/>
                                          </p:val>
                                        </p:tav>
                                        <p:tav tm="100000">
                                          <p:val>
                                            <p:strVal val="#ppt_h"/>
                                          </p:val>
                                        </p:tav>
                                      </p:tavLst>
                                    </p:anim>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139291"/>
                                        </p:tgtEl>
                                        <p:attrNameLst>
                                          <p:attrName>style.visibility</p:attrName>
                                        </p:attrNameLst>
                                      </p:cBhvr>
                                      <p:to>
                                        <p:strVal val="visible"/>
                                      </p:to>
                                    </p:set>
                                    <p:animEffect transition="in" filter="fade">
                                      <p:cBhvr>
                                        <p:cTn id="49" dur="400"/>
                                        <p:tgtEl>
                                          <p:spTgt spid="13929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39292"/>
                                        </p:tgtEl>
                                        <p:attrNameLst>
                                          <p:attrName>style.visibility</p:attrName>
                                        </p:attrNameLst>
                                      </p:cBhvr>
                                      <p:to>
                                        <p:strVal val="visible"/>
                                      </p:to>
                                    </p:set>
                                    <p:animEffect transition="in" filter="fade">
                                      <p:cBhvr>
                                        <p:cTn id="52" dur="400"/>
                                        <p:tgtEl>
                                          <p:spTgt spid="139292"/>
                                        </p:tgtEl>
                                      </p:cBhvr>
                                    </p:animEffect>
                                  </p:childTnLst>
                                </p:cTn>
                              </p:par>
                            </p:childTnLst>
                          </p:cTn>
                        </p:par>
                        <p:par>
                          <p:cTn id="53" fill="hold">
                            <p:stCondLst>
                              <p:cond delay="3400"/>
                            </p:stCondLst>
                            <p:childTnLst>
                              <p:par>
                                <p:cTn id="54" presetID="23" presetClass="entr" presetSubtype="16" fill="hold" grpId="0" nodeType="afterEffect">
                                  <p:stCondLst>
                                    <p:cond delay="0"/>
                                  </p:stCondLst>
                                  <p:childTnLst>
                                    <p:set>
                                      <p:cBhvr>
                                        <p:cTn id="55" dur="1" fill="hold">
                                          <p:stCondLst>
                                            <p:cond delay="0"/>
                                          </p:stCondLst>
                                        </p:cTn>
                                        <p:tgtEl>
                                          <p:spTgt spid="139303"/>
                                        </p:tgtEl>
                                        <p:attrNameLst>
                                          <p:attrName>style.visibility</p:attrName>
                                        </p:attrNameLst>
                                      </p:cBhvr>
                                      <p:to>
                                        <p:strVal val="visible"/>
                                      </p:to>
                                    </p:set>
                                    <p:anim calcmode="lin" valueType="num">
                                      <p:cBhvr>
                                        <p:cTn id="56" dur="400" fill="hold"/>
                                        <p:tgtEl>
                                          <p:spTgt spid="139303"/>
                                        </p:tgtEl>
                                        <p:attrNameLst>
                                          <p:attrName>ppt_w</p:attrName>
                                        </p:attrNameLst>
                                      </p:cBhvr>
                                      <p:tavLst>
                                        <p:tav tm="0">
                                          <p:val>
                                            <p:fltVal val="0"/>
                                          </p:val>
                                        </p:tav>
                                        <p:tav tm="100000">
                                          <p:val>
                                            <p:strVal val="#ppt_w"/>
                                          </p:val>
                                        </p:tav>
                                      </p:tavLst>
                                    </p:anim>
                                    <p:anim calcmode="lin" valueType="num">
                                      <p:cBhvr>
                                        <p:cTn id="57" dur="400" fill="hold"/>
                                        <p:tgtEl>
                                          <p:spTgt spid="139303"/>
                                        </p:tgtEl>
                                        <p:attrNameLst>
                                          <p:attrName>ppt_h</p:attrName>
                                        </p:attrNameLst>
                                      </p:cBhvr>
                                      <p:tavLst>
                                        <p:tav tm="0">
                                          <p:val>
                                            <p:fltVal val="0"/>
                                          </p:val>
                                        </p:tav>
                                        <p:tav tm="100000">
                                          <p:val>
                                            <p:strVal val="#ppt_h"/>
                                          </p:val>
                                        </p:tav>
                                      </p:tavLst>
                                    </p:anim>
                                  </p:childTnLst>
                                </p:cTn>
                              </p:par>
                            </p:childTnLst>
                          </p:cTn>
                        </p:par>
                        <p:par>
                          <p:cTn id="58" fill="hold">
                            <p:stCondLst>
                              <p:cond delay="3800"/>
                            </p:stCondLst>
                            <p:childTnLst>
                              <p:par>
                                <p:cTn id="59" presetID="10" presetClass="entr" presetSubtype="0" fill="hold" grpId="0" nodeType="afterEffect">
                                  <p:stCondLst>
                                    <p:cond delay="0"/>
                                  </p:stCondLst>
                                  <p:childTnLst>
                                    <p:set>
                                      <p:cBhvr>
                                        <p:cTn id="60" dur="1" fill="hold">
                                          <p:stCondLst>
                                            <p:cond delay="0"/>
                                          </p:stCondLst>
                                        </p:cTn>
                                        <p:tgtEl>
                                          <p:spTgt spid="139295"/>
                                        </p:tgtEl>
                                        <p:attrNameLst>
                                          <p:attrName>style.visibility</p:attrName>
                                        </p:attrNameLst>
                                      </p:cBhvr>
                                      <p:to>
                                        <p:strVal val="visible"/>
                                      </p:to>
                                    </p:set>
                                    <p:animEffect transition="in" filter="fade">
                                      <p:cBhvr>
                                        <p:cTn id="61" dur="400"/>
                                        <p:tgtEl>
                                          <p:spTgt spid="13929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39296"/>
                                        </p:tgtEl>
                                        <p:attrNameLst>
                                          <p:attrName>style.visibility</p:attrName>
                                        </p:attrNameLst>
                                      </p:cBhvr>
                                      <p:to>
                                        <p:strVal val="visible"/>
                                      </p:to>
                                    </p:set>
                                    <p:animEffect transition="in" filter="fade">
                                      <p:cBhvr>
                                        <p:cTn id="64" dur="400"/>
                                        <p:tgtEl>
                                          <p:spTgt spid="139296"/>
                                        </p:tgtEl>
                                      </p:cBhvr>
                                    </p:animEffect>
                                  </p:childTnLst>
                                </p:cTn>
                              </p:par>
                            </p:childTnLst>
                          </p:cTn>
                        </p:par>
                        <p:par>
                          <p:cTn id="65" fill="hold">
                            <p:stCondLst>
                              <p:cond delay="4200"/>
                            </p:stCondLst>
                            <p:childTnLst>
                              <p:par>
                                <p:cTn id="66" presetID="23" presetClass="entr" presetSubtype="16" fill="hold" grpId="0" nodeType="afterEffect">
                                  <p:stCondLst>
                                    <p:cond delay="0"/>
                                  </p:stCondLst>
                                  <p:childTnLst>
                                    <p:set>
                                      <p:cBhvr>
                                        <p:cTn id="67" dur="1" fill="hold">
                                          <p:stCondLst>
                                            <p:cond delay="0"/>
                                          </p:stCondLst>
                                        </p:cTn>
                                        <p:tgtEl>
                                          <p:spTgt spid="139287"/>
                                        </p:tgtEl>
                                        <p:attrNameLst>
                                          <p:attrName>style.visibility</p:attrName>
                                        </p:attrNameLst>
                                      </p:cBhvr>
                                      <p:to>
                                        <p:strVal val="visible"/>
                                      </p:to>
                                    </p:set>
                                    <p:anim calcmode="lin" valueType="num">
                                      <p:cBhvr>
                                        <p:cTn id="68" dur="400" fill="hold"/>
                                        <p:tgtEl>
                                          <p:spTgt spid="139287"/>
                                        </p:tgtEl>
                                        <p:attrNameLst>
                                          <p:attrName>ppt_w</p:attrName>
                                        </p:attrNameLst>
                                      </p:cBhvr>
                                      <p:tavLst>
                                        <p:tav tm="0">
                                          <p:val>
                                            <p:fltVal val="0"/>
                                          </p:val>
                                        </p:tav>
                                        <p:tav tm="100000">
                                          <p:val>
                                            <p:strVal val="#ppt_w"/>
                                          </p:val>
                                        </p:tav>
                                      </p:tavLst>
                                    </p:anim>
                                    <p:anim calcmode="lin" valueType="num">
                                      <p:cBhvr>
                                        <p:cTn id="69" dur="400" fill="hold"/>
                                        <p:tgtEl>
                                          <p:spTgt spid="139287"/>
                                        </p:tgtEl>
                                        <p:attrNameLst>
                                          <p:attrName>ppt_h</p:attrName>
                                        </p:attrNameLst>
                                      </p:cBhvr>
                                      <p:tavLst>
                                        <p:tav tm="0">
                                          <p:val>
                                            <p:fltVal val="0"/>
                                          </p:val>
                                        </p:tav>
                                        <p:tav tm="100000">
                                          <p:val>
                                            <p:strVal val="#ppt_h"/>
                                          </p:val>
                                        </p:tav>
                                      </p:tavLst>
                                    </p:anim>
                                  </p:childTnLst>
                                </p:cTn>
                              </p:par>
                            </p:childTnLst>
                          </p:cTn>
                        </p:par>
                        <p:par>
                          <p:cTn id="70" fill="hold">
                            <p:stCondLst>
                              <p:cond delay="4600"/>
                            </p:stCondLst>
                            <p:childTnLst>
                              <p:par>
                                <p:cTn id="71" presetID="10" presetClass="entr" presetSubtype="0" fill="hold" grpId="0" nodeType="afterEffect">
                                  <p:stCondLst>
                                    <p:cond delay="0"/>
                                  </p:stCondLst>
                                  <p:childTnLst>
                                    <p:set>
                                      <p:cBhvr>
                                        <p:cTn id="72" dur="1" fill="hold">
                                          <p:stCondLst>
                                            <p:cond delay="0"/>
                                          </p:stCondLst>
                                        </p:cTn>
                                        <p:tgtEl>
                                          <p:spTgt spid="139293"/>
                                        </p:tgtEl>
                                        <p:attrNameLst>
                                          <p:attrName>style.visibility</p:attrName>
                                        </p:attrNameLst>
                                      </p:cBhvr>
                                      <p:to>
                                        <p:strVal val="visible"/>
                                      </p:to>
                                    </p:set>
                                    <p:animEffect transition="in" filter="fade">
                                      <p:cBhvr>
                                        <p:cTn id="73" dur="400"/>
                                        <p:tgtEl>
                                          <p:spTgt spid="13929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39294"/>
                                        </p:tgtEl>
                                        <p:attrNameLst>
                                          <p:attrName>style.visibility</p:attrName>
                                        </p:attrNameLst>
                                      </p:cBhvr>
                                      <p:to>
                                        <p:strVal val="visible"/>
                                      </p:to>
                                    </p:set>
                                    <p:animEffect transition="in" filter="fade">
                                      <p:cBhvr>
                                        <p:cTn id="76" dur="400"/>
                                        <p:tgtEl>
                                          <p:spTgt spid="139294"/>
                                        </p:tgtEl>
                                      </p:cBhvr>
                                    </p:animEffect>
                                  </p:childTnLst>
                                </p:cTn>
                              </p:par>
                            </p:childTnLst>
                          </p:cTn>
                        </p:par>
                        <p:par>
                          <p:cTn id="77" fill="hold">
                            <p:stCondLst>
                              <p:cond delay="5000"/>
                            </p:stCondLst>
                            <p:childTnLst>
                              <p:par>
                                <p:cTn id="78" presetID="23" presetClass="entr" presetSubtype="16" fill="hold" grpId="0" nodeType="afterEffect">
                                  <p:stCondLst>
                                    <p:cond delay="0"/>
                                  </p:stCondLst>
                                  <p:childTnLst>
                                    <p:set>
                                      <p:cBhvr>
                                        <p:cTn id="79" dur="1" fill="hold">
                                          <p:stCondLst>
                                            <p:cond delay="0"/>
                                          </p:stCondLst>
                                        </p:cTn>
                                        <p:tgtEl>
                                          <p:spTgt spid="139289"/>
                                        </p:tgtEl>
                                        <p:attrNameLst>
                                          <p:attrName>style.visibility</p:attrName>
                                        </p:attrNameLst>
                                      </p:cBhvr>
                                      <p:to>
                                        <p:strVal val="visible"/>
                                      </p:to>
                                    </p:set>
                                    <p:anim calcmode="lin" valueType="num">
                                      <p:cBhvr>
                                        <p:cTn id="80" dur="400" fill="hold"/>
                                        <p:tgtEl>
                                          <p:spTgt spid="139289"/>
                                        </p:tgtEl>
                                        <p:attrNameLst>
                                          <p:attrName>ppt_w</p:attrName>
                                        </p:attrNameLst>
                                      </p:cBhvr>
                                      <p:tavLst>
                                        <p:tav tm="0">
                                          <p:val>
                                            <p:fltVal val="0"/>
                                          </p:val>
                                        </p:tav>
                                        <p:tav tm="100000">
                                          <p:val>
                                            <p:strVal val="#ppt_w"/>
                                          </p:val>
                                        </p:tav>
                                      </p:tavLst>
                                    </p:anim>
                                    <p:anim calcmode="lin" valueType="num">
                                      <p:cBhvr>
                                        <p:cTn id="81" dur="400" fill="hold"/>
                                        <p:tgtEl>
                                          <p:spTgt spid="139289"/>
                                        </p:tgtEl>
                                        <p:attrNameLst>
                                          <p:attrName>ppt_h</p:attrName>
                                        </p:attrNameLst>
                                      </p:cBhvr>
                                      <p:tavLst>
                                        <p:tav tm="0">
                                          <p:val>
                                            <p:fltVal val="0"/>
                                          </p:val>
                                        </p:tav>
                                        <p:tav tm="100000">
                                          <p:val>
                                            <p:strVal val="#ppt_h"/>
                                          </p:val>
                                        </p:tav>
                                      </p:tavLst>
                                    </p:anim>
                                  </p:childTnLst>
                                </p:cTn>
                              </p:par>
                            </p:childTnLst>
                          </p:cTn>
                        </p:par>
                        <p:par>
                          <p:cTn id="82" fill="hold" nodeType="afterGroup">
                            <p:stCondLst>
                              <p:cond delay="5400"/>
                            </p:stCondLst>
                            <p:childTnLst>
                              <p:par>
                                <p:cTn id="83" presetID="10" presetClass="entr" presetSubtype="0" fill="hold" grpId="0" nodeType="afterEffect">
                                  <p:stCondLst>
                                    <p:cond delay="0"/>
                                  </p:stCondLst>
                                  <p:childTnLst>
                                    <p:set>
                                      <p:cBhvr>
                                        <p:cTn id="84" dur="1" fill="hold">
                                          <p:stCondLst>
                                            <p:cond delay="0"/>
                                          </p:stCondLst>
                                        </p:cTn>
                                        <p:tgtEl>
                                          <p:spTgt spid="139297"/>
                                        </p:tgtEl>
                                        <p:attrNameLst>
                                          <p:attrName>style.visibility</p:attrName>
                                        </p:attrNameLst>
                                      </p:cBhvr>
                                      <p:to>
                                        <p:strVal val="visible"/>
                                      </p:to>
                                    </p:set>
                                    <p:animEffect transition="in" filter="fade">
                                      <p:cBhvr>
                                        <p:cTn id="85" dur="400"/>
                                        <p:tgtEl>
                                          <p:spTgt spid="13929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39298"/>
                                        </p:tgtEl>
                                        <p:attrNameLst>
                                          <p:attrName>style.visibility</p:attrName>
                                        </p:attrNameLst>
                                      </p:cBhvr>
                                      <p:to>
                                        <p:strVal val="visible"/>
                                      </p:to>
                                    </p:set>
                                    <p:animEffect transition="in" filter="fade">
                                      <p:cBhvr>
                                        <p:cTn id="88" dur="400"/>
                                        <p:tgtEl>
                                          <p:spTgt spid="139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68" grpId="0" animBg="1"/>
      <p:bldP spid="139285" grpId="0" autoUpdateAnimBg="0"/>
      <p:bldP spid="139286" grpId="0" autoUpdateAnimBg="0"/>
      <p:bldP spid="139287" grpId="0" animBg="1"/>
      <p:bldP spid="139288" grpId="0" animBg="1"/>
      <p:bldP spid="139289" grpId="0" animBg="1"/>
      <p:bldP spid="139290" grpId="0" animBg="1"/>
      <p:bldP spid="139291" grpId="0" autoUpdateAnimBg="0"/>
      <p:bldP spid="139292" grpId="0" autoUpdateAnimBg="0"/>
      <p:bldP spid="139293" grpId="0" autoUpdateAnimBg="0"/>
      <p:bldP spid="139294" grpId="0" autoUpdateAnimBg="0"/>
      <p:bldP spid="139295" grpId="0" autoUpdateAnimBg="0"/>
      <p:bldP spid="139296" grpId="0" autoUpdateAnimBg="0"/>
      <p:bldP spid="139297" grpId="0" autoUpdateAnimBg="0"/>
      <p:bldP spid="139298" grpId="0" autoUpdateAnimBg="0"/>
      <p:bldP spid="139303"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E29B107-6020-40FA-A841-2B1DE9ED30B9}" type="slidenum">
              <a:rPr lang="en-US" sz="1500">
                <a:solidFill>
                  <a:schemeClr val="tx2"/>
                </a:solidFill>
              </a:rPr>
              <a:pPr algn="ctr" eaLnBrk="1">
                <a:lnSpc>
                  <a:spcPct val="100000"/>
                </a:lnSpc>
              </a:pPr>
              <a:t>133</a:t>
            </a:fld>
            <a:endParaRPr lang="en-US" sz="1800">
              <a:solidFill>
                <a:schemeClr val="tx2"/>
              </a:solidFill>
            </a:endParaRPr>
          </a:p>
        </p:txBody>
      </p:sp>
      <p:sp>
        <p:nvSpPr>
          <p:cNvPr id="140292" name="AutoShape 4"/>
          <p:cNvSpPr>
            <a:spLocks/>
          </p:cNvSpPr>
          <p:nvPr/>
        </p:nvSpPr>
        <p:spPr bwMode="auto">
          <a:xfrm>
            <a:off x="14192250" y="6310313"/>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40293" name="AutoShape 5"/>
          <p:cNvSpPr>
            <a:spLocks/>
          </p:cNvSpPr>
          <p:nvPr/>
        </p:nvSpPr>
        <p:spPr bwMode="auto">
          <a:xfrm>
            <a:off x="14192250" y="7512844"/>
            <a:ext cx="253841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Digital Growth process</a:t>
            </a:r>
            <a:endParaRPr lang="en-US" sz="1800">
              <a:solidFill>
                <a:schemeClr val="tx2"/>
              </a:solidFill>
              <a:latin typeface="Roboto" charset="0"/>
              <a:ea typeface="ＭＳ Ｐゴシック" charset="0"/>
              <a:cs typeface="Roboto" charset="0"/>
              <a:sym typeface="Roboto" charset="0"/>
            </a:endParaRPr>
          </a:p>
        </p:txBody>
      </p:sp>
      <p:sp>
        <p:nvSpPr>
          <p:cNvPr id="140294" name="AutoShape 6"/>
          <p:cNvSpPr>
            <a:spLocks/>
          </p:cNvSpPr>
          <p:nvPr/>
        </p:nvSpPr>
        <p:spPr bwMode="auto">
          <a:xfrm>
            <a:off x="14192251" y="8714185"/>
            <a:ext cx="24979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Marketing and planing</a:t>
            </a:r>
            <a:endParaRPr lang="en-US" sz="1800">
              <a:solidFill>
                <a:schemeClr val="tx2"/>
              </a:solidFill>
              <a:latin typeface="Roboto" charset="0"/>
              <a:ea typeface="ＭＳ Ｐゴシック" charset="0"/>
              <a:cs typeface="Roboto" charset="0"/>
              <a:sym typeface="Roboto" charset="0"/>
            </a:endParaRPr>
          </a:p>
        </p:txBody>
      </p:sp>
      <p:sp>
        <p:nvSpPr>
          <p:cNvPr id="140295" name="AutoShape 7"/>
          <p:cNvSpPr>
            <a:spLocks/>
          </p:cNvSpPr>
          <p:nvPr/>
        </p:nvSpPr>
        <p:spPr bwMode="auto">
          <a:xfrm>
            <a:off x="14192250" y="9916716"/>
            <a:ext cx="20383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Social Networking</a:t>
            </a:r>
            <a:endParaRPr lang="en-US" sz="1800">
              <a:solidFill>
                <a:schemeClr val="tx2"/>
              </a:solidFill>
              <a:latin typeface="Roboto" charset="0"/>
              <a:ea typeface="ＭＳ Ｐゴシック" charset="0"/>
              <a:cs typeface="Roboto" charset="0"/>
              <a:sym typeface="Roboto" charset="0"/>
            </a:endParaRPr>
          </a:p>
        </p:txBody>
      </p:sp>
      <p:sp>
        <p:nvSpPr>
          <p:cNvPr id="140296" name="AutoShape 8"/>
          <p:cNvSpPr>
            <a:spLocks/>
          </p:cNvSpPr>
          <p:nvPr/>
        </p:nvSpPr>
        <p:spPr bwMode="auto">
          <a:xfrm>
            <a:off x="14192250" y="5108972"/>
            <a:ext cx="303609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Lorem Ipsum Dolor si Amet</a:t>
            </a:r>
            <a:endParaRPr lang="en-US" sz="1800">
              <a:solidFill>
                <a:schemeClr val="tx2"/>
              </a:solidFill>
              <a:latin typeface="Roboto" charset="0"/>
              <a:ea typeface="ＭＳ Ｐゴシック" charset="0"/>
              <a:cs typeface="Roboto" charset="0"/>
              <a:sym typeface="Roboto" charset="0"/>
            </a:endParaRPr>
          </a:p>
        </p:txBody>
      </p:sp>
      <p:sp>
        <p:nvSpPr>
          <p:cNvPr id="140297" name="AutoShape 9"/>
          <p:cNvSpPr>
            <a:spLocks/>
          </p:cNvSpPr>
          <p:nvPr/>
        </p:nvSpPr>
        <p:spPr bwMode="auto">
          <a:xfrm>
            <a:off x="951310" y="7633098"/>
            <a:ext cx="5089922" cy="26074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is not simply random </a:t>
            </a:r>
            <a:r>
              <a:rPr lang="en-US" sz="1800" dirty="0" err="1">
                <a:solidFill>
                  <a:schemeClr val="tx2"/>
                </a:solidFill>
                <a:latin typeface="Roboto Light" panose="02000000000000000000" pitchFamily="2" charset="0"/>
                <a:ea typeface="Roboto Light" panose="02000000000000000000" pitchFamily="2" charset="0"/>
              </a:rPr>
              <a:t>denis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moberaciuen</a:t>
            </a:r>
            <a:r>
              <a:rPr lang="en-US" sz="180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a:t>
            </a:r>
          </a:p>
        </p:txBody>
      </p:sp>
      <p:sp>
        <p:nvSpPr>
          <p:cNvPr id="140298" name="AutoShape 10"/>
          <p:cNvSpPr>
            <a:spLocks/>
          </p:cNvSpPr>
          <p:nvPr/>
        </p:nvSpPr>
        <p:spPr bwMode="auto">
          <a:xfrm>
            <a:off x="951310" y="5106591"/>
            <a:ext cx="543282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Cylinder </a:t>
            </a:r>
            <a:r>
              <a:rPr lang="en-US" sz="4725" dirty="0" err="1">
                <a:solidFill>
                  <a:schemeClr val="tx2"/>
                </a:solidFill>
                <a:latin typeface="Roboto" charset="0"/>
                <a:ea typeface="ＭＳ Ｐゴシック" charset="0"/>
                <a:cs typeface="Roboto" charset="0"/>
                <a:sym typeface="Roboto" charset="0"/>
              </a:rPr>
              <a:t>Infographic</a:t>
            </a:r>
            <a:r>
              <a:rPr lang="en-US" sz="4725" dirty="0">
                <a:solidFill>
                  <a:schemeClr val="tx2"/>
                </a:solidFill>
                <a:latin typeface="Roboto" charset="0"/>
                <a:ea typeface="ＭＳ Ｐゴシック" charset="0"/>
                <a:cs typeface="Roboto" charset="0"/>
                <a:sym typeface="Roboto" charset="0"/>
              </a:rPr>
              <a:t> to Support Your Presentation.</a:t>
            </a:r>
            <a:endParaRPr lang="en-US" sz="1800" dirty="0">
              <a:solidFill>
                <a:schemeClr val="tx2"/>
              </a:solidFill>
              <a:latin typeface="Roboto" charset="0"/>
              <a:ea typeface="ＭＳ Ｐゴシック" charset="0"/>
              <a:cs typeface="Roboto" charset="0"/>
              <a:sym typeface="Roboto" charset="0"/>
            </a:endParaRPr>
          </a:p>
        </p:txBody>
      </p:sp>
      <p:sp>
        <p:nvSpPr>
          <p:cNvPr id="140325" name="AutoShape 37"/>
          <p:cNvSpPr>
            <a:spLocks/>
          </p:cNvSpPr>
          <p:nvPr/>
        </p:nvSpPr>
        <p:spPr bwMode="auto">
          <a:xfrm>
            <a:off x="13346907" y="5093494"/>
            <a:ext cx="417910" cy="417910"/>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0326" name="AutoShape 38"/>
          <p:cNvSpPr>
            <a:spLocks/>
          </p:cNvSpPr>
          <p:nvPr/>
        </p:nvSpPr>
        <p:spPr bwMode="auto">
          <a:xfrm>
            <a:off x="13346907" y="6262688"/>
            <a:ext cx="417910" cy="4191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140327" name="AutoShape 39"/>
          <p:cNvSpPr>
            <a:spLocks/>
          </p:cNvSpPr>
          <p:nvPr/>
        </p:nvSpPr>
        <p:spPr bwMode="auto">
          <a:xfrm>
            <a:off x="13346907" y="7465219"/>
            <a:ext cx="417910" cy="417910"/>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1800">
              <a:solidFill>
                <a:schemeClr val="tx2"/>
              </a:solidFill>
            </a:endParaRPr>
          </a:p>
        </p:txBody>
      </p:sp>
      <p:sp>
        <p:nvSpPr>
          <p:cNvPr id="140328" name="AutoShape 40"/>
          <p:cNvSpPr>
            <a:spLocks/>
          </p:cNvSpPr>
          <p:nvPr/>
        </p:nvSpPr>
        <p:spPr bwMode="auto">
          <a:xfrm>
            <a:off x="13346907" y="8698706"/>
            <a:ext cx="417910" cy="419100"/>
          </a:xfrm>
          <a:custGeom>
            <a:avLst/>
            <a:gdLst>
              <a:gd name="T0" fmla="*/ 278592 w 19679"/>
              <a:gd name="T1" fmla="*/ 306674 h 19679"/>
              <a:gd name="T2" fmla="*/ 278592 w 19679"/>
              <a:gd name="T3" fmla="*/ 306674 h 19679"/>
              <a:gd name="T4" fmla="*/ 278592 w 19679"/>
              <a:gd name="T5" fmla="*/ 306674 h 19679"/>
              <a:gd name="T6" fmla="*/ 278592 w 19679"/>
              <a:gd name="T7" fmla="*/ 3066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140329" name="AutoShape 41"/>
          <p:cNvSpPr>
            <a:spLocks/>
          </p:cNvSpPr>
          <p:nvPr/>
        </p:nvSpPr>
        <p:spPr bwMode="auto">
          <a:xfrm>
            <a:off x="13346907" y="9869091"/>
            <a:ext cx="417910" cy="417909"/>
          </a:xfrm>
          <a:custGeom>
            <a:avLst/>
            <a:gdLst>
              <a:gd name="T0" fmla="*/ 278592 w 19679"/>
              <a:gd name="T1" fmla="*/ 305803 h 19679"/>
              <a:gd name="T2" fmla="*/ 278592 w 19679"/>
              <a:gd name="T3" fmla="*/ 305803 h 19679"/>
              <a:gd name="T4" fmla="*/ 278592 w 19679"/>
              <a:gd name="T5" fmla="*/ 305803 h 19679"/>
              <a:gd name="T6" fmla="*/ 278592 w 19679"/>
              <a:gd name="T7" fmla="*/ 3058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6" name="AutoShape 4"/>
          <p:cNvSpPr>
            <a:spLocks/>
          </p:cNvSpPr>
          <p:nvPr/>
        </p:nvSpPr>
        <p:spPr bwMode="auto">
          <a:xfrm>
            <a:off x="6517482" y="10042923"/>
            <a:ext cx="5251847" cy="1064419"/>
          </a:xfrm>
          <a:custGeom>
            <a:avLst/>
            <a:gdLst>
              <a:gd name="T0" fmla="*/ 3501054 w 19679"/>
              <a:gd name="T1" fmla="*/ 778883 h 19679"/>
              <a:gd name="T2" fmla="*/ 3501054 w 19679"/>
              <a:gd name="T3" fmla="*/ 778883 h 19679"/>
              <a:gd name="T4" fmla="*/ 3501054 w 19679"/>
              <a:gd name="T5" fmla="*/ 778883 h 19679"/>
              <a:gd name="T6" fmla="*/ 3501054 w 19679"/>
              <a:gd name="T7" fmla="*/ 778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alpha val="3999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nvGrpSpPr>
          <p:cNvPr id="97" name="Group 5"/>
          <p:cNvGrpSpPr>
            <a:grpSpLocks/>
          </p:cNvGrpSpPr>
          <p:nvPr/>
        </p:nvGrpSpPr>
        <p:grpSpPr bwMode="auto">
          <a:xfrm>
            <a:off x="7044929" y="8876110"/>
            <a:ext cx="4196953" cy="1903809"/>
            <a:chOff x="-1" y="0"/>
            <a:chExt cx="5595703" cy="2538166"/>
          </a:xfrm>
        </p:grpSpPr>
        <p:sp>
          <p:nvSpPr>
            <p:cNvPr id="98" name="AutoShape 6"/>
            <p:cNvSpPr>
              <a:spLocks/>
            </p:cNvSpPr>
            <p:nvPr/>
          </p:nvSpPr>
          <p:spPr bwMode="auto">
            <a:xfrm>
              <a:off x="-1" y="1334958"/>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9" name="AutoShape 7"/>
            <p:cNvSpPr>
              <a:spLocks/>
            </p:cNvSpPr>
            <p:nvPr/>
          </p:nvSpPr>
          <p:spPr bwMode="auto">
            <a:xfrm>
              <a:off x="-1" y="576206"/>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0" name="AutoShape 8"/>
            <p:cNvSpPr>
              <a:spLocks/>
            </p:cNvSpPr>
            <p:nvPr/>
          </p:nvSpPr>
          <p:spPr bwMode="auto">
            <a:xfrm>
              <a:off x="-1" y="0"/>
              <a:ext cx="5595703" cy="1203208"/>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01" name="Group 9"/>
          <p:cNvGrpSpPr>
            <a:grpSpLocks/>
          </p:cNvGrpSpPr>
          <p:nvPr/>
        </p:nvGrpSpPr>
        <p:grpSpPr bwMode="auto">
          <a:xfrm>
            <a:off x="7519988" y="7872412"/>
            <a:ext cx="3246835" cy="1652588"/>
            <a:chOff x="0" y="0"/>
            <a:chExt cx="4329437" cy="2203381"/>
          </a:xfrm>
        </p:grpSpPr>
        <p:sp>
          <p:nvSpPr>
            <p:cNvPr id="102" name="AutoShape 10"/>
            <p:cNvSpPr>
              <a:spLocks/>
            </p:cNvSpPr>
            <p:nvPr/>
          </p:nvSpPr>
          <p:spPr bwMode="auto">
            <a:xfrm>
              <a:off x="0" y="1271548"/>
              <a:ext cx="4329437" cy="931833"/>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3" name="AutoShape 11"/>
            <p:cNvSpPr>
              <a:spLocks/>
            </p:cNvSpPr>
            <p:nvPr/>
          </p:nvSpPr>
          <p:spPr bwMode="auto">
            <a:xfrm>
              <a:off x="0" y="493698"/>
              <a:ext cx="4329437" cy="1223924"/>
            </a:xfrm>
            <a:custGeom>
              <a:avLst/>
              <a:gdLst>
                <a:gd name="T0" fmla="*/ 2164719 w 21600"/>
                <a:gd name="T1" fmla="*/ 611962 h 21600"/>
                <a:gd name="T2" fmla="*/ 2164719 w 21600"/>
                <a:gd name="T3" fmla="*/ 611962 h 21600"/>
                <a:gd name="T4" fmla="*/ 2164719 w 21600"/>
                <a:gd name="T5" fmla="*/ 611962 h 21600"/>
                <a:gd name="T6" fmla="*/ 2164719 w 21600"/>
                <a:gd name="T7" fmla="*/ 6119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4" name="AutoShape 12"/>
            <p:cNvSpPr>
              <a:spLocks/>
            </p:cNvSpPr>
            <p:nvPr/>
          </p:nvSpPr>
          <p:spPr bwMode="auto">
            <a:xfrm>
              <a:off x="0" y="0"/>
              <a:ext cx="4329437" cy="931834"/>
            </a:xfrm>
            <a:custGeom>
              <a:avLst/>
              <a:gdLst>
                <a:gd name="T0" fmla="*/ 2164608 w 19679"/>
                <a:gd name="T1" fmla="*/ 511398 h 19679"/>
                <a:gd name="T2" fmla="*/ 2164608 w 19679"/>
                <a:gd name="T3" fmla="*/ 511398 h 19679"/>
                <a:gd name="T4" fmla="*/ 2164608 w 19679"/>
                <a:gd name="T5" fmla="*/ 511398 h 19679"/>
                <a:gd name="T6" fmla="*/ 2164608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05" name="Group 13"/>
          <p:cNvGrpSpPr>
            <a:grpSpLocks/>
          </p:cNvGrpSpPr>
          <p:nvPr/>
        </p:nvGrpSpPr>
        <p:grpSpPr bwMode="auto">
          <a:xfrm>
            <a:off x="7044929" y="4673204"/>
            <a:ext cx="4196953" cy="1903809"/>
            <a:chOff x="-1" y="-1"/>
            <a:chExt cx="5595703" cy="2538167"/>
          </a:xfrm>
        </p:grpSpPr>
        <p:sp>
          <p:nvSpPr>
            <p:cNvPr id="106" name="AutoShape 14"/>
            <p:cNvSpPr>
              <a:spLocks/>
            </p:cNvSpPr>
            <p:nvPr/>
          </p:nvSpPr>
          <p:spPr bwMode="auto">
            <a:xfrm rot="10800000">
              <a:off x="-1" y="-1"/>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7" name="AutoShape 15"/>
            <p:cNvSpPr>
              <a:spLocks/>
            </p:cNvSpPr>
            <p:nvPr/>
          </p:nvSpPr>
          <p:spPr bwMode="auto">
            <a:xfrm rot="10800000">
              <a:off x="-1" y="628588"/>
              <a:ext cx="5595703" cy="1333371"/>
            </a:xfrm>
            <a:custGeom>
              <a:avLst/>
              <a:gdLst>
                <a:gd name="T0" fmla="*/ 2797852 w 21600"/>
                <a:gd name="T1" fmla="*/ 666686 h 21600"/>
                <a:gd name="T2" fmla="*/ 2797852 w 21600"/>
                <a:gd name="T3" fmla="*/ 666686 h 21600"/>
                <a:gd name="T4" fmla="*/ 2797852 w 21600"/>
                <a:gd name="T5" fmla="*/ 666686 h 21600"/>
                <a:gd name="T6" fmla="*/ 2797852 w 21600"/>
                <a:gd name="T7" fmla="*/ 6666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8" name="AutoShape 16"/>
            <p:cNvSpPr>
              <a:spLocks/>
            </p:cNvSpPr>
            <p:nvPr/>
          </p:nvSpPr>
          <p:spPr bwMode="auto">
            <a:xfrm rot="10800000">
              <a:off x="-1" y="1334957"/>
              <a:ext cx="5595703" cy="1203209"/>
            </a:xfrm>
            <a:custGeom>
              <a:avLst/>
              <a:gdLst>
                <a:gd name="T0" fmla="*/ 2797709 w 19679"/>
                <a:gd name="T1" fmla="*/ 660331 h 19679"/>
                <a:gd name="T2" fmla="*/ 2797709 w 19679"/>
                <a:gd name="T3" fmla="*/ 660331 h 19679"/>
                <a:gd name="T4" fmla="*/ 2797709 w 19679"/>
                <a:gd name="T5" fmla="*/ 660331 h 19679"/>
                <a:gd name="T6" fmla="*/ 2797709 w 19679"/>
                <a:gd name="T7" fmla="*/ 66033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09" name="Group 17"/>
          <p:cNvGrpSpPr>
            <a:grpSpLocks/>
          </p:cNvGrpSpPr>
          <p:nvPr/>
        </p:nvGrpSpPr>
        <p:grpSpPr bwMode="auto">
          <a:xfrm>
            <a:off x="7519988" y="5928122"/>
            <a:ext cx="3246835" cy="1652588"/>
            <a:chOff x="-1" y="-1"/>
            <a:chExt cx="4329438" cy="2203383"/>
          </a:xfrm>
        </p:grpSpPr>
        <p:sp>
          <p:nvSpPr>
            <p:cNvPr id="110" name="AutoShape 18"/>
            <p:cNvSpPr>
              <a:spLocks/>
            </p:cNvSpPr>
            <p:nvPr/>
          </p:nvSpPr>
          <p:spPr bwMode="auto">
            <a:xfrm rot="10800000">
              <a:off x="-1" y="-1"/>
              <a:ext cx="4329438" cy="931834"/>
            </a:xfrm>
            <a:custGeom>
              <a:avLst/>
              <a:gdLst>
                <a:gd name="T0" fmla="*/ 2164609 w 19679"/>
                <a:gd name="T1" fmla="*/ 511398 h 19679"/>
                <a:gd name="T2" fmla="*/ 2164609 w 19679"/>
                <a:gd name="T3" fmla="*/ 511398 h 19679"/>
                <a:gd name="T4" fmla="*/ 2164609 w 19679"/>
                <a:gd name="T5" fmla="*/ 511398 h 19679"/>
                <a:gd name="T6" fmla="*/ 2164609 w 19679"/>
                <a:gd name="T7" fmla="*/ 5113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1" name="AutoShape 19"/>
            <p:cNvSpPr>
              <a:spLocks/>
            </p:cNvSpPr>
            <p:nvPr/>
          </p:nvSpPr>
          <p:spPr bwMode="auto">
            <a:xfrm rot="10800000">
              <a:off x="-1" y="485759"/>
              <a:ext cx="4329438" cy="1223925"/>
            </a:xfrm>
            <a:custGeom>
              <a:avLst/>
              <a:gdLst>
                <a:gd name="T0" fmla="*/ 2164719 w 21600"/>
                <a:gd name="T1" fmla="*/ 611963 h 21600"/>
                <a:gd name="T2" fmla="*/ 2164719 w 21600"/>
                <a:gd name="T3" fmla="*/ 611963 h 21600"/>
                <a:gd name="T4" fmla="*/ 2164719 w 21600"/>
                <a:gd name="T5" fmla="*/ 611963 h 21600"/>
                <a:gd name="T6" fmla="*/ 2164719 w 21600"/>
                <a:gd name="T7" fmla="*/ 611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2" name="AutoShape 20"/>
            <p:cNvSpPr>
              <a:spLocks/>
            </p:cNvSpPr>
            <p:nvPr/>
          </p:nvSpPr>
          <p:spPr bwMode="auto">
            <a:xfrm rot="10800000">
              <a:off x="-1" y="1271547"/>
              <a:ext cx="4329438" cy="931835"/>
            </a:xfrm>
            <a:custGeom>
              <a:avLst/>
              <a:gdLst>
                <a:gd name="T0" fmla="*/ 2164609 w 19679"/>
                <a:gd name="T1" fmla="*/ 511399 h 19679"/>
                <a:gd name="T2" fmla="*/ 2164609 w 19679"/>
                <a:gd name="T3" fmla="*/ 511399 h 19679"/>
                <a:gd name="T4" fmla="*/ 2164609 w 19679"/>
                <a:gd name="T5" fmla="*/ 511399 h 19679"/>
                <a:gd name="T6" fmla="*/ 2164609 w 19679"/>
                <a:gd name="T7" fmla="*/ 5113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13" name="AutoShape 23"/>
          <p:cNvSpPr>
            <a:spLocks/>
          </p:cNvSpPr>
          <p:nvPr/>
        </p:nvSpPr>
        <p:spPr bwMode="auto">
          <a:xfrm>
            <a:off x="8892779" y="8758238"/>
            <a:ext cx="485775" cy="485775"/>
          </a:xfrm>
          <a:custGeom>
            <a:avLst/>
            <a:gdLst>
              <a:gd name="T0" fmla="*/ 323850 w 21600"/>
              <a:gd name="T1" fmla="*/ 323850 h 21600"/>
              <a:gd name="T2" fmla="*/ 323850 w 21600"/>
              <a:gd name="T3" fmla="*/ 323850 h 21600"/>
              <a:gd name="T4" fmla="*/ 323850 w 21600"/>
              <a:gd name="T5" fmla="*/ 323850 h 21600"/>
              <a:gd name="T6" fmla="*/ 323850 w 21600"/>
              <a:gd name="T7" fmla="*/ 323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4" name="AutoShape 24"/>
          <p:cNvSpPr>
            <a:spLocks/>
          </p:cNvSpPr>
          <p:nvPr/>
        </p:nvSpPr>
        <p:spPr bwMode="auto">
          <a:xfrm>
            <a:off x="8897542" y="6123385"/>
            <a:ext cx="496490" cy="453628"/>
          </a:xfrm>
          <a:custGeom>
            <a:avLst/>
            <a:gdLst>
              <a:gd name="T0" fmla="*/ 330978 w 21455"/>
              <a:gd name="T1" fmla="*/ 302419 h 21600"/>
              <a:gd name="T2" fmla="*/ 330978 w 21455"/>
              <a:gd name="T3" fmla="*/ 302419 h 21600"/>
              <a:gd name="T4" fmla="*/ 330978 w 21455"/>
              <a:gd name="T5" fmla="*/ 302419 h 21600"/>
              <a:gd name="T6" fmla="*/ 330978 w 21455"/>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5" name="AutoShape 25"/>
          <p:cNvSpPr>
            <a:spLocks/>
          </p:cNvSpPr>
          <p:nvPr/>
        </p:nvSpPr>
        <p:spPr bwMode="auto">
          <a:xfrm>
            <a:off x="8915401" y="10040541"/>
            <a:ext cx="478631" cy="501253"/>
          </a:xfrm>
          <a:custGeom>
            <a:avLst/>
            <a:gdLst>
              <a:gd name="T0" fmla="*/ 319088 w 21600"/>
              <a:gd name="T1" fmla="*/ 343773 h 21294"/>
              <a:gd name="T2" fmla="*/ 319088 w 21600"/>
              <a:gd name="T3" fmla="*/ 343773 h 21294"/>
              <a:gd name="T4" fmla="*/ 319088 w 21600"/>
              <a:gd name="T5" fmla="*/ 343773 h 21294"/>
              <a:gd name="T6" fmla="*/ 319088 w 21600"/>
              <a:gd name="T7" fmla="*/ 34377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16" name="AutoShape 26"/>
          <p:cNvSpPr>
            <a:spLocks/>
          </p:cNvSpPr>
          <p:nvPr/>
        </p:nvSpPr>
        <p:spPr bwMode="auto">
          <a:xfrm>
            <a:off x="8892779" y="5011341"/>
            <a:ext cx="501253" cy="501253"/>
          </a:xfrm>
          <a:custGeom>
            <a:avLst/>
            <a:gdLst>
              <a:gd name="T0" fmla="*/ 334169 w 21600"/>
              <a:gd name="T1" fmla="*/ 334169 h 21600"/>
              <a:gd name="T2" fmla="*/ 334169 w 21600"/>
              <a:gd name="T3" fmla="*/ 334169 h 21600"/>
              <a:gd name="T4" fmla="*/ 334169 w 21600"/>
              <a:gd name="T5" fmla="*/ 334169 h 21600"/>
              <a:gd name="T6" fmla="*/ 334169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grpSp>
        <p:nvGrpSpPr>
          <p:cNvPr id="117" name="Group 35"/>
          <p:cNvGrpSpPr>
            <a:grpSpLocks/>
          </p:cNvGrpSpPr>
          <p:nvPr/>
        </p:nvGrpSpPr>
        <p:grpSpPr bwMode="auto">
          <a:xfrm>
            <a:off x="7983141" y="7178279"/>
            <a:ext cx="2320528" cy="1087040"/>
            <a:chOff x="-1" y="-1"/>
            <a:chExt cx="3094540" cy="1447998"/>
          </a:xfrm>
          <a:solidFill>
            <a:schemeClr val="accent5"/>
          </a:solidFill>
        </p:grpSpPr>
        <p:sp>
          <p:nvSpPr>
            <p:cNvPr id="118" name="AutoShape 36"/>
            <p:cNvSpPr>
              <a:spLocks/>
            </p:cNvSpPr>
            <p:nvPr/>
          </p:nvSpPr>
          <p:spPr bwMode="auto">
            <a:xfrm>
              <a:off x="-1" y="781886"/>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19" name="AutoShape 37"/>
            <p:cNvSpPr>
              <a:spLocks/>
            </p:cNvSpPr>
            <p:nvPr/>
          </p:nvSpPr>
          <p:spPr bwMode="auto">
            <a:xfrm>
              <a:off x="-1" y="390150"/>
              <a:ext cx="3094540" cy="710518"/>
            </a:xfrm>
            <a:custGeom>
              <a:avLst/>
              <a:gdLst>
                <a:gd name="T0" fmla="*/ 1547270 w 21600"/>
                <a:gd name="T1" fmla="*/ 355259 h 21600"/>
                <a:gd name="T2" fmla="*/ 1547270 w 21600"/>
                <a:gd name="T3" fmla="*/ 355259 h 21600"/>
                <a:gd name="T4" fmla="*/ 1547270 w 21600"/>
                <a:gd name="T5" fmla="*/ 355259 h 21600"/>
                <a:gd name="T6" fmla="*/ 1547270 w 21600"/>
                <a:gd name="T7" fmla="*/ 3552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21599" y="0"/>
                  </a:lnTo>
                  <a:cubicBezTo>
                    <a:pt x="21262" y="403"/>
                    <a:pt x="20905" y="794"/>
                    <a:pt x="20509" y="1165"/>
                  </a:cubicBezTo>
                  <a:cubicBezTo>
                    <a:pt x="15147" y="6193"/>
                    <a:pt x="6452" y="6193"/>
                    <a:pt x="1090" y="1165"/>
                  </a:cubicBezTo>
                  <a:cubicBezTo>
                    <a:pt x="694" y="794"/>
                    <a:pt x="337" y="403"/>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20" name="AutoShape 38"/>
            <p:cNvSpPr>
              <a:spLocks/>
            </p:cNvSpPr>
            <p:nvPr/>
          </p:nvSpPr>
          <p:spPr bwMode="auto">
            <a:xfrm>
              <a:off x="-1" y="-1"/>
              <a:ext cx="3094540" cy="666111"/>
            </a:xfrm>
            <a:custGeom>
              <a:avLst/>
              <a:gdLst>
                <a:gd name="T0" fmla="*/ 1547191 w 19679"/>
                <a:gd name="T1" fmla="*/ 365567 h 19679"/>
                <a:gd name="T2" fmla="*/ 1547191 w 19679"/>
                <a:gd name="T3" fmla="*/ 365567 h 19679"/>
                <a:gd name="T4" fmla="*/ 1547191 w 19679"/>
                <a:gd name="T5" fmla="*/ 365567 h 19679"/>
                <a:gd name="T6" fmla="*/ 1547191 w 19679"/>
                <a:gd name="T7" fmla="*/ 3655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21" name="AutoShape 39"/>
          <p:cNvSpPr>
            <a:spLocks/>
          </p:cNvSpPr>
          <p:nvPr/>
        </p:nvSpPr>
        <p:spPr bwMode="auto">
          <a:xfrm>
            <a:off x="8908256" y="7458075"/>
            <a:ext cx="485775" cy="501254"/>
          </a:xfrm>
          <a:custGeom>
            <a:avLst/>
            <a:gdLst>
              <a:gd name="T0" fmla="*/ 323850 w 21600"/>
              <a:gd name="T1" fmla="*/ 334169 h 21600"/>
              <a:gd name="T2" fmla="*/ 323850 w 21600"/>
              <a:gd name="T3" fmla="*/ 334169 h 21600"/>
              <a:gd name="T4" fmla="*/ 323850 w 21600"/>
              <a:gd name="T5" fmla="*/ 334169 h 21600"/>
              <a:gd name="T6" fmla="*/ 323850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0" y="1311"/>
                </a:moveTo>
                <a:cubicBezTo>
                  <a:pt x="2090" y="960"/>
                  <a:pt x="1797" y="675"/>
                  <a:pt x="1434" y="675"/>
                </a:cubicBezTo>
                <a:lnTo>
                  <a:pt x="1354" y="675"/>
                </a:lnTo>
                <a:cubicBezTo>
                  <a:pt x="990" y="675"/>
                  <a:pt x="698" y="960"/>
                  <a:pt x="698" y="1311"/>
                </a:cubicBezTo>
                <a:lnTo>
                  <a:pt x="698" y="1391"/>
                </a:lnTo>
                <a:cubicBezTo>
                  <a:pt x="698" y="1741"/>
                  <a:pt x="990" y="2026"/>
                  <a:pt x="1354" y="2026"/>
                </a:cubicBezTo>
                <a:lnTo>
                  <a:pt x="1434" y="2026"/>
                </a:lnTo>
                <a:cubicBezTo>
                  <a:pt x="1797" y="2026"/>
                  <a:pt x="2090" y="1741"/>
                  <a:pt x="2090" y="1391"/>
                </a:cubicBezTo>
                <a:lnTo>
                  <a:pt x="2090" y="1311"/>
                </a:lnTo>
                <a:cubicBezTo>
                  <a:pt x="2090" y="1311"/>
                  <a:pt x="2090" y="1311"/>
                  <a:pt x="2090" y="1311"/>
                </a:cubicBezTo>
                <a:close/>
                <a:moveTo>
                  <a:pt x="2060" y="2561"/>
                </a:moveTo>
                <a:cubicBezTo>
                  <a:pt x="2072" y="2607"/>
                  <a:pt x="2090" y="2650"/>
                  <a:pt x="2090" y="2700"/>
                </a:cubicBezTo>
                <a:lnTo>
                  <a:pt x="2090" y="20925"/>
                </a:lnTo>
                <a:cubicBezTo>
                  <a:pt x="2090" y="21298"/>
                  <a:pt x="1778" y="21599"/>
                  <a:pt x="1394" y="21599"/>
                </a:cubicBezTo>
                <a:cubicBezTo>
                  <a:pt x="1009" y="21599"/>
                  <a:pt x="698" y="21298"/>
                  <a:pt x="698" y="20925"/>
                </a:cubicBezTo>
                <a:lnTo>
                  <a:pt x="698" y="2700"/>
                </a:lnTo>
                <a:cubicBezTo>
                  <a:pt x="698" y="2650"/>
                  <a:pt x="715" y="2607"/>
                  <a:pt x="727" y="2561"/>
                </a:cubicBezTo>
                <a:cubicBezTo>
                  <a:pt x="297" y="2351"/>
                  <a:pt x="0" y="1926"/>
                  <a:pt x="0" y="1430"/>
                </a:cubicBezTo>
                <a:lnTo>
                  <a:pt x="0" y="1270"/>
                </a:lnTo>
                <a:cubicBezTo>
                  <a:pt x="0" y="569"/>
                  <a:pt x="587" y="0"/>
                  <a:pt x="1311" y="0"/>
                </a:cubicBezTo>
                <a:lnTo>
                  <a:pt x="1476" y="0"/>
                </a:lnTo>
                <a:cubicBezTo>
                  <a:pt x="2199" y="0"/>
                  <a:pt x="2787" y="569"/>
                  <a:pt x="2787" y="1270"/>
                </a:cubicBezTo>
                <a:lnTo>
                  <a:pt x="2787" y="1430"/>
                </a:lnTo>
                <a:cubicBezTo>
                  <a:pt x="2787" y="1926"/>
                  <a:pt x="2491" y="2351"/>
                  <a:pt x="2060" y="2561"/>
                </a:cubicBezTo>
                <a:cubicBezTo>
                  <a:pt x="2060" y="2561"/>
                  <a:pt x="2060" y="2561"/>
                  <a:pt x="2060" y="2561"/>
                </a:cubicBezTo>
                <a:close/>
                <a:moveTo>
                  <a:pt x="20206" y="7425"/>
                </a:moveTo>
                <a:cubicBezTo>
                  <a:pt x="20206" y="7052"/>
                  <a:pt x="19894" y="6750"/>
                  <a:pt x="19510" y="6750"/>
                </a:cubicBezTo>
                <a:lnTo>
                  <a:pt x="13935" y="6750"/>
                </a:lnTo>
                <a:lnTo>
                  <a:pt x="13935" y="12824"/>
                </a:lnTo>
                <a:cubicBezTo>
                  <a:pt x="13935" y="13198"/>
                  <a:pt x="13840" y="13380"/>
                  <a:pt x="13587" y="13838"/>
                </a:cubicBezTo>
                <a:lnTo>
                  <a:pt x="11846" y="15525"/>
                </a:lnTo>
                <a:lnTo>
                  <a:pt x="19510" y="15525"/>
                </a:lnTo>
                <a:cubicBezTo>
                  <a:pt x="19894" y="15525"/>
                  <a:pt x="20206" y="15223"/>
                  <a:pt x="20206" y="14851"/>
                </a:cubicBezTo>
                <a:lnTo>
                  <a:pt x="20206" y="7425"/>
                </a:lnTo>
                <a:cubicBezTo>
                  <a:pt x="20206" y="7425"/>
                  <a:pt x="20206" y="7425"/>
                  <a:pt x="20206" y="7425"/>
                </a:cubicBezTo>
                <a:close/>
                <a:moveTo>
                  <a:pt x="13238" y="4725"/>
                </a:moveTo>
                <a:cubicBezTo>
                  <a:pt x="13238" y="4353"/>
                  <a:pt x="12926" y="4051"/>
                  <a:pt x="12542" y="4051"/>
                </a:cubicBezTo>
                <a:lnTo>
                  <a:pt x="4877" y="4051"/>
                </a:lnTo>
                <a:cubicBezTo>
                  <a:pt x="4493" y="4051"/>
                  <a:pt x="4181" y="4353"/>
                  <a:pt x="4181" y="4725"/>
                </a:cubicBezTo>
                <a:lnTo>
                  <a:pt x="4181" y="12150"/>
                </a:lnTo>
                <a:cubicBezTo>
                  <a:pt x="4181" y="12523"/>
                  <a:pt x="4493" y="12824"/>
                  <a:pt x="4877" y="12824"/>
                </a:cubicBezTo>
                <a:lnTo>
                  <a:pt x="12542" y="12824"/>
                </a:lnTo>
                <a:cubicBezTo>
                  <a:pt x="12926" y="12824"/>
                  <a:pt x="13238" y="12523"/>
                  <a:pt x="13238" y="12150"/>
                </a:cubicBezTo>
                <a:lnTo>
                  <a:pt x="13238" y="4725"/>
                </a:lnTo>
                <a:cubicBezTo>
                  <a:pt x="13238" y="4725"/>
                  <a:pt x="13238" y="4725"/>
                  <a:pt x="13238" y="4725"/>
                </a:cubicBezTo>
                <a:close/>
                <a:moveTo>
                  <a:pt x="11148" y="14851"/>
                </a:moveTo>
                <a:lnTo>
                  <a:pt x="12542" y="13500"/>
                </a:lnTo>
                <a:lnTo>
                  <a:pt x="11148" y="13500"/>
                </a:lnTo>
                <a:lnTo>
                  <a:pt x="11148" y="14851"/>
                </a:lnTo>
                <a:cubicBezTo>
                  <a:pt x="11148" y="14851"/>
                  <a:pt x="11148" y="14851"/>
                  <a:pt x="11148" y="14851"/>
                </a:cubicBezTo>
                <a:close/>
                <a:moveTo>
                  <a:pt x="20206" y="16876"/>
                </a:moveTo>
                <a:lnTo>
                  <a:pt x="11148" y="16876"/>
                </a:lnTo>
                <a:cubicBezTo>
                  <a:pt x="10379" y="16876"/>
                  <a:pt x="9755" y="16270"/>
                  <a:pt x="9755" y="15525"/>
                </a:cubicBezTo>
                <a:lnTo>
                  <a:pt x="9755" y="14174"/>
                </a:lnTo>
                <a:lnTo>
                  <a:pt x="4181" y="14174"/>
                </a:lnTo>
                <a:cubicBezTo>
                  <a:pt x="3411" y="14174"/>
                  <a:pt x="2787" y="13571"/>
                  <a:pt x="2787" y="12824"/>
                </a:cubicBezTo>
                <a:lnTo>
                  <a:pt x="2787" y="4051"/>
                </a:lnTo>
                <a:cubicBezTo>
                  <a:pt x="2787" y="3304"/>
                  <a:pt x="3411" y="2700"/>
                  <a:pt x="4181" y="2700"/>
                </a:cubicBezTo>
                <a:lnTo>
                  <a:pt x="13238" y="2700"/>
                </a:lnTo>
                <a:cubicBezTo>
                  <a:pt x="14009" y="2700"/>
                  <a:pt x="14632" y="3304"/>
                  <a:pt x="14632" y="4051"/>
                </a:cubicBezTo>
                <a:lnTo>
                  <a:pt x="14632" y="5400"/>
                </a:lnTo>
                <a:lnTo>
                  <a:pt x="20206" y="5400"/>
                </a:lnTo>
                <a:cubicBezTo>
                  <a:pt x="20976" y="5400"/>
                  <a:pt x="21600" y="6005"/>
                  <a:pt x="21600" y="6750"/>
                </a:cubicBezTo>
                <a:lnTo>
                  <a:pt x="21600" y="15525"/>
                </a:lnTo>
                <a:cubicBezTo>
                  <a:pt x="21600" y="16270"/>
                  <a:pt x="20976" y="16876"/>
                  <a:pt x="20206" y="16876"/>
                </a:cubicBezTo>
                <a:cubicBezTo>
                  <a:pt x="20206" y="16876"/>
                  <a:pt x="20206" y="16876"/>
                  <a:pt x="20206" y="1687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0000" fill="hold" grpId="0" nodeType="afterEffect">
                                  <p:stCondLst>
                                    <p:cond delay="0"/>
                                  </p:stCondLst>
                                  <p:iterate type="wd">
                                    <p:tmPct val="5000"/>
                                  </p:iterate>
                                  <p:childTnLst>
                                    <p:set>
                                      <p:cBhvr>
                                        <p:cTn id="6" dur="1" fill="hold">
                                          <p:stCondLst>
                                            <p:cond delay="0"/>
                                          </p:stCondLst>
                                        </p:cTn>
                                        <p:tgtEl>
                                          <p:spTgt spid="140298"/>
                                        </p:tgtEl>
                                        <p:attrNameLst>
                                          <p:attrName>style.visibility</p:attrName>
                                        </p:attrNameLst>
                                      </p:cBhvr>
                                      <p:to>
                                        <p:strVal val="visible"/>
                                      </p:to>
                                    </p:set>
                                    <p:anim calcmode="lin" valueType="num">
                                      <p:cBhvr additive="base">
                                        <p:cTn id="7" dur="500" fill="hold"/>
                                        <p:tgtEl>
                                          <p:spTgt spid="140298"/>
                                        </p:tgtEl>
                                        <p:attrNameLst>
                                          <p:attrName>ppt_x</p:attrName>
                                        </p:attrNameLst>
                                      </p:cBhvr>
                                      <p:tavLst>
                                        <p:tav tm="0">
                                          <p:val>
                                            <p:strVal val="1+#ppt_w/2"/>
                                          </p:val>
                                        </p:tav>
                                        <p:tav tm="100000">
                                          <p:val>
                                            <p:strVal val="#ppt_x"/>
                                          </p:val>
                                        </p:tav>
                                      </p:tavLst>
                                    </p:anim>
                                    <p:anim calcmode="lin" valueType="num">
                                      <p:cBhvr additive="base">
                                        <p:cTn id="8" dur="500" fill="hold"/>
                                        <p:tgtEl>
                                          <p:spTgt spid="140298"/>
                                        </p:tgtEl>
                                        <p:attrNameLst>
                                          <p:attrName>ppt_y</p:attrName>
                                        </p:attrNameLst>
                                      </p:cBhvr>
                                      <p:tavLst>
                                        <p:tav tm="0">
                                          <p:val>
                                            <p:strVal val="#ppt_y"/>
                                          </p:val>
                                        </p:tav>
                                        <p:tav tm="100000">
                                          <p:val>
                                            <p:strVal val="#ppt_y"/>
                                          </p:val>
                                        </p:tav>
                                      </p:tavLst>
                                    </p:anim>
                                  </p:childTnLst>
                                </p:cTn>
                              </p:par>
                              <p:par>
                                <p:cTn id="9" presetID="2" presetClass="entr" presetSubtype="2" decel="70000" fill="hold" grpId="0" nodeType="withEffect">
                                  <p:stCondLst>
                                    <p:cond delay="500"/>
                                  </p:stCondLst>
                                  <p:iterate type="wd">
                                    <p:tmPct val="5000"/>
                                  </p:iterate>
                                  <p:childTnLst>
                                    <p:set>
                                      <p:cBhvr>
                                        <p:cTn id="10" dur="1" fill="hold">
                                          <p:stCondLst>
                                            <p:cond delay="0"/>
                                          </p:stCondLst>
                                        </p:cTn>
                                        <p:tgtEl>
                                          <p:spTgt spid="140297"/>
                                        </p:tgtEl>
                                        <p:attrNameLst>
                                          <p:attrName>style.visibility</p:attrName>
                                        </p:attrNameLst>
                                      </p:cBhvr>
                                      <p:to>
                                        <p:strVal val="visible"/>
                                      </p:to>
                                    </p:set>
                                    <p:anim calcmode="lin" valueType="num">
                                      <p:cBhvr additive="base">
                                        <p:cTn id="11" dur="500" fill="hold"/>
                                        <p:tgtEl>
                                          <p:spTgt spid="140297"/>
                                        </p:tgtEl>
                                        <p:attrNameLst>
                                          <p:attrName>ppt_x</p:attrName>
                                        </p:attrNameLst>
                                      </p:cBhvr>
                                      <p:tavLst>
                                        <p:tav tm="0">
                                          <p:val>
                                            <p:strVal val="1+#ppt_w/2"/>
                                          </p:val>
                                        </p:tav>
                                        <p:tav tm="100000">
                                          <p:val>
                                            <p:strVal val="#ppt_x"/>
                                          </p:val>
                                        </p:tav>
                                      </p:tavLst>
                                    </p:anim>
                                    <p:anim calcmode="lin" valueType="num">
                                      <p:cBhvr additive="base">
                                        <p:cTn id="12" dur="500" fill="hold"/>
                                        <p:tgtEl>
                                          <p:spTgt spid="140297"/>
                                        </p:tgtEl>
                                        <p:attrNameLst>
                                          <p:attrName>ppt_y</p:attrName>
                                        </p:attrNameLst>
                                      </p:cBhvr>
                                      <p:tavLst>
                                        <p:tav tm="0">
                                          <p:val>
                                            <p:strVal val="#ppt_y"/>
                                          </p:val>
                                        </p:tav>
                                        <p:tav tm="100000">
                                          <p:val>
                                            <p:strVal val="#ppt_y"/>
                                          </p:val>
                                        </p:tav>
                                      </p:tavLst>
                                    </p:anim>
                                  </p:childTnLst>
                                </p:cTn>
                              </p:par>
                            </p:childTnLst>
                          </p:cTn>
                        </p:par>
                        <p:par>
                          <p:cTn id="13" fill="hold">
                            <p:stCondLst>
                              <p:cond delay="2225"/>
                            </p:stCondLst>
                            <p:childTnLst>
                              <p:par>
                                <p:cTn id="14" presetID="10" presetClass="entr" presetSubtype="0" fill="hold" nodeType="afterEffect">
                                  <p:stCondLst>
                                    <p:cond delay="0"/>
                                  </p:stCondLst>
                                  <p:childTnLst>
                                    <p:set>
                                      <p:cBhvr>
                                        <p:cTn id="15" dur="1" fill="hold">
                                          <p:stCondLst>
                                            <p:cond delay="0"/>
                                          </p:stCondLst>
                                        </p:cTn>
                                        <p:tgtEl>
                                          <p:spTgt spid="105"/>
                                        </p:tgtEl>
                                        <p:attrNameLst>
                                          <p:attrName>style.visibility</p:attrName>
                                        </p:attrNameLst>
                                      </p:cBhvr>
                                      <p:to>
                                        <p:strVal val="visible"/>
                                      </p:to>
                                    </p:set>
                                    <p:animEffect transition="in" filter="fade">
                                      <p:cBhvr>
                                        <p:cTn id="16" dur="500"/>
                                        <p:tgtEl>
                                          <p:spTgt spid="105"/>
                                        </p:tgtEl>
                                      </p:cBhvr>
                                    </p:animEffect>
                                  </p:childTnLst>
                                </p:cTn>
                              </p:par>
                              <p:par>
                                <p:cTn id="17" presetID="10" presetClass="entr" presetSubtype="0" fill="hold" nodeType="withEffect">
                                  <p:stCondLst>
                                    <p:cond delay="0"/>
                                  </p:stCondLst>
                                  <p:childTnLst>
                                    <p:set>
                                      <p:cBhvr>
                                        <p:cTn id="18" dur="1" fill="hold">
                                          <p:stCondLst>
                                            <p:cond delay="0"/>
                                          </p:stCondLst>
                                        </p:cTn>
                                        <p:tgtEl>
                                          <p:spTgt spid="117"/>
                                        </p:tgtEl>
                                        <p:attrNameLst>
                                          <p:attrName>style.visibility</p:attrName>
                                        </p:attrNameLst>
                                      </p:cBhvr>
                                      <p:to>
                                        <p:strVal val="visible"/>
                                      </p:to>
                                    </p:set>
                                    <p:animEffect transition="in" filter="fade">
                                      <p:cBhvr>
                                        <p:cTn id="19" dur="500"/>
                                        <p:tgtEl>
                                          <p:spTgt spid="117"/>
                                        </p:tgtEl>
                                      </p:cBhvr>
                                    </p:animEffect>
                                  </p:childTnLst>
                                </p:cTn>
                              </p:par>
                              <p:par>
                                <p:cTn id="20" presetID="10" presetClass="entr" presetSubtype="0" fill="hold" nodeType="withEffect">
                                  <p:stCondLst>
                                    <p:cond delay="0"/>
                                  </p:stCondLst>
                                  <p:childTnLst>
                                    <p:set>
                                      <p:cBhvr>
                                        <p:cTn id="21" dur="1" fill="hold">
                                          <p:stCondLst>
                                            <p:cond delay="0"/>
                                          </p:stCondLst>
                                        </p:cTn>
                                        <p:tgtEl>
                                          <p:spTgt spid="109"/>
                                        </p:tgtEl>
                                        <p:attrNameLst>
                                          <p:attrName>style.visibility</p:attrName>
                                        </p:attrNameLst>
                                      </p:cBhvr>
                                      <p:to>
                                        <p:strVal val="visible"/>
                                      </p:to>
                                    </p:set>
                                    <p:animEffect transition="in" filter="fade">
                                      <p:cBhvr>
                                        <p:cTn id="22" dur="500"/>
                                        <p:tgtEl>
                                          <p:spTgt spid="109"/>
                                        </p:tgtEl>
                                      </p:cBhvr>
                                    </p:animEffect>
                                  </p:childTnLst>
                                </p:cTn>
                              </p:par>
                              <p:par>
                                <p:cTn id="23" presetID="10" presetClass="entr" presetSubtype="0" fill="hold"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fade">
                                      <p:cBhvr>
                                        <p:cTn id="25" dur="500"/>
                                        <p:tgtEl>
                                          <p:spTgt spid="97"/>
                                        </p:tgtEl>
                                      </p:cBhvr>
                                    </p:animEffect>
                                  </p:childTnLst>
                                </p:cTn>
                              </p:par>
                              <p:par>
                                <p:cTn id="26" presetID="10"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animEffect transition="in" filter="fade">
                                      <p:cBhvr>
                                        <p:cTn id="28" dur="500"/>
                                        <p:tgtEl>
                                          <p:spTgt spid="10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fade">
                                      <p:cBhvr>
                                        <p:cTn id="31" dur="500"/>
                                        <p:tgtEl>
                                          <p:spTgt spid="9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6"/>
                                        </p:tgtEl>
                                        <p:attrNameLst>
                                          <p:attrName>style.visibility</p:attrName>
                                        </p:attrNameLst>
                                      </p:cBhvr>
                                      <p:to>
                                        <p:strVal val="visible"/>
                                      </p:to>
                                    </p:set>
                                    <p:animEffect transition="in" filter="fade">
                                      <p:cBhvr>
                                        <p:cTn id="34" dur="500"/>
                                        <p:tgtEl>
                                          <p:spTgt spid="1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4"/>
                                        </p:tgtEl>
                                        <p:attrNameLst>
                                          <p:attrName>style.visibility</p:attrName>
                                        </p:attrNameLst>
                                      </p:cBhvr>
                                      <p:to>
                                        <p:strVal val="visible"/>
                                      </p:to>
                                    </p:set>
                                    <p:animEffect transition="in" filter="fade">
                                      <p:cBhvr>
                                        <p:cTn id="37" dur="500"/>
                                        <p:tgtEl>
                                          <p:spTgt spid="11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1"/>
                                        </p:tgtEl>
                                        <p:attrNameLst>
                                          <p:attrName>style.visibility</p:attrName>
                                        </p:attrNameLst>
                                      </p:cBhvr>
                                      <p:to>
                                        <p:strVal val="visible"/>
                                      </p:to>
                                    </p:set>
                                    <p:animEffect transition="in" filter="fade">
                                      <p:cBhvr>
                                        <p:cTn id="40" dur="500"/>
                                        <p:tgtEl>
                                          <p:spTgt spid="1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3"/>
                                        </p:tgtEl>
                                        <p:attrNameLst>
                                          <p:attrName>style.visibility</p:attrName>
                                        </p:attrNameLst>
                                      </p:cBhvr>
                                      <p:to>
                                        <p:strVal val="visible"/>
                                      </p:to>
                                    </p:set>
                                    <p:animEffect transition="in" filter="fade">
                                      <p:cBhvr>
                                        <p:cTn id="43" dur="500"/>
                                        <p:tgtEl>
                                          <p:spTgt spid="11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15"/>
                                        </p:tgtEl>
                                        <p:attrNameLst>
                                          <p:attrName>style.visibility</p:attrName>
                                        </p:attrNameLst>
                                      </p:cBhvr>
                                      <p:to>
                                        <p:strVal val="visible"/>
                                      </p:to>
                                    </p:set>
                                    <p:animEffect transition="in" filter="fade">
                                      <p:cBhvr>
                                        <p:cTn id="46" dur="500"/>
                                        <p:tgtEl>
                                          <p:spTgt spid="11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0325"/>
                                        </p:tgtEl>
                                        <p:attrNameLst>
                                          <p:attrName>style.visibility</p:attrName>
                                        </p:attrNameLst>
                                      </p:cBhvr>
                                      <p:to>
                                        <p:strVal val="visible"/>
                                      </p:to>
                                    </p:set>
                                    <p:animEffect transition="in" filter="fade">
                                      <p:cBhvr>
                                        <p:cTn id="49" dur="500"/>
                                        <p:tgtEl>
                                          <p:spTgt spid="14032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40296"/>
                                        </p:tgtEl>
                                        <p:attrNameLst>
                                          <p:attrName>style.visibility</p:attrName>
                                        </p:attrNameLst>
                                      </p:cBhvr>
                                      <p:to>
                                        <p:strVal val="visible"/>
                                      </p:to>
                                    </p:set>
                                    <p:animEffect transition="in" filter="fade">
                                      <p:cBhvr>
                                        <p:cTn id="52" dur="500"/>
                                        <p:tgtEl>
                                          <p:spTgt spid="14029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40326"/>
                                        </p:tgtEl>
                                        <p:attrNameLst>
                                          <p:attrName>style.visibility</p:attrName>
                                        </p:attrNameLst>
                                      </p:cBhvr>
                                      <p:to>
                                        <p:strVal val="visible"/>
                                      </p:to>
                                    </p:set>
                                    <p:animEffect transition="in" filter="fade">
                                      <p:cBhvr>
                                        <p:cTn id="55" dur="500"/>
                                        <p:tgtEl>
                                          <p:spTgt spid="14032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40292"/>
                                        </p:tgtEl>
                                        <p:attrNameLst>
                                          <p:attrName>style.visibility</p:attrName>
                                        </p:attrNameLst>
                                      </p:cBhvr>
                                      <p:to>
                                        <p:strVal val="visible"/>
                                      </p:to>
                                    </p:set>
                                    <p:animEffect transition="in" filter="fade">
                                      <p:cBhvr>
                                        <p:cTn id="58" dur="500"/>
                                        <p:tgtEl>
                                          <p:spTgt spid="140292"/>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40327"/>
                                        </p:tgtEl>
                                        <p:attrNameLst>
                                          <p:attrName>style.visibility</p:attrName>
                                        </p:attrNameLst>
                                      </p:cBhvr>
                                      <p:to>
                                        <p:strVal val="visible"/>
                                      </p:to>
                                    </p:set>
                                    <p:animEffect transition="in" filter="fade">
                                      <p:cBhvr>
                                        <p:cTn id="61" dur="500"/>
                                        <p:tgtEl>
                                          <p:spTgt spid="14032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40293"/>
                                        </p:tgtEl>
                                        <p:attrNameLst>
                                          <p:attrName>style.visibility</p:attrName>
                                        </p:attrNameLst>
                                      </p:cBhvr>
                                      <p:to>
                                        <p:strVal val="visible"/>
                                      </p:to>
                                    </p:set>
                                    <p:animEffect transition="in" filter="fade">
                                      <p:cBhvr>
                                        <p:cTn id="64" dur="500"/>
                                        <p:tgtEl>
                                          <p:spTgt spid="14029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40328"/>
                                        </p:tgtEl>
                                        <p:attrNameLst>
                                          <p:attrName>style.visibility</p:attrName>
                                        </p:attrNameLst>
                                      </p:cBhvr>
                                      <p:to>
                                        <p:strVal val="visible"/>
                                      </p:to>
                                    </p:set>
                                    <p:animEffect transition="in" filter="fade">
                                      <p:cBhvr>
                                        <p:cTn id="67" dur="500"/>
                                        <p:tgtEl>
                                          <p:spTgt spid="1403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40294"/>
                                        </p:tgtEl>
                                        <p:attrNameLst>
                                          <p:attrName>style.visibility</p:attrName>
                                        </p:attrNameLst>
                                      </p:cBhvr>
                                      <p:to>
                                        <p:strVal val="visible"/>
                                      </p:to>
                                    </p:set>
                                    <p:animEffect transition="in" filter="fade">
                                      <p:cBhvr>
                                        <p:cTn id="70" dur="500"/>
                                        <p:tgtEl>
                                          <p:spTgt spid="140294"/>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40329"/>
                                        </p:tgtEl>
                                        <p:attrNameLst>
                                          <p:attrName>style.visibility</p:attrName>
                                        </p:attrNameLst>
                                      </p:cBhvr>
                                      <p:to>
                                        <p:strVal val="visible"/>
                                      </p:to>
                                    </p:set>
                                    <p:animEffect transition="in" filter="fade">
                                      <p:cBhvr>
                                        <p:cTn id="73" dur="500"/>
                                        <p:tgtEl>
                                          <p:spTgt spid="14032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40295"/>
                                        </p:tgtEl>
                                        <p:attrNameLst>
                                          <p:attrName>style.visibility</p:attrName>
                                        </p:attrNameLst>
                                      </p:cBhvr>
                                      <p:to>
                                        <p:strVal val="visible"/>
                                      </p:to>
                                    </p:set>
                                    <p:animEffect transition="in" filter="fade">
                                      <p:cBhvr>
                                        <p:cTn id="76" dur="500"/>
                                        <p:tgtEl>
                                          <p:spTgt spid="140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2" grpId="0"/>
      <p:bldP spid="140293" grpId="0"/>
      <p:bldP spid="140294" grpId="0"/>
      <p:bldP spid="140295" grpId="0"/>
      <p:bldP spid="140296" grpId="0"/>
      <p:bldP spid="140297" grpId="0" autoUpdateAnimBg="0"/>
      <p:bldP spid="140298" grpId="0" autoUpdateAnimBg="0"/>
      <p:bldP spid="140325" grpId="0" animBg="1"/>
      <p:bldP spid="140326" grpId="0" animBg="1"/>
      <p:bldP spid="140327" grpId="0" animBg="1"/>
      <p:bldP spid="140328" grpId="0" animBg="1"/>
      <p:bldP spid="140329" grpId="0" animBg="1"/>
      <p:bldP spid="96" grpId="0" animBg="1"/>
      <p:bldP spid="113" grpId="0" animBg="1"/>
      <p:bldP spid="114" grpId="0" animBg="1"/>
      <p:bldP spid="115" grpId="0" animBg="1"/>
      <p:bldP spid="116" grpId="0" animBg="1"/>
      <p:bldP spid="12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49CD46D-D771-4B34-B5E6-C0381138D117}" type="slidenum">
              <a:rPr lang="en-US" sz="1500">
                <a:solidFill>
                  <a:schemeClr val="tx2"/>
                </a:solidFill>
              </a:rPr>
              <a:pPr algn="ctr" eaLnBrk="1">
                <a:lnSpc>
                  <a:spcPct val="100000"/>
                </a:lnSpc>
              </a:pPr>
              <a:t>134</a:t>
            </a:fld>
            <a:endParaRPr lang="en-US" sz="1800">
              <a:solidFill>
                <a:schemeClr val="tx2"/>
              </a:solidFill>
            </a:endParaRPr>
          </a:p>
        </p:txBody>
      </p:sp>
      <p:grpSp>
        <p:nvGrpSpPr>
          <p:cNvPr id="141316" name="Group 4"/>
          <p:cNvGrpSpPr>
            <a:grpSpLocks/>
          </p:cNvGrpSpPr>
          <p:nvPr/>
        </p:nvGrpSpPr>
        <p:grpSpPr bwMode="auto">
          <a:xfrm>
            <a:off x="6537723" y="8648700"/>
            <a:ext cx="5211365" cy="1483519"/>
            <a:chOff x="0" y="0"/>
            <a:chExt cx="6947996" cy="1978856"/>
          </a:xfrm>
        </p:grpSpPr>
        <p:sp>
          <p:nvSpPr>
            <p:cNvPr id="141317" name="AutoShape 5"/>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4">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1318" name="AutoShape 6"/>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1319" name="Group 7"/>
          <p:cNvGrpSpPr>
            <a:grpSpLocks/>
          </p:cNvGrpSpPr>
          <p:nvPr/>
        </p:nvGrpSpPr>
        <p:grpSpPr bwMode="auto">
          <a:xfrm>
            <a:off x="6537723" y="7620000"/>
            <a:ext cx="5211365" cy="1483519"/>
            <a:chOff x="0" y="0"/>
            <a:chExt cx="6947996" cy="1978856"/>
          </a:xfrm>
        </p:grpSpPr>
        <p:sp>
          <p:nvSpPr>
            <p:cNvPr id="141320" name="AutoShape 8"/>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3">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1321" name="AutoShape 9"/>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1322" name="Group 10"/>
          <p:cNvGrpSpPr>
            <a:grpSpLocks/>
          </p:cNvGrpSpPr>
          <p:nvPr/>
        </p:nvGrpSpPr>
        <p:grpSpPr bwMode="auto">
          <a:xfrm>
            <a:off x="6537723" y="6638925"/>
            <a:ext cx="5211365" cy="1483519"/>
            <a:chOff x="0" y="0"/>
            <a:chExt cx="6947996" cy="1978856"/>
          </a:xfrm>
        </p:grpSpPr>
        <p:sp>
          <p:nvSpPr>
            <p:cNvPr id="141323" name="AutoShape 11"/>
            <p:cNvSpPr>
              <a:spLocks/>
            </p:cNvSpPr>
            <p:nvPr/>
          </p:nvSpPr>
          <p:spPr bwMode="auto">
            <a:xfrm>
              <a:off x="30160" y="0"/>
              <a:ext cx="6895613" cy="1732691"/>
            </a:xfrm>
            <a:custGeom>
              <a:avLst/>
              <a:gdLst>
                <a:gd name="T0" fmla="*/ 3447807 w 21600"/>
                <a:gd name="T1" fmla="*/ 866346 h 21600"/>
                <a:gd name="T2" fmla="*/ 3447807 w 21600"/>
                <a:gd name="T3" fmla="*/ 866346 h 21600"/>
                <a:gd name="T4" fmla="*/ 3447807 w 21600"/>
                <a:gd name="T5" fmla="*/ 866346 h 21600"/>
                <a:gd name="T6" fmla="*/ 3447807 w 21600"/>
                <a:gd name="T7" fmla="*/ 866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2">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1324" name="AutoShape 12"/>
            <p:cNvSpPr>
              <a:spLocks/>
            </p:cNvSpPr>
            <p:nvPr/>
          </p:nvSpPr>
          <p:spPr bwMode="auto">
            <a:xfrm>
              <a:off x="0" y="1724749"/>
              <a:ext cx="6947996" cy="254107"/>
            </a:xfrm>
            <a:custGeom>
              <a:avLst/>
              <a:gdLst>
                <a:gd name="T0" fmla="*/ 3473998 w 21600"/>
                <a:gd name="T1" fmla="*/ 127054 h 21600"/>
                <a:gd name="T2" fmla="*/ 3473998 w 21600"/>
                <a:gd name="T3" fmla="*/ 127054 h 21600"/>
                <a:gd name="T4" fmla="*/ 3473998 w 21600"/>
                <a:gd name="T5" fmla="*/ 127054 h 21600"/>
                <a:gd name="T6" fmla="*/ 3473998 w 21600"/>
                <a:gd name="T7" fmla="*/ 127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1325" name="Group 13"/>
          <p:cNvGrpSpPr>
            <a:grpSpLocks/>
          </p:cNvGrpSpPr>
          <p:nvPr/>
        </p:nvGrpSpPr>
        <p:grpSpPr bwMode="auto">
          <a:xfrm>
            <a:off x="6537723" y="5611416"/>
            <a:ext cx="5211365" cy="1489472"/>
            <a:chOff x="0" y="0"/>
            <a:chExt cx="6947996" cy="1986227"/>
          </a:xfrm>
        </p:grpSpPr>
        <p:sp>
          <p:nvSpPr>
            <p:cNvPr id="141326" name="AutoShape 14"/>
            <p:cNvSpPr>
              <a:spLocks/>
            </p:cNvSpPr>
            <p:nvPr/>
          </p:nvSpPr>
          <p:spPr bwMode="auto">
            <a:xfrm>
              <a:off x="30160" y="0"/>
              <a:ext cx="6895613" cy="1732193"/>
            </a:xfrm>
            <a:custGeom>
              <a:avLst/>
              <a:gdLst>
                <a:gd name="T0" fmla="*/ 3447807 w 21600"/>
                <a:gd name="T1" fmla="*/ 866097 h 21600"/>
                <a:gd name="T2" fmla="*/ 3447807 w 21600"/>
                <a:gd name="T3" fmla="*/ 866097 h 21600"/>
                <a:gd name="T4" fmla="*/ 3447807 w 21600"/>
                <a:gd name="T5" fmla="*/ 866097 h 21600"/>
                <a:gd name="T6" fmla="*/ 3447807 w 21600"/>
                <a:gd name="T7" fmla="*/ 8660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07"/>
                  </a:moveTo>
                  <a:lnTo>
                    <a:pt x="5402" y="0"/>
                  </a:lnTo>
                  <a:lnTo>
                    <a:pt x="16260" y="0"/>
                  </a:lnTo>
                  <a:lnTo>
                    <a:pt x="21599" y="21600"/>
                  </a:lnTo>
                  <a:lnTo>
                    <a:pt x="0" y="21507"/>
                  </a:lnTo>
                  <a:close/>
                </a:path>
              </a:pathLst>
            </a:custGeom>
            <a:solidFill>
              <a:schemeClr val="accent1">
                <a:alpha val="85097"/>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1327" name="AutoShape 15"/>
            <p:cNvSpPr>
              <a:spLocks/>
            </p:cNvSpPr>
            <p:nvPr/>
          </p:nvSpPr>
          <p:spPr bwMode="auto">
            <a:xfrm>
              <a:off x="0" y="1732193"/>
              <a:ext cx="6947996" cy="254034"/>
            </a:xfrm>
            <a:custGeom>
              <a:avLst/>
              <a:gdLst>
                <a:gd name="T0" fmla="*/ 3473998 w 21600"/>
                <a:gd name="T1" fmla="*/ 127017 h 21600"/>
                <a:gd name="T2" fmla="*/ 3473998 w 21600"/>
                <a:gd name="T3" fmla="*/ 127017 h 21600"/>
                <a:gd name="T4" fmla="*/ 3473998 w 21600"/>
                <a:gd name="T5" fmla="*/ 127017 h 21600"/>
                <a:gd name="T6" fmla="*/ 3473998 w 21600"/>
                <a:gd name="T7" fmla="*/ 127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1328" name="AutoShape 16"/>
          <p:cNvSpPr>
            <a:spLocks/>
          </p:cNvSpPr>
          <p:nvPr/>
        </p:nvSpPr>
        <p:spPr bwMode="auto">
          <a:xfrm>
            <a:off x="13524310" y="56697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1329" name="AutoShape 17"/>
          <p:cNvSpPr>
            <a:spLocks/>
          </p:cNvSpPr>
          <p:nvPr/>
        </p:nvSpPr>
        <p:spPr bwMode="auto">
          <a:xfrm>
            <a:off x="13524310" y="61186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0" name="AutoShape 18"/>
          <p:cNvSpPr>
            <a:spLocks/>
          </p:cNvSpPr>
          <p:nvPr/>
        </p:nvSpPr>
        <p:spPr bwMode="auto">
          <a:xfrm>
            <a:off x="3199210" y="56697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41331" name="AutoShape 19"/>
          <p:cNvSpPr>
            <a:spLocks/>
          </p:cNvSpPr>
          <p:nvPr/>
        </p:nvSpPr>
        <p:spPr bwMode="auto">
          <a:xfrm>
            <a:off x="951310" y="61567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1332" name="AutoShape 20"/>
          <p:cNvSpPr>
            <a:spLocks/>
          </p:cNvSpPr>
          <p:nvPr/>
        </p:nvSpPr>
        <p:spPr bwMode="auto">
          <a:xfrm>
            <a:off x="13524310" y="91749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41333" name="AutoShape 21"/>
          <p:cNvSpPr>
            <a:spLocks/>
          </p:cNvSpPr>
          <p:nvPr/>
        </p:nvSpPr>
        <p:spPr bwMode="auto">
          <a:xfrm>
            <a:off x="13524310" y="96238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4" name="AutoShape 22"/>
          <p:cNvSpPr>
            <a:spLocks/>
          </p:cNvSpPr>
          <p:nvPr/>
        </p:nvSpPr>
        <p:spPr bwMode="auto">
          <a:xfrm>
            <a:off x="3199210" y="913685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1335" name="AutoShape 23"/>
          <p:cNvSpPr>
            <a:spLocks/>
          </p:cNvSpPr>
          <p:nvPr/>
        </p:nvSpPr>
        <p:spPr bwMode="auto">
          <a:xfrm>
            <a:off x="951310" y="9623822"/>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1336" name="AutoShape 24"/>
          <p:cNvSpPr>
            <a:spLocks/>
          </p:cNvSpPr>
          <p:nvPr/>
        </p:nvSpPr>
        <p:spPr bwMode="auto">
          <a:xfrm>
            <a:off x="3743326" y="44648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41337" name="AutoShape 25"/>
          <p:cNvSpPr>
            <a:spLocks/>
          </p:cNvSpPr>
          <p:nvPr/>
        </p:nvSpPr>
        <p:spPr bwMode="auto">
          <a:xfrm>
            <a:off x="3743326" y="79319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41338" name="AutoShape 26"/>
          <p:cNvSpPr>
            <a:spLocks/>
          </p:cNvSpPr>
          <p:nvPr/>
        </p:nvSpPr>
        <p:spPr bwMode="auto">
          <a:xfrm>
            <a:off x="13524310" y="44648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1339" name="AutoShape 27"/>
          <p:cNvSpPr>
            <a:spLocks/>
          </p:cNvSpPr>
          <p:nvPr/>
        </p:nvSpPr>
        <p:spPr bwMode="auto">
          <a:xfrm>
            <a:off x="13524310" y="7931944"/>
            <a:ext cx="975122" cy="975122"/>
          </a:xfrm>
          <a:custGeom>
            <a:avLst/>
            <a:gdLst>
              <a:gd name="T0" fmla="*/ 650048 w 19679"/>
              <a:gd name="T1" fmla="*/ 713540 h 19679"/>
              <a:gd name="T2" fmla="*/ 650048 w 19679"/>
              <a:gd name="T3" fmla="*/ 713540 h 19679"/>
              <a:gd name="T4" fmla="*/ 650048 w 19679"/>
              <a:gd name="T5" fmla="*/ 713540 h 19679"/>
              <a:gd name="T6" fmla="*/ 650048 w 19679"/>
              <a:gd name="T7" fmla="*/ 71354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41340" name="AutoShape 28"/>
          <p:cNvSpPr>
            <a:spLocks/>
          </p:cNvSpPr>
          <p:nvPr/>
        </p:nvSpPr>
        <p:spPr bwMode="auto">
          <a:xfrm>
            <a:off x="8921353" y="603051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41341" name="AutoShape 29"/>
          <p:cNvSpPr>
            <a:spLocks/>
          </p:cNvSpPr>
          <p:nvPr/>
        </p:nvSpPr>
        <p:spPr bwMode="auto">
          <a:xfrm>
            <a:off x="8921353" y="7168754"/>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02</a:t>
            </a:r>
            <a:endParaRPr lang="en-US" sz="1800" dirty="0">
              <a:solidFill>
                <a:schemeClr val="bg1"/>
              </a:solidFill>
              <a:latin typeface="Roboto" charset="0"/>
              <a:ea typeface="ＭＳ Ｐゴシック" charset="0"/>
              <a:cs typeface="Roboto" charset="0"/>
              <a:sym typeface="Roboto" charset="0"/>
            </a:endParaRPr>
          </a:p>
        </p:txBody>
      </p:sp>
      <p:sp>
        <p:nvSpPr>
          <p:cNvPr id="141342" name="AutoShape 30"/>
          <p:cNvSpPr>
            <a:spLocks/>
          </p:cNvSpPr>
          <p:nvPr/>
        </p:nvSpPr>
        <p:spPr bwMode="auto">
          <a:xfrm>
            <a:off x="8921353" y="817483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03</a:t>
            </a:r>
            <a:endParaRPr lang="en-US" sz="1800" dirty="0">
              <a:solidFill>
                <a:schemeClr val="bg1"/>
              </a:solidFill>
              <a:latin typeface="Roboto" charset="0"/>
              <a:ea typeface="ＭＳ Ｐゴシック" charset="0"/>
              <a:cs typeface="Roboto" charset="0"/>
              <a:sym typeface="Roboto" charset="0"/>
            </a:endParaRPr>
          </a:p>
        </p:txBody>
      </p:sp>
      <p:sp>
        <p:nvSpPr>
          <p:cNvPr id="141343" name="AutoShape 31"/>
          <p:cNvSpPr>
            <a:spLocks/>
          </p:cNvSpPr>
          <p:nvPr/>
        </p:nvSpPr>
        <p:spPr bwMode="auto">
          <a:xfrm>
            <a:off x="8921353" y="92368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41344" name="AutoShape 32"/>
          <p:cNvSpPr>
            <a:spLocks/>
          </p:cNvSpPr>
          <p:nvPr/>
        </p:nvSpPr>
        <p:spPr bwMode="auto">
          <a:xfrm>
            <a:off x="13810060" y="8218885"/>
            <a:ext cx="364331" cy="364331"/>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41345" name="AutoShape 33"/>
          <p:cNvSpPr>
            <a:spLocks/>
          </p:cNvSpPr>
          <p:nvPr/>
        </p:nvSpPr>
        <p:spPr bwMode="auto">
          <a:xfrm>
            <a:off x="4054079" y="8255794"/>
            <a:ext cx="354806" cy="327422"/>
          </a:xfrm>
          <a:custGeom>
            <a:avLst/>
            <a:gdLst>
              <a:gd name="T0" fmla="*/ 236538 w 21246"/>
              <a:gd name="T1" fmla="*/ 218282 h 21600"/>
              <a:gd name="T2" fmla="*/ 236538 w 21246"/>
              <a:gd name="T3" fmla="*/ 218282 h 21600"/>
              <a:gd name="T4" fmla="*/ 236538 w 21246"/>
              <a:gd name="T5" fmla="*/ 218282 h 21600"/>
              <a:gd name="T6" fmla="*/ 236538 w 21246"/>
              <a:gd name="T7" fmla="*/ 218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41346" name="AutoShape 34"/>
          <p:cNvSpPr>
            <a:spLocks/>
          </p:cNvSpPr>
          <p:nvPr/>
        </p:nvSpPr>
        <p:spPr bwMode="auto">
          <a:xfrm>
            <a:off x="4136231" y="4762500"/>
            <a:ext cx="190500" cy="381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41347" name="AutoShape 35"/>
          <p:cNvSpPr>
            <a:spLocks/>
          </p:cNvSpPr>
          <p:nvPr/>
        </p:nvSpPr>
        <p:spPr bwMode="auto">
          <a:xfrm>
            <a:off x="13850541" y="4804173"/>
            <a:ext cx="323850" cy="296465"/>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141325"/>
                                        </p:tgtEl>
                                        <p:attrNameLst>
                                          <p:attrName>style.visibility</p:attrName>
                                        </p:attrNameLst>
                                      </p:cBhvr>
                                      <p:to>
                                        <p:strVal val="visible"/>
                                      </p:to>
                                    </p:set>
                                    <p:anim calcmode="lin" valueType="num">
                                      <p:cBhvr>
                                        <p:cTn id="7" dur="400" fill="hold"/>
                                        <p:tgtEl>
                                          <p:spTgt spid="141325"/>
                                        </p:tgtEl>
                                        <p:attrNameLst>
                                          <p:attrName>ppt_w</p:attrName>
                                        </p:attrNameLst>
                                      </p:cBhvr>
                                      <p:tavLst>
                                        <p:tav tm="0">
                                          <p:val>
                                            <p:fltVal val="0"/>
                                          </p:val>
                                        </p:tav>
                                        <p:tav tm="100000">
                                          <p:val>
                                            <p:strVal val="#ppt_w"/>
                                          </p:val>
                                        </p:tav>
                                      </p:tavLst>
                                    </p:anim>
                                    <p:anim calcmode="lin" valueType="num">
                                      <p:cBhvr>
                                        <p:cTn id="8" dur="400" fill="hold"/>
                                        <p:tgtEl>
                                          <p:spTgt spid="141325"/>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grpId="0" nodeType="afterEffect">
                                  <p:stCondLst>
                                    <p:cond delay="0"/>
                                  </p:stCondLst>
                                  <p:childTnLst>
                                    <p:set>
                                      <p:cBhvr>
                                        <p:cTn id="11" dur="1" fill="hold">
                                          <p:stCondLst>
                                            <p:cond delay="0"/>
                                          </p:stCondLst>
                                        </p:cTn>
                                        <p:tgtEl>
                                          <p:spTgt spid="141340"/>
                                        </p:tgtEl>
                                        <p:attrNameLst>
                                          <p:attrName>style.visibility</p:attrName>
                                        </p:attrNameLst>
                                      </p:cBhvr>
                                      <p:to>
                                        <p:strVal val="visible"/>
                                      </p:to>
                                    </p:set>
                                    <p:anim calcmode="lin" valueType="num">
                                      <p:cBhvr>
                                        <p:cTn id="12" dur="400" fill="hold"/>
                                        <p:tgtEl>
                                          <p:spTgt spid="141340"/>
                                        </p:tgtEl>
                                        <p:attrNameLst>
                                          <p:attrName>ppt_w</p:attrName>
                                        </p:attrNameLst>
                                      </p:cBhvr>
                                      <p:tavLst>
                                        <p:tav tm="0">
                                          <p:val>
                                            <p:fltVal val="0"/>
                                          </p:val>
                                        </p:tav>
                                        <p:tav tm="100000">
                                          <p:val>
                                            <p:strVal val="#ppt_w"/>
                                          </p:val>
                                        </p:tav>
                                      </p:tavLst>
                                    </p:anim>
                                    <p:anim calcmode="lin" valueType="num">
                                      <p:cBhvr>
                                        <p:cTn id="13" dur="400" fill="hold"/>
                                        <p:tgtEl>
                                          <p:spTgt spid="141340"/>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141336"/>
                                        </p:tgtEl>
                                        <p:attrNameLst>
                                          <p:attrName>style.visibility</p:attrName>
                                        </p:attrNameLst>
                                      </p:cBhvr>
                                      <p:to>
                                        <p:strVal val="visible"/>
                                      </p:to>
                                    </p:set>
                                    <p:anim calcmode="lin" valueType="num">
                                      <p:cBhvr>
                                        <p:cTn id="16" dur="400" fill="hold"/>
                                        <p:tgtEl>
                                          <p:spTgt spid="141336"/>
                                        </p:tgtEl>
                                        <p:attrNameLst>
                                          <p:attrName>ppt_w</p:attrName>
                                        </p:attrNameLst>
                                      </p:cBhvr>
                                      <p:tavLst>
                                        <p:tav tm="0">
                                          <p:val>
                                            <p:fltVal val="0"/>
                                          </p:val>
                                        </p:tav>
                                        <p:tav tm="100000">
                                          <p:val>
                                            <p:strVal val="#ppt_w"/>
                                          </p:val>
                                        </p:tav>
                                      </p:tavLst>
                                    </p:anim>
                                    <p:anim calcmode="lin" valueType="num">
                                      <p:cBhvr>
                                        <p:cTn id="17" dur="400" fill="hold"/>
                                        <p:tgtEl>
                                          <p:spTgt spid="14133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141346"/>
                                        </p:tgtEl>
                                        <p:attrNameLst>
                                          <p:attrName>style.visibility</p:attrName>
                                        </p:attrNameLst>
                                      </p:cBhvr>
                                      <p:to>
                                        <p:strVal val="visible"/>
                                      </p:to>
                                    </p:set>
                                    <p:anim calcmode="lin" valueType="num">
                                      <p:cBhvr>
                                        <p:cTn id="20" dur="400" fill="hold"/>
                                        <p:tgtEl>
                                          <p:spTgt spid="141346"/>
                                        </p:tgtEl>
                                        <p:attrNameLst>
                                          <p:attrName>ppt_w</p:attrName>
                                        </p:attrNameLst>
                                      </p:cBhvr>
                                      <p:tavLst>
                                        <p:tav tm="0">
                                          <p:val>
                                            <p:fltVal val="0"/>
                                          </p:val>
                                        </p:tav>
                                        <p:tav tm="100000">
                                          <p:val>
                                            <p:strVal val="#ppt_w"/>
                                          </p:val>
                                        </p:tav>
                                      </p:tavLst>
                                    </p:anim>
                                    <p:anim calcmode="lin" valueType="num">
                                      <p:cBhvr>
                                        <p:cTn id="21" dur="400" fill="hold"/>
                                        <p:tgtEl>
                                          <p:spTgt spid="141346"/>
                                        </p:tgtEl>
                                        <p:attrNameLst>
                                          <p:attrName>ppt_h</p:attrName>
                                        </p:attrNameLst>
                                      </p:cBhvr>
                                      <p:tavLst>
                                        <p:tav tm="0">
                                          <p:val>
                                            <p:fltVal val="0"/>
                                          </p:val>
                                        </p:tav>
                                        <p:tav tm="100000">
                                          <p:val>
                                            <p:strVal val="#ppt_h"/>
                                          </p:val>
                                        </p:tav>
                                      </p:tavLst>
                                    </p:anim>
                                  </p:childTnLst>
                                </p:cTn>
                              </p:par>
                            </p:childTnLst>
                          </p:cTn>
                        </p:par>
                        <p:par>
                          <p:cTn id="22" fill="hold">
                            <p:stCondLst>
                              <p:cond delay="800"/>
                            </p:stCondLst>
                            <p:childTnLst>
                              <p:par>
                                <p:cTn id="23" presetID="10" presetClass="entr" presetSubtype="0" fill="hold" grpId="0" nodeType="afterEffect">
                                  <p:stCondLst>
                                    <p:cond delay="0"/>
                                  </p:stCondLst>
                                  <p:childTnLst>
                                    <p:set>
                                      <p:cBhvr>
                                        <p:cTn id="24" dur="1" fill="hold">
                                          <p:stCondLst>
                                            <p:cond delay="0"/>
                                          </p:stCondLst>
                                        </p:cTn>
                                        <p:tgtEl>
                                          <p:spTgt spid="141330"/>
                                        </p:tgtEl>
                                        <p:attrNameLst>
                                          <p:attrName>style.visibility</p:attrName>
                                        </p:attrNameLst>
                                      </p:cBhvr>
                                      <p:to>
                                        <p:strVal val="visible"/>
                                      </p:to>
                                    </p:set>
                                    <p:animEffect transition="in" filter="fade">
                                      <p:cBhvr>
                                        <p:cTn id="25" dur="400"/>
                                        <p:tgtEl>
                                          <p:spTgt spid="141330"/>
                                        </p:tgtEl>
                                      </p:cBhvr>
                                    </p:animEffect>
                                  </p:childTnLst>
                                </p:cTn>
                              </p:par>
                            </p:childTnLst>
                          </p:cTn>
                        </p:par>
                        <p:par>
                          <p:cTn id="26" fill="hold">
                            <p:stCondLst>
                              <p:cond delay="1200"/>
                            </p:stCondLst>
                            <p:childTnLst>
                              <p:par>
                                <p:cTn id="27" presetID="10" presetClass="entr" presetSubtype="0" fill="hold" grpId="0" nodeType="afterEffect">
                                  <p:stCondLst>
                                    <p:cond delay="0"/>
                                  </p:stCondLst>
                                  <p:childTnLst>
                                    <p:set>
                                      <p:cBhvr>
                                        <p:cTn id="28" dur="1" fill="hold">
                                          <p:stCondLst>
                                            <p:cond delay="0"/>
                                          </p:stCondLst>
                                        </p:cTn>
                                        <p:tgtEl>
                                          <p:spTgt spid="141331"/>
                                        </p:tgtEl>
                                        <p:attrNameLst>
                                          <p:attrName>style.visibility</p:attrName>
                                        </p:attrNameLst>
                                      </p:cBhvr>
                                      <p:to>
                                        <p:strVal val="visible"/>
                                      </p:to>
                                    </p:set>
                                    <p:animEffect transition="in" filter="fade">
                                      <p:cBhvr>
                                        <p:cTn id="29" dur="400"/>
                                        <p:tgtEl>
                                          <p:spTgt spid="141331"/>
                                        </p:tgtEl>
                                      </p:cBhvr>
                                    </p:animEffect>
                                  </p:childTnLst>
                                </p:cTn>
                              </p:par>
                            </p:childTnLst>
                          </p:cTn>
                        </p:par>
                        <p:par>
                          <p:cTn id="30" fill="hold">
                            <p:stCondLst>
                              <p:cond delay="1600"/>
                            </p:stCondLst>
                            <p:childTnLst>
                              <p:par>
                                <p:cTn id="31" presetID="23" presetClass="entr" presetSubtype="16" fill="hold" nodeType="afterEffect">
                                  <p:stCondLst>
                                    <p:cond delay="0"/>
                                  </p:stCondLst>
                                  <p:childTnLst>
                                    <p:set>
                                      <p:cBhvr>
                                        <p:cTn id="32" dur="1" fill="hold">
                                          <p:stCondLst>
                                            <p:cond delay="0"/>
                                          </p:stCondLst>
                                        </p:cTn>
                                        <p:tgtEl>
                                          <p:spTgt spid="141322"/>
                                        </p:tgtEl>
                                        <p:attrNameLst>
                                          <p:attrName>style.visibility</p:attrName>
                                        </p:attrNameLst>
                                      </p:cBhvr>
                                      <p:to>
                                        <p:strVal val="visible"/>
                                      </p:to>
                                    </p:set>
                                    <p:anim calcmode="lin" valueType="num">
                                      <p:cBhvr>
                                        <p:cTn id="33" dur="400" fill="hold"/>
                                        <p:tgtEl>
                                          <p:spTgt spid="141322"/>
                                        </p:tgtEl>
                                        <p:attrNameLst>
                                          <p:attrName>ppt_w</p:attrName>
                                        </p:attrNameLst>
                                      </p:cBhvr>
                                      <p:tavLst>
                                        <p:tav tm="0">
                                          <p:val>
                                            <p:fltVal val="0"/>
                                          </p:val>
                                        </p:tav>
                                        <p:tav tm="100000">
                                          <p:val>
                                            <p:strVal val="#ppt_w"/>
                                          </p:val>
                                        </p:tav>
                                      </p:tavLst>
                                    </p:anim>
                                    <p:anim calcmode="lin" valueType="num">
                                      <p:cBhvr>
                                        <p:cTn id="34" dur="400" fill="hold"/>
                                        <p:tgtEl>
                                          <p:spTgt spid="141322"/>
                                        </p:tgtEl>
                                        <p:attrNameLst>
                                          <p:attrName>ppt_h</p:attrName>
                                        </p:attrNameLst>
                                      </p:cBhvr>
                                      <p:tavLst>
                                        <p:tav tm="0">
                                          <p:val>
                                            <p:fltVal val="0"/>
                                          </p:val>
                                        </p:tav>
                                        <p:tav tm="100000">
                                          <p:val>
                                            <p:strVal val="#ppt_h"/>
                                          </p:val>
                                        </p:tav>
                                      </p:tavLst>
                                    </p:anim>
                                  </p:childTnLst>
                                </p:cTn>
                              </p:par>
                            </p:childTnLst>
                          </p:cTn>
                        </p:par>
                        <p:par>
                          <p:cTn id="35" fill="hold">
                            <p:stCondLst>
                              <p:cond delay="2000"/>
                            </p:stCondLst>
                            <p:childTnLst>
                              <p:par>
                                <p:cTn id="36" presetID="23" presetClass="entr" presetSubtype="16" fill="hold" grpId="0" nodeType="afterEffect">
                                  <p:stCondLst>
                                    <p:cond delay="0"/>
                                  </p:stCondLst>
                                  <p:childTnLst>
                                    <p:set>
                                      <p:cBhvr>
                                        <p:cTn id="37" dur="1" fill="hold">
                                          <p:stCondLst>
                                            <p:cond delay="0"/>
                                          </p:stCondLst>
                                        </p:cTn>
                                        <p:tgtEl>
                                          <p:spTgt spid="141341"/>
                                        </p:tgtEl>
                                        <p:attrNameLst>
                                          <p:attrName>style.visibility</p:attrName>
                                        </p:attrNameLst>
                                      </p:cBhvr>
                                      <p:to>
                                        <p:strVal val="visible"/>
                                      </p:to>
                                    </p:set>
                                    <p:anim calcmode="lin" valueType="num">
                                      <p:cBhvr>
                                        <p:cTn id="38" dur="400" fill="hold"/>
                                        <p:tgtEl>
                                          <p:spTgt spid="141341"/>
                                        </p:tgtEl>
                                        <p:attrNameLst>
                                          <p:attrName>ppt_w</p:attrName>
                                        </p:attrNameLst>
                                      </p:cBhvr>
                                      <p:tavLst>
                                        <p:tav tm="0">
                                          <p:val>
                                            <p:fltVal val="0"/>
                                          </p:val>
                                        </p:tav>
                                        <p:tav tm="100000">
                                          <p:val>
                                            <p:strVal val="#ppt_w"/>
                                          </p:val>
                                        </p:tav>
                                      </p:tavLst>
                                    </p:anim>
                                    <p:anim calcmode="lin" valueType="num">
                                      <p:cBhvr>
                                        <p:cTn id="39" dur="400" fill="hold"/>
                                        <p:tgtEl>
                                          <p:spTgt spid="141341"/>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141338"/>
                                        </p:tgtEl>
                                        <p:attrNameLst>
                                          <p:attrName>style.visibility</p:attrName>
                                        </p:attrNameLst>
                                      </p:cBhvr>
                                      <p:to>
                                        <p:strVal val="visible"/>
                                      </p:to>
                                    </p:set>
                                    <p:anim calcmode="lin" valueType="num">
                                      <p:cBhvr>
                                        <p:cTn id="42" dur="400" fill="hold"/>
                                        <p:tgtEl>
                                          <p:spTgt spid="141338"/>
                                        </p:tgtEl>
                                        <p:attrNameLst>
                                          <p:attrName>ppt_w</p:attrName>
                                        </p:attrNameLst>
                                      </p:cBhvr>
                                      <p:tavLst>
                                        <p:tav tm="0">
                                          <p:val>
                                            <p:fltVal val="0"/>
                                          </p:val>
                                        </p:tav>
                                        <p:tav tm="100000">
                                          <p:val>
                                            <p:strVal val="#ppt_w"/>
                                          </p:val>
                                        </p:tav>
                                      </p:tavLst>
                                    </p:anim>
                                    <p:anim calcmode="lin" valueType="num">
                                      <p:cBhvr>
                                        <p:cTn id="43" dur="400" fill="hold"/>
                                        <p:tgtEl>
                                          <p:spTgt spid="141338"/>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141347"/>
                                        </p:tgtEl>
                                        <p:attrNameLst>
                                          <p:attrName>style.visibility</p:attrName>
                                        </p:attrNameLst>
                                      </p:cBhvr>
                                      <p:to>
                                        <p:strVal val="visible"/>
                                      </p:to>
                                    </p:set>
                                    <p:anim calcmode="lin" valueType="num">
                                      <p:cBhvr>
                                        <p:cTn id="46" dur="400" fill="hold"/>
                                        <p:tgtEl>
                                          <p:spTgt spid="141347"/>
                                        </p:tgtEl>
                                        <p:attrNameLst>
                                          <p:attrName>ppt_w</p:attrName>
                                        </p:attrNameLst>
                                      </p:cBhvr>
                                      <p:tavLst>
                                        <p:tav tm="0">
                                          <p:val>
                                            <p:fltVal val="0"/>
                                          </p:val>
                                        </p:tav>
                                        <p:tav tm="100000">
                                          <p:val>
                                            <p:strVal val="#ppt_w"/>
                                          </p:val>
                                        </p:tav>
                                      </p:tavLst>
                                    </p:anim>
                                    <p:anim calcmode="lin" valueType="num">
                                      <p:cBhvr>
                                        <p:cTn id="47" dur="400" fill="hold"/>
                                        <p:tgtEl>
                                          <p:spTgt spid="141347"/>
                                        </p:tgtEl>
                                        <p:attrNameLst>
                                          <p:attrName>ppt_h</p:attrName>
                                        </p:attrNameLst>
                                      </p:cBhvr>
                                      <p:tavLst>
                                        <p:tav tm="0">
                                          <p:val>
                                            <p:fltVal val="0"/>
                                          </p:val>
                                        </p:tav>
                                        <p:tav tm="100000">
                                          <p:val>
                                            <p:strVal val="#ppt_h"/>
                                          </p:val>
                                        </p:tav>
                                      </p:tavLst>
                                    </p:anim>
                                  </p:childTnLst>
                                </p:cTn>
                              </p:par>
                            </p:childTnLst>
                          </p:cTn>
                        </p:par>
                        <p:par>
                          <p:cTn id="48" fill="hold">
                            <p:stCondLst>
                              <p:cond delay="2400"/>
                            </p:stCondLst>
                            <p:childTnLst>
                              <p:par>
                                <p:cTn id="49" presetID="10" presetClass="entr" presetSubtype="0" fill="hold" grpId="0" nodeType="afterEffect">
                                  <p:stCondLst>
                                    <p:cond delay="0"/>
                                  </p:stCondLst>
                                  <p:childTnLst>
                                    <p:set>
                                      <p:cBhvr>
                                        <p:cTn id="50" dur="1" fill="hold">
                                          <p:stCondLst>
                                            <p:cond delay="0"/>
                                          </p:stCondLst>
                                        </p:cTn>
                                        <p:tgtEl>
                                          <p:spTgt spid="141328"/>
                                        </p:tgtEl>
                                        <p:attrNameLst>
                                          <p:attrName>style.visibility</p:attrName>
                                        </p:attrNameLst>
                                      </p:cBhvr>
                                      <p:to>
                                        <p:strVal val="visible"/>
                                      </p:to>
                                    </p:set>
                                    <p:animEffect transition="in" filter="fade">
                                      <p:cBhvr>
                                        <p:cTn id="51" dur="400"/>
                                        <p:tgtEl>
                                          <p:spTgt spid="141328"/>
                                        </p:tgtEl>
                                      </p:cBhvr>
                                    </p:animEffect>
                                  </p:childTnLst>
                                </p:cTn>
                              </p:par>
                            </p:childTnLst>
                          </p:cTn>
                        </p:par>
                        <p:par>
                          <p:cTn id="52" fill="hold">
                            <p:stCondLst>
                              <p:cond delay="2800"/>
                            </p:stCondLst>
                            <p:childTnLst>
                              <p:par>
                                <p:cTn id="53" presetID="10" presetClass="entr" presetSubtype="0" fill="hold" grpId="0" nodeType="afterEffect">
                                  <p:stCondLst>
                                    <p:cond delay="0"/>
                                  </p:stCondLst>
                                  <p:childTnLst>
                                    <p:set>
                                      <p:cBhvr>
                                        <p:cTn id="54" dur="1" fill="hold">
                                          <p:stCondLst>
                                            <p:cond delay="0"/>
                                          </p:stCondLst>
                                        </p:cTn>
                                        <p:tgtEl>
                                          <p:spTgt spid="141329"/>
                                        </p:tgtEl>
                                        <p:attrNameLst>
                                          <p:attrName>style.visibility</p:attrName>
                                        </p:attrNameLst>
                                      </p:cBhvr>
                                      <p:to>
                                        <p:strVal val="visible"/>
                                      </p:to>
                                    </p:set>
                                    <p:animEffect transition="in" filter="fade">
                                      <p:cBhvr>
                                        <p:cTn id="55" dur="400"/>
                                        <p:tgtEl>
                                          <p:spTgt spid="141329"/>
                                        </p:tgtEl>
                                      </p:cBhvr>
                                    </p:animEffect>
                                  </p:childTnLst>
                                </p:cTn>
                              </p:par>
                            </p:childTnLst>
                          </p:cTn>
                        </p:par>
                        <p:par>
                          <p:cTn id="56" fill="hold">
                            <p:stCondLst>
                              <p:cond delay="3200"/>
                            </p:stCondLst>
                            <p:childTnLst>
                              <p:par>
                                <p:cTn id="57" presetID="23" presetClass="entr" presetSubtype="16" fill="hold" nodeType="afterEffect">
                                  <p:stCondLst>
                                    <p:cond delay="0"/>
                                  </p:stCondLst>
                                  <p:childTnLst>
                                    <p:set>
                                      <p:cBhvr>
                                        <p:cTn id="58" dur="1" fill="hold">
                                          <p:stCondLst>
                                            <p:cond delay="0"/>
                                          </p:stCondLst>
                                        </p:cTn>
                                        <p:tgtEl>
                                          <p:spTgt spid="141319"/>
                                        </p:tgtEl>
                                        <p:attrNameLst>
                                          <p:attrName>style.visibility</p:attrName>
                                        </p:attrNameLst>
                                      </p:cBhvr>
                                      <p:to>
                                        <p:strVal val="visible"/>
                                      </p:to>
                                    </p:set>
                                    <p:anim calcmode="lin" valueType="num">
                                      <p:cBhvr>
                                        <p:cTn id="59" dur="400" fill="hold"/>
                                        <p:tgtEl>
                                          <p:spTgt spid="141319"/>
                                        </p:tgtEl>
                                        <p:attrNameLst>
                                          <p:attrName>ppt_w</p:attrName>
                                        </p:attrNameLst>
                                      </p:cBhvr>
                                      <p:tavLst>
                                        <p:tav tm="0">
                                          <p:val>
                                            <p:fltVal val="0"/>
                                          </p:val>
                                        </p:tav>
                                        <p:tav tm="100000">
                                          <p:val>
                                            <p:strVal val="#ppt_w"/>
                                          </p:val>
                                        </p:tav>
                                      </p:tavLst>
                                    </p:anim>
                                    <p:anim calcmode="lin" valueType="num">
                                      <p:cBhvr>
                                        <p:cTn id="60" dur="400" fill="hold"/>
                                        <p:tgtEl>
                                          <p:spTgt spid="141319"/>
                                        </p:tgtEl>
                                        <p:attrNameLst>
                                          <p:attrName>ppt_h</p:attrName>
                                        </p:attrNameLst>
                                      </p:cBhvr>
                                      <p:tavLst>
                                        <p:tav tm="0">
                                          <p:val>
                                            <p:fltVal val="0"/>
                                          </p:val>
                                        </p:tav>
                                        <p:tav tm="100000">
                                          <p:val>
                                            <p:strVal val="#ppt_h"/>
                                          </p:val>
                                        </p:tav>
                                      </p:tavLst>
                                    </p:anim>
                                  </p:childTnLst>
                                </p:cTn>
                              </p:par>
                            </p:childTnLst>
                          </p:cTn>
                        </p:par>
                        <p:par>
                          <p:cTn id="61" fill="hold">
                            <p:stCondLst>
                              <p:cond delay="3600"/>
                            </p:stCondLst>
                            <p:childTnLst>
                              <p:par>
                                <p:cTn id="62" presetID="23" presetClass="entr" presetSubtype="16" fill="hold" grpId="0" nodeType="afterEffect">
                                  <p:stCondLst>
                                    <p:cond delay="0"/>
                                  </p:stCondLst>
                                  <p:childTnLst>
                                    <p:set>
                                      <p:cBhvr>
                                        <p:cTn id="63" dur="1" fill="hold">
                                          <p:stCondLst>
                                            <p:cond delay="0"/>
                                          </p:stCondLst>
                                        </p:cTn>
                                        <p:tgtEl>
                                          <p:spTgt spid="141342"/>
                                        </p:tgtEl>
                                        <p:attrNameLst>
                                          <p:attrName>style.visibility</p:attrName>
                                        </p:attrNameLst>
                                      </p:cBhvr>
                                      <p:to>
                                        <p:strVal val="visible"/>
                                      </p:to>
                                    </p:set>
                                    <p:anim calcmode="lin" valueType="num">
                                      <p:cBhvr>
                                        <p:cTn id="64" dur="400" fill="hold"/>
                                        <p:tgtEl>
                                          <p:spTgt spid="141342"/>
                                        </p:tgtEl>
                                        <p:attrNameLst>
                                          <p:attrName>ppt_w</p:attrName>
                                        </p:attrNameLst>
                                      </p:cBhvr>
                                      <p:tavLst>
                                        <p:tav tm="0">
                                          <p:val>
                                            <p:fltVal val="0"/>
                                          </p:val>
                                        </p:tav>
                                        <p:tav tm="100000">
                                          <p:val>
                                            <p:strVal val="#ppt_w"/>
                                          </p:val>
                                        </p:tav>
                                      </p:tavLst>
                                    </p:anim>
                                    <p:anim calcmode="lin" valueType="num">
                                      <p:cBhvr>
                                        <p:cTn id="65" dur="400" fill="hold"/>
                                        <p:tgtEl>
                                          <p:spTgt spid="141342"/>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141337"/>
                                        </p:tgtEl>
                                        <p:attrNameLst>
                                          <p:attrName>style.visibility</p:attrName>
                                        </p:attrNameLst>
                                      </p:cBhvr>
                                      <p:to>
                                        <p:strVal val="visible"/>
                                      </p:to>
                                    </p:set>
                                    <p:anim calcmode="lin" valueType="num">
                                      <p:cBhvr>
                                        <p:cTn id="68" dur="400" fill="hold"/>
                                        <p:tgtEl>
                                          <p:spTgt spid="141337"/>
                                        </p:tgtEl>
                                        <p:attrNameLst>
                                          <p:attrName>ppt_w</p:attrName>
                                        </p:attrNameLst>
                                      </p:cBhvr>
                                      <p:tavLst>
                                        <p:tav tm="0">
                                          <p:val>
                                            <p:fltVal val="0"/>
                                          </p:val>
                                        </p:tav>
                                        <p:tav tm="100000">
                                          <p:val>
                                            <p:strVal val="#ppt_w"/>
                                          </p:val>
                                        </p:tav>
                                      </p:tavLst>
                                    </p:anim>
                                    <p:anim calcmode="lin" valueType="num">
                                      <p:cBhvr>
                                        <p:cTn id="69" dur="400" fill="hold"/>
                                        <p:tgtEl>
                                          <p:spTgt spid="14133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141345"/>
                                        </p:tgtEl>
                                        <p:attrNameLst>
                                          <p:attrName>style.visibility</p:attrName>
                                        </p:attrNameLst>
                                      </p:cBhvr>
                                      <p:to>
                                        <p:strVal val="visible"/>
                                      </p:to>
                                    </p:set>
                                    <p:anim calcmode="lin" valueType="num">
                                      <p:cBhvr>
                                        <p:cTn id="72" dur="400" fill="hold"/>
                                        <p:tgtEl>
                                          <p:spTgt spid="141345"/>
                                        </p:tgtEl>
                                        <p:attrNameLst>
                                          <p:attrName>ppt_w</p:attrName>
                                        </p:attrNameLst>
                                      </p:cBhvr>
                                      <p:tavLst>
                                        <p:tav tm="0">
                                          <p:val>
                                            <p:fltVal val="0"/>
                                          </p:val>
                                        </p:tav>
                                        <p:tav tm="100000">
                                          <p:val>
                                            <p:strVal val="#ppt_w"/>
                                          </p:val>
                                        </p:tav>
                                      </p:tavLst>
                                    </p:anim>
                                    <p:anim calcmode="lin" valueType="num">
                                      <p:cBhvr>
                                        <p:cTn id="73" dur="400" fill="hold"/>
                                        <p:tgtEl>
                                          <p:spTgt spid="141345"/>
                                        </p:tgtEl>
                                        <p:attrNameLst>
                                          <p:attrName>ppt_h</p:attrName>
                                        </p:attrNameLst>
                                      </p:cBhvr>
                                      <p:tavLst>
                                        <p:tav tm="0">
                                          <p:val>
                                            <p:fltVal val="0"/>
                                          </p:val>
                                        </p:tav>
                                        <p:tav tm="100000">
                                          <p:val>
                                            <p:strVal val="#ppt_h"/>
                                          </p:val>
                                        </p:tav>
                                      </p:tavLst>
                                    </p:anim>
                                  </p:childTnLst>
                                </p:cTn>
                              </p:par>
                            </p:childTnLst>
                          </p:cTn>
                        </p:par>
                        <p:par>
                          <p:cTn id="74" fill="hold">
                            <p:stCondLst>
                              <p:cond delay="4000"/>
                            </p:stCondLst>
                            <p:childTnLst>
                              <p:par>
                                <p:cTn id="75" presetID="10" presetClass="entr" presetSubtype="0" fill="hold" grpId="0" nodeType="afterEffect">
                                  <p:stCondLst>
                                    <p:cond delay="0"/>
                                  </p:stCondLst>
                                  <p:childTnLst>
                                    <p:set>
                                      <p:cBhvr>
                                        <p:cTn id="76" dur="1" fill="hold">
                                          <p:stCondLst>
                                            <p:cond delay="0"/>
                                          </p:stCondLst>
                                        </p:cTn>
                                        <p:tgtEl>
                                          <p:spTgt spid="141334"/>
                                        </p:tgtEl>
                                        <p:attrNameLst>
                                          <p:attrName>style.visibility</p:attrName>
                                        </p:attrNameLst>
                                      </p:cBhvr>
                                      <p:to>
                                        <p:strVal val="visible"/>
                                      </p:to>
                                    </p:set>
                                    <p:animEffect transition="in" filter="fade">
                                      <p:cBhvr>
                                        <p:cTn id="77" dur="400"/>
                                        <p:tgtEl>
                                          <p:spTgt spid="141334"/>
                                        </p:tgtEl>
                                      </p:cBhvr>
                                    </p:animEffect>
                                  </p:childTnLst>
                                </p:cTn>
                              </p:par>
                            </p:childTnLst>
                          </p:cTn>
                        </p:par>
                        <p:par>
                          <p:cTn id="78" fill="hold">
                            <p:stCondLst>
                              <p:cond delay="4400"/>
                            </p:stCondLst>
                            <p:childTnLst>
                              <p:par>
                                <p:cTn id="79" presetID="10" presetClass="entr" presetSubtype="0" fill="hold" grpId="0" nodeType="afterEffect">
                                  <p:stCondLst>
                                    <p:cond delay="0"/>
                                  </p:stCondLst>
                                  <p:childTnLst>
                                    <p:set>
                                      <p:cBhvr>
                                        <p:cTn id="80" dur="1" fill="hold">
                                          <p:stCondLst>
                                            <p:cond delay="0"/>
                                          </p:stCondLst>
                                        </p:cTn>
                                        <p:tgtEl>
                                          <p:spTgt spid="141335"/>
                                        </p:tgtEl>
                                        <p:attrNameLst>
                                          <p:attrName>style.visibility</p:attrName>
                                        </p:attrNameLst>
                                      </p:cBhvr>
                                      <p:to>
                                        <p:strVal val="visible"/>
                                      </p:to>
                                    </p:set>
                                    <p:animEffect transition="in" filter="fade">
                                      <p:cBhvr>
                                        <p:cTn id="81" dur="400"/>
                                        <p:tgtEl>
                                          <p:spTgt spid="141335"/>
                                        </p:tgtEl>
                                      </p:cBhvr>
                                    </p:animEffect>
                                  </p:childTnLst>
                                </p:cTn>
                              </p:par>
                            </p:childTnLst>
                          </p:cTn>
                        </p:par>
                        <p:par>
                          <p:cTn id="82" fill="hold" nodeType="afterGroup">
                            <p:stCondLst>
                              <p:cond delay="4800"/>
                            </p:stCondLst>
                            <p:childTnLst>
                              <p:par>
                                <p:cTn id="83" presetID="23" presetClass="entr" presetSubtype="16" fill="hold" nodeType="afterEffect">
                                  <p:stCondLst>
                                    <p:cond delay="0"/>
                                  </p:stCondLst>
                                  <p:childTnLst>
                                    <p:set>
                                      <p:cBhvr>
                                        <p:cTn id="84" dur="1" fill="hold">
                                          <p:stCondLst>
                                            <p:cond delay="0"/>
                                          </p:stCondLst>
                                        </p:cTn>
                                        <p:tgtEl>
                                          <p:spTgt spid="141316"/>
                                        </p:tgtEl>
                                        <p:attrNameLst>
                                          <p:attrName>style.visibility</p:attrName>
                                        </p:attrNameLst>
                                      </p:cBhvr>
                                      <p:to>
                                        <p:strVal val="visible"/>
                                      </p:to>
                                    </p:set>
                                    <p:anim calcmode="lin" valueType="num">
                                      <p:cBhvr>
                                        <p:cTn id="85" dur="400" fill="hold"/>
                                        <p:tgtEl>
                                          <p:spTgt spid="141316"/>
                                        </p:tgtEl>
                                        <p:attrNameLst>
                                          <p:attrName>ppt_w</p:attrName>
                                        </p:attrNameLst>
                                      </p:cBhvr>
                                      <p:tavLst>
                                        <p:tav tm="0">
                                          <p:val>
                                            <p:fltVal val="0"/>
                                          </p:val>
                                        </p:tav>
                                        <p:tav tm="100000">
                                          <p:val>
                                            <p:strVal val="#ppt_w"/>
                                          </p:val>
                                        </p:tav>
                                      </p:tavLst>
                                    </p:anim>
                                    <p:anim calcmode="lin" valueType="num">
                                      <p:cBhvr>
                                        <p:cTn id="86" dur="400" fill="hold"/>
                                        <p:tgtEl>
                                          <p:spTgt spid="14131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5200"/>
                            </p:stCondLst>
                            <p:childTnLst>
                              <p:par>
                                <p:cTn id="88" presetID="23" presetClass="entr" presetSubtype="16" fill="hold" grpId="0" nodeType="afterEffect">
                                  <p:stCondLst>
                                    <p:cond delay="0"/>
                                  </p:stCondLst>
                                  <p:childTnLst>
                                    <p:set>
                                      <p:cBhvr>
                                        <p:cTn id="89" dur="1" fill="hold">
                                          <p:stCondLst>
                                            <p:cond delay="0"/>
                                          </p:stCondLst>
                                        </p:cTn>
                                        <p:tgtEl>
                                          <p:spTgt spid="141343"/>
                                        </p:tgtEl>
                                        <p:attrNameLst>
                                          <p:attrName>style.visibility</p:attrName>
                                        </p:attrNameLst>
                                      </p:cBhvr>
                                      <p:to>
                                        <p:strVal val="visible"/>
                                      </p:to>
                                    </p:set>
                                    <p:anim calcmode="lin" valueType="num">
                                      <p:cBhvr>
                                        <p:cTn id="90" dur="400" fill="hold"/>
                                        <p:tgtEl>
                                          <p:spTgt spid="141343"/>
                                        </p:tgtEl>
                                        <p:attrNameLst>
                                          <p:attrName>ppt_w</p:attrName>
                                        </p:attrNameLst>
                                      </p:cBhvr>
                                      <p:tavLst>
                                        <p:tav tm="0">
                                          <p:val>
                                            <p:fltVal val="0"/>
                                          </p:val>
                                        </p:tav>
                                        <p:tav tm="100000">
                                          <p:val>
                                            <p:strVal val="#ppt_w"/>
                                          </p:val>
                                        </p:tav>
                                      </p:tavLst>
                                    </p:anim>
                                    <p:anim calcmode="lin" valueType="num">
                                      <p:cBhvr>
                                        <p:cTn id="91" dur="400" fill="hold"/>
                                        <p:tgtEl>
                                          <p:spTgt spid="141343"/>
                                        </p:tgtEl>
                                        <p:attrNameLst>
                                          <p:attrName>ppt_h</p:attrName>
                                        </p:attrNameLst>
                                      </p:cBhvr>
                                      <p:tavLst>
                                        <p:tav tm="0">
                                          <p:val>
                                            <p:fltVal val="0"/>
                                          </p:val>
                                        </p:tav>
                                        <p:tav tm="100000">
                                          <p:val>
                                            <p:strVal val="#ppt_h"/>
                                          </p:val>
                                        </p:tav>
                                      </p:tavLst>
                                    </p:anim>
                                  </p:childTnLst>
                                </p:cTn>
                              </p:par>
                              <p:par>
                                <p:cTn id="92" presetID="23" presetClass="entr" presetSubtype="16" fill="hold" grpId="0" nodeType="withEffect">
                                  <p:stCondLst>
                                    <p:cond delay="0"/>
                                  </p:stCondLst>
                                  <p:childTnLst>
                                    <p:set>
                                      <p:cBhvr>
                                        <p:cTn id="93" dur="1" fill="hold">
                                          <p:stCondLst>
                                            <p:cond delay="0"/>
                                          </p:stCondLst>
                                        </p:cTn>
                                        <p:tgtEl>
                                          <p:spTgt spid="141339"/>
                                        </p:tgtEl>
                                        <p:attrNameLst>
                                          <p:attrName>style.visibility</p:attrName>
                                        </p:attrNameLst>
                                      </p:cBhvr>
                                      <p:to>
                                        <p:strVal val="visible"/>
                                      </p:to>
                                    </p:set>
                                    <p:anim calcmode="lin" valueType="num">
                                      <p:cBhvr>
                                        <p:cTn id="94" dur="400" fill="hold"/>
                                        <p:tgtEl>
                                          <p:spTgt spid="141339"/>
                                        </p:tgtEl>
                                        <p:attrNameLst>
                                          <p:attrName>ppt_w</p:attrName>
                                        </p:attrNameLst>
                                      </p:cBhvr>
                                      <p:tavLst>
                                        <p:tav tm="0">
                                          <p:val>
                                            <p:fltVal val="0"/>
                                          </p:val>
                                        </p:tav>
                                        <p:tav tm="100000">
                                          <p:val>
                                            <p:strVal val="#ppt_w"/>
                                          </p:val>
                                        </p:tav>
                                      </p:tavLst>
                                    </p:anim>
                                    <p:anim calcmode="lin" valueType="num">
                                      <p:cBhvr>
                                        <p:cTn id="95" dur="400" fill="hold"/>
                                        <p:tgtEl>
                                          <p:spTgt spid="141339"/>
                                        </p:tgtEl>
                                        <p:attrNameLst>
                                          <p:attrName>ppt_h</p:attrName>
                                        </p:attrNameLst>
                                      </p:cBhvr>
                                      <p:tavLst>
                                        <p:tav tm="0">
                                          <p:val>
                                            <p:fltVal val="0"/>
                                          </p:val>
                                        </p:tav>
                                        <p:tav tm="100000">
                                          <p:val>
                                            <p:strVal val="#ppt_h"/>
                                          </p:val>
                                        </p:tav>
                                      </p:tavLst>
                                    </p:anim>
                                  </p:childTnLst>
                                </p:cTn>
                              </p:par>
                              <p:par>
                                <p:cTn id="96" presetID="23" presetClass="entr" presetSubtype="16" fill="hold" grpId="0" nodeType="withEffect">
                                  <p:stCondLst>
                                    <p:cond delay="0"/>
                                  </p:stCondLst>
                                  <p:childTnLst>
                                    <p:set>
                                      <p:cBhvr>
                                        <p:cTn id="97" dur="1" fill="hold">
                                          <p:stCondLst>
                                            <p:cond delay="0"/>
                                          </p:stCondLst>
                                        </p:cTn>
                                        <p:tgtEl>
                                          <p:spTgt spid="141344"/>
                                        </p:tgtEl>
                                        <p:attrNameLst>
                                          <p:attrName>style.visibility</p:attrName>
                                        </p:attrNameLst>
                                      </p:cBhvr>
                                      <p:to>
                                        <p:strVal val="visible"/>
                                      </p:to>
                                    </p:set>
                                    <p:anim calcmode="lin" valueType="num">
                                      <p:cBhvr>
                                        <p:cTn id="98" dur="400" fill="hold"/>
                                        <p:tgtEl>
                                          <p:spTgt spid="141344"/>
                                        </p:tgtEl>
                                        <p:attrNameLst>
                                          <p:attrName>ppt_w</p:attrName>
                                        </p:attrNameLst>
                                      </p:cBhvr>
                                      <p:tavLst>
                                        <p:tav tm="0">
                                          <p:val>
                                            <p:fltVal val="0"/>
                                          </p:val>
                                        </p:tav>
                                        <p:tav tm="100000">
                                          <p:val>
                                            <p:strVal val="#ppt_w"/>
                                          </p:val>
                                        </p:tav>
                                      </p:tavLst>
                                    </p:anim>
                                    <p:anim calcmode="lin" valueType="num">
                                      <p:cBhvr>
                                        <p:cTn id="99" dur="400" fill="hold"/>
                                        <p:tgtEl>
                                          <p:spTgt spid="141344"/>
                                        </p:tgtEl>
                                        <p:attrNameLst>
                                          <p:attrName>ppt_h</p:attrName>
                                        </p:attrNameLst>
                                      </p:cBhvr>
                                      <p:tavLst>
                                        <p:tav tm="0">
                                          <p:val>
                                            <p:fltVal val="0"/>
                                          </p:val>
                                        </p:tav>
                                        <p:tav tm="100000">
                                          <p:val>
                                            <p:strVal val="#ppt_h"/>
                                          </p:val>
                                        </p:tav>
                                      </p:tavLst>
                                    </p:anim>
                                  </p:childTnLst>
                                </p:cTn>
                              </p:par>
                            </p:childTnLst>
                          </p:cTn>
                        </p:par>
                        <p:par>
                          <p:cTn id="100" fill="hold">
                            <p:stCondLst>
                              <p:cond delay="5600"/>
                            </p:stCondLst>
                            <p:childTnLst>
                              <p:par>
                                <p:cTn id="101" presetID="10" presetClass="entr" presetSubtype="0" fill="hold" grpId="0" nodeType="afterEffect">
                                  <p:stCondLst>
                                    <p:cond delay="0"/>
                                  </p:stCondLst>
                                  <p:childTnLst>
                                    <p:set>
                                      <p:cBhvr>
                                        <p:cTn id="102" dur="1" fill="hold">
                                          <p:stCondLst>
                                            <p:cond delay="0"/>
                                          </p:stCondLst>
                                        </p:cTn>
                                        <p:tgtEl>
                                          <p:spTgt spid="141332"/>
                                        </p:tgtEl>
                                        <p:attrNameLst>
                                          <p:attrName>style.visibility</p:attrName>
                                        </p:attrNameLst>
                                      </p:cBhvr>
                                      <p:to>
                                        <p:strVal val="visible"/>
                                      </p:to>
                                    </p:set>
                                    <p:animEffect transition="in" filter="fade">
                                      <p:cBhvr>
                                        <p:cTn id="103" dur="400"/>
                                        <p:tgtEl>
                                          <p:spTgt spid="141332"/>
                                        </p:tgtEl>
                                      </p:cBhvr>
                                    </p:animEffect>
                                  </p:childTnLst>
                                </p:cTn>
                              </p:par>
                            </p:childTnLst>
                          </p:cTn>
                        </p:par>
                        <p:par>
                          <p:cTn id="104" fill="hold">
                            <p:stCondLst>
                              <p:cond delay="6000"/>
                            </p:stCondLst>
                            <p:childTnLst>
                              <p:par>
                                <p:cTn id="105" presetID="10" presetClass="entr" presetSubtype="0" fill="hold" grpId="0" nodeType="afterEffect">
                                  <p:stCondLst>
                                    <p:cond delay="0"/>
                                  </p:stCondLst>
                                  <p:childTnLst>
                                    <p:set>
                                      <p:cBhvr>
                                        <p:cTn id="106" dur="1" fill="hold">
                                          <p:stCondLst>
                                            <p:cond delay="0"/>
                                          </p:stCondLst>
                                        </p:cTn>
                                        <p:tgtEl>
                                          <p:spTgt spid="141333"/>
                                        </p:tgtEl>
                                        <p:attrNameLst>
                                          <p:attrName>style.visibility</p:attrName>
                                        </p:attrNameLst>
                                      </p:cBhvr>
                                      <p:to>
                                        <p:strVal val="visible"/>
                                      </p:to>
                                    </p:set>
                                    <p:animEffect transition="in" filter="fade">
                                      <p:cBhvr>
                                        <p:cTn id="107" dur="400"/>
                                        <p:tgtEl>
                                          <p:spTgt spid="141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8" grpId="0"/>
      <p:bldP spid="141329" grpId="0"/>
      <p:bldP spid="141330" grpId="0"/>
      <p:bldP spid="141331" grpId="0"/>
      <p:bldP spid="141332" grpId="0"/>
      <p:bldP spid="141333" grpId="0"/>
      <p:bldP spid="141334" grpId="0"/>
      <p:bldP spid="141335" grpId="0"/>
      <p:bldP spid="141336" grpId="0" animBg="1"/>
      <p:bldP spid="141337" grpId="0" animBg="1"/>
      <p:bldP spid="141338" grpId="0" animBg="1"/>
      <p:bldP spid="141339" grpId="0" animBg="1"/>
      <p:bldP spid="141340" grpId="0" autoUpdateAnimBg="0"/>
      <p:bldP spid="141341" grpId="0" autoUpdateAnimBg="0"/>
      <p:bldP spid="141342" grpId="0" autoUpdateAnimBg="0"/>
      <p:bldP spid="141343" grpId="0" autoUpdateAnimBg="0"/>
      <p:bldP spid="141344" grpId="0" animBg="1"/>
      <p:bldP spid="141345" grpId="0" animBg="1"/>
      <p:bldP spid="141346" grpId="0" animBg="1"/>
      <p:bldP spid="14134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FC590B-9DF8-430C-9043-ABBF9D03A126}" type="slidenum">
              <a:rPr lang="en-US" sz="1500">
                <a:solidFill>
                  <a:schemeClr val="tx2"/>
                </a:solidFill>
              </a:rPr>
              <a:pPr algn="ctr" eaLnBrk="1">
                <a:lnSpc>
                  <a:spcPct val="100000"/>
                </a:lnSpc>
              </a:pPr>
              <a:t>135</a:t>
            </a:fld>
            <a:endParaRPr lang="en-US" sz="1800">
              <a:solidFill>
                <a:schemeClr val="tx2"/>
              </a:solidFill>
            </a:endParaRPr>
          </a:p>
        </p:txBody>
      </p:sp>
      <p:grpSp>
        <p:nvGrpSpPr>
          <p:cNvPr id="145410" name="Group 4"/>
          <p:cNvGrpSpPr>
            <a:grpSpLocks/>
          </p:cNvGrpSpPr>
          <p:nvPr/>
        </p:nvGrpSpPr>
        <p:grpSpPr bwMode="auto">
          <a:xfrm>
            <a:off x="7071123" y="6953250"/>
            <a:ext cx="4082653" cy="1103710"/>
            <a:chOff x="0" y="0"/>
            <a:chExt cx="5443034" cy="1470521"/>
          </a:xfrm>
        </p:grpSpPr>
        <p:sp>
          <p:nvSpPr>
            <p:cNvPr id="3" name="AutoShape 5"/>
            <p:cNvSpPr>
              <a:spLocks/>
            </p:cNvSpPr>
            <p:nvPr/>
          </p:nvSpPr>
          <p:spPr bwMode="auto">
            <a:xfrm>
              <a:off x="0" y="0"/>
              <a:ext cx="5443034" cy="981934"/>
            </a:xfrm>
            <a:custGeom>
              <a:avLst/>
              <a:gdLst>
                <a:gd name="T0" fmla="*/ 2721517 w 21600"/>
                <a:gd name="T1" fmla="*/ 490967 h 21600"/>
                <a:gd name="T2" fmla="*/ 2721517 w 21600"/>
                <a:gd name="T3" fmla="*/ 490967 h 21600"/>
                <a:gd name="T4" fmla="*/ 2721517 w 21600"/>
                <a:gd name="T5" fmla="*/ 490967 h 21600"/>
                <a:gd name="T6" fmla="*/ 2721517 w 21600"/>
                <a:gd name="T7" fmla="*/ 490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95" y="21600"/>
                  </a:lnTo>
                  <a:lnTo>
                    <a:pt x="19604"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a:off x="480968" y="981934"/>
              <a:ext cx="4481099" cy="467964"/>
            </a:xfrm>
            <a:custGeom>
              <a:avLst/>
              <a:gdLst>
                <a:gd name="T0" fmla="*/ 2240550 w 21600"/>
                <a:gd name="T1" fmla="*/ 233982 h 21600"/>
                <a:gd name="T2" fmla="*/ 2240550 w 21600"/>
                <a:gd name="T3" fmla="*/ 233982 h 21600"/>
                <a:gd name="T4" fmla="*/ 2240550 w 21600"/>
                <a:gd name="T5" fmla="*/ 233982 h 21600"/>
                <a:gd name="T6" fmla="*/ 2240550 w 21600"/>
                <a:gd name="T7" fmla="*/ 233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 name="AutoShape 7"/>
            <p:cNvSpPr>
              <a:spLocks/>
            </p:cNvSpPr>
            <p:nvPr/>
          </p:nvSpPr>
          <p:spPr bwMode="auto">
            <a:xfrm>
              <a:off x="39683" y="90421"/>
              <a:ext cx="471444" cy="1380100"/>
            </a:xfrm>
            <a:custGeom>
              <a:avLst/>
              <a:gdLst>
                <a:gd name="T0" fmla="*/ 235722 w 21600"/>
                <a:gd name="T1" fmla="*/ 690050 h 21600"/>
                <a:gd name="T2" fmla="*/ 235722 w 21600"/>
                <a:gd name="T3" fmla="*/ 690050 h 21600"/>
                <a:gd name="T4" fmla="*/ 235722 w 21600"/>
                <a:gd name="T5" fmla="*/ 690050 h 21600"/>
                <a:gd name="T6" fmla="*/ 235722 w 21600"/>
                <a:gd name="T7" fmla="*/ 69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727"/>
                  </a:lnTo>
                  <a:lnTo>
                    <a:pt x="20319" y="21599"/>
                  </a:lnTo>
                  <a:lnTo>
                    <a:pt x="21600" y="13935"/>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 name="AutoShape 8"/>
            <p:cNvSpPr>
              <a:spLocks/>
            </p:cNvSpPr>
            <p:nvPr/>
          </p:nvSpPr>
          <p:spPr bwMode="auto">
            <a:xfrm flipH="1">
              <a:off x="4941430" y="118975"/>
              <a:ext cx="442872" cy="1351546"/>
            </a:xfrm>
            <a:custGeom>
              <a:avLst/>
              <a:gdLst>
                <a:gd name="T0" fmla="*/ 221436 w 21600"/>
                <a:gd name="T1" fmla="*/ 675773 h 21600"/>
                <a:gd name="T2" fmla="*/ 221436 w 21600"/>
                <a:gd name="T3" fmla="*/ 675773 h 21600"/>
                <a:gd name="T4" fmla="*/ 221436 w 21600"/>
                <a:gd name="T5" fmla="*/ 675773 h 21600"/>
                <a:gd name="T6" fmla="*/ 221436 w 21600"/>
                <a:gd name="T7" fmla="*/ 675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461"/>
                  </a:lnTo>
                  <a:lnTo>
                    <a:pt x="21600" y="21600"/>
                  </a:lnTo>
                  <a:lnTo>
                    <a:pt x="21600" y="13777"/>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11" name="Group 9"/>
          <p:cNvGrpSpPr>
            <a:grpSpLocks/>
          </p:cNvGrpSpPr>
          <p:nvPr/>
        </p:nvGrpSpPr>
        <p:grpSpPr bwMode="auto">
          <a:xfrm>
            <a:off x="7439025" y="8178404"/>
            <a:ext cx="3361135" cy="1087040"/>
            <a:chOff x="0" y="0"/>
            <a:chExt cx="4481307" cy="1449560"/>
          </a:xfrm>
        </p:grpSpPr>
        <p:sp>
          <p:nvSpPr>
            <p:cNvPr id="142346" name="AutoShape 10"/>
            <p:cNvSpPr>
              <a:spLocks/>
            </p:cNvSpPr>
            <p:nvPr/>
          </p:nvSpPr>
          <p:spPr bwMode="auto">
            <a:xfrm>
              <a:off x="0" y="0"/>
              <a:ext cx="4481307" cy="982779"/>
            </a:xfrm>
            <a:custGeom>
              <a:avLst/>
              <a:gdLst>
                <a:gd name="T0" fmla="*/ 2240654 w 21600"/>
                <a:gd name="T1" fmla="*/ 491390 h 21600"/>
                <a:gd name="T2" fmla="*/ 2240654 w 21600"/>
                <a:gd name="T3" fmla="*/ 491390 h 21600"/>
                <a:gd name="T4" fmla="*/ 2240654 w 21600"/>
                <a:gd name="T5" fmla="*/ 491390 h 21600"/>
                <a:gd name="T6" fmla="*/ 2240654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368" y="21600"/>
                  </a:lnTo>
                  <a:lnTo>
                    <a:pt x="19231"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47" name="AutoShape 11"/>
            <p:cNvSpPr>
              <a:spLocks/>
            </p:cNvSpPr>
            <p:nvPr/>
          </p:nvSpPr>
          <p:spPr bwMode="auto">
            <a:xfrm>
              <a:off x="484166" y="982779"/>
              <a:ext cx="3533613" cy="466781"/>
            </a:xfrm>
            <a:custGeom>
              <a:avLst/>
              <a:gdLst>
                <a:gd name="T0" fmla="*/ 1766807 w 21600"/>
                <a:gd name="T1" fmla="*/ 233391 h 21600"/>
                <a:gd name="T2" fmla="*/ 1766807 w 21600"/>
                <a:gd name="T3" fmla="*/ 233391 h 21600"/>
                <a:gd name="T4" fmla="*/ 1766807 w 21600"/>
                <a:gd name="T5" fmla="*/ 233391 h 21600"/>
                <a:gd name="T6" fmla="*/ 1766807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48" name="AutoShape 12"/>
            <p:cNvSpPr>
              <a:spLocks/>
            </p:cNvSpPr>
            <p:nvPr/>
          </p:nvSpPr>
          <p:spPr bwMode="auto">
            <a:xfrm>
              <a:off x="47623" y="76209"/>
              <a:ext cx="442893" cy="1367000"/>
            </a:xfrm>
            <a:custGeom>
              <a:avLst/>
              <a:gdLst>
                <a:gd name="T0" fmla="*/ 221446 w 21600"/>
                <a:gd name="T1" fmla="*/ 683500 h 21600"/>
                <a:gd name="T2" fmla="*/ 221446 w 21600"/>
                <a:gd name="T3" fmla="*/ 683500 h 21600"/>
                <a:gd name="T4" fmla="*/ 221446 w 21600"/>
                <a:gd name="T5" fmla="*/ 683500 h 21600"/>
                <a:gd name="T6" fmla="*/ 221446 w 21600"/>
                <a:gd name="T7" fmla="*/ 683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235"/>
                  </a:lnTo>
                  <a:lnTo>
                    <a:pt x="21600" y="21600"/>
                  </a:lnTo>
                  <a:lnTo>
                    <a:pt x="21600" y="14054"/>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49" name="AutoShape 13"/>
            <p:cNvSpPr>
              <a:spLocks/>
            </p:cNvSpPr>
            <p:nvPr/>
          </p:nvSpPr>
          <p:spPr bwMode="auto">
            <a:xfrm flipH="1">
              <a:off x="3987617" y="119076"/>
              <a:ext cx="441305" cy="1324133"/>
            </a:xfrm>
            <a:custGeom>
              <a:avLst/>
              <a:gdLst>
                <a:gd name="T0" fmla="*/ 220653 w 21600"/>
                <a:gd name="T1" fmla="*/ 662067 h 21600"/>
                <a:gd name="T2" fmla="*/ 220653 w 21600"/>
                <a:gd name="T3" fmla="*/ 662067 h 21600"/>
                <a:gd name="T4" fmla="*/ 220653 w 21600"/>
                <a:gd name="T5" fmla="*/ 662067 h 21600"/>
                <a:gd name="T6" fmla="*/ 220653 w 21600"/>
                <a:gd name="T7" fmla="*/ 662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813"/>
                  </a:lnTo>
                  <a:lnTo>
                    <a:pt x="21600" y="21599"/>
                  </a:lnTo>
                  <a:lnTo>
                    <a:pt x="21600" y="13816"/>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12" name="Group 14"/>
          <p:cNvGrpSpPr>
            <a:grpSpLocks/>
          </p:cNvGrpSpPr>
          <p:nvPr/>
        </p:nvGrpSpPr>
        <p:grpSpPr bwMode="auto">
          <a:xfrm>
            <a:off x="7925991" y="9392842"/>
            <a:ext cx="2414588" cy="1087040"/>
            <a:chOff x="0" y="0"/>
            <a:chExt cx="3219694" cy="1449560"/>
          </a:xfrm>
        </p:grpSpPr>
        <p:sp>
          <p:nvSpPr>
            <p:cNvPr id="142351" name="AutoShape 15"/>
            <p:cNvSpPr>
              <a:spLocks/>
            </p:cNvSpPr>
            <p:nvPr/>
          </p:nvSpPr>
          <p:spPr bwMode="auto">
            <a:xfrm>
              <a:off x="0" y="0"/>
              <a:ext cx="3219694" cy="982779"/>
            </a:xfrm>
            <a:custGeom>
              <a:avLst/>
              <a:gdLst>
                <a:gd name="T0" fmla="*/ 1609847 w 21600"/>
                <a:gd name="T1" fmla="*/ 491390 h 21600"/>
                <a:gd name="T2" fmla="*/ 1609847 w 21600"/>
                <a:gd name="T3" fmla="*/ 491390 h 21600"/>
                <a:gd name="T4" fmla="*/ 1609847 w 21600"/>
                <a:gd name="T5" fmla="*/ 491390 h 21600"/>
                <a:gd name="T6" fmla="*/ 1609847 w 21600"/>
                <a:gd name="T7" fmla="*/ 4913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6" y="21600"/>
                  </a:lnTo>
                  <a:lnTo>
                    <a:pt x="18303" y="21600"/>
                  </a:lnTo>
                  <a:lnTo>
                    <a:pt x="21599"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2" name="AutoShape 16"/>
            <p:cNvSpPr>
              <a:spLocks/>
            </p:cNvSpPr>
            <p:nvPr/>
          </p:nvSpPr>
          <p:spPr bwMode="auto">
            <a:xfrm>
              <a:off x="482637" y="982779"/>
              <a:ext cx="2254421" cy="466781"/>
            </a:xfrm>
            <a:custGeom>
              <a:avLst/>
              <a:gdLst>
                <a:gd name="T0" fmla="*/ 1127211 w 21600"/>
                <a:gd name="T1" fmla="*/ 233391 h 21600"/>
                <a:gd name="T2" fmla="*/ 1127211 w 21600"/>
                <a:gd name="T3" fmla="*/ 233391 h 21600"/>
                <a:gd name="T4" fmla="*/ 1127211 w 21600"/>
                <a:gd name="T5" fmla="*/ 233391 h 21600"/>
                <a:gd name="T6" fmla="*/ 1127211 w 21600"/>
                <a:gd name="T7" fmla="*/ 2333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3" name="AutoShape 17"/>
            <p:cNvSpPr>
              <a:spLocks/>
            </p:cNvSpPr>
            <p:nvPr/>
          </p:nvSpPr>
          <p:spPr bwMode="auto">
            <a:xfrm>
              <a:off x="38103" y="73034"/>
              <a:ext cx="444534" cy="1352711"/>
            </a:xfrm>
            <a:custGeom>
              <a:avLst/>
              <a:gdLst>
                <a:gd name="T0" fmla="*/ 222267 w 21600"/>
                <a:gd name="T1" fmla="*/ 676356 h 21600"/>
                <a:gd name="T2" fmla="*/ 222267 w 21600"/>
                <a:gd name="T3" fmla="*/ 676356 h 21600"/>
                <a:gd name="T4" fmla="*/ 222267 w 21600"/>
                <a:gd name="T5" fmla="*/ 676356 h 21600"/>
                <a:gd name="T6" fmla="*/ 222267 w 21600"/>
                <a:gd name="T7" fmla="*/ 676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9147"/>
                  </a:lnTo>
                  <a:lnTo>
                    <a:pt x="21600" y="21600"/>
                  </a:lnTo>
                  <a:lnTo>
                    <a:pt x="21600" y="13730"/>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4" name="AutoShape 18"/>
            <p:cNvSpPr>
              <a:spLocks/>
            </p:cNvSpPr>
            <p:nvPr/>
          </p:nvSpPr>
          <p:spPr bwMode="auto">
            <a:xfrm flipH="1">
              <a:off x="2737057" y="66683"/>
              <a:ext cx="444534" cy="1381290"/>
            </a:xfrm>
            <a:custGeom>
              <a:avLst/>
              <a:gdLst>
                <a:gd name="T0" fmla="*/ 222267 w 21600"/>
                <a:gd name="T1" fmla="*/ 690645 h 21600"/>
                <a:gd name="T2" fmla="*/ 222267 w 21600"/>
                <a:gd name="T3" fmla="*/ 690645 h 21600"/>
                <a:gd name="T4" fmla="*/ 222267 w 21600"/>
                <a:gd name="T5" fmla="*/ 690645 h 21600"/>
                <a:gd name="T6" fmla="*/ 222267 w 21600"/>
                <a:gd name="T7" fmla="*/ 6906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3" y="9398"/>
                  </a:lnTo>
                  <a:lnTo>
                    <a:pt x="21600" y="21600"/>
                  </a:lnTo>
                  <a:lnTo>
                    <a:pt x="21600" y="13889"/>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13" name="Group 19"/>
          <p:cNvGrpSpPr>
            <a:grpSpLocks/>
          </p:cNvGrpSpPr>
          <p:nvPr/>
        </p:nvGrpSpPr>
        <p:grpSpPr bwMode="auto">
          <a:xfrm>
            <a:off x="6625829" y="5738812"/>
            <a:ext cx="5003006" cy="1091804"/>
            <a:chOff x="0" y="0"/>
            <a:chExt cx="6670237" cy="1456474"/>
          </a:xfrm>
        </p:grpSpPr>
        <p:sp>
          <p:nvSpPr>
            <p:cNvPr id="142356" name="AutoShape 20"/>
            <p:cNvSpPr>
              <a:spLocks/>
            </p:cNvSpPr>
            <p:nvPr/>
          </p:nvSpPr>
          <p:spPr bwMode="auto">
            <a:xfrm>
              <a:off x="0" y="0"/>
              <a:ext cx="6670237" cy="983160"/>
            </a:xfrm>
            <a:custGeom>
              <a:avLst/>
              <a:gdLst>
                <a:gd name="T0" fmla="*/ 3335119 w 21600"/>
                <a:gd name="T1" fmla="*/ 491580 h 21600"/>
                <a:gd name="T2" fmla="*/ 3335119 w 21600"/>
                <a:gd name="T3" fmla="*/ 491580 h 21600"/>
                <a:gd name="T4" fmla="*/ 3335119 w 21600"/>
                <a:gd name="T5" fmla="*/ 491580 h 21600"/>
                <a:gd name="T6" fmla="*/ 3335119 w 21600"/>
                <a:gd name="T7" fmla="*/ 491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591" y="21600"/>
                  </a:lnTo>
                  <a:lnTo>
                    <a:pt x="20008" y="21600"/>
                  </a:lnTo>
                  <a:lnTo>
                    <a:pt x="21600" y="0"/>
                  </a:lnTo>
                  <a:lnTo>
                    <a:pt x="0" y="0"/>
                  </a:lnTo>
                  <a:close/>
                </a:path>
              </a:pathLst>
            </a:custGeom>
            <a:solidFill>
              <a:srgbClr val="CBCBC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7" name="AutoShape 21"/>
            <p:cNvSpPr>
              <a:spLocks/>
            </p:cNvSpPr>
            <p:nvPr/>
          </p:nvSpPr>
          <p:spPr bwMode="auto">
            <a:xfrm>
              <a:off x="466694" y="983160"/>
              <a:ext cx="5693988" cy="466961"/>
            </a:xfrm>
            <a:custGeom>
              <a:avLst/>
              <a:gdLst>
                <a:gd name="T0" fmla="*/ 2846994 w 21600"/>
                <a:gd name="T1" fmla="*/ 233481 h 21600"/>
                <a:gd name="T2" fmla="*/ 2846994 w 21600"/>
                <a:gd name="T3" fmla="*/ 233481 h 21600"/>
                <a:gd name="T4" fmla="*/ 2846994 w 21600"/>
                <a:gd name="T5" fmla="*/ 233481 h 21600"/>
                <a:gd name="T6" fmla="*/ 2846994 w 21600"/>
                <a:gd name="T7" fmla="*/ 233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B2B3B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8" name="AutoShape 22"/>
            <p:cNvSpPr>
              <a:spLocks/>
            </p:cNvSpPr>
            <p:nvPr/>
          </p:nvSpPr>
          <p:spPr bwMode="auto">
            <a:xfrm>
              <a:off x="19049"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59" name="AutoShape 23"/>
            <p:cNvSpPr>
              <a:spLocks/>
            </p:cNvSpPr>
            <p:nvPr/>
          </p:nvSpPr>
          <p:spPr bwMode="auto">
            <a:xfrm flipH="1">
              <a:off x="6160682" y="76239"/>
              <a:ext cx="457170" cy="1380235"/>
            </a:xfrm>
            <a:custGeom>
              <a:avLst/>
              <a:gdLst>
                <a:gd name="T0" fmla="*/ 228585 w 21600"/>
                <a:gd name="T1" fmla="*/ 690118 h 21600"/>
                <a:gd name="T2" fmla="*/ 228585 w 21600"/>
                <a:gd name="T3" fmla="*/ 690118 h 21600"/>
                <a:gd name="T4" fmla="*/ 228585 w 21600"/>
                <a:gd name="T5" fmla="*/ 690118 h 21600"/>
                <a:gd name="T6" fmla="*/ 228585 w 21600"/>
                <a:gd name="T7" fmla="*/ 690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7666"/>
                  </a:lnTo>
                  <a:lnTo>
                    <a:pt x="21600" y="21599"/>
                  </a:lnTo>
                  <a:lnTo>
                    <a:pt x="21600" y="13963"/>
                  </a:lnTo>
                  <a:lnTo>
                    <a:pt x="0" y="0"/>
                  </a:lnTo>
                  <a:close/>
                </a:path>
              </a:pathLst>
            </a:custGeom>
            <a:solidFill>
              <a:srgbClr val="8C8C8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14" name="Group 24"/>
          <p:cNvGrpSpPr>
            <a:grpSpLocks/>
          </p:cNvGrpSpPr>
          <p:nvPr/>
        </p:nvGrpSpPr>
        <p:grpSpPr bwMode="auto">
          <a:xfrm>
            <a:off x="6223398" y="4537473"/>
            <a:ext cx="5840015" cy="1069181"/>
            <a:chOff x="0" y="0"/>
            <a:chExt cx="7785548" cy="1425207"/>
          </a:xfrm>
        </p:grpSpPr>
        <p:sp>
          <p:nvSpPr>
            <p:cNvPr id="142361" name="AutoShape 25"/>
            <p:cNvSpPr>
              <a:spLocks/>
            </p:cNvSpPr>
            <p:nvPr/>
          </p:nvSpPr>
          <p:spPr bwMode="auto">
            <a:xfrm>
              <a:off x="0" y="0"/>
              <a:ext cx="7785548" cy="958602"/>
            </a:xfrm>
            <a:custGeom>
              <a:avLst/>
              <a:gdLst>
                <a:gd name="T0" fmla="*/ 3892774 w 21600"/>
                <a:gd name="T1" fmla="*/ 479301 h 21600"/>
                <a:gd name="T2" fmla="*/ 3892774 w 21600"/>
                <a:gd name="T3" fmla="*/ 479301 h 21600"/>
                <a:gd name="T4" fmla="*/ 3892774 w 21600"/>
                <a:gd name="T5" fmla="*/ 479301 h 21600"/>
                <a:gd name="T6" fmla="*/ 3892774 w 21600"/>
                <a:gd name="T7" fmla="*/ 479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328" y="21600"/>
                  </a:lnTo>
                  <a:lnTo>
                    <a:pt x="20271" y="21600"/>
                  </a:lnTo>
                  <a:lnTo>
                    <a:pt x="21599"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62" name="AutoShape 26"/>
            <p:cNvSpPr>
              <a:spLocks/>
            </p:cNvSpPr>
            <p:nvPr/>
          </p:nvSpPr>
          <p:spPr bwMode="auto">
            <a:xfrm>
              <a:off x="479355" y="958602"/>
              <a:ext cx="6826838" cy="453908"/>
            </a:xfrm>
            <a:custGeom>
              <a:avLst/>
              <a:gdLst>
                <a:gd name="T0" fmla="*/ 3413419 w 21600"/>
                <a:gd name="T1" fmla="*/ 226954 h 21600"/>
                <a:gd name="T2" fmla="*/ 3413419 w 21600"/>
                <a:gd name="T3" fmla="*/ 226954 h 21600"/>
                <a:gd name="T4" fmla="*/ 3413419 w 21600"/>
                <a:gd name="T5" fmla="*/ 226954 h 21600"/>
                <a:gd name="T6" fmla="*/ 3413419 w 21600"/>
                <a:gd name="T7" fmla="*/ 226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63" name="AutoShape 27"/>
            <p:cNvSpPr>
              <a:spLocks/>
            </p:cNvSpPr>
            <p:nvPr/>
          </p:nvSpPr>
          <p:spPr bwMode="auto">
            <a:xfrm>
              <a:off x="3175"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2364" name="AutoShape 28"/>
            <p:cNvSpPr>
              <a:spLocks/>
            </p:cNvSpPr>
            <p:nvPr/>
          </p:nvSpPr>
          <p:spPr bwMode="auto">
            <a:xfrm flipH="1">
              <a:off x="7303019" y="9523"/>
              <a:ext cx="482529" cy="1415684"/>
            </a:xfrm>
            <a:custGeom>
              <a:avLst/>
              <a:gdLst>
                <a:gd name="T0" fmla="*/ 241265 w 21600"/>
                <a:gd name="T1" fmla="*/ 707842 h 21600"/>
                <a:gd name="T2" fmla="*/ 241265 w 21600"/>
                <a:gd name="T3" fmla="*/ 707842 h 21600"/>
                <a:gd name="T4" fmla="*/ 241265 w 21600"/>
                <a:gd name="T5" fmla="*/ 707842 h 21600"/>
                <a:gd name="T6" fmla="*/ 241265 w 21600"/>
                <a:gd name="T7" fmla="*/ 707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0" y="0"/>
                  </a:moveTo>
                  <a:lnTo>
                    <a:pt x="0" y="8043"/>
                  </a:lnTo>
                  <a:lnTo>
                    <a:pt x="21600" y="21600"/>
                  </a:lnTo>
                  <a:lnTo>
                    <a:pt x="21600" y="14500"/>
                  </a:lnTo>
                  <a:lnTo>
                    <a:pt x="6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2365" name="Line 29"/>
          <p:cNvSpPr>
            <a:spLocks noChangeShapeType="1"/>
          </p:cNvSpPr>
          <p:nvPr/>
        </p:nvSpPr>
        <p:spPr bwMode="auto">
          <a:xfrm>
            <a:off x="12255104" y="5228035"/>
            <a:ext cx="86796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2366" name="Line 30"/>
          <p:cNvSpPr>
            <a:spLocks noChangeShapeType="1"/>
          </p:cNvSpPr>
          <p:nvPr/>
        </p:nvSpPr>
        <p:spPr bwMode="auto">
          <a:xfrm>
            <a:off x="11362135" y="7552135"/>
            <a:ext cx="1760934"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2367" name="Line 31"/>
          <p:cNvSpPr>
            <a:spLocks noChangeShapeType="1"/>
          </p:cNvSpPr>
          <p:nvPr/>
        </p:nvSpPr>
        <p:spPr bwMode="auto">
          <a:xfrm>
            <a:off x="10637044" y="10039350"/>
            <a:ext cx="248602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2368" name="Line 32"/>
          <p:cNvSpPr>
            <a:spLocks noChangeShapeType="1"/>
          </p:cNvSpPr>
          <p:nvPr/>
        </p:nvSpPr>
        <p:spPr bwMode="auto">
          <a:xfrm flipH="1">
            <a:off x="5469732" y="8765381"/>
            <a:ext cx="1760935"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2369" name="Line 33"/>
          <p:cNvSpPr>
            <a:spLocks noChangeShapeType="1"/>
          </p:cNvSpPr>
          <p:nvPr/>
        </p:nvSpPr>
        <p:spPr bwMode="auto">
          <a:xfrm flipH="1">
            <a:off x="5469731" y="6241256"/>
            <a:ext cx="867966" cy="0"/>
          </a:xfrm>
          <a:prstGeom prst="line">
            <a:avLst/>
          </a:prstGeom>
          <a:noFill/>
          <a:ln w="12700" cap="flat" cmpd="sng">
            <a:solidFill>
              <a:schemeClr val="bg2">
                <a:lumMod val="90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2370" name="AutoShape 34"/>
          <p:cNvSpPr>
            <a:spLocks/>
          </p:cNvSpPr>
          <p:nvPr/>
        </p:nvSpPr>
        <p:spPr bwMode="auto">
          <a:xfrm>
            <a:off x="13524310" y="49565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2371" name="AutoShape 35"/>
          <p:cNvSpPr>
            <a:spLocks/>
          </p:cNvSpPr>
          <p:nvPr/>
        </p:nvSpPr>
        <p:spPr bwMode="auto">
          <a:xfrm>
            <a:off x="13524310" y="540543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2" name="AutoShape 36"/>
          <p:cNvSpPr>
            <a:spLocks/>
          </p:cNvSpPr>
          <p:nvPr/>
        </p:nvSpPr>
        <p:spPr bwMode="auto">
          <a:xfrm>
            <a:off x="3199210" y="59316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2373" name="AutoShape 37"/>
          <p:cNvSpPr>
            <a:spLocks/>
          </p:cNvSpPr>
          <p:nvPr/>
        </p:nvSpPr>
        <p:spPr bwMode="auto">
          <a:xfrm>
            <a:off x="951310" y="6418660"/>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2374" name="AutoShape 38"/>
          <p:cNvSpPr>
            <a:spLocks/>
          </p:cNvSpPr>
          <p:nvPr/>
        </p:nvSpPr>
        <p:spPr bwMode="auto">
          <a:xfrm>
            <a:off x="13524310" y="70139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2375" name="AutoShape 39"/>
          <p:cNvSpPr>
            <a:spLocks/>
          </p:cNvSpPr>
          <p:nvPr/>
        </p:nvSpPr>
        <p:spPr bwMode="auto">
          <a:xfrm>
            <a:off x="13524310" y="7462837"/>
            <a:ext cx="376713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6" name="AutoShape 40"/>
          <p:cNvSpPr>
            <a:spLocks/>
          </p:cNvSpPr>
          <p:nvPr/>
        </p:nvSpPr>
        <p:spPr bwMode="auto">
          <a:xfrm>
            <a:off x="13524310" y="917257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2377" name="AutoShape 41"/>
          <p:cNvSpPr>
            <a:spLocks/>
          </p:cNvSpPr>
          <p:nvPr/>
        </p:nvSpPr>
        <p:spPr bwMode="auto">
          <a:xfrm>
            <a:off x="13524310" y="9621441"/>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78" name="AutoShape 42"/>
          <p:cNvSpPr>
            <a:spLocks/>
          </p:cNvSpPr>
          <p:nvPr/>
        </p:nvSpPr>
        <p:spPr bwMode="auto">
          <a:xfrm>
            <a:off x="3199210" y="8034338"/>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2379" name="AutoShape 43"/>
          <p:cNvSpPr>
            <a:spLocks/>
          </p:cNvSpPr>
          <p:nvPr/>
        </p:nvSpPr>
        <p:spPr bwMode="auto">
          <a:xfrm>
            <a:off x="951310" y="8521303"/>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2380" name="AutoShape 44"/>
          <p:cNvSpPr>
            <a:spLocks/>
          </p:cNvSpPr>
          <p:nvPr/>
        </p:nvSpPr>
        <p:spPr bwMode="auto">
          <a:xfrm>
            <a:off x="8893969" y="954047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01</a:t>
            </a:r>
            <a:endParaRPr lang="en-US" sz="1800">
              <a:solidFill>
                <a:schemeClr val="tx2"/>
              </a:solidFill>
              <a:latin typeface="Roboto" charset="0"/>
              <a:ea typeface="ＭＳ Ｐゴシック" charset="0"/>
              <a:cs typeface="Roboto" charset="0"/>
              <a:sym typeface="Roboto" charset="0"/>
            </a:endParaRPr>
          </a:p>
        </p:txBody>
      </p:sp>
      <p:sp>
        <p:nvSpPr>
          <p:cNvPr id="142381" name="AutoShape 45"/>
          <p:cNvSpPr>
            <a:spLocks/>
          </p:cNvSpPr>
          <p:nvPr/>
        </p:nvSpPr>
        <p:spPr bwMode="auto">
          <a:xfrm>
            <a:off x="8893969" y="832604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42382" name="AutoShape 46"/>
          <p:cNvSpPr>
            <a:spLocks/>
          </p:cNvSpPr>
          <p:nvPr/>
        </p:nvSpPr>
        <p:spPr bwMode="auto">
          <a:xfrm>
            <a:off x="8893969" y="71032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42383" name="AutoShape 47"/>
          <p:cNvSpPr>
            <a:spLocks/>
          </p:cNvSpPr>
          <p:nvPr/>
        </p:nvSpPr>
        <p:spPr bwMode="auto">
          <a:xfrm>
            <a:off x="8893969" y="5851922"/>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04</a:t>
            </a:r>
            <a:endParaRPr lang="en-US" sz="1800" dirty="0">
              <a:solidFill>
                <a:schemeClr val="tx2"/>
              </a:solidFill>
              <a:latin typeface="Roboto" charset="0"/>
              <a:ea typeface="ＭＳ Ｐゴシック" charset="0"/>
              <a:cs typeface="Roboto" charset="0"/>
              <a:sym typeface="Roboto" charset="0"/>
            </a:endParaRPr>
          </a:p>
        </p:txBody>
      </p:sp>
      <p:sp>
        <p:nvSpPr>
          <p:cNvPr id="142384" name="AutoShape 48"/>
          <p:cNvSpPr>
            <a:spLocks/>
          </p:cNvSpPr>
          <p:nvPr/>
        </p:nvSpPr>
        <p:spPr bwMode="auto">
          <a:xfrm>
            <a:off x="8893969" y="4670822"/>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05</a:t>
            </a:r>
            <a:endParaRPr lang="en-US" sz="1800">
              <a:solidFill>
                <a:schemeClr val="tx2"/>
              </a:solidFill>
              <a:latin typeface="Roboto" charset="0"/>
              <a:ea typeface="ＭＳ Ｐゴシック" charset="0"/>
              <a:cs typeface="Roboto" charset="0"/>
              <a:sym typeface="Roboto"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A46795-9E86-461C-B2EB-F8EF02903889}" type="slidenum">
              <a:rPr lang="en-US" sz="1500">
                <a:solidFill>
                  <a:schemeClr val="tx2"/>
                </a:solidFill>
              </a:rPr>
              <a:pPr algn="ctr" eaLnBrk="1">
                <a:lnSpc>
                  <a:spcPct val="100000"/>
                </a:lnSpc>
              </a:pPr>
              <a:t>136</a:t>
            </a:fld>
            <a:endParaRPr lang="en-US" sz="1800">
              <a:solidFill>
                <a:schemeClr val="tx2"/>
              </a:solidFill>
            </a:endParaRPr>
          </a:p>
        </p:txBody>
      </p:sp>
      <p:grpSp>
        <p:nvGrpSpPr>
          <p:cNvPr id="143364" name="Group 4"/>
          <p:cNvGrpSpPr>
            <a:grpSpLocks/>
          </p:cNvGrpSpPr>
          <p:nvPr/>
        </p:nvGrpSpPr>
        <p:grpSpPr bwMode="auto">
          <a:xfrm>
            <a:off x="7412832" y="9155906"/>
            <a:ext cx="3845719" cy="1343025"/>
            <a:chOff x="0" y="0"/>
            <a:chExt cx="5126936" cy="1790634"/>
          </a:xfrm>
        </p:grpSpPr>
        <p:grpSp>
          <p:nvGrpSpPr>
            <p:cNvPr id="146477" name="Group 5"/>
            <p:cNvGrpSpPr>
              <a:grpSpLocks/>
            </p:cNvGrpSpPr>
            <p:nvPr/>
          </p:nvGrpSpPr>
          <p:grpSpPr bwMode="auto">
            <a:xfrm flipH="1">
              <a:off x="0" y="0"/>
              <a:ext cx="5126936" cy="1790634"/>
              <a:chOff x="0" y="0"/>
              <a:chExt cx="5126936" cy="1790634"/>
            </a:xfrm>
          </p:grpSpPr>
          <p:sp>
            <p:nvSpPr>
              <p:cNvPr id="143366" name="AutoShape 6"/>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67" name="AutoShape 7"/>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68" name="AutoShape 8"/>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3369" name="AutoShape 9"/>
            <p:cNvSpPr>
              <a:spLocks/>
            </p:cNvSpPr>
            <p:nvPr/>
          </p:nvSpPr>
          <p:spPr bwMode="auto">
            <a:xfrm flipH="1">
              <a:off x="449203" y="0"/>
              <a:ext cx="4101549" cy="1052474"/>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3370" name="Group 10"/>
          <p:cNvGrpSpPr>
            <a:grpSpLocks/>
          </p:cNvGrpSpPr>
          <p:nvPr/>
        </p:nvGrpSpPr>
        <p:grpSpPr bwMode="auto">
          <a:xfrm>
            <a:off x="7412832" y="8101013"/>
            <a:ext cx="3845719" cy="1344216"/>
            <a:chOff x="0" y="0"/>
            <a:chExt cx="5126936" cy="1792767"/>
          </a:xfrm>
        </p:grpSpPr>
        <p:grpSp>
          <p:nvGrpSpPr>
            <p:cNvPr id="146472" name="Group 11"/>
            <p:cNvGrpSpPr>
              <a:grpSpLocks/>
            </p:cNvGrpSpPr>
            <p:nvPr/>
          </p:nvGrpSpPr>
          <p:grpSpPr bwMode="auto">
            <a:xfrm flipH="1">
              <a:off x="0" y="2132"/>
              <a:ext cx="5126936" cy="1790635"/>
              <a:chOff x="0" y="0"/>
              <a:chExt cx="5126936" cy="1790634"/>
            </a:xfrm>
          </p:grpSpPr>
          <p:sp>
            <p:nvSpPr>
              <p:cNvPr id="143372" name="AutoShape 12"/>
              <p:cNvSpPr>
                <a:spLocks/>
              </p:cNvSpPr>
              <p:nvPr/>
            </p:nvSpPr>
            <p:spPr bwMode="auto">
              <a:xfrm>
                <a:off x="4761" y="-543"/>
                <a:ext cx="5122175" cy="1575220"/>
              </a:xfrm>
              <a:custGeom>
                <a:avLst/>
                <a:gdLst>
                  <a:gd name="T0" fmla="*/ 2561088 w 21600"/>
                  <a:gd name="T1" fmla="*/ 787610 h 21600"/>
                  <a:gd name="T2" fmla="*/ 2561088 w 21600"/>
                  <a:gd name="T3" fmla="*/ 787610 h 21600"/>
                  <a:gd name="T4" fmla="*/ 2561088 w 21600"/>
                  <a:gd name="T5" fmla="*/ 787610 h 21600"/>
                  <a:gd name="T6" fmla="*/ 2561088 w 21600"/>
                  <a:gd name="T7" fmla="*/ 78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73" name="AutoShape 13"/>
              <p:cNvSpPr>
                <a:spLocks/>
              </p:cNvSpPr>
              <p:nvPr/>
            </p:nvSpPr>
            <p:spPr bwMode="auto">
              <a:xfrm>
                <a:off x="1265067" y="1574676"/>
                <a:ext cx="3861869" cy="208017"/>
              </a:xfrm>
              <a:custGeom>
                <a:avLst/>
                <a:gdLst>
                  <a:gd name="T0" fmla="*/ 1930934 w 21600"/>
                  <a:gd name="T1" fmla="*/ 104009 h 21600"/>
                  <a:gd name="T2" fmla="*/ 1930934 w 21600"/>
                  <a:gd name="T3" fmla="*/ 104009 h 21600"/>
                  <a:gd name="T4" fmla="*/ 1930934 w 21600"/>
                  <a:gd name="T5" fmla="*/ 104009 h 21600"/>
                  <a:gd name="T6" fmla="*/ 1930934 w 21600"/>
                  <a:gd name="T7" fmla="*/ 104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74" name="AutoShape 14"/>
              <p:cNvSpPr>
                <a:spLocks/>
              </p:cNvSpPr>
              <p:nvPr/>
            </p:nvSpPr>
            <p:spPr bwMode="auto">
              <a:xfrm>
                <a:off x="0" y="8984"/>
                <a:ext cx="1299987" cy="1781650"/>
              </a:xfrm>
              <a:custGeom>
                <a:avLst/>
                <a:gdLst>
                  <a:gd name="T0" fmla="*/ 649994 w 21600"/>
                  <a:gd name="T1" fmla="*/ 890825 h 21600"/>
                  <a:gd name="T2" fmla="*/ 649994 w 21600"/>
                  <a:gd name="T3" fmla="*/ 890825 h 21600"/>
                  <a:gd name="T4" fmla="*/ 649994 w 21600"/>
                  <a:gd name="T5" fmla="*/ 890825 h 21600"/>
                  <a:gd name="T6" fmla="*/ 649994 w 21600"/>
                  <a:gd name="T7" fmla="*/ 890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3375" name="AutoShape 15"/>
            <p:cNvSpPr>
              <a:spLocks/>
            </p:cNvSpPr>
            <p:nvPr/>
          </p:nvSpPr>
          <p:spPr bwMode="auto">
            <a:xfrm flipH="1">
              <a:off x="438091" y="0"/>
              <a:ext cx="4101549" cy="1051206"/>
            </a:xfrm>
            <a:custGeom>
              <a:avLst/>
              <a:gdLst>
                <a:gd name="T0" fmla="*/ 2050775 w 21600"/>
                <a:gd name="T1" fmla="*/ 525603 h 21600"/>
                <a:gd name="T2" fmla="*/ 2050775 w 21600"/>
                <a:gd name="T3" fmla="*/ 525603 h 21600"/>
                <a:gd name="T4" fmla="*/ 2050775 w 21600"/>
                <a:gd name="T5" fmla="*/ 525603 h 21600"/>
                <a:gd name="T6" fmla="*/ 2050775 w 21600"/>
                <a:gd name="T7" fmla="*/ 525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3376" name="Group 16"/>
          <p:cNvGrpSpPr>
            <a:grpSpLocks/>
          </p:cNvGrpSpPr>
          <p:nvPr/>
        </p:nvGrpSpPr>
        <p:grpSpPr bwMode="auto">
          <a:xfrm>
            <a:off x="7412832" y="7060406"/>
            <a:ext cx="3845719" cy="1343025"/>
            <a:chOff x="0" y="0"/>
            <a:chExt cx="5126936" cy="1790634"/>
          </a:xfrm>
        </p:grpSpPr>
        <p:grpSp>
          <p:nvGrpSpPr>
            <p:cNvPr id="146467" name="Group 17"/>
            <p:cNvGrpSpPr>
              <a:grpSpLocks/>
            </p:cNvGrpSpPr>
            <p:nvPr/>
          </p:nvGrpSpPr>
          <p:grpSpPr bwMode="auto">
            <a:xfrm flipH="1">
              <a:off x="0" y="0"/>
              <a:ext cx="5126936" cy="1790634"/>
              <a:chOff x="0" y="0"/>
              <a:chExt cx="5126936" cy="1790634"/>
            </a:xfrm>
          </p:grpSpPr>
          <p:sp>
            <p:nvSpPr>
              <p:cNvPr id="143378" name="AutoShape 18"/>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79" name="AutoShape 19"/>
              <p:cNvSpPr>
                <a:spLocks/>
              </p:cNvSpPr>
              <p:nvPr/>
            </p:nvSpPr>
            <p:spPr bwMode="auto">
              <a:xfrm>
                <a:off x="1265067" y="1574742"/>
                <a:ext cx="3861869" cy="207955"/>
              </a:xfrm>
              <a:custGeom>
                <a:avLst/>
                <a:gdLst>
                  <a:gd name="T0" fmla="*/ 1930934 w 21600"/>
                  <a:gd name="T1" fmla="*/ 103978 h 21600"/>
                  <a:gd name="T2" fmla="*/ 1930934 w 21600"/>
                  <a:gd name="T3" fmla="*/ 103978 h 21600"/>
                  <a:gd name="T4" fmla="*/ 1930934 w 21600"/>
                  <a:gd name="T5" fmla="*/ 103978 h 21600"/>
                  <a:gd name="T6" fmla="*/ 1930934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80" name="AutoShape 20"/>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3381" name="AutoShape 21"/>
            <p:cNvSpPr>
              <a:spLocks/>
            </p:cNvSpPr>
            <p:nvPr/>
          </p:nvSpPr>
          <p:spPr bwMode="auto">
            <a:xfrm flipH="1">
              <a:off x="449203" y="4763"/>
              <a:ext cx="4101549" cy="1050886"/>
            </a:xfrm>
            <a:custGeom>
              <a:avLst/>
              <a:gdLst>
                <a:gd name="T0" fmla="*/ 2050775 w 21600"/>
                <a:gd name="T1" fmla="*/ 525443 h 21600"/>
                <a:gd name="T2" fmla="*/ 2050775 w 21600"/>
                <a:gd name="T3" fmla="*/ 525443 h 21600"/>
                <a:gd name="T4" fmla="*/ 2050775 w 21600"/>
                <a:gd name="T5" fmla="*/ 525443 h 21600"/>
                <a:gd name="T6" fmla="*/ 2050775 w 21600"/>
                <a:gd name="T7" fmla="*/ 525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3382" name="Group 22"/>
          <p:cNvGrpSpPr>
            <a:grpSpLocks/>
          </p:cNvGrpSpPr>
          <p:nvPr/>
        </p:nvGrpSpPr>
        <p:grpSpPr bwMode="auto">
          <a:xfrm>
            <a:off x="7412832" y="6025754"/>
            <a:ext cx="3845719" cy="1343025"/>
            <a:chOff x="0" y="0"/>
            <a:chExt cx="5126936" cy="1790634"/>
          </a:xfrm>
        </p:grpSpPr>
        <p:grpSp>
          <p:nvGrpSpPr>
            <p:cNvPr id="146462" name="Group 23"/>
            <p:cNvGrpSpPr>
              <a:grpSpLocks/>
            </p:cNvGrpSpPr>
            <p:nvPr/>
          </p:nvGrpSpPr>
          <p:grpSpPr bwMode="auto">
            <a:xfrm flipH="1">
              <a:off x="0" y="0"/>
              <a:ext cx="5126936" cy="1790634"/>
              <a:chOff x="0" y="0"/>
              <a:chExt cx="5126936" cy="1790634"/>
            </a:xfrm>
          </p:grpSpPr>
          <p:sp>
            <p:nvSpPr>
              <p:cNvPr id="143384" name="AutoShape 24"/>
              <p:cNvSpPr>
                <a:spLocks/>
              </p:cNvSpPr>
              <p:nvPr/>
            </p:nvSpPr>
            <p:spPr bwMode="auto">
              <a:xfrm>
                <a:off x="4761" y="0"/>
                <a:ext cx="5122175" cy="1574742"/>
              </a:xfrm>
              <a:custGeom>
                <a:avLst/>
                <a:gdLst>
                  <a:gd name="T0" fmla="*/ 2561088 w 21600"/>
                  <a:gd name="T1" fmla="*/ 787371 h 21600"/>
                  <a:gd name="T2" fmla="*/ 2561088 w 21600"/>
                  <a:gd name="T3" fmla="*/ 787371 h 21600"/>
                  <a:gd name="T4" fmla="*/ 2561088 w 21600"/>
                  <a:gd name="T5" fmla="*/ 787371 h 21600"/>
                  <a:gd name="T6" fmla="*/ 2561088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85" name="AutoShape 25"/>
              <p:cNvSpPr>
                <a:spLocks/>
              </p:cNvSpPr>
              <p:nvPr/>
            </p:nvSpPr>
            <p:spPr bwMode="auto">
              <a:xfrm>
                <a:off x="1265067" y="1574742"/>
                <a:ext cx="3861869" cy="207954"/>
              </a:xfrm>
              <a:custGeom>
                <a:avLst/>
                <a:gdLst>
                  <a:gd name="T0" fmla="*/ 1930934 w 21600"/>
                  <a:gd name="T1" fmla="*/ 103977 h 21600"/>
                  <a:gd name="T2" fmla="*/ 1930934 w 21600"/>
                  <a:gd name="T3" fmla="*/ 103977 h 21600"/>
                  <a:gd name="T4" fmla="*/ 1930934 w 21600"/>
                  <a:gd name="T5" fmla="*/ 103977 h 21600"/>
                  <a:gd name="T6" fmla="*/ 1930934 w 21600"/>
                  <a:gd name="T7" fmla="*/ 103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86" name="AutoShape 26"/>
              <p:cNvSpPr>
                <a:spLocks/>
              </p:cNvSpPr>
              <p:nvPr/>
            </p:nvSpPr>
            <p:spPr bwMode="auto">
              <a:xfrm>
                <a:off x="0" y="9525"/>
                <a:ext cx="1299987" cy="1781109"/>
              </a:xfrm>
              <a:custGeom>
                <a:avLst/>
                <a:gdLst>
                  <a:gd name="T0" fmla="*/ 649994 w 21600"/>
                  <a:gd name="T1" fmla="*/ 890555 h 21600"/>
                  <a:gd name="T2" fmla="*/ 649994 w 21600"/>
                  <a:gd name="T3" fmla="*/ 890555 h 21600"/>
                  <a:gd name="T4" fmla="*/ 649994 w 21600"/>
                  <a:gd name="T5" fmla="*/ 890555 h 21600"/>
                  <a:gd name="T6" fmla="*/ 649994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3387" name="AutoShape 27"/>
            <p:cNvSpPr>
              <a:spLocks/>
            </p:cNvSpPr>
            <p:nvPr/>
          </p:nvSpPr>
          <p:spPr bwMode="auto">
            <a:xfrm flipH="1">
              <a:off x="438091" y="0"/>
              <a:ext cx="4101549" cy="1052473"/>
            </a:xfrm>
            <a:custGeom>
              <a:avLst/>
              <a:gdLst>
                <a:gd name="T0" fmla="*/ 2050775 w 21600"/>
                <a:gd name="T1" fmla="*/ 526237 h 21600"/>
                <a:gd name="T2" fmla="*/ 2050775 w 21600"/>
                <a:gd name="T3" fmla="*/ 526237 h 21600"/>
                <a:gd name="T4" fmla="*/ 2050775 w 21600"/>
                <a:gd name="T5" fmla="*/ 526237 h 21600"/>
                <a:gd name="T6" fmla="*/ 2050775 w 21600"/>
                <a:gd name="T7" fmla="*/ 5262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7405" y="0"/>
                  </a:lnTo>
                  <a:lnTo>
                    <a:pt x="21599" y="21600"/>
                  </a:lnTo>
                  <a:lnTo>
                    <a:pt x="4377" y="21600"/>
                  </a:lnTo>
                  <a:lnTo>
                    <a:pt x="0" y="0"/>
                  </a:lnTo>
                  <a:close/>
                </a:path>
              </a:pathLst>
            </a:custGeom>
            <a:solidFill>
              <a:srgbClr val="53585F">
                <a:alpha val="705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3388" name="Group 28"/>
          <p:cNvGrpSpPr>
            <a:grpSpLocks/>
          </p:cNvGrpSpPr>
          <p:nvPr/>
        </p:nvGrpSpPr>
        <p:grpSpPr bwMode="auto">
          <a:xfrm flipH="1">
            <a:off x="7553325" y="5038725"/>
            <a:ext cx="3844529" cy="1343025"/>
            <a:chOff x="0" y="0"/>
            <a:chExt cx="5126936" cy="1790634"/>
          </a:xfrm>
        </p:grpSpPr>
        <p:sp>
          <p:nvSpPr>
            <p:cNvPr id="143389" name="AutoShape 29"/>
            <p:cNvSpPr>
              <a:spLocks/>
            </p:cNvSpPr>
            <p:nvPr/>
          </p:nvSpPr>
          <p:spPr bwMode="auto">
            <a:xfrm>
              <a:off x="4764" y="0"/>
              <a:ext cx="5122172" cy="1574742"/>
            </a:xfrm>
            <a:custGeom>
              <a:avLst/>
              <a:gdLst>
                <a:gd name="T0" fmla="*/ 2561086 w 21600"/>
                <a:gd name="T1" fmla="*/ 787371 h 21600"/>
                <a:gd name="T2" fmla="*/ 2561086 w 21600"/>
                <a:gd name="T3" fmla="*/ 787371 h 21600"/>
                <a:gd name="T4" fmla="*/ 2561086 w 21600"/>
                <a:gd name="T5" fmla="*/ 787371 h 21600"/>
                <a:gd name="T6" fmla="*/ 2561086 w 21600"/>
                <a:gd name="T7" fmla="*/ 7873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6351" y="0"/>
                  </a:lnTo>
                  <a:lnTo>
                    <a:pt x="21599" y="21599"/>
                  </a:lnTo>
                  <a:lnTo>
                    <a:pt x="5437"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0" name="AutoShape 30"/>
            <p:cNvSpPr>
              <a:spLocks/>
            </p:cNvSpPr>
            <p:nvPr/>
          </p:nvSpPr>
          <p:spPr bwMode="auto">
            <a:xfrm>
              <a:off x="1265460" y="1574742"/>
              <a:ext cx="3861476" cy="207955"/>
            </a:xfrm>
            <a:custGeom>
              <a:avLst/>
              <a:gdLst>
                <a:gd name="T0" fmla="*/ 1930738 w 21600"/>
                <a:gd name="T1" fmla="*/ 103978 h 21600"/>
                <a:gd name="T2" fmla="*/ 1930738 w 21600"/>
                <a:gd name="T3" fmla="*/ 103978 h 21600"/>
                <a:gd name="T4" fmla="*/ 1930738 w 21600"/>
                <a:gd name="T5" fmla="*/ 103978 h 21600"/>
                <a:gd name="T6" fmla="*/ 1930738 w 21600"/>
                <a:gd name="T7" fmla="*/ 103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1" name="AutoShape 31"/>
            <p:cNvSpPr>
              <a:spLocks/>
            </p:cNvSpPr>
            <p:nvPr/>
          </p:nvSpPr>
          <p:spPr bwMode="auto">
            <a:xfrm>
              <a:off x="0" y="9525"/>
              <a:ext cx="1300391" cy="1781109"/>
            </a:xfrm>
            <a:custGeom>
              <a:avLst/>
              <a:gdLst>
                <a:gd name="T0" fmla="*/ 650196 w 21600"/>
                <a:gd name="T1" fmla="*/ 890555 h 21600"/>
                <a:gd name="T2" fmla="*/ 650196 w 21600"/>
                <a:gd name="T3" fmla="*/ 890555 h 21600"/>
                <a:gd name="T4" fmla="*/ 650196 w 21600"/>
                <a:gd name="T5" fmla="*/ 890555 h 21600"/>
                <a:gd name="T6" fmla="*/ 650196 w 21600"/>
                <a:gd name="T7" fmla="*/ 8905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88" y="21600"/>
                  </a:moveTo>
                  <a:lnTo>
                    <a:pt x="0" y="2282"/>
                  </a:lnTo>
                  <a:lnTo>
                    <a:pt x="281" y="0"/>
                  </a:lnTo>
                  <a:lnTo>
                    <a:pt x="21600" y="19117"/>
                  </a:lnTo>
                  <a:lnTo>
                    <a:pt x="21388" y="21600"/>
                  </a:lnTo>
                  <a:close/>
                </a:path>
              </a:pathLst>
            </a:custGeom>
            <a:solidFill>
              <a:schemeClr val="accent1">
                <a:lumMod val="60000"/>
                <a:lumOff val="4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3392" name="AutoShape 32"/>
          <p:cNvSpPr>
            <a:spLocks/>
          </p:cNvSpPr>
          <p:nvPr/>
        </p:nvSpPr>
        <p:spPr bwMode="auto">
          <a:xfrm flipH="1">
            <a:off x="11157347" y="4904185"/>
            <a:ext cx="1852613" cy="282178"/>
          </a:xfrm>
          <a:custGeom>
            <a:avLst/>
            <a:gdLst>
              <a:gd name="T0" fmla="*/ 1235075 w 21600"/>
              <a:gd name="T1" fmla="*/ 188119 h 21600"/>
              <a:gd name="T2" fmla="*/ 1235075 w 21600"/>
              <a:gd name="T3" fmla="*/ 188119 h 21600"/>
              <a:gd name="T4" fmla="*/ 1235075 w 21600"/>
              <a:gd name="T5" fmla="*/ 188119 h 21600"/>
              <a:gd name="T6" fmla="*/ 1235075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3" name="AutoShape 33"/>
          <p:cNvSpPr>
            <a:spLocks/>
          </p:cNvSpPr>
          <p:nvPr/>
        </p:nvSpPr>
        <p:spPr bwMode="auto">
          <a:xfrm flipH="1">
            <a:off x="11157348" y="6090047"/>
            <a:ext cx="1840706" cy="133350"/>
          </a:xfrm>
          <a:custGeom>
            <a:avLst/>
            <a:gdLst>
              <a:gd name="T0" fmla="*/ 1227138 w 21600"/>
              <a:gd name="T1" fmla="*/ 88900 h 21600"/>
              <a:gd name="T2" fmla="*/ 1227138 w 21600"/>
              <a:gd name="T3" fmla="*/ 88900 h 21600"/>
              <a:gd name="T4" fmla="*/ 1227138 w 21600"/>
              <a:gd name="T5" fmla="*/ 88900 h 21600"/>
              <a:gd name="T6" fmla="*/ 12271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4002" y="21599"/>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4" name="AutoShape 34"/>
          <p:cNvSpPr>
            <a:spLocks/>
          </p:cNvSpPr>
          <p:nvPr/>
        </p:nvSpPr>
        <p:spPr bwMode="auto">
          <a:xfrm rot="10800000">
            <a:off x="11157348" y="7171135"/>
            <a:ext cx="1844278" cy="233363"/>
          </a:xfrm>
          <a:custGeom>
            <a:avLst/>
            <a:gdLst>
              <a:gd name="T0" fmla="*/ 1229519 w 21600"/>
              <a:gd name="T1" fmla="*/ 155575 h 21600"/>
              <a:gd name="T2" fmla="*/ 1229519 w 21600"/>
              <a:gd name="T3" fmla="*/ 155575 h 21600"/>
              <a:gd name="T4" fmla="*/ 1229519 w 21600"/>
              <a:gd name="T5" fmla="*/ 155575 h 21600"/>
              <a:gd name="T6" fmla="*/ 1229519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5" name="AutoShape 35"/>
          <p:cNvSpPr>
            <a:spLocks/>
          </p:cNvSpPr>
          <p:nvPr/>
        </p:nvSpPr>
        <p:spPr bwMode="auto">
          <a:xfrm rot="10800000">
            <a:off x="11157348" y="8165306"/>
            <a:ext cx="1844278" cy="457200"/>
          </a:xfrm>
          <a:custGeom>
            <a:avLst/>
            <a:gdLst>
              <a:gd name="T0" fmla="*/ 1229519 w 21600"/>
              <a:gd name="T1" fmla="*/ 304800 h 21600"/>
              <a:gd name="T2" fmla="*/ 1229519 w 21600"/>
              <a:gd name="T3" fmla="*/ 304800 h 21600"/>
              <a:gd name="T4" fmla="*/ 1229519 w 21600"/>
              <a:gd name="T5" fmla="*/ 304800 h 21600"/>
              <a:gd name="T6" fmla="*/ 1229519 w 21600"/>
              <a:gd name="T7" fmla="*/ 304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6" name="AutoShape 36"/>
          <p:cNvSpPr>
            <a:spLocks/>
          </p:cNvSpPr>
          <p:nvPr/>
        </p:nvSpPr>
        <p:spPr bwMode="auto">
          <a:xfrm rot="10800000">
            <a:off x="11157348" y="9403557"/>
            <a:ext cx="1840706" cy="456010"/>
          </a:xfrm>
          <a:custGeom>
            <a:avLst/>
            <a:gdLst>
              <a:gd name="T0" fmla="*/ 1227138 w 21600"/>
              <a:gd name="T1" fmla="*/ 304007 h 21600"/>
              <a:gd name="T2" fmla="*/ 1227138 w 21600"/>
              <a:gd name="T3" fmla="*/ 304007 h 21600"/>
              <a:gd name="T4" fmla="*/ 1227138 w 21600"/>
              <a:gd name="T5" fmla="*/ 304007 h 21600"/>
              <a:gd name="T6" fmla="*/ 1227138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4002" y="21600"/>
                </a:lnTo>
                <a:lnTo>
                  <a:pt x="12143" y="0"/>
                </a:lnTo>
                <a:lnTo>
                  <a:pt x="0" y="0"/>
                </a:lnTo>
              </a:path>
            </a:pathLst>
          </a:custGeom>
          <a:noFill/>
          <a:ln w="12700" cap="flat" cmpd="sng">
            <a:solidFill>
              <a:srgbClr val="A6AAA9"/>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3397" name="AutoShape 37"/>
          <p:cNvSpPr>
            <a:spLocks/>
          </p:cNvSpPr>
          <p:nvPr/>
        </p:nvSpPr>
        <p:spPr bwMode="auto">
          <a:xfrm>
            <a:off x="13568362" y="4572000"/>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8" name="AutoShape 38"/>
          <p:cNvSpPr>
            <a:spLocks/>
          </p:cNvSpPr>
          <p:nvPr/>
        </p:nvSpPr>
        <p:spPr bwMode="auto">
          <a:xfrm>
            <a:off x="13568362" y="5780485"/>
            <a:ext cx="3767138"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399" name="AutoShape 39"/>
          <p:cNvSpPr>
            <a:spLocks/>
          </p:cNvSpPr>
          <p:nvPr/>
        </p:nvSpPr>
        <p:spPr bwMode="auto">
          <a:xfrm>
            <a:off x="13568362" y="7048501"/>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0" name="AutoShape 40"/>
          <p:cNvSpPr>
            <a:spLocks/>
          </p:cNvSpPr>
          <p:nvPr/>
        </p:nvSpPr>
        <p:spPr bwMode="auto">
          <a:xfrm>
            <a:off x="13568362" y="8317706"/>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1" name="AutoShape 41"/>
          <p:cNvSpPr>
            <a:spLocks/>
          </p:cNvSpPr>
          <p:nvPr/>
        </p:nvSpPr>
        <p:spPr bwMode="auto">
          <a:xfrm>
            <a:off x="13568362" y="9508331"/>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143402" name="AutoShape 42"/>
          <p:cNvSpPr>
            <a:spLocks/>
          </p:cNvSpPr>
          <p:nvPr/>
        </p:nvSpPr>
        <p:spPr bwMode="auto">
          <a:xfrm>
            <a:off x="8355807" y="5567363"/>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Add Title Here</a:t>
            </a:r>
          </a:p>
        </p:txBody>
      </p:sp>
      <p:sp>
        <p:nvSpPr>
          <p:cNvPr id="143403" name="AutoShape 43"/>
          <p:cNvSpPr>
            <a:spLocks/>
          </p:cNvSpPr>
          <p:nvPr/>
        </p:nvSpPr>
        <p:spPr bwMode="auto">
          <a:xfrm>
            <a:off x="8355807" y="6660357"/>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4" name="AutoShape 44"/>
          <p:cNvSpPr>
            <a:spLocks/>
          </p:cNvSpPr>
          <p:nvPr/>
        </p:nvSpPr>
        <p:spPr bwMode="auto">
          <a:xfrm>
            <a:off x="8241507" y="7724776"/>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5" name="AutoShape 45"/>
          <p:cNvSpPr>
            <a:spLocks/>
          </p:cNvSpPr>
          <p:nvPr/>
        </p:nvSpPr>
        <p:spPr bwMode="auto">
          <a:xfrm>
            <a:off x="8241507" y="8758238"/>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6" name="AutoShape 46"/>
          <p:cNvSpPr>
            <a:spLocks/>
          </p:cNvSpPr>
          <p:nvPr/>
        </p:nvSpPr>
        <p:spPr bwMode="auto">
          <a:xfrm>
            <a:off x="8298657" y="9792892"/>
            <a:ext cx="1688306" cy="354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43407" name="AutoShape 47"/>
          <p:cNvSpPr>
            <a:spLocks/>
          </p:cNvSpPr>
          <p:nvPr/>
        </p:nvSpPr>
        <p:spPr bwMode="auto">
          <a:xfrm>
            <a:off x="951310" y="5072062"/>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We Will Help You With Our 5 Special Core Service</a:t>
            </a:r>
            <a:endParaRPr lang="en-US" sz="1800" dirty="0">
              <a:solidFill>
                <a:schemeClr val="tx2"/>
              </a:solidFill>
              <a:latin typeface="Roboto" charset="0"/>
              <a:ea typeface="ＭＳ Ｐゴシック" charset="0"/>
              <a:cs typeface="Roboto" charset="0"/>
              <a:sym typeface="Roboto" charset="0"/>
            </a:endParaRPr>
          </a:p>
        </p:txBody>
      </p:sp>
      <p:sp>
        <p:nvSpPr>
          <p:cNvPr id="143408" name="AutoShape 48"/>
          <p:cNvSpPr>
            <a:spLocks/>
          </p:cNvSpPr>
          <p:nvPr/>
        </p:nvSpPr>
        <p:spPr bwMode="auto">
          <a:xfrm>
            <a:off x="975122" y="7678341"/>
            <a:ext cx="5119688"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grpId="0" nodeType="withEffect">
                                  <p:stCondLst>
                                    <p:cond delay="0"/>
                                  </p:stCondLst>
                                  <p:iterate type="wd">
                                    <p:tmPct val="5000"/>
                                  </p:iterate>
                                  <p:childTnLst>
                                    <p:set>
                                      <p:cBhvr>
                                        <p:cTn id="6" dur="1" fill="hold">
                                          <p:stCondLst>
                                            <p:cond delay="0"/>
                                          </p:stCondLst>
                                        </p:cTn>
                                        <p:tgtEl>
                                          <p:spTgt spid="143407"/>
                                        </p:tgtEl>
                                        <p:attrNameLst>
                                          <p:attrName>style.visibility</p:attrName>
                                        </p:attrNameLst>
                                      </p:cBhvr>
                                      <p:to>
                                        <p:strVal val="visible"/>
                                      </p:to>
                                    </p:set>
                                    <p:anim calcmode="lin" valueType="num">
                                      <p:cBhvr additive="base">
                                        <p:cTn id="7" dur="500" fill="hold"/>
                                        <p:tgtEl>
                                          <p:spTgt spid="143407"/>
                                        </p:tgtEl>
                                        <p:attrNameLst>
                                          <p:attrName>ppt_x</p:attrName>
                                        </p:attrNameLst>
                                      </p:cBhvr>
                                      <p:tavLst>
                                        <p:tav tm="0">
                                          <p:val>
                                            <p:strVal val="1+#ppt_w/2"/>
                                          </p:val>
                                        </p:tav>
                                        <p:tav tm="100000">
                                          <p:val>
                                            <p:strVal val="#ppt_x"/>
                                          </p:val>
                                        </p:tav>
                                      </p:tavLst>
                                    </p:anim>
                                    <p:anim calcmode="lin" valueType="num">
                                      <p:cBhvr additive="base">
                                        <p:cTn id="8" dur="500" fill="hold"/>
                                        <p:tgtEl>
                                          <p:spTgt spid="143407"/>
                                        </p:tgtEl>
                                        <p:attrNameLst>
                                          <p:attrName>ppt_y</p:attrName>
                                        </p:attrNameLst>
                                      </p:cBhvr>
                                      <p:tavLst>
                                        <p:tav tm="0">
                                          <p:val>
                                            <p:strVal val="#ppt_y"/>
                                          </p:val>
                                        </p:tav>
                                        <p:tav tm="100000">
                                          <p:val>
                                            <p:strVal val="#ppt_y"/>
                                          </p:val>
                                        </p:tav>
                                      </p:tavLst>
                                    </p:anim>
                                  </p:childTnLst>
                                </p:cTn>
                              </p:par>
                              <p:par>
                                <p:cTn id="9" presetID="2" presetClass="entr" presetSubtype="2" decel="55000" fill="hold" grpId="0" nodeType="withEffect">
                                  <p:stCondLst>
                                    <p:cond delay="0"/>
                                  </p:stCondLst>
                                  <p:iterate type="wd">
                                    <p:tmPct val="5000"/>
                                  </p:iterate>
                                  <p:childTnLst>
                                    <p:set>
                                      <p:cBhvr>
                                        <p:cTn id="10" dur="1" fill="hold">
                                          <p:stCondLst>
                                            <p:cond delay="0"/>
                                          </p:stCondLst>
                                        </p:cTn>
                                        <p:tgtEl>
                                          <p:spTgt spid="143408"/>
                                        </p:tgtEl>
                                        <p:attrNameLst>
                                          <p:attrName>style.visibility</p:attrName>
                                        </p:attrNameLst>
                                      </p:cBhvr>
                                      <p:to>
                                        <p:strVal val="visible"/>
                                      </p:to>
                                    </p:set>
                                    <p:anim calcmode="lin" valueType="num">
                                      <p:cBhvr additive="base">
                                        <p:cTn id="11" dur="400" fill="hold"/>
                                        <p:tgtEl>
                                          <p:spTgt spid="143408"/>
                                        </p:tgtEl>
                                        <p:attrNameLst>
                                          <p:attrName>ppt_x</p:attrName>
                                        </p:attrNameLst>
                                      </p:cBhvr>
                                      <p:tavLst>
                                        <p:tav tm="0">
                                          <p:val>
                                            <p:strVal val="1+#ppt_w/2"/>
                                          </p:val>
                                        </p:tav>
                                        <p:tav tm="100000">
                                          <p:val>
                                            <p:strVal val="#ppt_x"/>
                                          </p:val>
                                        </p:tav>
                                      </p:tavLst>
                                    </p:anim>
                                    <p:anim calcmode="lin" valueType="num">
                                      <p:cBhvr additive="base">
                                        <p:cTn id="12" dur="400" fill="hold"/>
                                        <p:tgtEl>
                                          <p:spTgt spid="143408"/>
                                        </p:tgtEl>
                                        <p:attrNameLst>
                                          <p:attrName>ppt_y</p:attrName>
                                        </p:attrNameLst>
                                      </p:cBhvr>
                                      <p:tavLst>
                                        <p:tav tm="0">
                                          <p:val>
                                            <p:strVal val="#ppt_y"/>
                                          </p:val>
                                        </p:tav>
                                        <p:tav tm="100000">
                                          <p:val>
                                            <p:strVal val="#ppt_y"/>
                                          </p:val>
                                        </p:tav>
                                      </p:tavLst>
                                    </p:anim>
                                  </p:childTnLst>
                                </p:cTn>
                              </p:par>
                            </p:childTnLst>
                          </p:cTn>
                        </p:par>
                        <p:par>
                          <p:cTn id="13" fill="hold">
                            <p:stCondLst>
                              <p:cond delay="1420"/>
                            </p:stCondLst>
                            <p:childTnLst>
                              <p:par>
                                <p:cTn id="14" presetID="2" presetClass="entr" presetSubtype="2" fill="hold" nodeType="afterEffect">
                                  <p:stCondLst>
                                    <p:cond delay="0"/>
                                  </p:stCondLst>
                                  <p:childTnLst>
                                    <p:set>
                                      <p:cBhvr>
                                        <p:cTn id="15" dur="1" fill="hold">
                                          <p:stCondLst>
                                            <p:cond delay="0"/>
                                          </p:stCondLst>
                                        </p:cTn>
                                        <p:tgtEl>
                                          <p:spTgt spid="143388"/>
                                        </p:tgtEl>
                                        <p:attrNameLst>
                                          <p:attrName>style.visibility</p:attrName>
                                        </p:attrNameLst>
                                      </p:cBhvr>
                                      <p:to>
                                        <p:strVal val="visible"/>
                                      </p:to>
                                    </p:set>
                                    <p:anim calcmode="lin" valueType="num">
                                      <p:cBhvr additive="base">
                                        <p:cTn id="16" dur="500" fill="hold"/>
                                        <p:tgtEl>
                                          <p:spTgt spid="143388"/>
                                        </p:tgtEl>
                                        <p:attrNameLst>
                                          <p:attrName>ppt_x</p:attrName>
                                        </p:attrNameLst>
                                      </p:cBhvr>
                                      <p:tavLst>
                                        <p:tav tm="0">
                                          <p:val>
                                            <p:strVal val="1+#ppt_w/2"/>
                                          </p:val>
                                        </p:tav>
                                        <p:tav tm="100000">
                                          <p:val>
                                            <p:strVal val="#ppt_x"/>
                                          </p:val>
                                        </p:tav>
                                      </p:tavLst>
                                    </p:anim>
                                    <p:anim calcmode="lin" valueType="num">
                                      <p:cBhvr additive="base">
                                        <p:cTn id="17" dur="500" fill="hold"/>
                                        <p:tgtEl>
                                          <p:spTgt spid="143388"/>
                                        </p:tgtEl>
                                        <p:attrNameLst>
                                          <p:attrName>ppt_y</p:attrName>
                                        </p:attrNameLst>
                                      </p:cBhvr>
                                      <p:tavLst>
                                        <p:tav tm="0">
                                          <p:val>
                                            <p:strVal val="#ppt_y"/>
                                          </p:val>
                                        </p:tav>
                                        <p:tav tm="100000">
                                          <p:val>
                                            <p:strVal val="#ppt_y"/>
                                          </p:val>
                                        </p:tav>
                                      </p:tavLst>
                                    </p:anim>
                                  </p:childTnLst>
                                </p:cTn>
                              </p:par>
                              <p:par>
                                <p:cTn id="18" presetID="2" presetClass="entr" presetSubtype="2" fill="hold" nodeType="withEffect">
                                  <p:stCondLst>
                                    <p:cond delay="280"/>
                                  </p:stCondLst>
                                  <p:childTnLst>
                                    <p:set>
                                      <p:cBhvr>
                                        <p:cTn id="19" dur="1" fill="hold">
                                          <p:stCondLst>
                                            <p:cond delay="0"/>
                                          </p:stCondLst>
                                        </p:cTn>
                                        <p:tgtEl>
                                          <p:spTgt spid="143382"/>
                                        </p:tgtEl>
                                        <p:attrNameLst>
                                          <p:attrName>style.visibility</p:attrName>
                                        </p:attrNameLst>
                                      </p:cBhvr>
                                      <p:to>
                                        <p:strVal val="visible"/>
                                      </p:to>
                                    </p:set>
                                    <p:anim calcmode="lin" valueType="num">
                                      <p:cBhvr additive="base">
                                        <p:cTn id="20" dur="500" fill="hold"/>
                                        <p:tgtEl>
                                          <p:spTgt spid="143382"/>
                                        </p:tgtEl>
                                        <p:attrNameLst>
                                          <p:attrName>ppt_x</p:attrName>
                                        </p:attrNameLst>
                                      </p:cBhvr>
                                      <p:tavLst>
                                        <p:tav tm="0">
                                          <p:val>
                                            <p:strVal val="1+#ppt_w/2"/>
                                          </p:val>
                                        </p:tav>
                                        <p:tav tm="100000">
                                          <p:val>
                                            <p:strVal val="#ppt_x"/>
                                          </p:val>
                                        </p:tav>
                                      </p:tavLst>
                                    </p:anim>
                                    <p:anim calcmode="lin" valueType="num">
                                      <p:cBhvr additive="base">
                                        <p:cTn id="21" dur="500" fill="hold"/>
                                        <p:tgtEl>
                                          <p:spTgt spid="143382"/>
                                        </p:tgtEl>
                                        <p:attrNameLst>
                                          <p:attrName>ppt_y</p:attrName>
                                        </p:attrNameLst>
                                      </p:cBhvr>
                                      <p:tavLst>
                                        <p:tav tm="0">
                                          <p:val>
                                            <p:strVal val="#ppt_y"/>
                                          </p:val>
                                        </p:tav>
                                        <p:tav tm="100000">
                                          <p:val>
                                            <p:strVal val="#ppt_y"/>
                                          </p:val>
                                        </p:tav>
                                      </p:tavLst>
                                    </p:anim>
                                  </p:childTnLst>
                                </p:cTn>
                              </p:par>
                              <p:par>
                                <p:cTn id="22" presetID="2" presetClass="entr" presetSubtype="2" fill="hold" nodeType="withEffect">
                                  <p:stCondLst>
                                    <p:cond delay="580"/>
                                  </p:stCondLst>
                                  <p:childTnLst>
                                    <p:set>
                                      <p:cBhvr>
                                        <p:cTn id="23" dur="1" fill="hold">
                                          <p:stCondLst>
                                            <p:cond delay="0"/>
                                          </p:stCondLst>
                                        </p:cTn>
                                        <p:tgtEl>
                                          <p:spTgt spid="143376"/>
                                        </p:tgtEl>
                                        <p:attrNameLst>
                                          <p:attrName>style.visibility</p:attrName>
                                        </p:attrNameLst>
                                      </p:cBhvr>
                                      <p:to>
                                        <p:strVal val="visible"/>
                                      </p:to>
                                    </p:set>
                                    <p:anim calcmode="lin" valueType="num">
                                      <p:cBhvr additive="base">
                                        <p:cTn id="24" dur="500" fill="hold"/>
                                        <p:tgtEl>
                                          <p:spTgt spid="143376"/>
                                        </p:tgtEl>
                                        <p:attrNameLst>
                                          <p:attrName>ppt_x</p:attrName>
                                        </p:attrNameLst>
                                      </p:cBhvr>
                                      <p:tavLst>
                                        <p:tav tm="0">
                                          <p:val>
                                            <p:strVal val="1+#ppt_w/2"/>
                                          </p:val>
                                        </p:tav>
                                        <p:tav tm="100000">
                                          <p:val>
                                            <p:strVal val="#ppt_x"/>
                                          </p:val>
                                        </p:tav>
                                      </p:tavLst>
                                    </p:anim>
                                    <p:anim calcmode="lin" valueType="num">
                                      <p:cBhvr additive="base">
                                        <p:cTn id="25" dur="500" fill="hold"/>
                                        <p:tgtEl>
                                          <p:spTgt spid="143376"/>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880"/>
                                  </p:stCondLst>
                                  <p:childTnLst>
                                    <p:set>
                                      <p:cBhvr>
                                        <p:cTn id="27" dur="1" fill="hold">
                                          <p:stCondLst>
                                            <p:cond delay="0"/>
                                          </p:stCondLst>
                                        </p:cTn>
                                        <p:tgtEl>
                                          <p:spTgt spid="143370"/>
                                        </p:tgtEl>
                                        <p:attrNameLst>
                                          <p:attrName>style.visibility</p:attrName>
                                        </p:attrNameLst>
                                      </p:cBhvr>
                                      <p:to>
                                        <p:strVal val="visible"/>
                                      </p:to>
                                    </p:set>
                                    <p:anim calcmode="lin" valueType="num">
                                      <p:cBhvr additive="base">
                                        <p:cTn id="28" dur="500" fill="hold"/>
                                        <p:tgtEl>
                                          <p:spTgt spid="143370"/>
                                        </p:tgtEl>
                                        <p:attrNameLst>
                                          <p:attrName>ppt_x</p:attrName>
                                        </p:attrNameLst>
                                      </p:cBhvr>
                                      <p:tavLst>
                                        <p:tav tm="0">
                                          <p:val>
                                            <p:strVal val="1+#ppt_w/2"/>
                                          </p:val>
                                        </p:tav>
                                        <p:tav tm="100000">
                                          <p:val>
                                            <p:strVal val="#ppt_x"/>
                                          </p:val>
                                        </p:tav>
                                      </p:tavLst>
                                    </p:anim>
                                    <p:anim calcmode="lin" valueType="num">
                                      <p:cBhvr additive="base">
                                        <p:cTn id="29" dur="500" fill="hold"/>
                                        <p:tgtEl>
                                          <p:spTgt spid="143370"/>
                                        </p:tgtEl>
                                        <p:attrNameLst>
                                          <p:attrName>ppt_y</p:attrName>
                                        </p:attrNameLst>
                                      </p:cBhvr>
                                      <p:tavLst>
                                        <p:tav tm="0">
                                          <p:val>
                                            <p:strVal val="#ppt_y"/>
                                          </p:val>
                                        </p:tav>
                                        <p:tav tm="100000">
                                          <p:val>
                                            <p:strVal val="#ppt_y"/>
                                          </p:val>
                                        </p:tav>
                                      </p:tavLst>
                                    </p:anim>
                                  </p:childTnLst>
                                </p:cTn>
                              </p:par>
                              <p:par>
                                <p:cTn id="30" presetID="2" presetClass="entr" presetSubtype="2" fill="hold" nodeType="withEffect">
                                  <p:stCondLst>
                                    <p:cond delay="1180"/>
                                  </p:stCondLst>
                                  <p:childTnLst>
                                    <p:set>
                                      <p:cBhvr>
                                        <p:cTn id="31" dur="1" fill="hold">
                                          <p:stCondLst>
                                            <p:cond delay="0"/>
                                          </p:stCondLst>
                                        </p:cTn>
                                        <p:tgtEl>
                                          <p:spTgt spid="143364"/>
                                        </p:tgtEl>
                                        <p:attrNameLst>
                                          <p:attrName>style.visibility</p:attrName>
                                        </p:attrNameLst>
                                      </p:cBhvr>
                                      <p:to>
                                        <p:strVal val="visible"/>
                                      </p:to>
                                    </p:set>
                                    <p:anim calcmode="lin" valueType="num">
                                      <p:cBhvr additive="base">
                                        <p:cTn id="32" dur="500" fill="hold"/>
                                        <p:tgtEl>
                                          <p:spTgt spid="143364"/>
                                        </p:tgtEl>
                                        <p:attrNameLst>
                                          <p:attrName>ppt_x</p:attrName>
                                        </p:attrNameLst>
                                      </p:cBhvr>
                                      <p:tavLst>
                                        <p:tav tm="0">
                                          <p:val>
                                            <p:strVal val="1+#ppt_w/2"/>
                                          </p:val>
                                        </p:tav>
                                        <p:tav tm="100000">
                                          <p:val>
                                            <p:strVal val="#ppt_x"/>
                                          </p:val>
                                        </p:tav>
                                      </p:tavLst>
                                    </p:anim>
                                    <p:anim calcmode="lin" valueType="num">
                                      <p:cBhvr additive="base">
                                        <p:cTn id="33" dur="500" fill="hold"/>
                                        <p:tgtEl>
                                          <p:spTgt spid="143364"/>
                                        </p:tgtEl>
                                        <p:attrNameLst>
                                          <p:attrName>ppt_y</p:attrName>
                                        </p:attrNameLst>
                                      </p:cBhvr>
                                      <p:tavLst>
                                        <p:tav tm="0">
                                          <p:val>
                                            <p:strVal val="#ppt_y"/>
                                          </p:val>
                                        </p:tav>
                                        <p:tav tm="100000">
                                          <p:val>
                                            <p:strVal val="#ppt_y"/>
                                          </p:val>
                                        </p:tav>
                                      </p:tavLst>
                                    </p:anim>
                                  </p:childTnLst>
                                </p:cTn>
                              </p:par>
                            </p:childTnLst>
                          </p:cTn>
                        </p:par>
                        <p:par>
                          <p:cTn id="34" fill="hold" nodeType="afterGroup">
                            <p:stCondLst>
                              <p:cond delay="3100"/>
                            </p:stCondLst>
                            <p:childTnLst>
                              <p:par>
                                <p:cTn id="35" presetID="23" presetClass="entr" presetSubtype="16" fill="hold" grpId="0" nodeType="afterEffect">
                                  <p:stCondLst>
                                    <p:cond delay="0"/>
                                  </p:stCondLst>
                                  <p:childTnLst>
                                    <p:set>
                                      <p:cBhvr>
                                        <p:cTn id="36" dur="1" fill="hold">
                                          <p:stCondLst>
                                            <p:cond delay="0"/>
                                          </p:stCondLst>
                                        </p:cTn>
                                        <p:tgtEl>
                                          <p:spTgt spid="143402"/>
                                        </p:tgtEl>
                                        <p:attrNameLst>
                                          <p:attrName>style.visibility</p:attrName>
                                        </p:attrNameLst>
                                      </p:cBhvr>
                                      <p:to>
                                        <p:strVal val="visible"/>
                                      </p:to>
                                    </p:set>
                                    <p:anim calcmode="lin" valueType="num">
                                      <p:cBhvr>
                                        <p:cTn id="37" dur="300" fill="hold"/>
                                        <p:tgtEl>
                                          <p:spTgt spid="143402"/>
                                        </p:tgtEl>
                                        <p:attrNameLst>
                                          <p:attrName>ppt_w</p:attrName>
                                        </p:attrNameLst>
                                      </p:cBhvr>
                                      <p:tavLst>
                                        <p:tav tm="0">
                                          <p:val>
                                            <p:fltVal val="0"/>
                                          </p:val>
                                        </p:tav>
                                        <p:tav tm="100000">
                                          <p:val>
                                            <p:strVal val="#ppt_w"/>
                                          </p:val>
                                        </p:tav>
                                      </p:tavLst>
                                    </p:anim>
                                    <p:anim calcmode="lin" valueType="num">
                                      <p:cBhvr>
                                        <p:cTn id="38" dur="300" fill="hold"/>
                                        <p:tgtEl>
                                          <p:spTgt spid="143402"/>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400"/>
                            </p:stCondLst>
                            <p:childTnLst>
                              <p:par>
                                <p:cTn id="40" presetID="23" presetClass="entr" presetSubtype="16" fill="hold" grpId="0" nodeType="afterEffect">
                                  <p:stCondLst>
                                    <p:cond delay="0"/>
                                  </p:stCondLst>
                                  <p:childTnLst>
                                    <p:set>
                                      <p:cBhvr>
                                        <p:cTn id="41" dur="1" fill="hold">
                                          <p:stCondLst>
                                            <p:cond delay="0"/>
                                          </p:stCondLst>
                                        </p:cTn>
                                        <p:tgtEl>
                                          <p:spTgt spid="143403"/>
                                        </p:tgtEl>
                                        <p:attrNameLst>
                                          <p:attrName>style.visibility</p:attrName>
                                        </p:attrNameLst>
                                      </p:cBhvr>
                                      <p:to>
                                        <p:strVal val="visible"/>
                                      </p:to>
                                    </p:set>
                                    <p:anim calcmode="lin" valueType="num">
                                      <p:cBhvr>
                                        <p:cTn id="42" dur="300" fill="hold"/>
                                        <p:tgtEl>
                                          <p:spTgt spid="143403"/>
                                        </p:tgtEl>
                                        <p:attrNameLst>
                                          <p:attrName>ppt_w</p:attrName>
                                        </p:attrNameLst>
                                      </p:cBhvr>
                                      <p:tavLst>
                                        <p:tav tm="0">
                                          <p:val>
                                            <p:fltVal val="0"/>
                                          </p:val>
                                        </p:tav>
                                        <p:tav tm="100000">
                                          <p:val>
                                            <p:strVal val="#ppt_w"/>
                                          </p:val>
                                        </p:tav>
                                      </p:tavLst>
                                    </p:anim>
                                    <p:anim calcmode="lin" valueType="num">
                                      <p:cBhvr>
                                        <p:cTn id="43" dur="300" fill="hold"/>
                                        <p:tgtEl>
                                          <p:spTgt spid="143403"/>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700"/>
                            </p:stCondLst>
                            <p:childTnLst>
                              <p:par>
                                <p:cTn id="45" presetID="23" presetClass="entr" presetSubtype="16" fill="hold" grpId="0" nodeType="afterEffect">
                                  <p:stCondLst>
                                    <p:cond delay="0"/>
                                  </p:stCondLst>
                                  <p:childTnLst>
                                    <p:set>
                                      <p:cBhvr>
                                        <p:cTn id="46" dur="1" fill="hold">
                                          <p:stCondLst>
                                            <p:cond delay="0"/>
                                          </p:stCondLst>
                                        </p:cTn>
                                        <p:tgtEl>
                                          <p:spTgt spid="143404"/>
                                        </p:tgtEl>
                                        <p:attrNameLst>
                                          <p:attrName>style.visibility</p:attrName>
                                        </p:attrNameLst>
                                      </p:cBhvr>
                                      <p:to>
                                        <p:strVal val="visible"/>
                                      </p:to>
                                    </p:set>
                                    <p:anim calcmode="lin" valueType="num">
                                      <p:cBhvr>
                                        <p:cTn id="47" dur="300" fill="hold"/>
                                        <p:tgtEl>
                                          <p:spTgt spid="143404"/>
                                        </p:tgtEl>
                                        <p:attrNameLst>
                                          <p:attrName>ppt_w</p:attrName>
                                        </p:attrNameLst>
                                      </p:cBhvr>
                                      <p:tavLst>
                                        <p:tav tm="0">
                                          <p:val>
                                            <p:fltVal val="0"/>
                                          </p:val>
                                        </p:tav>
                                        <p:tav tm="100000">
                                          <p:val>
                                            <p:strVal val="#ppt_w"/>
                                          </p:val>
                                        </p:tav>
                                      </p:tavLst>
                                    </p:anim>
                                    <p:anim calcmode="lin" valueType="num">
                                      <p:cBhvr>
                                        <p:cTn id="48" dur="300" fill="hold"/>
                                        <p:tgtEl>
                                          <p:spTgt spid="143404"/>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000"/>
                            </p:stCondLst>
                            <p:childTnLst>
                              <p:par>
                                <p:cTn id="50" presetID="23" presetClass="entr" presetSubtype="16" fill="hold" grpId="0" nodeType="afterEffect">
                                  <p:stCondLst>
                                    <p:cond delay="0"/>
                                  </p:stCondLst>
                                  <p:childTnLst>
                                    <p:set>
                                      <p:cBhvr>
                                        <p:cTn id="51" dur="1" fill="hold">
                                          <p:stCondLst>
                                            <p:cond delay="0"/>
                                          </p:stCondLst>
                                        </p:cTn>
                                        <p:tgtEl>
                                          <p:spTgt spid="143405"/>
                                        </p:tgtEl>
                                        <p:attrNameLst>
                                          <p:attrName>style.visibility</p:attrName>
                                        </p:attrNameLst>
                                      </p:cBhvr>
                                      <p:to>
                                        <p:strVal val="visible"/>
                                      </p:to>
                                    </p:set>
                                    <p:anim calcmode="lin" valueType="num">
                                      <p:cBhvr>
                                        <p:cTn id="52" dur="300" fill="hold"/>
                                        <p:tgtEl>
                                          <p:spTgt spid="143405"/>
                                        </p:tgtEl>
                                        <p:attrNameLst>
                                          <p:attrName>ppt_w</p:attrName>
                                        </p:attrNameLst>
                                      </p:cBhvr>
                                      <p:tavLst>
                                        <p:tav tm="0">
                                          <p:val>
                                            <p:fltVal val="0"/>
                                          </p:val>
                                        </p:tav>
                                        <p:tav tm="100000">
                                          <p:val>
                                            <p:strVal val="#ppt_w"/>
                                          </p:val>
                                        </p:tav>
                                      </p:tavLst>
                                    </p:anim>
                                    <p:anim calcmode="lin" valueType="num">
                                      <p:cBhvr>
                                        <p:cTn id="53" dur="300" fill="hold"/>
                                        <p:tgtEl>
                                          <p:spTgt spid="143405"/>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300"/>
                            </p:stCondLst>
                            <p:childTnLst>
                              <p:par>
                                <p:cTn id="55" presetID="23" presetClass="entr" presetSubtype="16" fill="hold" grpId="0" nodeType="afterEffect">
                                  <p:stCondLst>
                                    <p:cond delay="0"/>
                                  </p:stCondLst>
                                  <p:childTnLst>
                                    <p:set>
                                      <p:cBhvr>
                                        <p:cTn id="56" dur="1" fill="hold">
                                          <p:stCondLst>
                                            <p:cond delay="0"/>
                                          </p:stCondLst>
                                        </p:cTn>
                                        <p:tgtEl>
                                          <p:spTgt spid="143406"/>
                                        </p:tgtEl>
                                        <p:attrNameLst>
                                          <p:attrName>style.visibility</p:attrName>
                                        </p:attrNameLst>
                                      </p:cBhvr>
                                      <p:to>
                                        <p:strVal val="visible"/>
                                      </p:to>
                                    </p:set>
                                    <p:anim calcmode="lin" valueType="num">
                                      <p:cBhvr>
                                        <p:cTn id="57" dur="300" fill="hold"/>
                                        <p:tgtEl>
                                          <p:spTgt spid="143406"/>
                                        </p:tgtEl>
                                        <p:attrNameLst>
                                          <p:attrName>ppt_w</p:attrName>
                                        </p:attrNameLst>
                                      </p:cBhvr>
                                      <p:tavLst>
                                        <p:tav tm="0">
                                          <p:val>
                                            <p:fltVal val="0"/>
                                          </p:val>
                                        </p:tav>
                                        <p:tav tm="100000">
                                          <p:val>
                                            <p:strVal val="#ppt_w"/>
                                          </p:val>
                                        </p:tav>
                                      </p:tavLst>
                                    </p:anim>
                                    <p:anim calcmode="lin" valueType="num">
                                      <p:cBhvr>
                                        <p:cTn id="58" dur="300" fill="hold"/>
                                        <p:tgtEl>
                                          <p:spTgt spid="143406"/>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2" presetClass="entr" presetSubtype="8" fill="hold" grpId="0" nodeType="afterEffect">
                                  <p:stCondLst>
                                    <p:cond delay="0"/>
                                  </p:stCondLst>
                                  <p:childTnLst>
                                    <p:set>
                                      <p:cBhvr>
                                        <p:cTn id="61" dur="1" fill="hold">
                                          <p:stCondLst>
                                            <p:cond delay="0"/>
                                          </p:stCondLst>
                                        </p:cTn>
                                        <p:tgtEl>
                                          <p:spTgt spid="143392"/>
                                        </p:tgtEl>
                                        <p:attrNameLst>
                                          <p:attrName>style.visibility</p:attrName>
                                        </p:attrNameLst>
                                      </p:cBhvr>
                                      <p:to>
                                        <p:strVal val="visible"/>
                                      </p:to>
                                    </p:set>
                                    <p:animEffect transition="in" filter="wipe(left)">
                                      <p:cBhvr>
                                        <p:cTn id="62" dur="500"/>
                                        <p:tgtEl>
                                          <p:spTgt spid="143392"/>
                                        </p:tgtEl>
                                      </p:cBhvr>
                                    </p:animEffect>
                                  </p:childTnLst>
                                </p:cTn>
                              </p:par>
                            </p:childTnLst>
                          </p:cTn>
                        </p:par>
                        <p:par>
                          <p:cTn id="63" fill="hold" nodeType="afterGroup">
                            <p:stCondLst>
                              <p:cond delay="5100"/>
                            </p:stCondLst>
                            <p:childTnLst>
                              <p:par>
                                <p:cTn id="64" presetID="22" presetClass="entr" presetSubtype="8" fill="hold" grpId="0" nodeType="afterEffect">
                                  <p:stCondLst>
                                    <p:cond delay="0"/>
                                  </p:stCondLst>
                                  <p:childTnLst>
                                    <p:set>
                                      <p:cBhvr>
                                        <p:cTn id="65" dur="1" fill="hold">
                                          <p:stCondLst>
                                            <p:cond delay="0"/>
                                          </p:stCondLst>
                                        </p:cTn>
                                        <p:tgtEl>
                                          <p:spTgt spid="143393"/>
                                        </p:tgtEl>
                                        <p:attrNameLst>
                                          <p:attrName>style.visibility</p:attrName>
                                        </p:attrNameLst>
                                      </p:cBhvr>
                                      <p:to>
                                        <p:strVal val="visible"/>
                                      </p:to>
                                    </p:set>
                                    <p:animEffect transition="in" filter="wipe(left)">
                                      <p:cBhvr>
                                        <p:cTn id="66" dur="500"/>
                                        <p:tgtEl>
                                          <p:spTgt spid="143393"/>
                                        </p:tgtEl>
                                      </p:cBhvr>
                                    </p:animEffect>
                                  </p:childTnLst>
                                </p:cTn>
                              </p:par>
                            </p:childTnLst>
                          </p:cTn>
                        </p:par>
                        <p:par>
                          <p:cTn id="67" fill="hold" nodeType="afterGroup">
                            <p:stCondLst>
                              <p:cond delay="5600"/>
                            </p:stCondLst>
                            <p:childTnLst>
                              <p:par>
                                <p:cTn id="68" presetID="22" presetClass="entr" presetSubtype="8" fill="hold" grpId="0" nodeType="afterEffect">
                                  <p:stCondLst>
                                    <p:cond delay="0"/>
                                  </p:stCondLst>
                                  <p:childTnLst>
                                    <p:set>
                                      <p:cBhvr>
                                        <p:cTn id="69" dur="1" fill="hold">
                                          <p:stCondLst>
                                            <p:cond delay="0"/>
                                          </p:stCondLst>
                                        </p:cTn>
                                        <p:tgtEl>
                                          <p:spTgt spid="143394"/>
                                        </p:tgtEl>
                                        <p:attrNameLst>
                                          <p:attrName>style.visibility</p:attrName>
                                        </p:attrNameLst>
                                      </p:cBhvr>
                                      <p:to>
                                        <p:strVal val="visible"/>
                                      </p:to>
                                    </p:set>
                                    <p:animEffect transition="in" filter="wipe(left)">
                                      <p:cBhvr>
                                        <p:cTn id="70" dur="500"/>
                                        <p:tgtEl>
                                          <p:spTgt spid="143394"/>
                                        </p:tgtEl>
                                      </p:cBhvr>
                                    </p:animEffect>
                                  </p:childTnLst>
                                </p:cTn>
                              </p:par>
                            </p:childTnLst>
                          </p:cTn>
                        </p:par>
                        <p:par>
                          <p:cTn id="71" fill="hold" nodeType="afterGroup">
                            <p:stCondLst>
                              <p:cond delay="6100"/>
                            </p:stCondLst>
                            <p:childTnLst>
                              <p:par>
                                <p:cTn id="72" presetID="22" presetClass="entr" presetSubtype="8" fill="hold" grpId="0" nodeType="afterEffect">
                                  <p:stCondLst>
                                    <p:cond delay="0"/>
                                  </p:stCondLst>
                                  <p:childTnLst>
                                    <p:set>
                                      <p:cBhvr>
                                        <p:cTn id="73" dur="1" fill="hold">
                                          <p:stCondLst>
                                            <p:cond delay="0"/>
                                          </p:stCondLst>
                                        </p:cTn>
                                        <p:tgtEl>
                                          <p:spTgt spid="143395"/>
                                        </p:tgtEl>
                                        <p:attrNameLst>
                                          <p:attrName>style.visibility</p:attrName>
                                        </p:attrNameLst>
                                      </p:cBhvr>
                                      <p:to>
                                        <p:strVal val="visible"/>
                                      </p:to>
                                    </p:set>
                                    <p:animEffect transition="in" filter="wipe(left)">
                                      <p:cBhvr>
                                        <p:cTn id="74" dur="500"/>
                                        <p:tgtEl>
                                          <p:spTgt spid="143395"/>
                                        </p:tgtEl>
                                      </p:cBhvr>
                                    </p:animEffect>
                                  </p:childTnLst>
                                </p:cTn>
                              </p:par>
                            </p:childTnLst>
                          </p:cTn>
                        </p:par>
                        <p:par>
                          <p:cTn id="75" fill="hold" nodeType="afterGroup">
                            <p:stCondLst>
                              <p:cond delay="6600"/>
                            </p:stCondLst>
                            <p:childTnLst>
                              <p:par>
                                <p:cTn id="76" presetID="22" presetClass="entr" presetSubtype="8" fill="hold" grpId="0" nodeType="afterEffect">
                                  <p:stCondLst>
                                    <p:cond delay="0"/>
                                  </p:stCondLst>
                                  <p:childTnLst>
                                    <p:set>
                                      <p:cBhvr>
                                        <p:cTn id="77" dur="1" fill="hold">
                                          <p:stCondLst>
                                            <p:cond delay="0"/>
                                          </p:stCondLst>
                                        </p:cTn>
                                        <p:tgtEl>
                                          <p:spTgt spid="143396"/>
                                        </p:tgtEl>
                                        <p:attrNameLst>
                                          <p:attrName>style.visibility</p:attrName>
                                        </p:attrNameLst>
                                      </p:cBhvr>
                                      <p:to>
                                        <p:strVal val="visible"/>
                                      </p:to>
                                    </p:set>
                                    <p:animEffect transition="in" filter="wipe(left)">
                                      <p:cBhvr>
                                        <p:cTn id="78" dur="500"/>
                                        <p:tgtEl>
                                          <p:spTgt spid="143396"/>
                                        </p:tgtEl>
                                      </p:cBhvr>
                                    </p:animEffect>
                                  </p:childTnLst>
                                </p:cTn>
                              </p:par>
                            </p:childTnLst>
                          </p:cTn>
                        </p:par>
                        <p:par>
                          <p:cTn id="79" fill="hold" nodeType="afterGroup">
                            <p:stCondLst>
                              <p:cond delay="7100"/>
                            </p:stCondLst>
                            <p:childTnLst>
                              <p:par>
                                <p:cTn id="80" presetID="10" presetClass="entr" presetSubtype="0" fill="hold" grpId="0" nodeType="afterEffect">
                                  <p:stCondLst>
                                    <p:cond delay="0"/>
                                  </p:stCondLst>
                                  <p:childTnLst>
                                    <p:set>
                                      <p:cBhvr>
                                        <p:cTn id="81" dur="1" fill="hold">
                                          <p:stCondLst>
                                            <p:cond delay="0"/>
                                          </p:stCondLst>
                                        </p:cTn>
                                        <p:tgtEl>
                                          <p:spTgt spid="143397"/>
                                        </p:tgtEl>
                                        <p:attrNameLst>
                                          <p:attrName>style.visibility</p:attrName>
                                        </p:attrNameLst>
                                      </p:cBhvr>
                                      <p:to>
                                        <p:strVal val="visible"/>
                                      </p:to>
                                    </p:set>
                                    <p:animEffect transition="in" filter="fade">
                                      <p:cBhvr>
                                        <p:cTn id="82" dur="500"/>
                                        <p:tgtEl>
                                          <p:spTgt spid="14339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43398"/>
                                        </p:tgtEl>
                                        <p:attrNameLst>
                                          <p:attrName>style.visibility</p:attrName>
                                        </p:attrNameLst>
                                      </p:cBhvr>
                                      <p:to>
                                        <p:strVal val="visible"/>
                                      </p:to>
                                    </p:set>
                                    <p:animEffect transition="in" filter="fade">
                                      <p:cBhvr>
                                        <p:cTn id="85" dur="500"/>
                                        <p:tgtEl>
                                          <p:spTgt spid="14339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3399"/>
                                        </p:tgtEl>
                                        <p:attrNameLst>
                                          <p:attrName>style.visibility</p:attrName>
                                        </p:attrNameLst>
                                      </p:cBhvr>
                                      <p:to>
                                        <p:strVal val="visible"/>
                                      </p:to>
                                    </p:set>
                                    <p:animEffect transition="in" filter="fade">
                                      <p:cBhvr>
                                        <p:cTn id="88" dur="500"/>
                                        <p:tgtEl>
                                          <p:spTgt spid="14339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43400"/>
                                        </p:tgtEl>
                                        <p:attrNameLst>
                                          <p:attrName>style.visibility</p:attrName>
                                        </p:attrNameLst>
                                      </p:cBhvr>
                                      <p:to>
                                        <p:strVal val="visible"/>
                                      </p:to>
                                    </p:set>
                                    <p:animEffect transition="in" filter="fade">
                                      <p:cBhvr>
                                        <p:cTn id="91" dur="500"/>
                                        <p:tgtEl>
                                          <p:spTgt spid="14340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43401"/>
                                        </p:tgtEl>
                                        <p:attrNameLst>
                                          <p:attrName>style.visibility</p:attrName>
                                        </p:attrNameLst>
                                      </p:cBhvr>
                                      <p:to>
                                        <p:strVal val="visible"/>
                                      </p:to>
                                    </p:set>
                                    <p:animEffect transition="in" filter="fade">
                                      <p:cBhvr>
                                        <p:cTn id="94" dur="500"/>
                                        <p:tgtEl>
                                          <p:spTgt spid="1434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92" grpId="0" animBg="1"/>
      <p:bldP spid="143393" grpId="0" animBg="1"/>
      <p:bldP spid="143394" grpId="0" animBg="1"/>
      <p:bldP spid="143395" grpId="0" animBg="1"/>
      <p:bldP spid="143396" grpId="0" animBg="1"/>
      <p:bldP spid="143397" grpId="0"/>
      <p:bldP spid="143398" grpId="0"/>
      <p:bldP spid="143399" grpId="0"/>
      <p:bldP spid="143400" grpId="0"/>
      <p:bldP spid="143401" grpId="0"/>
      <p:bldP spid="143402" grpId="0" autoUpdateAnimBg="0"/>
      <p:bldP spid="143403" grpId="0" autoUpdateAnimBg="0"/>
      <p:bldP spid="143404" grpId="0" autoUpdateAnimBg="0"/>
      <p:bldP spid="143405" grpId="0" autoUpdateAnimBg="0"/>
      <p:bldP spid="143406" grpId="0" autoUpdateAnimBg="0"/>
      <p:bldP spid="143407" grpId="0"/>
      <p:bldP spid="14340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9FDB67E-9A4B-46F9-85E7-9512DAFD572A}" type="slidenum">
              <a:rPr lang="en-US" sz="1500">
                <a:solidFill>
                  <a:schemeClr val="tx2"/>
                </a:solidFill>
              </a:rPr>
              <a:pPr algn="ctr" eaLnBrk="1">
                <a:lnSpc>
                  <a:spcPct val="100000"/>
                </a:lnSpc>
              </a:pPr>
              <a:t>137</a:t>
            </a:fld>
            <a:endParaRPr lang="en-US" sz="1800">
              <a:solidFill>
                <a:schemeClr val="tx2"/>
              </a:solidFill>
            </a:endParaRPr>
          </a:p>
        </p:txBody>
      </p:sp>
      <p:grpSp>
        <p:nvGrpSpPr>
          <p:cNvPr id="147458" name="Group 4"/>
          <p:cNvGrpSpPr>
            <a:grpSpLocks/>
          </p:cNvGrpSpPr>
          <p:nvPr/>
        </p:nvGrpSpPr>
        <p:grpSpPr bwMode="auto">
          <a:xfrm>
            <a:off x="10773967" y="5917407"/>
            <a:ext cx="1772840" cy="1969294"/>
            <a:chOff x="0" y="0"/>
            <a:chExt cx="2363799" cy="2625604"/>
          </a:xfrm>
        </p:grpSpPr>
        <p:sp>
          <p:nvSpPr>
            <p:cNvPr id="3" name="AutoShape 5"/>
            <p:cNvSpPr>
              <a:spLocks/>
            </p:cNvSpPr>
            <p:nvPr/>
          </p:nvSpPr>
          <p:spPr bwMode="auto">
            <a:xfrm>
              <a:off x="0" y="12699"/>
              <a:ext cx="1089031" cy="2579569"/>
            </a:xfrm>
            <a:custGeom>
              <a:avLst/>
              <a:gdLst>
                <a:gd name="T0" fmla="*/ 544516 w 21600"/>
                <a:gd name="T1" fmla="*/ 1289785 h 21600"/>
                <a:gd name="T2" fmla="*/ 544516 w 21600"/>
                <a:gd name="T3" fmla="*/ 1289785 h 21600"/>
                <a:gd name="T4" fmla="*/ 544516 w 21600"/>
                <a:gd name="T5" fmla="*/ 1289785 h 21600"/>
                <a:gd name="T6" fmla="*/ 544516 w 21600"/>
                <a:gd name="T7" fmla="*/ 1289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a:off x="544515" y="0"/>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 name="AutoShape 7"/>
            <p:cNvSpPr>
              <a:spLocks/>
            </p:cNvSpPr>
            <p:nvPr/>
          </p:nvSpPr>
          <p:spPr bwMode="auto">
            <a:xfrm rot="10800000" flipH="1">
              <a:off x="544515" y="1312802"/>
              <a:ext cx="1819284" cy="1312802"/>
            </a:xfrm>
            <a:custGeom>
              <a:avLst/>
              <a:gdLst>
                <a:gd name="T0" fmla="*/ 909642 w 21600"/>
                <a:gd name="T1" fmla="*/ 656401 h 21600"/>
                <a:gd name="T2" fmla="*/ 909642 w 21600"/>
                <a:gd name="T3" fmla="*/ 656401 h 21600"/>
                <a:gd name="T4" fmla="*/ 909642 w 21600"/>
                <a:gd name="T5" fmla="*/ 656401 h 21600"/>
                <a:gd name="T6" fmla="*/ 909642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7459" name="Group 8"/>
          <p:cNvGrpSpPr>
            <a:grpSpLocks/>
          </p:cNvGrpSpPr>
          <p:nvPr/>
        </p:nvGrpSpPr>
        <p:grpSpPr bwMode="auto">
          <a:xfrm>
            <a:off x="5740003" y="5962650"/>
            <a:ext cx="1775222" cy="1969294"/>
            <a:chOff x="-1" y="0"/>
            <a:chExt cx="2366199" cy="2625604"/>
          </a:xfrm>
        </p:grpSpPr>
        <p:sp>
          <p:nvSpPr>
            <p:cNvPr id="144393" name="AutoShape 9"/>
            <p:cNvSpPr>
              <a:spLocks/>
            </p:cNvSpPr>
            <p:nvPr/>
          </p:nvSpPr>
          <p:spPr bwMode="auto">
            <a:xfrm flipH="1">
              <a:off x="1277524" y="20637"/>
              <a:ext cx="1088674" cy="2579568"/>
            </a:xfrm>
            <a:custGeom>
              <a:avLst/>
              <a:gdLst>
                <a:gd name="T0" fmla="*/ 544337 w 21600"/>
                <a:gd name="T1" fmla="*/ 1289784 h 21600"/>
                <a:gd name="T2" fmla="*/ 544337 w 21600"/>
                <a:gd name="T3" fmla="*/ 1289784 h 21600"/>
                <a:gd name="T4" fmla="*/ 544337 w 21600"/>
                <a:gd name="T5" fmla="*/ 1289784 h 21600"/>
                <a:gd name="T6" fmla="*/ 544337 w 21600"/>
                <a:gd name="T7" fmla="*/ 12897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08" y="0"/>
                  </a:moveTo>
                  <a:lnTo>
                    <a:pt x="0" y="10166"/>
                  </a:lnTo>
                  <a:lnTo>
                    <a:pt x="10782" y="21600"/>
                  </a:lnTo>
                  <a:lnTo>
                    <a:pt x="21600" y="10907"/>
                  </a:lnTo>
                  <a:lnTo>
                    <a:pt x="11208"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394" name="AutoShape 10"/>
            <p:cNvSpPr>
              <a:spLocks/>
            </p:cNvSpPr>
            <p:nvPr/>
          </p:nvSpPr>
          <p:spPr bwMode="auto">
            <a:xfrm flipH="1">
              <a:off x="-1" y="0"/>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395" name="AutoShape 11"/>
            <p:cNvSpPr>
              <a:spLocks/>
            </p:cNvSpPr>
            <p:nvPr/>
          </p:nvSpPr>
          <p:spPr bwMode="auto">
            <a:xfrm rot="10800000">
              <a:off x="-1" y="1312802"/>
              <a:ext cx="1820275" cy="1312802"/>
            </a:xfrm>
            <a:custGeom>
              <a:avLst/>
              <a:gdLst>
                <a:gd name="T0" fmla="*/ 910138 w 21600"/>
                <a:gd name="T1" fmla="*/ 656401 h 21600"/>
                <a:gd name="T2" fmla="*/ 910138 w 21600"/>
                <a:gd name="T3" fmla="*/ 656401 h 21600"/>
                <a:gd name="T4" fmla="*/ 910138 w 21600"/>
                <a:gd name="T5" fmla="*/ 656401 h 21600"/>
                <a:gd name="T6" fmla="*/ 910138 w 21600"/>
                <a:gd name="T7" fmla="*/ 656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09"/>
                  </a:moveTo>
                  <a:lnTo>
                    <a:pt x="5713" y="21599"/>
                  </a:lnTo>
                  <a:lnTo>
                    <a:pt x="21599" y="21599"/>
                  </a:lnTo>
                  <a:lnTo>
                    <a:pt x="12641" y="0"/>
                  </a:lnTo>
                  <a:lnTo>
                    <a:pt x="0" y="90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7460" name="Group 12"/>
          <p:cNvGrpSpPr>
            <a:grpSpLocks/>
          </p:cNvGrpSpPr>
          <p:nvPr/>
        </p:nvGrpSpPr>
        <p:grpSpPr bwMode="auto">
          <a:xfrm>
            <a:off x="9705975" y="5299472"/>
            <a:ext cx="1493044" cy="3233738"/>
            <a:chOff x="0" y="0"/>
            <a:chExt cx="1991036" cy="4310967"/>
          </a:xfrm>
        </p:grpSpPr>
        <p:sp>
          <p:nvSpPr>
            <p:cNvPr id="144397" name="AutoShape 13"/>
            <p:cNvSpPr>
              <a:spLocks/>
            </p:cNvSpPr>
            <p:nvPr/>
          </p:nvSpPr>
          <p:spPr bwMode="auto">
            <a:xfrm>
              <a:off x="0" y="0"/>
              <a:ext cx="649389" cy="4310967"/>
            </a:xfrm>
            <a:custGeom>
              <a:avLst/>
              <a:gdLst>
                <a:gd name="T0" fmla="*/ 324695 w 21600"/>
                <a:gd name="T1" fmla="*/ 2155484 h 21600"/>
                <a:gd name="T2" fmla="*/ 324695 w 21600"/>
                <a:gd name="T3" fmla="*/ 2155484 h 21600"/>
                <a:gd name="T4" fmla="*/ 324695 w 21600"/>
                <a:gd name="T5" fmla="*/ 2155484 h 21600"/>
                <a:gd name="T6" fmla="*/ 324695 w 21600"/>
                <a:gd name="T7" fmla="*/ 2155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599"/>
                  </a:lnTo>
                  <a:lnTo>
                    <a:pt x="21599" y="10648"/>
                  </a:lnTo>
                  <a:lnTo>
                    <a:pt x="11145"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398" name="AutoShape 14"/>
            <p:cNvSpPr>
              <a:spLocks/>
            </p:cNvSpPr>
            <p:nvPr/>
          </p:nvSpPr>
          <p:spPr bwMode="auto">
            <a:xfrm>
              <a:off x="317550" y="23808"/>
              <a:ext cx="1673486" cy="2131675"/>
            </a:xfrm>
            <a:custGeom>
              <a:avLst/>
              <a:gdLst>
                <a:gd name="T0" fmla="*/ 836743 w 21600"/>
                <a:gd name="T1" fmla="*/ 1065838 h 21600"/>
                <a:gd name="T2" fmla="*/ 836743 w 21600"/>
                <a:gd name="T3" fmla="*/ 1065838 h 21600"/>
                <a:gd name="T4" fmla="*/ 836743 w 21600"/>
                <a:gd name="T5" fmla="*/ 1065838 h 21600"/>
                <a:gd name="T6" fmla="*/ 836743 w 21600"/>
                <a:gd name="T7" fmla="*/ 1065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399" name="AutoShape 15"/>
            <p:cNvSpPr>
              <a:spLocks/>
            </p:cNvSpPr>
            <p:nvPr/>
          </p:nvSpPr>
          <p:spPr bwMode="auto">
            <a:xfrm rot="10800000" flipH="1">
              <a:off x="317550" y="2155483"/>
              <a:ext cx="1673486" cy="2131674"/>
            </a:xfrm>
            <a:custGeom>
              <a:avLst/>
              <a:gdLst>
                <a:gd name="T0" fmla="*/ 836743 w 21600"/>
                <a:gd name="T1" fmla="*/ 1065837 h 21600"/>
                <a:gd name="T2" fmla="*/ 836743 w 21600"/>
                <a:gd name="T3" fmla="*/ 1065837 h 21600"/>
                <a:gd name="T4" fmla="*/ 836743 w 21600"/>
                <a:gd name="T5" fmla="*/ 1065837 h 21600"/>
                <a:gd name="T6" fmla="*/ 836743 w 21600"/>
                <a:gd name="T7" fmla="*/ 10658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7461" name="Group 16"/>
          <p:cNvGrpSpPr>
            <a:grpSpLocks/>
          </p:cNvGrpSpPr>
          <p:nvPr/>
        </p:nvGrpSpPr>
        <p:grpSpPr bwMode="auto">
          <a:xfrm>
            <a:off x="7105651" y="5299472"/>
            <a:ext cx="1497806" cy="3199209"/>
            <a:chOff x="-1" y="0"/>
            <a:chExt cx="1998236" cy="4265789"/>
          </a:xfrm>
        </p:grpSpPr>
        <p:sp>
          <p:nvSpPr>
            <p:cNvPr id="144401" name="AutoShape 17"/>
            <p:cNvSpPr>
              <a:spLocks/>
            </p:cNvSpPr>
            <p:nvPr/>
          </p:nvSpPr>
          <p:spPr bwMode="auto">
            <a:xfrm flipH="1">
              <a:off x="1348571" y="0"/>
              <a:ext cx="649664" cy="4251501"/>
            </a:xfrm>
            <a:custGeom>
              <a:avLst/>
              <a:gdLst>
                <a:gd name="T0" fmla="*/ 324832 w 21600"/>
                <a:gd name="T1" fmla="*/ 2125751 h 21600"/>
                <a:gd name="T2" fmla="*/ 324832 w 21600"/>
                <a:gd name="T3" fmla="*/ 2125751 h 21600"/>
                <a:gd name="T4" fmla="*/ 324832 w 21600"/>
                <a:gd name="T5" fmla="*/ 2125751 h 21600"/>
                <a:gd name="T6" fmla="*/ 324832 w 21600"/>
                <a:gd name="T7" fmla="*/ 2125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145" y="0"/>
                  </a:moveTo>
                  <a:lnTo>
                    <a:pt x="0" y="10951"/>
                  </a:lnTo>
                  <a:lnTo>
                    <a:pt x="11137" y="21600"/>
                  </a:lnTo>
                  <a:lnTo>
                    <a:pt x="21600" y="10648"/>
                  </a:lnTo>
                  <a:lnTo>
                    <a:pt x="11145"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402" name="AutoShape 18"/>
            <p:cNvSpPr>
              <a:spLocks/>
            </p:cNvSpPr>
            <p:nvPr/>
          </p:nvSpPr>
          <p:spPr bwMode="auto">
            <a:xfrm flipH="1">
              <a:off x="-1" y="3175"/>
              <a:ext cx="1674198" cy="2130513"/>
            </a:xfrm>
            <a:custGeom>
              <a:avLst/>
              <a:gdLst>
                <a:gd name="T0" fmla="*/ 837099 w 21600"/>
                <a:gd name="T1" fmla="*/ 1065257 h 21600"/>
                <a:gd name="T2" fmla="*/ 837099 w 21600"/>
                <a:gd name="T3" fmla="*/ 1065257 h 21600"/>
                <a:gd name="T4" fmla="*/ 837099 w 21600"/>
                <a:gd name="T5" fmla="*/ 1065257 h 21600"/>
                <a:gd name="T6" fmla="*/ 837099 w 21600"/>
                <a:gd name="T7" fmla="*/ 1065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403" name="AutoShape 19"/>
            <p:cNvSpPr>
              <a:spLocks/>
            </p:cNvSpPr>
            <p:nvPr/>
          </p:nvSpPr>
          <p:spPr bwMode="auto">
            <a:xfrm rot="10800000">
              <a:off x="-1" y="2133689"/>
              <a:ext cx="1674198" cy="2132100"/>
            </a:xfrm>
            <a:custGeom>
              <a:avLst/>
              <a:gdLst>
                <a:gd name="T0" fmla="*/ 837099 w 21600"/>
                <a:gd name="T1" fmla="*/ 1066050 h 21600"/>
                <a:gd name="T2" fmla="*/ 837099 w 21600"/>
                <a:gd name="T3" fmla="*/ 1066050 h 21600"/>
                <a:gd name="T4" fmla="*/ 837099 w 21600"/>
                <a:gd name="T5" fmla="*/ 1066050 h 21600"/>
                <a:gd name="T6" fmla="*/ 837099 w 21600"/>
                <a:gd name="T7" fmla="*/ 1066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81"/>
                  </a:moveTo>
                  <a:lnTo>
                    <a:pt x="4039" y="21600"/>
                  </a:lnTo>
                  <a:lnTo>
                    <a:pt x="21599" y="21600"/>
                  </a:lnTo>
                  <a:lnTo>
                    <a:pt x="14568" y="0"/>
                  </a:lnTo>
                  <a:lnTo>
                    <a:pt x="0" y="181"/>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7462" name="Group 20"/>
          <p:cNvGrpSpPr>
            <a:grpSpLocks/>
          </p:cNvGrpSpPr>
          <p:nvPr/>
        </p:nvGrpSpPr>
        <p:grpSpPr bwMode="auto">
          <a:xfrm>
            <a:off x="8452248" y="4732735"/>
            <a:ext cx="1334690" cy="4335065"/>
            <a:chOff x="-1" y="0"/>
            <a:chExt cx="1780747" cy="5779292"/>
          </a:xfrm>
        </p:grpSpPr>
        <p:sp>
          <p:nvSpPr>
            <p:cNvPr id="144405" name="AutoShape 21"/>
            <p:cNvSpPr>
              <a:spLocks/>
            </p:cNvSpPr>
            <p:nvPr/>
          </p:nvSpPr>
          <p:spPr bwMode="auto">
            <a:xfrm>
              <a:off x="-1" y="0"/>
              <a:ext cx="1780747" cy="2972978"/>
            </a:xfrm>
            <a:custGeom>
              <a:avLst/>
              <a:gdLst>
                <a:gd name="T0" fmla="*/ 890373 w 21600"/>
                <a:gd name="T1" fmla="*/ 1486489 h 21600"/>
                <a:gd name="T2" fmla="*/ 890373 w 21600"/>
                <a:gd name="T3" fmla="*/ 1486489 h 21600"/>
                <a:gd name="T4" fmla="*/ 890373 w 21600"/>
                <a:gd name="T5" fmla="*/ 1486489 h 21600"/>
                <a:gd name="T6" fmla="*/ 890373 w 21600"/>
                <a:gd name="T7" fmla="*/ 1486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600"/>
                  </a:lnTo>
                  <a:lnTo>
                    <a:pt x="21600" y="21600"/>
                  </a:lnTo>
                  <a:lnTo>
                    <a:pt x="17809" y="24"/>
                  </a:lnTo>
                  <a:lnTo>
                    <a:pt x="4061"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4406" name="AutoShape 22"/>
            <p:cNvSpPr>
              <a:spLocks/>
            </p:cNvSpPr>
            <p:nvPr/>
          </p:nvSpPr>
          <p:spPr bwMode="auto">
            <a:xfrm rot="10800000" flipH="1">
              <a:off x="-1" y="2972978"/>
              <a:ext cx="1780747" cy="2806314"/>
            </a:xfrm>
            <a:custGeom>
              <a:avLst/>
              <a:gdLst>
                <a:gd name="T0" fmla="*/ 890373 w 21600"/>
                <a:gd name="T1" fmla="*/ 1403157 h 21600"/>
                <a:gd name="T2" fmla="*/ 890373 w 21600"/>
                <a:gd name="T3" fmla="*/ 1403157 h 21600"/>
                <a:gd name="T4" fmla="*/ 890373 w 21600"/>
                <a:gd name="T5" fmla="*/ 1403157 h 21600"/>
                <a:gd name="T6" fmla="*/ 890373 w 21600"/>
                <a:gd name="T7" fmla="*/ 140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061" y="0"/>
                  </a:moveTo>
                  <a:lnTo>
                    <a:pt x="0" y="21599"/>
                  </a:lnTo>
                  <a:lnTo>
                    <a:pt x="21600" y="21599"/>
                  </a:lnTo>
                  <a:lnTo>
                    <a:pt x="17809" y="24"/>
                  </a:lnTo>
                  <a:lnTo>
                    <a:pt x="4061"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4407" name="AutoShape 23"/>
          <p:cNvSpPr>
            <a:spLocks/>
          </p:cNvSpPr>
          <p:nvPr/>
        </p:nvSpPr>
        <p:spPr bwMode="auto">
          <a:xfrm>
            <a:off x="13568362" y="5186363"/>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4408" name="AutoShape 24"/>
          <p:cNvSpPr>
            <a:spLocks/>
          </p:cNvSpPr>
          <p:nvPr/>
        </p:nvSpPr>
        <p:spPr bwMode="auto">
          <a:xfrm>
            <a:off x="13568362" y="563522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09" name="AutoShape 25"/>
          <p:cNvSpPr>
            <a:spLocks/>
          </p:cNvSpPr>
          <p:nvPr/>
        </p:nvSpPr>
        <p:spPr bwMode="auto">
          <a:xfrm>
            <a:off x="3199210" y="51863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4410" name="AutoShape 26"/>
          <p:cNvSpPr>
            <a:spLocks/>
          </p:cNvSpPr>
          <p:nvPr/>
        </p:nvSpPr>
        <p:spPr bwMode="auto">
          <a:xfrm>
            <a:off x="951310" y="5673328"/>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4411" name="AutoShape 27"/>
          <p:cNvSpPr>
            <a:spLocks/>
          </p:cNvSpPr>
          <p:nvPr/>
        </p:nvSpPr>
        <p:spPr bwMode="auto">
          <a:xfrm>
            <a:off x="3199210" y="82474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4412" name="AutoShape 28"/>
          <p:cNvSpPr>
            <a:spLocks/>
          </p:cNvSpPr>
          <p:nvPr/>
        </p:nvSpPr>
        <p:spPr bwMode="auto">
          <a:xfrm>
            <a:off x="951310" y="8734426"/>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3" name="AutoShape 29"/>
          <p:cNvSpPr>
            <a:spLocks/>
          </p:cNvSpPr>
          <p:nvPr/>
        </p:nvSpPr>
        <p:spPr bwMode="auto">
          <a:xfrm>
            <a:off x="13524310" y="824746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4414" name="AutoShape 30"/>
          <p:cNvSpPr>
            <a:spLocks/>
          </p:cNvSpPr>
          <p:nvPr/>
        </p:nvSpPr>
        <p:spPr bwMode="auto">
          <a:xfrm>
            <a:off x="13524310" y="8696326"/>
            <a:ext cx="376713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5" name="AutoShape 31"/>
          <p:cNvSpPr>
            <a:spLocks/>
          </p:cNvSpPr>
          <p:nvPr/>
        </p:nvSpPr>
        <p:spPr bwMode="auto">
          <a:xfrm>
            <a:off x="8359378" y="986671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4416" name="AutoShape 32"/>
          <p:cNvSpPr>
            <a:spLocks/>
          </p:cNvSpPr>
          <p:nvPr/>
        </p:nvSpPr>
        <p:spPr bwMode="auto">
          <a:xfrm>
            <a:off x="6398419" y="10356057"/>
            <a:ext cx="544234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4417" name="AutoShape 33"/>
          <p:cNvSpPr>
            <a:spLocks/>
          </p:cNvSpPr>
          <p:nvPr/>
        </p:nvSpPr>
        <p:spPr bwMode="auto">
          <a:xfrm flipH="1">
            <a:off x="11953875" y="5526881"/>
            <a:ext cx="1123950" cy="682229"/>
          </a:xfrm>
          <a:custGeom>
            <a:avLst/>
            <a:gdLst>
              <a:gd name="T0" fmla="*/ 749300 w 21600"/>
              <a:gd name="T1" fmla="*/ 454819 h 21600"/>
              <a:gd name="T2" fmla="*/ 749300 w 21600"/>
              <a:gd name="T3" fmla="*/ 454819 h 21600"/>
              <a:gd name="T4" fmla="*/ 749300 w 21600"/>
              <a:gd name="T5" fmla="*/ 454819 h 21600"/>
              <a:gd name="T6" fmla="*/ 749300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44418" name="AutoShape 34"/>
          <p:cNvSpPr>
            <a:spLocks/>
          </p:cNvSpPr>
          <p:nvPr/>
        </p:nvSpPr>
        <p:spPr bwMode="auto">
          <a:xfrm flipH="1">
            <a:off x="10626328" y="8148638"/>
            <a:ext cx="2451497" cy="560785"/>
          </a:xfrm>
          <a:custGeom>
            <a:avLst/>
            <a:gdLst>
              <a:gd name="T0" fmla="*/ 1634331 w 21600"/>
              <a:gd name="T1" fmla="*/ 373857 h 21600"/>
              <a:gd name="T2" fmla="*/ 1634331 w 21600"/>
              <a:gd name="T3" fmla="*/ 373857 h 21600"/>
              <a:gd name="T4" fmla="*/ 1634331 w 21600"/>
              <a:gd name="T5" fmla="*/ 373857 h 21600"/>
              <a:gd name="T6" fmla="*/ 1634331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44419" name="AutoShape 35"/>
          <p:cNvSpPr>
            <a:spLocks/>
          </p:cNvSpPr>
          <p:nvPr/>
        </p:nvSpPr>
        <p:spPr bwMode="auto">
          <a:xfrm>
            <a:off x="5178029" y="5526881"/>
            <a:ext cx="1122759" cy="682229"/>
          </a:xfrm>
          <a:custGeom>
            <a:avLst/>
            <a:gdLst>
              <a:gd name="T0" fmla="*/ 748506 w 21600"/>
              <a:gd name="T1" fmla="*/ 454819 h 21600"/>
              <a:gd name="T2" fmla="*/ 748506 w 21600"/>
              <a:gd name="T3" fmla="*/ 454819 h 21600"/>
              <a:gd name="T4" fmla="*/ 748506 w 21600"/>
              <a:gd name="T5" fmla="*/ 454819 h 21600"/>
              <a:gd name="T6" fmla="*/ 748506 w 21600"/>
              <a:gd name="T7" fmla="*/ 454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8484" y="0"/>
                </a:lnTo>
                <a:lnTo>
                  <a:pt x="0" y="0"/>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44420" name="AutoShape 36"/>
          <p:cNvSpPr>
            <a:spLocks/>
          </p:cNvSpPr>
          <p:nvPr/>
        </p:nvSpPr>
        <p:spPr bwMode="auto">
          <a:xfrm>
            <a:off x="5178029" y="8148638"/>
            <a:ext cx="2450306" cy="560785"/>
          </a:xfrm>
          <a:custGeom>
            <a:avLst/>
            <a:gdLst>
              <a:gd name="T0" fmla="*/ 1633538 w 21600"/>
              <a:gd name="T1" fmla="*/ 373857 h 21600"/>
              <a:gd name="T2" fmla="*/ 1633538 w 21600"/>
              <a:gd name="T3" fmla="*/ 373857 h 21600"/>
              <a:gd name="T4" fmla="*/ 1633538 w 21600"/>
              <a:gd name="T5" fmla="*/ 373857 h 21600"/>
              <a:gd name="T6" fmla="*/ 1633538 w 21600"/>
              <a:gd name="T7" fmla="*/ 373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6655" y="21599"/>
                </a:lnTo>
                <a:lnTo>
                  <a:pt x="0" y="21599"/>
                </a:lnTo>
              </a:path>
            </a:pathLst>
          </a:custGeom>
          <a:noFill/>
          <a:ln w="254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44421" name="Line 37"/>
          <p:cNvSpPr>
            <a:spLocks noChangeShapeType="1"/>
          </p:cNvSpPr>
          <p:nvPr/>
        </p:nvSpPr>
        <p:spPr bwMode="auto">
          <a:xfrm>
            <a:off x="9157097" y="9070182"/>
            <a:ext cx="0" cy="503635"/>
          </a:xfrm>
          <a:prstGeom prst="line">
            <a:avLst/>
          </a:prstGeom>
          <a:noFill/>
          <a:ln w="25400" cap="flat" cmpd="sng">
            <a:solidFill>
              <a:schemeClr val="bg2">
                <a:lumMod val="75000"/>
              </a:schemeClr>
            </a:solidFill>
            <a:prstDash val="lgDash"/>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76676DE-7734-4BC7-BCE7-9EB88C0E58F1}" type="slidenum">
              <a:rPr lang="en-US" sz="1500">
                <a:solidFill>
                  <a:schemeClr val="tx2"/>
                </a:solidFill>
              </a:rPr>
              <a:pPr algn="ctr" eaLnBrk="1">
                <a:lnSpc>
                  <a:spcPct val="100000"/>
                </a:lnSpc>
              </a:pPr>
              <a:t>138</a:t>
            </a:fld>
            <a:endParaRPr lang="en-US" sz="1800">
              <a:solidFill>
                <a:schemeClr val="tx2"/>
              </a:solidFill>
            </a:endParaRPr>
          </a:p>
        </p:txBody>
      </p:sp>
      <p:sp>
        <p:nvSpPr>
          <p:cNvPr id="145412" name="AutoShape 4"/>
          <p:cNvSpPr>
            <a:spLocks/>
          </p:cNvSpPr>
          <p:nvPr/>
        </p:nvSpPr>
        <p:spPr bwMode="auto">
          <a:xfrm rot="10800000">
            <a:off x="10126266" y="746641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1">
                <a:lumMod val="6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13" name="AutoShape 5"/>
          <p:cNvSpPr>
            <a:spLocks/>
          </p:cNvSpPr>
          <p:nvPr/>
        </p:nvSpPr>
        <p:spPr bwMode="auto">
          <a:xfrm rot="10800000">
            <a:off x="10126266" y="481846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14" name="AutoShape 6"/>
          <p:cNvSpPr>
            <a:spLocks/>
          </p:cNvSpPr>
          <p:nvPr/>
        </p:nvSpPr>
        <p:spPr bwMode="auto">
          <a:xfrm>
            <a:off x="12848035" y="5667375"/>
            <a:ext cx="2562225" cy="4941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Insert Header Here</a:t>
            </a:r>
            <a:endParaRPr lang="en-US" sz="1800">
              <a:solidFill>
                <a:schemeClr val="tx2"/>
              </a:solidFill>
              <a:latin typeface="Roboto" charset="0"/>
              <a:ea typeface="ＭＳ Ｐゴシック" charset="0"/>
              <a:cs typeface="Roboto" charset="0"/>
              <a:sym typeface="Roboto" charset="0"/>
            </a:endParaRPr>
          </a:p>
        </p:txBody>
      </p:sp>
      <p:sp>
        <p:nvSpPr>
          <p:cNvPr id="145415" name="AutoShape 7"/>
          <p:cNvSpPr>
            <a:spLocks/>
          </p:cNvSpPr>
          <p:nvPr/>
        </p:nvSpPr>
        <p:spPr bwMode="auto">
          <a:xfrm>
            <a:off x="1502569" y="6199585"/>
            <a:ext cx="3936206" cy="108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stronghold</a:t>
            </a:r>
          </a:p>
        </p:txBody>
      </p:sp>
      <p:sp>
        <p:nvSpPr>
          <p:cNvPr id="145416" name="AutoShape 8"/>
          <p:cNvSpPr>
            <a:spLocks/>
          </p:cNvSpPr>
          <p:nvPr/>
        </p:nvSpPr>
        <p:spPr bwMode="auto">
          <a:xfrm>
            <a:off x="2876550" y="5667375"/>
            <a:ext cx="2562225" cy="4941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Insert Header Here</a:t>
            </a:r>
            <a:endParaRPr lang="en-US" sz="1800">
              <a:solidFill>
                <a:schemeClr val="tx2"/>
              </a:solidFill>
              <a:latin typeface="Roboto" charset="0"/>
              <a:ea typeface="ＭＳ Ｐゴシック" charset="0"/>
              <a:cs typeface="Roboto" charset="0"/>
              <a:sym typeface="Roboto" charset="0"/>
            </a:endParaRPr>
          </a:p>
        </p:txBody>
      </p:sp>
      <p:sp>
        <p:nvSpPr>
          <p:cNvPr id="145417" name="AutoShape 9"/>
          <p:cNvSpPr>
            <a:spLocks/>
          </p:cNvSpPr>
          <p:nvPr/>
        </p:nvSpPr>
        <p:spPr bwMode="auto">
          <a:xfrm>
            <a:off x="5951935" y="8476060"/>
            <a:ext cx="2209800" cy="1085850"/>
          </a:xfrm>
          <a:custGeom>
            <a:avLst/>
            <a:gdLst>
              <a:gd name="T0" fmla="*/ 1473200 w 21600"/>
              <a:gd name="T1" fmla="*/ 723900 h 21600"/>
              <a:gd name="T2" fmla="*/ 1473200 w 21600"/>
              <a:gd name="T3" fmla="*/ 723900 h 21600"/>
              <a:gd name="T4" fmla="*/ 1473200 w 21600"/>
              <a:gd name="T5" fmla="*/ 723900 h 21600"/>
              <a:gd name="T6" fmla="*/ 1473200 w 21600"/>
              <a:gd name="T7" fmla="*/ 723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0250" y="0"/>
                </a:lnTo>
                <a:lnTo>
                  <a:pt x="21599" y="21599"/>
                </a:lnTo>
              </a:path>
            </a:pathLst>
          </a:custGeom>
          <a:noFill/>
          <a:ln w="12700" cap="flat" cmpd="sng">
            <a:solidFill>
              <a:schemeClr val="bg2">
                <a:lumMod val="75000"/>
              </a:schemeClr>
            </a:solidFill>
            <a:prstDash val="lgDash"/>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18" name="AutoShape 10"/>
          <p:cNvSpPr>
            <a:spLocks/>
          </p:cNvSpPr>
          <p:nvPr/>
        </p:nvSpPr>
        <p:spPr bwMode="auto">
          <a:xfrm>
            <a:off x="5891213" y="5951935"/>
            <a:ext cx="2270522" cy="1219200"/>
          </a:xfrm>
          <a:custGeom>
            <a:avLst/>
            <a:gdLst>
              <a:gd name="T0" fmla="*/ 1513682 w 21600"/>
              <a:gd name="T1" fmla="*/ 812800 h 21600"/>
              <a:gd name="T2" fmla="*/ 1513682 w 21600"/>
              <a:gd name="T3" fmla="*/ 812800 h 21600"/>
              <a:gd name="T4" fmla="*/ 1513682 w 21600"/>
              <a:gd name="T5" fmla="*/ 812800 h 21600"/>
              <a:gd name="T6" fmla="*/ 1513682 w 21600"/>
              <a:gd name="T7" fmla="*/ 812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1724" y="0"/>
                </a:lnTo>
                <a:lnTo>
                  <a:pt x="0" y="0"/>
                </a:lnTo>
              </a:path>
            </a:pathLst>
          </a:custGeom>
          <a:noFill/>
          <a:ln w="12700" cap="flat" cmpd="sng">
            <a:solidFill>
              <a:schemeClr val="bg2">
                <a:lumMod val="75000"/>
              </a:schemeClr>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nvGrpSpPr>
          <p:cNvPr id="145419" name="Group 11"/>
          <p:cNvGrpSpPr>
            <a:grpSpLocks/>
          </p:cNvGrpSpPr>
          <p:nvPr/>
        </p:nvGrpSpPr>
        <p:grpSpPr bwMode="auto">
          <a:xfrm>
            <a:off x="7758113" y="8081962"/>
            <a:ext cx="2883694" cy="2386013"/>
            <a:chOff x="0" y="-1"/>
            <a:chExt cx="3846343" cy="3180882"/>
          </a:xfrm>
        </p:grpSpPr>
        <p:sp>
          <p:nvSpPr>
            <p:cNvPr id="145420" name="AutoShape 12"/>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21" name="AutoShape 13"/>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5422" name="AutoShape 14"/>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23" name="Group 15"/>
          <p:cNvGrpSpPr>
            <a:grpSpLocks/>
          </p:cNvGrpSpPr>
          <p:nvPr/>
        </p:nvGrpSpPr>
        <p:grpSpPr bwMode="auto">
          <a:xfrm>
            <a:off x="7758113" y="6888956"/>
            <a:ext cx="2883694" cy="2386013"/>
            <a:chOff x="0" y="-1"/>
            <a:chExt cx="3846343" cy="3180882"/>
          </a:xfrm>
        </p:grpSpPr>
        <p:sp>
          <p:nvSpPr>
            <p:cNvPr id="145424" name="AutoShape 16"/>
            <p:cNvSpPr>
              <a:spLocks/>
            </p:cNvSpPr>
            <p:nvPr/>
          </p:nvSpPr>
          <p:spPr bwMode="auto">
            <a:xfrm>
              <a:off x="3176" y="1177751"/>
              <a:ext cx="3843167" cy="2003130"/>
            </a:xfrm>
            <a:custGeom>
              <a:avLst/>
              <a:gdLst>
                <a:gd name="T0" fmla="*/ 1921584 w 21600"/>
                <a:gd name="T1" fmla="*/ 1001565 h 20390"/>
                <a:gd name="T2" fmla="*/ 1921584 w 21600"/>
                <a:gd name="T3" fmla="*/ 1001565 h 20390"/>
                <a:gd name="T4" fmla="*/ 1921584 w 21600"/>
                <a:gd name="T5" fmla="*/ 1001565 h 20390"/>
                <a:gd name="T6" fmla="*/ 1921584 w 21600"/>
                <a:gd name="T7" fmla="*/ 1001565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25" name="AutoShape 17"/>
            <p:cNvSpPr>
              <a:spLocks/>
            </p:cNvSpPr>
            <p:nvPr/>
          </p:nvSpPr>
          <p:spPr bwMode="auto">
            <a:xfrm>
              <a:off x="222332" y="263485"/>
              <a:ext cx="3404855" cy="1098388"/>
            </a:xfrm>
            <a:custGeom>
              <a:avLst/>
              <a:gdLst>
                <a:gd name="T0" fmla="*/ 1702427 w 20598"/>
                <a:gd name="T1" fmla="*/ 549194 h 21600"/>
                <a:gd name="T2" fmla="*/ 1702427 w 20598"/>
                <a:gd name="T3" fmla="*/ 549194 h 21600"/>
                <a:gd name="T4" fmla="*/ 1702427 w 20598"/>
                <a:gd name="T5" fmla="*/ 549194 h 21600"/>
                <a:gd name="T6" fmla="*/ 1702427 w 20598"/>
                <a:gd name="T7" fmla="*/ 54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5426" name="AutoShape 18"/>
            <p:cNvSpPr>
              <a:spLocks/>
            </p:cNvSpPr>
            <p:nvPr/>
          </p:nvSpPr>
          <p:spPr bwMode="auto">
            <a:xfrm>
              <a:off x="0" y="-1"/>
              <a:ext cx="3846343" cy="2357091"/>
            </a:xfrm>
            <a:custGeom>
              <a:avLst/>
              <a:gdLst>
                <a:gd name="T0" fmla="*/ 1923074 w 19679"/>
                <a:gd name="T1" fmla="*/ 1178488 h 20595"/>
                <a:gd name="T2" fmla="*/ 1923074 w 19679"/>
                <a:gd name="T3" fmla="*/ 1178488 h 20595"/>
                <a:gd name="T4" fmla="*/ 1923074 w 19679"/>
                <a:gd name="T5" fmla="*/ 1178488 h 20595"/>
                <a:gd name="T6" fmla="*/ 1923074 w 19679"/>
                <a:gd name="T7" fmla="*/ 117848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5427" name="Group 19"/>
          <p:cNvGrpSpPr>
            <a:grpSpLocks/>
          </p:cNvGrpSpPr>
          <p:nvPr/>
        </p:nvGrpSpPr>
        <p:grpSpPr bwMode="auto">
          <a:xfrm>
            <a:off x="7758113" y="5695950"/>
            <a:ext cx="2883694" cy="2386013"/>
            <a:chOff x="0" y="-1"/>
            <a:chExt cx="3846343" cy="3180883"/>
          </a:xfrm>
        </p:grpSpPr>
        <p:sp>
          <p:nvSpPr>
            <p:cNvPr id="145428" name="AutoShape 20"/>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29" name="AutoShape 21"/>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5430" name="AutoShape 22"/>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5431" name="AutoShape 23"/>
          <p:cNvSpPr>
            <a:spLocks/>
          </p:cNvSpPr>
          <p:nvPr/>
        </p:nvSpPr>
        <p:spPr bwMode="auto">
          <a:xfrm>
            <a:off x="8978503" y="7500938"/>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45432" name="AutoShape 24"/>
          <p:cNvSpPr>
            <a:spLocks/>
          </p:cNvSpPr>
          <p:nvPr/>
        </p:nvSpPr>
        <p:spPr bwMode="auto">
          <a:xfrm>
            <a:off x="8978503" y="8703469"/>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45433" name="AutoShape 25"/>
          <p:cNvSpPr>
            <a:spLocks/>
          </p:cNvSpPr>
          <p:nvPr/>
        </p:nvSpPr>
        <p:spPr bwMode="auto">
          <a:xfrm>
            <a:off x="8978503" y="9907191"/>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01</a:t>
            </a:r>
            <a:endParaRPr lang="en-US" sz="1800">
              <a:solidFill>
                <a:schemeClr val="tx2"/>
              </a:solidFill>
              <a:latin typeface="Roboto" charset="0"/>
              <a:ea typeface="ＭＳ Ｐゴシック" charset="0"/>
              <a:cs typeface="Roboto" charset="0"/>
              <a:sym typeface="Roboto" charset="0"/>
            </a:endParaRPr>
          </a:p>
        </p:txBody>
      </p:sp>
      <p:grpSp>
        <p:nvGrpSpPr>
          <p:cNvPr id="145434" name="Group 26"/>
          <p:cNvGrpSpPr>
            <a:grpSpLocks/>
          </p:cNvGrpSpPr>
          <p:nvPr/>
        </p:nvGrpSpPr>
        <p:grpSpPr bwMode="auto">
          <a:xfrm>
            <a:off x="7758113" y="4502944"/>
            <a:ext cx="2883694" cy="2386013"/>
            <a:chOff x="0" y="-1"/>
            <a:chExt cx="3846343" cy="3180883"/>
          </a:xfrm>
        </p:grpSpPr>
        <p:sp>
          <p:nvSpPr>
            <p:cNvPr id="145435" name="AutoShape 27"/>
            <p:cNvSpPr>
              <a:spLocks/>
            </p:cNvSpPr>
            <p:nvPr/>
          </p:nvSpPr>
          <p:spPr bwMode="auto">
            <a:xfrm>
              <a:off x="3176" y="1177751"/>
              <a:ext cx="3843167" cy="2003131"/>
            </a:xfrm>
            <a:custGeom>
              <a:avLst/>
              <a:gdLst>
                <a:gd name="T0" fmla="*/ 1921584 w 21600"/>
                <a:gd name="T1" fmla="*/ 1001566 h 20390"/>
                <a:gd name="T2" fmla="*/ 1921584 w 21600"/>
                <a:gd name="T3" fmla="*/ 1001566 h 20390"/>
                <a:gd name="T4" fmla="*/ 1921584 w 21600"/>
                <a:gd name="T5" fmla="*/ 1001566 h 20390"/>
                <a:gd name="T6" fmla="*/ 1921584 w 21600"/>
                <a:gd name="T7" fmla="*/ 1001566 h 203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90">
                  <a:moveTo>
                    <a:pt x="0" y="0"/>
                  </a:moveTo>
                  <a:lnTo>
                    <a:pt x="0" y="8000"/>
                  </a:lnTo>
                  <a:cubicBezTo>
                    <a:pt x="0" y="11171"/>
                    <a:pt x="1053" y="14342"/>
                    <a:pt x="3162" y="16761"/>
                  </a:cubicBezTo>
                  <a:cubicBezTo>
                    <a:pt x="7380" y="21599"/>
                    <a:pt x="14219" y="21599"/>
                    <a:pt x="18437" y="16761"/>
                  </a:cubicBezTo>
                  <a:cubicBezTo>
                    <a:pt x="20546" y="14342"/>
                    <a:pt x="21599" y="11171"/>
                    <a:pt x="21599" y="8000"/>
                  </a:cubicBezTo>
                  <a:lnTo>
                    <a:pt x="21599" y="0"/>
                  </a:lnTo>
                  <a:cubicBezTo>
                    <a:pt x="21129" y="0"/>
                    <a:pt x="20658" y="0"/>
                    <a:pt x="20188" y="0"/>
                  </a:cubicBezTo>
                  <a:cubicBezTo>
                    <a:pt x="20269" y="2395"/>
                    <a:pt x="19362" y="4815"/>
                    <a:pt x="17449" y="6643"/>
                  </a:cubicBezTo>
                  <a:cubicBezTo>
                    <a:pt x="13777" y="10151"/>
                    <a:pt x="7824" y="10151"/>
                    <a:pt x="4152" y="6643"/>
                  </a:cubicBezTo>
                  <a:cubicBezTo>
                    <a:pt x="2239" y="4815"/>
                    <a:pt x="1333" y="2395"/>
                    <a:pt x="1413" y="0"/>
                  </a:cubicBezTo>
                  <a:cubicBezTo>
                    <a:pt x="942" y="0"/>
                    <a:pt x="471" y="0"/>
                    <a:pt x="0" y="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5436" name="AutoShape 28"/>
            <p:cNvSpPr>
              <a:spLocks/>
            </p:cNvSpPr>
            <p:nvPr/>
          </p:nvSpPr>
          <p:spPr bwMode="auto">
            <a:xfrm>
              <a:off x="222332" y="263485"/>
              <a:ext cx="3404855" cy="1098389"/>
            </a:xfrm>
            <a:custGeom>
              <a:avLst/>
              <a:gdLst>
                <a:gd name="T0" fmla="*/ 1702427 w 20598"/>
                <a:gd name="T1" fmla="*/ 549195 h 21600"/>
                <a:gd name="T2" fmla="*/ 1702427 w 20598"/>
                <a:gd name="T3" fmla="*/ 549195 h 21600"/>
                <a:gd name="T4" fmla="*/ 1702427 w 20598"/>
                <a:gd name="T5" fmla="*/ 549195 h 21600"/>
                <a:gd name="T6" fmla="*/ 1702427 w 20598"/>
                <a:gd name="T7" fmla="*/ 5491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98" h="21600">
                  <a:moveTo>
                    <a:pt x="10300" y="0"/>
                  </a:moveTo>
                  <a:cubicBezTo>
                    <a:pt x="7661" y="0"/>
                    <a:pt x="5023" y="1723"/>
                    <a:pt x="3010" y="5173"/>
                  </a:cubicBezTo>
                  <a:cubicBezTo>
                    <a:pt x="409" y="9630"/>
                    <a:pt x="-501" y="15875"/>
                    <a:pt x="258" y="21599"/>
                  </a:cubicBezTo>
                  <a:cubicBezTo>
                    <a:pt x="784" y="19382"/>
                    <a:pt x="1585" y="17294"/>
                    <a:pt x="2677" y="15504"/>
                  </a:cubicBezTo>
                  <a:cubicBezTo>
                    <a:pt x="6886" y="8605"/>
                    <a:pt x="13711" y="8605"/>
                    <a:pt x="17920" y="15504"/>
                  </a:cubicBezTo>
                  <a:cubicBezTo>
                    <a:pt x="19012" y="17294"/>
                    <a:pt x="19813" y="19382"/>
                    <a:pt x="20339" y="21599"/>
                  </a:cubicBezTo>
                  <a:cubicBezTo>
                    <a:pt x="21099" y="15875"/>
                    <a:pt x="20188" y="9630"/>
                    <a:pt x="17587" y="5173"/>
                  </a:cubicBezTo>
                  <a:cubicBezTo>
                    <a:pt x="15574" y="1723"/>
                    <a:pt x="12938" y="0"/>
                    <a:pt x="103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5437" name="AutoShape 29"/>
            <p:cNvSpPr>
              <a:spLocks/>
            </p:cNvSpPr>
            <p:nvPr/>
          </p:nvSpPr>
          <p:spPr bwMode="auto">
            <a:xfrm>
              <a:off x="0" y="-1"/>
              <a:ext cx="3846343" cy="2357092"/>
            </a:xfrm>
            <a:custGeom>
              <a:avLst/>
              <a:gdLst>
                <a:gd name="T0" fmla="*/ 1923074 w 19679"/>
                <a:gd name="T1" fmla="*/ 1178489 h 20595"/>
                <a:gd name="T2" fmla="*/ 1923074 w 19679"/>
                <a:gd name="T3" fmla="*/ 1178489 h 20595"/>
                <a:gd name="T4" fmla="*/ 1923074 w 19679"/>
                <a:gd name="T5" fmla="*/ 1178489 h 20595"/>
                <a:gd name="T6" fmla="*/ 1923074 w 19679"/>
                <a:gd name="T7" fmla="*/ 1178489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40" y="0"/>
                  </a:moveTo>
                  <a:cubicBezTo>
                    <a:pt x="7321" y="0"/>
                    <a:pt x="4802" y="1005"/>
                    <a:pt x="2881" y="3016"/>
                  </a:cubicBezTo>
                  <a:cubicBezTo>
                    <a:pt x="-961" y="7037"/>
                    <a:pt x="-961" y="13557"/>
                    <a:pt x="2881" y="17578"/>
                  </a:cubicBezTo>
                  <a:cubicBezTo>
                    <a:pt x="6723" y="21599"/>
                    <a:pt x="12954" y="21600"/>
                    <a:pt x="16796" y="17578"/>
                  </a:cubicBezTo>
                  <a:cubicBezTo>
                    <a:pt x="20639" y="13557"/>
                    <a:pt x="20638" y="7037"/>
                    <a:pt x="16796" y="3016"/>
                  </a:cubicBezTo>
                  <a:cubicBezTo>
                    <a:pt x="14875" y="1005"/>
                    <a:pt x="12358" y="0"/>
                    <a:pt x="9840" y="0"/>
                  </a:cubicBezTo>
                  <a:close/>
                  <a:moveTo>
                    <a:pt x="9840" y="2329"/>
                  </a:moveTo>
                  <a:cubicBezTo>
                    <a:pt x="12047" y="2329"/>
                    <a:pt x="14253" y="3107"/>
                    <a:pt x="15937" y="4663"/>
                  </a:cubicBezTo>
                  <a:cubicBezTo>
                    <a:pt x="19305" y="7774"/>
                    <a:pt x="19305" y="12820"/>
                    <a:pt x="15937" y="15931"/>
                  </a:cubicBezTo>
                  <a:cubicBezTo>
                    <a:pt x="12569" y="19043"/>
                    <a:pt x="7108" y="19043"/>
                    <a:pt x="3740" y="15931"/>
                  </a:cubicBezTo>
                  <a:cubicBezTo>
                    <a:pt x="372" y="12820"/>
                    <a:pt x="372" y="7774"/>
                    <a:pt x="3740" y="4663"/>
                  </a:cubicBezTo>
                  <a:cubicBezTo>
                    <a:pt x="5424" y="3107"/>
                    <a:pt x="7632" y="2329"/>
                    <a:pt x="9840" y="232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5438" name="AutoShape 30"/>
          <p:cNvSpPr>
            <a:spLocks/>
          </p:cNvSpPr>
          <p:nvPr/>
        </p:nvSpPr>
        <p:spPr bwMode="auto">
          <a:xfrm>
            <a:off x="8978503" y="631626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45439" name="AutoShape 31"/>
          <p:cNvSpPr>
            <a:spLocks/>
          </p:cNvSpPr>
          <p:nvPr/>
        </p:nvSpPr>
        <p:spPr bwMode="auto">
          <a:xfrm>
            <a:off x="12848035" y="6199585"/>
            <a:ext cx="3936206" cy="1084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0" name="AutoShape 32"/>
          <p:cNvSpPr>
            <a:spLocks/>
          </p:cNvSpPr>
          <p:nvPr/>
        </p:nvSpPr>
        <p:spPr bwMode="auto">
          <a:xfrm>
            <a:off x="12848035" y="8156972"/>
            <a:ext cx="2562225" cy="494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Insert Header Here</a:t>
            </a:r>
            <a:endParaRPr lang="en-US" sz="1800">
              <a:solidFill>
                <a:schemeClr val="tx2"/>
              </a:solidFill>
              <a:latin typeface="Roboto" charset="0"/>
              <a:ea typeface="ＭＳ Ｐゴシック" charset="0"/>
              <a:cs typeface="Roboto" charset="0"/>
              <a:sym typeface="Roboto" charset="0"/>
            </a:endParaRPr>
          </a:p>
        </p:txBody>
      </p:sp>
      <p:sp>
        <p:nvSpPr>
          <p:cNvPr id="145441" name="AutoShape 33"/>
          <p:cNvSpPr>
            <a:spLocks/>
          </p:cNvSpPr>
          <p:nvPr/>
        </p:nvSpPr>
        <p:spPr bwMode="auto">
          <a:xfrm>
            <a:off x="12848035" y="8689182"/>
            <a:ext cx="3936206" cy="1084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2" name="AutoShape 34"/>
          <p:cNvSpPr>
            <a:spLocks/>
          </p:cNvSpPr>
          <p:nvPr/>
        </p:nvSpPr>
        <p:spPr bwMode="auto">
          <a:xfrm>
            <a:off x="1502569" y="8689182"/>
            <a:ext cx="3936206" cy="1084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instruction stronghold</a:t>
            </a:r>
          </a:p>
        </p:txBody>
      </p:sp>
      <p:sp>
        <p:nvSpPr>
          <p:cNvPr id="145443" name="AutoShape 35"/>
          <p:cNvSpPr>
            <a:spLocks/>
          </p:cNvSpPr>
          <p:nvPr/>
        </p:nvSpPr>
        <p:spPr bwMode="auto">
          <a:xfrm>
            <a:off x="2876550" y="8156972"/>
            <a:ext cx="2562225" cy="4941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Insert Header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000" fill="hold" nodeType="afterEffect">
                                  <p:stCondLst>
                                    <p:cond delay="0"/>
                                  </p:stCondLst>
                                  <p:childTnLst>
                                    <p:set>
                                      <p:cBhvr>
                                        <p:cTn id="6" dur="1" fill="hold">
                                          <p:stCondLst>
                                            <p:cond delay="0"/>
                                          </p:stCondLst>
                                        </p:cTn>
                                        <p:tgtEl>
                                          <p:spTgt spid="145419"/>
                                        </p:tgtEl>
                                        <p:attrNameLst>
                                          <p:attrName>style.visibility</p:attrName>
                                        </p:attrNameLst>
                                      </p:cBhvr>
                                      <p:to>
                                        <p:strVal val="visible"/>
                                      </p:to>
                                    </p:set>
                                    <p:anim calcmode="lin" valueType="num">
                                      <p:cBhvr additive="base">
                                        <p:cTn id="7" dur="500" fill="hold"/>
                                        <p:tgtEl>
                                          <p:spTgt spid="145419"/>
                                        </p:tgtEl>
                                        <p:attrNameLst>
                                          <p:attrName>ppt_x</p:attrName>
                                        </p:attrNameLst>
                                      </p:cBhvr>
                                      <p:tavLst>
                                        <p:tav tm="0">
                                          <p:val>
                                            <p:strVal val="1+#ppt_w/2"/>
                                          </p:val>
                                        </p:tav>
                                        <p:tav tm="100000">
                                          <p:val>
                                            <p:strVal val="#ppt_x"/>
                                          </p:val>
                                        </p:tav>
                                      </p:tavLst>
                                    </p:anim>
                                    <p:anim calcmode="lin" valueType="num">
                                      <p:cBhvr additive="base">
                                        <p:cTn id="8" dur="500" fill="hold"/>
                                        <p:tgtEl>
                                          <p:spTgt spid="145419"/>
                                        </p:tgtEl>
                                        <p:attrNameLst>
                                          <p:attrName>ppt_y</p:attrName>
                                        </p:attrNameLst>
                                      </p:cBhvr>
                                      <p:tavLst>
                                        <p:tav tm="0">
                                          <p:val>
                                            <p:strVal val="#ppt_y"/>
                                          </p:val>
                                        </p:tav>
                                        <p:tav tm="100000">
                                          <p:val>
                                            <p:strVal val="#ppt_y"/>
                                          </p:val>
                                        </p:tav>
                                      </p:tavLst>
                                    </p:anim>
                                  </p:childTnLst>
                                </p:cTn>
                              </p:par>
                              <p:par>
                                <p:cTn id="9" presetID="2" presetClass="entr" presetSubtype="8" decel="56000" fill="hold" nodeType="withEffect">
                                  <p:stCondLst>
                                    <p:cond delay="200"/>
                                  </p:stCondLst>
                                  <p:childTnLst>
                                    <p:set>
                                      <p:cBhvr>
                                        <p:cTn id="10" dur="1" fill="hold">
                                          <p:stCondLst>
                                            <p:cond delay="0"/>
                                          </p:stCondLst>
                                        </p:cTn>
                                        <p:tgtEl>
                                          <p:spTgt spid="145423"/>
                                        </p:tgtEl>
                                        <p:attrNameLst>
                                          <p:attrName>style.visibility</p:attrName>
                                        </p:attrNameLst>
                                      </p:cBhvr>
                                      <p:to>
                                        <p:strVal val="visible"/>
                                      </p:to>
                                    </p:set>
                                    <p:anim calcmode="lin" valueType="num">
                                      <p:cBhvr additive="base">
                                        <p:cTn id="11" dur="500" fill="hold"/>
                                        <p:tgtEl>
                                          <p:spTgt spid="145423"/>
                                        </p:tgtEl>
                                        <p:attrNameLst>
                                          <p:attrName>ppt_x</p:attrName>
                                        </p:attrNameLst>
                                      </p:cBhvr>
                                      <p:tavLst>
                                        <p:tav tm="0">
                                          <p:val>
                                            <p:strVal val="0-#ppt_w/2"/>
                                          </p:val>
                                        </p:tav>
                                        <p:tav tm="100000">
                                          <p:val>
                                            <p:strVal val="#ppt_x"/>
                                          </p:val>
                                        </p:tav>
                                      </p:tavLst>
                                    </p:anim>
                                    <p:anim calcmode="lin" valueType="num">
                                      <p:cBhvr additive="base">
                                        <p:cTn id="12" dur="500" fill="hold"/>
                                        <p:tgtEl>
                                          <p:spTgt spid="145423"/>
                                        </p:tgtEl>
                                        <p:attrNameLst>
                                          <p:attrName>ppt_y</p:attrName>
                                        </p:attrNameLst>
                                      </p:cBhvr>
                                      <p:tavLst>
                                        <p:tav tm="0">
                                          <p:val>
                                            <p:strVal val="#ppt_y"/>
                                          </p:val>
                                        </p:tav>
                                        <p:tav tm="100000">
                                          <p:val>
                                            <p:strVal val="#ppt_y"/>
                                          </p:val>
                                        </p:tav>
                                      </p:tavLst>
                                    </p:anim>
                                  </p:childTnLst>
                                </p:cTn>
                              </p:par>
                              <p:par>
                                <p:cTn id="13" presetID="2" presetClass="entr" presetSubtype="2" decel="56000" fill="hold" nodeType="withEffect">
                                  <p:stCondLst>
                                    <p:cond delay="400"/>
                                  </p:stCondLst>
                                  <p:childTnLst>
                                    <p:set>
                                      <p:cBhvr>
                                        <p:cTn id="14" dur="1" fill="hold">
                                          <p:stCondLst>
                                            <p:cond delay="0"/>
                                          </p:stCondLst>
                                        </p:cTn>
                                        <p:tgtEl>
                                          <p:spTgt spid="145427"/>
                                        </p:tgtEl>
                                        <p:attrNameLst>
                                          <p:attrName>style.visibility</p:attrName>
                                        </p:attrNameLst>
                                      </p:cBhvr>
                                      <p:to>
                                        <p:strVal val="visible"/>
                                      </p:to>
                                    </p:set>
                                    <p:anim calcmode="lin" valueType="num">
                                      <p:cBhvr additive="base">
                                        <p:cTn id="15" dur="500" fill="hold"/>
                                        <p:tgtEl>
                                          <p:spTgt spid="145427"/>
                                        </p:tgtEl>
                                        <p:attrNameLst>
                                          <p:attrName>ppt_x</p:attrName>
                                        </p:attrNameLst>
                                      </p:cBhvr>
                                      <p:tavLst>
                                        <p:tav tm="0">
                                          <p:val>
                                            <p:strVal val="1+#ppt_w/2"/>
                                          </p:val>
                                        </p:tav>
                                        <p:tav tm="100000">
                                          <p:val>
                                            <p:strVal val="#ppt_x"/>
                                          </p:val>
                                        </p:tav>
                                      </p:tavLst>
                                    </p:anim>
                                    <p:anim calcmode="lin" valueType="num">
                                      <p:cBhvr additive="base">
                                        <p:cTn id="16" dur="500" fill="hold"/>
                                        <p:tgtEl>
                                          <p:spTgt spid="145427"/>
                                        </p:tgtEl>
                                        <p:attrNameLst>
                                          <p:attrName>ppt_y</p:attrName>
                                        </p:attrNameLst>
                                      </p:cBhvr>
                                      <p:tavLst>
                                        <p:tav tm="0">
                                          <p:val>
                                            <p:strVal val="#ppt_y"/>
                                          </p:val>
                                        </p:tav>
                                        <p:tav tm="100000">
                                          <p:val>
                                            <p:strVal val="#ppt_y"/>
                                          </p:val>
                                        </p:tav>
                                      </p:tavLst>
                                    </p:anim>
                                  </p:childTnLst>
                                </p:cTn>
                              </p:par>
                              <p:par>
                                <p:cTn id="17" presetID="2" presetClass="entr" presetSubtype="8" decel="56000" fill="hold" nodeType="withEffect">
                                  <p:stCondLst>
                                    <p:cond delay="600"/>
                                  </p:stCondLst>
                                  <p:childTnLst>
                                    <p:set>
                                      <p:cBhvr>
                                        <p:cTn id="18" dur="1" fill="hold">
                                          <p:stCondLst>
                                            <p:cond delay="0"/>
                                          </p:stCondLst>
                                        </p:cTn>
                                        <p:tgtEl>
                                          <p:spTgt spid="145434"/>
                                        </p:tgtEl>
                                        <p:attrNameLst>
                                          <p:attrName>style.visibility</p:attrName>
                                        </p:attrNameLst>
                                      </p:cBhvr>
                                      <p:to>
                                        <p:strVal val="visible"/>
                                      </p:to>
                                    </p:set>
                                    <p:anim calcmode="lin" valueType="num">
                                      <p:cBhvr additive="base">
                                        <p:cTn id="19" dur="500" fill="hold"/>
                                        <p:tgtEl>
                                          <p:spTgt spid="145434"/>
                                        </p:tgtEl>
                                        <p:attrNameLst>
                                          <p:attrName>ppt_x</p:attrName>
                                        </p:attrNameLst>
                                      </p:cBhvr>
                                      <p:tavLst>
                                        <p:tav tm="0">
                                          <p:val>
                                            <p:strVal val="0-#ppt_w/2"/>
                                          </p:val>
                                        </p:tav>
                                        <p:tav tm="100000">
                                          <p:val>
                                            <p:strVal val="#ppt_x"/>
                                          </p:val>
                                        </p:tav>
                                      </p:tavLst>
                                    </p:anim>
                                    <p:anim calcmode="lin" valueType="num">
                                      <p:cBhvr additive="base">
                                        <p:cTn id="20" dur="500" fill="hold"/>
                                        <p:tgtEl>
                                          <p:spTgt spid="14543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45433"/>
                                        </p:tgtEl>
                                        <p:attrNameLst>
                                          <p:attrName>style.visibility</p:attrName>
                                        </p:attrNameLst>
                                      </p:cBhvr>
                                      <p:to>
                                        <p:strVal val="visible"/>
                                      </p:to>
                                    </p:set>
                                    <p:animEffect transition="in" filter="fade">
                                      <p:cBhvr>
                                        <p:cTn id="24" dur="300"/>
                                        <p:tgtEl>
                                          <p:spTgt spid="145433"/>
                                        </p:tgtEl>
                                      </p:cBhvr>
                                    </p:animEffect>
                                  </p:childTnLst>
                                </p:cTn>
                              </p:par>
                            </p:childTnLst>
                          </p:cTn>
                        </p:par>
                        <p:par>
                          <p:cTn id="25" fill="hold">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45432"/>
                                        </p:tgtEl>
                                        <p:attrNameLst>
                                          <p:attrName>style.visibility</p:attrName>
                                        </p:attrNameLst>
                                      </p:cBhvr>
                                      <p:to>
                                        <p:strVal val="visible"/>
                                      </p:to>
                                    </p:set>
                                    <p:animEffect transition="in" filter="fade">
                                      <p:cBhvr>
                                        <p:cTn id="28" dur="300"/>
                                        <p:tgtEl>
                                          <p:spTgt spid="145432"/>
                                        </p:tgtEl>
                                      </p:cBhvr>
                                    </p:animEffect>
                                  </p:childTnLst>
                                </p:cTn>
                              </p:par>
                            </p:childTnLst>
                          </p:cTn>
                        </p:par>
                        <p:par>
                          <p:cTn id="29" fill="hold">
                            <p:stCondLst>
                              <p:cond delay="1700"/>
                            </p:stCondLst>
                            <p:childTnLst>
                              <p:par>
                                <p:cTn id="30" presetID="10" presetClass="entr" presetSubtype="0" fill="hold" grpId="0" nodeType="afterEffect">
                                  <p:stCondLst>
                                    <p:cond delay="0"/>
                                  </p:stCondLst>
                                  <p:childTnLst>
                                    <p:set>
                                      <p:cBhvr>
                                        <p:cTn id="31" dur="1" fill="hold">
                                          <p:stCondLst>
                                            <p:cond delay="0"/>
                                          </p:stCondLst>
                                        </p:cTn>
                                        <p:tgtEl>
                                          <p:spTgt spid="145431"/>
                                        </p:tgtEl>
                                        <p:attrNameLst>
                                          <p:attrName>style.visibility</p:attrName>
                                        </p:attrNameLst>
                                      </p:cBhvr>
                                      <p:to>
                                        <p:strVal val="visible"/>
                                      </p:to>
                                    </p:set>
                                    <p:animEffect transition="in" filter="fade">
                                      <p:cBhvr>
                                        <p:cTn id="32" dur="300"/>
                                        <p:tgtEl>
                                          <p:spTgt spid="145431"/>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145438"/>
                                        </p:tgtEl>
                                        <p:attrNameLst>
                                          <p:attrName>style.visibility</p:attrName>
                                        </p:attrNameLst>
                                      </p:cBhvr>
                                      <p:to>
                                        <p:strVal val="visible"/>
                                      </p:to>
                                    </p:set>
                                    <p:animEffect transition="in" filter="fade">
                                      <p:cBhvr>
                                        <p:cTn id="36" dur="300"/>
                                        <p:tgtEl>
                                          <p:spTgt spid="145438"/>
                                        </p:tgtEl>
                                      </p:cBhvr>
                                    </p:animEffect>
                                  </p:childTnLst>
                                </p:cTn>
                              </p:par>
                            </p:childTnLst>
                          </p:cTn>
                        </p:par>
                        <p:par>
                          <p:cTn id="37" fill="hold">
                            <p:stCondLst>
                              <p:cond delay="2300"/>
                            </p:stCondLst>
                            <p:childTnLst>
                              <p:par>
                                <p:cTn id="38" presetID="10" presetClass="entr" presetSubtype="0" fill="hold" grpId="0" nodeType="afterEffect">
                                  <p:stCondLst>
                                    <p:cond delay="0"/>
                                  </p:stCondLst>
                                  <p:childTnLst>
                                    <p:set>
                                      <p:cBhvr>
                                        <p:cTn id="39" dur="1" fill="hold">
                                          <p:stCondLst>
                                            <p:cond delay="0"/>
                                          </p:stCondLst>
                                        </p:cTn>
                                        <p:tgtEl>
                                          <p:spTgt spid="145418"/>
                                        </p:tgtEl>
                                        <p:attrNameLst>
                                          <p:attrName>style.visibility</p:attrName>
                                        </p:attrNameLst>
                                      </p:cBhvr>
                                      <p:to>
                                        <p:strVal val="visible"/>
                                      </p:to>
                                    </p:set>
                                    <p:animEffect transition="in" filter="fade">
                                      <p:cBhvr>
                                        <p:cTn id="40" dur="500"/>
                                        <p:tgtEl>
                                          <p:spTgt spid="1454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45417"/>
                                        </p:tgtEl>
                                        <p:attrNameLst>
                                          <p:attrName>style.visibility</p:attrName>
                                        </p:attrNameLst>
                                      </p:cBhvr>
                                      <p:to>
                                        <p:strVal val="visible"/>
                                      </p:to>
                                    </p:set>
                                    <p:animEffect transition="in" filter="fade">
                                      <p:cBhvr>
                                        <p:cTn id="43" dur="500"/>
                                        <p:tgtEl>
                                          <p:spTgt spid="14541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45412"/>
                                        </p:tgtEl>
                                        <p:attrNameLst>
                                          <p:attrName>style.visibility</p:attrName>
                                        </p:attrNameLst>
                                      </p:cBhvr>
                                      <p:to>
                                        <p:strVal val="visible"/>
                                      </p:to>
                                    </p:set>
                                    <p:animEffect transition="in" filter="fade">
                                      <p:cBhvr>
                                        <p:cTn id="46" dur="500"/>
                                        <p:tgtEl>
                                          <p:spTgt spid="14541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5413"/>
                                        </p:tgtEl>
                                        <p:attrNameLst>
                                          <p:attrName>style.visibility</p:attrName>
                                        </p:attrNameLst>
                                      </p:cBhvr>
                                      <p:to>
                                        <p:strVal val="visible"/>
                                      </p:to>
                                    </p:set>
                                    <p:animEffect transition="in" filter="fade">
                                      <p:cBhvr>
                                        <p:cTn id="49" dur="500"/>
                                        <p:tgtEl>
                                          <p:spTgt spid="145413"/>
                                        </p:tgtEl>
                                      </p:cBhvr>
                                    </p:animEffect>
                                  </p:childTnLst>
                                </p:cTn>
                              </p:par>
                            </p:childTnLst>
                          </p:cTn>
                        </p:par>
                        <p:par>
                          <p:cTn id="50" fill="hold">
                            <p:stCondLst>
                              <p:cond delay="2800"/>
                            </p:stCondLst>
                            <p:childTnLst>
                              <p:par>
                                <p:cTn id="51" presetID="10" presetClass="entr" presetSubtype="0" fill="hold" grpId="0" nodeType="afterEffect">
                                  <p:stCondLst>
                                    <p:cond delay="0"/>
                                  </p:stCondLst>
                                  <p:childTnLst>
                                    <p:set>
                                      <p:cBhvr>
                                        <p:cTn id="52" dur="1" fill="hold">
                                          <p:stCondLst>
                                            <p:cond delay="0"/>
                                          </p:stCondLst>
                                        </p:cTn>
                                        <p:tgtEl>
                                          <p:spTgt spid="145414"/>
                                        </p:tgtEl>
                                        <p:attrNameLst>
                                          <p:attrName>style.visibility</p:attrName>
                                        </p:attrNameLst>
                                      </p:cBhvr>
                                      <p:to>
                                        <p:strVal val="visible"/>
                                      </p:to>
                                    </p:set>
                                    <p:animEffect transition="in" filter="fade">
                                      <p:cBhvr>
                                        <p:cTn id="53" dur="500"/>
                                        <p:tgtEl>
                                          <p:spTgt spid="145414"/>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5439"/>
                                        </p:tgtEl>
                                        <p:attrNameLst>
                                          <p:attrName>style.visibility</p:attrName>
                                        </p:attrNameLst>
                                      </p:cBhvr>
                                      <p:to>
                                        <p:strVal val="visible"/>
                                      </p:to>
                                    </p:set>
                                    <p:animEffect transition="in" filter="fade">
                                      <p:cBhvr>
                                        <p:cTn id="56" dur="500"/>
                                        <p:tgtEl>
                                          <p:spTgt spid="14543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45440"/>
                                        </p:tgtEl>
                                        <p:attrNameLst>
                                          <p:attrName>style.visibility</p:attrName>
                                        </p:attrNameLst>
                                      </p:cBhvr>
                                      <p:to>
                                        <p:strVal val="visible"/>
                                      </p:to>
                                    </p:set>
                                    <p:animEffect transition="in" filter="fade">
                                      <p:cBhvr>
                                        <p:cTn id="59" dur="500"/>
                                        <p:tgtEl>
                                          <p:spTgt spid="145440"/>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45441"/>
                                        </p:tgtEl>
                                        <p:attrNameLst>
                                          <p:attrName>style.visibility</p:attrName>
                                        </p:attrNameLst>
                                      </p:cBhvr>
                                      <p:to>
                                        <p:strVal val="visible"/>
                                      </p:to>
                                    </p:set>
                                    <p:animEffect transition="in" filter="fade">
                                      <p:cBhvr>
                                        <p:cTn id="62" dur="500"/>
                                        <p:tgtEl>
                                          <p:spTgt spid="14544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45415"/>
                                        </p:tgtEl>
                                        <p:attrNameLst>
                                          <p:attrName>style.visibility</p:attrName>
                                        </p:attrNameLst>
                                      </p:cBhvr>
                                      <p:to>
                                        <p:strVal val="visible"/>
                                      </p:to>
                                    </p:set>
                                    <p:animEffect transition="in" filter="fade">
                                      <p:cBhvr>
                                        <p:cTn id="65" dur="500"/>
                                        <p:tgtEl>
                                          <p:spTgt spid="145415"/>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45416"/>
                                        </p:tgtEl>
                                        <p:attrNameLst>
                                          <p:attrName>style.visibility</p:attrName>
                                        </p:attrNameLst>
                                      </p:cBhvr>
                                      <p:to>
                                        <p:strVal val="visible"/>
                                      </p:to>
                                    </p:set>
                                    <p:animEffect transition="in" filter="fade">
                                      <p:cBhvr>
                                        <p:cTn id="68" dur="500"/>
                                        <p:tgtEl>
                                          <p:spTgt spid="145416"/>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5442"/>
                                        </p:tgtEl>
                                        <p:attrNameLst>
                                          <p:attrName>style.visibility</p:attrName>
                                        </p:attrNameLst>
                                      </p:cBhvr>
                                      <p:to>
                                        <p:strVal val="visible"/>
                                      </p:to>
                                    </p:set>
                                    <p:animEffect transition="in" filter="fade">
                                      <p:cBhvr>
                                        <p:cTn id="71" dur="500"/>
                                        <p:tgtEl>
                                          <p:spTgt spid="14544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5443"/>
                                        </p:tgtEl>
                                        <p:attrNameLst>
                                          <p:attrName>style.visibility</p:attrName>
                                        </p:attrNameLst>
                                      </p:cBhvr>
                                      <p:to>
                                        <p:strVal val="visible"/>
                                      </p:to>
                                    </p:set>
                                    <p:animEffect transition="in" filter="fade">
                                      <p:cBhvr>
                                        <p:cTn id="74" dur="500"/>
                                        <p:tgtEl>
                                          <p:spTgt spid="145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2" grpId="0" animBg="1"/>
      <p:bldP spid="145413" grpId="0" animBg="1"/>
      <p:bldP spid="145414" grpId="0"/>
      <p:bldP spid="145415" grpId="0"/>
      <p:bldP spid="145416" grpId="0"/>
      <p:bldP spid="145417" grpId="0" animBg="1"/>
      <p:bldP spid="145418" grpId="0" animBg="1"/>
      <p:bldP spid="145431" grpId="0"/>
      <p:bldP spid="145432" grpId="0"/>
      <p:bldP spid="145433" grpId="0"/>
      <p:bldP spid="145438" grpId="0"/>
      <p:bldP spid="145439" grpId="0"/>
      <p:bldP spid="145440" grpId="0"/>
      <p:bldP spid="145441" grpId="0"/>
      <p:bldP spid="145442" grpId="0"/>
      <p:bldP spid="145443"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E10079C-3F01-482D-9D02-881460467776}" type="slidenum">
              <a:rPr lang="en-US" sz="1500">
                <a:solidFill>
                  <a:schemeClr val="tx2"/>
                </a:solidFill>
              </a:rPr>
              <a:pPr algn="ctr" eaLnBrk="1">
                <a:lnSpc>
                  <a:spcPct val="100000"/>
                </a:lnSpc>
              </a:pPr>
              <a:t>139</a:t>
            </a:fld>
            <a:endParaRPr lang="en-US" sz="1800">
              <a:solidFill>
                <a:schemeClr val="tx2"/>
              </a:solidFill>
            </a:endParaRPr>
          </a:p>
        </p:txBody>
      </p:sp>
      <p:grpSp>
        <p:nvGrpSpPr>
          <p:cNvPr id="149506" name="Group 4"/>
          <p:cNvGrpSpPr>
            <a:grpSpLocks/>
          </p:cNvGrpSpPr>
          <p:nvPr/>
        </p:nvGrpSpPr>
        <p:grpSpPr bwMode="auto">
          <a:xfrm>
            <a:off x="951310" y="7870032"/>
            <a:ext cx="2419350" cy="622697"/>
            <a:chOff x="-1" y="0"/>
            <a:chExt cx="3225535" cy="830027"/>
          </a:xfrm>
        </p:grpSpPr>
        <p:sp>
          <p:nvSpPr>
            <p:cNvPr id="3" name="AutoShape 5"/>
            <p:cNvSpPr>
              <a:spLocks/>
            </p:cNvSpPr>
            <p:nvPr/>
          </p:nvSpPr>
          <p:spPr bwMode="auto">
            <a:xfrm>
              <a:off x="-1" y="179337"/>
              <a:ext cx="3225535" cy="650690"/>
            </a:xfrm>
            <a:custGeom>
              <a:avLst/>
              <a:gdLst>
                <a:gd name="T0" fmla="*/ 1612768 w 21600"/>
                <a:gd name="T1" fmla="*/ 325345 h 21094"/>
                <a:gd name="T2" fmla="*/ 1612768 w 21600"/>
                <a:gd name="T3" fmla="*/ 325345 h 21094"/>
                <a:gd name="T4" fmla="*/ 1612768 w 21600"/>
                <a:gd name="T5" fmla="*/ 325345 h 21094"/>
                <a:gd name="T6" fmla="*/ 1612768 w 21600"/>
                <a:gd name="T7" fmla="*/ 325345 h 210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94">
                  <a:moveTo>
                    <a:pt x="0" y="0"/>
                  </a:moveTo>
                  <a:lnTo>
                    <a:pt x="0" y="15921"/>
                  </a:lnTo>
                  <a:cubicBezTo>
                    <a:pt x="0" y="17246"/>
                    <a:pt x="1052" y="18566"/>
                    <a:pt x="3161" y="19577"/>
                  </a:cubicBezTo>
                  <a:cubicBezTo>
                    <a:pt x="7378" y="21599"/>
                    <a:pt x="14221" y="21600"/>
                    <a:pt x="18438" y="19577"/>
                  </a:cubicBezTo>
                  <a:cubicBezTo>
                    <a:pt x="20547" y="18566"/>
                    <a:pt x="21600" y="17246"/>
                    <a:pt x="21600" y="15921"/>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a:off x="-1" y="0"/>
              <a:ext cx="3225535" cy="318997"/>
            </a:xfrm>
            <a:custGeom>
              <a:avLst/>
              <a:gdLst>
                <a:gd name="T0" fmla="*/ 1612686 w 19679"/>
                <a:gd name="T1" fmla="*/ 175068 h 19679"/>
                <a:gd name="T2" fmla="*/ 1612686 w 19679"/>
                <a:gd name="T3" fmla="*/ 175068 h 19679"/>
                <a:gd name="T4" fmla="*/ 1612686 w 19679"/>
                <a:gd name="T5" fmla="*/ 175068 h 19679"/>
                <a:gd name="T6" fmla="*/ 1612686 w 19679"/>
                <a:gd name="T7" fmla="*/ 1750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9507" name="Group 7"/>
          <p:cNvGrpSpPr>
            <a:grpSpLocks/>
          </p:cNvGrpSpPr>
          <p:nvPr/>
        </p:nvGrpSpPr>
        <p:grpSpPr bwMode="auto">
          <a:xfrm>
            <a:off x="4464844" y="7583091"/>
            <a:ext cx="2419350" cy="822722"/>
            <a:chOff x="-1" y="0"/>
            <a:chExt cx="3225535" cy="1097663"/>
          </a:xfrm>
        </p:grpSpPr>
        <p:sp>
          <p:nvSpPr>
            <p:cNvPr id="5" name="AutoShape 8"/>
            <p:cNvSpPr>
              <a:spLocks/>
            </p:cNvSpPr>
            <p:nvPr/>
          </p:nvSpPr>
          <p:spPr bwMode="auto">
            <a:xfrm>
              <a:off x="-1" y="173148"/>
              <a:ext cx="3225535" cy="924515"/>
            </a:xfrm>
            <a:custGeom>
              <a:avLst/>
              <a:gdLst>
                <a:gd name="T0" fmla="*/ 1612768 w 21600"/>
                <a:gd name="T1" fmla="*/ 462258 h 21242"/>
                <a:gd name="T2" fmla="*/ 1612768 w 21600"/>
                <a:gd name="T3" fmla="*/ 462258 h 21242"/>
                <a:gd name="T4" fmla="*/ 1612768 w 21600"/>
                <a:gd name="T5" fmla="*/ 462258 h 21242"/>
                <a:gd name="T6" fmla="*/ 1612768 w 21600"/>
                <a:gd name="T7" fmla="*/ 462258 h 212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42">
                  <a:moveTo>
                    <a:pt x="0" y="0"/>
                  </a:moveTo>
                  <a:lnTo>
                    <a:pt x="0" y="17573"/>
                  </a:lnTo>
                  <a:cubicBezTo>
                    <a:pt x="0" y="18512"/>
                    <a:pt x="1052" y="19449"/>
                    <a:pt x="3161" y="20166"/>
                  </a:cubicBezTo>
                  <a:cubicBezTo>
                    <a:pt x="7378" y="21599"/>
                    <a:pt x="14221" y="21599"/>
                    <a:pt x="18438" y="20166"/>
                  </a:cubicBezTo>
                  <a:cubicBezTo>
                    <a:pt x="20547" y="19449"/>
                    <a:pt x="21599" y="18512"/>
                    <a:pt x="21599" y="17573"/>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6441" name="AutoShape 9"/>
            <p:cNvSpPr>
              <a:spLocks/>
            </p:cNvSpPr>
            <p:nvPr/>
          </p:nvSpPr>
          <p:spPr bwMode="auto">
            <a:xfrm>
              <a:off x="-1" y="0"/>
              <a:ext cx="3225535" cy="319291"/>
            </a:xfrm>
            <a:custGeom>
              <a:avLst/>
              <a:gdLst>
                <a:gd name="T0" fmla="*/ 1612686 w 19679"/>
                <a:gd name="T1" fmla="*/ 175230 h 19679"/>
                <a:gd name="T2" fmla="*/ 1612686 w 19679"/>
                <a:gd name="T3" fmla="*/ 175230 h 19679"/>
                <a:gd name="T4" fmla="*/ 1612686 w 19679"/>
                <a:gd name="T5" fmla="*/ 175230 h 19679"/>
                <a:gd name="T6" fmla="*/ 1612686 w 19679"/>
                <a:gd name="T7" fmla="*/ 1752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9508" name="Group 10"/>
          <p:cNvGrpSpPr>
            <a:grpSpLocks/>
          </p:cNvGrpSpPr>
          <p:nvPr/>
        </p:nvGrpSpPr>
        <p:grpSpPr bwMode="auto">
          <a:xfrm>
            <a:off x="7979569" y="7209235"/>
            <a:ext cx="2419350" cy="1196578"/>
            <a:chOff x="-1" y="0"/>
            <a:chExt cx="3225535" cy="1595682"/>
          </a:xfrm>
        </p:grpSpPr>
        <p:sp>
          <p:nvSpPr>
            <p:cNvPr id="146443" name="AutoShape 11"/>
            <p:cNvSpPr>
              <a:spLocks/>
            </p:cNvSpPr>
            <p:nvPr/>
          </p:nvSpPr>
          <p:spPr bwMode="auto">
            <a:xfrm>
              <a:off x="-1" y="223871"/>
              <a:ext cx="3225535" cy="1371811"/>
            </a:xfrm>
            <a:custGeom>
              <a:avLst/>
              <a:gdLst>
                <a:gd name="T0" fmla="*/ 1612768 w 21600"/>
                <a:gd name="T1" fmla="*/ 685873 h 21357"/>
                <a:gd name="T2" fmla="*/ 1612768 w 21600"/>
                <a:gd name="T3" fmla="*/ 685873 h 21357"/>
                <a:gd name="T4" fmla="*/ 1612768 w 21600"/>
                <a:gd name="T5" fmla="*/ 685873 h 21357"/>
                <a:gd name="T6" fmla="*/ 1612768 w 21600"/>
                <a:gd name="T7" fmla="*/ 685873 h 213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57">
                  <a:moveTo>
                    <a:pt x="0" y="0"/>
                  </a:moveTo>
                  <a:lnTo>
                    <a:pt x="0" y="18874"/>
                  </a:lnTo>
                  <a:cubicBezTo>
                    <a:pt x="0" y="19510"/>
                    <a:pt x="1052" y="20144"/>
                    <a:pt x="3161" y="20629"/>
                  </a:cubicBezTo>
                  <a:cubicBezTo>
                    <a:pt x="7378" y="21599"/>
                    <a:pt x="14221" y="21599"/>
                    <a:pt x="18438" y="20629"/>
                  </a:cubicBezTo>
                  <a:cubicBezTo>
                    <a:pt x="20547" y="20144"/>
                    <a:pt x="21599" y="19510"/>
                    <a:pt x="21599" y="18874"/>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6444" name="AutoShape 12"/>
            <p:cNvSpPr>
              <a:spLocks/>
            </p:cNvSpPr>
            <p:nvPr/>
          </p:nvSpPr>
          <p:spPr bwMode="auto">
            <a:xfrm>
              <a:off x="-1" y="0"/>
              <a:ext cx="3225535" cy="447744"/>
            </a:xfrm>
            <a:custGeom>
              <a:avLst/>
              <a:gdLst>
                <a:gd name="T0" fmla="*/ 1612686 w 19679"/>
                <a:gd name="T1" fmla="*/ 245726 h 19679"/>
                <a:gd name="T2" fmla="*/ 1612686 w 19679"/>
                <a:gd name="T3" fmla="*/ 245726 h 19679"/>
                <a:gd name="T4" fmla="*/ 1612686 w 19679"/>
                <a:gd name="T5" fmla="*/ 245726 h 19679"/>
                <a:gd name="T6" fmla="*/ 1612686 w 19679"/>
                <a:gd name="T7" fmla="*/ 24572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9509" name="Group 13"/>
          <p:cNvGrpSpPr>
            <a:grpSpLocks/>
          </p:cNvGrpSpPr>
          <p:nvPr/>
        </p:nvGrpSpPr>
        <p:grpSpPr bwMode="auto">
          <a:xfrm>
            <a:off x="14873288" y="6038850"/>
            <a:ext cx="2418160" cy="2330054"/>
            <a:chOff x="-1" y="-1"/>
            <a:chExt cx="3225535" cy="3106359"/>
          </a:xfrm>
        </p:grpSpPr>
        <p:sp>
          <p:nvSpPr>
            <p:cNvPr id="146446" name="AutoShape 14"/>
            <p:cNvSpPr>
              <a:spLocks/>
            </p:cNvSpPr>
            <p:nvPr/>
          </p:nvSpPr>
          <p:spPr bwMode="auto">
            <a:xfrm>
              <a:off x="-1" y="420636"/>
              <a:ext cx="3225535" cy="2685722"/>
            </a:xfrm>
            <a:custGeom>
              <a:avLst/>
              <a:gdLst>
                <a:gd name="T0" fmla="*/ 1612768 w 21600"/>
                <a:gd name="T1" fmla="*/ 1342798 h 21287"/>
                <a:gd name="T2" fmla="*/ 1612768 w 21600"/>
                <a:gd name="T3" fmla="*/ 1342798 h 21287"/>
                <a:gd name="T4" fmla="*/ 1612768 w 21600"/>
                <a:gd name="T5" fmla="*/ 1342798 h 21287"/>
                <a:gd name="T6" fmla="*/ 1612768 w 21600"/>
                <a:gd name="T7" fmla="*/ 1342798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87">
                  <a:moveTo>
                    <a:pt x="0" y="0"/>
                  </a:moveTo>
                  <a:lnTo>
                    <a:pt x="0" y="18076"/>
                  </a:lnTo>
                  <a:cubicBezTo>
                    <a:pt x="0" y="18898"/>
                    <a:pt x="1052" y="19719"/>
                    <a:pt x="3161" y="20346"/>
                  </a:cubicBezTo>
                  <a:cubicBezTo>
                    <a:pt x="7378" y="21599"/>
                    <a:pt x="14221" y="21599"/>
                    <a:pt x="18438" y="20346"/>
                  </a:cubicBezTo>
                  <a:cubicBezTo>
                    <a:pt x="20547" y="19719"/>
                    <a:pt x="21599" y="18898"/>
                    <a:pt x="21599" y="18076"/>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6447" name="AutoShape 15"/>
            <p:cNvSpPr>
              <a:spLocks/>
            </p:cNvSpPr>
            <p:nvPr/>
          </p:nvSpPr>
          <p:spPr bwMode="auto">
            <a:xfrm>
              <a:off x="-1" y="-1"/>
              <a:ext cx="3225535" cy="809526"/>
            </a:xfrm>
            <a:custGeom>
              <a:avLst/>
              <a:gdLst>
                <a:gd name="T0" fmla="*/ 1612686 w 19679"/>
                <a:gd name="T1" fmla="*/ 444275 h 19679"/>
                <a:gd name="T2" fmla="*/ 1612686 w 19679"/>
                <a:gd name="T3" fmla="*/ 444275 h 19679"/>
                <a:gd name="T4" fmla="*/ 1612686 w 19679"/>
                <a:gd name="T5" fmla="*/ 444275 h 19679"/>
                <a:gd name="T6" fmla="*/ 1612686 w 19679"/>
                <a:gd name="T7" fmla="*/ 44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9510" name="Group 16"/>
          <p:cNvGrpSpPr>
            <a:grpSpLocks/>
          </p:cNvGrpSpPr>
          <p:nvPr/>
        </p:nvGrpSpPr>
        <p:grpSpPr bwMode="auto">
          <a:xfrm>
            <a:off x="11426429" y="6646069"/>
            <a:ext cx="2418159" cy="1733550"/>
            <a:chOff x="-1" y="0"/>
            <a:chExt cx="3225535" cy="2310659"/>
          </a:xfrm>
        </p:grpSpPr>
        <p:sp>
          <p:nvSpPr>
            <p:cNvPr id="146449" name="AutoShape 17"/>
            <p:cNvSpPr>
              <a:spLocks/>
            </p:cNvSpPr>
            <p:nvPr/>
          </p:nvSpPr>
          <p:spPr bwMode="auto">
            <a:xfrm>
              <a:off x="-1" y="342790"/>
              <a:ext cx="3225535" cy="1967869"/>
            </a:xfrm>
            <a:custGeom>
              <a:avLst/>
              <a:gdLst>
                <a:gd name="T0" fmla="*/ 1612768 w 21600"/>
                <a:gd name="T1" fmla="*/ 983888 h 21257"/>
                <a:gd name="T2" fmla="*/ 1612768 w 21600"/>
                <a:gd name="T3" fmla="*/ 983888 h 21257"/>
                <a:gd name="T4" fmla="*/ 1612768 w 21600"/>
                <a:gd name="T5" fmla="*/ 983888 h 21257"/>
                <a:gd name="T6" fmla="*/ 1612768 w 21600"/>
                <a:gd name="T7" fmla="*/ 9838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57">
                  <a:moveTo>
                    <a:pt x="0" y="0"/>
                  </a:moveTo>
                  <a:lnTo>
                    <a:pt x="0" y="17747"/>
                  </a:lnTo>
                  <a:cubicBezTo>
                    <a:pt x="0" y="18647"/>
                    <a:pt x="1052" y="19541"/>
                    <a:pt x="3161" y="20227"/>
                  </a:cubicBezTo>
                  <a:cubicBezTo>
                    <a:pt x="7378" y="21599"/>
                    <a:pt x="14221" y="21600"/>
                    <a:pt x="18438" y="20227"/>
                  </a:cubicBezTo>
                  <a:cubicBezTo>
                    <a:pt x="20547" y="19541"/>
                    <a:pt x="21599" y="18647"/>
                    <a:pt x="21599" y="17747"/>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6450" name="AutoShape 18"/>
            <p:cNvSpPr>
              <a:spLocks/>
            </p:cNvSpPr>
            <p:nvPr/>
          </p:nvSpPr>
          <p:spPr bwMode="auto">
            <a:xfrm>
              <a:off x="-1" y="0"/>
              <a:ext cx="3225535" cy="650666"/>
            </a:xfrm>
            <a:custGeom>
              <a:avLst/>
              <a:gdLst>
                <a:gd name="T0" fmla="*/ 1612686 w 19679"/>
                <a:gd name="T1" fmla="*/ 357091 h 19679"/>
                <a:gd name="T2" fmla="*/ 1612686 w 19679"/>
                <a:gd name="T3" fmla="*/ 357091 h 19679"/>
                <a:gd name="T4" fmla="*/ 1612686 w 19679"/>
                <a:gd name="T5" fmla="*/ 357091 h 19679"/>
                <a:gd name="T6" fmla="*/ 1612686 w 19679"/>
                <a:gd name="T7" fmla="*/ 357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6451" name="AutoShape 19"/>
          <p:cNvSpPr>
            <a:spLocks/>
          </p:cNvSpPr>
          <p:nvPr/>
        </p:nvSpPr>
        <p:spPr bwMode="auto">
          <a:xfrm>
            <a:off x="5339954" y="5972175"/>
            <a:ext cx="625078" cy="1701404"/>
          </a:xfrm>
          <a:custGeom>
            <a:avLst/>
            <a:gdLst>
              <a:gd name="T0" fmla="*/ 416719 w 21572"/>
              <a:gd name="T1" fmla="*/ 1140800 h 21536"/>
              <a:gd name="T2" fmla="*/ 416719 w 21572"/>
              <a:gd name="T3" fmla="*/ 1140800 h 21536"/>
              <a:gd name="T4" fmla="*/ 416719 w 21572"/>
              <a:gd name="T5" fmla="*/ 1140800 h 21536"/>
              <a:gd name="T6" fmla="*/ 416719 w 21572"/>
              <a:gd name="T7" fmla="*/ 1140800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7" y="11301"/>
                </a:lnTo>
                <a:cubicBezTo>
                  <a:pt x="21247" y="11301"/>
                  <a:pt x="21273" y="11394"/>
                  <a:pt x="21247" y="11396"/>
                </a:cubicBezTo>
                <a:cubicBezTo>
                  <a:pt x="21243" y="11396"/>
                  <a:pt x="21219" y="11420"/>
                  <a:pt x="21203" y="11409"/>
                </a:cubicBezTo>
                <a:cubicBezTo>
                  <a:pt x="21101" y="11340"/>
                  <a:pt x="20760" y="11274"/>
                  <a:pt x="20285" y="11267"/>
                </a:cubicBezTo>
                <a:cubicBezTo>
                  <a:pt x="19793" y="11259"/>
                  <a:pt x="19731" y="11276"/>
                  <a:pt x="19731" y="11276"/>
                </a:cubicBezTo>
                <a:lnTo>
                  <a:pt x="19598" y="11144"/>
                </a:lnTo>
                <a:cubicBezTo>
                  <a:pt x="19598" y="11144"/>
                  <a:pt x="20083" y="11121"/>
                  <a:pt x="20486" y="11121"/>
                </a:cubicBezTo>
                <a:cubicBezTo>
                  <a:pt x="20889" y="11121"/>
                  <a:pt x="21299" y="11135"/>
                  <a:pt x="21299" y="11135"/>
                </a:cubicBezTo>
                <a:cubicBezTo>
                  <a:pt x="21299" y="11135"/>
                  <a:pt x="21267" y="11177"/>
                  <a:pt x="21267" y="11177"/>
                </a:cubicBezTo>
                <a:close/>
                <a:moveTo>
                  <a:pt x="17583" y="12194"/>
                </a:moveTo>
                <a:lnTo>
                  <a:pt x="17405" y="12120"/>
                </a:lnTo>
                <a:lnTo>
                  <a:pt x="17394" y="12078"/>
                </a:lnTo>
                <a:cubicBezTo>
                  <a:pt x="17394" y="12078"/>
                  <a:pt x="17430" y="12066"/>
                  <a:pt x="17467" y="12055"/>
                </a:cubicBezTo>
                <a:cubicBezTo>
                  <a:pt x="17504" y="12044"/>
                  <a:pt x="17588" y="12109"/>
                  <a:pt x="17583" y="12136"/>
                </a:cubicBezTo>
                <a:cubicBezTo>
                  <a:pt x="17577" y="12163"/>
                  <a:pt x="17583" y="12194"/>
                  <a:pt x="17583" y="12194"/>
                </a:cubicBezTo>
                <a:close/>
                <a:moveTo>
                  <a:pt x="17215" y="9039"/>
                </a:moveTo>
                <a:cubicBezTo>
                  <a:pt x="17134" y="9041"/>
                  <a:pt x="17106" y="9038"/>
                  <a:pt x="17066" y="9033"/>
                </a:cubicBezTo>
                <a:cubicBezTo>
                  <a:pt x="17026" y="9029"/>
                  <a:pt x="17011" y="9024"/>
                  <a:pt x="16967" y="9033"/>
                </a:cubicBezTo>
                <a:cubicBezTo>
                  <a:pt x="16922" y="9043"/>
                  <a:pt x="16891" y="9055"/>
                  <a:pt x="16816" y="9048"/>
                </a:cubicBezTo>
                <a:cubicBezTo>
                  <a:pt x="16740" y="9041"/>
                  <a:pt x="16652" y="9033"/>
                  <a:pt x="16570" y="9043"/>
                </a:cubicBezTo>
                <a:cubicBezTo>
                  <a:pt x="16489" y="9051"/>
                  <a:pt x="16273" y="9068"/>
                  <a:pt x="16202" y="9089"/>
                </a:cubicBezTo>
                <a:cubicBezTo>
                  <a:pt x="16132" y="9110"/>
                  <a:pt x="16085" y="9103"/>
                  <a:pt x="16072" y="9101"/>
                </a:cubicBezTo>
                <a:cubicBezTo>
                  <a:pt x="16058" y="9100"/>
                  <a:pt x="16025" y="9111"/>
                  <a:pt x="16008" y="9087"/>
                </a:cubicBezTo>
                <a:cubicBezTo>
                  <a:pt x="15990" y="9064"/>
                  <a:pt x="15973" y="9028"/>
                  <a:pt x="15965" y="8993"/>
                </a:cubicBezTo>
                <a:cubicBezTo>
                  <a:pt x="15956" y="8958"/>
                  <a:pt x="15947" y="8927"/>
                  <a:pt x="15926" y="8908"/>
                </a:cubicBezTo>
                <a:cubicBezTo>
                  <a:pt x="15903" y="8889"/>
                  <a:pt x="15903" y="8887"/>
                  <a:pt x="15899" y="8841"/>
                </a:cubicBezTo>
                <a:cubicBezTo>
                  <a:pt x="15894" y="8795"/>
                  <a:pt x="15923" y="8768"/>
                  <a:pt x="15944" y="8721"/>
                </a:cubicBezTo>
                <a:cubicBezTo>
                  <a:pt x="15963" y="8674"/>
                  <a:pt x="15985" y="8584"/>
                  <a:pt x="15967" y="8550"/>
                </a:cubicBezTo>
                <a:cubicBezTo>
                  <a:pt x="15950" y="8516"/>
                  <a:pt x="15944" y="8479"/>
                  <a:pt x="15958" y="8460"/>
                </a:cubicBezTo>
                <a:cubicBezTo>
                  <a:pt x="15973" y="8441"/>
                  <a:pt x="16046" y="8362"/>
                  <a:pt x="16054" y="8316"/>
                </a:cubicBezTo>
                <a:cubicBezTo>
                  <a:pt x="16063" y="8270"/>
                  <a:pt x="16114" y="8198"/>
                  <a:pt x="16127" y="8170"/>
                </a:cubicBezTo>
                <a:cubicBezTo>
                  <a:pt x="16140" y="8142"/>
                  <a:pt x="16200" y="8086"/>
                  <a:pt x="16187" y="8017"/>
                </a:cubicBezTo>
                <a:cubicBezTo>
                  <a:pt x="16172" y="7949"/>
                  <a:pt x="16169" y="7868"/>
                  <a:pt x="16189" y="7890"/>
                </a:cubicBezTo>
                <a:cubicBezTo>
                  <a:pt x="16209" y="7911"/>
                  <a:pt x="16337" y="8138"/>
                  <a:pt x="16371" y="8177"/>
                </a:cubicBezTo>
                <a:cubicBezTo>
                  <a:pt x="16404" y="8216"/>
                  <a:pt x="16470" y="8367"/>
                  <a:pt x="16594" y="8484"/>
                </a:cubicBezTo>
                <a:cubicBezTo>
                  <a:pt x="16718" y="8602"/>
                  <a:pt x="17013" y="8847"/>
                  <a:pt x="17075" y="8885"/>
                </a:cubicBezTo>
                <a:cubicBezTo>
                  <a:pt x="17137" y="8922"/>
                  <a:pt x="17251" y="9012"/>
                  <a:pt x="17255" y="9024"/>
                </a:cubicBezTo>
                <a:cubicBezTo>
                  <a:pt x="17256" y="9036"/>
                  <a:pt x="17295" y="9037"/>
                  <a:pt x="17215" y="9039"/>
                </a:cubicBezTo>
                <a:close/>
                <a:moveTo>
                  <a:pt x="16456" y="9202"/>
                </a:moveTo>
                <a:cubicBezTo>
                  <a:pt x="16456" y="9213"/>
                  <a:pt x="16468" y="9221"/>
                  <a:pt x="16448" y="9232"/>
                </a:cubicBezTo>
                <a:cubicBezTo>
                  <a:pt x="16427" y="9244"/>
                  <a:pt x="16406" y="9240"/>
                  <a:pt x="16388" y="9233"/>
                </a:cubicBezTo>
                <a:cubicBezTo>
                  <a:pt x="16371" y="9227"/>
                  <a:pt x="16369" y="9220"/>
                  <a:pt x="16329" y="9220"/>
                </a:cubicBezTo>
                <a:cubicBezTo>
                  <a:pt x="16290" y="9220"/>
                  <a:pt x="16263" y="9215"/>
                  <a:pt x="16303" y="9205"/>
                </a:cubicBezTo>
                <a:cubicBezTo>
                  <a:pt x="16346" y="9195"/>
                  <a:pt x="16308" y="9200"/>
                  <a:pt x="16390" y="9185"/>
                </a:cubicBezTo>
                <a:cubicBezTo>
                  <a:pt x="16472" y="9171"/>
                  <a:pt x="16504" y="9172"/>
                  <a:pt x="16499" y="9179"/>
                </a:cubicBezTo>
                <a:cubicBezTo>
                  <a:pt x="16495" y="9186"/>
                  <a:pt x="16456" y="9192"/>
                  <a:pt x="16456" y="9202"/>
                </a:cubicBezTo>
                <a:close/>
                <a:moveTo>
                  <a:pt x="12880" y="4026"/>
                </a:moveTo>
                <a:cubicBezTo>
                  <a:pt x="12880" y="4026"/>
                  <a:pt x="12691" y="3924"/>
                  <a:pt x="12275" y="3813"/>
                </a:cubicBezTo>
                <a:cubicBezTo>
                  <a:pt x="11860" y="3702"/>
                  <a:pt x="11470" y="3666"/>
                  <a:pt x="11470" y="3666"/>
                </a:cubicBezTo>
                <a:cubicBezTo>
                  <a:pt x="11470" y="3666"/>
                  <a:pt x="11885" y="3583"/>
                  <a:pt x="12124" y="3472"/>
                </a:cubicBezTo>
                <a:cubicBezTo>
                  <a:pt x="12363" y="3361"/>
                  <a:pt x="12514" y="3310"/>
                  <a:pt x="12590" y="3259"/>
                </a:cubicBezTo>
                <a:cubicBezTo>
                  <a:pt x="12666" y="3209"/>
                  <a:pt x="12803" y="3149"/>
                  <a:pt x="12779" y="3088"/>
                </a:cubicBezTo>
                <a:cubicBezTo>
                  <a:pt x="12967" y="3199"/>
                  <a:pt x="13232" y="3402"/>
                  <a:pt x="13194" y="3527"/>
                </a:cubicBezTo>
                <a:cubicBezTo>
                  <a:pt x="13156" y="3652"/>
                  <a:pt x="12880" y="4026"/>
                  <a:pt x="12880" y="4026"/>
                </a:cubicBezTo>
                <a:close/>
                <a:moveTo>
                  <a:pt x="12426" y="4635"/>
                </a:moveTo>
                <a:cubicBezTo>
                  <a:pt x="12073" y="4954"/>
                  <a:pt x="11998" y="5009"/>
                  <a:pt x="11998" y="5009"/>
                </a:cubicBezTo>
                <a:cubicBezTo>
                  <a:pt x="11998" y="5009"/>
                  <a:pt x="12010" y="4876"/>
                  <a:pt x="11834" y="4769"/>
                </a:cubicBezTo>
                <a:cubicBezTo>
                  <a:pt x="11658" y="4663"/>
                  <a:pt x="11192" y="4502"/>
                  <a:pt x="11192" y="4414"/>
                </a:cubicBezTo>
                <a:cubicBezTo>
                  <a:pt x="11192" y="4326"/>
                  <a:pt x="11230" y="4308"/>
                  <a:pt x="11230" y="4308"/>
                </a:cubicBezTo>
                <a:cubicBezTo>
                  <a:pt x="11230" y="4308"/>
                  <a:pt x="11355" y="4238"/>
                  <a:pt x="11393" y="4206"/>
                </a:cubicBezTo>
                <a:cubicBezTo>
                  <a:pt x="11431" y="4174"/>
                  <a:pt x="11759" y="4132"/>
                  <a:pt x="11948" y="4068"/>
                </a:cubicBezTo>
                <a:cubicBezTo>
                  <a:pt x="12137" y="4003"/>
                  <a:pt x="12263" y="3869"/>
                  <a:pt x="12263" y="3869"/>
                </a:cubicBezTo>
                <a:cubicBezTo>
                  <a:pt x="12263" y="3869"/>
                  <a:pt x="12678" y="3975"/>
                  <a:pt x="12854" y="4063"/>
                </a:cubicBezTo>
                <a:cubicBezTo>
                  <a:pt x="12803" y="4151"/>
                  <a:pt x="12779" y="4317"/>
                  <a:pt x="12426" y="4635"/>
                </a:cubicBezTo>
                <a:close/>
                <a:moveTo>
                  <a:pt x="9593" y="9655"/>
                </a:moveTo>
                <a:cubicBezTo>
                  <a:pt x="9593" y="9655"/>
                  <a:pt x="10071" y="9359"/>
                  <a:pt x="10247" y="9207"/>
                </a:cubicBezTo>
                <a:cubicBezTo>
                  <a:pt x="10424" y="9055"/>
                  <a:pt x="10563" y="8935"/>
                  <a:pt x="10563" y="8935"/>
                </a:cubicBezTo>
                <a:cubicBezTo>
                  <a:pt x="10563" y="8935"/>
                  <a:pt x="10689" y="9235"/>
                  <a:pt x="10763" y="9457"/>
                </a:cubicBezTo>
                <a:cubicBezTo>
                  <a:pt x="10830" y="9652"/>
                  <a:pt x="10877" y="9668"/>
                  <a:pt x="10888" y="9669"/>
                </a:cubicBezTo>
                <a:cubicBezTo>
                  <a:pt x="10888" y="9669"/>
                  <a:pt x="9593" y="9655"/>
                  <a:pt x="9593" y="9655"/>
                </a:cubicBezTo>
                <a:close/>
                <a:moveTo>
                  <a:pt x="8963" y="4534"/>
                </a:moveTo>
                <a:cubicBezTo>
                  <a:pt x="8724" y="4294"/>
                  <a:pt x="8598" y="4054"/>
                  <a:pt x="8598" y="4054"/>
                </a:cubicBezTo>
                <a:cubicBezTo>
                  <a:pt x="8598" y="4054"/>
                  <a:pt x="8899" y="3943"/>
                  <a:pt x="9076" y="3878"/>
                </a:cubicBezTo>
                <a:lnTo>
                  <a:pt x="9454" y="3952"/>
                </a:lnTo>
                <a:cubicBezTo>
                  <a:pt x="9454" y="3952"/>
                  <a:pt x="9555" y="4044"/>
                  <a:pt x="9668" y="4081"/>
                </a:cubicBezTo>
                <a:cubicBezTo>
                  <a:pt x="9781" y="4119"/>
                  <a:pt x="10222" y="4201"/>
                  <a:pt x="10260" y="4289"/>
                </a:cubicBezTo>
                <a:cubicBezTo>
                  <a:pt x="10298" y="4377"/>
                  <a:pt x="10021" y="4506"/>
                  <a:pt x="9857" y="4718"/>
                </a:cubicBezTo>
                <a:cubicBezTo>
                  <a:pt x="9693" y="4931"/>
                  <a:pt x="9530" y="5139"/>
                  <a:pt x="9618" y="5268"/>
                </a:cubicBezTo>
                <a:cubicBezTo>
                  <a:pt x="9139" y="4774"/>
                  <a:pt x="9202" y="4774"/>
                  <a:pt x="8963" y="4534"/>
                </a:cubicBezTo>
                <a:close/>
                <a:moveTo>
                  <a:pt x="8560" y="4030"/>
                </a:moveTo>
                <a:cubicBezTo>
                  <a:pt x="8560" y="4030"/>
                  <a:pt x="8561" y="4030"/>
                  <a:pt x="8562" y="4030"/>
                </a:cubicBezTo>
                <a:cubicBezTo>
                  <a:pt x="8557" y="4018"/>
                  <a:pt x="8528" y="3974"/>
                  <a:pt x="8421" y="3823"/>
                </a:cubicBezTo>
                <a:cubicBezTo>
                  <a:pt x="8245" y="3573"/>
                  <a:pt x="8257" y="3361"/>
                  <a:pt x="8358" y="3250"/>
                </a:cubicBezTo>
                <a:cubicBezTo>
                  <a:pt x="8460" y="3139"/>
                  <a:pt x="8534" y="3079"/>
                  <a:pt x="8534" y="3079"/>
                </a:cubicBezTo>
                <a:cubicBezTo>
                  <a:pt x="8534" y="3079"/>
                  <a:pt x="8560" y="3190"/>
                  <a:pt x="8737" y="3282"/>
                </a:cubicBezTo>
                <a:cubicBezTo>
                  <a:pt x="8912" y="3375"/>
                  <a:pt x="9214" y="3444"/>
                  <a:pt x="9428" y="3527"/>
                </a:cubicBezTo>
                <a:cubicBezTo>
                  <a:pt x="9643" y="3610"/>
                  <a:pt x="9731" y="3666"/>
                  <a:pt x="9983" y="3698"/>
                </a:cubicBezTo>
                <a:cubicBezTo>
                  <a:pt x="10235" y="3730"/>
                  <a:pt x="10386" y="3730"/>
                  <a:pt x="10386" y="3730"/>
                </a:cubicBezTo>
                <a:lnTo>
                  <a:pt x="9920" y="3753"/>
                </a:lnTo>
                <a:lnTo>
                  <a:pt x="9744" y="3680"/>
                </a:lnTo>
                <a:cubicBezTo>
                  <a:pt x="9744" y="3680"/>
                  <a:pt x="9718" y="3666"/>
                  <a:pt x="9416" y="3712"/>
                </a:cubicBezTo>
                <a:cubicBezTo>
                  <a:pt x="9124" y="3756"/>
                  <a:pt x="8599" y="4012"/>
                  <a:pt x="8562" y="4030"/>
                </a:cubicBezTo>
                <a:cubicBezTo>
                  <a:pt x="8566" y="4037"/>
                  <a:pt x="8560" y="4030"/>
                  <a:pt x="8560" y="4030"/>
                </a:cubicBezTo>
                <a:close/>
                <a:moveTo>
                  <a:pt x="5139" y="7959"/>
                </a:moveTo>
                <a:cubicBezTo>
                  <a:pt x="5120" y="8013"/>
                  <a:pt x="5117" y="8041"/>
                  <a:pt x="5098" y="8062"/>
                </a:cubicBezTo>
                <a:cubicBezTo>
                  <a:pt x="5078" y="8084"/>
                  <a:pt x="5078" y="8014"/>
                  <a:pt x="5074" y="7963"/>
                </a:cubicBezTo>
                <a:cubicBezTo>
                  <a:pt x="5072" y="7914"/>
                  <a:pt x="5067" y="7799"/>
                  <a:pt x="5113" y="7851"/>
                </a:cubicBezTo>
                <a:cubicBezTo>
                  <a:pt x="5158" y="7902"/>
                  <a:pt x="5158" y="7905"/>
                  <a:pt x="5139" y="7959"/>
                </a:cubicBezTo>
                <a:close/>
                <a:moveTo>
                  <a:pt x="4857" y="8600"/>
                </a:moveTo>
                <a:cubicBezTo>
                  <a:pt x="4841" y="8643"/>
                  <a:pt x="4825" y="8669"/>
                  <a:pt x="4782" y="8617"/>
                </a:cubicBezTo>
                <a:cubicBezTo>
                  <a:pt x="4741" y="8565"/>
                  <a:pt x="4694" y="8523"/>
                  <a:pt x="4724" y="8472"/>
                </a:cubicBezTo>
                <a:cubicBezTo>
                  <a:pt x="4754" y="8420"/>
                  <a:pt x="4818" y="8353"/>
                  <a:pt x="4890" y="8317"/>
                </a:cubicBezTo>
                <a:cubicBezTo>
                  <a:pt x="4961" y="8281"/>
                  <a:pt x="4981" y="8278"/>
                  <a:pt x="4976" y="8302"/>
                </a:cubicBezTo>
                <a:cubicBezTo>
                  <a:pt x="4974" y="8325"/>
                  <a:pt x="4873" y="8557"/>
                  <a:pt x="4857" y="8600"/>
                </a:cubicBezTo>
                <a:close/>
                <a:moveTo>
                  <a:pt x="2754" y="10625"/>
                </a:moveTo>
                <a:lnTo>
                  <a:pt x="2886" y="10697"/>
                </a:lnTo>
                <a:cubicBezTo>
                  <a:pt x="2886" y="10697"/>
                  <a:pt x="2691" y="10710"/>
                  <a:pt x="2527" y="10761"/>
                </a:cubicBezTo>
                <a:cubicBezTo>
                  <a:pt x="2364" y="10812"/>
                  <a:pt x="2283" y="10886"/>
                  <a:pt x="2283" y="10886"/>
                </a:cubicBezTo>
                <a:cubicBezTo>
                  <a:pt x="2283" y="10886"/>
                  <a:pt x="2283" y="10901"/>
                  <a:pt x="2483" y="10992"/>
                </a:cubicBezTo>
                <a:cubicBezTo>
                  <a:pt x="2483" y="11040"/>
                  <a:pt x="2621" y="11133"/>
                  <a:pt x="2635" y="11181"/>
                </a:cubicBezTo>
                <a:cubicBezTo>
                  <a:pt x="2647" y="11230"/>
                  <a:pt x="2660" y="11237"/>
                  <a:pt x="2660" y="11237"/>
                </a:cubicBezTo>
                <a:cubicBezTo>
                  <a:pt x="2660" y="11237"/>
                  <a:pt x="2546" y="11246"/>
                  <a:pt x="2446" y="11264"/>
                </a:cubicBezTo>
                <a:cubicBezTo>
                  <a:pt x="2346" y="11283"/>
                  <a:pt x="2314" y="11285"/>
                  <a:pt x="2314" y="11285"/>
                </a:cubicBezTo>
                <a:lnTo>
                  <a:pt x="2263" y="11246"/>
                </a:lnTo>
                <a:cubicBezTo>
                  <a:pt x="2263" y="11246"/>
                  <a:pt x="2207" y="11269"/>
                  <a:pt x="2169" y="11267"/>
                </a:cubicBezTo>
                <a:cubicBezTo>
                  <a:pt x="2130" y="11264"/>
                  <a:pt x="2024" y="11241"/>
                  <a:pt x="2030" y="11179"/>
                </a:cubicBezTo>
                <a:cubicBezTo>
                  <a:pt x="2037" y="11117"/>
                  <a:pt x="2188" y="11075"/>
                  <a:pt x="2156" y="10987"/>
                </a:cubicBezTo>
                <a:cubicBezTo>
                  <a:pt x="2124" y="10900"/>
                  <a:pt x="2087" y="10869"/>
                  <a:pt x="2087" y="10869"/>
                </a:cubicBezTo>
                <a:lnTo>
                  <a:pt x="1929" y="10738"/>
                </a:lnTo>
                <a:cubicBezTo>
                  <a:pt x="1929" y="10738"/>
                  <a:pt x="1993" y="10588"/>
                  <a:pt x="2389" y="10535"/>
                </a:cubicBezTo>
                <a:cubicBezTo>
                  <a:pt x="2786" y="10482"/>
                  <a:pt x="3012" y="10463"/>
                  <a:pt x="3012" y="10463"/>
                </a:cubicBezTo>
                <a:cubicBezTo>
                  <a:pt x="3012" y="10463"/>
                  <a:pt x="2754" y="10625"/>
                  <a:pt x="2754" y="10625"/>
                </a:cubicBezTo>
                <a:close/>
                <a:moveTo>
                  <a:pt x="21566" y="11118"/>
                </a:moveTo>
                <a:cubicBezTo>
                  <a:pt x="21562" y="11083"/>
                  <a:pt x="21493" y="10934"/>
                  <a:pt x="21477" y="10895"/>
                </a:cubicBezTo>
                <a:cubicBezTo>
                  <a:pt x="21461" y="10857"/>
                  <a:pt x="21463" y="10496"/>
                  <a:pt x="21473" y="10309"/>
                </a:cubicBezTo>
                <a:cubicBezTo>
                  <a:pt x="21482" y="10123"/>
                  <a:pt x="21330" y="10031"/>
                  <a:pt x="21264" y="9956"/>
                </a:cubicBezTo>
                <a:cubicBezTo>
                  <a:pt x="21198" y="9880"/>
                  <a:pt x="21200" y="9681"/>
                  <a:pt x="21211" y="9597"/>
                </a:cubicBezTo>
                <a:cubicBezTo>
                  <a:pt x="21231" y="9428"/>
                  <a:pt x="21056" y="9263"/>
                  <a:pt x="20991" y="9193"/>
                </a:cubicBezTo>
                <a:cubicBezTo>
                  <a:pt x="20929" y="9132"/>
                  <a:pt x="20805" y="9024"/>
                  <a:pt x="20785" y="8999"/>
                </a:cubicBezTo>
                <a:cubicBezTo>
                  <a:pt x="20766" y="8974"/>
                  <a:pt x="20632" y="8794"/>
                  <a:pt x="20618" y="8743"/>
                </a:cubicBezTo>
                <a:cubicBezTo>
                  <a:pt x="20603" y="8693"/>
                  <a:pt x="20561" y="8643"/>
                  <a:pt x="20553" y="8629"/>
                </a:cubicBezTo>
                <a:cubicBezTo>
                  <a:pt x="20545" y="8615"/>
                  <a:pt x="20454" y="8457"/>
                  <a:pt x="20427" y="8424"/>
                </a:cubicBezTo>
                <a:cubicBezTo>
                  <a:pt x="20400" y="8390"/>
                  <a:pt x="20305" y="8250"/>
                  <a:pt x="20271" y="8200"/>
                </a:cubicBezTo>
                <a:cubicBezTo>
                  <a:pt x="20237" y="8150"/>
                  <a:pt x="20156" y="7997"/>
                  <a:pt x="20135" y="7967"/>
                </a:cubicBezTo>
                <a:cubicBezTo>
                  <a:pt x="20114" y="7938"/>
                  <a:pt x="20052" y="7866"/>
                  <a:pt x="20028" y="7848"/>
                </a:cubicBezTo>
                <a:cubicBezTo>
                  <a:pt x="20004" y="7831"/>
                  <a:pt x="19996" y="7750"/>
                  <a:pt x="19996" y="7652"/>
                </a:cubicBezTo>
                <a:cubicBezTo>
                  <a:pt x="19996" y="7554"/>
                  <a:pt x="19969" y="7450"/>
                  <a:pt x="19942" y="7415"/>
                </a:cubicBezTo>
                <a:cubicBezTo>
                  <a:pt x="19914" y="7380"/>
                  <a:pt x="19888" y="7289"/>
                  <a:pt x="19778" y="7086"/>
                </a:cubicBezTo>
                <a:cubicBezTo>
                  <a:pt x="19670" y="6883"/>
                  <a:pt x="19552" y="6778"/>
                  <a:pt x="19523" y="6751"/>
                </a:cubicBezTo>
                <a:cubicBezTo>
                  <a:pt x="19494" y="6723"/>
                  <a:pt x="19383" y="6568"/>
                  <a:pt x="19270" y="6418"/>
                </a:cubicBezTo>
                <a:cubicBezTo>
                  <a:pt x="19128" y="6235"/>
                  <a:pt x="18945" y="6134"/>
                  <a:pt x="18907" y="6109"/>
                </a:cubicBezTo>
                <a:cubicBezTo>
                  <a:pt x="18867" y="6084"/>
                  <a:pt x="18842" y="6054"/>
                  <a:pt x="18836" y="6019"/>
                </a:cubicBezTo>
                <a:cubicBezTo>
                  <a:pt x="18828" y="5984"/>
                  <a:pt x="18821" y="5931"/>
                  <a:pt x="18794" y="5870"/>
                </a:cubicBezTo>
                <a:cubicBezTo>
                  <a:pt x="18767" y="5809"/>
                  <a:pt x="18561" y="5553"/>
                  <a:pt x="18525" y="5511"/>
                </a:cubicBezTo>
                <a:cubicBezTo>
                  <a:pt x="18488" y="5469"/>
                  <a:pt x="18485" y="5448"/>
                  <a:pt x="18485" y="5421"/>
                </a:cubicBezTo>
                <a:cubicBezTo>
                  <a:pt x="18485" y="5395"/>
                  <a:pt x="18515" y="5336"/>
                  <a:pt x="18529" y="5288"/>
                </a:cubicBezTo>
                <a:cubicBezTo>
                  <a:pt x="18542" y="5239"/>
                  <a:pt x="18467" y="5157"/>
                  <a:pt x="18415" y="5112"/>
                </a:cubicBezTo>
                <a:cubicBezTo>
                  <a:pt x="18362" y="5068"/>
                  <a:pt x="18390" y="4939"/>
                  <a:pt x="18405" y="4877"/>
                </a:cubicBezTo>
                <a:cubicBezTo>
                  <a:pt x="18421" y="4816"/>
                  <a:pt x="18501" y="4615"/>
                  <a:pt x="18525" y="4546"/>
                </a:cubicBezTo>
                <a:cubicBezTo>
                  <a:pt x="18556" y="4432"/>
                  <a:pt x="18470" y="4355"/>
                  <a:pt x="18410" y="4312"/>
                </a:cubicBezTo>
                <a:cubicBezTo>
                  <a:pt x="18351" y="4268"/>
                  <a:pt x="18209" y="4231"/>
                  <a:pt x="18154" y="4224"/>
                </a:cubicBezTo>
                <a:cubicBezTo>
                  <a:pt x="18099" y="4218"/>
                  <a:pt x="18057" y="4230"/>
                  <a:pt x="18042" y="4235"/>
                </a:cubicBezTo>
                <a:cubicBezTo>
                  <a:pt x="18029" y="4241"/>
                  <a:pt x="17855" y="4208"/>
                  <a:pt x="17657" y="4179"/>
                </a:cubicBezTo>
                <a:cubicBezTo>
                  <a:pt x="17457" y="4148"/>
                  <a:pt x="16589" y="3989"/>
                  <a:pt x="16365" y="3945"/>
                </a:cubicBezTo>
                <a:cubicBezTo>
                  <a:pt x="16141" y="3902"/>
                  <a:pt x="15414" y="3766"/>
                  <a:pt x="15277" y="3739"/>
                </a:cubicBezTo>
                <a:cubicBezTo>
                  <a:pt x="15140" y="3712"/>
                  <a:pt x="14451" y="3580"/>
                  <a:pt x="14402" y="3572"/>
                </a:cubicBezTo>
                <a:cubicBezTo>
                  <a:pt x="14353" y="3565"/>
                  <a:pt x="14204" y="3533"/>
                  <a:pt x="14125" y="3510"/>
                </a:cubicBezTo>
                <a:cubicBezTo>
                  <a:pt x="14047" y="3488"/>
                  <a:pt x="13929" y="3463"/>
                  <a:pt x="13867" y="3454"/>
                </a:cubicBezTo>
                <a:cubicBezTo>
                  <a:pt x="13805" y="3445"/>
                  <a:pt x="13757" y="3431"/>
                  <a:pt x="13662" y="3393"/>
                </a:cubicBezTo>
                <a:cubicBezTo>
                  <a:pt x="13565" y="3354"/>
                  <a:pt x="13394" y="3274"/>
                  <a:pt x="13303" y="3240"/>
                </a:cubicBezTo>
                <a:cubicBezTo>
                  <a:pt x="13211" y="3207"/>
                  <a:pt x="12999" y="3158"/>
                  <a:pt x="12947" y="3153"/>
                </a:cubicBezTo>
                <a:cubicBezTo>
                  <a:pt x="12894" y="3148"/>
                  <a:pt x="12899" y="3129"/>
                  <a:pt x="12851" y="3073"/>
                </a:cubicBezTo>
                <a:cubicBezTo>
                  <a:pt x="12802" y="3016"/>
                  <a:pt x="12697" y="2989"/>
                  <a:pt x="12658" y="2970"/>
                </a:cubicBezTo>
                <a:cubicBezTo>
                  <a:pt x="12620" y="2950"/>
                  <a:pt x="12622" y="2949"/>
                  <a:pt x="12622" y="2918"/>
                </a:cubicBezTo>
                <a:cubicBezTo>
                  <a:pt x="12622" y="2886"/>
                  <a:pt x="12669" y="2590"/>
                  <a:pt x="12673" y="2563"/>
                </a:cubicBezTo>
                <a:cubicBezTo>
                  <a:pt x="12677" y="2535"/>
                  <a:pt x="12714" y="2500"/>
                  <a:pt x="12753" y="2469"/>
                </a:cubicBezTo>
                <a:cubicBezTo>
                  <a:pt x="12791" y="2439"/>
                  <a:pt x="12839" y="2366"/>
                  <a:pt x="12893" y="2319"/>
                </a:cubicBezTo>
                <a:cubicBezTo>
                  <a:pt x="12945" y="2272"/>
                  <a:pt x="12980" y="2261"/>
                  <a:pt x="13102" y="2261"/>
                </a:cubicBezTo>
                <a:cubicBezTo>
                  <a:pt x="13225" y="2261"/>
                  <a:pt x="13260" y="2299"/>
                  <a:pt x="13382" y="2419"/>
                </a:cubicBezTo>
                <a:cubicBezTo>
                  <a:pt x="13504" y="2539"/>
                  <a:pt x="13697" y="2346"/>
                  <a:pt x="13819" y="2178"/>
                </a:cubicBezTo>
                <a:cubicBezTo>
                  <a:pt x="13943" y="2008"/>
                  <a:pt x="14262" y="1082"/>
                  <a:pt x="13475" y="678"/>
                </a:cubicBezTo>
                <a:cubicBezTo>
                  <a:pt x="12688" y="273"/>
                  <a:pt x="12041" y="79"/>
                  <a:pt x="10753" y="8"/>
                </a:cubicBezTo>
                <a:cubicBezTo>
                  <a:pt x="9463" y="-62"/>
                  <a:pt x="8233" y="307"/>
                  <a:pt x="7830" y="478"/>
                </a:cubicBezTo>
                <a:cubicBezTo>
                  <a:pt x="7427" y="650"/>
                  <a:pt x="7089" y="932"/>
                  <a:pt x="7049" y="1189"/>
                </a:cubicBezTo>
                <a:cubicBezTo>
                  <a:pt x="7008" y="1446"/>
                  <a:pt x="7238" y="1870"/>
                  <a:pt x="7309" y="2000"/>
                </a:cubicBezTo>
                <a:cubicBezTo>
                  <a:pt x="7381" y="2130"/>
                  <a:pt x="7578" y="2310"/>
                  <a:pt x="7786" y="2413"/>
                </a:cubicBezTo>
                <a:cubicBezTo>
                  <a:pt x="7994" y="2517"/>
                  <a:pt x="8329" y="2604"/>
                  <a:pt x="8354" y="2618"/>
                </a:cubicBezTo>
                <a:cubicBezTo>
                  <a:pt x="8380" y="2631"/>
                  <a:pt x="8389" y="2648"/>
                  <a:pt x="8429" y="2765"/>
                </a:cubicBezTo>
                <a:cubicBezTo>
                  <a:pt x="8469" y="2881"/>
                  <a:pt x="8506" y="2971"/>
                  <a:pt x="8512" y="3010"/>
                </a:cubicBezTo>
                <a:cubicBezTo>
                  <a:pt x="8517" y="3049"/>
                  <a:pt x="8517" y="3034"/>
                  <a:pt x="8475" y="3050"/>
                </a:cubicBezTo>
                <a:cubicBezTo>
                  <a:pt x="8432" y="3066"/>
                  <a:pt x="8415" y="3085"/>
                  <a:pt x="8389" y="3117"/>
                </a:cubicBezTo>
                <a:cubicBezTo>
                  <a:pt x="8363" y="3148"/>
                  <a:pt x="8361" y="3142"/>
                  <a:pt x="8321" y="3149"/>
                </a:cubicBezTo>
                <a:cubicBezTo>
                  <a:pt x="8281" y="3157"/>
                  <a:pt x="8155" y="3190"/>
                  <a:pt x="8081" y="3222"/>
                </a:cubicBezTo>
                <a:cubicBezTo>
                  <a:pt x="8006" y="3253"/>
                  <a:pt x="7907" y="3296"/>
                  <a:pt x="7824" y="3327"/>
                </a:cubicBezTo>
                <a:cubicBezTo>
                  <a:pt x="7741" y="3359"/>
                  <a:pt x="7538" y="3424"/>
                  <a:pt x="7503" y="3441"/>
                </a:cubicBezTo>
                <a:cubicBezTo>
                  <a:pt x="7469" y="3457"/>
                  <a:pt x="7453" y="3459"/>
                  <a:pt x="7372" y="3477"/>
                </a:cubicBezTo>
                <a:cubicBezTo>
                  <a:pt x="7292" y="3495"/>
                  <a:pt x="7226" y="3496"/>
                  <a:pt x="7155" y="3516"/>
                </a:cubicBezTo>
                <a:cubicBezTo>
                  <a:pt x="7084" y="3536"/>
                  <a:pt x="7069" y="3543"/>
                  <a:pt x="7001" y="3549"/>
                </a:cubicBezTo>
                <a:cubicBezTo>
                  <a:pt x="6932" y="3556"/>
                  <a:pt x="6722" y="3586"/>
                  <a:pt x="6563" y="3609"/>
                </a:cubicBezTo>
                <a:cubicBezTo>
                  <a:pt x="6406" y="3632"/>
                  <a:pt x="5895" y="3696"/>
                  <a:pt x="5652" y="3717"/>
                </a:cubicBezTo>
                <a:cubicBezTo>
                  <a:pt x="5410" y="3738"/>
                  <a:pt x="4802" y="3796"/>
                  <a:pt x="4599" y="3821"/>
                </a:cubicBezTo>
                <a:cubicBezTo>
                  <a:pt x="4395" y="3846"/>
                  <a:pt x="4210" y="3861"/>
                  <a:pt x="4131" y="3877"/>
                </a:cubicBezTo>
                <a:cubicBezTo>
                  <a:pt x="3982" y="3906"/>
                  <a:pt x="3636" y="3954"/>
                  <a:pt x="3587" y="3959"/>
                </a:cubicBezTo>
                <a:cubicBezTo>
                  <a:pt x="3539" y="3964"/>
                  <a:pt x="3370" y="3972"/>
                  <a:pt x="3313" y="3976"/>
                </a:cubicBezTo>
                <a:cubicBezTo>
                  <a:pt x="3256" y="3980"/>
                  <a:pt x="3170" y="3994"/>
                  <a:pt x="3125" y="3983"/>
                </a:cubicBezTo>
                <a:cubicBezTo>
                  <a:pt x="3079" y="3973"/>
                  <a:pt x="3014" y="3960"/>
                  <a:pt x="2888" y="3992"/>
                </a:cubicBezTo>
                <a:cubicBezTo>
                  <a:pt x="2708" y="4032"/>
                  <a:pt x="2645" y="4065"/>
                  <a:pt x="2533" y="4153"/>
                </a:cubicBezTo>
                <a:cubicBezTo>
                  <a:pt x="2422" y="4241"/>
                  <a:pt x="2428" y="4367"/>
                  <a:pt x="2437" y="4447"/>
                </a:cubicBezTo>
                <a:cubicBezTo>
                  <a:pt x="2445" y="4528"/>
                  <a:pt x="2384" y="4669"/>
                  <a:pt x="2367" y="4702"/>
                </a:cubicBezTo>
                <a:cubicBezTo>
                  <a:pt x="2351" y="4736"/>
                  <a:pt x="2247" y="4869"/>
                  <a:pt x="2214" y="4903"/>
                </a:cubicBezTo>
                <a:cubicBezTo>
                  <a:pt x="2179" y="4938"/>
                  <a:pt x="2093" y="5121"/>
                  <a:pt x="2091" y="5156"/>
                </a:cubicBezTo>
                <a:cubicBezTo>
                  <a:pt x="2088" y="5190"/>
                  <a:pt x="2050" y="5238"/>
                  <a:pt x="2021" y="5278"/>
                </a:cubicBezTo>
                <a:cubicBezTo>
                  <a:pt x="1993" y="5318"/>
                  <a:pt x="1893" y="5522"/>
                  <a:pt x="1859" y="5569"/>
                </a:cubicBezTo>
                <a:cubicBezTo>
                  <a:pt x="1825" y="5616"/>
                  <a:pt x="1656" y="5891"/>
                  <a:pt x="1634" y="5942"/>
                </a:cubicBezTo>
                <a:cubicBezTo>
                  <a:pt x="1611" y="5994"/>
                  <a:pt x="1551" y="6078"/>
                  <a:pt x="1513" y="6157"/>
                </a:cubicBezTo>
                <a:cubicBezTo>
                  <a:pt x="1476" y="6237"/>
                  <a:pt x="1413" y="6409"/>
                  <a:pt x="1393" y="6459"/>
                </a:cubicBezTo>
                <a:cubicBezTo>
                  <a:pt x="1374" y="6509"/>
                  <a:pt x="1333" y="6570"/>
                  <a:pt x="1316" y="6618"/>
                </a:cubicBezTo>
                <a:cubicBezTo>
                  <a:pt x="1299" y="6667"/>
                  <a:pt x="1285" y="6683"/>
                  <a:pt x="1288" y="6736"/>
                </a:cubicBezTo>
                <a:cubicBezTo>
                  <a:pt x="1291" y="6788"/>
                  <a:pt x="1288" y="6914"/>
                  <a:pt x="1274" y="6989"/>
                </a:cubicBezTo>
                <a:cubicBezTo>
                  <a:pt x="1259" y="7065"/>
                  <a:pt x="1270" y="7194"/>
                  <a:pt x="1285" y="7250"/>
                </a:cubicBezTo>
                <a:cubicBezTo>
                  <a:pt x="1299" y="7307"/>
                  <a:pt x="1282" y="7334"/>
                  <a:pt x="1265" y="7348"/>
                </a:cubicBezTo>
                <a:cubicBezTo>
                  <a:pt x="1249" y="7361"/>
                  <a:pt x="1179" y="7478"/>
                  <a:pt x="1168" y="7512"/>
                </a:cubicBezTo>
                <a:cubicBezTo>
                  <a:pt x="1157" y="7547"/>
                  <a:pt x="1131" y="7607"/>
                  <a:pt x="1114" y="7656"/>
                </a:cubicBezTo>
                <a:cubicBezTo>
                  <a:pt x="1096" y="7704"/>
                  <a:pt x="1153" y="7820"/>
                  <a:pt x="1223" y="7923"/>
                </a:cubicBezTo>
                <a:cubicBezTo>
                  <a:pt x="1291" y="8026"/>
                  <a:pt x="1428" y="8166"/>
                  <a:pt x="1490" y="8228"/>
                </a:cubicBezTo>
                <a:cubicBezTo>
                  <a:pt x="1570" y="8316"/>
                  <a:pt x="1516" y="8354"/>
                  <a:pt x="1496" y="8412"/>
                </a:cubicBezTo>
                <a:cubicBezTo>
                  <a:pt x="1476" y="8471"/>
                  <a:pt x="1494" y="8632"/>
                  <a:pt x="1504" y="8677"/>
                </a:cubicBezTo>
                <a:cubicBezTo>
                  <a:pt x="1516" y="8722"/>
                  <a:pt x="1591" y="8819"/>
                  <a:pt x="1616" y="8846"/>
                </a:cubicBezTo>
                <a:cubicBezTo>
                  <a:pt x="1641" y="8873"/>
                  <a:pt x="1628" y="8892"/>
                  <a:pt x="1551" y="9005"/>
                </a:cubicBezTo>
                <a:cubicBezTo>
                  <a:pt x="1474" y="9116"/>
                  <a:pt x="1450" y="9277"/>
                  <a:pt x="1442" y="9345"/>
                </a:cubicBezTo>
                <a:cubicBezTo>
                  <a:pt x="1433" y="9413"/>
                  <a:pt x="1413" y="9509"/>
                  <a:pt x="1407" y="9550"/>
                </a:cubicBezTo>
                <a:cubicBezTo>
                  <a:pt x="1402" y="9591"/>
                  <a:pt x="1391" y="9582"/>
                  <a:pt x="1382" y="9618"/>
                </a:cubicBezTo>
                <a:cubicBezTo>
                  <a:pt x="1374" y="9655"/>
                  <a:pt x="1310" y="9662"/>
                  <a:pt x="1194" y="9685"/>
                </a:cubicBezTo>
                <a:cubicBezTo>
                  <a:pt x="1076" y="9709"/>
                  <a:pt x="1054" y="9777"/>
                  <a:pt x="1070" y="9826"/>
                </a:cubicBezTo>
                <a:cubicBezTo>
                  <a:pt x="1088" y="9875"/>
                  <a:pt x="1140" y="9931"/>
                  <a:pt x="1157" y="9949"/>
                </a:cubicBezTo>
                <a:cubicBezTo>
                  <a:pt x="1173" y="9968"/>
                  <a:pt x="1196" y="10020"/>
                  <a:pt x="1223" y="10045"/>
                </a:cubicBezTo>
                <a:cubicBezTo>
                  <a:pt x="1249" y="10070"/>
                  <a:pt x="1277" y="10098"/>
                  <a:pt x="1277" y="10142"/>
                </a:cubicBezTo>
                <a:cubicBezTo>
                  <a:pt x="1277" y="10186"/>
                  <a:pt x="1336" y="10243"/>
                  <a:pt x="1371" y="10266"/>
                </a:cubicBezTo>
                <a:cubicBezTo>
                  <a:pt x="1405" y="10289"/>
                  <a:pt x="1413" y="10301"/>
                  <a:pt x="1411" y="10322"/>
                </a:cubicBezTo>
                <a:cubicBezTo>
                  <a:pt x="1406" y="10343"/>
                  <a:pt x="1413" y="10410"/>
                  <a:pt x="1431" y="10426"/>
                </a:cubicBezTo>
                <a:cubicBezTo>
                  <a:pt x="1450" y="10442"/>
                  <a:pt x="1511" y="10497"/>
                  <a:pt x="1531" y="10523"/>
                </a:cubicBezTo>
                <a:cubicBezTo>
                  <a:pt x="1549" y="10550"/>
                  <a:pt x="1599" y="10708"/>
                  <a:pt x="1621" y="10789"/>
                </a:cubicBezTo>
                <a:cubicBezTo>
                  <a:pt x="1641" y="10871"/>
                  <a:pt x="1714" y="10896"/>
                  <a:pt x="1755" y="10912"/>
                </a:cubicBezTo>
                <a:cubicBezTo>
                  <a:pt x="1796" y="10929"/>
                  <a:pt x="1829" y="10936"/>
                  <a:pt x="1848" y="10931"/>
                </a:cubicBezTo>
                <a:cubicBezTo>
                  <a:pt x="1865" y="10925"/>
                  <a:pt x="1884" y="10879"/>
                  <a:pt x="1884" y="10871"/>
                </a:cubicBezTo>
                <a:cubicBezTo>
                  <a:pt x="1885" y="10864"/>
                  <a:pt x="1948" y="10865"/>
                  <a:pt x="2001" y="10874"/>
                </a:cubicBezTo>
                <a:cubicBezTo>
                  <a:pt x="2055" y="10882"/>
                  <a:pt x="2039" y="10889"/>
                  <a:pt x="2077" y="10929"/>
                </a:cubicBezTo>
                <a:cubicBezTo>
                  <a:pt x="2115" y="10968"/>
                  <a:pt x="2130" y="10998"/>
                  <a:pt x="2100" y="11023"/>
                </a:cubicBezTo>
                <a:cubicBezTo>
                  <a:pt x="2070" y="11049"/>
                  <a:pt x="2005" y="11095"/>
                  <a:pt x="1993" y="11158"/>
                </a:cubicBezTo>
                <a:cubicBezTo>
                  <a:pt x="1982" y="11221"/>
                  <a:pt x="2035" y="11262"/>
                  <a:pt x="2084" y="11273"/>
                </a:cubicBezTo>
                <a:cubicBezTo>
                  <a:pt x="2134" y="11285"/>
                  <a:pt x="2188" y="11297"/>
                  <a:pt x="2219" y="11279"/>
                </a:cubicBezTo>
                <a:cubicBezTo>
                  <a:pt x="2248" y="11261"/>
                  <a:pt x="2248" y="11269"/>
                  <a:pt x="2279" y="11296"/>
                </a:cubicBezTo>
                <a:cubicBezTo>
                  <a:pt x="2310" y="11322"/>
                  <a:pt x="2455" y="11289"/>
                  <a:pt x="2557" y="11273"/>
                </a:cubicBezTo>
                <a:cubicBezTo>
                  <a:pt x="2660" y="11258"/>
                  <a:pt x="2649" y="11262"/>
                  <a:pt x="2649" y="11292"/>
                </a:cubicBezTo>
                <a:cubicBezTo>
                  <a:pt x="2649" y="11321"/>
                  <a:pt x="2652" y="11363"/>
                  <a:pt x="2668" y="11396"/>
                </a:cubicBezTo>
                <a:cubicBezTo>
                  <a:pt x="2682" y="11430"/>
                  <a:pt x="2701" y="11487"/>
                  <a:pt x="2690" y="11550"/>
                </a:cubicBezTo>
                <a:cubicBezTo>
                  <a:pt x="2679" y="11613"/>
                  <a:pt x="2786" y="11867"/>
                  <a:pt x="2797" y="11904"/>
                </a:cubicBezTo>
                <a:cubicBezTo>
                  <a:pt x="2808" y="11940"/>
                  <a:pt x="2846" y="11983"/>
                  <a:pt x="2923" y="12063"/>
                </a:cubicBezTo>
                <a:cubicBezTo>
                  <a:pt x="2999" y="12143"/>
                  <a:pt x="3049" y="12285"/>
                  <a:pt x="3060" y="12324"/>
                </a:cubicBezTo>
                <a:cubicBezTo>
                  <a:pt x="3071" y="12363"/>
                  <a:pt x="3082" y="12416"/>
                  <a:pt x="3098" y="12461"/>
                </a:cubicBezTo>
                <a:cubicBezTo>
                  <a:pt x="3113" y="12506"/>
                  <a:pt x="3094" y="12511"/>
                  <a:pt x="3133" y="12534"/>
                </a:cubicBezTo>
                <a:cubicBezTo>
                  <a:pt x="3170" y="12556"/>
                  <a:pt x="3224" y="12666"/>
                  <a:pt x="3246" y="12766"/>
                </a:cubicBezTo>
                <a:cubicBezTo>
                  <a:pt x="3270" y="12865"/>
                  <a:pt x="3304" y="13031"/>
                  <a:pt x="3292" y="13052"/>
                </a:cubicBezTo>
                <a:cubicBezTo>
                  <a:pt x="3281" y="13084"/>
                  <a:pt x="3258" y="13183"/>
                  <a:pt x="3246" y="13213"/>
                </a:cubicBezTo>
                <a:cubicBezTo>
                  <a:pt x="3235" y="13242"/>
                  <a:pt x="3273" y="13276"/>
                  <a:pt x="3285" y="13309"/>
                </a:cubicBezTo>
                <a:cubicBezTo>
                  <a:pt x="3296" y="13343"/>
                  <a:pt x="3304" y="13424"/>
                  <a:pt x="3304" y="13454"/>
                </a:cubicBezTo>
                <a:cubicBezTo>
                  <a:pt x="3304" y="13485"/>
                  <a:pt x="3288" y="13526"/>
                  <a:pt x="3312" y="13551"/>
                </a:cubicBezTo>
                <a:cubicBezTo>
                  <a:pt x="3334" y="13576"/>
                  <a:pt x="3338" y="13625"/>
                  <a:pt x="3318" y="13660"/>
                </a:cubicBezTo>
                <a:cubicBezTo>
                  <a:pt x="3299" y="13695"/>
                  <a:pt x="3277" y="13785"/>
                  <a:pt x="3288" y="13931"/>
                </a:cubicBezTo>
                <a:cubicBezTo>
                  <a:pt x="3299" y="14076"/>
                  <a:pt x="3353" y="14177"/>
                  <a:pt x="3388" y="14213"/>
                </a:cubicBezTo>
                <a:cubicBezTo>
                  <a:pt x="3422" y="14249"/>
                  <a:pt x="3410" y="14263"/>
                  <a:pt x="3410" y="14289"/>
                </a:cubicBezTo>
                <a:cubicBezTo>
                  <a:pt x="3410" y="14314"/>
                  <a:pt x="3399" y="14374"/>
                  <a:pt x="3376" y="14431"/>
                </a:cubicBezTo>
                <a:cubicBezTo>
                  <a:pt x="3353" y="14488"/>
                  <a:pt x="3216" y="14726"/>
                  <a:pt x="3174" y="14793"/>
                </a:cubicBezTo>
                <a:cubicBezTo>
                  <a:pt x="3133" y="14860"/>
                  <a:pt x="3097" y="14953"/>
                  <a:pt x="3062" y="15016"/>
                </a:cubicBezTo>
                <a:cubicBezTo>
                  <a:pt x="3028" y="15079"/>
                  <a:pt x="2925" y="15289"/>
                  <a:pt x="2899" y="15372"/>
                </a:cubicBezTo>
                <a:cubicBezTo>
                  <a:pt x="2873" y="15455"/>
                  <a:pt x="2888" y="15641"/>
                  <a:pt x="2884" y="15669"/>
                </a:cubicBezTo>
                <a:cubicBezTo>
                  <a:pt x="2881" y="15698"/>
                  <a:pt x="2867" y="15700"/>
                  <a:pt x="2830" y="15733"/>
                </a:cubicBezTo>
                <a:cubicBezTo>
                  <a:pt x="2794" y="15767"/>
                  <a:pt x="2682" y="15880"/>
                  <a:pt x="2642" y="15920"/>
                </a:cubicBezTo>
                <a:cubicBezTo>
                  <a:pt x="2601" y="15960"/>
                  <a:pt x="2560" y="16023"/>
                  <a:pt x="2556" y="16093"/>
                </a:cubicBezTo>
                <a:cubicBezTo>
                  <a:pt x="2546" y="16155"/>
                  <a:pt x="2510" y="16180"/>
                  <a:pt x="2470" y="16218"/>
                </a:cubicBezTo>
                <a:cubicBezTo>
                  <a:pt x="2430" y="16255"/>
                  <a:pt x="2342" y="16359"/>
                  <a:pt x="2319" y="16394"/>
                </a:cubicBezTo>
                <a:cubicBezTo>
                  <a:pt x="2297" y="16428"/>
                  <a:pt x="2270" y="16526"/>
                  <a:pt x="2247" y="16570"/>
                </a:cubicBezTo>
                <a:cubicBezTo>
                  <a:pt x="2225" y="16613"/>
                  <a:pt x="2208" y="16645"/>
                  <a:pt x="2165" y="16686"/>
                </a:cubicBezTo>
                <a:cubicBezTo>
                  <a:pt x="2121" y="16727"/>
                  <a:pt x="2096" y="16777"/>
                  <a:pt x="2074" y="16847"/>
                </a:cubicBezTo>
                <a:cubicBezTo>
                  <a:pt x="2050" y="16917"/>
                  <a:pt x="2021" y="16993"/>
                  <a:pt x="2008" y="17028"/>
                </a:cubicBezTo>
                <a:cubicBezTo>
                  <a:pt x="1993" y="17062"/>
                  <a:pt x="1959" y="17185"/>
                  <a:pt x="1948" y="17236"/>
                </a:cubicBezTo>
                <a:cubicBezTo>
                  <a:pt x="1937" y="17287"/>
                  <a:pt x="1951" y="17530"/>
                  <a:pt x="1942" y="17563"/>
                </a:cubicBezTo>
                <a:cubicBezTo>
                  <a:pt x="1933" y="17595"/>
                  <a:pt x="1883" y="17853"/>
                  <a:pt x="1883" y="17894"/>
                </a:cubicBezTo>
                <a:cubicBezTo>
                  <a:pt x="1883" y="17935"/>
                  <a:pt x="1887" y="18193"/>
                  <a:pt x="1887" y="18212"/>
                </a:cubicBezTo>
                <a:cubicBezTo>
                  <a:pt x="1887" y="18232"/>
                  <a:pt x="1830" y="18319"/>
                  <a:pt x="1785" y="18373"/>
                </a:cubicBezTo>
                <a:cubicBezTo>
                  <a:pt x="1739" y="18426"/>
                  <a:pt x="1594" y="18610"/>
                  <a:pt x="1519" y="18709"/>
                </a:cubicBezTo>
                <a:cubicBezTo>
                  <a:pt x="1445" y="18809"/>
                  <a:pt x="1342" y="18903"/>
                  <a:pt x="1295" y="18961"/>
                </a:cubicBezTo>
                <a:cubicBezTo>
                  <a:pt x="1250" y="19020"/>
                  <a:pt x="1096" y="19184"/>
                  <a:pt x="1042" y="19249"/>
                </a:cubicBezTo>
                <a:cubicBezTo>
                  <a:pt x="987" y="19314"/>
                  <a:pt x="931" y="19412"/>
                  <a:pt x="919" y="19463"/>
                </a:cubicBezTo>
                <a:cubicBezTo>
                  <a:pt x="908" y="19515"/>
                  <a:pt x="897" y="19775"/>
                  <a:pt x="897" y="19855"/>
                </a:cubicBezTo>
                <a:cubicBezTo>
                  <a:pt x="897" y="19936"/>
                  <a:pt x="910" y="19938"/>
                  <a:pt x="923" y="19993"/>
                </a:cubicBezTo>
                <a:cubicBezTo>
                  <a:pt x="933" y="20047"/>
                  <a:pt x="939" y="20184"/>
                  <a:pt x="931" y="20219"/>
                </a:cubicBezTo>
                <a:cubicBezTo>
                  <a:pt x="923" y="20254"/>
                  <a:pt x="936" y="20260"/>
                  <a:pt x="996" y="20278"/>
                </a:cubicBezTo>
                <a:cubicBezTo>
                  <a:pt x="1057" y="20295"/>
                  <a:pt x="1042" y="20293"/>
                  <a:pt x="1002" y="20325"/>
                </a:cubicBezTo>
                <a:cubicBezTo>
                  <a:pt x="962" y="20356"/>
                  <a:pt x="865" y="20446"/>
                  <a:pt x="840" y="20470"/>
                </a:cubicBezTo>
                <a:cubicBezTo>
                  <a:pt x="813" y="20495"/>
                  <a:pt x="731" y="20559"/>
                  <a:pt x="702" y="20580"/>
                </a:cubicBezTo>
                <a:cubicBezTo>
                  <a:pt x="674" y="20601"/>
                  <a:pt x="645" y="20613"/>
                  <a:pt x="619" y="20623"/>
                </a:cubicBezTo>
                <a:cubicBezTo>
                  <a:pt x="593" y="20632"/>
                  <a:pt x="579" y="20644"/>
                  <a:pt x="585" y="20660"/>
                </a:cubicBezTo>
                <a:cubicBezTo>
                  <a:pt x="591" y="20676"/>
                  <a:pt x="602" y="20673"/>
                  <a:pt x="543" y="20702"/>
                </a:cubicBezTo>
                <a:cubicBezTo>
                  <a:pt x="482" y="20731"/>
                  <a:pt x="371" y="20808"/>
                  <a:pt x="302" y="20859"/>
                </a:cubicBezTo>
                <a:cubicBezTo>
                  <a:pt x="234" y="20911"/>
                  <a:pt x="247" y="21023"/>
                  <a:pt x="260" y="21049"/>
                </a:cubicBezTo>
                <a:cubicBezTo>
                  <a:pt x="271" y="21075"/>
                  <a:pt x="285" y="21085"/>
                  <a:pt x="251" y="21093"/>
                </a:cubicBezTo>
                <a:cubicBezTo>
                  <a:pt x="217" y="21100"/>
                  <a:pt x="165" y="21110"/>
                  <a:pt x="108" y="21120"/>
                </a:cubicBezTo>
                <a:cubicBezTo>
                  <a:pt x="51" y="21130"/>
                  <a:pt x="19" y="21135"/>
                  <a:pt x="9" y="21175"/>
                </a:cubicBezTo>
                <a:cubicBezTo>
                  <a:pt x="-3" y="21214"/>
                  <a:pt x="-9" y="21283"/>
                  <a:pt x="27" y="21311"/>
                </a:cubicBezTo>
                <a:cubicBezTo>
                  <a:pt x="65" y="21339"/>
                  <a:pt x="205" y="21337"/>
                  <a:pt x="276" y="21337"/>
                </a:cubicBezTo>
                <a:cubicBezTo>
                  <a:pt x="348" y="21337"/>
                  <a:pt x="344" y="21341"/>
                  <a:pt x="385" y="21357"/>
                </a:cubicBezTo>
                <a:cubicBezTo>
                  <a:pt x="425" y="21373"/>
                  <a:pt x="514" y="21373"/>
                  <a:pt x="728" y="21379"/>
                </a:cubicBezTo>
                <a:cubicBezTo>
                  <a:pt x="942" y="21385"/>
                  <a:pt x="1608" y="21385"/>
                  <a:pt x="1993" y="21387"/>
                </a:cubicBezTo>
                <a:cubicBezTo>
                  <a:pt x="2379" y="21389"/>
                  <a:pt x="2618" y="21400"/>
                  <a:pt x="2896" y="21401"/>
                </a:cubicBezTo>
                <a:cubicBezTo>
                  <a:pt x="3173" y="21402"/>
                  <a:pt x="3594" y="21353"/>
                  <a:pt x="3713" y="21349"/>
                </a:cubicBezTo>
                <a:cubicBezTo>
                  <a:pt x="3832" y="21344"/>
                  <a:pt x="3911" y="21323"/>
                  <a:pt x="3953" y="21284"/>
                </a:cubicBezTo>
                <a:cubicBezTo>
                  <a:pt x="3996" y="21244"/>
                  <a:pt x="3976" y="21175"/>
                  <a:pt x="3969" y="21162"/>
                </a:cubicBezTo>
                <a:cubicBezTo>
                  <a:pt x="3965" y="21149"/>
                  <a:pt x="3984" y="21140"/>
                  <a:pt x="4027" y="21143"/>
                </a:cubicBezTo>
                <a:cubicBezTo>
                  <a:pt x="4070" y="21146"/>
                  <a:pt x="4085" y="21141"/>
                  <a:pt x="4139" y="21128"/>
                </a:cubicBezTo>
                <a:cubicBezTo>
                  <a:pt x="4193" y="21116"/>
                  <a:pt x="4387" y="21069"/>
                  <a:pt x="4499" y="21040"/>
                </a:cubicBezTo>
                <a:cubicBezTo>
                  <a:pt x="4611" y="21012"/>
                  <a:pt x="4704" y="20981"/>
                  <a:pt x="4736" y="20960"/>
                </a:cubicBezTo>
                <a:cubicBezTo>
                  <a:pt x="4767" y="20939"/>
                  <a:pt x="4747" y="20893"/>
                  <a:pt x="4738" y="20836"/>
                </a:cubicBezTo>
                <a:cubicBezTo>
                  <a:pt x="4729" y="20780"/>
                  <a:pt x="4693" y="20582"/>
                  <a:pt x="4693" y="20559"/>
                </a:cubicBezTo>
                <a:cubicBezTo>
                  <a:pt x="4693" y="20538"/>
                  <a:pt x="4630" y="20510"/>
                  <a:pt x="4578" y="20501"/>
                </a:cubicBezTo>
                <a:cubicBezTo>
                  <a:pt x="4527" y="20492"/>
                  <a:pt x="4524" y="20492"/>
                  <a:pt x="4567" y="20479"/>
                </a:cubicBezTo>
                <a:cubicBezTo>
                  <a:pt x="4611" y="20465"/>
                  <a:pt x="4602" y="20451"/>
                  <a:pt x="4611" y="20432"/>
                </a:cubicBezTo>
                <a:cubicBezTo>
                  <a:pt x="4618" y="20413"/>
                  <a:pt x="4657" y="20388"/>
                  <a:pt x="4710" y="20347"/>
                </a:cubicBezTo>
                <a:cubicBezTo>
                  <a:pt x="4761" y="20306"/>
                  <a:pt x="4924" y="20158"/>
                  <a:pt x="4992" y="20105"/>
                </a:cubicBezTo>
                <a:cubicBezTo>
                  <a:pt x="5061" y="20051"/>
                  <a:pt x="5313" y="19784"/>
                  <a:pt x="5389" y="19699"/>
                </a:cubicBezTo>
                <a:cubicBezTo>
                  <a:pt x="5467" y="19614"/>
                  <a:pt x="5787" y="19293"/>
                  <a:pt x="5830" y="19244"/>
                </a:cubicBezTo>
                <a:cubicBezTo>
                  <a:pt x="5872" y="19194"/>
                  <a:pt x="6098" y="18969"/>
                  <a:pt x="6201" y="18881"/>
                </a:cubicBezTo>
                <a:cubicBezTo>
                  <a:pt x="6281" y="18812"/>
                  <a:pt x="6378" y="18718"/>
                  <a:pt x="6460" y="18622"/>
                </a:cubicBezTo>
                <a:cubicBezTo>
                  <a:pt x="6560" y="18511"/>
                  <a:pt x="6604" y="18423"/>
                  <a:pt x="6624" y="18363"/>
                </a:cubicBezTo>
                <a:cubicBezTo>
                  <a:pt x="6643" y="18304"/>
                  <a:pt x="6740" y="18065"/>
                  <a:pt x="6772" y="17998"/>
                </a:cubicBezTo>
                <a:cubicBezTo>
                  <a:pt x="6804" y="17933"/>
                  <a:pt x="6852" y="17764"/>
                  <a:pt x="6895" y="17683"/>
                </a:cubicBezTo>
                <a:cubicBezTo>
                  <a:pt x="6938" y="17602"/>
                  <a:pt x="6929" y="17404"/>
                  <a:pt x="6941" y="17348"/>
                </a:cubicBezTo>
                <a:cubicBezTo>
                  <a:pt x="6952" y="17291"/>
                  <a:pt x="7006" y="17123"/>
                  <a:pt x="7021" y="17082"/>
                </a:cubicBezTo>
                <a:cubicBezTo>
                  <a:pt x="7035" y="17041"/>
                  <a:pt x="7012" y="16962"/>
                  <a:pt x="6998" y="16949"/>
                </a:cubicBezTo>
                <a:cubicBezTo>
                  <a:pt x="6985" y="16936"/>
                  <a:pt x="6992" y="16911"/>
                  <a:pt x="7012" y="16881"/>
                </a:cubicBezTo>
                <a:cubicBezTo>
                  <a:pt x="7046" y="16834"/>
                  <a:pt x="7069" y="16801"/>
                  <a:pt x="7067" y="16759"/>
                </a:cubicBezTo>
                <a:cubicBezTo>
                  <a:pt x="7072" y="16731"/>
                  <a:pt x="7126" y="16537"/>
                  <a:pt x="7150" y="16466"/>
                </a:cubicBezTo>
                <a:cubicBezTo>
                  <a:pt x="7172" y="16395"/>
                  <a:pt x="7223" y="16282"/>
                  <a:pt x="7235" y="16235"/>
                </a:cubicBezTo>
                <a:cubicBezTo>
                  <a:pt x="7247" y="16188"/>
                  <a:pt x="7261" y="15975"/>
                  <a:pt x="7258" y="15940"/>
                </a:cubicBezTo>
                <a:cubicBezTo>
                  <a:pt x="7255" y="15904"/>
                  <a:pt x="7252" y="15891"/>
                  <a:pt x="7303" y="15852"/>
                </a:cubicBezTo>
                <a:cubicBezTo>
                  <a:pt x="7406" y="15777"/>
                  <a:pt x="7449" y="15684"/>
                  <a:pt x="7481" y="15640"/>
                </a:cubicBezTo>
                <a:cubicBezTo>
                  <a:pt x="7511" y="15596"/>
                  <a:pt x="7677" y="15369"/>
                  <a:pt x="7718" y="15309"/>
                </a:cubicBezTo>
                <a:cubicBezTo>
                  <a:pt x="7757" y="15249"/>
                  <a:pt x="7846" y="15137"/>
                  <a:pt x="7881" y="15092"/>
                </a:cubicBezTo>
                <a:cubicBezTo>
                  <a:pt x="7915" y="15047"/>
                  <a:pt x="7964" y="15018"/>
                  <a:pt x="8006" y="14989"/>
                </a:cubicBezTo>
                <a:cubicBezTo>
                  <a:pt x="8049" y="14961"/>
                  <a:pt x="8072" y="14925"/>
                  <a:pt x="8141" y="14832"/>
                </a:cubicBezTo>
                <a:cubicBezTo>
                  <a:pt x="8209" y="14738"/>
                  <a:pt x="8369" y="14507"/>
                  <a:pt x="8396" y="14463"/>
                </a:cubicBezTo>
                <a:cubicBezTo>
                  <a:pt x="8422" y="14420"/>
                  <a:pt x="8567" y="14245"/>
                  <a:pt x="8590" y="14206"/>
                </a:cubicBezTo>
                <a:cubicBezTo>
                  <a:pt x="8613" y="14167"/>
                  <a:pt x="8719" y="14040"/>
                  <a:pt x="8773" y="13975"/>
                </a:cubicBezTo>
                <a:cubicBezTo>
                  <a:pt x="8826" y="13911"/>
                  <a:pt x="8934" y="13764"/>
                  <a:pt x="9029" y="13666"/>
                </a:cubicBezTo>
                <a:cubicBezTo>
                  <a:pt x="9123" y="13567"/>
                  <a:pt x="9392" y="13278"/>
                  <a:pt x="9483" y="13184"/>
                </a:cubicBezTo>
                <a:cubicBezTo>
                  <a:pt x="9575" y="13090"/>
                  <a:pt x="9866" y="12766"/>
                  <a:pt x="9923" y="12698"/>
                </a:cubicBezTo>
                <a:cubicBezTo>
                  <a:pt x="9980" y="12630"/>
                  <a:pt x="10086" y="12511"/>
                  <a:pt x="10120" y="12469"/>
                </a:cubicBezTo>
                <a:cubicBezTo>
                  <a:pt x="10155" y="12425"/>
                  <a:pt x="10197" y="12392"/>
                  <a:pt x="10197" y="12374"/>
                </a:cubicBezTo>
                <a:cubicBezTo>
                  <a:pt x="10197" y="12356"/>
                  <a:pt x="10226" y="12346"/>
                  <a:pt x="10255" y="12316"/>
                </a:cubicBezTo>
                <a:cubicBezTo>
                  <a:pt x="10283" y="12287"/>
                  <a:pt x="10269" y="12248"/>
                  <a:pt x="10265" y="12212"/>
                </a:cubicBezTo>
                <a:cubicBezTo>
                  <a:pt x="10264" y="12175"/>
                  <a:pt x="10303" y="12202"/>
                  <a:pt x="10340" y="12231"/>
                </a:cubicBezTo>
                <a:cubicBezTo>
                  <a:pt x="10377" y="12261"/>
                  <a:pt x="10469" y="12328"/>
                  <a:pt x="10517" y="12360"/>
                </a:cubicBezTo>
                <a:cubicBezTo>
                  <a:pt x="10566" y="12393"/>
                  <a:pt x="10572" y="12407"/>
                  <a:pt x="10574" y="12427"/>
                </a:cubicBezTo>
                <a:cubicBezTo>
                  <a:pt x="10577" y="12446"/>
                  <a:pt x="10643" y="12499"/>
                  <a:pt x="10694" y="12543"/>
                </a:cubicBezTo>
                <a:cubicBezTo>
                  <a:pt x="10746" y="12587"/>
                  <a:pt x="11031" y="12902"/>
                  <a:pt x="11099" y="12988"/>
                </a:cubicBezTo>
                <a:cubicBezTo>
                  <a:pt x="11168" y="13074"/>
                  <a:pt x="11286" y="13227"/>
                  <a:pt x="11302" y="13267"/>
                </a:cubicBezTo>
                <a:cubicBezTo>
                  <a:pt x="11320" y="13307"/>
                  <a:pt x="11546" y="13476"/>
                  <a:pt x="11600" y="13508"/>
                </a:cubicBezTo>
                <a:cubicBezTo>
                  <a:pt x="11654" y="13539"/>
                  <a:pt x="11716" y="13603"/>
                  <a:pt x="11728" y="13627"/>
                </a:cubicBezTo>
                <a:cubicBezTo>
                  <a:pt x="11740" y="13651"/>
                  <a:pt x="11791" y="13754"/>
                  <a:pt x="11853" y="13858"/>
                </a:cubicBezTo>
                <a:cubicBezTo>
                  <a:pt x="11934" y="13994"/>
                  <a:pt x="12077" y="14108"/>
                  <a:pt x="12157" y="14178"/>
                </a:cubicBezTo>
                <a:cubicBezTo>
                  <a:pt x="12237" y="14249"/>
                  <a:pt x="12385" y="14362"/>
                  <a:pt x="12457" y="14406"/>
                </a:cubicBezTo>
                <a:cubicBezTo>
                  <a:pt x="12529" y="14450"/>
                  <a:pt x="12566" y="14487"/>
                  <a:pt x="12576" y="14517"/>
                </a:cubicBezTo>
                <a:cubicBezTo>
                  <a:pt x="12588" y="14547"/>
                  <a:pt x="12622" y="14580"/>
                  <a:pt x="12693" y="14671"/>
                </a:cubicBezTo>
                <a:cubicBezTo>
                  <a:pt x="12765" y="14762"/>
                  <a:pt x="12883" y="14838"/>
                  <a:pt x="12926" y="14866"/>
                </a:cubicBezTo>
                <a:cubicBezTo>
                  <a:pt x="12968" y="14893"/>
                  <a:pt x="12959" y="14895"/>
                  <a:pt x="12977" y="14929"/>
                </a:cubicBezTo>
                <a:cubicBezTo>
                  <a:pt x="13048" y="15068"/>
                  <a:pt x="13100" y="15131"/>
                  <a:pt x="13193" y="15222"/>
                </a:cubicBezTo>
                <a:cubicBezTo>
                  <a:pt x="13311" y="15351"/>
                  <a:pt x="13582" y="15518"/>
                  <a:pt x="13631" y="15547"/>
                </a:cubicBezTo>
                <a:cubicBezTo>
                  <a:pt x="13680" y="15575"/>
                  <a:pt x="13682" y="15584"/>
                  <a:pt x="13694" y="15616"/>
                </a:cubicBezTo>
                <a:cubicBezTo>
                  <a:pt x="13705" y="15648"/>
                  <a:pt x="13777" y="15757"/>
                  <a:pt x="13802" y="15835"/>
                </a:cubicBezTo>
                <a:cubicBezTo>
                  <a:pt x="13827" y="15913"/>
                  <a:pt x="13894" y="16002"/>
                  <a:pt x="13931" y="16047"/>
                </a:cubicBezTo>
                <a:cubicBezTo>
                  <a:pt x="13968" y="16092"/>
                  <a:pt x="13982" y="16099"/>
                  <a:pt x="13982" y="16151"/>
                </a:cubicBezTo>
                <a:cubicBezTo>
                  <a:pt x="13982" y="16202"/>
                  <a:pt x="14005" y="16379"/>
                  <a:pt x="14016" y="16423"/>
                </a:cubicBezTo>
                <a:cubicBezTo>
                  <a:pt x="14028" y="16467"/>
                  <a:pt x="14102" y="16521"/>
                  <a:pt x="14116" y="16599"/>
                </a:cubicBezTo>
                <a:cubicBezTo>
                  <a:pt x="14130" y="16676"/>
                  <a:pt x="14170" y="16710"/>
                  <a:pt x="14198" y="16731"/>
                </a:cubicBezTo>
                <a:cubicBezTo>
                  <a:pt x="14227" y="16752"/>
                  <a:pt x="14248" y="16786"/>
                  <a:pt x="14236" y="16810"/>
                </a:cubicBezTo>
                <a:cubicBezTo>
                  <a:pt x="14225" y="16835"/>
                  <a:pt x="14197" y="16858"/>
                  <a:pt x="14193" y="16896"/>
                </a:cubicBezTo>
                <a:cubicBezTo>
                  <a:pt x="14191" y="16935"/>
                  <a:pt x="14159" y="16969"/>
                  <a:pt x="14116" y="17071"/>
                </a:cubicBezTo>
                <a:cubicBezTo>
                  <a:pt x="14073" y="17174"/>
                  <a:pt x="14088" y="17385"/>
                  <a:pt x="14099" y="17445"/>
                </a:cubicBezTo>
                <a:cubicBezTo>
                  <a:pt x="14111" y="17506"/>
                  <a:pt x="14188" y="17813"/>
                  <a:pt x="14213" y="17903"/>
                </a:cubicBezTo>
                <a:cubicBezTo>
                  <a:pt x="14239" y="17993"/>
                  <a:pt x="14345" y="18295"/>
                  <a:pt x="14393" y="18437"/>
                </a:cubicBezTo>
                <a:cubicBezTo>
                  <a:pt x="14473" y="18684"/>
                  <a:pt x="14624" y="18853"/>
                  <a:pt x="14707" y="18949"/>
                </a:cubicBezTo>
                <a:cubicBezTo>
                  <a:pt x="14790" y="19046"/>
                  <a:pt x="14909" y="19184"/>
                  <a:pt x="14962" y="19259"/>
                </a:cubicBezTo>
                <a:cubicBezTo>
                  <a:pt x="15145" y="19555"/>
                  <a:pt x="15294" y="19704"/>
                  <a:pt x="15387" y="19836"/>
                </a:cubicBezTo>
                <a:cubicBezTo>
                  <a:pt x="15481" y="19992"/>
                  <a:pt x="15730" y="20214"/>
                  <a:pt x="15805" y="20288"/>
                </a:cubicBezTo>
                <a:cubicBezTo>
                  <a:pt x="15881" y="20361"/>
                  <a:pt x="16029" y="20539"/>
                  <a:pt x="16052" y="20562"/>
                </a:cubicBezTo>
                <a:cubicBezTo>
                  <a:pt x="16074" y="20585"/>
                  <a:pt x="16073" y="20590"/>
                  <a:pt x="16093" y="20589"/>
                </a:cubicBezTo>
                <a:cubicBezTo>
                  <a:pt x="16114" y="20589"/>
                  <a:pt x="16116" y="20592"/>
                  <a:pt x="16114" y="20611"/>
                </a:cubicBezTo>
                <a:cubicBezTo>
                  <a:pt x="16111" y="20629"/>
                  <a:pt x="16093" y="20697"/>
                  <a:pt x="16086" y="20745"/>
                </a:cubicBezTo>
                <a:cubicBezTo>
                  <a:pt x="16079" y="20794"/>
                  <a:pt x="16065" y="20861"/>
                  <a:pt x="16055" y="20928"/>
                </a:cubicBezTo>
                <a:cubicBezTo>
                  <a:pt x="16042" y="20993"/>
                  <a:pt x="16058" y="21010"/>
                  <a:pt x="16118" y="21042"/>
                </a:cubicBezTo>
                <a:cubicBezTo>
                  <a:pt x="16178" y="21074"/>
                  <a:pt x="16458" y="21168"/>
                  <a:pt x="16470" y="21173"/>
                </a:cubicBezTo>
                <a:cubicBezTo>
                  <a:pt x="16482" y="21178"/>
                  <a:pt x="16472" y="21190"/>
                  <a:pt x="16401" y="21210"/>
                </a:cubicBezTo>
                <a:cubicBezTo>
                  <a:pt x="16331" y="21230"/>
                  <a:pt x="16326" y="21251"/>
                  <a:pt x="16312" y="21301"/>
                </a:cubicBezTo>
                <a:cubicBezTo>
                  <a:pt x="16299" y="21352"/>
                  <a:pt x="16278" y="21374"/>
                  <a:pt x="16349" y="21402"/>
                </a:cubicBezTo>
                <a:cubicBezTo>
                  <a:pt x="16420" y="21429"/>
                  <a:pt x="16568" y="21459"/>
                  <a:pt x="16705" y="21466"/>
                </a:cubicBezTo>
                <a:cubicBezTo>
                  <a:pt x="16843" y="21474"/>
                  <a:pt x="16947" y="21494"/>
                  <a:pt x="17076" y="21504"/>
                </a:cubicBezTo>
                <a:cubicBezTo>
                  <a:pt x="17204" y="21514"/>
                  <a:pt x="18310" y="21536"/>
                  <a:pt x="18767" y="21535"/>
                </a:cubicBezTo>
                <a:cubicBezTo>
                  <a:pt x="19224" y="21534"/>
                  <a:pt x="20005" y="21538"/>
                  <a:pt x="20138" y="21491"/>
                </a:cubicBezTo>
                <a:cubicBezTo>
                  <a:pt x="20215" y="21460"/>
                  <a:pt x="20279" y="21428"/>
                  <a:pt x="20298" y="21411"/>
                </a:cubicBezTo>
                <a:cubicBezTo>
                  <a:pt x="20315" y="21394"/>
                  <a:pt x="20295" y="21301"/>
                  <a:pt x="20288" y="21278"/>
                </a:cubicBezTo>
                <a:cubicBezTo>
                  <a:pt x="20282" y="21254"/>
                  <a:pt x="20145" y="21216"/>
                  <a:pt x="20108" y="21206"/>
                </a:cubicBezTo>
                <a:cubicBezTo>
                  <a:pt x="20072" y="21196"/>
                  <a:pt x="20086" y="21203"/>
                  <a:pt x="20120" y="21140"/>
                </a:cubicBezTo>
                <a:cubicBezTo>
                  <a:pt x="20154" y="21077"/>
                  <a:pt x="20081" y="20984"/>
                  <a:pt x="20000" y="20914"/>
                </a:cubicBezTo>
                <a:cubicBezTo>
                  <a:pt x="19921" y="20843"/>
                  <a:pt x="19823" y="20771"/>
                  <a:pt x="19795" y="20750"/>
                </a:cubicBezTo>
                <a:cubicBezTo>
                  <a:pt x="19768" y="20730"/>
                  <a:pt x="19769" y="20728"/>
                  <a:pt x="19778" y="20708"/>
                </a:cubicBezTo>
                <a:cubicBezTo>
                  <a:pt x="19788" y="20689"/>
                  <a:pt x="19731" y="20662"/>
                  <a:pt x="19697" y="20639"/>
                </a:cubicBezTo>
                <a:cubicBezTo>
                  <a:pt x="19662" y="20615"/>
                  <a:pt x="19600" y="20563"/>
                  <a:pt x="19560" y="20531"/>
                </a:cubicBezTo>
                <a:cubicBezTo>
                  <a:pt x="19519" y="20498"/>
                  <a:pt x="19498" y="20465"/>
                  <a:pt x="19482" y="20453"/>
                </a:cubicBezTo>
                <a:cubicBezTo>
                  <a:pt x="19466" y="20440"/>
                  <a:pt x="19505" y="20450"/>
                  <a:pt x="19532" y="20440"/>
                </a:cubicBezTo>
                <a:cubicBezTo>
                  <a:pt x="19560" y="20429"/>
                  <a:pt x="19573" y="20407"/>
                  <a:pt x="19569" y="20391"/>
                </a:cubicBezTo>
                <a:cubicBezTo>
                  <a:pt x="19564" y="20375"/>
                  <a:pt x="19548" y="20317"/>
                  <a:pt x="19551" y="20285"/>
                </a:cubicBezTo>
                <a:cubicBezTo>
                  <a:pt x="19552" y="20253"/>
                  <a:pt x="19548" y="20198"/>
                  <a:pt x="19527" y="20165"/>
                </a:cubicBezTo>
                <a:cubicBezTo>
                  <a:pt x="19507" y="20133"/>
                  <a:pt x="19472" y="19955"/>
                  <a:pt x="19452" y="19894"/>
                </a:cubicBezTo>
                <a:cubicBezTo>
                  <a:pt x="19431" y="19833"/>
                  <a:pt x="19331" y="19580"/>
                  <a:pt x="19299" y="19522"/>
                </a:cubicBezTo>
                <a:cubicBezTo>
                  <a:pt x="19267" y="19464"/>
                  <a:pt x="19091" y="19135"/>
                  <a:pt x="19079" y="19115"/>
                </a:cubicBezTo>
                <a:cubicBezTo>
                  <a:pt x="19068" y="19095"/>
                  <a:pt x="19075" y="19071"/>
                  <a:pt x="19116" y="19027"/>
                </a:cubicBezTo>
                <a:cubicBezTo>
                  <a:pt x="19224" y="18938"/>
                  <a:pt x="19404" y="18716"/>
                  <a:pt x="19463" y="18646"/>
                </a:cubicBezTo>
                <a:cubicBezTo>
                  <a:pt x="19523" y="18575"/>
                  <a:pt x="19552" y="18483"/>
                  <a:pt x="19564" y="18423"/>
                </a:cubicBezTo>
                <a:cubicBezTo>
                  <a:pt x="19576" y="18362"/>
                  <a:pt x="19523" y="18191"/>
                  <a:pt x="19509" y="18121"/>
                </a:cubicBezTo>
                <a:cubicBezTo>
                  <a:pt x="19496" y="18051"/>
                  <a:pt x="19416" y="17938"/>
                  <a:pt x="19386" y="17868"/>
                </a:cubicBezTo>
                <a:cubicBezTo>
                  <a:pt x="19342" y="17751"/>
                  <a:pt x="19171" y="17479"/>
                  <a:pt x="19132" y="17404"/>
                </a:cubicBezTo>
                <a:cubicBezTo>
                  <a:pt x="19093" y="17330"/>
                  <a:pt x="19002" y="17210"/>
                  <a:pt x="18961" y="17154"/>
                </a:cubicBezTo>
                <a:cubicBezTo>
                  <a:pt x="18919" y="17099"/>
                  <a:pt x="18805" y="16921"/>
                  <a:pt x="18796" y="16823"/>
                </a:cubicBezTo>
                <a:cubicBezTo>
                  <a:pt x="18799" y="16730"/>
                  <a:pt x="18720" y="16671"/>
                  <a:pt x="18689" y="16654"/>
                </a:cubicBezTo>
                <a:cubicBezTo>
                  <a:pt x="18668" y="16643"/>
                  <a:pt x="18655" y="16616"/>
                  <a:pt x="18638" y="16574"/>
                </a:cubicBezTo>
                <a:cubicBezTo>
                  <a:pt x="18623" y="16531"/>
                  <a:pt x="18514" y="16362"/>
                  <a:pt x="18483" y="16326"/>
                </a:cubicBezTo>
                <a:cubicBezTo>
                  <a:pt x="18454" y="16290"/>
                  <a:pt x="18409" y="16185"/>
                  <a:pt x="18388" y="16153"/>
                </a:cubicBezTo>
                <a:cubicBezTo>
                  <a:pt x="18367" y="16120"/>
                  <a:pt x="18344" y="16082"/>
                  <a:pt x="18320" y="16062"/>
                </a:cubicBezTo>
                <a:cubicBezTo>
                  <a:pt x="18293" y="16042"/>
                  <a:pt x="18220" y="15965"/>
                  <a:pt x="18202" y="15940"/>
                </a:cubicBezTo>
                <a:cubicBezTo>
                  <a:pt x="18184" y="15915"/>
                  <a:pt x="18125" y="15871"/>
                  <a:pt x="18111" y="15862"/>
                </a:cubicBezTo>
                <a:cubicBezTo>
                  <a:pt x="18098" y="15853"/>
                  <a:pt x="18078" y="15839"/>
                  <a:pt x="18081" y="15809"/>
                </a:cubicBezTo>
                <a:cubicBezTo>
                  <a:pt x="18084" y="15779"/>
                  <a:pt x="18047" y="15614"/>
                  <a:pt x="18015" y="15538"/>
                </a:cubicBezTo>
                <a:cubicBezTo>
                  <a:pt x="17983" y="15463"/>
                  <a:pt x="17898" y="15331"/>
                  <a:pt x="17855" y="15249"/>
                </a:cubicBezTo>
                <a:cubicBezTo>
                  <a:pt x="17812" y="15167"/>
                  <a:pt x="17631" y="14963"/>
                  <a:pt x="17581" y="14898"/>
                </a:cubicBezTo>
                <a:cubicBezTo>
                  <a:pt x="17531" y="14832"/>
                  <a:pt x="17412" y="14728"/>
                  <a:pt x="17386" y="14685"/>
                </a:cubicBezTo>
                <a:cubicBezTo>
                  <a:pt x="17361" y="14642"/>
                  <a:pt x="17386" y="14619"/>
                  <a:pt x="17414" y="14598"/>
                </a:cubicBezTo>
                <a:cubicBezTo>
                  <a:pt x="17610" y="14447"/>
                  <a:pt x="17629" y="14296"/>
                  <a:pt x="17617" y="14209"/>
                </a:cubicBezTo>
                <a:cubicBezTo>
                  <a:pt x="17613" y="14149"/>
                  <a:pt x="17596" y="13961"/>
                  <a:pt x="17572" y="13905"/>
                </a:cubicBezTo>
                <a:cubicBezTo>
                  <a:pt x="17547" y="13850"/>
                  <a:pt x="17489" y="13737"/>
                  <a:pt x="17477" y="13710"/>
                </a:cubicBezTo>
                <a:cubicBezTo>
                  <a:pt x="17467" y="13683"/>
                  <a:pt x="17421" y="13614"/>
                  <a:pt x="17403" y="13604"/>
                </a:cubicBezTo>
                <a:cubicBezTo>
                  <a:pt x="17384" y="13594"/>
                  <a:pt x="17386" y="13578"/>
                  <a:pt x="17407" y="13556"/>
                </a:cubicBezTo>
                <a:cubicBezTo>
                  <a:pt x="17428" y="13535"/>
                  <a:pt x="17441" y="13501"/>
                  <a:pt x="17456" y="13466"/>
                </a:cubicBezTo>
                <a:cubicBezTo>
                  <a:pt x="17468" y="13431"/>
                  <a:pt x="17494" y="13217"/>
                  <a:pt x="17496" y="13164"/>
                </a:cubicBezTo>
                <a:cubicBezTo>
                  <a:pt x="17498" y="13110"/>
                  <a:pt x="17476" y="12936"/>
                  <a:pt x="17476" y="12886"/>
                </a:cubicBezTo>
                <a:cubicBezTo>
                  <a:pt x="17476" y="12836"/>
                  <a:pt x="17487" y="12715"/>
                  <a:pt x="17494" y="12680"/>
                </a:cubicBezTo>
                <a:cubicBezTo>
                  <a:pt x="17500" y="12644"/>
                  <a:pt x="17498" y="12585"/>
                  <a:pt x="17521" y="12554"/>
                </a:cubicBezTo>
                <a:cubicBezTo>
                  <a:pt x="17544" y="12523"/>
                  <a:pt x="17540" y="12502"/>
                  <a:pt x="17551" y="12486"/>
                </a:cubicBezTo>
                <a:cubicBezTo>
                  <a:pt x="17562" y="12470"/>
                  <a:pt x="17556" y="12457"/>
                  <a:pt x="17574" y="12444"/>
                </a:cubicBezTo>
                <a:cubicBezTo>
                  <a:pt x="17593" y="12432"/>
                  <a:pt x="17637" y="12396"/>
                  <a:pt x="17649" y="12378"/>
                </a:cubicBezTo>
                <a:cubicBezTo>
                  <a:pt x="17659" y="12360"/>
                  <a:pt x="17658" y="12336"/>
                  <a:pt x="17695" y="12352"/>
                </a:cubicBezTo>
                <a:cubicBezTo>
                  <a:pt x="17731" y="12368"/>
                  <a:pt x="17839" y="12407"/>
                  <a:pt x="17940" y="12449"/>
                </a:cubicBezTo>
                <a:cubicBezTo>
                  <a:pt x="18040" y="12492"/>
                  <a:pt x="18246" y="12608"/>
                  <a:pt x="18353" y="12639"/>
                </a:cubicBezTo>
                <a:cubicBezTo>
                  <a:pt x="18461" y="12670"/>
                  <a:pt x="18497" y="12691"/>
                  <a:pt x="18506" y="12707"/>
                </a:cubicBezTo>
                <a:cubicBezTo>
                  <a:pt x="18515" y="12723"/>
                  <a:pt x="18547" y="12737"/>
                  <a:pt x="18593" y="12739"/>
                </a:cubicBezTo>
                <a:cubicBezTo>
                  <a:pt x="18638" y="12742"/>
                  <a:pt x="18628" y="12737"/>
                  <a:pt x="18740" y="12754"/>
                </a:cubicBezTo>
                <a:cubicBezTo>
                  <a:pt x="18949" y="12785"/>
                  <a:pt x="19219" y="12784"/>
                  <a:pt x="19494" y="12773"/>
                </a:cubicBezTo>
                <a:cubicBezTo>
                  <a:pt x="20089" y="12726"/>
                  <a:pt x="20288" y="12616"/>
                  <a:pt x="20328" y="12595"/>
                </a:cubicBezTo>
                <a:cubicBezTo>
                  <a:pt x="20367" y="12574"/>
                  <a:pt x="20412" y="12559"/>
                  <a:pt x="20460" y="12548"/>
                </a:cubicBezTo>
                <a:cubicBezTo>
                  <a:pt x="20634" y="12501"/>
                  <a:pt x="20563" y="12486"/>
                  <a:pt x="20752" y="12341"/>
                </a:cubicBezTo>
                <a:cubicBezTo>
                  <a:pt x="20936" y="12162"/>
                  <a:pt x="21020" y="12147"/>
                  <a:pt x="21110" y="12097"/>
                </a:cubicBezTo>
                <a:cubicBezTo>
                  <a:pt x="21251" y="12029"/>
                  <a:pt x="21224" y="11966"/>
                  <a:pt x="21210" y="11943"/>
                </a:cubicBezTo>
                <a:cubicBezTo>
                  <a:pt x="21196" y="11919"/>
                  <a:pt x="21198" y="11888"/>
                  <a:pt x="21210" y="11863"/>
                </a:cubicBezTo>
                <a:cubicBezTo>
                  <a:pt x="21220" y="11838"/>
                  <a:pt x="21214" y="11823"/>
                  <a:pt x="21200" y="11801"/>
                </a:cubicBezTo>
                <a:cubicBezTo>
                  <a:pt x="21187" y="11780"/>
                  <a:pt x="21173" y="11707"/>
                  <a:pt x="21168" y="11670"/>
                </a:cubicBezTo>
                <a:cubicBezTo>
                  <a:pt x="21164" y="11632"/>
                  <a:pt x="21164" y="11582"/>
                  <a:pt x="21164" y="11558"/>
                </a:cubicBezTo>
                <a:cubicBezTo>
                  <a:pt x="21164" y="11535"/>
                  <a:pt x="21183" y="11466"/>
                  <a:pt x="21183" y="11451"/>
                </a:cubicBezTo>
                <a:cubicBezTo>
                  <a:pt x="21183" y="11436"/>
                  <a:pt x="21203" y="11436"/>
                  <a:pt x="21237" y="11425"/>
                </a:cubicBezTo>
                <a:cubicBezTo>
                  <a:pt x="21272" y="11414"/>
                  <a:pt x="21273" y="11411"/>
                  <a:pt x="21278" y="11396"/>
                </a:cubicBezTo>
                <a:cubicBezTo>
                  <a:pt x="21282" y="11381"/>
                  <a:pt x="21281" y="11242"/>
                  <a:pt x="21288" y="11219"/>
                </a:cubicBezTo>
                <a:cubicBezTo>
                  <a:pt x="21294" y="11197"/>
                  <a:pt x="21273" y="11187"/>
                  <a:pt x="21319" y="11183"/>
                </a:cubicBezTo>
                <a:cubicBezTo>
                  <a:pt x="21364" y="11180"/>
                  <a:pt x="21413" y="11169"/>
                  <a:pt x="21502" y="11163"/>
                </a:cubicBezTo>
                <a:cubicBezTo>
                  <a:pt x="21591" y="11156"/>
                  <a:pt x="21571" y="11153"/>
                  <a:pt x="21566" y="11118"/>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6452" name="AutoShape 20"/>
          <p:cNvSpPr>
            <a:spLocks/>
          </p:cNvSpPr>
          <p:nvPr/>
        </p:nvSpPr>
        <p:spPr bwMode="auto">
          <a:xfrm>
            <a:off x="12322969" y="5216129"/>
            <a:ext cx="519113" cy="1701403"/>
          </a:xfrm>
          <a:custGeom>
            <a:avLst/>
            <a:gdLst>
              <a:gd name="T0" fmla="*/ 346075 w 21536"/>
              <a:gd name="T1" fmla="*/ 1134426 h 21597"/>
              <a:gd name="T2" fmla="*/ 346075 w 21536"/>
              <a:gd name="T3" fmla="*/ 1134426 h 21597"/>
              <a:gd name="T4" fmla="*/ 346075 w 21536"/>
              <a:gd name="T5" fmla="*/ 1134426 h 21597"/>
              <a:gd name="T6" fmla="*/ 346075 w 21536"/>
              <a:gd name="T7" fmla="*/ 113442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7"/>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8" y="7894"/>
                  <a:pt x="21533" y="782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46453" name="AutoShape 21"/>
          <p:cNvSpPr>
            <a:spLocks/>
          </p:cNvSpPr>
          <p:nvPr/>
        </p:nvSpPr>
        <p:spPr bwMode="auto">
          <a:xfrm>
            <a:off x="15710298" y="4631531"/>
            <a:ext cx="744140" cy="1701404"/>
          </a:xfrm>
          <a:custGeom>
            <a:avLst/>
            <a:gdLst>
              <a:gd name="T0" fmla="*/ 496071 w 21583"/>
              <a:gd name="T1" fmla="*/ 1134216 h 21573"/>
              <a:gd name="T2" fmla="*/ 496071 w 21583"/>
              <a:gd name="T3" fmla="*/ 1134216 h 21573"/>
              <a:gd name="T4" fmla="*/ 496071 w 21583"/>
              <a:gd name="T5" fmla="*/ 1134216 h 21573"/>
              <a:gd name="T6" fmla="*/ 496071 w 21583"/>
              <a:gd name="T7" fmla="*/ 1134216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73">
                <a:moveTo>
                  <a:pt x="17851" y="2698"/>
                </a:moveTo>
                <a:lnTo>
                  <a:pt x="17971" y="2625"/>
                </a:lnTo>
                <a:lnTo>
                  <a:pt x="17991" y="2650"/>
                </a:lnTo>
                <a:lnTo>
                  <a:pt x="17932" y="2703"/>
                </a:lnTo>
                <a:cubicBezTo>
                  <a:pt x="17932" y="2703"/>
                  <a:pt x="17851" y="2698"/>
                  <a:pt x="17851" y="2698"/>
                </a:cubicBezTo>
                <a:close/>
                <a:moveTo>
                  <a:pt x="17544" y="2915"/>
                </a:moveTo>
                <a:lnTo>
                  <a:pt x="17473" y="2907"/>
                </a:lnTo>
                <a:lnTo>
                  <a:pt x="17573" y="2846"/>
                </a:lnTo>
                <a:lnTo>
                  <a:pt x="17623" y="2863"/>
                </a:lnTo>
                <a:cubicBezTo>
                  <a:pt x="17623" y="2863"/>
                  <a:pt x="17544" y="2915"/>
                  <a:pt x="17544" y="2915"/>
                </a:cubicBezTo>
                <a:close/>
                <a:moveTo>
                  <a:pt x="7046" y="6885"/>
                </a:moveTo>
                <a:cubicBezTo>
                  <a:pt x="7026" y="7080"/>
                  <a:pt x="6987" y="7306"/>
                  <a:pt x="6967" y="7397"/>
                </a:cubicBezTo>
                <a:cubicBezTo>
                  <a:pt x="6947" y="7489"/>
                  <a:pt x="7007" y="7554"/>
                  <a:pt x="6957" y="7597"/>
                </a:cubicBezTo>
                <a:cubicBezTo>
                  <a:pt x="6907" y="7641"/>
                  <a:pt x="6709" y="7979"/>
                  <a:pt x="6678" y="8058"/>
                </a:cubicBezTo>
                <a:cubicBezTo>
                  <a:pt x="6648" y="8136"/>
                  <a:pt x="6479" y="8274"/>
                  <a:pt x="6400" y="8323"/>
                </a:cubicBezTo>
                <a:cubicBezTo>
                  <a:pt x="6321" y="8370"/>
                  <a:pt x="6271" y="8475"/>
                  <a:pt x="6221" y="8583"/>
                </a:cubicBezTo>
                <a:cubicBezTo>
                  <a:pt x="6173" y="8687"/>
                  <a:pt x="6091" y="8744"/>
                  <a:pt x="6091" y="8744"/>
                </a:cubicBezTo>
                <a:lnTo>
                  <a:pt x="6370" y="8739"/>
                </a:lnTo>
                <a:cubicBezTo>
                  <a:pt x="6370" y="8739"/>
                  <a:pt x="6290" y="8913"/>
                  <a:pt x="6271" y="8952"/>
                </a:cubicBezTo>
                <a:cubicBezTo>
                  <a:pt x="6250" y="8991"/>
                  <a:pt x="6191" y="9152"/>
                  <a:pt x="6191" y="9152"/>
                </a:cubicBezTo>
                <a:cubicBezTo>
                  <a:pt x="6191" y="9152"/>
                  <a:pt x="5843" y="10042"/>
                  <a:pt x="5783" y="10233"/>
                </a:cubicBezTo>
                <a:cubicBezTo>
                  <a:pt x="5724" y="10424"/>
                  <a:pt x="5544" y="10963"/>
                  <a:pt x="5544" y="10963"/>
                </a:cubicBezTo>
                <a:cubicBezTo>
                  <a:pt x="5544" y="10963"/>
                  <a:pt x="6012" y="11063"/>
                  <a:pt x="6231" y="11085"/>
                </a:cubicBezTo>
                <a:cubicBezTo>
                  <a:pt x="6449" y="11107"/>
                  <a:pt x="6668" y="11120"/>
                  <a:pt x="6668" y="11120"/>
                </a:cubicBezTo>
                <a:cubicBezTo>
                  <a:pt x="6668" y="11120"/>
                  <a:pt x="6638" y="11154"/>
                  <a:pt x="6619" y="11315"/>
                </a:cubicBezTo>
                <a:cubicBezTo>
                  <a:pt x="6599" y="11476"/>
                  <a:pt x="6619" y="11724"/>
                  <a:pt x="6619" y="11724"/>
                </a:cubicBezTo>
                <a:lnTo>
                  <a:pt x="6111" y="11675"/>
                </a:lnTo>
                <a:cubicBezTo>
                  <a:pt x="6111" y="11675"/>
                  <a:pt x="6101" y="11632"/>
                  <a:pt x="6022" y="11632"/>
                </a:cubicBezTo>
                <a:cubicBezTo>
                  <a:pt x="5943" y="11632"/>
                  <a:pt x="5852" y="11619"/>
                  <a:pt x="5803" y="11602"/>
                </a:cubicBezTo>
                <a:cubicBezTo>
                  <a:pt x="5753" y="11584"/>
                  <a:pt x="5653" y="11580"/>
                  <a:pt x="5604" y="11580"/>
                </a:cubicBezTo>
                <a:cubicBezTo>
                  <a:pt x="5554" y="11580"/>
                  <a:pt x="5475" y="11610"/>
                  <a:pt x="5256" y="11589"/>
                </a:cubicBezTo>
                <a:cubicBezTo>
                  <a:pt x="5037" y="11567"/>
                  <a:pt x="4739" y="11536"/>
                  <a:pt x="4739" y="11536"/>
                </a:cubicBezTo>
                <a:cubicBezTo>
                  <a:pt x="4739" y="11536"/>
                  <a:pt x="4698" y="11485"/>
                  <a:pt x="4668" y="11463"/>
                </a:cubicBezTo>
                <a:cubicBezTo>
                  <a:pt x="4639" y="11441"/>
                  <a:pt x="4639" y="11437"/>
                  <a:pt x="4639" y="11437"/>
                </a:cubicBezTo>
                <a:cubicBezTo>
                  <a:pt x="4639" y="11437"/>
                  <a:pt x="4698" y="11311"/>
                  <a:pt x="4718" y="11246"/>
                </a:cubicBezTo>
                <a:cubicBezTo>
                  <a:pt x="4739" y="11181"/>
                  <a:pt x="4728" y="11111"/>
                  <a:pt x="4728" y="11111"/>
                </a:cubicBezTo>
                <a:lnTo>
                  <a:pt x="4867" y="11015"/>
                </a:lnTo>
                <a:cubicBezTo>
                  <a:pt x="4867" y="11015"/>
                  <a:pt x="5046" y="11046"/>
                  <a:pt x="5106" y="11033"/>
                </a:cubicBezTo>
                <a:cubicBezTo>
                  <a:pt x="5166" y="11020"/>
                  <a:pt x="5275" y="11015"/>
                  <a:pt x="5256" y="10980"/>
                </a:cubicBezTo>
                <a:cubicBezTo>
                  <a:pt x="5236" y="10946"/>
                  <a:pt x="5186" y="10772"/>
                  <a:pt x="5046" y="10629"/>
                </a:cubicBezTo>
                <a:cubicBezTo>
                  <a:pt x="4908" y="10485"/>
                  <a:pt x="4987" y="10459"/>
                  <a:pt x="4928" y="10333"/>
                </a:cubicBezTo>
                <a:cubicBezTo>
                  <a:pt x="4867" y="10208"/>
                  <a:pt x="4758" y="10055"/>
                  <a:pt x="4739" y="10034"/>
                </a:cubicBezTo>
                <a:cubicBezTo>
                  <a:pt x="4718" y="10012"/>
                  <a:pt x="4698" y="10020"/>
                  <a:pt x="4718" y="9999"/>
                </a:cubicBezTo>
                <a:cubicBezTo>
                  <a:pt x="4739" y="9977"/>
                  <a:pt x="5086" y="9977"/>
                  <a:pt x="5086" y="9977"/>
                </a:cubicBezTo>
                <a:cubicBezTo>
                  <a:pt x="5086" y="9977"/>
                  <a:pt x="5156" y="9673"/>
                  <a:pt x="5226" y="9521"/>
                </a:cubicBezTo>
                <a:cubicBezTo>
                  <a:pt x="5295" y="9369"/>
                  <a:pt x="5315" y="9274"/>
                  <a:pt x="5365" y="9156"/>
                </a:cubicBezTo>
                <a:cubicBezTo>
                  <a:pt x="5415" y="9039"/>
                  <a:pt x="5524" y="8835"/>
                  <a:pt x="5613" y="8644"/>
                </a:cubicBezTo>
                <a:cubicBezTo>
                  <a:pt x="5703" y="8453"/>
                  <a:pt x="5843" y="8058"/>
                  <a:pt x="5902" y="7975"/>
                </a:cubicBezTo>
                <a:cubicBezTo>
                  <a:pt x="5962" y="7893"/>
                  <a:pt x="6131" y="7628"/>
                  <a:pt x="6181" y="7545"/>
                </a:cubicBezTo>
                <a:cubicBezTo>
                  <a:pt x="6231" y="7463"/>
                  <a:pt x="6280" y="7415"/>
                  <a:pt x="6340" y="7363"/>
                </a:cubicBezTo>
                <a:cubicBezTo>
                  <a:pt x="6400" y="7310"/>
                  <a:pt x="6529" y="7076"/>
                  <a:pt x="6549" y="6990"/>
                </a:cubicBezTo>
                <a:cubicBezTo>
                  <a:pt x="6569" y="6902"/>
                  <a:pt x="6599" y="6859"/>
                  <a:pt x="6659" y="6811"/>
                </a:cubicBezTo>
                <a:cubicBezTo>
                  <a:pt x="6718" y="6764"/>
                  <a:pt x="7096" y="6511"/>
                  <a:pt x="7096" y="6511"/>
                </a:cubicBezTo>
                <a:cubicBezTo>
                  <a:pt x="7096" y="6511"/>
                  <a:pt x="7066" y="6689"/>
                  <a:pt x="7046" y="6885"/>
                </a:cubicBezTo>
                <a:close/>
                <a:moveTo>
                  <a:pt x="4539" y="10802"/>
                </a:moveTo>
                <a:cubicBezTo>
                  <a:pt x="4539" y="10802"/>
                  <a:pt x="4429" y="10776"/>
                  <a:pt x="4380" y="10763"/>
                </a:cubicBezTo>
                <a:cubicBezTo>
                  <a:pt x="4330" y="10751"/>
                  <a:pt x="4201" y="10751"/>
                  <a:pt x="4171" y="10729"/>
                </a:cubicBezTo>
                <a:cubicBezTo>
                  <a:pt x="4142" y="10707"/>
                  <a:pt x="4181" y="10655"/>
                  <a:pt x="4181" y="10655"/>
                </a:cubicBezTo>
                <a:lnTo>
                  <a:pt x="4459" y="10568"/>
                </a:lnTo>
                <a:cubicBezTo>
                  <a:pt x="4459" y="10568"/>
                  <a:pt x="4520" y="10616"/>
                  <a:pt x="4520" y="10646"/>
                </a:cubicBezTo>
                <a:cubicBezTo>
                  <a:pt x="4520" y="10677"/>
                  <a:pt x="4539" y="10711"/>
                  <a:pt x="4569" y="10759"/>
                </a:cubicBezTo>
                <a:cubicBezTo>
                  <a:pt x="4599" y="10807"/>
                  <a:pt x="4539" y="10802"/>
                  <a:pt x="4539" y="10802"/>
                </a:cubicBezTo>
                <a:close/>
                <a:moveTo>
                  <a:pt x="4311" y="11367"/>
                </a:moveTo>
                <a:cubicBezTo>
                  <a:pt x="4280" y="11428"/>
                  <a:pt x="4261" y="11489"/>
                  <a:pt x="4261" y="11489"/>
                </a:cubicBezTo>
                <a:lnTo>
                  <a:pt x="3474" y="11424"/>
                </a:lnTo>
                <a:cubicBezTo>
                  <a:pt x="3474" y="11424"/>
                  <a:pt x="3455" y="11345"/>
                  <a:pt x="3455" y="11315"/>
                </a:cubicBezTo>
                <a:cubicBezTo>
                  <a:pt x="3455" y="11284"/>
                  <a:pt x="3445" y="11250"/>
                  <a:pt x="3495" y="11246"/>
                </a:cubicBezTo>
                <a:cubicBezTo>
                  <a:pt x="3545" y="11241"/>
                  <a:pt x="3613" y="11263"/>
                  <a:pt x="3613" y="11263"/>
                </a:cubicBezTo>
                <a:lnTo>
                  <a:pt x="3693" y="11293"/>
                </a:lnTo>
                <a:cubicBezTo>
                  <a:pt x="3693" y="11293"/>
                  <a:pt x="3753" y="11306"/>
                  <a:pt x="3823" y="11297"/>
                </a:cubicBezTo>
                <a:cubicBezTo>
                  <a:pt x="3893" y="11289"/>
                  <a:pt x="3942" y="11267"/>
                  <a:pt x="4082" y="11259"/>
                </a:cubicBezTo>
                <a:cubicBezTo>
                  <a:pt x="4221" y="11250"/>
                  <a:pt x="4320" y="11254"/>
                  <a:pt x="4320" y="11254"/>
                </a:cubicBezTo>
                <a:cubicBezTo>
                  <a:pt x="4320" y="11254"/>
                  <a:pt x="4340" y="11306"/>
                  <a:pt x="4311" y="11367"/>
                </a:cubicBezTo>
                <a:close/>
                <a:moveTo>
                  <a:pt x="15945" y="43"/>
                </a:moveTo>
                <a:cubicBezTo>
                  <a:pt x="16097" y="51"/>
                  <a:pt x="16063" y="32"/>
                  <a:pt x="16117" y="46"/>
                </a:cubicBezTo>
                <a:cubicBezTo>
                  <a:pt x="16170" y="60"/>
                  <a:pt x="16176" y="66"/>
                  <a:pt x="16176" y="66"/>
                </a:cubicBezTo>
                <a:cubicBezTo>
                  <a:pt x="16176" y="66"/>
                  <a:pt x="15998" y="86"/>
                  <a:pt x="15872" y="95"/>
                </a:cubicBezTo>
                <a:cubicBezTo>
                  <a:pt x="15746" y="104"/>
                  <a:pt x="15612" y="115"/>
                  <a:pt x="15612" y="115"/>
                </a:cubicBezTo>
                <a:cubicBezTo>
                  <a:pt x="15612" y="115"/>
                  <a:pt x="15792" y="34"/>
                  <a:pt x="15945" y="43"/>
                </a:cubicBezTo>
                <a:close/>
                <a:moveTo>
                  <a:pt x="16282" y="25"/>
                </a:moveTo>
                <a:cubicBezTo>
                  <a:pt x="16350" y="34"/>
                  <a:pt x="16296" y="52"/>
                  <a:pt x="16296" y="52"/>
                </a:cubicBezTo>
                <a:cubicBezTo>
                  <a:pt x="16296" y="52"/>
                  <a:pt x="16249" y="52"/>
                  <a:pt x="16176" y="43"/>
                </a:cubicBezTo>
                <a:cubicBezTo>
                  <a:pt x="16104" y="34"/>
                  <a:pt x="16077" y="37"/>
                  <a:pt x="16077" y="37"/>
                </a:cubicBezTo>
                <a:cubicBezTo>
                  <a:pt x="16077" y="37"/>
                  <a:pt x="16217" y="17"/>
                  <a:pt x="16282" y="25"/>
                </a:cubicBezTo>
                <a:close/>
                <a:moveTo>
                  <a:pt x="16461" y="40"/>
                </a:moveTo>
                <a:lnTo>
                  <a:pt x="16488" y="46"/>
                </a:lnTo>
                <a:cubicBezTo>
                  <a:pt x="16488" y="46"/>
                  <a:pt x="16482" y="69"/>
                  <a:pt x="16436" y="75"/>
                </a:cubicBezTo>
                <a:cubicBezTo>
                  <a:pt x="16389" y="81"/>
                  <a:pt x="16277" y="75"/>
                  <a:pt x="16304" y="63"/>
                </a:cubicBezTo>
                <a:cubicBezTo>
                  <a:pt x="16331" y="52"/>
                  <a:pt x="16461" y="40"/>
                  <a:pt x="16461" y="40"/>
                </a:cubicBezTo>
                <a:close/>
                <a:moveTo>
                  <a:pt x="17934" y="640"/>
                </a:moveTo>
                <a:cubicBezTo>
                  <a:pt x="17934" y="640"/>
                  <a:pt x="17941" y="642"/>
                  <a:pt x="17968" y="660"/>
                </a:cubicBezTo>
                <a:cubicBezTo>
                  <a:pt x="17994" y="677"/>
                  <a:pt x="17868" y="654"/>
                  <a:pt x="17788" y="616"/>
                </a:cubicBezTo>
                <a:cubicBezTo>
                  <a:pt x="17709" y="579"/>
                  <a:pt x="17934" y="640"/>
                  <a:pt x="17934" y="640"/>
                </a:cubicBezTo>
                <a:close/>
                <a:moveTo>
                  <a:pt x="18260" y="1482"/>
                </a:moveTo>
                <a:cubicBezTo>
                  <a:pt x="18260" y="1482"/>
                  <a:pt x="18293" y="1497"/>
                  <a:pt x="18286" y="1511"/>
                </a:cubicBezTo>
                <a:cubicBezTo>
                  <a:pt x="18279" y="1525"/>
                  <a:pt x="18220" y="1528"/>
                  <a:pt x="18220" y="1514"/>
                </a:cubicBezTo>
                <a:cubicBezTo>
                  <a:pt x="18220" y="1500"/>
                  <a:pt x="18260" y="1482"/>
                  <a:pt x="18260" y="1482"/>
                </a:cubicBezTo>
                <a:close/>
                <a:moveTo>
                  <a:pt x="18332" y="1233"/>
                </a:moveTo>
                <a:lnTo>
                  <a:pt x="18392" y="1253"/>
                </a:lnTo>
                <a:cubicBezTo>
                  <a:pt x="18392" y="1253"/>
                  <a:pt x="18392" y="1283"/>
                  <a:pt x="18352" y="1265"/>
                </a:cubicBezTo>
                <a:cubicBezTo>
                  <a:pt x="18312" y="1247"/>
                  <a:pt x="18332" y="1233"/>
                  <a:pt x="18332" y="1233"/>
                </a:cubicBezTo>
                <a:close/>
                <a:moveTo>
                  <a:pt x="21384" y="5747"/>
                </a:moveTo>
                <a:cubicBezTo>
                  <a:pt x="21314" y="5699"/>
                  <a:pt x="20747" y="5391"/>
                  <a:pt x="20668" y="5356"/>
                </a:cubicBezTo>
                <a:cubicBezTo>
                  <a:pt x="20588" y="5321"/>
                  <a:pt x="20459" y="5291"/>
                  <a:pt x="20459" y="5291"/>
                </a:cubicBezTo>
                <a:cubicBezTo>
                  <a:pt x="20459" y="5291"/>
                  <a:pt x="20399" y="5235"/>
                  <a:pt x="20309" y="5135"/>
                </a:cubicBezTo>
                <a:cubicBezTo>
                  <a:pt x="20219" y="5035"/>
                  <a:pt x="19693" y="4618"/>
                  <a:pt x="19633" y="4570"/>
                </a:cubicBezTo>
                <a:cubicBezTo>
                  <a:pt x="19573" y="4522"/>
                  <a:pt x="19025" y="4101"/>
                  <a:pt x="18936" y="4040"/>
                </a:cubicBezTo>
                <a:cubicBezTo>
                  <a:pt x="18847" y="3979"/>
                  <a:pt x="18658" y="3719"/>
                  <a:pt x="18658" y="3719"/>
                </a:cubicBezTo>
                <a:lnTo>
                  <a:pt x="17892" y="3723"/>
                </a:lnTo>
                <a:cubicBezTo>
                  <a:pt x="17892" y="3723"/>
                  <a:pt x="17901" y="3693"/>
                  <a:pt x="17882" y="3628"/>
                </a:cubicBezTo>
                <a:cubicBezTo>
                  <a:pt x="17862" y="3562"/>
                  <a:pt x="18149" y="3397"/>
                  <a:pt x="18220" y="3336"/>
                </a:cubicBezTo>
                <a:cubicBezTo>
                  <a:pt x="18289" y="3276"/>
                  <a:pt x="18379" y="3180"/>
                  <a:pt x="18459" y="3120"/>
                </a:cubicBezTo>
                <a:cubicBezTo>
                  <a:pt x="18538" y="3059"/>
                  <a:pt x="18529" y="2959"/>
                  <a:pt x="18538" y="2911"/>
                </a:cubicBezTo>
                <a:cubicBezTo>
                  <a:pt x="18548" y="2863"/>
                  <a:pt x="18688" y="2757"/>
                  <a:pt x="18752" y="2635"/>
                </a:cubicBezTo>
                <a:cubicBezTo>
                  <a:pt x="18817" y="2513"/>
                  <a:pt x="18791" y="2512"/>
                  <a:pt x="18772" y="2497"/>
                </a:cubicBezTo>
                <a:cubicBezTo>
                  <a:pt x="18752" y="2481"/>
                  <a:pt x="18673" y="2448"/>
                  <a:pt x="18673" y="2448"/>
                </a:cubicBezTo>
                <a:cubicBezTo>
                  <a:pt x="18673" y="2448"/>
                  <a:pt x="18688" y="2424"/>
                  <a:pt x="18707" y="2390"/>
                </a:cubicBezTo>
                <a:cubicBezTo>
                  <a:pt x="18727" y="2355"/>
                  <a:pt x="18707" y="2262"/>
                  <a:pt x="18703" y="2236"/>
                </a:cubicBezTo>
                <a:cubicBezTo>
                  <a:pt x="18698" y="2210"/>
                  <a:pt x="18682" y="2210"/>
                  <a:pt x="18688" y="2182"/>
                </a:cubicBezTo>
                <a:cubicBezTo>
                  <a:pt x="18693" y="2153"/>
                  <a:pt x="18632" y="2062"/>
                  <a:pt x="18632" y="2062"/>
                </a:cubicBezTo>
                <a:lnTo>
                  <a:pt x="18558" y="2058"/>
                </a:lnTo>
                <a:cubicBezTo>
                  <a:pt x="18558" y="2058"/>
                  <a:pt x="18579" y="2025"/>
                  <a:pt x="18603" y="2010"/>
                </a:cubicBezTo>
                <a:cubicBezTo>
                  <a:pt x="18628" y="1994"/>
                  <a:pt x="18648" y="1958"/>
                  <a:pt x="18648" y="1958"/>
                </a:cubicBezTo>
                <a:lnTo>
                  <a:pt x="18598" y="1936"/>
                </a:lnTo>
                <a:lnTo>
                  <a:pt x="19732" y="1328"/>
                </a:lnTo>
                <a:lnTo>
                  <a:pt x="19738" y="1315"/>
                </a:lnTo>
                <a:lnTo>
                  <a:pt x="19697" y="1315"/>
                </a:lnTo>
                <a:lnTo>
                  <a:pt x="19588" y="1367"/>
                </a:lnTo>
                <a:lnTo>
                  <a:pt x="19568" y="1393"/>
                </a:lnTo>
                <a:lnTo>
                  <a:pt x="18558" y="1934"/>
                </a:lnTo>
                <a:lnTo>
                  <a:pt x="18499" y="1925"/>
                </a:lnTo>
                <a:lnTo>
                  <a:pt x="17792" y="2168"/>
                </a:lnTo>
                <a:cubicBezTo>
                  <a:pt x="17774" y="2167"/>
                  <a:pt x="17720" y="2164"/>
                  <a:pt x="17573" y="2155"/>
                </a:cubicBezTo>
                <a:cubicBezTo>
                  <a:pt x="17275" y="2138"/>
                  <a:pt x="17603" y="2299"/>
                  <a:pt x="17603" y="2299"/>
                </a:cubicBezTo>
                <a:cubicBezTo>
                  <a:pt x="17603" y="2299"/>
                  <a:pt x="17464" y="2364"/>
                  <a:pt x="17383" y="2416"/>
                </a:cubicBezTo>
                <a:cubicBezTo>
                  <a:pt x="17304" y="2468"/>
                  <a:pt x="17225" y="2455"/>
                  <a:pt x="17106" y="2459"/>
                </a:cubicBezTo>
                <a:cubicBezTo>
                  <a:pt x="16986" y="2464"/>
                  <a:pt x="17156" y="2559"/>
                  <a:pt x="17156" y="2559"/>
                </a:cubicBezTo>
                <a:cubicBezTo>
                  <a:pt x="17156" y="2559"/>
                  <a:pt x="17066" y="2607"/>
                  <a:pt x="16906" y="2668"/>
                </a:cubicBezTo>
                <a:cubicBezTo>
                  <a:pt x="16748" y="2729"/>
                  <a:pt x="16538" y="2798"/>
                  <a:pt x="16538" y="2798"/>
                </a:cubicBezTo>
                <a:lnTo>
                  <a:pt x="16598" y="2855"/>
                </a:lnTo>
                <a:cubicBezTo>
                  <a:pt x="16598" y="2855"/>
                  <a:pt x="16549" y="2859"/>
                  <a:pt x="16449" y="2903"/>
                </a:cubicBezTo>
                <a:cubicBezTo>
                  <a:pt x="16350" y="2946"/>
                  <a:pt x="16220" y="3050"/>
                  <a:pt x="16181" y="3085"/>
                </a:cubicBezTo>
                <a:cubicBezTo>
                  <a:pt x="16140" y="3120"/>
                  <a:pt x="16160" y="3237"/>
                  <a:pt x="16151" y="3276"/>
                </a:cubicBezTo>
                <a:cubicBezTo>
                  <a:pt x="16140" y="3315"/>
                  <a:pt x="16290" y="3336"/>
                  <a:pt x="16290" y="3336"/>
                </a:cubicBezTo>
                <a:lnTo>
                  <a:pt x="16190" y="3437"/>
                </a:lnTo>
                <a:cubicBezTo>
                  <a:pt x="16190" y="3437"/>
                  <a:pt x="16031" y="3393"/>
                  <a:pt x="15951" y="3367"/>
                </a:cubicBezTo>
                <a:cubicBezTo>
                  <a:pt x="15872" y="3341"/>
                  <a:pt x="15494" y="3241"/>
                  <a:pt x="15434" y="3224"/>
                </a:cubicBezTo>
                <a:cubicBezTo>
                  <a:pt x="15374" y="3206"/>
                  <a:pt x="15335" y="3137"/>
                  <a:pt x="15315" y="3120"/>
                </a:cubicBezTo>
                <a:cubicBezTo>
                  <a:pt x="15295" y="3102"/>
                  <a:pt x="15215" y="3089"/>
                  <a:pt x="15205" y="3063"/>
                </a:cubicBezTo>
                <a:cubicBezTo>
                  <a:pt x="15195" y="3037"/>
                  <a:pt x="15175" y="3002"/>
                  <a:pt x="15234" y="2976"/>
                </a:cubicBezTo>
                <a:cubicBezTo>
                  <a:pt x="15295" y="2950"/>
                  <a:pt x="15584" y="2881"/>
                  <a:pt x="15812" y="2824"/>
                </a:cubicBezTo>
                <a:cubicBezTo>
                  <a:pt x="16041" y="2768"/>
                  <a:pt x="16340" y="2581"/>
                  <a:pt x="16389" y="2533"/>
                </a:cubicBezTo>
                <a:cubicBezTo>
                  <a:pt x="16439" y="2485"/>
                  <a:pt x="16678" y="2316"/>
                  <a:pt x="16728" y="2286"/>
                </a:cubicBezTo>
                <a:cubicBezTo>
                  <a:pt x="16778" y="2255"/>
                  <a:pt x="16967" y="2129"/>
                  <a:pt x="17016" y="2099"/>
                </a:cubicBezTo>
                <a:cubicBezTo>
                  <a:pt x="17066" y="2068"/>
                  <a:pt x="17364" y="2041"/>
                  <a:pt x="17430" y="1974"/>
                </a:cubicBezTo>
                <a:cubicBezTo>
                  <a:pt x="17496" y="1908"/>
                  <a:pt x="17577" y="1910"/>
                  <a:pt x="17623" y="1884"/>
                </a:cubicBezTo>
                <a:cubicBezTo>
                  <a:pt x="17669" y="1858"/>
                  <a:pt x="17848" y="1809"/>
                  <a:pt x="17875" y="1798"/>
                </a:cubicBezTo>
                <a:cubicBezTo>
                  <a:pt x="17901" y="1786"/>
                  <a:pt x="17828" y="1763"/>
                  <a:pt x="17888" y="1751"/>
                </a:cubicBezTo>
                <a:cubicBezTo>
                  <a:pt x="17947" y="1740"/>
                  <a:pt x="17968" y="1742"/>
                  <a:pt x="18034" y="1693"/>
                </a:cubicBezTo>
                <a:cubicBezTo>
                  <a:pt x="18100" y="1644"/>
                  <a:pt x="18126" y="1624"/>
                  <a:pt x="18114" y="1604"/>
                </a:cubicBezTo>
                <a:cubicBezTo>
                  <a:pt x="18100" y="1583"/>
                  <a:pt x="18127" y="1583"/>
                  <a:pt x="18160" y="1592"/>
                </a:cubicBezTo>
                <a:cubicBezTo>
                  <a:pt x="18193" y="1601"/>
                  <a:pt x="18200" y="1595"/>
                  <a:pt x="18206" y="1566"/>
                </a:cubicBezTo>
                <a:cubicBezTo>
                  <a:pt x="18213" y="1537"/>
                  <a:pt x="18280" y="1540"/>
                  <a:pt x="18299" y="1522"/>
                </a:cubicBezTo>
                <a:cubicBezTo>
                  <a:pt x="18319" y="1505"/>
                  <a:pt x="18286" y="1491"/>
                  <a:pt x="18286" y="1470"/>
                </a:cubicBezTo>
                <a:cubicBezTo>
                  <a:pt x="18286" y="1450"/>
                  <a:pt x="18306" y="1445"/>
                  <a:pt x="18286" y="1413"/>
                </a:cubicBezTo>
                <a:cubicBezTo>
                  <a:pt x="18266" y="1380"/>
                  <a:pt x="18272" y="1360"/>
                  <a:pt x="18272" y="1360"/>
                </a:cubicBezTo>
                <a:lnTo>
                  <a:pt x="18319" y="1389"/>
                </a:lnTo>
                <a:cubicBezTo>
                  <a:pt x="18319" y="1389"/>
                  <a:pt x="18293" y="1369"/>
                  <a:pt x="18280" y="1337"/>
                </a:cubicBezTo>
                <a:cubicBezTo>
                  <a:pt x="18266" y="1305"/>
                  <a:pt x="18352" y="1299"/>
                  <a:pt x="18385" y="1296"/>
                </a:cubicBezTo>
                <a:cubicBezTo>
                  <a:pt x="18418" y="1294"/>
                  <a:pt x="18465" y="1279"/>
                  <a:pt x="18425" y="1242"/>
                </a:cubicBezTo>
                <a:cubicBezTo>
                  <a:pt x="18385" y="1204"/>
                  <a:pt x="18332" y="1192"/>
                  <a:pt x="18332" y="1192"/>
                </a:cubicBezTo>
                <a:lnTo>
                  <a:pt x="18325" y="1166"/>
                </a:lnTo>
                <a:lnTo>
                  <a:pt x="18372" y="1170"/>
                </a:lnTo>
                <a:cubicBezTo>
                  <a:pt x="18372" y="1170"/>
                  <a:pt x="18332" y="1146"/>
                  <a:pt x="18332" y="1132"/>
                </a:cubicBezTo>
                <a:cubicBezTo>
                  <a:pt x="18332" y="1117"/>
                  <a:pt x="18392" y="1123"/>
                  <a:pt x="18392" y="1076"/>
                </a:cubicBezTo>
                <a:cubicBezTo>
                  <a:pt x="18392" y="1030"/>
                  <a:pt x="18412" y="996"/>
                  <a:pt x="18332" y="900"/>
                </a:cubicBezTo>
                <a:cubicBezTo>
                  <a:pt x="18253" y="805"/>
                  <a:pt x="18299" y="828"/>
                  <a:pt x="18293" y="758"/>
                </a:cubicBezTo>
                <a:cubicBezTo>
                  <a:pt x="18286" y="689"/>
                  <a:pt x="18306" y="622"/>
                  <a:pt x="18120" y="588"/>
                </a:cubicBezTo>
                <a:cubicBezTo>
                  <a:pt x="17934" y="553"/>
                  <a:pt x="17901" y="553"/>
                  <a:pt x="17901" y="553"/>
                </a:cubicBezTo>
                <a:cubicBezTo>
                  <a:pt x="17901" y="553"/>
                  <a:pt x="18126" y="576"/>
                  <a:pt x="18187" y="622"/>
                </a:cubicBezTo>
                <a:cubicBezTo>
                  <a:pt x="18246" y="669"/>
                  <a:pt x="18253" y="674"/>
                  <a:pt x="18260" y="709"/>
                </a:cubicBezTo>
                <a:cubicBezTo>
                  <a:pt x="18266" y="744"/>
                  <a:pt x="18286" y="805"/>
                  <a:pt x="18246" y="793"/>
                </a:cubicBezTo>
                <a:cubicBezTo>
                  <a:pt x="18206" y="781"/>
                  <a:pt x="18253" y="764"/>
                  <a:pt x="18213" y="750"/>
                </a:cubicBezTo>
                <a:cubicBezTo>
                  <a:pt x="18174" y="735"/>
                  <a:pt x="18133" y="741"/>
                  <a:pt x="18094" y="715"/>
                </a:cubicBezTo>
                <a:cubicBezTo>
                  <a:pt x="18053" y="689"/>
                  <a:pt x="18001" y="651"/>
                  <a:pt x="18041" y="654"/>
                </a:cubicBezTo>
                <a:cubicBezTo>
                  <a:pt x="18081" y="657"/>
                  <a:pt x="18127" y="674"/>
                  <a:pt x="18180" y="703"/>
                </a:cubicBezTo>
                <a:cubicBezTo>
                  <a:pt x="18233" y="732"/>
                  <a:pt x="18233" y="735"/>
                  <a:pt x="18233" y="735"/>
                </a:cubicBezTo>
                <a:cubicBezTo>
                  <a:pt x="18233" y="735"/>
                  <a:pt x="18200" y="683"/>
                  <a:pt x="18106" y="648"/>
                </a:cubicBezTo>
                <a:cubicBezTo>
                  <a:pt x="18014" y="614"/>
                  <a:pt x="18007" y="640"/>
                  <a:pt x="18007" y="640"/>
                </a:cubicBezTo>
                <a:cubicBezTo>
                  <a:pt x="18007" y="640"/>
                  <a:pt x="17994" y="604"/>
                  <a:pt x="17875" y="573"/>
                </a:cubicBezTo>
                <a:cubicBezTo>
                  <a:pt x="17755" y="541"/>
                  <a:pt x="17682" y="527"/>
                  <a:pt x="17616" y="521"/>
                </a:cubicBezTo>
                <a:cubicBezTo>
                  <a:pt x="17550" y="515"/>
                  <a:pt x="17523" y="512"/>
                  <a:pt x="17523" y="512"/>
                </a:cubicBezTo>
                <a:cubicBezTo>
                  <a:pt x="17523" y="512"/>
                  <a:pt x="17510" y="428"/>
                  <a:pt x="17311" y="292"/>
                </a:cubicBezTo>
                <a:cubicBezTo>
                  <a:pt x="17112" y="156"/>
                  <a:pt x="16939" y="89"/>
                  <a:pt x="16773" y="54"/>
                </a:cubicBezTo>
                <a:cubicBezTo>
                  <a:pt x="16608" y="20"/>
                  <a:pt x="16529" y="0"/>
                  <a:pt x="16369" y="0"/>
                </a:cubicBezTo>
                <a:cubicBezTo>
                  <a:pt x="16210" y="0"/>
                  <a:pt x="15977" y="28"/>
                  <a:pt x="15977" y="28"/>
                </a:cubicBezTo>
                <a:cubicBezTo>
                  <a:pt x="15977" y="28"/>
                  <a:pt x="15798" y="34"/>
                  <a:pt x="15705" y="63"/>
                </a:cubicBezTo>
                <a:cubicBezTo>
                  <a:pt x="15613" y="93"/>
                  <a:pt x="15560" y="118"/>
                  <a:pt x="15560" y="118"/>
                </a:cubicBezTo>
                <a:cubicBezTo>
                  <a:pt x="15560" y="118"/>
                  <a:pt x="15567" y="118"/>
                  <a:pt x="15453" y="127"/>
                </a:cubicBezTo>
                <a:cubicBezTo>
                  <a:pt x="15341" y="135"/>
                  <a:pt x="15248" y="150"/>
                  <a:pt x="15248" y="150"/>
                </a:cubicBezTo>
                <a:cubicBezTo>
                  <a:pt x="15248" y="150"/>
                  <a:pt x="15493" y="136"/>
                  <a:pt x="15440" y="145"/>
                </a:cubicBezTo>
                <a:cubicBezTo>
                  <a:pt x="15387" y="153"/>
                  <a:pt x="15274" y="165"/>
                  <a:pt x="15109" y="197"/>
                </a:cubicBezTo>
                <a:cubicBezTo>
                  <a:pt x="14942" y="228"/>
                  <a:pt x="14585" y="289"/>
                  <a:pt x="14445" y="338"/>
                </a:cubicBezTo>
                <a:cubicBezTo>
                  <a:pt x="14306" y="388"/>
                  <a:pt x="14273" y="408"/>
                  <a:pt x="14173" y="463"/>
                </a:cubicBezTo>
                <a:cubicBezTo>
                  <a:pt x="14074" y="518"/>
                  <a:pt x="14052" y="540"/>
                  <a:pt x="14001" y="561"/>
                </a:cubicBezTo>
                <a:cubicBezTo>
                  <a:pt x="13952" y="583"/>
                  <a:pt x="13673" y="822"/>
                  <a:pt x="13633" y="861"/>
                </a:cubicBezTo>
                <a:cubicBezTo>
                  <a:pt x="13593" y="900"/>
                  <a:pt x="13444" y="1018"/>
                  <a:pt x="13385" y="1065"/>
                </a:cubicBezTo>
                <a:cubicBezTo>
                  <a:pt x="13324" y="1113"/>
                  <a:pt x="13145" y="1261"/>
                  <a:pt x="13066" y="1304"/>
                </a:cubicBezTo>
                <a:cubicBezTo>
                  <a:pt x="12987" y="1348"/>
                  <a:pt x="12956" y="1443"/>
                  <a:pt x="12956" y="1500"/>
                </a:cubicBezTo>
                <a:cubicBezTo>
                  <a:pt x="12956" y="1556"/>
                  <a:pt x="13086" y="1704"/>
                  <a:pt x="13086" y="1704"/>
                </a:cubicBezTo>
                <a:cubicBezTo>
                  <a:pt x="13086" y="1704"/>
                  <a:pt x="13076" y="1756"/>
                  <a:pt x="13006" y="1804"/>
                </a:cubicBezTo>
                <a:cubicBezTo>
                  <a:pt x="12937" y="1851"/>
                  <a:pt x="12727" y="2155"/>
                  <a:pt x="12658" y="2220"/>
                </a:cubicBezTo>
                <a:cubicBezTo>
                  <a:pt x="12588" y="2286"/>
                  <a:pt x="12519" y="2286"/>
                  <a:pt x="12519" y="2286"/>
                </a:cubicBezTo>
                <a:cubicBezTo>
                  <a:pt x="12519" y="2286"/>
                  <a:pt x="12400" y="2299"/>
                  <a:pt x="12339" y="2312"/>
                </a:cubicBezTo>
                <a:cubicBezTo>
                  <a:pt x="12280" y="2325"/>
                  <a:pt x="12181" y="2390"/>
                  <a:pt x="12101" y="2429"/>
                </a:cubicBezTo>
                <a:cubicBezTo>
                  <a:pt x="12021" y="2468"/>
                  <a:pt x="11932" y="2464"/>
                  <a:pt x="11853" y="2464"/>
                </a:cubicBezTo>
                <a:cubicBezTo>
                  <a:pt x="11772" y="2464"/>
                  <a:pt x="11692" y="2494"/>
                  <a:pt x="11584" y="2520"/>
                </a:cubicBezTo>
                <a:cubicBezTo>
                  <a:pt x="11473" y="2546"/>
                  <a:pt x="11076" y="2616"/>
                  <a:pt x="10897" y="2646"/>
                </a:cubicBezTo>
                <a:cubicBezTo>
                  <a:pt x="10718" y="2677"/>
                  <a:pt x="10688" y="2694"/>
                  <a:pt x="10359" y="2681"/>
                </a:cubicBezTo>
                <a:cubicBezTo>
                  <a:pt x="10031" y="2668"/>
                  <a:pt x="9165" y="2698"/>
                  <a:pt x="8757" y="2711"/>
                </a:cubicBezTo>
                <a:cubicBezTo>
                  <a:pt x="8349" y="2724"/>
                  <a:pt x="7723" y="2772"/>
                  <a:pt x="7533" y="2798"/>
                </a:cubicBezTo>
                <a:cubicBezTo>
                  <a:pt x="7345" y="2824"/>
                  <a:pt x="6877" y="2889"/>
                  <a:pt x="6759" y="2894"/>
                </a:cubicBezTo>
                <a:cubicBezTo>
                  <a:pt x="6638" y="2898"/>
                  <a:pt x="6589" y="2915"/>
                  <a:pt x="6440" y="2994"/>
                </a:cubicBezTo>
                <a:cubicBezTo>
                  <a:pt x="6290" y="3072"/>
                  <a:pt x="6131" y="3333"/>
                  <a:pt x="6111" y="3384"/>
                </a:cubicBezTo>
                <a:cubicBezTo>
                  <a:pt x="6091" y="3437"/>
                  <a:pt x="5912" y="3654"/>
                  <a:pt x="5852" y="3788"/>
                </a:cubicBezTo>
                <a:cubicBezTo>
                  <a:pt x="5793" y="3923"/>
                  <a:pt x="5763" y="4001"/>
                  <a:pt x="5783" y="4049"/>
                </a:cubicBezTo>
                <a:cubicBezTo>
                  <a:pt x="5803" y="4097"/>
                  <a:pt x="5514" y="4318"/>
                  <a:pt x="5305" y="4488"/>
                </a:cubicBezTo>
                <a:cubicBezTo>
                  <a:pt x="5096" y="4657"/>
                  <a:pt x="4698" y="5278"/>
                  <a:pt x="4659" y="5356"/>
                </a:cubicBezTo>
                <a:cubicBezTo>
                  <a:pt x="4618" y="5434"/>
                  <a:pt x="4698" y="5595"/>
                  <a:pt x="4718" y="5651"/>
                </a:cubicBezTo>
                <a:cubicBezTo>
                  <a:pt x="4739" y="5708"/>
                  <a:pt x="4659" y="5756"/>
                  <a:pt x="4490" y="5912"/>
                </a:cubicBezTo>
                <a:cubicBezTo>
                  <a:pt x="4404" y="5991"/>
                  <a:pt x="4255" y="6172"/>
                  <a:pt x="4148" y="6337"/>
                </a:cubicBezTo>
                <a:cubicBezTo>
                  <a:pt x="4045" y="6498"/>
                  <a:pt x="3982" y="6644"/>
                  <a:pt x="3982" y="6668"/>
                </a:cubicBezTo>
                <a:cubicBezTo>
                  <a:pt x="3982" y="6716"/>
                  <a:pt x="3962" y="6841"/>
                  <a:pt x="3863" y="6946"/>
                </a:cubicBezTo>
                <a:cubicBezTo>
                  <a:pt x="3763" y="7050"/>
                  <a:pt x="3564" y="7450"/>
                  <a:pt x="3464" y="7601"/>
                </a:cubicBezTo>
                <a:cubicBezTo>
                  <a:pt x="3365" y="7754"/>
                  <a:pt x="3027" y="8409"/>
                  <a:pt x="2908" y="8644"/>
                </a:cubicBezTo>
                <a:cubicBezTo>
                  <a:pt x="2788" y="8878"/>
                  <a:pt x="2599" y="9186"/>
                  <a:pt x="2510" y="9330"/>
                </a:cubicBezTo>
                <a:cubicBezTo>
                  <a:pt x="2420" y="9473"/>
                  <a:pt x="2300" y="9765"/>
                  <a:pt x="2300" y="9765"/>
                </a:cubicBezTo>
                <a:cubicBezTo>
                  <a:pt x="2300" y="9765"/>
                  <a:pt x="2330" y="9790"/>
                  <a:pt x="2510" y="9834"/>
                </a:cubicBezTo>
                <a:cubicBezTo>
                  <a:pt x="2689" y="9877"/>
                  <a:pt x="3017" y="9916"/>
                  <a:pt x="3017" y="9916"/>
                </a:cubicBezTo>
                <a:cubicBezTo>
                  <a:pt x="3017" y="9916"/>
                  <a:pt x="2977" y="10029"/>
                  <a:pt x="2967" y="10116"/>
                </a:cubicBezTo>
                <a:cubicBezTo>
                  <a:pt x="2957" y="10203"/>
                  <a:pt x="2937" y="10407"/>
                  <a:pt x="2917" y="10537"/>
                </a:cubicBezTo>
                <a:cubicBezTo>
                  <a:pt x="2897" y="10668"/>
                  <a:pt x="3017" y="10737"/>
                  <a:pt x="3007" y="10772"/>
                </a:cubicBezTo>
                <a:cubicBezTo>
                  <a:pt x="2997" y="10807"/>
                  <a:pt x="3017" y="11015"/>
                  <a:pt x="3057" y="11050"/>
                </a:cubicBezTo>
                <a:cubicBezTo>
                  <a:pt x="3097" y="11085"/>
                  <a:pt x="3176" y="11085"/>
                  <a:pt x="3196" y="11120"/>
                </a:cubicBezTo>
                <a:cubicBezTo>
                  <a:pt x="3216" y="11154"/>
                  <a:pt x="3067" y="11345"/>
                  <a:pt x="3067" y="11345"/>
                </a:cubicBezTo>
                <a:cubicBezTo>
                  <a:pt x="3067" y="11345"/>
                  <a:pt x="3007" y="11341"/>
                  <a:pt x="2897" y="11333"/>
                </a:cubicBezTo>
                <a:cubicBezTo>
                  <a:pt x="2788" y="11324"/>
                  <a:pt x="2440" y="11315"/>
                  <a:pt x="2440" y="11315"/>
                </a:cubicBezTo>
                <a:cubicBezTo>
                  <a:pt x="2440" y="11315"/>
                  <a:pt x="1475" y="11315"/>
                  <a:pt x="1266" y="11315"/>
                </a:cubicBezTo>
                <a:cubicBezTo>
                  <a:pt x="1057" y="11315"/>
                  <a:pt x="580" y="11315"/>
                  <a:pt x="470" y="11341"/>
                </a:cubicBezTo>
                <a:cubicBezTo>
                  <a:pt x="361" y="11367"/>
                  <a:pt x="400" y="11649"/>
                  <a:pt x="400" y="11649"/>
                </a:cubicBezTo>
                <a:lnTo>
                  <a:pt x="261" y="12840"/>
                </a:lnTo>
                <a:lnTo>
                  <a:pt x="132" y="13973"/>
                </a:lnTo>
                <a:cubicBezTo>
                  <a:pt x="132" y="13973"/>
                  <a:pt x="33" y="14533"/>
                  <a:pt x="12" y="14703"/>
                </a:cubicBezTo>
                <a:cubicBezTo>
                  <a:pt x="-7" y="14872"/>
                  <a:pt x="2" y="14885"/>
                  <a:pt x="2" y="14885"/>
                </a:cubicBezTo>
                <a:lnTo>
                  <a:pt x="171" y="14942"/>
                </a:lnTo>
                <a:lnTo>
                  <a:pt x="400" y="14972"/>
                </a:lnTo>
                <a:lnTo>
                  <a:pt x="499" y="15089"/>
                </a:lnTo>
                <a:lnTo>
                  <a:pt x="609" y="15085"/>
                </a:lnTo>
                <a:lnTo>
                  <a:pt x="669" y="15002"/>
                </a:lnTo>
                <a:lnTo>
                  <a:pt x="2669" y="15298"/>
                </a:lnTo>
                <a:lnTo>
                  <a:pt x="4261" y="15515"/>
                </a:lnTo>
                <a:lnTo>
                  <a:pt x="4330" y="15636"/>
                </a:lnTo>
                <a:lnTo>
                  <a:pt x="4479" y="15640"/>
                </a:lnTo>
                <a:lnTo>
                  <a:pt x="4569" y="15571"/>
                </a:lnTo>
                <a:lnTo>
                  <a:pt x="6031" y="15554"/>
                </a:lnTo>
                <a:lnTo>
                  <a:pt x="6111" y="15636"/>
                </a:lnTo>
                <a:lnTo>
                  <a:pt x="6221" y="15632"/>
                </a:lnTo>
                <a:lnTo>
                  <a:pt x="6300" y="15562"/>
                </a:lnTo>
                <a:cubicBezTo>
                  <a:pt x="6300" y="15562"/>
                  <a:pt x="6668" y="15545"/>
                  <a:pt x="6768" y="15549"/>
                </a:cubicBezTo>
                <a:cubicBezTo>
                  <a:pt x="6867" y="15554"/>
                  <a:pt x="6907" y="15467"/>
                  <a:pt x="6907" y="15467"/>
                </a:cubicBezTo>
                <a:cubicBezTo>
                  <a:pt x="6907" y="15467"/>
                  <a:pt x="6926" y="15571"/>
                  <a:pt x="6887" y="15866"/>
                </a:cubicBezTo>
                <a:cubicBezTo>
                  <a:pt x="6847" y="16162"/>
                  <a:pt x="6709" y="16683"/>
                  <a:pt x="6668" y="16800"/>
                </a:cubicBezTo>
                <a:cubicBezTo>
                  <a:pt x="6628" y="16917"/>
                  <a:pt x="6300" y="17973"/>
                  <a:pt x="6221" y="18268"/>
                </a:cubicBezTo>
                <a:cubicBezTo>
                  <a:pt x="6141" y="18563"/>
                  <a:pt x="6131" y="19137"/>
                  <a:pt x="6122" y="19402"/>
                </a:cubicBezTo>
                <a:cubicBezTo>
                  <a:pt x="6111" y="19666"/>
                  <a:pt x="6191" y="20392"/>
                  <a:pt x="6191" y="20444"/>
                </a:cubicBezTo>
                <a:cubicBezTo>
                  <a:pt x="6191" y="20496"/>
                  <a:pt x="6221" y="20556"/>
                  <a:pt x="6160" y="20666"/>
                </a:cubicBezTo>
                <a:cubicBezTo>
                  <a:pt x="6101" y="20774"/>
                  <a:pt x="6022" y="20826"/>
                  <a:pt x="5992" y="20843"/>
                </a:cubicBezTo>
                <a:cubicBezTo>
                  <a:pt x="5962" y="20861"/>
                  <a:pt x="5633" y="21061"/>
                  <a:pt x="5564" y="21121"/>
                </a:cubicBezTo>
                <a:cubicBezTo>
                  <a:pt x="5494" y="21183"/>
                  <a:pt x="5534" y="21274"/>
                  <a:pt x="5574" y="21295"/>
                </a:cubicBezTo>
                <a:cubicBezTo>
                  <a:pt x="5613" y="21317"/>
                  <a:pt x="5703" y="21378"/>
                  <a:pt x="5703" y="21378"/>
                </a:cubicBezTo>
                <a:cubicBezTo>
                  <a:pt x="5703" y="21378"/>
                  <a:pt x="5724" y="21452"/>
                  <a:pt x="5773" y="21469"/>
                </a:cubicBezTo>
                <a:cubicBezTo>
                  <a:pt x="5823" y="21486"/>
                  <a:pt x="6440" y="21521"/>
                  <a:pt x="7057" y="21560"/>
                </a:cubicBezTo>
                <a:cubicBezTo>
                  <a:pt x="7673" y="21600"/>
                  <a:pt x="8379" y="21534"/>
                  <a:pt x="8499" y="21517"/>
                </a:cubicBezTo>
                <a:cubicBezTo>
                  <a:pt x="8618" y="21499"/>
                  <a:pt x="8688" y="21465"/>
                  <a:pt x="8688" y="21465"/>
                </a:cubicBezTo>
                <a:cubicBezTo>
                  <a:pt x="8688" y="21465"/>
                  <a:pt x="8639" y="21287"/>
                  <a:pt x="8639" y="21252"/>
                </a:cubicBezTo>
                <a:cubicBezTo>
                  <a:pt x="8639" y="21217"/>
                  <a:pt x="8688" y="21043"/>
                  <a:pt x="8698" y="20996"/>
                </a:cubicBezTo>
                <a:cubicBezTo>
                  <a:pt x="8708" y="20947"/>
                  <a:pt x="8618" y="20978"/>
                  <a:pt x="8618" y="20978"/>
                </a:cubicBezTo>
                <a:cubicBezTo>
                  <a:pt x="8618" y="20978"/>
                  <a:pt x="8678" y="20918"/>
                  <a:pt x="8698" y="20896"/>
                </a:cubicBezTo>
                <a:cubicBezTo>
                  <a:pt x="8719" y="20874"/>
                  <a:pt x="8727" y="20696"/>
                  <a:pt x="8727" y="20666"/>
                </a:cubicBezTo>
                <a:cubicBezTo>
                  <a:pt x="8727" y="20635"/>
                  <a:pt x="8708" y="20614"/>
                  <a:pt x="8648" y="20596"/>
                </a:cubicBezTo>
                <a:cubicBezTo>
                  <a:pt x="8589" y="20579"/>
                  <a:pt x="8629" y="20527"/>
                  <a:pt x="8639" y="20479"/>
                </a:cubicBezTo>
                <a:cubicBezTo>
                  <a:pt x="8648" y="20431"/>
                  <a:pt x="8748" y="20374"/>
                  <a:pt x="8847" y="20292"/>
                </a:cubicBezTo>
                <a:cubicBezTo>
                  <a:pt x="8946" y="20209"/>
                  <a:pt x="9046" y="20123"/>
                  <a:pt x="9057" y="20010"/>
                </a:cubicBezTo>
                <a:cubicBezTo>
                  <a:pt x="9066" y="19897"/>
                  <a:pt x="9116" y="19536"/>
                  <a:pt x="9146" y="19371"/>
                </a:cubicBezTo>
                <a:cubicBezTo>
                  <a:pt x="9175" y="19206"/>
                  <a:pt x="9285" y="19002"/>
                  <a:pt x="9324" y="18881"/>
                </a:cubicBezTo>
                <a:cubicBezTo>
                  <a:pt x="9364" y="18759"/>
                  <a:pt x="9364" y="18520"/>
                  <a:pt x="9395" y="18373"/>
                </a:cubicBezTo>
                <a:cubicBezTo>
                  <a:pt x="9424" y="18225"/>
                  <a:pt x="9424" y="17847"/>
                  <a:pt x="9434" y="17708"/>
                </a:cubicBezTo>
                <a:cubicBezTo>
                  <a:pt x="9444" y="17569"/>
                  <a:pt x="9514" y="17460"/>
                  <a:pt x="9573" y="17343"/>
                </a:cubicBezTo>
                <a:cubicBezTo>
                  <a:pt x="9634" y="17226"/>
                  <a:pt x="9733" y="16805"/>
                  <a:pt x="9742" y="16731"/>
                </a:cubicBezTo>
                <a:cubicBezTo>
                  <a:pt x="9753" y="16657"/>
                  <a:pt x="9783" y="16379"/>
                  <a:pt x="9773" y="16340"/>
                </a:cubicBezTo>
                <a:cubicBezTo>
                  <a:pt x="9762" y="16301"/>
                  <a:pt x="9873" y="16170"/>
                  <a:pt x="10031" y="15945"/>
                </a:cubicBezTo>
                <a:cubicBezTo>
                  <a:pt x="10190" y="15719"/>
                  <a:pt x="10290" y="15428"/>
                  <a:pt x="10320" y="15315"/>
                </a:cubicBezTo>
                <a:cubicBezTo>
                  <a:pt x="10350" y="15202"/>
                  <a:pt x="10389" y="15041"/>
                  <a:pt x="10469" y="14942"/>
                </a:cubicBezTo>
                <a:cubicBezTo>
                  <a:pt x="10549" y="14842"/>
                  <a:pt x="10638" y="14551"/>
                  <a:pt x="10649" y="14485"/>
                </a:cubicBezTo>
                <a:cubicBezTo>
                  <a:pt x="10658" y="14420"/>
                  <a:pt x="10897" y="14068"/>
                  <a:pt x="10956" y="13960"/>
                </a:cubicBezTo>
                <a:cubicBezTo>
                  <a:pt x="11016" y="13851"/>
                  <a:pt x="11095" y="13529"/>
                  <a:pt x="11166" y="13378"/>
                </a:cubicBezTo>
                <a:cubicBezTo>
                  <a:pt x="11235" y="13226"/>
                  <a:pt x="11344" y="12744"/>
                  <a:pt x="11344" y="12648"/>
                </a:cubicBezTo>
                <a:cubicBezTo>
                  <a:pt x="11344" y="12553"/>
                  <a:pt x="11374" y="12462"/>
                  <a:pt x="11435" y="12422"/>
                </a:cubicBezTo>
                <a:cubicBezTo>
                  <a:pt x="11494" y="12383"/>
                  <a:pt x="11584" y="12314"/>
                  <a:pt x="11584" y="12314"/>
                </a:cubicBezTo>
                <a:cubicBezTo>
                  <a:pt x="11584" y="12314"/>
                  <a:pt x="11584" y="12314"/>
                  <a:pt x="11654" y="12449"/>
                </a:cubicBezTo>
                <a:cubicBezTo>
                  <a:pt x="11722" y="12583"/>
                  <a:pt x="11861" y="12931"/>
                  <a:pt x="11902" y="13013"/>
                </a:cubicBezTo>
                <a:cubicBezTo>
                  <a:pt x="11941" y="13096"/>
                  <a:pt x="12061" y="13313"/>
                  <a:pt x="12091" y="13512"/>
                </a:cubicBezTo>
                <a:cubicBezTo>
                  <a:pt x="12121" y="13712"/>
                  <a:pt x="12081" y="14741"/>
                  <a:pt x="12081" y="15115"/>
                </a:cubicBezTo>
                <a:cubicBezTo>
                  <a:pt x="12081" y="15488"/>
                  <a:pt x="12171" y="16262"/>
                  <a:pt x="12210" y="16466"/>
                </a:cubicBezTo>
                <a:cubicBezTo>
                  <a:pt x="12250" y="16670"/>
                  <a:pt x="12350" y="17335"/>
                  <a:pt x="12370" y="17487"/>
                </a:cubicBezTo>
                <a:cubicBezTo>
                  <a:pt x="12389" y="17638"/>
                  <a:pt x="12469" y="17821"/>
                  <a:pt x="12619" y="18168"/>
                </a:cubicBezTo>
                <a:cubicBezTo>
                  <a:pt x="12767" y="18516"/>
                  <a:pt x="13016" y="19080"/>
                  <a:pt x="13076" y="19189"/>
                </a:cubicBezTo>
                <a:cubicBezTo>
                  <a:pt x="13136" y="19297"/>
                  <a:pt x="13105" y="19576"/>
                  <a:pt x="13076" y="19840"/>
                </a:cubicBezTo>
                <a:cubicBezTo>
                  <a:pt x="13047" y="20105"/>
                  <a:pt x="13216" y="20205"/>
                  <a:pt x="13305" y="20361"/>
                </a:cubicBezTo>
                <a:cubicBezTo>
                  <a:pt x="13394" y="20518"/>
                  <a:pt x="13454" y="20587"/>
                  <a:pt x="13464" y="20644"/>
                </a:cubicBezTo>
                <a:cubicBezTo>
                  <a:pt x="13474" y="20700"/>
                  <a:pt x="13444" y="20774"/>
                  <a:pt x="13444" y="20826"/>
                </a:cubicBezTo>
                <a:cubicBezTo>
                  <a:pt x="13444" y="20878"/>
                  <a:pt x="13474" y="20944"/>
                  <a:pt x="13504" y="20961"/>
                </a:cubicBezTo>
                <a:cubicBezTo>
                  <a:pt x="13534" y="20978"/>
                  <a:pt x="13573" y="21013"/>
                  <a:pt x="13534" y="21030"/>
                </a:cubicBezTo>
                <a:cubicBezTo>
                  <a:pt x="13493" y="21048"/>
                  <a:pt x="13464" y="21052"/>
                  <a:pt x="13464" y="21052"/>
                </a:cubicBezTo>
                <a:cubicBezTo>
                  <a:pt x="13464" y="21052"/>
                  <a:pt x="13543" y="21117"/>
                  <a:pt x="13534" y="21243"/>
                </a:cubicBezTo>
                <a:cubicBezTo>
                  <a:pt x="13524" y="21369"/>
                  <a:pt x="13454" y="21495"/>
                  <a:pt x="13493" y="21508"/>
                </a:cubicBezTo>
                <a:cubicBezTo>
                  <a:pt x="13534" y="21521"/>
                  <a:pt x="14061" y="21508"/>
                  <a:pt x="14439" y="21526"/>
                </a:cubicBezTo>
                <a:cubicBezTo>
                  <a:pt x="14817" y="21543"/>
                  <a:pt x="14947" y="21495"/>
                  <a:pt x="14947" y="21495"/>
                </a:cubicBezTo>
                <a:cubicBezTo>
                  <a:pt x="14947" y="21495"/>
                  <a:pt x="15046" y="21434"/>
                  <a:pt x="15096" y="21426"/>
                </a:cubicBezTo>
                <a:cubicBezTo>
                  <a:pt x="15146" y="21417"/>
                  <a:pt x="15286" y="21408"/>
                  <a:pt x="15444" y="21456"/>
                </a:cubicBezTo>
                <a:cubicBezTo>
                  <a:pt x="15603" y="21504"/>
                  <a:pt x="15921" y="21499"/>
                  <a:pt x="16976" y="21521"/>
                </a:cubicBezTo>
                <a:cubicBezTo>
                  <a:pt x="18031" y="21543"/>
                  <a:pt x="18180" y="21477"/>
                  <a:pt x="18190" y="21426"/>
                </a:cubicBezTo>
                <a:cubicBezTo>
                  <a:pt x="18200" y="21374"/>
                  <a:pt x="18149" y="21343"/>
                  <a:pt x="18111" y="21338"/>
                </a:cubicBezTo>
                <a:cubicBezTo>
                  <a:pt x="18070" y="21334"/>
                  <a:pt x="17982" y="21325"/>
                  <a:pt x="17982" y="21325"/>
                </a:cubicBezTo>
                <a:cubicBezTo>
                  <a:pt x="17982" y="21325"/>
                  <a:pt x="17982" y="21300"/>
                  <a:pt x="18051" y="21265"/>
                </a:cubicBezTo>
                <a:cubicBezTo>
                  <a:pt x="18120" y="21230"/>
                  <a:pt x="18021" y="21113"/>
                  <a:pt x="18001" y="21074"/>
                </a:cubicBezTo>
                <a:cubicBezTo>
                  <a:pt x="17982" y="21035"/>
                  <a:pt x="17733" y="20969"/>
                  <a:pt x="17563" y="20947"/>
                </a:cubicBezTo>
                <a:cubicBezTo>
                  <a:pt x="17394" y="20926"/>
                  <a:pt x="17383" y="20878"/>
                  <a:pt x="17195" y="20831"/>
                </a:cubicBezTo>
                <a:cubicBezTo>
                  <a:pt x="17006" y="20782"/>
                  <a:pt x="16897" y="20683"/>
                  <a:pt x="16698" y="20575"/>
                </a:cubicBezTo>
                <a:cubicBezTo>
                  <a:pt x="16498" y="20466"/>
                  <a:pt x="16509" y="20410"/>
                  <a:pt x="16498" y="20383"/>
                </a:cubicBezTo>
                <a:cubicBezTo>
                  <a:pt x="16488" y="20357"/>
                  <a:pt x="16469" y="20262"/>
                  <a:pt x="16439" y="20231"/>
                </a:cubicBezTo>
                <a:cubicBezTo>
                  <a:pt x="16409" y="20201"/>
                  <a:pt x="16360" y="20135"/>
                  <a:pt x="16350" y="20079"/>
                </a:cubicBezTo>
                <a:cubicBezTo>
                  <a:pt x="16340" y="20023"/>
                  <a:pt x="16280" y="19997"/>
                  <a:pt x="16230" y="19997"/>
                </a:cubicBezTo>
                <a:cubicBezTo>
                  <a:pt x="16181" y="19997"/>
                  <a:pt x="15981" y="19966"/>
                  <a:pt x="15981" y="19966"/>
                </a:cubicBezTo>
                <a:lnTo>
                  <a:pt x="15981" y="19945"/>
                </a:lnTo>
                <a:cubicBezTo>
                  <a:pt x="15981" y="19945"/>
                  <a:pt x="16151" y="19905"/>
                  <a:pt x="16200" y="19884"/>
                </a:cubicBezTo>
                <a:cubicBezTo>
                  <a:pt x="16250" y="19862"/>
                  <a:pt x="16131" y="19719"/>
                  <a:pt x="16131" y="19719"/>
                </a:cubicBezTo>
                <a:cubicBezTo>
                  <a:pt x="16131" y="19719"/>
                  <a:pt x="16071" y="19515"/>
                  <a:pt x="16061" y="19484"/>
                </a:cubicBezTo>
                <a:cubicBezTo>
                  <a:pt x="16050" y="19454"/>
                  <a:pt x="16210" y="18885"/>
                  <a:pt x="16269" y="18598"/>
                </a:cubicBezTo>
                <a:cubicBezTo>
                  <a:pt x="16329" y="18312"/>
                  <a:pt x="16340" y="17686"/>
                  <a:pt x="16329" y="17552"/>
                </a:cubicBezTo>
                <a:cubicBezTo>
                  <a:pt x="16319" y="17417"/>
                  <a:pt x="16280" y="16726"/>
                  <a:pt x="16269" y="16531"/>
                </a:cubicBezTo>
                <a:cubicBezTo>
                  <a:pt x="16260" y="16335"/>
                  <a:pt x="16190" y="15823"/>
                  <a:pt x="16181" y="15701"/>
                </a:cubicBezTo>
                <a:cubicBezTo>
                  <a:pt x="16170" y="15580"/>
                  <a:pt x="16250" y="14989"/>
                  <a:pt x="16300" y="14728"/>
                </a:cubicBezTo>
                <a:cubicBezTo>
                  <a:pt x="16350" y="14468"/>
                  <a:pt x="16400" y="13929"/>
                  <a:pt x="16400" y="13752"/>
                </a:cubicBezTo>
                <a:cubicBezTo>
                  <a:pt x="16400" y="13573"/>
                  <a:pt x="16498" y="12696"/>
                  <a:pt x="16498" y="12696"/>
                </a:cubicBezTo>
                <a:cubicBezTo>
                  <a:pt x="16498" y="12696"/>
                  <a:pt x="16648" y="11701"/>
                  <a:pt x="16638" y="11628"/>
                </a:cubicBezTo>
                <a:cubicBezTo>
                  <a:pt x="16628" y="11554"/>
                  <a:pt x="16628" y="11493"/>
                  <a:pt x="16728" y="11476"/>
                </a:cubicBezTo>
                <a:cubicBezTo>
                  <a:pt x="16827" y="11458"/>
                  <a:pt x="16787" y="11241"/>
                  <a:pt x="16787" y="11154"/>
                </a:cubicBezTo>
                <a:cubicBezTo>
                  <a:pt x="16787" y="11067"/>
                  <a:pt x="16857" y="10650"/>
                  <a:pt x="16897" y="10542"/>
                </a:cubicBezTo>
                <a:cubicBezTo>
                  <a:pt x="16937" y="10433"/>
                  <a:pt x="17006" y="9999"/>
                  <a:pt x="17006" y="9955"/>
                </a:cubicBezTo>
                <a:cubicBezTo>
                  <a:pt x="17006" y="9912"/>
                  <a:pt x="17026" y="9695"/>
                  <a:pt x="17026" y="9578"/>
                </a:cubicBezTo>
                <a:cubicBezTo>
                  <a:pt x="17026" y="9460"/>
                  <a:pt x="17026" y="9208"/>
                  <a:pt x="17026" y="9208"/>
                </a:cubicBezTo>
                <a:lnTo>
                  <a:pt x="17126" y="9260"/>
                </a:lnTo>
                <a:cubicBezTo>
                  <a:pt x="17126" y="9260"/>
                  <a:pt x="17085" y="9048"/>
                  <a:pt x="17046" y="8844"/>
                </a:cubicBezTo>
                <a:cubicBezTo>
                  <a:pt x="17006" y="8640"/>
                  <a:pt x="16986" y="8123"/>
                  <a:pt x="16986" y="8123"/>
                </a:cubicBezTo>
                <a:cubicBezTo>
                  <a:pt x="16986" y="8123"/>
                  <a:pt x="16986" y="7814"/>
                  <a:pt x="16986" y="7632"/>
                </a:cubicBezTo>
                <a:cubicBezTo>
                  <a:pt x="16986" y="7450"/>
                  <a:pt x="17106" y="6929"/>
                  <a:pt x="17106" y="6929"/>
                </a:cubicBezTo>
                <a:lnTo>
                  <a:pt x="17225" y="6364"/>
                </a:lnTo>
                <a:cubicBezTo>
                  <a:pt x="17225" y="6364"/>
                  <a:pt x="17325" y="6359"/>
                  <a:pt x="17383" y="6407"/>
                </a:cubicBezTo>
                <a:cubicBezTo>
                  <a:pt x="17406" y="6425"/>
                  <a:pt x="17477" y="6478"/>
                  <a:pt x="17556" y="6530"/>
                </a:cubicBezTo>
                <a:cubicBezTo>
                  <a:pt x="17680" y="6613"/>
                  <a:pt x="17842" y="6694"/>
                  <a:pt x="17842" y="6694"/>
                </a:cubicBezTo>
                <a:cubicBezTo>
                  <a:pt x="17842" y="6694"/>
                  <a:pt x="17892" y="6689"/>
                  <a:pt x="17961" y="6694"/>
                </a:cubicBezTo>
                <a:cubicBezTo>
                  <a:pt x="18031" y="6698"/>
                  <a:pt x="18479" y="6737"/>
                  <a:pt x="18767" y="6772"/>
                </a:cubicBezTo>
                <a:cubicBezTo>
                  <a:pt x="19055" y="6807"/>
                  <a:pt x="19602" y="6811"/>
                  <a:pt x="19822" y="6798"/>
                </a:cubicBezTo>
                <a:cubicBezTo>
                  <a:pt x="20041" y="6785"/>
                  <a:pt x="20459" y="6750"/>
                  <a:pt x="20618" y="6728"/>
                </a:cubicBezTo>
                <a:cubicBezTo>
                  <a:pt x="20777" y="6707"/>
                  <a:pt x="20857" y="6664"/>
                  <a:pt x="21015" y="6620"/>
                </a:cubicBezTo>
                <a:cubicBezTo>
                  <a:pt x="21175" y="6577"/>
                  <a:pt x="21254" y="6529"/>
                  <a:pt x="21354" y="6455"/>
                </a:cubicBezTo>
                <a:cubicBezTo>
                  <a:pt x="21453" y="6381"/>
                  <a:pt x="21573" y="5938"/>
                  <a:pt x="21582" y="5877"/>
                </a:cubicBezTo>
                <a:cubicBezTo>
                  <a:pt x="21592" y="5816"/>
                  <a:pt x="21453" y="5795"/>
                  <a:pt x="21384" y="5747"/>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46454" name="AutoShape 22"/>
          <p:cNvSpPr>
            <a:spLocks/>
          </p:cNvSpPr>
          <p:nvPr/>
        </p:nvSpPr>
        <p:spPr bwMode="auto">
          <a:xfrm>
            <a:off x="1837135" y="5967413"/>
            <a:ext cx="647700" cy="2087166"/>
          </a:xfrm>
          <a:custGeom>
            <a:avLst/>
            <a:gdLst>
              <a:gd name="T0" fmla="*/ 431780 w 21597"/>
              <a:gd name="T1" fmla="*/ 1393443 h 21583"/>
              <a:gd name="T2" fmla="*/ 431780 w 21597"/>
              <a:gd name="T3" fmla="*/ 1393443 h 21583"/>
              <a:gd name="T4" fmla="*/ 431780 w 21597"/>
              <a:gd name="T5" fmla="*/ 1393443 h 21583"/>
              <a:gd name="T6" fmla="*/ 431780 w 21597"/>
              <a:gd name="T7" fmla="*/ 139344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6"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7" y="20283"/>
                </a:cubicBezTo>
                <a:cubicBezTo>
                  <a:pt x="12952" y="20266"/>
                  <a:pt x="12957"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7"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7"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4"/>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7" y="19973"/>
                  <a:pt x="21597" y="19936"/>
                </a:cubicBezTo>
                <a:cubicBezTo>
                  <a:pt x="21597" y="19899"/>
                  <a:pt x="21465" y="19845"/>
                  <a:pt x="21430" y="1983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46455" name="AutoShape 23"/>
          <p:cNvSpPr>
            <a:spLocks/>
          </p:cNvSpPr>
          <p:nvPr/>
        </p:nvSpPr>
        <p:spPr bwMode="auto">
          <a:xfrm>
            <a:off x="8763000" y="5542360"/>
            <a:ext cx="760810" cy="1834753"/>
          </a:xfrm>
          <a:custGeom>
            <a:avLst/>
            <a:gdLst>
              <a:gd name="T0" fmla="*/ 507183 w 21461"/>
              <a:gd name="T1" fmla="*/ 1232892 h 21511"/>
              <a:gd name="T2" fmla="*/ 507183 w 21461"/>
              <a:gd name="T3" fmla="*/ 1232892 h 21511"/>
              <a:gd name="T4" fmla="*/ 507183 w 21461"/>
              <a:gd name="T5" fmla="*/ 1232892 h 21511"/>
              <a:gd name="T6" fmla="*/ 507183 w 21461"/>
              <a:gd name="T7" fmla="*/ 123289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499"/>
                </a:moveTo>
                <a:cubicBezTo>
                  <a:pt x="17405" y="6563"/>
                  <a:pt x="17290" y="6657"/>
                  <a:pt x="17195" y="6715"/>
                </a:cubicBezTo>
                <a:cubicBezTo>
                  <a:pt x="17100" y="6774"/>
                  <a:pt x="17017" y="6832"/>
                  <a:pt x="17021" y="6868"/>
                </a:cubicBezTo>
                <a:cubicBezTo>
                  <a:pt x="17026" y="6904"/>
                  <a:pt x="17054" y="6945"/>
                  <a:pt x="17029"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8" y="6436"/>
                  <a:pt x="17517" y="6499"/>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1"/>
                  <a:pt x="14402" y="7987"/>
                  <a:pt x="14451" y="7998"/>
                </a:cubicBezTo>
                <a:cubicBezTo>
                  <a:pt x="14500"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2" y="8419"/>
                  <a:pt x="11550" y="8488"/>
                </a:cubicBezTo>
                <a:cubicBezTo>
                  <a:pt x="11349" y="8558"/>
                  <a:pt x="10890" y="8656"/>
                  <a:pt x="10667" y="8716"/>
                </a:cubicBezTo>
                <a:cubicBezTo>
                  <a:pt x="10443" y="8776"/>
                  <a:pt x="10309" y="8795"/>
                  <a:pt x="10353" y="8860"/>
                </a:cubicBezTo>
                <a:cubicBezTo>
                  <a:pt x="10398" y="8925"/>
                  <a:pt x="10599" y="8944"/>
                  <a:pt x="10599" y="8944"/>
                </a:cubicBezTo>
                <a:cubicBezTo>
                  <a:pt x="10599" y="8944"/>
                  <a:pt x="10297" y="8986"/>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2"/>
                  <a:pt x="11173" y="3527"/>
                  <a:pt x="11025" y="3688"/>
                </a:cubicBezTo>
                <a:cubicBezTo>
                  <a:pt x="10876" y="3849"/>
                  <a:pt x="10790"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59" y="3067"/>
                  <a:pt x="10428" y="3024"/>
                </a:cubicBezTo>
                <a:cubicBezTo>
                  <a:pt x="10696" y="2981"/>
                  <a:pt x="10782" y="2922"/>
                  <a:pt x="10950" y="2848"/>
                </a:cubicBezTo>
                <a:cubicBezTo>
                  <a:pt x="11117" y="2773"/>
                  <a:pt x="11386" y="2659"/>
                  <a:pt x="11438" y="2618"/>
                </a:cubicBezTo>
                <a:cubicBezTo>
                  <a:pt x="11438" y="2618"/>
                  <a:pt x="11533" y="2892"/>
                  <a:pt x="11495" y="3125"/>
                </a:cubicBezTo>
                <a:cubicBezTo>
                  <a:pt x="11455" y="3357"/>
                  <a:pt x="11455" y="3738"/>
                  <a:pt x="11455" y="3738"/>
                </a:cubicBezTo>
                <a:cubicBezTo>
                  <a:pt x="11455" y="3738"/>
                  <a:pt x="11371" y="4295"/>
                  <a:pt x="11371" y="4843"/>
                </a:cubicBezTo>
                <a:cubicBezTo>
                  <a:pt x="11371" y="5391"/>
                  <a:pt x="11349" y="5716"/>
                  <a:pt x="11495" y="6023"/>
                </a:cubicBezTo>
                <a:cubicBezTo>
                  <a:pt x="11640" y="6329"/>
                  <a:pt x="11919" y="6691"/>
                  <a:pt x="12288" y="6910"/>
                </a:cubicBezTo>
                <a:cubicBezTo>
                  <a:pt x="12657" y="7128"/>
                  <a:pt x="12713"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1"/>
                  <a:pt x="11353" y="17338"/>
                </a:cubicBezTo>
                <a:cubicBezTo>
                  <a:pt x="11321" y="17374"/>
                  <a:pt x="11302" y="17436"/>
                  <a:pt x="11269" y="17466"/>
                </a:cubicBezTo>
                <a:cubicBezTo>
                  <a:pt x="11236" y="17497"/>
                  <a:pt x="11246" y="17499"/>
                  <a:pt x="11230" y="17543"/>
                </a:cubicBezTo>
                <a:cubicBezTo>
                  <a:pt x="11214" y="17587"/>
                  <a:pt x="11147" y="17706"/>
                  <a:pt x="11121" y="17848"/>
                </a:cubicBezTo>
                <a:cubicBezTo>
                  <a:pt x="11091" y="17973"/>
                  <a:pt x="11007" y="18234"/>
                  <a:pt x="10953" y="18337"/>
                </a:cubicBezTo>
                <a:cubicBezTo>
                  <a:pt x="10913" y="18412"/>
                  <a:pt x="10876" y="18522"/>
                  <a:pt x="10866" y="18534"/>
                </a:cubicBezTo>
                <a:cubicBezTo>
                  <a:pt x="10856" y="18546"/>
                  <a:pt x="10843" y="18565"/>
                  <a:pt x="10788" y="18515"/>
                </a:cubicBezTo>
                <a:cubicBezTo>
                  <a:pt x="10734" y="18466"/>
                  <a:pt x="10459" y="18253"/>
                  <a:pt x="10372" y="18148"/>
                </a:cubicBezTo>
                <a:cubicBezTo>
                  <a:pt x="10285" y="18044"/>
                  <a:pt x="10185" y="17941"/>
                  <a:pt x="10179" y="17916"/>
                </a:cubicBezTo>
                <a:cubicBezTo>
                  <a:pt x="10172" y="17892"/>
                  <a:pt x="10191" y="17823"/>
                  <a:pt x="10205" y="17768"/>
                </a:cubicBezTo>
                <a:cubicBezTo>
                  <a:pt x="10217" y="17713"/>
                  <a:pt x="10275" y="17374"/>
                  <a:pt x="10282" y="17251"/>
                </a:cubicBezTo>
                <a:cubicBezTo>
                  <a:pt x="10288" y="17127"/>
                  <a:pt x="10308" y="16908"/>
                  <a:pt x="10314" y="16796"/>
                </a:cubicBezTo>
                <a:cubicBezTo>
                  <a:pt x="10321" y="16685"/>
                  <a:pt x="10314" y="16611"/>
                  <a:pt x="10343" y="16533"/>
                </a:cubicBezTo>
                <a:cubicBezTo>
                  <a:pt x="10372" y="16453"/>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50" y="15315"/>
                </a:cubicBezTo>
                <a:cubicBezTo>
                  <a:pt x="10546" y="15284"/>
                  <a:pt x="10492" y="15142"/>
                  <a:pt x="10479" y="15040"/>
                </a:cubicBezTo>
                <a:cubicBezTo>
                  <a:pt x="10466" y="14938"/>
                  <a:pt x="10453" y="14617"/>
                  <a:pt x="10453" y="14519"/>
                </a:cubicBezTo>
                <a:cubicBezTo>
                  <a:pt x="10453" y="14421"/>
                  <a:pt x="10453" y="14387"/>
                  <a:pt x="10462" y="14368"/>
                </a:cubicBezTo>
                <a:cubicBezTo>
                  <a:pt x="10472" y="14349"/>
                  <a:pt x="10482" y="14328"/>
                  <a:pt x="10498" y="14380"/>
                </a:cubicBezTo>
                <a:cubicBezTo>
                  <a:pt x="10514" y="14432"/>
                  <a:pt x="10585" y="14540"/>
                  <a:pt x="10614" y="14624"/>
                </a:cubicBezTo>
                <a:cubicBezTo>
                  <a:pt x="10643" y="14707"/>
                  <a:pt x="10704" y="14853"/>
                  <a:pt x="10704" y="14882"/>
                </a:cubicBezTo>
                <a:cubicBezTo>
                  <a:pt x="10704" y="14912"/>
                  <a:pt x="10722" y="14941"/>
                  <a:pt x="10734" y="14961"/>
                </a:cubicBezTo>
                <a:cubicBezTo>
                  <a:pt x="10750" y="14989"/>
                  <a:pt x="10775" y="15052"/>
                  <a:pt x="10782" y="15089"/>
                </a:cubicBezTo>
                <a:cubicBezTo>
                  <a:pt x="10788" y="15125"/>
                  <a:pt x="10885" y="15256"/>
                  <a:pt x="11007" y="15348"/>
                </a:cubicBezTo>
                <a:cubicBezTo>
                  <a:pt x="11105" y="15422"/>
                  <a:pt x="11302" y="15575"/>
                  <a:pt x="11346"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1" y="16514"/>
                  <a:pt x="11759" y="16605"/>
                  <a:pt x="11766" y="16633"/>
                </a:cubicBezTo>
                <a:cubicBezTo>
                  <a:pt x="11772" y="16661"/>
                  <a:pt x="11801" y="16688"/>
                  <a:pt x="11801" y="16725"/>
                </a:cubicBezTo>
                <a:cubicBezTo>
                  <a:pt x="11801"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3" y="8670"/>
                  <a:pt x="5969" y="8540"/>
                </a:cubicBezTo>
                <a:cubicBezTo>
                  <a:pt x="5745" y="8409"/>
                  <a:pt x="5902" y="8405"/>
                  <a:pt x="5812" y="8089"/>
                </a:cubicBezTo>
                <a:cubicBezTo>
                  <a:pt x="5723" y="7773"/>
                  <a:pt x="5667" y="7499"/>
                  <a:pt x="5712" y="7286"/>
                </a:cubicBezTo>
                <a:cubicBezTo>
                  <a:pt x="5756" y="7072"/>
                  <a:pt x="5790" y="6635"/>
                  <a:pt x="5991" y="6315"/>
                </a:cubicBezTo>
                <a:cubicBezTo>
                  <a:pt x="6193" y="5995"/>
                  <a:pt x="6181" y="5739"/>
                  <a:pt x="6193" y="5317"/>
                </a:cubicBezTo>
                <a:cubicBezTo>
                  <a:pt x="6204" y="4894"/>
                  <a:pt x="6573" y="4587"/>
                  <a:pt x="6763" y="4267"/>
                </a:cubicBezTo>
                <a:cubicBezTo>
                  <a:pt x="6953" y="3947"/>
                  <a:pt x="7065" y="3580"/>
                  <a:pt x="7344" y="3296"/>
                </a:cubicBezTo>
                <a:cubicBezTo>
                  <a:pt x="7624" y="3013"/>
                  <a:pt x="7702" y="2767"/>
                  <a:pt x="7702" y="2767"/>
                </a:cubicBezTo>
                <a:cubicBezTo>
                  <a:pt x="7702" y="2767"/>
                  <a:pt x="7706" y="2729"/>
                  <a:pt x="7732" y="2637"/>
                </a:cubicBezTo>
                <a:cubicBezTo>
                  <a:pt x="7758" y="2546"/>
                  <a:pt x="7926" y="2538"/>
                  <a:pt x="7926" y="2538"/>
                </a:cubicBezTo>
                <a:cubicBezTo>
                  <a:pt x="7926" y="2538"/>
                  <a:pt x="7956" y="2567"/>
                  <a:pt x="7956" y="2614"/>
                </a:cubicBezTo>
                <a:cubicBezTo>
                  <a:pt x="7956" y="2660"/>
                  <a:pt x="8008" y="2826"/>
                  <a:pt x="8042" y="2852"/>
                </a:cubicBezTo>
                <a:cubicBezTo>
                  <a:pt x="8076" y="2879"/>
                  <a:pt x="8143" y="2934"/>
                  <a:pt x="8407" y="3044"/>
                </a:cubicBezTo>
                <a:cubicBezTo>
                  <a:pt x="8672" y="3154"/>
                  <a:pt x="8914" y="3210"/>
                  <a:pt x="9041" y="3244"/>
                </a:cubicBezTo>
                <a:cubicBezTo>
                  <a:pt x="9168" y="3278"/>
                  <a:pt x="9127" y="3300"/>
                  <a:pt x="9127" y="3300"/>
                </a:cubicBezTo>
                <a:cubicBezTo>
                  <a:pt x="9127" y="3300"/>
                  <a:pt x="9112" y="3276"/>
                  <a:pt x="8989" y="3271"/>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2"/>
                </a:cubicBezTo>
                <a:cubicBezTo>
                  <a:pt x="7643" y="3027"/>
                  <a:pt x="7699" y="2990"/>
                  <a:pt x="7721" y="2880"/>
                </a:cubicBezTo>
                <a:cubicBezTo>
                  <a:pt x="7744" y="2770"/>
                  <a:pt x="7717" y="2789"/>
                  <a:pt x="7717" y="2789"/>
                </a:cubicBezTo>
                <a:cubicBezTo>
                  <a:pt x="7717" y="2789"/>
                  <a:pt x="7676" y="2913"/>
                  <a:pt x="7654" y="3057"/>
                </a:cubicBezTo>
                <a:cubicBezTo>
                  <a:pt x="7632" y="3201"/>
                  <a:pt x="7829" y="3470"/>
                  <a:pt x="7885" y="3663"/>
                </a:cubicBezTo>
                <a:cubicBezTo>
                  <a:pt x="7941" y="3857"/>
                  <a:pt x="8072" y="4007"/>
                  <a:pt x="8116" y="4012"/>
                </a:cubicBezTo>
                <a:cubicBezTo>
                  <a:pt x="8161" y="4016"/>
                  <a:pt x="8295" y="3914"/>
                  <a:pt x="8430" y="3747"/>
                </a:cubicBezTo>
                <a:cubicBezTo>
                  <a:pt x="8496" y="3664"/>
                  <a:pt x="8574" y="3578"/>
                  <a:pt x="8648" y="3505"/>
                </a:cubicBezTo>
                <a:cubicBezTo>
                  <a:pt x="8649"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8" y="4824"/>
                </a:cubicBezTo>
                <a:cubicBezTo>
                  <a:pt x="7926" y="5377"/>
                  <a:pt x="7725" y="6013"/>
                  <a:pt x="7635" y="6789"/>
                </a:cubicBezTo>
                <a:cubicBezTo>
                  <a:pt x="7546" y="7564"/>
                  <a:pt x="7401" y="8540"/>
                  <a:pt x="7401" y="8540"/>
                </a:cubicBezTo>
                <a:lnTo>
                  <a:pt x="8642" y="9143"/>
                </a:lnTo>
                <a:cubicBezTo>
                  <a:pt x="8642" y="9143"/>
                  <a:pt x="7702" y="9171"/>
                  <a:pt x="7535" y="9176"/>
                </a:cubicBezTo>
                <a:close/>
                <a:moveTo>
                  <a:pt x="6962" y="19881"/>
                </a:moveTo>
                <a:cubicBezTo>
                  <a:pt x="6888" y="19970"/>
                  <a:pt x="6860"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4"/>
                </a:lnTo>
                <a:cubicBezTo>
                  <a:pt x="3268" y="8944"/>
                  <a:pt x="3441" y="8788"/>
                  <a:pt x="3704" y="8688"/>
                </a:cubicBezTo>
                <a:cubicBezTo>
                  <a:pt x="3966"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0" y="6539"/>
                  <a:pt x="3723" y="6508"/>
                  <a:pt x="3720" y="6440"/>
                </a:cubicBezTo>
                <a:cubicBezTo>
                  <a:pt x="3716" y="6371"/>
                  <a:pt x="3723" y="6204"/>
                  <a:pt x="3726" y="6170"/>
                </a:cubicBezTo>
                <a:cubicBezTo>
                  <a:pt x="3729" y="6137"/>
                  <a:pt x="3793" y="6116"/>
                  <a:pt x="3793" y="6180"/>
                </a:cubicBezTo>
                <a:cubicBezTo>
                  <a:pt x="3793"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3"/>
                  <a:pt x="3500" y="6916"/>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29"/>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5" y="4410"/>
                  <a:pt x="18706" y="4389"/>
                  <a:pt x="18662" y="4365"/>
                </a:cubicBezTo>
                <a:cubicBezTo>
                  <a:pt x="18549" y="4303"/>
                  <a:pt x="18527" y="4273"/>
                  <a:pt x="18532" y="4245"/>
                </a:cubicBezTo>
                <a:cubicBezTo>
                  <a:pt x="18510" y="4181"/>
                  <a:pt x="18444" y="4162"/>
                  <a:pt x="18336" y="4108"/>
                </a:cubicBezTo>
                <a:cubicBezTo>
                  <a:pt x="18227" y="4055"/>
                  <a:pt x="18067" y="4022"/>
                  <a:pt x="18004" y="4020"/>
                </a:cubicBezTo>
                <a:cubicBezTo>
                  <a:pt x="17941" y="4018"/>
                  <a:pt x="17890" y="3992"/>
                  <a:pt x="17849" y="3967"/>
                </a:cubicBezTo>
                <a:cubicBezTo>
                  <a:pt x="17808" y="3940"/>
                  <a:pt x="17758" y="3902"/>
                  <a:pt x="17736" y="3887"/>
                </a:cubicBezTo>
                <a:cubicBezTo>
                  <a:pt x="17682" y="3865"/>
                  <a:pt x="17680" y="3844"/>
                  <a:pt x="17672" y="3793"/>
                </a:cubicBezTo>
                <a:cubicBezTo>
                  <a:pt x="17666" y="3743"/>
                  <a:pt x="17632" y="3695"/>
                  <a:pt x="17590" y="3648"/>
                </a:cubicBezTo>
                <a:cubicBezTo>
                  <a:pt x="17555" y="3607"/>
                  <a:pt x="17537" y="3584"/>
                  <a:pt x="17523" y="3533"/>
                </a:cubicBezTo>
                <a:cubicBezTo>
                  <a:pt x="17510" y="3471"/>
                  <a:pt x="17365" y="3368"/>
                  <a:pt x="17300" y="3303"/>
                </a:cubicBezTo>
                <a:cubicBezTo>
                  <a:pt x="17117" y="3114"/>
                  <a:pt x="16965" y="3103"/>
                  <a:pt x="16876" y="3100"/>
                </a:cubicBezTo>
                <a:cubicBezTo>
                  <a:pt x="16838" y="3100"/>
                  <a:pt x="16829" y="3096"/>
                  <a:pt x="16818" y="3087"/>
                </a:cubicBezTo>
                <a:cubicBezTo>
                  <a:pt x="16796" y="3073"/>
                  <a:pt x="16573" y="3044"/>
                  <a:pt x="16486" y="3036"/>
                </a:cubicBezTo>
                <a:cubicBezTo>
                  <a:pt x="16321" y="3020"/>
                  <a:pt x="16152" y="3000"/>
                  <a:pt x="16026" y="2990"/>
                </a:cubicBezTo>
                <a:cubicBezTo>
                  <a:pt x="15820" y="2968"/>
                  <a:pt x="15302" y="2935"/>
                  <a:pt x="15141" y="2925"/>
                </a:cubicBezTo>
                <a:cubicBezTo>
                  <a:pt x="14841" y="2900"/>
                  <a:pt x="14198" y="2850"/>
                  <a:pt x="13927" y="2836"/>
                </a:cubicBezTo>
                <a:cubicBezTo>
                  <a:pt x="13678" y="2823"/>
                  <a:pt x="12952" y="2760"/>
                  <a:pt x="12729" y="2738"/>
                </a:cubicBezTo>
                <a:cubicBezTo>
                  <a:pt x="12506" y="2716"/>
                  <a:pt x="12424" y="2710"/>
                  <a:pt x="12337" y="2705"/>
                </a:cubicBezTo>
                <a:cubicBezTo>
                  <a:pt x="12250" y="2699"/>
                  <a:pt x="12169" y="2691"/>
                  <a:pt x="12092" y="2672"/>
                </a:cubicBezTo>
                <a:cubicBezTo>
                  <a:pt x="11928" y="2632"/>
                  <a:pt x="11640" y="2560"/>
                  <a:pt x="11560" y="2537"/>
                </a:cubicBezTo>
                <a:cubicBezTo>
                  <a:pt x="11473" y="2514"/>
                  <a:pt x="11506" y="2505"/>
                  <a:pt x="11544" y="2455"/>
                </a:cubicBezTo>
                <a:cubicBezTo>
                  <a:pt x="11616" y="2363"/>
                  <a:pt x="11708" y="2086"/>
                  <a:pt x="11715" y="2070"/>
                </a:cubicBezTo>
                <a:cubicBezTo>
                  <a:pt x="11720" y="2060"/>
                  <a:pt x="11731" y="2058"/>
                  <a:pt x="11755" y="2063"/>
                </a:cubicBezTo>
                <a:cubicBezTo>
                  <a:pt x="11779" y="2068"/>
                  <a:pt x="11832" y="2067"/>
                  <a:pt x="11882" y="2047"/>
                </a:cubicBezTo>
                <a:cubicBezTo>
                  <a:pt x="11933" y="2028"/>
                  <a:pt x="11996" y="1976"/>
                  <a:pt x="12035" y="1948"/>
                </a:cubicBezTo>
                <a:cubicBezTo>
                  <a:pt x="12135" y="1878"/>
                  <a:pt x="12192" y="1640"/>
                  <a:pt x="12177" y="1603"/>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3"/>
                  <a:pt x="12103" y="1000"/>
                  <a:pt x="12108" y="993"/>
                </a:cubicBezTo>
                <a:cubicBezTo>
                  <a:pt x="12128" y="981"/>
                  <a:pt x="12127" y="938"/>
                  <a:pt x="12135" y="878"/>
                </a:cubicBezTo>
                <a:cubicBezTo>
                  <a:pt x="12132" y="660"/>
                  <a:pt x="12040" y="584"/>
                  <a:pt x="11901" y="441"/>
                </a:cubicBezTo>
                <a:cubicBezTo>
                  <a:pt x="11763" y="297"/>
                  <a:pt x="11302"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6" y="291"/>
                  <a:pt x="8008" y="366"/>
                  <a:pt x="7869" y="438"/>
                </a:cubicBezTo>
                <a:cubicBezTo>
                  <a:pt x="7730" y="509"/>
                  <a:pt x="7771" y="675"/>
                  <a:pt x="7755" y="761"/>
                </a:cubicBezTo>
                <a:cubicBezTo>
                  <a:pt x="7725" y="930"/>
                  <a:pt x="7653" y="1185"/>
                  <a:pt x="7668" y="1178"/>
                </a:cubicBezTo>
                <a:cubicBezTo>
                  <a:pt x="7650" y="1193"/>
                  <a:pt x="7592" y="1176"/>
                  <a:pt x="7549" y="1155"/>
                </a:cubicBezTo>
                <a:cubicBezTo>
                  <a:pt x="7503" y="1134"/>
                  <a:pt x="7481" y="1131"/>
                  <a:pt x="7405"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1" y="1910"/>
                </a:cubicBezTo>
                <a:cubicBezTo>
                  <a:pt x="7846" y="1916"/>
                  <a:pt x="7863" y="1959"/>
                  <a:pt x="7868" y="2002"/>
                </a:cubicBezTo>
                <a:cubicBezTo>
                  <a:pt x="7873" y="2045"/>
                  <a:pt x="7882" y="2137"/>
                  <a:pt x="7899" y="2216"/>
                </a:cubicBezTo>
                <a:cubicBezTo>
                  <a:pt x="7916" y="2296"/>
                  <a:pt x="7931" y="2418"/>
                  <a:pt x="7935" y="2459"/>
                </a:cubicBezTo>
                <a:cubicBezTo>
                  <a:pt x="7941" y="2501"/>
                  <a:pt x="7923" y="2509"/>
                  <a:pt x="7907" y="2518"/>
                </a:cubicBezTo>
                <a:cubicBezTo>
                  <a:pt x="7890" y="2526"/>
                  <a:pt x="7792" y="2552"/>
                  <a:pt x="7729" y="2595"/>
                </a:cubicBezTo>
                <a:cubicBezTo>
                  <a:pt x="7666" y="2637"/>
                  <a:pt x="7662" y="2730"/>
                  <a:pt x="7650" y="2736"/>
                </a:cubicBezTo>
                <a:cubicBezTo>
                  <a:pt x="7638" y="2742"/>
                  <a:pt x="7609" y="2752"/>
                  <a:pt x="7549" y="2771"/>
                </a:cubicBezTo>
                <a:cubicBezTo>
                  <a:pt x="7488" y="2790"/>
                  <a:pt x="7277" y="2850"/>
                  <a:pt x="7219" y="2862"/>
                </a:cubicBezTo>
                <a:cubicBezTo>
                  <a:pt x="7161" y="2874"/>
                  <a:pt x="7098" y="2878"/>
                  <a:pt x="7028" y="2889"/>
                </a:cubicBezTo>
                <a:cubicBezTo>
                  <a:pt x="6958" y="2900"/>
                  <a:pt x="6719"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7" y="3334"/>
                </a:cubicBezTo>
                <a:cubicBezTo>
                  <a:pt x="3312" y="3351"/>
                  <a:pt x="3268" y="3358"/>
                  <a:pt x="3222" y="3366"/>
                </a:cubicBezTo>
                <a:cubicBezTo>
                  <a:pt x="3178" y="3372"/>
                  <a:pt x="3132" y="3390"/>
                  <a:pt x="3065" y="3416"/>
                </a:cubicBezTo>
                <a:cubicBezTo>
                  <a:pt x="2997" y="3443"/>
                  <a:pt x="2826" y="3593"/>
                  <a:pt x="2780" y="3643"/>
                </a:cubicBezTo>
                <a:cubicBezTo>
                  <a:pt x="2735" y="3692"/>
                  <a:pt x="2648" y="3776"/>
                  <a:pt x="2635" y="3819"/>
                </a:cubicBezTo>
                <a:cubicBezTo>
                  <a:pt x="2623" y="3862"/>
                  <a:pt x="2613" y="3892"/>
                  <a:pt x="2567" y="3927"/>
                </a:cubicBezTo>
                <a:cubicBezTo>
                  <a:pt x="2523" y="3961"/>
                  <a:pt x="2426" y="4058"/>
                  <a:pt x="2380" y="4122"/>
                </a:cubicBezTo>
                <a:cubicBezTo>
                  <a:pt x="2335" y="4186"/>
                  <a:pt x="2349" y="4283"/>
                  <a:pt x="2352" y="4295"/>
                </a:cubicBezTo>
                <a:cubicBezTo>
                  <a:pt x="2355" y="4307"/>
                  <a:pt x="2339" y="4315"/>
                  <a:pt x="2300" y="4339"/>
                </a:cubicBezTo>
                <a:cubicBezTo>
                  <a:pt x="2261" y="4363"/>
                  <a:pt x="2126" y="4467"/>
                  <a:pt x="2097" y="4508"/>
                </a:cubicBezTo>
                <a:cubicBezTo>
                  <a:pt x="2068" y="4549"/>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1" y="5225"/>
                  <a:pt x="1364" y="5248"/>
                </a:cubicBezTo>
                <a:cubicBezTo>
                  <a:pt x="1348" y="5270"/>
                  <a:pt x="1338" y="5286"/>
                  <a:pt x="1212"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9" y="7227"/>
                  <a:pt x="432" y="7327"/>
                  <a:pt x="470" y="7362"/>
                </a:cubicBezTo>
                <a:cubicBezTo>
                  <a:pt x="599" y="7511"/>
                  <a:pt x="1019" y="7810"/>
                  <a:pt x="1174" y="7908"/>
                </a:cubicBezTo>
                <a:cubicBezTo>
                  <a:pt x="1329" y="8006"/>
                  <a:pt x="1949" y="8470"/>
                  <a:pt x="1970" y="8487"/>
                </a:cubicBezTo>
                <a:cubicBezTo>
                  <a:pt x="1990" y="8502"/>
                  <a:pt x="1951" y="8499"/>
                  <a:pt x="1944" y="8512"/>
                </a:cubicBezTo>
                <a:cubicBezTo>
                  <a:pt x="1937" y="8525"/>
                  <a:pt x="2019" y="8572"/>
                  <a:pt x="2070" y="8597"/>
                </a:cubicBezTo>
                <a:cubicBezTo>
                  <a:pt x="2121" y="8622"/>
                  <a:pt x="2123" y="8626"/>
                  <a:pt x="2136" y="8637"/>
                </a:cubicBezTo>
                <a:cubicBezTo>
                  <a:pt x="2148" y="8649"/>
                  <a:pt x="2181" y="8675"/>
                  <a:pt x="2227" y="8702"/>
                </a:cubicBezTo>
                <a:cubicBezTo>
                  <a:pt x="2273" y="8729"/>
                  <a:pt x="2314" y="8747"/>
                  <a:pt x="2327" y="8764"/>
                </a:cubicBezTo>
                <a:cubicBezTo>
                  <a:pt x="2339"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1"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7" y="9366"/>
                  <a:pt x="3413" y="9363"/>
                  <a:pt x="3451" y="9364"/>
                </a:cubicBezTo>
                <a:cubicBezTo>
                  <a:pt x="3491" y="9366"/>
                  <a:pt x="3461" y="9387"/>
                  <a:pt x="3451" y="9473"/>
                </a:cubicBezTo>
                <a:cubicBezTo>
                  <a:pt x="3442" y="9560"/>
                  <a:pt x="3413" y="9745"/>
                  <a:pt x="3403" y="9922"/>
                </a:cubicBezTo>
                <a:cubicBezTo>
                  <a:pt x="3393" y="10098"/>
                  <a:pt x="3374" y="10585"/>
                  <a:pt x="3374" y="10667"/>
                </a:cubicBezTo>
                <a:cubicBezTo>
                  <a:pt x="3374" y="10750"/>
                  <a:pt x="3355" y="10812"/>
                  <a:pt x="3355" y="10976"/>
                </a:cubicBezTo>
                <a:cubicBezTo>
                  <a:pt x="3355" y="11141"/>
                  <a:pt x="3300" y="11699"/>
                  <a:pt x="3284" y="11762"/>
                </a:cubicBezTo>
                <a:cubicBezTo>
                  <a:pt x="3269" y="11820"/>
                  <a:pt x="3310" y="11821"/>
                  <a:pt x="3358" y="11840"/>
                </a:cubicBezTo>
                <a:cubicBezTo>
                  <a:pt x="3407" y="11858"/>
                  <a:pt x="3455" y="11887"/>
                  <a:pt x="3487" y="11893"/>
                </a:cubicBezTo>
                <a:cubicBezTo>
                  <a:pt x="3519" y="11900"/>
                  <a:pt x="3600" y="11921"/>
                  <a:pt x="3674" y="11940"/>
                </a:cubicBezTo>
                <a:cubicBezTo>
                  <a:pt x="3771" y="11963"/>
                  <a:pt x="3874" y="12016"/>
                  <a:pt x="3932" y="12029"/>
                </a:cubicBezTo>
                <a:cubicBezTo>
                  <a:pt x="3990" y="12043"/>
                  <a:pt x="4123" y="12061"/>
                  <a:pt x="4216" y="12072"/>
                </a:cubicBezTo>
                <a:cubicBezTo>
                  <a:pt x="4310" y="12082"/>
                  <a:pt x="4532" y="12109"/>
                  <a:pt x="4616" y="12122"/>
                </a:cubicBezTo>
                <a:cubicBezTo>
                  <a:pt x="4701" y="12136"/>
                  <a:pt x="4907" y="12149"/>
                  <a:pt x="4955" y="12151"/>
                </a:cubicBezTo>
                <a:cubicBezTo>
                  <a:pt x="5004" y="12152"/>
                  <a:pt x="5001" y="12150"/>
                  <a:pt x="5010" y="12164"/>
                </a:cubicBezTo>
                <a:cubicBezTo>
                  <a:pt x="5019" y="12178"/>
                  <a:pt x="5019"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1" y="14685"/>
                  <a:pt x="5968" y="14744"/>
                  <a:pt x="5983" y="14786"/>
                </a:cubicBezTo>
                <a:cubicBezTo>
                  <a:pt x="5995" y="14823"/>
                  <a:pt x="6030"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1" y="16724"/>
                  <a:pt x="6346" y="16770"/>
                  <a:pt x="6339" y="16817"/>
                </a:cubicBezTo>
                <a:cubicBezTo>
                  <a:pt x="6333" y="16863"/>
                  <a:pt x="6416" y="17140"/>
                  <a:pt x="6446" y="17247"/>
                </a:cubicBezTo>
                <a:cubicBezTo>
                  <a:pt x="6475" y="17354"/>
                  <a:pt x="6578" y="17507"/>
                  <a:pt x="6597" y="17585"/>
                </a:cubicBezTo>
                <a:cubicBezTo>
                  <a:pt x="6617" y="17665"/>
                  <a:pt x="6665" y="17922"/>
                  <a:pt x="6694" y="18034"/>
                </a:cubicBezTo>
                <a:cubicBezTo>
                  <a:pt x="6723" y="18147"/>
                  <a:pt x="6746" y="18274"/>
                  <a:pt x="6749" y="18321"/>
                </a:cubicBezTo>
                <a:cubicBezTo>
                  <a:pt x="6753" y="18368"/>
                  <a:pt x="6820" y="18471"/>
                  <a:pt x="6865" y="18574"/>
                </a:cubicBezTo>
                <a:cubicBezTo>
                  <a:pt x="6910" y="18677"/>
                  <a:pt x="6987" y="18983"/>
                  <a:pt x="6991" y="19010"/>
                </a:cubicBezTo>
                <a:cubicBezTo>
                  <a:pt x="6997" y="19037"/>
                  <a:pt x="6966" y="19027"/>
                  <a:pt x="6864" y="19027"/>
                </a:cubicBezTo>
                <a:cubicBezTo>
                  <a:pt x="6762" y="19027"/>
                  <a:pt x="6711" y="19048"/>
                  <a:pt x="6694" y="19069"/>
                </a:cubicBezTo>
                <a:cubicBezTo>
                  <a:pt x="6677" y="19089"/>
                  <a:pt x="6696" y="19136"/>
                  <a:pt x="6711" y="19163"/>
                </a:cubicBezTo>
                <a:cubicBezTo>
                  <a:pt x="6747" y="19222"/>
                  <a:pt x="6982" y="19245"/>
                  <a:pt x="7043" y="19246"/>
                </a:cubicBezTo>
                <a:cubicBezTo>
                  <a:pt x="7135" y="19249"/>
                  <a:pt x="7151" y="19251"/>
                  <a:pt x="7175" y="19269"/>
                </a:cubicBezTo>
                <a:cubicBezTo>
                  <a:pt x="7199" y="19287"/>
                  <a:pt x="7193" y="19376"/>
                  <a:pt x="7193" y="19389"/>
                </a:cubicBezTo>
                <a:cubicBezTo>
                  <a:pt x="7193" y="19402"/>
                  <a:pt x="7193" y="19399"/>
                  <a:pt x="7168" y="19402"/>
                </a:cubicBezTo>
                <a:cubicBezTo>
                  <a:pt x="7145" y="19405"/>
                  <a:pt x="7120" y="19435"/>
                  <a:pt x="7108" y="19475"/>
                </a:cubicBezTo>
                <a:cubicBezTo>
                  <a:pt x="7096" y="19516"/>
                  <a:pt x="7027" y="19651"/>
                  <a:pt x="6996" y="19703"/>
                </a:cubicBezTo>
                <a:cubicBezTo>
                  <a:pt x="6964" y="19755"/>
                  <a:pt x="6955" y="19769"/>
                  <a:pt x="6951" y="19780"/>
                </a:cubicBezTo>
                <a:cubicBezTo>
                  <a:pt x="6946" y="19791"/>
                  <a:pt x="7001" y="19787"/>
                  <a:pt x="7009" y="19795"/>
                </a:cubicBezTo>
                <a:cubicBezTo>
                  <a:pt x="7024" y="19811"/>
                  <a:pt x="6999" y="19813"/>
                  <a:pt x="6941" y="19831"/>
                </a:cubicBezTo>
                <a:cubicBezTo>
                  <a:pt x="6883" y="19849"/>
                  <a:pt x="6839" y="19877"/>
                  <a:pt x="6822" y="19902"/>
                </a:cubicBezTo>
                <a:cubicBezTo>
                  <a:pt x="6805" y="19928"/>
                  <a:pt x="6847" y="19952"/>
                  <a:pt x="6860" y="19958"/>
                </a:cubicBezTo>
                <a:cubicBezTo>
                  <a:pt x="6877" y="19967"/>
                  <a:pt x="6848" y="19992"/>
                  <a:pt x="6762" y="20031"/>
                </a:cubicBezTo>
                <a:cubicBezTo>
                  <a:pt x="6704" y="20060"/>
                  <a:pt x="6658" y="20112"/>
                  <a:pt x="6653" y="20134"/>
                </a:cubicBezTo>
                <a:cubicBezTo>
                  <a:pt x="6648" y="20155"/>
                  <a:pt x="6643" y="20162"/>
                  <a:pt x="6617" y="20174"/>
                </a:cubicBezTo>
                <a:cubicBezTo>
                  <a:pt x="6590" y="20186"/>
                  <a:pt x="6559" y="20187"/>
                  <a:pt x="6561" y="20193"/>
                </a:cubicBezTo>
                <a:cubicBezTo>
                  <a:pt x="6563" y="20199"/>
                  <a:pt x="6561" y="20205"/>
                  <a:pt x="6532" y="20219"/>
                </a:cubicBezTo>
                <a:cubicBezTo>
                  <a:pt x="6503" y="20233"/>
                  <a:pt x="6532" y="20246"/>
                  <a:pt x="6474" y="20267"/>
                </a:cubicBezTo>
                <a:cubicBezTo>
                  <a:pt x="6425" y="20294"/>
                  <a:pt x="6215" y="20333"/>
                  <a:pt x="6075" y="20358"/>
                </a:cubicBezTo>
                <a:cubicBezTo>
                  <a:pt x="5954" y="20379"/>
                  <a:pt x="5837" y="20422"/>
                  <a:pt x="5755" y="20447"/>
                </a:cubicBezTo>
                <a:cubicBezTo>
                  <a:pt x="5673" y="20472"/>
                  <a:pt x="5566" y="20483"/>
                  <a:pt x="5509" y="20496"/>
                </a:cubicBezTo>
                <a:cubicBezTo>
                  <a:pt x="5451" y="20509"/>
                  <a:pt x="5399" y="20537"/>
                  <a:pt x="5392" y="20545"/>
                </a:cubicBezTo>
                <a:cubicBezTo>
                  <a:pt x="5385" y="20552"/>
                  <a:pt x="5361" y="20565"/>
                  <a:pt x="5283" y="20605"/>
                </a:cubicBezTo>
                <a:cubicBezTo>
                  <a:pt x="5206" y="20645"/>
                  <a:pt x="5184" y="20718"/>
                  <a:pt x="5187" y="20746"/>
                </a:cubicBezTo>
                <a:cubicBezTo>
                  <a:pt x="5189" y="20775"/>
                  <a:pt x="5228" y="20784"/>
                  <a:pt x="5160" y="20785"/>
                </a:cubicBezTo>
                <a:cubicBezTo>
                  <a:pt x="5119" y="20786"/>
                  <a:pt x="5034" y="20803"/>
                  <a:pt x="5007" y="20811"/>
                </a:cubicBezTo>
                <a:cubicBezTo>
                  <a:pt x="4981" y="20819"/>
                  <a:pt x="4971" y="20911"/>
                  <a:pt x="4981" y="20940"/>
                </a:cubicBezTo>
                <a:cubicBezTo>
                  <a:pt x="4991" y="20969"/>
                  <a:pt x="5121" y="20983"/>
                  <a:pt x="5359" y="20995"/>
                </a:cubicBezTo>
                <a:cubicBezTo>
                  <a:pt x="5595" y="21007"/>
                  <a:pt x="6687" y="21027"/>
                  <a:pt x="6919" y="21025"/>
                </a:cubicBezTo>
                <a:cubicBezTo>
                  <a:pt x="7481" y="21020"/>
                  <a:pt x="8129" y="20927"/>
                  <a:pt x="8235" y="20917"/>
                </a:cubicBezTo>
                <a:cubicBezTo>
                  <a:pt x="8751" y="20856"/>
                  <a:pt x="8775" y="20744"/>
                  <a:pt x="8867" y="20684"/>
                </a:cubicBezTo>
                <a:cubicBezTo>
                  <a:pt x="8973" y="20613"/>
                  <a:pt x="9121" y="20554"/>
                  <a:pt x="9160" y="20541"/>
                </a:cubicBezTo>
                <a:cubicBezTo>
                  <a:pt x="9198" y="20527"/>
                  <a:pt x="9240" y="20534"/>
                  <a:pt x="9334" y="20540"/>
                </a:cubicBezTo>
                <a:cubicBezTo>
                  <a:pt x="9429" y="20545"/>
                  <a:pt x="9593" y="20559"/>
                  <a:pt x="9712" y="20558"/>
                </a:cubicBezTo>
                <a:cubicBezTo>
                  <a:pt x="9869" y="20557"/>
                  <a:pt x="10331" y="20467"/>
                  <a:pt x="10488" y="20439"/>
                </a:cubicBezTo>
                <a:cubicBezTo>
                  <a:pt x="10960" y="20345"/>
                  <a:pt x="11023" y="20292"/>
                  <a:pt x="11049" y="20270"/>
                </a:cubicBezTo>
                <a:cubicBezTo>
                  <a:pt x="11084" y="20236"/>
                  <a:pt x="10963" y="20033"/>
                  <a:pt x="10941" y="19990"/>
                </a:cubicBezTo>
                <a:cubicBezTo>
                  <a:pt x="10919" y="19946"/>
                  <a:pt x="10892" y="19924"/>
                  <a:pt x="10854" y="19912"/>
                </a:cubicBezTo>
                <a:cubicBezTo>
                  <a:pt x="10815" y="19901"/>
                  <a:pt x="10796" y="19902"/>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4" y="19900"/>
                  <a:pt x="11180" y="19925"/>
                </a:cubicBezTo>
                <a:cubicBezTo>
                  <a:pt x="11198" y="19951"/>
                  <a:pt x="11268" y="20006"/>
                  <a:pt x="11302" y="20029"/>
                </a:cubicBezTo>
                <a:cubicBezTo>
                  <a:pt x="11335" y="20052"/>
                  <a:pt x="11342" y="20046"/>
                  <a:pt x="11342" y="20065"/>
                </a:cubicBezTo>
                <a:cubicBezTo>
                  <a:pt x="11342" y="20084"/>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5"/>
                  <a:pt x="11176" y="20548"/>
                </a:cubicBezTo>
                <a:cubicBezTo>
                  <a:pt x="11105" y="20592"/>
                  <a:pt x="11093" y="20605"/>
                  <a:pt x="11089" y="20613"/>
                </a:cubicBezTo>
                <a:cubicBezTo>
                  <a:pt x="11084" y="20621"/>
                  <a:pt x="11079" y="20627"/>
                  <a:pt x="11047" y="20638"/>
                </a:cubicBezTo>
                <a:cubicBezTo>
                  <a:pt x="11016" y="20649"/>
                  <a:pt x="10878" y="20696"/>
                  <a:pt x="10812" y="20729"/>
                </a:cubicBezTo>
                <a:cubicBezTo>
                  <a:pt x="10747" y="20761"/>
                  <a:pt x="10694" y="20823"/>
                  <a:pt x="10684" y="20848"/>
                </a:cubicBezTo>
                <a:cubicBezTo>
                  <a:pt x="10675" y="20873"/>
                  <a:pt x="10631" y="20908"/>
                  <a:pt x="10599" y="20927"/>
                </a:cubicBezTo>
                <a:cubicBezTo>
                  <a:pt x="10568" y="20946"/>
                  <a:pt x="10546" y="20966"/>
                  <a:pt x="10544" y="20979"/>
                </a:cubicBezTo>
                <a:cubicBezTo>
                  <a:pt x="10542" y="20990"/>
                  <a:pt x="10537" y="20993"/>
                  <a:pt x="10515" y="21001"/>
                </a:cubicBezTo>
                <a:cubicBezTo>
                  <a:pt x="10493" y="21011"/>
                  <a:pt x="10488" y="21036"/>
                  <a:pt x="10462" y="21058"/>
                </a:cubicBezTo>
                <a:cubicBezTo>
                  <a:pt x="10435" y="21080"/>
                  <a:pt x="10389" y="21124"/>
                  <a:pt x="10358" y="21159"/>
                </a:cubicBezTo>
                <a:cubicBezTo>
                  <a:pt x="10324" y="21210"/>
                  <a:pt x="10355" y="21251"/>
                  <a:pt x="10319" y="21267"/>
                </a:cubicBezTo>
                <a:cubicBezTo>
                  <a:pt x="10299" y="21275"/>
                  <a:pt x="10244" y="21298"/>
                  <a:pt x="10193" y="21319"/>
                </a:cubicBezTo>
                <a:cubicBezTo>
                  <a:pt x="10142" y="21340"/>
                  <a:pt x="10147" y="21348"/>
                  <a:pt x="10145" y="21375"/>
                </a:cubicBezTo>
                <a:cubicBezTo>
                  <a:pt x="10142" y="21403"/>
                  <a:pt x="10140" y="21432"/>
                  <a:pt x="10153" y="21458"/>
                </a:cubicBezTo>
                <a:cubicBezTo>
                  <a:pt x="10165" y="21485"/>
                  <a:pt x="10288" y="21490"/>
                  <a:pt x="10563" y="21500"/>
                </a:cubicBezTo>
                <a:cubicBezTo>
                  <a:pt x="10859" y="21510"/>
                  <a:pt x="11114" y="21513"/>
                  <a:pt x="11466" y="21507"/>
                </a:cubicBezTo>
                <a:cubicBezTo>
                  <a:pt x="11817" y="21500"/>
                  <a:pt x="11937" y="21497"/>
                  <a:pt x="11956" y="21490"/>
                </a:cubicBezTo>
                <a:cubicBezTo>
                  <a:pt x="11976" y="21484"/>
                  <a:pt x="12008" y="21486"/>
                  <a:pt x="12151" y="21483"/>
                </a:cubicBezTo>
                <a:cubicBezTo>
                  <a:pt x="12293" y="21481"/>
                  <a:pt x="12982" y="21454"/>
                  <a:pt x="13137" y="21438"/>
                </a:cubicBezTo>
                <a:cubicBezTo>
                  <a:pt x="14132" y="21348"/>
                  <a:pt x="14124" y="21185"/>
                  <a:pt x="14169" y="21141"/>
                </a:cubicBezTo>
                <a:cubicBezTo>
                  <a:pt x="14207" y="21104"/>
                  <a:pt x="14215" y="21073"/>
                  <a:pt x="14263" y="21074"/>
                </a:cubicBezTo>
                <a:cubicBezTo>
                  <a:pt x="14295" y="21077"/>
                  <a:pt x="14327" y="21075"/>
                  <a:pt x="14370" y="21073"/>
                </a:cubicBezTo>
                <a:cubicBezTo>
                  <a:pt x="14412" y="21072"/>
                  <a:pt x="14608" y="20995"/>
                  <a:pt x="14676" y="20970"/>
                </a:cubicBezTo>
                <a:cubicBezTo>
                  <a:pt x="14744" y="20944"/>
                  <a:pt x="14750" y="20904"/>
                  <a:pt x="14756" y="20892"/>
                </a:cubicBezTo>
                <a:cubicBezTo>
                  <a:pt x="14783" y="20836"/>
                  <a:pt x="14744" y="20650"/>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1" y="19768"/>
                  <a:pt x="15063" y="19745"/>
                  <a:pt x="15096" y="19734"/>
                </a:cubicBezTo>
                <a:cubicBezTo>
                  <a:pt x="15128" y="19723"/>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90" y="12086"/>
                  <a:pt x="16641" y="12080"/>
                </a:cubicBezTo>
                <a:cubicBezTo>
                  <a:pt x="16792" y="12073"/>
                  <a:pt x="17121" y="12058"/>
                  <a:pt x="17196" y="12056"/>
                </a:cubicBezTo>
                <a:cubicBezTo>
                  <a:pt x="17270" y="12053"/>
                  <a:pt x="17622" y="12026"/>
                  <a:pt x="17712" y="12021"/>
                </a:cubicBezTo>
                <a:cubicBezTo>
                  <a:pt x="17802" y="12015"/>
                  <a:pt x="18009" y="11976"/>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40" y="9840"/>
                </a:cubicBezTo>
                <a:cubicBezTo>
                  <a:pt x="18108" y="9726"/>
                  <a:pt x="18030" y="9357"/>
                  <a:pt x="18016" y="9313"/>
                </a:cubicBezTo>
                <a:cubicBezTo>
                  <a:pt x="18002" y="9268"/>
                  <a:pt x="18024" y="9274"/>
                  <a:pt x="18048" y="9267"/>
                </a:cubicBezTo>
                <a:cubicBezTo>
                  <a:pt x="18079" y="9255"/>
                  <a:pt x="18062" y="9213"/>
                  <a:pt x="18048" y="9180"/>
                </a:cubicBezTo>
                <a:cubicBezTo>
                  <a:pt x="18030" y="9142"/>
                  <a:pt x="18002" y="9069"/>
                  <a:pt x="17987" y="9030"/>
                </a:cubicBezTo>
                <a:cubicBezTo>
                  <a:pt x="17962" y="8942"/>
                  <a:pt x="17890" y="8705"/>
                  <a:pt x="17883" y="8694"/>
                </a:cubicBezTo>
                <a:cubicBezTo>
                  <a:pt x="17876" y="8683"/>
                  <a:pt x="17864" y="8677"/>
                  <a:pt x="17868" y="8657"/>
                </a:cubicBezTo>
                <a:cubicBezTo>
                  <a:pt x="17873" y="8639"/>
                  <a:pt x="17864" y="8634"/>
                  <a:pt x="17844" y="8625"/>
                </a:cubicBezTo>
                <a:cubicBezTo>
                  <a:pt x="17825" y="8616"/>
                  <a:pt x="17813" y="8597"/>
                  <a:pt x="17815" y="8580"/>
                </a:cubicBezTo>
                <a:cubicBezTo>
                  <a:pt x="17819" y="8556"/>
                  <a:pt x="17851" y="8543"/>
                  <a:pt x="17896" y="8522"/>
                </a:cubicBezTo>
                <a:cubicBezTo>
                  <a:pt x="18011" y="8467"/>
                  <a:pt x="18454" y="8246"/>
                  <a:pt x="18628" y="8156"/>
                </a:cubicBezTo>
                <a:cubicBezTo>
                  <a:pt x="18802" y="8066"/>
                  <a:pt x="19703" y="7595"/>
                  <a:pt x="19829"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46456" name="AutoShape 24"/>
          <p:cNvSpPr>
            <a:spLocks/>
          </p:cNvSpPr>
          <p:nvPr/>
        </p:nvSpPr>
        <p:spPr bwMode="auto">
          <a:xfrm>
            <a:off x="8383191"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6457" name="AutoShape 25"/>
          <p:cNvSpPr>
            <a:spLocks/>
          </p:cNvSpPr>
          <p:nvPr/>
        </p:nvSpPr>
        <p:spPr bwMode="auto">
          <a:xfrm>
            <a:off x="7723585"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58" name="AutoShape 26"/>
          <p:cNvSpPr>
            <a:spLocks/>
          </p:cNvSpPr>
          <p:nvPr/>
        </p:nvSpPr>
        <p:spPr bwMode="auto">
          <a:xfrm>
            <a:off x="4892278"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6459" name="AutoShape 27"/>
          <p:cNvSpPr>
            <a:spLocks/>
          </p:cNvSpPr>
          <p:nvPr/>
        </p:nvSpPr>
        <p:spPr bwMode="auto">
          <a:xfrm>
            <a:off x="4232673"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0" name="AutoShape 28"/>
          <p:cNvSpPr>
            <a:spLocks/>
          </p:cNvSpPr>
          <p:nvPr/>
        </p:nvSpPr>
        <p:spPr bwMode="auto">
          <a:xfrm>
            <a:off x="1401366"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6461" name="AutoShape 29"/>
          <p:cNvSpPr>
            <a:spLocks/>
          </p:cNvSpPr>
          <p:nvPr/>
        </p:nvSpPr>
        <p:spPr bwMode="auto">
          <a:xfrm>
            <a:off x="741760"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a:t>
            </a:r>
          </a:p>
        </p:txBody>
      </p:sp>
      <p:sp>
        <p:nvSpPr>
          <p:cNvPr id="146462" name="AutoShape 30"/>
          <p:cNvSpPr>
            <a:spLocks/>
          </p:cNvSpPr>
          <p:nvPr/>
        </p:nvSpPr>
        <p:spPr bwMode="auto">
          <a:xfrm>
            <a:off x="11874103" y="902374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6463" name="AutoShape 31"/>
          <p:cNvSpPr>
            <a:spLocks/>
          </p:cNvSpPr>
          <p:nvPr/>
        </p:nvSpPr>
        <p:spPr bwMode="auto">
          <a:xfrm>
            <a:off x="11214498"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146464" name="AutoShape 32"/>
          <p:cNvSpPr>
            <a:spLocks/>
          </p:cNvSpPr>
          <p:nvPr/>
        </p:nvSpPr>
        <p:spPr bwMode="auto">
          <a:xfrm>
            <a:off x="15322154" y="9023747"/>
            <a:ext cx="15204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6465" name="AutoShape 33"/>
          <p:cNvSpPr>
            <a:spLocks/>
          </p:cNvSpPr>
          <p:nvPr/>
        </p:nvSpPr>
        <p:spPr bwMode="auto">
          <a:xfrm>
            <a:off x="14662548" y="9517857"/>
            <a:ext cx="28396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a:t>
            </a: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1"/>
          </p:nvPr>
        </p:nvSpPr>
        <p:spPr/>
      </p:sp>
      <p:cxnSp>
        <p:nvCxnSpPr>
          <p:cNvPr id="18" name="AutoShape 10"/>
          <p:cNvCxnSpPr>
            <a:cxnSpLocks noChangeShapeType="1"/>
          </p:cNvCxnSpPr>
          <p:nvPr/>
        </p:nvCxnSpPr>
        <p:spPr bwMode="auto">
          <a:xfrm>
            <a:off x="9142810" y="6879432"/>
            <a:ext cx="0" cy="1608535"/>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8434" name="AutoShape 2"/>
          <p:cNvSpPr>
            <a:spLocks/>
          </p:cNvSpPr>
          <p:nvPr/>
        </p:nvSpPr>
        <p:spPr bwMode="auto">
          <a:xfrm>
            <a:off x="7030641" y="0"/>
            <a:ext cx="1645444" cy="6879432"/>
          </a:xfrm>
          <a:custGeom>
            <a:avLst/>
            <a:gdLst>
              <a:gd name="T0" fmla="*/ 1096963 w 21600"/>
              <a:gd name="T1" fmla="*/ 3471863 h 21600"/>
              <a:gd name="T2" fmla="*/ 1096963 w 21600"/>
              <a:gd name="T3" fmla="*/ 3471863 h 21600"/>
              <a:gd name="T4" fmla="*/ 1096963 w 21600"/>
              <a:gd name="T5" fmla="*/ 3471863 h 21600"/>
              <a:gd name="T6" fmla="*/ 1096963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9098" y="21599"/>
                </a:lnTo>
                <a:lnTo>
                  <a:pt x="500" y="21599"/>
                </a:lnTo>
                <a:lnTo>
                  <a:pt x="0" y="21599"/>
                </a:lnTo>
                <a:lnTo>
                  <a:pt x="0" y="18874"/>
                </a:lnTo>
                <a:lnTo>
                  <a:pt x="0" y="0"/>
                </a:lnTo>
                <a:lnTo>
                  <a:pt x="50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cxnSp>
        <p:nvCxnSpPr>
          <p:cNvPr id="18444" name="AutoShape 12"/>
          <p:cNvCxnSpPr>
            <a:cxnSpLocks noChangeShapeType="1"/>
            <a:stCxn id="18445" idx="0"/>
            <a:endCxn id="18435" idx="0"/>
          </p:cNvCxnSpPr>
          <p:nvPr/>
        </p:nvCxnSpPr>
        <p:spPr bwMode="auto">
          <a:xfrm flipH="1">
            <a:off x="9144000" y="6877050"/>
            <a:ext cx="6629400" cy="9525"/>
          </a:xfrm>
          <a:prstGeom prst="bentConnector2">
            <a:avLst/>
          </a:prstGeom>
          <a:noFill/>
          <a:ln w="50800" cap="flat" cmpd="sng">
            <a:solidFill>
              <a:schemeClr val="accent1"/>
            </a:solidFill>
            <a:prstDash val="solid"/>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 name="Oval 16"/>
          <p:cNvSpPr/>
          <p:nvPr/>
        </p:nvSpPr>
        <p:spPr bwMode="auto">
          <a:xfrm>
            <a:off x="11198721" y="3396854"/>
            <a:ext cx="2647950" cy="2647950"/>
          </a:xfrm>
          <a:prstGeom prst="ellipse">
            <a:avLst/>
          </a:prstGeom>
          <a:blipFill>
            <a:blip r:embed="rId2"/>
            <a:stretch>
              <a:fillRect/>
            </a:stretch>
          </a:blipFill>
          <a:ln w="254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18435" name="AutoShape 3"/>
          <p:cNvSpPr>
            <a:spLocks/>
          </p:cNvSpPr>
          <p:nvPr/>
        </p:nvSpPr>
        <p:spPr bwMode="auto">
          <a:xfrm>
            <a:off x="8676085" y="6412706"/>
            <a:ext cx="934640" cy="934641"/>
          </a:xfrm>
          <a:custGeom>
            <a:avLst/>
            <a:gdLst>
              <a:gd name="T0" fmla="*/ 623062 w 19679"/>
              <a:gd name="T1" fmla="*/ 683918 h 19679"/>
              <a:gd name="T2" fmla="*/ 623062 w 19679"/>
              <a:gd name="T3" fmla="*/ 683918 h 19679"/>
              <a:gd name="T4" fmla="*/ 623062 w 19679"/>
              <a:gd name="T5" fmla="*/ 683918 h 19679"/>
              <a:gd name="T6" fmla="*/ 623062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p>
        </p:txBody>
      </p:sp>
      <p:sp>
        <p:nvSpPr>
          <p:cNvPr id="18437" name="AutoShape 5"/>
          <p:cNvSpPr>
            <a:spLocks/>
          </p:cNvSpPr>
          <p:nvPr/>
        </p:nvSpPr>
        <p:spPr bwMode="auto">
          <a:xfrm>
            <a:off x="9142810" y="4720829"/>
            <a:ext cx="2039540" cy="1691878"/>
          </a:xfrm>
          <a:custGeom>
            <a:avLst/>
            <a:gdLst>
              <a:gd name="T0" fmla="*/ 1359694 w 21600"/>
              <a:gd name="T1" fmla="*/ 1127919 h 21600"/>
              <a:gd name="T2" fmla="*/ 1359694 w 21600"/>
              <a:gd name="T3" fmla="*/ 1127919 h 21600"/>
              <a:gd name="T4" fmla="*/ 1359694 w 21600"/>
              <a:gd name="T5" fmla="*/ 1127919 h 21600"/>
              <a:gd name="T6" fmla="*/ 1359694 w 21600"/>
              <a:gd name="T7" fmla="*/ 1127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19337"/>
                </a:lnTo>
                <a:lnTo>
                  <a:pt x="0" y="19167"/>
                </a:lnTo>
                <a:lnTo>
                  <a:pt x="0" y="0"/>
                </a:lnTo>
                <a:lnTo>
                  <a:pt x="6473" y="0"/>
                </a:lnTo>
                <a:lnTo>
                  <a:pt x="6968" y="0"/>
                </a:lnTo>
                <a:lnTo>
                  <a:pt x="19583" y="0"/>
                </a:lnTo>
                <a:lnTo>
                  <a:pt x="21600" y="0"/>
                </a:lnTo>
              </a:path>
            </a:pathLst>
          </a:custGeom>
          <a:noFill/>
          <a:ln w="12700" cap="flat" cmpd="sng">
            <a:solidFill>
              <a:schemeClr val="tx2"/>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p>
        </p:txBody>
      </p:sp>
      <p:sp>
        <p:nvSpPr>
          <p:cNvPr id="18438" name="AutoShape 6"/>
          <p:cNvSpPr>
            <a:spLocks/>
          </p:cNvSpPr>
          <p:nvPr/>
        </p:nvSpPr>
        <p:spPr bwMode="auto">
          <a:xfrm>
            <a:off x="8527257" y="8453438"/>
            <a:ext cx="1232297" cy="1232297"/>
          </a:xfrm>
          <a:custGeom>
            <a:avLst/>
            <a:gdLst>
              <a:gd name="T0" fmla="*/ 821490 w 19679"/>
              <a:gd name="T1" fmla="*/ 901727 h 19679"/>
              <a:gd name="T2" fmla="*/ 821490 w 19679"/>
              <a:gd name="T3" fmla="*/ 901727 h 19679"/>
              <a:gd name="T4" fmla="*/ 821490 w 19679"/>
              <a:gd name="T5" fmla="*/ 901727 h 19679"/>
              <a:gd name="T6" fmla="*/ 821490 w 19679"/>
              <a:gd name="T7" fmla="*/ 9017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8439" name="AutoShape 7"/>
          <p:cNvSpPr>
            <a:spLocks/>
          </p:cNvSpPr>
          <p:nvPr/>
        </p:nvSpPr>
        <p:spPr bwMode="auto">
          <a:xfrm>
            <a:off x="8857060" y="8774907"/>
            <a:ext cx="563165" cy="589360"/>
          </a:xfrm>
          <a:custGeom>
            <a:avLst/>
            <a:gdLst>
              <a:gd name="T0" fmla="*/ 375444 w 21600"/>
              <a:gd name="T1" fmla="*/ 404199 h 21294"/>
              <a:gd name="T2" fmla="*/ 375444 w 21600"/>
              <a:gd name="T3" fmla="*/ 404199 h 21294"/>
              <a:gd name="T4" fmla="*/ 375444 w 21600"/>
              <a:gd name="T5" fmla="*/ 404199 h 21294"/>
              <a:gd name="T6" fmla="*/ 375444 w 21600"/>
              <a:gd name="T7" fmla="*/ 40419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600" y="18984"/>
                  <a:pt x="21600" y="19047"/>
                </a:cubicBezTo>
                <a:cubicBezTo>
                  <a:pt x="21600" y="20334"/>
                  <a:pt x="16764" y="21293"/>
                  <a:pt x="10801" y="21293"/>
                </a:cubicBezTo>
                <a:cubicBezTo>
                  <a:pt x="10801" y="21293"/>
                  <a:pt x="10801" y="21293"/>
                  <a:pt x="10801" y="21293"/>
                </a:cubicBezTo>
                <a:close/>
              </a:path>
            </a:pathLst>
          </a:custGeom>
          <a:solidFill>
            <a:schemeClr val="tx2"/>
          </a:solidFill>
          <a:ln>
            <a:noFill/>
          </a:ln>
          <a:effectLst/>
          <a:extLst/>
        </p:spPr>
        <p:txBody>
          <a:bodyPr lIns="0" tIns="0" rIns="0" bIns="0" anchor="ctr"/>
          <a:lstStyle/>
          <a:p>
            <a:endParaRPr lang="id-ID" sz="1800"/>
          </a:p>
        </p:txBody>
      </p:sp>
      <p:sp>
        <p:nvSpPr>
          <p:cNvPr id="18440" name="AutoShape 8"/>
          <p:cNvSpPr>
            <a:spLocks/>
          </p:cNvSpPr>
          <p:nvPr/>
        </p:nvSpPr>
        <p:spPr bwMode="auto">
          <a:xfrm>
            <a:off x="10556081" y="8621317"/>
            <a:ext cx="5329238" cy="1401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necero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army sometimes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41" name="AutoShape 9"/>
          <p:cNvSpPr>
            <a:spLocks/>
          </p:cNvSpPr>
          <p:nvPr/>
        </p:nvSpPr>
        <p:spPr bwMode="auto">
          <a:xfrm>
            <a:off x="10556081" y="8116491"/>
            <a:ext cx="532923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Build Connection</a:t>
            </a:r>
            <a:endParaRPr lang="en-US" sz="1800" dirty="0">
              <a:solidFill>
                <a:schemeClr val="tx2"/>
              </a:solidFill>
              <a:latin typeface="Roboto" charset="0"/>
              <a:ea typeface="ＭＳ Ｐゴシック" charset="0"/>
              <a:cs typeface="Roboto" charset="0"/>
              <a:sym typeface="Roboto" charset="0"/>
            </a:endParaRPr>
          </a:p>
        </p:txBody>
      </p:sp>
      <p:sp>
        <p:nvSpPr>
          <p:cNvPr id="18443" name="AutoShape 11"/>
          <p:cNvSpPr>
            <a:spLocks/>
          </p:cNvSpPr>
          <p:nvPr/>
        </p:nvSpPr>
        <p:spPr bwMode="auto">
          <a:xfrm>
            <a:off x="8847535" y="6717506"/>
            <a:ext cx="5726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2012</a:t>
            </a:r>
            <a:endParaRPr lang="en-US" sz="1800" dirty="0">
              <a:solidFill>
                <a:schemeClr val="bg1"/>
              </a:solidFill>
              <a:latin typeface="Roboto" charset="0"/>
              <a:ea typeface="ＭＳ Ｐゴシック" charset="0"/>
              <a:cs typeface="Roboto" charset="0"/>
              <a:sym typeface="Roboto" charset="0"/>
            </a:endParaRPr>
          </a:p>
        </p:txBody>
      </p:sp>
      <p:sp>
        <p:nvSpPr>
          <p:cNvPr id="18445" name="AutoShape 13"/>
          <p:cNvSpPr>
            <a:spLocks/>
          </p:cNvSpPr>
          <p:nvPr/>
        </p:nvSpPr>
        <p:spPr bwMode="auto">
          <a:xfrm>
            <a:off x="15301913" y="6412706"/>
            <a:ext cx="933450" cy="93464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p>
        </p:txBody>
      </p:sp>
      <p:sp>
        <p:nvSpPr>
          <p:cNvPr id="18446" name="AutoShape 14"/>
          <p:cNvSpPr>
            <a:spLocks/>
          </p:cNvSpPr>
          <p:nvPr/>
        </p:nvSpPr>
        <p:spPr bwMode="auto">
          <a:xfrm>
            <a:off x="15512654" y="6717506"/>
            <a:ext cx="51077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Now</a:t>
            </a:r>
            <a:endParaRPr lang="en-US" sz="1800" dirty="0">
              <a:solidFill>
                <a:schemeClr val="bg1"/>
              </a:solidFill>
              <a:latin typeface="Roboto" charset="0"/>
              <a:ea typeface="ＭＳ Ｐゴシック" charset="0"/>
              <a:cs typeface="Roboto" charset="0"/>
              <a:sym typeface="Roboto"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434"/>
                                        </p:tgtEl>
                                        <p:attrNameLst>
                                          <p:attrName>style.visibility</p:attrName>
                                        </p:attrNameLst>
                                      </p:cBhvr>
                                      <p:to>
                                        <p:strVal val="visible"/>
                                      </p:to>
                                    </p:set>
                                    <p:animEffect transition="in" filter="wipe(up)">
                                      <p:cBhvr>
                                        <p:cTn id="7" dur="500"/>
                                        <p:tgtEl>
                                          <p:spTgt spid="1843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Effect transition="in" filter="fade">
                                      <p:cBhvr>
                                        <p:cTn id="11" dur="500"/>
                                        <p:tgtEl>
                                          <p:spTgt spid="18443"/>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fade">
                                      <p:cBhvr>
                                        <p:cTn id="14" dur="500"/>
                                        <p:tgtEl>
                                          <p:spTgt spid="18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500"/>
                                        <p:tgtEl>
                                          <p:spTgt spid="18"/>
                                        </p:tgtEl>
                                      </p:cBhvr>
                                    </p:animEffect>
                                  </p:childTnLst>
                                </p:cTn>
                              </p:par>
                              <p:par>
                                <p:cTn id="19" presetID="10" presetClass="entr" presetSubtype="0" fill="hold" grpId="0" nodeType="withEffect">
                                  <p:stCondLst>
                                    <p:cond delay="300"/>
                                  </p:stCondLst>
                                  <p:childTnLst>
                                    <p:set>
                                      <p:cBhvr>
                                        <p:cTn id="20" dur="1" fill="hold">
                                          <p:stCondLst>
                                            <p:cond delay="0"/>
                                          </p:stCondLst>
                                        </p:cTn>
                                        <p:tgtEl>
                                          <p:spTgt spid="18439"/>
                                        </p:tgtEl>
                                        <p:attrNameLst>
                                          <p:attrName>style.visibility</p:attrName>
                                        </p:attrNameLst>
                                      </p:cBhvr>
                                      <p:to>
                                        <p:strVal val="visible"/>
                                      </p:to>
                                    </p:set>
                                    <p:animEffect transition="in" filter="fade">
                                      <p:cBhvr>
                                        <p:cTn id="21" dur="500"/>
                                        <p:tgtEl>
                                          <p:spTgt spid="18439"/>
                                        </p:tgtEl>
                                      </p:cBhvr>
                                    </p:animEffect>
                                  </p:childTnLst>
                                </p:cTn>
                              </p:par>
                              <p:par>
                                <p:cTn id="22" presetID="10" presetClass="entr" presetSubtype="0" fill="hold" grpId="0" nodeType="withEffect">
                                  <p:stCondLst>
                                    <p:cond delay="500"/>
                                  </p:stCondLst>
                                  <p:childTnLst>
                                    <p:set>
                                      <p:cBhvr>
                                        <p:cTn id="23" dur="1" fill="hold">
                                          <p:stCondLst>
                                            <p:cond delay="0"/>
                                          </p:stCondLst>
                                        </p:cTn>
                                        <p:tgtEl>
                                          <p:spTgt spid="18438"/>
                                        </p:tgtEl>
                                        <p:attrNameLst>
                                          <p:attrName>style.visibility</p:attrName>
                                        </p:attrNameLst>
                                      </p:cBhvr>
                                      <p:to>
                                        <p:strVal val="visible"/>
                                      </p:to>
                                    </p:set>
                                    <p:animEffect transition="in" filter="fade">
                                      <p:cBhvr>
                                        <p:cTn id="24" dur="500"/>
                                        <p:tgtEl>
                                          <p:spTgt spid="18438"/>
                                        </p:tgtEl>
                                      </p:cBhvr>
                                    </p:animEffect>
                                  </p:childTnLst>
                                </p:cTn>
                              </p:par>
                              <p:par>
                                <p:cTn id="25" presetID="10" presetClass="entr" presetSubtype="0" fill="hold" grpId="0" nodeType="withEffect">
                                  <p:stCondLst>
                                    <p:cond delay="500"/>
                                  </p:stCondLst>
                                  <p:childTnLst>
                                    <p:set>
                                      <p:cBhvr>
                                        <p:cTn id="26" dur="1" fill="hold">
                                          <p:stCondLst>
                                            <p:cond delay="0"/>
                                          </p:stCondLst>
                                        </p:cTn>
                                        <p:tgtEl>
                                          <p:spTgt spid="18437"/>
                                        </p:tgtEl>
                                        <p:attrNameLst>
                                          <p:attrName>style.visibility</p:attrName>
                                        </p:attrNameLst>
                                      </p:cBhvr>
                                      <p:to>
                                        <p:strVal val="visible"/>
                                      </p:to>
                                    </p:set>
                                    <p:animEffect transition="in" filter="fade">
                                      <p:cBhvr>
                                        <p:cTn id="27" dur="500"/>
                                        <p:tgtEl>
                                          <p:spTgt spid="18437"/>
                                        </p:tgtEl>
                                      </p:cBhvr>
                                    </p:animEffect>
                                  </p:childTnLst>
                                </p:cTn>
                              </p:par>
                              <p:par>
                                <p:cTn id="28" presetID="10" presetClass="entr" presetSubtype="0" fill="hold" grpId="0" nodeType="withEffect">
                                  <p:stCondLst>
                                    <p:cond delay="90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1400"/>
                                  </p:stCondLst>
                                  <p:childTnLst>
                                    <p:set>
                                      <p:cBhvr>
                                        <p:cTn id="32" dur="1" fill="hold">
                                          <p:stCondLst>
                                            <p:cond delay="0"/>
                                          </p:stCondLst>
                                        </p:cTn>
                                        <p:tgtEl>
                                          <p:spTgt spid="18441"/>
                                        </p:tgtEl>
                                        <p:attrNameLst>
                                          <p:attrName>style.visibility</p:attrName>
                                        </p:attrNameLst>
                                      </p:cBhvr>
                                      <p:to>
                                        <p:strVal val="visible"/>
                                      </p:to>
                                    </p:set>
                                    <p:animEffect transition="in" filter="fade">
                                      <p:cBhvr>
                                        <p:cTn id="33" dur="500"/>
                                        <p:tgtEl>
                                          <p:spTgt spid="18441"/>
                                        </p:tgtEl>
                                      </p:cBhvr>
                                    </p:animEffect>
                                  </p:childTnLst>
                                </p:cTn>
                              </p:par>
                              <p:par>
                                <p:cTn id="34" presetID="10" presetClass="entr" presetSubtype="0" fill="hold" grpId="0" nodeType="withEffect">
                                  <p:stCondLst>
                                    <p:cond delay="1600"/>
                                  </p:stCondLst>
                                  <p:childTnLst>
                                    <p:set>
                                      <p:cBhvr>
                                        <p:cTn id="35" dur="1" fill="hold">
                                          <p:stCondLst>
                                            <p:cond delay="0"/>
                                          </p:stCondLst>
                                        </p:cTn>
                                        <p:tgtEl>
                                          <p:spTgt spid="18440"/>
                                        </p:tgtEl>
                                        <p:attrNameLst>
                                          <p:attrName>style.visibility</p:attrName>
                                        </p:attrNameLst>
                                      </p:cBhvr>
                                      <p:to>
                                        <p:strVal val="visible"/>
                                      </p:to>
                                    </p:set>
                                    <p:animEffect transition="in" filter="fade">
                                      <p:cBhvr>
                                        <p:cTn id="36" dur="500"/>
                                        <p:tgtEl>
                                          <p:spTgt spid="18440"/>
                                        </p:tgtEl>
                                      </p:cBhvr>
                                    </p:animEffect>
                                  </p:childTnLst>
                                </p:cTn>
                              </p:par>
                            </p:childTnLst>
                          </p:cTn>
                        </p:par>
                        <p:par>
                          <p:cTn id="37" fill="hold">
                            <p:stCondLst>
                              <p:cond delay="3100"/>
                            </p:stCondLst>
                            <p:childTnLst>
                              <p:par>
                                <p:cTn id="38" presetID="22" presetClass="entr" presetSubtype="8" fill="hold" nodeType="afterEffect">
                                  <p:stCondLst>
                                    <p:cond delay="0"/>
                                  </p:stCondLst>
                                  <p:childTnLst>
                                    <p:set>
                                      <p:cBhvr>
                                        <p:cTn id="39" dur="1" fill="hold">
                                          <p:stCondLst>
                                            <p:cond delay="0"/>
                                          </p:stCondLst>
                                        </p:cTn>
                                        <p:tgtEl>
                                          <p:spTgt spid="18444"/>
                                        </p:tgtEl>
                                        <p:attrNameLst>
                                          <p:attrName>style.visibility</p:attrName>
                                        </p:attrNameLst>
                                      </p:cBhvr>
                                      <p:to>
                                        <p:strVal val="visible"/>
                                      </p:to>
                                    </p:set>
                                    <p:animEffect transition="in" filter="wipe(left)">
                                      <p:cBhvr>
                                        <p:cTn id="40" dur="500"/>
                                        <p:tgtEl>
                                          <p:spTgt spid="18444"/>
                                        </p:tgtEl>
                                      </p:cBhvr>
                                    </p:animEffect>
                                  </p:childTnLst>
                                </p:cTn>
                              </p:par>
                            </p:childTnLst>
                          </p:cTn>
                        </p:par>
                        <p:par>
                          <p:cTn id="41" fill="hold">
                            <p:stCondLst>
                              <p:cond delay="3600"/>
                            </p:stCondLst>
                            <p:childTnLst>
                              <p:par>
                                <p:cTn id="42" presetID="10" presetClass="entr" presetSubtype="0" fill="hold" grpId="0" nodeType="afterEffect">
                                  <p:stCondLst>
                                    <p:cond delay="0"/>
                                  </p:stCondLst>
                                  <p:childTnLst>
                                    <p:set>
                                      <p:cBhvr>
                                        <p:cTn id="43" dur="1" fill="hold">
                                          <p:stCondLst>
                                            <p:cond delay="0"/>
                                          </p:stCondLst>
                                        </p:cTn>
                                        <p:tgtEl>
                                          <p:spTgt spid="18446"/>
                                        </p:tgtEl>
                                        <p:attrNameLst>
                                          <p:attrName>style.visibility</p:attrName>
                                        </p:attrNameLst>
                                      </p:cBhvr>
                                      <p:to>
                                        <p:strVal val="visible"/>
                                      </p:to>
                                    </p:set>
                                    <p:animEffect transition="in" filter="fade">
                                      <p:cBhvr>
                                        <p:cTn id="44" dur="500"/>
                                        <p:tgtEl>
                                          <p:spTgt spid="1844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445"/>
                                        </p:tgtEl>
                                        <p:attrNameLst>
                                          <p:attrName>style.visibility</p:attrName>
                                        </p:attrNameLst>
                                      </p:cBhvr>
                                      <p:to>
                                        <p:strVal val="visible"/>
                                      </p:to>
                                    </p:set>
                                    <p:animEffect transition="in" filter="fade">
                                      <p:cBhvr>
                                        <p:cTn id="47" dur="500"/>
                                        <p:tgtEl>
                                          <p:spTgt spid="18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4" grpId="0" animBg="1"/>
      <p:bldP spid="17" grpId="0" animBg="1"/>
      <p:bldP spid="18435" grpId="0" animBg="1"/>
      <p:bldP spid="18437" grpId="0" animBg="1"/>
      <p:bldP spid="18438" grpId="0" animBg="1"/>
      <p:bldP spid="18439" grpId="0" animBg="1"/>
      <p:bldP spid="18440" grpId="0"/>
      <p:bldP spid="18441" grpId="0"/>
      <p:bldP spid="18443" grpId="0"/>
      <p:bldP spid="18445" grpId="0" animBg="1"/>
      <p:bldP spid="18446"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54DE9A2-0AF3-42C8-B987-3C4541499ED6}" type="slidenum">
              <a:rPr lang="en-US" sz="1500">
                <a:solidFill>
                  <a:schemeClr val="tx2"/>
                </a:solidFill>
              </a:rPr>
              <a:pPr algn="ctr" eaLnBrk="1">
                <a:lnSpc>
                  <a:spcPct val="100000"/>
                </a:lnSpc>
              </a:pPr>
              <a:t>140</a:t>
            </a:fld>
            <a:endParaRPr lang="en-US" sz="1800">
              <a:solidFill>
                <a:schemeClr val="tx2"/>
              </a:solidFill>
            </a:endParaRPr>
          </a:p>
        </p:txBody>
      </p:sp>
      <p:grpSp>
        <p:nvGrpSpPr>
          <p:cNvPr id="150530" name="Group 4"/>
          <p:cNvGrpSpPr>
            <a:grpSpLocks/>
          </p:cNvGrpSpPr>
          <p:nvPr/>
        </p:nvGrpSpPr>
        <p:grpSpPr bwMode="auto">
          <a:xfrm rot="-2700000">
            <a:off x="6593682" y="9080898"/>
            <a:ext cx="1107281" cy="1045369"/>
            <a:chOff x="-1" y="0"/>
            <a:chExt cx="1476135" cy="1393222"/>
          </a:xfrm>
          <a:solidFill>
            <a:schemeClr val="bg1">
              <a:lumMod val="85000"/>
            </a:schemeClr>
          </a:solidFill>
        </p:grpSpPr>
        <p:sp>
          <p:nvSpPr>
            <p:cNvPr id="3" name="AutoShape 5"/>
            <p:cNvSpPr>
              <a:spLocks/>
            </p:cNvSpPr>
            <p:nvPr/>
          </p:nvSpPr>
          <p:spPr bwMode="auto">
            <a:xfrm rot="10800000">
              <a:off x="188881" y="0"/>
              <a:ext cx="1098371" cy="1393222"/>
            </a:xfrm>
            <a:custGeom>
              <a:avLst/>
              <a:gdLst>
                <a:gd name="T0" fmla="*/ 549186 w 21600"/>
                <a:gd name="T1" fmla="*/ 696611 h 21600"/>
                <a:gd name="T2" fmla="*/ 549186 w 21600"/>
                <a:gd name="T3" fmla="*/ 696611 h 21600"/>
                <a:gd name="T4" fmla="*/ 549186 w 21600"/>
                <a:gd name="T5" fmla="*/ 696611 h 21600"/>
                <a:gd name="T6" fmla="*/ 549186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rot="5400000">
              <a:off x="-507935"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 name="AutoShape 7"/>
            <p:cNvSpPr>
              <a:spLocks/>
            </p:cNvSpPr>
            <p:nvPr/>
          </p:nvSpPr>
          <p:spPr bwMode="auto">
            <a:xfrm rot="5400000">
              <a:off x="591968" y="504595"/>
              <a:ext cx="1393222" cy="376177"/>
            </a:xfrm>
            <a:custGeom>
              <a:avLst/>
              <a:gdLst>
                <a:gd name="T0" fmla="*/ 696576 w 19679"/>
                <a:gd name="T1" fmla="*/ 206449 h 19679"/>
                <a:gd name="T2" fmla="*/ 696576 w 19679"/>
                <a:gd name="T3" fmla="*/ 206449 h 19679"/>
                <a:gd name="T4" fmla="*/ 696576 w 19679"/>
                <a:gd name="T5" fmla="*/ 206449 h 19679"/>
                <a:gd name="T6" fmla="*/ 696576 w 19679"/>
                <a:gd name="T7" fmla="*/ 2064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0531" name="Group 8"/>
          <p:cNvGrpSpPr>
            <a:grpSpLocks/>
          </p:cNvGrpSpPr>
          <p:nvPr/>
        </p:nvGrpSpPr>
        <p:grpSpPr bwMode="auto">
          <a:xfrm rot="2700000">
            <a:off x="5857875" y="7603331"/>
            <a:ext cx="4530329" cy="2249091"/>
            <a:chOff x="0" y="-1"/>
            <a:chExt cx="6041232" cy="2998498"/>
          </a:xfrm>
        </p:grpSpPr>
        <p:sp>
          <p:nvSpPr>
            <p:cNvPr id="6" name="AutoShape 9"/>
            <p:cNvSpPr>
              <a:spLocks/>
            </p:cNvSpPr>
            <p:nvPr/>
          </p:nvSpPr>
          <p:spPr bwMode="auto">
            <a:xfrm>
              <a:off x="-2245" y="816509"/>
              <a:ext cx="6041231" cy="2182602"/>
            </a:xfrm>
            <a:custGeom>
              <a:avLst/>
              <a:gdLst>
                <a:gd name="T0" fmla="*/ 3020616 w 21600"/>
                <a:gd name="T1" fmla="*/ 1091249 h 20839"/>
                <a:gd name="T2" fmla="*/ 3020616 w 21600"/>
                <a:gd name="T3" fmla="*/ 1091249 h 20839"/>
                <a:gd name="T4" fmla="*/ 3020616 w 21600"/>
                <a:gd name="T5" fmla="*/ 1091249 h 20839"/>
                <a:gd name="T6" fmla="*/ 3020616 w 21600"/>
                <a:gd name="T7" fmla="*/ 1091249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7"/>
                  </a:lnTo>
                  <a:cubicBezTo>
                    <a:pt x="0" y="15041"/>
                    <a:pt x="1054" y="17035"/>
                    <a:pt x="3162" y="18556"/>
                  </a:cubicBezTo>
                  <a:cubicBezTo>
                    <a:pt x="7380" y="21600"/>
                    <a:pt x="14219" y="21599"/>
                    <a:pt x="18437" y="18556"/>
                  </a:cubicBezTo>
                  <a:cubicBezTo>
                    <a:pt x="20545" y="17035"/>
                    <a:pt x="21600" y="15041"/>
                    <a:pt x="21600" y="13047"/>
                  </a:cubicBez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7466" name="AutoShape 10"/>
            <p:cNvSpPr>
              <a:spLocks/>
            </p:cNvSpPr>
            <p:nvPr/>
          </p:nvSpPr>
          <p:spPr bwMode="auto">
            <a:xfrm>
              <a:off x="-561" y="-765"/>
              <a:ext cx="6041231" cy="1631792"/>
            </a:xfrm>
            <a:custGeom>
              <a:avLst/>
              <a:gdLst>
                <a:gd name="T0" fmla="*/ 3020462 w 19679"/>
                <a:gd name="T1" fmla="*/ 895541 h 19679"/>
                <a:gd name="T2" fmla="*/ 3020462 w 19679"/>
                <a:gd name="T3" fmla="*/ 895541 h 19679"/>
                <a:gd name="T4" fmla="*/ 3020462 w 19679"/>
                <a:gd name="T5" fmla="*/ 895541 h 19679"/>
                <a:gd name="T6" fmla="*/ 3020462 w 19679"/>
                <a:gd name="T7" fmla="*/ 8955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0532" name="Group 11"/>
          <p:cNvGrpSpPr>
            <a:grpSpLocks/>
          </p:cNvGrpSpPr>
          <p:nvPr/>
        </p:nvGrpSpPr>
        <p:grpSpPr bwMode="auto">
          <a:xfrm rot="2700000">
            <a:off x="6992541" y="6884194"/>
            <a:ext cx="3976688" cy="1974056"/>
            <a:chOff x="0" y="0"/>
            <a:chExt cx="5302250" cy="2631773"/>
          </a:xfrm>
        </p:grpSpPr>
        <p:sp>
          <p:nvSpPr>
            <p:cNvPr id="147468" name="AutoShape 12"/>
            <p:cNvSpPr>
              <a:spLocks/>
            </p:cNvSpPr>
            <p:nvPr/>
          </p:nvSpPr>
          <p:spPr bwMode="auto">
            <a:xfrm>
              <a:off x="-2807" y="717670"/>
              <a:ext cx="5302250" cy="1915893"/>
            </a:xfrm>
            <a:custGeom>
              <a:avLst/>
              <a:gdLst>
                <a:gd name="T0" fmla="*/ 2651125 w 21600"/>
                <a:gd name="T1" fmla="*/ 957901 h 20839"/>
                <a:gd name="T2" fmla="*/ 2651125 w 21600"/>
                <a:gd name="T3" fmla="*/ 957901 h 20839"/>
                <a:gd name="T4" fmla="*/ 2651125 w 21600"/>
                <a:gd name="T5" fmla="*/ 957901 h 20839"/>
                <a:gd name="T6" fmla="*/ 2651125 w 21600"/>
                <a:gd name="T7" fmla="*/ 957901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3"/>
                  </a:lnTo>
                  <a:cubicBezTo>
                    <a:pt x="0" y="15037"/>
                    <a:pt x="1055" y="17035"/>
                    <a:pt x="3164" y="18556"/>
                  </a:cubicBezTo>
                  <a:cubicBezTo>
                    <a:pt x="7381" y="21600"/>
                    <a:pt x="14218" y="21600"/>
                    <a:pt x="18435" y="18556"/>
                  </a:cubicBezTo>
                  <a:cubicBezTo>
                    <a:pt x="20544" y="17035"/>
                    <a:pt x="21600" y="15037"/>
                    <a:pt x="21600" y="13043"/>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7469" name="AutoShape 13"/>
            <p:cNvSpPr>
              <a:spLocks/>
            </p:cNvSpPr>
            <p:nvPr/>
          </p:nvSpPr>
          <p:spPr bwMode="auto">
            <a:xfrm>
              <a:off x="-2245" y="643"/>
              <a:ext cx="5302250" cy="1431761"/>
            </a:xfrm>
            <a:custGeom>
              <a:avLst/>
              <a:gdLst>
                <a:gd name="T0" fmla="*/ 2650990 w 19679"/>
                <a:gd name="T1" fmla="*/ 785762 h 19679"/>
                <a:gd name="T2" fmla="*/ 2650990 w 19679"/>
                <a:gd name="T3" fmla="*/ 785762 h 19679"/>
                <a:gd name="T4" fmla="*/ 2650990 w 19679"/>
                <a:gd name="T5" fmla="*/ 785762 h 19679"/>
                <a:gd name="T6" fmla="*/ 2650990 w 19679"/>
                <a:gd name="T7" fmla="*/ 785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0533" name="Group 14"/>
          <p:cNvGrpSpPr>
            <a:grpSpLocks/>
          </p:cNvGrpSpPr>
          <p:nvPr/>
        </p:nvGrpSpPr>
        <p:grpSpPr bwMode="auto">
          <a:xfrm rot="2700000">
            <a:off x="8056364" y="6201370"/>
            <a:ext cx="3467100" cy="1720454"/>
            <a:chOff x="-1" y="0"/>
            <a:chExt cx="4622310" cy="2294255"/>
          </a:xfrm>
        </p:grpSpPr>
        <p:sp>
          <p:nvSpPr>
            <p:cNvPr id="147471" name="AutoShape 15"/>
            <p:cNvSpPr>
              <a:spLocks/>
            </p:cNvSpPr>
            <p:nvPr/>
          </p:nvSpPr>
          <p:spPr bwMode="auto">
            <a:xfrm>
              <a:off x="-562" y="620164"/>
              <a:ext cx="4622310" cy="1670281"/>
            </a:xfrm>
            <a:custGeom>
              <a:avLst/>
              <a:gdLst>
                <a:gd name="T0" fmla="*/ 2311155 w 21600"/>
                <a:gd name="T1" fmla="*/ 835100 h 20839"/>
                <a:gd name="T2" fmla="*/ 2311155 w 21600"/>
                <a:gd name="T3" fmla="*/ 835100 h 20839"/>
                <a:gd name="T4" fmla="*/ 2311155 w 21600"/>
                <a:gd name="T5" fmla="*/ 835100 h 20839"/>
                <a:gd name="T6" fmla="*/ 2311155 w 21600"/>
                <a:gd name="T7" fmla="*/ 835100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7"/>
                  </a:cubicBezTo>
                  <a:cubicBezTo>
                    <a:pt x="7380" y="21600"/>
                    <a:pt x="14219" y="21599"/>
                    <a:pt x="18437" y="18557"/>
                  </a:cubicBezTo>
                  <a:cubicBezTo>
                    <a:pt x="20546" y="17035"/>
                    <a:pt x="21599" y="15039"/>
                    <a:pt x="21599" y="13044"/>
                  </a:cubicBez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7472" name="AutoShape 16"/>
            <p:cNvSpPr>
              <a:spLocks/>
            </p:cNvSpPr>
            <p:nvPr/>
          </p:nvSpPr>
          <p:spPr bwMode="auto">
            <a:xfrm>
              <a:off x="-3368" y="309"/>
              <a:ext cx="4622310" cy="1249536"/>
            </a:xfrm>
            <a:custGeom>
              <a:avLst/>
              <a:gdLst>
                <a:gd name="T0" fmla="*/ 2311038 w 19679"/>
                <a:gd name="T1" fmla="*/ 685756 h 19679"/>
                <a:gd name="T2" fmla="*/ 2311038 w 19679"/>
                <a:gd name="T3" fmla="*/ 685756 h 19679"/>
                <a:gd name="T4" fmla="*/ 2311038 w 19679"/>
                <a:gd name="T5" fmla="*/ 685756 h 19679"/>
                <a:gd name="T6" fmla="*/ 2311038 w 19679"/>
                <a:gd name="T7" fmla="*/ 685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0534" name="Group 17"/>
          <p:cNvGrpSpPr>
            <a:grpSpLocks/>
          </p:cNvGrpSpPr>
          <p:nvPr/>
        </p:nvGrpSpPr>
        <p:grpSpPr bwMode="auto">
          <a:xfrm rot="2700000">
            <a:off x="9038035" y="5619750"/>
            <a:ext cx="2931319" cy="1454944"/>
            <a:chOff x="-1" y="-1"/>
            <a:chExt cx="3908499" cy="1939849"/>
          </a:xfrm>
        </p:grpSpPr>
        <p:sp>
          <p:nvSpPr>
            <p:cNvPr id="147474" name="AutoShape 18"/>
            <p:cNvSpPr>
              <a:spLocks/>
            </p:cNvSpPr>
            <p:nvPr/>
          </p:nvSpPr>
          <p:spPr bwMode="auto">
            <a:xfrm>
              <a:off x="-2808" y="532021"/>
              <a:ext cx="3908499" cy="1411232"/>
            </a:xfrm>
            <a:custGeom>
              <a:avLst/>
              <a:gdLst>
                <a:gd name="T0" fmla="*/ 1954250 w 21600"/>
                <a:gd name="T1" fmla="*/ 705582 h 20839"/>
                <a:gd name="T2" fmla="*/ 1954250 w 21600"/>
                <a:gd name="T3" fmla="*/ 705582 h 20839"/>
                <a:gd name="T4" fmla="*/ 1954250 w 21600"/>
                <a:gd name="T5" fmla="*/ 705582 h 20839"/>
                <a:gd name="T6" fmla="*/ 1954250 w 21600"/>
                <a:gd name="T7" fmla="*/ 705582 h 208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839">
                  <a:moveTo>
                    <a:pt x="0" y="0"/>
                  </a:moveTo>
                  <a:lnTo>
                    <a:pt x="0" y="13044"/>
                  </a:lnTo>
                  <a:cubicBezTo>
                    <a:pt x="0" y="15039"/>
                    <a:pt x="1053" y="17035"/>
                    <a:pt x="3162" y="18556"/>
                  </a:cubicBezTo>
                  <a:cubicBezTo>
                    <a:pt x="7380" y="21599"/>
                    <a:pt x="14219" y="21600"/>
                    <a:pt x="18437" y="18556"/>
                  </a:cubicBezTo>
                  <a:cubicBezTo>
                    <a:pt x="20546" y="17035"/>
                    <a:pt x="21600" y="15039"/>
                    <a:pt x="21600" y="13044"/>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7475" name="AutoShape 19"/>
            <p:cNvSpPr>
              <a:spLocks/>
            </p:cNvSpPr>
            <p:nvPr/>
          </p:nvSpPr>
          <p:spPr bwMode="auto">
            <a:xfrm>
              <a:off x="-2807" y="2647"/>
              <a:ext cx="3908499" cy="1055647"/>
            </a:xfrm>
            <a:custGeom>
              <a:avLst/>
              <a:gdLst>
                <a:gd name="T0" fmla="*/ 1954150 w 19679"/>
                <a:gd name="T1" fmla="*/ 579348 h 19679"/>
                <a:gd name="T2" fmla="*/ 1954150 w 19679"/>
                <a:gd name="T3" fmla="*/ 579348 h 19679"/>
                <a:gd name="T4" fmla="*/ 1954150 w 19679"/>
                <a:gd name="T5" fmla="*/ 579348 h 19679"/>
                <a:gd name="T6" fmla="*/ 1954150 w 19679"/>
                <a:gd name="T7" fmla="*/ 5793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0535" name="Group 20"/>
          <p:cNvGrpSpPr>
            <a:grpSpLocks/>
          </p:cNvGrpSpPr>
          <p:nvPr/>
        </p:nvGrpSpPr>
        <p:grpSpPr bwMode="auto">
          <a:xfrm rot="-2700000">
            <a:off x="10485835" y="5189935"/>
            <a:ext cx="1106090" cy="1044178"/>
            <a:chOff x="-1" y="0"/>
            <a:chExt cx="1476135" cy="1393222"/>
          </a:xfrm>
        </p:grpSpPr>
        <p:sp>
          <p:nvSpPr>
            <p:cNvPr id="147477" name="AutoShape 21"/>
            <p:cNvSpPr>
              <a:spLocks/>
            </p:cNvSpPr>
            <p:nvPr/>
          </p:nvSpPr>
          <p:spPr bwMode="auto">
            <a:xfrm rot="10800000">
              <a:off x="187495" y="0"/>
              <a:ext cx="1101143" cy="1393222"/>
            </a:xfrm>
            <a:custGeom>
              <a:avLst/>
              <a:gdLst>
                <a:gd name="T0" fmla="*/ 550572 w 21600"/>
                <a:gd name="T1" fmla="*/ 696611 h 21600"/>
                <a:gd name="T2" fmla="*/ 550572 w 21600"/>
                <a:gd name="T3" fmla="*/ 696611 h 21600"/>
                <a:gd name="T4" fmla="*/ 550572 w 21600"/>
                <a:gd name="T5" fmla="*/ 696611 h 21600"/>
                <a:gd name="T6" fmla="*/ 550572 w 21600"/>
                <a:gd name="T7" fmla="*/ 696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7478" name="AutoShape 22"/>
            <p:cNvSpPr>
              <a:spLocks/>
            </p:cNvSpPr>
            <p:nvPr/>
          </p:nvSpPr>
          <p:spPr bwMode="auto">
            <a:xfrm rot="5400000">
              <a:off x="-507964" y="504951"/>
              <a:ext cx="1393223" cy="376581"/>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9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7479" name="AutoShape 23"/>
            <p:cNvSpPr>
              <a:spLocks/>
            </p:cNvSpPr>
            <p:nvPr/>
          </p:nvSpPr>
          <p:spPr bwMode="auto">
            <a:xfrm rot="5400000">
              <a:off x="590875" y="504950"/>
              <a:ext cx="1393222" cy="376582"/>
            </a:xfrm>
            <a:custGeom>
              <a:avLst/>
              <a:gdLst>
                <a:gd name="T0" fmla="*/ 696576 w 19679"/>
                <a:gd name="T1" fmla="*/ 206671 h 19679"/>
                <a:gd name="T2" fmla="*/ 696576 w 19679"/>
                <a:gd name="T3" fmla="*/ 206671 h 19679"/>
                <a:gd name="T4" fmla="*/ 696576 w 19679"/>
                <a:gd name="T5" fmla="*/ 206671 h 19679"/>
                <a:gd name="T6" fmla="*/ 696576 w 19679"/>
                <a:gd name="T7" fmla="*/ 2066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lumMod val="8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7480" name="AutoShape 24"/>
          <p:cNvSpPr>
            <a:spLocks/>
          </p:cNvSpPr>
          <p:nvPr/>
        </p:nvSpPr>
        <p:spPr bwMode="auto">
          <a:xfrm>
            <a:off x="4688681" y="490537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7481" name="AutoShape 25"/>
          <p:cNvSpPr>
            <a:spLocks/>
          </p:cNvSpPr>
          <p:nvPr/>
        </p:nvSpPr>
        <p:spPr bwMode="auto">
          <a:xfrm>
            <a:off x="2439591" y="5361385"/>
            <a:ext cx="376832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7482" name="AutoShape 26"/>
          <p:cNvSpPr>
            <a:spLocks/>
          </p:cNvSpPr>
          <p:nvPr/>
        </p:nvSpPr>
        <p:spPr bwMode="auto">
          <a:xfrm>
            <a:off x="13524310" y="574833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7483" name="AutoShape 27"/>
          <p:cNvSpPr>
            <a:spLocks/>
          </p:cNvSpPr>
          <p:nvPr/>
        </p:nvSpPr>
        <p:spPr bwMode="auto">
          <a:xfrm>
            <a:off x="13524310" y="6138862"/>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84" name="Line 28"/>
          <p:cNvSpPr>
            <a:spLocks noChangeShapeType="1"/>
          </p:cNvSpPr>
          <p:nvPr/>
        </p:nvSpPr>
        <p:spPr bwMode="auto">
          <a:xfrm flipH="1">
            <a:off x="5347098" y="8753475"/>
            <a:ext cx="1721644"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7485" name="Line 29"/>
          <p:cNvSpPr>
            <a:spLocks noChangeShapeType="1"/>
          </p:cNvSpPr>
          <p:nvPr/>
        </p:nvSpPr>
        <p:spPr bwMode="auto">
          <a:xfrm flipH="1">
            <a:off x="9736932" y="9389269"/>
            <a:ext cx="2316956"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7486" name="Line 30"/>
          <p:cNvSpPr>
            <a:spLocks noChangeShapeType="1"/>
          </p:cNvSpPr>
          <p:nvPr/>
        </p:nvSpPr>
        <p:spPr bwMode="auto">
          <a:xfrm flipH="1">
            <a:off x="6877050" y="5788819"/>
            <a:ext cx="1801416"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7487" name="Line 31"/>
          <p:cNvSpPr>
            <a:spLocks noChangeShapeType="1"/>
          </p:cNvSpPr>
          <p:nvPr/>
        </p:nvSpPr>
        <p:spPr bwMode="auto">
          <a:xfrm flipH="1">
            <a:off x="11307366" y="6609160"/>
            <a:ext cx="1569244"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47488" name="AutoShape 32"/>
          <p:cNvSpPr>
            <a:spLocks/>
          </p:cNvSpPr>
          <p:nvPr/>
        </p:nvSpPr>
        <p:spPr bwMode="auto">
          <a:xfrm rot="2700000">
            <a:off x="7271147" y="8818959"/>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47489" name="AutoShape 33"/>
          <p:cNvSpPr>
            <a:spLocks/>
          </p:cNvSpPr>
          <p:nvPr/>
        </p:nvSpPr>
        <p:spPr bwMode="auto">
          <a:xfrm rot="2700000">
            <a:off x="8099227" y="8005167"/>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47490" name="AutoShape 34"/>
          <p:cNvSpPr>
            <a:spLocks/>
          </p:cNvSpPr>
          <p:nvPr/>
        </p:nvSpPr>
        <p:spPr bwMode="auto">
          <a:xfrm rot="2700000">
            <a:off x="9023748" y="71127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47491" name="AutoShape 35"/>
          <p:cNvSpPr>
            <a:spLocks/>
          </p:cNvSpPr>
          <p:nvPr/>
        </p:nvSpPr>
        <p:spPr bwMode="auto">
          <a:xfrm rot="2700000">
            <a:off x="9807179" y="6373416"/>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147492" name="AutoShape 36"/>
          <p:cNvSpPr>
            <a:spLocks/>
          </p:cNvSpPr>
          <p:nvPr/>
        </p:nvSpPr>
        <p:spPr bwMode="auto">
          <a:xfrm>
            <a:off x="12536091" y="8528447"/>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7493" name="AutoShape 37"/>
          <p:cNvSpPr>
            <a:spLocks/>
          </p:cNvSpPr>
          <p:nvPr/>
        </p:nvSpPr>
        <p:spPr bwMode="auto">
          <a:xfrm>
            <a:off x="12536091" y="8918973"/>
            <a:ext cx="376832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7494" name="AutoShape 38"/>
          <p:cNvSpPr>
            <a:spLocks/>
          </p:cNvSpPr>
          <p:nvPr/>
        </p:nvSpPr>
        <p:spPr bwMode="auto">
          <a:xfrm>
            <a:off x="3199210" y="787122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7495" name="AutoShape 39"/>
          <p:cNvSpPr>
            <a:spLocks/>
          </p:cNvSpPr>
          <p:nvPr/>
        </p:nvSpPr>
        <p:spPr bwMode="auto">
          <a:xfrm>
            <a:off x="951310" y="8327231"/>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06B16F-8272-48EE-B9F5-F060CFF6D8BD}" type="slidenum">
              <a:rPr lang="en-US" sz="1500">
                <a:solidFill>
                  <a:schemeClr val="tx2"/>
                </a:solidFill>
              </a:rPr>
              <a:pPr algn="ctr" eaLnBrk="1">
                <a:lnSpc>
                  <a:spcPct val="100000"/>
                </a:lnSpc>
              </a:pPr>
              <a:t>141</a:t>
            </a:fld>
            <a:endParaRPr lang="en-US" sz="1800">
              <a:solidFill>
                <a:schemeClr val="tx2"/>
              </a:solidFill>
            </a:endParaRPr>
          </a:p>
        </p:txBody>
      </p:sp>
      <p:grpSp>
        <p:nvGrpSpPr>
          <p:cNvPr id="148484" name="Group 4"/>
          <p:cNvGrpSpPr>
            <a:grpSpLocks/>
          </p:cNvGrpSpPr>
          <p:nvPr/>
        </p:nvGrpSpPr>
        <p:grpSpPr bwMode="auto">
          <a:xfrm>
            <a:off x="9635729" y="6378178"/>
            <a:ext cx="1732359" cy="4280297"/>
            <a:chOff x="0" y="0"/>
            <a:chExt cx="2308709" cy="5707111"/>
          </a:xfrm>
        </p:grpSpPr>
        <p:sp>
          <p:nvSpPr>
            <p:cNvPr id="148485" name="AutoShape 5"/>
            <p:cNvSpPr>
              <a:spLocks/>
            </p:cNvSpPr>
            <p:nvPr/>
          </p:nvSpPr>
          <p:spPr bwMode="auto">
            <a:xfrm flipH="1">
              <a:off x="6347" y="20637"/>
              <a:ext cx="1151975" cy="4907005"/>
            </a:xfrm>
            <a:custGeom>
              <a:avLst/>
              <a:gdLst>
                <a:gd name="T0" fmla="*/ 575988 w 21600"/>
                <a:gd name="T1" fmla="*/ 2453503 h 21600"/>
                <a:gd name="T2" fmla="*/ 575988 w 21600"/>
                <a:gd name="T3" fmla="*/ 2453503 h 21600"/>
                <a:gd name="T4" fmla="*/ 575988 w 21600"/>
                <a:gd name="T5" fmla="*/ 2453503 h 21600"/>
                <a:gd name="T6" fmla="*/ 57598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86" name="AutoShape 6"/>
            <p:cNvSpPr>
              <a:spLocks/>
            </p:cNvSpPr>
            <p:nvPr/>
          </p:nvSpPr>
          <p:spPr bwMode="auto">
            <a:xfrm>
              <a:off x="1144041" y="20637"/>
              <a:ext cx="1150387" cy="4907005"/>
            </a:xfrm>
            <a:custGeom>
              <a:avLst/>
              <a:gdLst>
                <a:gd name="T0" fmla="*/ 575194 w 21600"/>
                <a:gd name="T1" fmla="*/ 2453503 h 21600"/>
                <a:gd name="T2" fmla="*/ 575194 w 21600"/>
                <a:gd name="T3" fmla="*/ 2453503 h 21600"/>
                <a:gd name="T4" fmla="*/ 575194 w 21600"/>
                <a:gd name="T5" fmla="*/ 2453503 h 21600"/>
                <a:gd name="T6" fmla="*/ 575194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87" name="AutoShape 7"/>
            <p:cNvSpPr>
              <a:spLocks/>
            </p:cNvSpPr>
            <p:nvPr/>
          </p:nvSpPr>
          <p:spPr bwMode="auto">
            <a:xfrm>
              <a:off x="6347" y="0"/>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88" name="AutoShape 8"/>
            <p:cNvSpPr>
              <a:spLocks/>
            </p:cNvSpPr>
            <p:nvPr/>
          </p:nvSpPr>
          <p:spPr bwMode="auto">
            <a:xfrm>
              <a:off x="0"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489" name="AutoShape 9"/>
            <p:cNvSpPr>
              <a:spLocks/>
            </p:cNvSpPr>
            <p:nvPr/>
          </p:nvSpPr>
          <p:spPr bwMode="auto">
            <a:xfrm>
              <a:off x="0" y="4356137"/>
              <a:ext cx="1151975" cy="963620"/>
            </a:xfrm>
            <a:custGeom>
              <a:avLst/>
              <a:gdLst>
                <a:gd name="T0" fmla="*/ 575988 w 21600"/>
                <a:gd name="T1" fmla="*/ 481810 h 21600"/>
                <a:gd name="T2" fmla="*/ 575988 w 21600"/>
                <a:gd name="T3" fmla="*/ 481810 h 21600"/>
                <a:gd name="T4" fmla="*/ 575988 w 21600"/>
                <a:gd name="T5" fmla="*/ 481810 h 21600"/>
                <a:gd name="T6" fmla="*/ 575988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490" name="AutoShape 10"/>
            <p:cNvSpPr>
              <a:spLocks/>
            </p:cNvSpPr>
            <p:nvPr/>
          </p:nvSpPr>
          <p:spPr bwMode="auto">
            <a:xfrm>
              <a:off x="1151975" y="4356137"/>
              <a:ext cx="1150387" cy="963620"/>
            </a:xfrm>
            <a:custGeom>
              <a:avLst/>
              <a:gdLst>
                <a:gd name="T0" fmla="*/ 575194 w 21600"/>
                <a:gd name="T1" fmla="*/ 481810 h 21600"/>
                <a:gd name="T2" fmla="*/ 575194 w 21600"/>
                <a:gd name="T3" fmla="*/ 481810 h 21600"/>
                <a:gd name="T4" fmla="*/ 575194 w 21600"/>
                <a:gd name="T5" fmla="*/ 481810 h 21600"/>
                <a:gd name="T6" fmla="*/ 575194 w 21600"/>
                <a:gd name="T7" fmla="*/ 4818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91" name="AutoShape 11"/>
            <p:cNvSpPr>
              <a:spLocks/>
            </p:cNvSpPr>
            <p:nvPr/>
          </p:nvSpPr>
          <p:spPr bwMode="auto">
            <a:xfrm>
              <a:off x="0" y="3968784"/>
              <a:ext cx="2302362" cy="774707"/>
            </a:xfrm>
            <a:custGeom>
              <a:avLst/>
              <a:gdLst>
                <a:gd name="T0" fmla="*/ 1151181 w 21600"/>
                <a:gd name="T1" fmla="*/ 387354 h 21600"/>
                <a:gd name="T2" fmla="*/ 1151181 w 21600"/>
                <a:gd name="T3" fmla="*/ 387354 h 21600"/>
                <a:gd name="T4" fmla="*/ 1151181 w 21600"/>
                <a:gd name="T5" fmla="*/ 387354 h 21600"/>
                <a:gd name="T6" fmla="*/ 115118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92" name="AutoShape 12"/>
            <p:cNvSpPr>
              <a:spLocks/>
            </p:cNvSpPr>
            <p:nvPr/>
          </p:nvSpPr>
          <p:spPr bwMode="auto">
            <a:xfrm flipH="1">
              <a:off x="1151975" y="4932404"/>
              <a:ext cx="1150387" cy="774707"/>
            </a:xfrm>
            <a:custGeom>
              <a:avLst/>
              <a:gdLst>
                <a:gd name="T0" fmla="*/ 575194 w 21600"/>
                <a:gd name="T1" fmla="*/ 387354 h 21600"/>
                <a:gd name="T2" fmla="*/ 575194 w 21600"/>
                <a:gd name="T3" fmla="*/ 387354 h 21600"/>
                <a:gd name="T4" fmla="*/ 575194 w 21600"/>
                <a:gd name="T5" fmla="*/ 387354 h 21600"/>
                <a:gd name="T6" fmla="*/ 575194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8493" name="Group 13"/>
          <p:cNvGrpSpPr>
            <a:grpSpLocks/>
          </p:cNvGrpSpPr>
          <p:nvPr/>
        </p:nvGrpSpPr>
        <p:grpSpPr bwMode="auto">
          <a:xfrm>
            <a:off x="6952060" y="6378178"/>
            <a:ext cx="1735931" cy="4280297"/>
            <a:chOff x="0" y="0"/>
            <a:chExt cx="2314883" cy="5707111"/>
          </a:xfrm>
        </p:grpSpPr>
        <p:sp>
          <p:nvSpPr>
            <p:cNvPr id="148494" name="AutoShape 14"/>
            <p:cNvSpPr>
              <a:spLocks/>
            </p:cNvSpPr>
            <p:nvPr/>
          </p:nvSpPr>
          <p:spPr bwMode="auto">
            <a:xfrm flipH="1">
              <a:off x="12702" y="20637"/>
              <a:ext cx="1151090" cy="4907005"/>
            </a:xfrm>
            <a:custGeom>
              <a:avLst/>
              <a:gdLst>
                <a:gd name="T0" fmla="*/ 575545 w 21600"/>
                <a:gd name="T1" fmla="*/ 2453503 h 21600"/>
                <a:gd name="T2" fmla="*/ 575545 w 21600"/>
                <a:gd name="T3" fmla="*/ 2453503 h 21600"/>
                <a:gd name="T4" fmla="*/ 575545 w 21600"/>
                <a:gd name="T5" fmla="*/ 2453503 h 21600"/>
                <a:gd name="T6" fmla="*/ 575545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95" name="AutoShape 15"/>
            <p:cNvSpPr>
              <a:spLocks/>
            </p:cNvSpPr>
            <p:nvPr/>
          </p:nvSpPr>
          <p:spPr bwMode="auto">
            <a:xfrm>
              <a:off x="1151090" y="20637"/>
              <a:ext cx="1151091" cy="4907005"/>
            </a:xfrm>
            <a:custGeom>
              <a:avLst/>
              <a:gdLst>
                <a:gd name="T0" fmla="*/ 575546 w 21600"/>
                <a:gd name="T1" fmla="*/ 2453503 h 21600"/>
                <a:gd name="T2" fmla="*/ 575546 w 21600"/>
                <a:gd name="T3" fmla="*/ 2453503 h 21600"/>
                <a:gd name="T4" fmla="*/ 575546 w 21600"/>
                <a:gd name="T5" fmla="*/ 2453503 h 21600"/>
                <a:gd name="T6" fmla="*/ 575546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96" name="AutoShape 16"/>
            <p:cNvSpPr>
              <a:spLocks/>
            </p:cNvSpPr>
            <p:nvPr/>
          </p:nvSpPr>
          <p:spPr bwMode="auto">
            <a:xfrm>
              <a:off x="0" y="0"/>
              <a:ext cx="2302181" cy="774707"/>
            </a:xfrm>
            <a:custGeom>
              <a:avLst/>
              <a:gdLst>
                <a:gd name="T0" fmla="*/ 1151091 w 21600"/>
                <a:gd name="T1" fmla="*/ 387354 h 21600"/>
                <a:gd name="T2" fmla="*/ 1151091 w 21600"/>
                <a:gd name="T3" fmla="*/ 387354 h 21600"/>
                <a:gd name="T4" fmla="*/ 1151091 w 21600"/>
                <a:gd name="T5" fmla="*/ 387354 h 21600"/>
                <a:gd name="T6" fmla="*/ 1151091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497" name="AutoShape 17"/>
            <p:cNvSpPr>
              <a:spLocks/>
            </p:cNvSpPr>
            <p:nvPr/>
          </p:nvSpPr>
          <p:spPr bwMode="auto">
            <a:xfrm>
              <a:off x="12702" y="4932404"/>
              <a:ext cx="1151090" cy="774707"/>
            </a:xfrm>
            <a:custGeom>
              <a:avLst/>
              <a:gdLst>
                <a:gd name="T0" fmla="*/ 575545 w 21600"/>
                <a:gd name="T1" fmla="*/ 387354 h 21600"/>
                <a:gd name="T2" fmla="*/ 575545 w 21600"/>
                <a:gd name="T3" fmla="*/ 387354 h 21600"/>
                <a:gd name="T4" fmla="*/ 575545 w 21600"/>
                <a:gd name="T5" fmla="*/ 387354 h 21600"/>
                <a:gd name="T6" fmla="*/ 5755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498" name="AutoShape 18"/>
            <p:cNvSpPr>
              <a:spLocks/>
            </p:cNvSpPr>
            <p:nvPr/>
          </p:nvSpPr>
          <p:spPr bwMode="auto">
            <a:xfrm>
              <a:off x="12702" y="2806724"/>
              <a:ext cx="1151090" cy="2513034"/>
            </a:xfrm>
            <a:custGeom>
              <a:avLst/>
              <a:gdLst>
                <a:gd name="T0" fmla="*/ 575545 w 21600"/>
                <a:gd name="T1" fmla="*/ 1256517 h 21600"/>
                <a:gd name="T2" fmla="*/ 575545 w 21600"/>
                <a:gd name="T3" fmla="*/ 1256517 h 21600"/>
                <a:gd name="T4" fmla="*/ 575545 w 21600"/>
                <a:gd name="T5" fmla="*/ 1256517 h 21600"/>
                <a:gd name="T6" fmla="*/ 575545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499" name="AutoShape 19"/>
            <p:cNvSpPr>
              <a:spLocks/>
            </p:cNvSpPr>
            <p:nvPr/>
          </p:nvSpPr>
          <p:spPr bwMode="auto">
            <a:xfrm>
              <a:off x="1163792" y="2806724"/>
              <a:ext cx="1151091" cy="2513034"/>
            </a:xfrm>
            <a:custGeom>
              <a:avLst/>
              <a:gdLst>
                <a:gd name="T0" fmla="*/ 575546 w 21600"/>
                <a:gd name="T1" fmla="*/ 1256517 h 21600"/>
                <a:gd name="T2" fmla="*/ 575546 w 21600"/>
                <a:gd name="T3" fmla="*/ 1256517 h 21600"/>
                <a:gd name="T4" fmla="*/ 575546 w 21600"/>
                <a:gd name="T5" fmla="*/ 1256517 h 21600"/>
                <a:gd name="T6" fmla="*/ 575546 w 21600"/>
                <a:gd name="T7" fmla="*/ 125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0" name="AutoShape 20"/>
            <p:cNvSpPr>
              <a:spLocks/>
            </p:cNvSpPr>
            <p:nvPr/>
          </p:nvSpPr>
          <p:spPr bwMode="auto">
            <a:xfrm>
              <a:off x="12702" y="2417783"/>
              <a:ext cx="2302181" cy="776295"/>
            </a:xfrm>
            <a:custGeom>
              <a:avLst/>
              <a:gdLst>
                <a:gd name="T0" fmla="*/ 1151091 w 21600"/>
                <a:gd name="T1" fmla="*/ 388148 h 21600"/>
                <a:gd name="T2" fmla="*/ 1151091 w 21600"/>
                <a:gd name="T3" fmla="*/ 388148 h 21600"/>
                <a:gd name="T4" fmla="*/ 1151091 w 21600"/>
                <a:gd name="T5" fmla="*/ 388148 h 21600"/>
                <a:gd name="T6" fmla="*/ 1151091 w 21600"/>
                <a:gd name="T7" fmla="*/ 388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1" name="AutoShape 21"/>
            <p:cNvSpPr>
              <a:spLocks/>
            </p:cNvSpPr>
            <p:nvPr/>
          </p:nvSpPr>
          <p:spPr bwMode="auto">
            <a:xfrm flipH="1">
              <a:off x="1163792" y="4932404"/>
              <a:ext cx="1151091" cy="774707"/>
            </a:xfrm>
            <a:custGeom>
              <a:avLst/>
              <a:gdLst>
                <a:gd name="T0" fmla="*/ 575546 w 21600"/>
                <a:gd name="T1" fmla="*/ 387354 h 21600"/>
                <a:gd name="T2" fmla="*/ 575546 w 21600"/>
                <a:gd name="T3" fmla="*/ 387354 h 21600"/>
                <a:gd name="T4" fmla="*/ 575546 w 21600"/>
                <a:gd name="T5" fmla="*/ 387354 h 21600"/>
                <a:gd name="T6" fmla="*/ 575546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8502" name="Group 22"/>
          <p:cNvGrpSpPr>
            <a:grpSpLocks/>
          </p:cNvGrpSpPr>
          <p:nvPr/>
        </p:nvGrpSpPr>
        <p:grpSpPr bwMode="auto">
          <a:xfrm>
            <a:off x="4277917" y="6378178"/>
            <a:ext cx="1726406" cy="4280297"/>
            <a:chOff x="0" y="0"/>
            <a:chExt cx="2302549" cy="5707111"/>
          </a:xfrm>
        </p:grpSpPr>
        <p:sp>
          <p:nvSpPr>
            <p:cNvPr id="148503" name="AutoShape 23"/>
            <p:cNvSpPr>
              <a:spLocks/>
            </p:cNvSpPr>
            <p:nvPr/>
          </p:nvSpPr>
          <p:spPr bwMode="auto">
            <a:xfrm flipH="1">
              <a:off x="0" y="20637"/>
              <a:ext cx="1151274" cy="4907005"/>
            </a:xfrm>
            <a:custGeom>
              <a:avLst/>
              <a:gdLst>
                <a:gd name="T0" fmla="*/ 575637 w 21600"/>
                <a:gd name="T1" fmla="*/ 2453503 h 21600"/>
                <a:gd name="T2" fmla="*/ 575637 w 21600"/>
                <a:gd name="T3" fmla="*/ 2453503 h 21600"/>
                <a:gd name="T4" fmla="*/ 575637 w 21600"/>
                <a:gd name="T5" fmla="*/ 2453503 h 21600"/>
                <a:gd name="T6" fmla="*/ 575637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4" name="AutoShape 24"/>
            <p:cNvSpPr>
              <a:spLocks/>
            </p:cNvSpPr>
            <p:nvPr/>
          </p:nvSpPr>
          <p:spPr bwMode="auto">
            <a:xfrm>
              <a:off x="1151274" y="20637"/>
              <a:ext cx="1151275" cy="4907005"/>
            </a:xfrm>
            <a:custGeom>
              <a:avLst/>
              <a:gdLst>
                <a:gd name="T0" fmla="*/ 575638 w 21600"/>
                <a:gd name="T1" fmla="*/ 2453503 h 21600"/>
                <a:gd name="T2" fmla="*/ 575638 w 21600"/>
                <a:gd name="T3" fmla="*/ 2453503 h 21600"/>
                <a:gd name="T4" fmla="*/ 575638 w 21600"/>
                <a:gd name="T5" fmla="*/ 2453503 h 21600"/>
                <a:gd name="T6" fmla="*/ 575638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5" name="AutoShape 25"/>
            <p:cNvSpPr>
              <a:spLocks/>
            </p:cNvSpPr>
            <p:nvPr/>
          </p:nvSpPr>
          <p:spPr bwMode="auto">
            <a:xfrm>
              <a:off x="0" y="4932404"/>
              <a:ext cx="1151274" cy="774707"/>
            </a:xfrm>
            <a:custGeom>
              <a:avLst/>
              <a:gdLst>
                <a:gd name="T0" fmla="*/ 575637 w 21600"/>
                <a:gd name="T1" fmla="*/ 387354 h 21600"/>
                <a:gd name="T2" fmla="*/ 575637 w 21600"/>
                <a:gd name="T3" fmla="*/ 387354 h 21600"/>
                <a:gd name="T4" fmla="*/ 575637 w 21600"/>
                <a:gd name="T5" fmla="*/ 387354 h 21600"/>
                <a:gd name="T6" fmla="*/ 575637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506" name="AutoShape 26"/>
            <p:cNvSpPr>
              <a:spLocks/>
            </p:cNvSpPr>
            <p:nvPr/>
          </p:nvSpPr>
          <p:spPr bwMode="auto">
            <a:xfrm>
              <a:off x="0" y="1196985"/>
              <a:ext cx="1151274" cy="4122772"/>
            </a:xfrm>
            <a:custGeom>
              <a:avLst/>
              <a:gdLst>
                <a:gd name="T0" fmla="*/ 575637 w 21600"/>
                <a:gd name="T1" fmla="*/ 2061386 h 21600"/>
                <a:gd name="T2" fmla="*/ 575637 w 21600"/>
                <a:gd name="T3" fmla="*/ 2061386 h 21600"/>
                <a:gd name="T4" fmla="*/ 575637 w 21600"/>
                <a:gd name="T5" fmla="*/ 2061386 h 21600"/>
                <a:gd name="T6" fmla="*/ 575637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507" name="AutoShape 27"/>
            <p:cNvSpPr>
              <a:spLocks/>
            </p:cNvSpPr>
            <p:nvPr/>
          </p:nvSpPr>
          <p:spPr bwMode="auto">
            <a:xfrm>
              <a:off x="1151274" y="1196985"/>
              <a:ext cx="1151275" cy="4122772"/>
            </a:xfrm>
            <a:custGeom>
              <a:avLst/>
              <a:gdLst>
                <a:gd name="T0" fmla="*/ 575638 w 21600"/>
                <a:gd name="T1" fmla="*/ 2061386 h 21600"/>
                <a:gd name="T2" fmla="*/ 575638 w 21600"/>
                <a:gd name="T3" fmla="*/ 2061386 h 21600"/>
                <a:gd name="T4" fmla="*/ 575638 w 21600"/>
                <a:gd name="T5" fmla="*/ 2061386 h 21600"/>
                <a:gd name="T6" fmla="*/ 575638 w 21600"/>
                <a:gd name="T7" fmla="*/ 20613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8" name="AutoShape 28"/>
            <p:cNvSpPr>
              <a:spLocks/>
            </p:cNvSpPr>
            <p:nvPr/>
          </p:nvSpPr>
          <p:spPr bwMode="auto">
            <a:xfrm>
              <a:off x="0" y="809632"/>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09" name="AutoShape 29"/>
            <p:cNvSpPr>
              <a:spLocks/>
            </p:cNvSpPr>
            <p:nvPr/>
          </p:nvSpPr>
          <p:spPr bwMode="auto">
            <a:xfrm flipH="1">
              <a:off x="1151274" y="4932404"/>
              <a:ext cx="1151275" cy="774707"/>
            </a:xfrm>
            <a:custGeom>
              <a:avLst/>
              <a:gdLst>
                <a:gd name="T0" fmla="*/ 575638 w 21600"/>
                <a:gd name="T1" fmla="*/ 387354 h 21600"/>
                <a:gd name="T2" fmla="*/ 575638 w 21600"/>
                <a:gd name="T3" fmla="*/ 387354 h 21600"/>
                <a:gd name="T4" fmla="*/ 575638 w 21600"/>
                <a:gd name="T5" fmla="*/ 387354 h 21600"/>
                <a:gd name="T6" fmla="*/ 575638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0" name="AutoShape 30"/>
            <p:cNvSpPr>
              <a:spLocks/>
            </p:cNvSpPr>
            <p:nvPr/>
          </p:nvSpPr>
          <p:spPr bwMode="auto">
            <a:xfrm>
              <a:off x="0" y="0"/>
              <a:ext cx="2302549" cy="774707"/>
            </a:xfrm>
            <a:custGeom>
              <a:avLst/>
              <a:gdLst>
                <a:gd name="T0" fmla="*/ 1151275 w 21600"/>
                <a:gd name="T1" fmla="*/ 387354 h 21600"/>
                <a:gd name="T2" fmla="*/ 1151275 w 21600"/>
                <a:gd name="T3" fmla="*/ 387354 h 21600"/>
                <a:gd name="T4" fmla="*/ 1151275 w 21600"/>
                <a:gd name="T5" fmla="*/ 387354 h 21600"/>
                <a:gd name="T6" fmla="*/ 115127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48511" name="Group 31"/>
          <p:cNvGrpSpPr>
            <a:grpSpLocks/>
          </p:cNvGrpSpPr>
          <p:nvPr/>
        </p:nvGrpSpPr>
        <p:grpSpPr bwMode="auto">
          <a:xfrm>
            <a:off x="12349163" y="6378178"/>
            <a:ext cx="1735931" cy="4280297"/>
            <a:chOff x="0" y="0"/>
            <a:chExt cx="2314991" cy="5707111"/>
          </a:xfrm>
        </p:grpSpPr>
        <p:sp>
          <p:nvSpPr>
            <p:cNvPr id="148512" name="AutoShape 32"/>
            <p:cNvSpPr>
              <a:spLocks/>
            </p:cNvSpPr>
            <p:nvPr/>
          </p:nvSpPr>
          <p:spPr bwMode="auto">
            <a:xfrm flipH="1">
              <a:off x="12702" y="20637"/>
              <a:ext cx="1151145" cy="4907005"/>
            </a:xfrm>
            <a:custGeom>
              <a:avLst/>
              <a:gdLst>
                <a:gd name="T0" fmla="*/ 575573 w 21600"/>
                <a:gd name="T1" fmla="*/ 2453503 h 21600"/>
                <a:gd name="T2" fmla="*/ 575573 w 21600"/>
                <a:gd name="T3" fmla="*/ 2453503 h 21600"/>
                <a:gd name="T4" fmla="*/ 575573 w 21600"/>
                <a:gd name="T5" fmla="*/ 2453503 h 21600"/>
                <a:gd name="T6" fmla="*/ 575573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3" name="AutoShape 33"/>
            <p:cNvSpPr>
              <a:spLocks/>
            </p:cNvSpPr>
            <p:nvPr/>
          </p:nvSpPr>
          <p:spPr bwMode="auto">
            <a:xfrm>
              <a:off x="1151145" y="20637"/>
              <a:ext cx="1151144" cy="4907005"/>
            </a:xfrm>
            <a:custGeom>
              <a:avLst/>
              <a:gdLst>
                <a:gd name="T0" fmla="*/ 575572 w 21600"/>
                <a:gd name="T1" fmla="*/ 2453503 h 21600"/>
                <a:gd name="T2" fmla="*/ 575572 w 21600"/>
                <a:gd name="T3" fmla="*/ 2453503 h 21600"/>
                <a:gd name="T4" fmla="*/ 575572 w 21600"/>
                <a:gd name="T5" fmla="*/ 2453503 h 21600"/>
                <a:gd name="T6" fmla="*/ 575572 w 21600"/>
                <a:gd name="T7" fmla="*/ 2453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chemeClr val="bg2">
                <a:alpha val="72548"/>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4" name="AutoShape 34"/>
            <p:cNvSpPr>
              <a:spLocks/>
            </p:cNvSpPr>
            <p:nvPr/>
          </p:nvSpPr>
          <p:spPr bwMode="auto">
            <a:xfrm>
              <a:off x="0" y="0"/>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600"/>
                  </a:lnTo>
                  <a:lnTo>
                    <a:pt x="21600" y="10794"/>
                  </a:lnTo>
                  <a:lnTo>
                    <a:pt x="10801" y="0"/>
                  </a:lnTo>
                  <a:close/>
                </a:path>
              </a:pathLst>
            </a:custGeom>
            <a:solidFill>
              <a:schemeClr val="bg2">
                <a:lumMod val="90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5" name="AutoShape 35"/>
            <p:cNvSpPr>
              <a:spLocks/>
            </p:cNvSpPr>
            <p:nvPr/>
          </p:nvSpPr>
          <p:spPr bwMode="auto">
            <a:xfrm>
              <a:off x="12702" y="4932404"/>
              <a:ext cx="1151145" cy="774707"/>
            </a:xfrm>
            <a:custGeom>
              <a:avLst/>
              <a:gdLst>
                <a:gd name="T0" fmla="*/ 575573 w 21600"/>
                <a:gd name="T1" fmla="*/ 387354 h 21600"/>
                <a:gd name="T2" fmla="*/ 575573 w 21600"/>
                <a:gd name="T3" fmla="*/ 387354 h 21600"/>
                <a:gd name="T4" fmla="*/ 575573 w 21600"/>
                <a:gd name="T5" fmla="*/ 387354 h 21600"/>
                <a:gd name="T6" fmla="*/ 575573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516" name="AutoShape 36"/>
            <p:cNvSpPr>
              <a:spLocks/>
            </p:cNvSpPr>
            <p:nvPr/>
          </p:nvSpPr>
          <p:spPr bwMode="auto">
            <a:xfrm>
              <a:off x="12702" y="4062447"/>
              <a:ext cx="1151145" cy="1257311"/>
            </a:xfrm>
            <a:custGeom>
              <a:avLst/>
              <a:gdLst>
                <a:gd name="T0" fmla="*/ 575573 w 21600"/>
                <a:gd name="T1" fmla="*/ 628656 h 21600"/>
                <a:gd name="T2" fmla="*/ 575573 w 21600"/>
                <a:gd name="T3" fmla="*/ 628656 h 21600"/>
                <a:gd name="T4" fmla="*/ 575573 w 21600"/>
                <a:gd name="T5" fmla="*/ 628656 h 21600"/>
                <a:gd name="T6" fmla="*/ 575573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48517" name="AutoShape 37"/>
            <p:cNvSpPr>
              <a:spLocks/>
            </p:cNvSpPr>
            <p:nvPr/>
          </p:nvSpPr>
          <p:spPr bwMode="auto">
            <a:xfrm>
              <a:off x="1163847" y="4062447"/>
              <a:ext cx="1151144" cy="1257311"/>
            </a:xfrm>
            <a:custGeom>
              <a:avLst/>
              <a:gdLst>
                <a:gd name="T0" fmla="*/ 575572 w 21600"/>
                <a:gd name="T1" fmla="*/ 628656 h 21600"/>
                <a:gd name="T2" fmla="*/ 575572 w 21600"/>
                <a:gd name="T3" fmla="*/ 628656 h 21600"/>
                <a:gd name="T4" fmla="*/ 575572 w 21600"/>
                <a:gd name="T5" fmla="*/ 628656 h 21600"/>
                <a:gd name="T6" fmla="*/ 575572 w 21600"/>
                <a:gd name="T7" fmla="*/ 628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8" name="AutoShape 38"/>
            <p:cNvSpPr>
              <a:spLocks/>
            </p:cNvSpPr>
            <p:nvPr/>
          </p:nvSpPr>
          <p:spPr bwMode="auto">
            <a:xfrm>
              <a:off x="12702" y="3675094"/>
              <a:ext cx="2302289" cy="774707"/>
            </a:xfrm>
            <a:custGeom>
              <a:avLst/>
              <a:gdLst>
                <a:gd name="T0" fmla="*/ 1151145 w 21600"/>
                <a:gd name="T1" fmla="*/ 387354 h 21600"/>
                <a:gd name="T2" fmla="*/ 1151145 w 21600"/>
                <a:gd name="T3" fmla="*/ 387354 h 21600"/>
                <a:gd name="T4" fmla="*/ 1151145 w 21600"/>
                <a:gd name="T5" fmla="*/ 387354 h 21600"/>
                <a:gd name="T6" fmla="*/ 1151145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48519" name="AutoShape 39"/>
            <p:cNvSpPr>
              <a:spLocks/>
            </p:cNvSpPr>
            <p:nvPr/>
          </p:nvSpPr>
          <p:spPr bwMode="auto">
            <a:xfrm flipH="1">
              <a:off x="1163847" y="4932404"/>
              <a:ext cx="1151144" cy="774707"/>
            </a:xfrm>
            <a:custGeom>
              <a:avLst/>
              <a:gdLst>
                <a:gd name="T0" fmla="*/ 575572 w 21600"/>
                <a:gd name="T1" fmla="*/ 387354 h 21600"/>
                <a:gd name="T2" fmla="*/ 575572 w 21600"/>
                <a:gd name="T3" fmla="*/ 387354 h 21600"/>
                <a:gd name="T4" fmla="*/ 575572 w 21600"/>
                <a:gd name="T5" fmla="*/ 387354 h 21600"/>
                <a:gd name="T6" fmla="*/ 575572 w 21600"/>
                <a:gd name="T7" fmla="*/ 387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48520" name="AutoShape 40"/>
          <p:cNvSpPr>
            <a:spLocks/>
          </p:cNvSpPr>
          <p:nvPr/>
        </p:nvSpPr>
        <p:spPr bwMode="auto">
          <a:xfrm>
            <a:off x="951310" y="8043862"/>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48521" name="AutoShape 41"/>
          <p:cNvSpPr>
            <a:spLocks/>
          </p:cNvSpPr>
          <p:nvPr/>
        </p:nvSpPr>
        <p:spPr bwMode="auto">
          <a:xfrm>
            <a:off x="4381500"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8522" name="AutoShape 42"/>
          <p:cNvSpPr>
            <a:spLocks/>
          </p:cNvSpPr>
          <p:nvPr/>
        </p:nvSpPr>
        <p:spPr bwMode="auto">
          <a:xfrm>
            <a:off x="14542294" y="8043862"/>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3" name="AutoShape 43"/>
          <p:cNvSpPr>
            <a:spLocks/>
          </p:cNvSpPr>
          <p:nvPr/>
        </p:nvSpPr>
        <p:spPr bwMode="auto">
          <a:xfrm>
            <a:off x="11025188" y="4436269"/>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4" name="AutoShape 44"/>
          <p:cNvSpPr>
            <a:spLocks/>
          </p:cNvSpPr>
          <p:nvPr/>
        </p:nvSpPr>
        <p:spPr bwMode="auto">
          <a:xfrm>
            <a:off x="5526882" y="4436269"/>
            <a:ext cx="279320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48525" name="AutoShape 45"/>
          <p:cNvSpPr>
            <a:spLocks/>
          </p:cNvSpPr>
          <p:nvPr/>
        </p:nvSpPr>
        <p:spPr bwMode="auto">
          <a:xfrm>
            <a:off x="1821657" y="6990160"/>
            <a:ext cx="1237060"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tx2"/>
                </a:solidFill>
                <a:latin typeface="Roboto" charset="0"/>
                <a:ea typeface="ＭＳ Ｐゴシック" charset="0"/>
                <a:cs typeface="Roboto" charset="0"/>
                <a:sym typeface="Roboto" charset="0"/>
              </a:rPr>
              <a:t>82%</a:t>
            </a:r>
            <a:endParaRPr lang="en-US" sz="1800" dirty="0">
              <a:solidFill>
                <a:schemeClr val="tx2"/>
              </a:solidFill>
              <a:latin typeface="Roboto" charset="0"/>
              <a:ea typeface="ＭＳ Ｐゴシック" charset="0"/>
              <a:cs typeface="Roboto" charset="0"/>
              <a:sym typeface="Roboto" charset="0"/>
            </a:endParaRPr>
          </a:p>
        </p:txBody>
      </p:sp>
      <p:sp>
        <p:nvSpPr>
          <p:cNvPr id="148526" name="AutoShape 46"/>
          <p:cNvSpPr>
            <a:spLocks/>
          </p:cNvSpPr>
          <p:nvPr/>
        </p:nvSpPr>
        <p:spPr bwMode="auto">
          <a:xfrm>
            <a:off x="3782616" y="4598194"/>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tx2"/>
                </a:solidFill>
                <a:latin typeface="Roboto" charset="0"/>
                <a:ea typeface="ＭＳ Ｐゴシック" charset="0"/>
                <a:cs typeface="Roboto" charset="0"/>
                <a:sym typeface="Roboto" charset="0"/>
              </a:rPr>
              <a:t>56%</a:t>
            </a:r>
            <a:endParaRPr lang="en-US" sz="1800">
              <a:solidFill>
                <a:schemeClr val="tx2"/>
              </a:solidFill>
              <a:latin typeface="Roboto" charset="0"/>
              <a:ea typeface="ＭＳ Ｐゴシック" charset="0"/>
              <a:cs typeface="Roboto" charset="0"/>
              <a:sym typeface="Roboto" charset="0"/>
            </a:endParaRPr>
          </a:p>
        </p:txBody>
      </p:sp>
      <p:sp>
        <p:nvSpPr>
          <p:cNvPr id="148527" name="AutoShape 47"/>
          <p:cNvSpPr>
            <a:spLocks/>
          </p:cNvSpPr>
          <p:nvPr/>
        </p:nvSpPr>
        <p:spPr bwMode="auto">
          <a:xfrm>
            <a:off x="9635729" y="4598194"/>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tx2"/>
                </a:solidFill>
                <a:latin typeface="Roboto" charset="0"/>
                <a:ea typeface="ＭＳ Ｐゴシック" charset="0"/>
                <a:cs typeface="Roboto" charset="0"/>
                <a:sym typeface="Roboto" charset="0"/>
              </a:rPr>
              <a:t>19%</a:t>
            </a:r>
            <a:endParaRPr lang="en-US" sz="1800">
              <a:solidFill>
                <a:schemeClr val="tx2"/>
              </a:solidFill>
              <a:latin typeface="Roboto" charset="0"/>
              <a:ea typeface="ＭＳ Ｐゴシック" charset="0"/>
              <a:cs typeface="Roboto" charset="0"/>
              <a:sym typeface="Roboto" charset="0"/>
            </a:endParaRPr>
          </a:p>
        </p:txBody>
      </p:sp>
      <p:sp>
        <p:nvSpPr>
          <p:cNvPr id="148528" name="AutoShape 48"/>
          <p:cNvSpPr>
            <a:spLocks/>
          </p:cNvSpPr>
          <p:nvPr/>
        </p:nvSpPr>
        <p:spPr bwMode="auto">
          <a:xfrm>
            <a:off x="15320963" y="7006828"/>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tx2"/>
                </a:solidFill>
                <a:latin typeface="Roboto" charset="0"/>
                <a:ea typeface="ＭＳ Ｐゴシック" charset="0"/>
                <a:cs typeface="Roboto" charset="0"/>
                <a:sym typeface="Roboto" charset="0"/>
              </a:rPr>
              <a:t>21%</a:t>
            </a:r>
            <a:endParaRPr lang="en-US" sz="1800">
              <a:solidFill>
                <a:schemeClr val="tx2"/>
              </a:solidFill>
              <a:latin typeface="Roboto" charset="0"/>
              <a:ea typeface="ＭＳ Ｐゴシック" charset="0"/>
              <a:cs typeface="Roboto" charset="0"/>
              <a:sym typeface="Roboto" charset="0"/>
            </a:endParaRPr>
          </a:p>
        </p:txBody>
      </p:sp>
      <p:sp>
        <p:nvSpPr>
          <p:cNvPr id="148529" name="AutoShape 49"/>
          <p:cNvSpPr>
            <a:spLocks/>
          </p:cNvSpPr>
          <p:nvPr/>
        </p:nvSpPr>
        <p:spPr bwMode="auto">
          <a:xfrm>
            <a:off x="7121128"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8530" name="AutoShape 50"/>
          <p:cNvSpPr>
            <a:spLocks/>
          </p:cNvSpPr>
          <p:nvPr/>
        </p:nvSpPr>
        <p:spPr bwMode="auto">
          <a:xfrm>
            <a:off x="9844087"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48531" name="AutoShape 51"/>
          <p:cNvSpPr>
            <a:spLocks/>
          </p:cNvSpPr>
          <p:nvPr/>
        </p:nvSpPr>
        <p:spPr bwMode="auto">
          <a:xfrm>
            <a:off x="12565856" y="1083826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4" decel="52000" fill="hold" nodeType="afterEffect">
                                  <p:stCondLst>
                                    <p:cond delay="0"/>
                                  </p:stCondLst>
                                  <p:childTnLst>
                                    <p:set>
                                      <p:cBhvr>
                                        <p:cTn id="6" dur="1" fill="hold">
                                          <p:stCondLst>
                                            <p:cond delay="0"/>
                                          </p:stCondLst>
                                        </p:cTn>
                                        <p:tgtEl>
                                          <p:spTgt spid="148502"/>
                                        </p:tgtEl>
                                        <p:attrNameLst>
                                          <p:attrName>style.visibility</p:attrName>
                                        </p:attrNameLst>
                                      </p:cBhvr>
                                      <p:to>
                                        <p:strVal val="visible"/>
                                      </p:to>
                                    </p:set>
                                    <p:anim calcmode="lin" valueType="num">
                                      <p:cBhvr additive="base">
                                        <p:cTn id="7" dur="500" fill="hold"/>
                                        <p:tgtEl>
                                          <p:spTgt spid="148502"/>
                                        </p:tgtEl>
                                        <p:attrNameLst>
                                          <p:attrName>ppt_x</p:attrName>
                                        </p:attrNameLst>
                                      </p:cBhvr>
                                      <p:tavLst>
                                        <p:tav tm="0">
                                          <p:val>
                                            <p:strVal val="#ppt_x"/>
                                          </p:val>
                                        </p:tav>
                                        <p:tav tm="100000">
                                          <p:val>
                                            <p:strVal val="#ppt_x"/>
                                          </p:val>
                                        </p:tav>
                                      </p:tavLst>
                                    </p:anim>
                                    <p:anim calcmode="lin" valueType="num">
                                      <p:cBhvr additive="base">
                                        <p:cTn id="8" dur="500" fill="hold"/>
                                        <p:tgtEl>
                                          <p:spTgt spid="14850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9" presetClass="entr" presetSubtype="0" fill="hold" grpId="0" nodeType="afterEffect">
                                  <p:stCondLst>
                                    <p:cond delay="0"/>
                                  </p:stCondLst>
                                  <p:childTnLst>
                                    <p:set>
                                      <p:cBhvr>
                                        <p:cTn id="11" dur="1" fill="hold">
                                          <p:stCondLst>
                                            <p:cond delay="0"/>
                                          </p:stCondLst>
                                        </p:cTn>
                                        <p:tgtEl>
                                          <p:spTgt spid="148521"/>
                                        </p:tgtEl>
                                        <p:attrNameLst>
                                          <p:attrName>style.visibility</p:attrName>
                                        </p:attrNameLst>
                                      </p:cBhvr>
                                      <p:to>
                                        <p:strVal val="visible"/>
                                      </p:to>
                                    </p:set>
                                    <p:animEffect transition="in" filter="dissolve">
                                      <p:cBhvr>
                                        <p:cTn id="12" dur="400"/>
                                        <p:tgtEl>
                                          <p:spTgt spid="148521"/>
                                        </p:tgtEl>
                                      </p:cBhvr>
                                    </p:animEffect>
                                  </p:childTnLst>
                                </p:cTn>
                              </p:par>
                            </p:childTnLst>
                          </p:cTn>
                        </p:par>
                        <p:par>
                          <p:cTn id="13" fill="hold" nodeType="afterGroup">
                            <p:stCondLst>
                              <p:cond delay="900"/>
                            </p:stCondLst>
                            <p:childTnLst>
                              <p:par>
                                <p:cTn id="14" presetID="9" presetClass="entr" presetSubtype="0" fill="hold" grpId="0" nodeType="afterEffect">
                                  <p:stCondLst>
                                    <p:cond delay="0"/>
                                  </p:stCondLst>
                                  <p:childTnLst>
                                    <p:set>
                                      <p:cBhvr>
                                        <p:cTn id="15" dur="1" fill="hold">
                                          <p:stCondLst>
                                            <p:cond delay="0"/>
                                          </p:stCondLst>
                                        </p:cTn>
                                        <p:tgtEl>
                                          <p:spTgt spid="148525"/>
                                        </p:tgtEl>
                                        <p:attrNameLst>
                                          <p:attrName>style.visibility</p:attrName>
                                        </p:attrNameLst>
                                      </p:cBhvr>
                                      <p:to>
                                        <p:strVal val="visible"/>
                                      </p:to>
                                    </p:set>
                                    <p:animEffect transition="in" filter="dissolve">
                                      <p:cBhvr>
                                        <p:cTn id="16" dur="400"/>
                                        <p:tgtEl>
                                          <p:spTgt spid="148525"/>
                                        </p:tgtEl>
                                      </p:cBhvr>
                                    </p:animEffect>
                                  </p:childTnLst>
                                </p:cTn>
                              </p:par>
                            </p:childTnLst>
                          </p:cTn>
                        </p:par>
                        <p:par>
                          <p:cTn id="17" fill="hold" nodeType="afterGroup">
                            <p:stCondLst>
                              <p:cond delay="1300"/>
                            </p:stCondLst>
                            <p:childTnLst>
                              <p:par>
                                <p:cTn id="18" presetID="9" presetClass="entr" presetSubtype="0" fill="hold" grpId="0" nodeType="afterEffect">
                                  <p:stCondLst>
                                    <p:cond delay="0"/>
                                  </p:stCondLst>
                                  <p:childTnLst>
                                    <p:set>
                                      <p:cBhvr>
                                        <p:cTn id="19" dur="1" fill="hold">
                                          <p:stCondLst>
                                            <p:cond delay="0"/>
                                          </p:stCondLst>
                                        </p:cTn>
                                        <p:tgtEl>
                                          <p:spTgt spid="148520"/>
                                        </p:tgtEl>
                                        <p:attrNameLst>
                                          <p:attrName>style.visibility</p:attrName>
                                        </p:attrNameLst>
                                      </p:cBhvr>
                                      <p:to>
                                        <p:strVal val="visible"/>
                                      </p:to>
                                    </p:set>
                                    <p:animEffect transition="in" filter="dissolve">
                                      <p:cBhvr>
                                        <p:cTn id="20" dur="400"/>
                                        <p:tgtEl>
                                          <p:spTgt spid="148520"/>
                                        </p:tgtEl>
                                      </p:cBhvr>
                                    </p:animEffect>
                                  </p:childTnLst>
                                </p:cTn>
                              </p:par>
                            </p:childTnLst>
                          </p:cTn>
                        </p:par>
                        <p:par>
                          <p:cTn id="21" fill="hold">
                            <p:stCondLst>
                              <p:cond delay="1700"/>
                            </p:stCondLst>
                            <p:childTnLst>
                              <p:par>
                                <p:cTn id="22" presetID="2" presetClass="entr" presetSubtype="4" decel="52000" fill="hold" nodeType="afterEffect">
                                  <p:stCondLst>
                                    <p:cond delay="0"/>
                                  </p:stCondLst>
                                  <p:childTnLst>
                                    <p:set>
                                      <p:cBhvr>
                                        <p:cTn id="23" dur="1" fill="hold">
                                          <p:stCondLst>
                                            <p:cond delay="0"/>
                                          </p:stCondLst>
                                        </p:cTn>
                                        <p:tgtEl>
                                          <p:spTgt spid="148493"/>
                                        </p:tgtEl>
                                        <p:attrNameLst>
                                          <p:attrName>style.visibility</p:attrName>
                                        </p:attrNameLst>
                                      </p:cBhvr>
                                      <p:to>
                                        <p:strVal val="visible"/>
                                      </p:to>
                                    </p:set>
                                    <p:anim calcmode="lin" valueType="num">
                                      <p:cBhvr additive="base">
                                        <p:cTn id="24" dur="500" fill="hold"/>
                                        <p:tgtEl>
                                          <p:spTgt spid="148493"/>
                                        </p:tgtEl>
                                        <p:attrNameLst>
                                          <p:attrName>ppt_x</p:attrName>
                                        </p:attrNameLst>
                                      </p:cBhvr>
                                      <p:tavLst>
                                        <p:tav tm="0">
                                          <p:val>
                                            <p:strVal val="#ppt_x"/>
                                          </p:val>
                                        </p:tav>
                                        <p:tav tm="100000">
                                          <p:val>
                                            <p:strVal val="#ppt_x"/>
                                          </p:val>
                                        </p:tav>
                                      </p:tavLst>
                                    </p:anim>
                                    <p:anim calcmode="lin" valueType="num">
                                      <p:cBhvr additive="base">
                                        <p:cTn id="25" dur="500" fill="hold"/>
                                        <p:tgtEl>
                                          <p:spTgt spid="148493"/>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9" presetClass="entr" presetSubtype="0" fill="hold" grpId="0" nodeType="afterEffect">
                                  <p:stCondLst>
                                    <p:cond delay="0"/>
                                  </p:stCondLst>
                                  <p:childTnLst>
                                    <p:set>
                                      <p:cBhvr>
                                        <p:cTn id="28" dur="1" fill="hold">
                                          <p:stCondLst>
                                            <p:cond delay="0"/>
                                          </p:stCondLst>
                                        </p:cTn>
                                        <p:tgtEl>
                                          <p:spTgt spid="148529"/>
                                        </p:tgtEl>
                                        <p:attrNameLst>
                                          <p:attrName>style.visibility</p:attrName>
                                        </p:attrNameLst>
                                      </p:cBhvr>
                                      <p:to>
                                        <p:strVal val="visible"/>
                                      </p:to>
                                    </p:set>
                                    <p:animEffect transition="in" filter="dissolve">
                                      <p:cBhvr>
                                        <p:cTn id="29" dur="400"/>
                                        <p:tgtEl>
                                          <p:spTgt spid="148529"/>
                                        </p:tgtEl>
                                      </p:cBhvr>
                                    </p:animEffect>
                                  </p:childTnLst>
                                </p:cTn>
                              </p:par>
                            </p:childTnLst>
                          </p:cTn>
                        </p:par>
                        <p:par>
                          <p:cTn id="30" fill="hold" nodeType="afterGroup">
                            <p:stCondLst>
                              <p:cond delay="2600"/>
                            </p:stCondLst>
                            <p:childTnLst>
                              <p:par>
                                <p:cTn id="31" presetID="9" presetClass="entr" presetSubtype="0" fill="hold" grpId="0" nodeType="afterEffect">
                                  <p:stCondLst>
                                    <p:cond delay="0"/>
                                  </p:stCondLst>
                                  <p:childTnLst>
                                    <p:set>
                                      <p:cBhvr>
                                        <p:cTn id="32" dur="1" fill="hold">
                                          <p:stCondLst>
                                            <p:cond delay="0"/>
                                          </p:stCondLst>
                                        </p:cTn>
                                        <p:tgtEl>
                                          <p:spTgt spid="148526"/>
                                        </p:tgtEl>
                                        <p:attrNameLst>
                                          <p:attrName>style.visibility</p:attrName>
                                        </p:attrNameLst>
                                      </p:cBhvr>
                                      <p:to>
                                        <p:strVal val="visible"/>
                                      </p:to>
                                    </p:set>
                                    <p:animEffect transition="in" filter="dissolve">
                                      <p:cBhvr>
                                        <p:cTn id="33" dur="400"/>
                                        <p:tgtEl>
                                          <p:spTgt spid="148526"/>
                                        </p:tgtEl>
                                      </p:cBhvr>
                                    </p:animEffect>
                                  </p:childTnLst>
                                </p:cTn>
                              </p:par>
                            </p:childTnLst>
                          </p:cTn>
                        </p:par>
                        <p:par>
                          <p:cTn id="34" fill="hold" nodeType="afterGroup">
                            <p:stCondLst>
                              <p:cond delay="3000"/>
                            </p:stCondLst>
                            <p:childTnLst>
                              <p:par>
                                <p:cTn id="35" presetID="9" presetClass="entr" presetSubtype="0" fill="hold" grpId="0" nodeType="afterEffect">
                                  <p:stCondLst>
                                    <p:cond delay="0"/>
                                  </p:stCondLst>
                                  <p:childTnLst>
                                    <p:set>
                                      <p:cBhvr>
                                        <p:cTn id="36" dur="1" fill="hold">
                                          <p:stCondLst>
                                            <p:cond delay="0"/>
                                          </p:stCondLst>
                                        </p:cTn>
                                        <p:tgtEl>
                                          <p:spTgt spid="148524"/>
                                        </p:tgtEl>
                                        <p:attrNameLst>
                                          <p:attrName>style.visibility</p:attrName>
                                        </p:attrNameLst>
                                      </p:cBhvr>
                                      <p:to>
                                        <p:strVal val="visible"/>
                                      </p:to>
                                    </p:set>
                                    <p:animEffect transition="in" filter="dissolve">
                                      <p:cBhvr>
                                        <p:cTn id="37" dur="400"/>
                                        <p:tgtEl>
                                          <p:spTgt spid="148524"/>
                                        </p:tgtEl>
                                      </p:cBhvr>
                                    </p:animEffect>
                                  </p:childTnLst>
                                </p:cTn>
                              </p:par>
                            </p:childTnLst>
                          </p:cTn>
                        </p:par>
                        <p:par>
                          <p:cTn id="38" fill="hold">
                            <p:stCondLst>
                              <p:cond delay="3400"/>
                            </p:stCondLst>
                            <p:childTnLst>
                              <p:par>
                                <p:cTn id="39" presetID="2" presetClass="entr" presetSubtype="4" decel="52000" fill="hold" nodeType="afterEffect">
                                  <p:stCondLst>
                                    <p:cond delay="0"/>
                                  </p:stCondLst>
                                  <p:childTnLst>
                                    <p:set>
                                      <p:cBhvr>
                                        <p:cTn id="40" dur="1" fill="hold">
                                          <p:stCondLst>
                                            <p:cond delay="0"/>
                                          </p:stCondLst>
                                        </p:cTn>
                                        <p:tgtEl>
                                          <p:spTgt spid="148484"/>
                                        </p:tgtEl>
                                        <p:attrNameLst>
                                          <p:attrName>style.visibility</p:attrName>
                                        </p:attrNameLst>
                                      </p:cBhvr>
                                      <p:to>
                                        <p:strVal val="visible"/>
                                      </p:to>
                                    </p:set>
                                    <p:anim calcmode="lin" valueType="num">
                                      <p:cBhvr additive="base">
                                        <p:cTn id="41" dur="500" fill="hold"/>
                                        <p:tgtEl>
                                          <p:spTgt spid="148484"/>
                                        </p:tgtEl>
                                        <p:attrNameLst>
                                          <p:attrName>ppt_x</p:attrName>
                                        </p:attrNameLst>
                                      </p:cBhvr>
                                      <p:tavLst>
                                        <p:tav tm="0">
                                          <p:val>
                                            <p:strVal val="#ppt_x"/>
                                          </p:val>
                                        </p:tav>
                                        <p:tav tm="100000">
                                          <p:val>
                                            <p:strVal val="#ppt_x"/>
                                          </p:val>
                                        </p:tav>
                                      </p:tavLst>
                                    </p:anim>
                                    <p:anim calcmode="lin" valueType="num">
                                      <p:cBhvr additive="base">
                                        <p:cTn id="42" dur="500" fill="hold"/>
                                        <p:tgtEl>
                                          <p:spTgt spid="148484"/>
                                        </p:tgtEl>
                                        <p:attrNameLst>
                                          <p:attrName>ppt_y</p:attrName>
                                        </p:attrNameLst>
                                      </p:cBhvr>
                                      <p:tavLst>
                                        <p:tav tm="0">
                                          <p:val>
                                            <p:strVal val="1+#ppt_h/2"/>
                                          </p:val>
                                        </p:tav>
                                        <p:tav tm="100000">
                                          <p:val>
                                            <p:strVal val="#ppt_y"/>
                                          </p:val>
                                        </p:tav>
                                      </p:tavLst>
                                    </p:anim>
                                  </p:childTnLst>
                                </p:cTn>
                              </p:par>
                            </p:childTnLst>
                          </p:cTn>
                        </p:par>
                        <p:par>
                          <p:cTn id="43" fill="hold">
                            <p:stCondLst>
                              <p:cond delay="3900"/>
                            </p:stCondLst>
                            <p:childTnLst>
                              <p:par>
                                <p:cTn id="44" presetID="9" presetClass="entr" presetSubtype="0" fill="hold" grpId="0" nodeType="afterEffect">
                                  <p:stCondLst>
                                    <p:cond delay="0"/>
                                  </p:stCondLst>
                                  <p:childTnLst>
                                    <p:set>
                                      <p:cBhvr>
                                        <p:cTn id="45" dur="1" fill="hold">
                                          <p:stCondLst>
                                            <p:cond delay="0"/>
                                          </p:stCondLst>
                                        </p:cTn>
                                        <p:tgtEl>
                                          <p:spTgt spid="148530"/>
                                        </p:tgtEl>
                                        <p:attrNameLst>
                                          <p:attrName>style.visibility</p:attrName>
                                        </p:attrNameLst>
                                      </p:cBhvr>
                                      <p:to>
                                        <p:strVal val="visible"/>
                                      </p:to>
                                    </p:set>
                                    <p:animEffect transition="in" filter="dissolve">
                                      <p:cBhvr>
                                        <p:cTn id="46" dur="400"/>
                                        <p:tgtEl>
                                          <p:spTgt spid="148530"/>
                                        </p:tgtEl>
                                      </p:cBhvr>
                                    </p:animEffect>
                                  </p:childTnLst>
                                </p:cTn>
                              </p:par>
                            </p:childTnLst>
                          </p:cTn>
                        </p:par>
                        <p:par>
                          <p:cTn id="47" fill="hold">
                            <p:stCondLst>
                              <p:cond delay="4300"/>
                            </p:stCondLst>
                            <p:childTnLst>
                              <p:par>
                                <p:cTn id="48" presetID="9" presetClass="entr" presetSubtype="0" fill="hold" grpId="0" nodeType="afterEffect">
                                  <p:stCondLst>
                                    <p:cond delay="0"/>
                                  </p:stCondLst>
                                  <p:childTnLst>
                                    <p:set>
                                      <p:cBhvr>
                                        <p:cTn id="49" dur="1" fill="hold">
                                          <p:stCondLst>
                                            <p:cond delay="0"/>
                                          </p:stCondLst>
                                        </p:cTn>
                                        <p:tgtEl>
                                          <p:spTgt spid="148527"/>
                                        </p:tgtEl>
                                        <p:attrNameLst>
                                          <p:attrName>style.visibility</p:attrName>
                                        </p:attrNameLst>
                                      </p:cBhvr>
                                      <p:to>
                                        <p:strVal val="visible"/>
                                      </p:to>
                                    </p:set>
                                    <p:animEffect transition="in" filter="dissolve">
                                      <p:cBhvr>
                                        <p:cTn id="50" dur="400"/>
                                        <p:tgtEl>
                                          <p:spTgt spid="148527"/>
                                        </p:tgtEl>
                                      </p:cBhvr>
                                    </p:animEffect>
                                  </p:childTnLst>
                                </p:cTn>
                              </p:par>
                            </p:childTnLst>
                          </p:cTn>
                        </p:par>
                        <p:par>
                          <p:cTn id="51" fill="hold" nodeType="afterGroup">
                            <p:stCondLst>
                              <p:cond delay="4700"/>
                            </p:stCondLst>
                            <p:childTnLst>
                              <p:par>
                                <p:cTn id="52" presetID="9" presetClass="entr" presetSubtype="0" fill="hold" grpId="0" nodeType="afterEffect">
                                  <p:stCondLst>
                                    <p:cond delay="0"/>
                                  </p:stCondLst>
                                  <p:childTnLst>
                                    <p:set>
                                      <p:cBhvr>
                                        <p:cTn id="53" dur="1" fill="hold">
                                          <p:stCondLst>
                                            <p:cond delay="0"/>
                                          </p:stCondLst>
                                        </p:cTn>
                                        <p:tgtEl>
                                          <p:spTgt spid="148523"/>
                                        </p:tgtEl>
                                        <p:attrNameLst>
                                          <p:attrName>style.visibility</p:attrName>
                                        </p:attrNameLst>
                                      </p:cBhvr>
                                      <p:to>
                                        <p:strVal val="visible"/>
                                      </p:to>
                                    </p:set>
                                    <p:animEffect transition="in" filter="dissolve">
                                      <p:cBhvr>
                                        <p:cTn id="54" dur="400"/>
                                        <p:tgtEl>
                                          <p:spTgt spid="148523"/>
                                        </p:tgtEl>
                                      </p:cBhvr>
                                    </p:animEffect>
                                  </p:childTnLst>
                                </p:cTn>
                              </p:par>
                            </p:childTnLst>
                          </p:cTn>
                        </p:par>
                        <p:par>
                          <p:cTn id="55" fill="hold">
                            <p:stCondLst>
                              <p:cond delay="5100"/>
                            </p:stCondLst>
                            <p:childTnLst>
                              <p:par>
                                <p:cTn id="56" presetID="2" presetClass="entr" presetSubtype="4" decel="52000" fill="hold" nodeType="afterEffect">
                                  <p:stCondLst>
                                    <p:cond delay="0"/>
                                  </p:stCondLst>
                                  <p:childTnLst>
                                    <p:set>
                                      <p:cBhvr>
                                        <p:cTn id="57" dur="1" fill="hold">
                                          <p:stCondLst>
                                            <p:cond delay="0"/>
                                          </p:stCondLst>
                                        </p:cTn>
                                        <p:tgtEl>
                                          <p:spTgt spid="148511"/>
                                        </p:tgtEl>
                                        <p:attrNameLst>
                                          <p:attrName>style.visibility</p:attrName>
                                        </p:attrNameLst>
                                      </p:cBhvr>
                                      <p:to>
                                        <p:strVal val="visible"/>
                                      </p:to>
                                    </p:set>
                                    <p:anim calcmode="lin" valueType="num">
                                      <p:cBhvr additive="base">
                                        <p:cTn id="58" dur="500" fill="hold"/>
                                        <p:tgtEl>
                                          <p:spTgt spid="148511"/>
                                        </p:tgtEl>
                                        <p:attrNameLst>
                                          <p:attrName>ppt_x</p:attrName>
                                        </p:attrNameLst>
                                      </p:cBhvr>
                                      <p:tavLst>
                                        <p:tav tm="0">
                                          <p:val>
                                            <p:strVal val="#ppt_x"/>
                                          </p:val>
                                        </p:tav>
                                        <p:tav tm="100000">
                                          <p:val>
                                            <p:strVal val="#ppt_x"/>
                                          </p:val>
                                        </p:tav>
                                      </p:tavLst>
                                    </p:anim>
                                    <p:anim calcmode="lin" valueType="num">
                                      <p:cBhvr additive="base">
                                        <p:cTn id="59" dur="500" fill="hold"/>
                                        <p:tgtEl>
                                          <p:spTgt spid="148511"/>
                                        </p:tgtEl>
                                        <p:attrNameLst>
                                          <p:attrName>ppt_y</p:attrName>
                                        </p:attrNameLst>
                                      </p:cBhvr>
                                      <p:tavLst>
                                        <p:tav tm="0">
                                          <p:val>
                                            <p:strVal val="1+#ppt_h/2"/>
                                          </p:val>
                                        </p:tav>
                                        <p:tav tm="100000">
                                          <p:val>
                                            <p:strVal val="#ppt_y"/>
                                          </p:val>
                                        </p:tav>
                                      </p:tavLst>
                                    </p:anim>
                                  </p:childTnLst>
                                </p:cTn>
                              </p:par>
                            </p:childTnLst>
                          </p:cTn>
                        </p:par>
                        <p:par>
                          <p:cTn id="60" fill="hold">
                            <p:stCondLst>
                              <p:cond delay="5600"/>
                            </p:stCondLst>
                            <p:childTnLst>
                              <p:par>
                                <p:cTn id="61" presetID="9" presetClass="entr" presetSubtype="0" fill="hold" grpId="0" nodeType="afterEffect">
                                  <p:stCondLst>
                                    <p:cond delay="0"/>
                                  </p:stCondLst>
                                  <p:childTnLst>
                                    <p:set>
                                      <p:cBhvr>
                                        <p:cTn id="62" dur="1" fill="hold">
                                          <p:stCondLst>
                                            <p:cond delay="0"/>
                                          </p:stCondLst>
                                        </p:cTn>
                                        <p:tgtEl>
                                          <p:spTgt spid="148531"/>
                                        </p:tgtEl>
                                        <p:attrNameLst>
                                          <p:attrName>style.visibility</p:attrName>
                                        </p:attrNameLst>
                                      </p:cBhvr>
                                      <p:to>
                                        <p:strVal val="visible"/>
                                      </p:to>
                                    </p:set>
                                    <p:animEffect transition="in" filter="dissolve">
                                      <p:cBhvr>
                                        <p:cTn id="63" dur="400"/>
                                        <p:tgtEl>
                                          <p:spTgt spid="148531"/>
                                        </p:tgtEl>
                                      </p:cBhvr>
                                    </p:animEffect>
                                  </p:childTnLst>
                                </p:cTn>
                              </p:par>
                            </p:childTnLst>
                          </p:cTn>
                        </p:par>
                        <p:par>
                          <p:cTn id="64" fill="hold" nodeType="afterGroup">
                            <p:stCondLst>
                              <p:cond delay="6000"/>
                            </p:stCondLst>
                            <p:childTnLst>
                              <p:par>
                                <p:cTn id="65" presetID="9" presetClass="entr" presetSubtype="0" fill="hold" grpId="0" nodeType="afterEffect">
                                  <p:stCondLst>
                                    <p:cond delay="0"/>
                                  </p:stCondLst>
                                  <p:childTnLst>
                                    <p:set>
                                      <p:cBhvr>
                                        <p:cTn id="66" dur="1" fill="hold">
                                          <p:stCondLst>
                                            <p:cond delay="0"/>
                                          </p:stCondLst>
                                        </p:cTn>
                                        <p:tgtEl>
                                          <p:spTgt spid="148528"/>
                                        </p:tgtEl>
                                        <p:attrNameLst>
                                          <p:attrName>style.visibility</p:attrName>
                                        </p:attrNameLst>
                                      </p:cBhvr>
                                      <p:to>
                                        <p:strVal val="visible"/>
                                      </p:to>
                                    </p:set>
                                    <p:animEffect transition="in" filter="dissolve">
                                      <p:cBhvr>
                                        <p:cTn id="67" dur="400"/>
                                        <p:tgtEl>
                                          <p:spTgt spid="148528"/>
                                        </p:tgtEl>
                                      </p:cBhvr>
                                    </p:animEffect>
                                  </p:childTnLst>
                                </p:cTn>
                              </p:par>
                            </p:childTnLst>
                          </p:cTn>
                        </p:par>
                        <p:par>
                          <p:cTn id="68" fill="hold" nodeType="afterGroup">
                            <p:stCondLst>
                              <p:cond delay="6400"/>
                            </p:stCondLst>
                            <p:childTnLst>
                              <p:par>
                                <p:cTn id="69" presetID="9" presetClass="entr" presetSubtype="0" fill="hold" grpId="0" nodeType="afterEffect">
                                  <p:stCondLst>
                                    <p:cond delay="0"/>
                                  </p:stCondLst>
                                  <p:childTnLst>
                                    <p:set>
                                      <p:cBhvr>
                                        <p:cTn id="70" dur="1" fill="hold">
                                          <p:stCondLst>
                                            <p:cond delay="0"/>
                                          </p:stCondLst>
                                        </p:cTn>
                                        <p:tgtEl>
                                          <p:spTgt spid="148522"/>
                                        </p:tgtEl>
                                        <p:attrNameLst>
                                          <p:attrName>style.visibility</p:attrName>
                                        </p:attrNameLst>
                                      </p:cBhvr>
                                      <p:to>
                                        <p:strVal val="visible"/>
                                      </p:to>
                                    </p:set>
                                    <p:animEffect transition="in" filter="dissolve">
                                      <p:cBhvr>
                                        <p:cTn id="71" dur="400"/>
                                        <p:tgtEl>
                                          <p:spTgt spid="148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520" grpId="0" autoUpdateAnimBg="0"/>
      <p:bldP spid="148521" grpId="0" autoUpdateAnimBg="0"/>
      <p:bldP spid="148522" grpId="0" autoUpdateAnimBg="0"/>
      <p:bldP spid="148523" grpId="0" autoUpdateAnimBg="0"/>
      <p:bldP spid="148524" grpId="0" autoUpdateAnimBg="0"/>
      <p:bldP spid="148525" grpId="0" autoUpdateAnimBg="0"/>
      <p:bldP spid="148526" grpId="0" autoUpdateAnimBg="0"/>
      <p:bldP spid="148527" grpId="0" autoUpdateAnimBg="0"/>
      <p:bldP spid="148528" grpId="0" autoUpdateAnimBg="0"/>
      <p:bldP spid="148529" grpId="0" autoUpdateAnimBg="0"/>
      <p:bldP spid="148530" grpId="0" autoUpdateAnimBg="0"/>
      <p:bldP spid="148531"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31B4227-853B-4B99-99F1-3EFAE4036C3D}" type="slidenum">
              <a:rPr lang="en-US" sz="1500">
                <a:solidFill>
                  <a:schemeClr val="tx2"/>
                </a:solidFill>
              </a:rPr>
              <a:pPr algn="ctr" eaLnBrk="1">
                <a:lnSpc>
                  <a:spcPct val="100000"/>
                </a:lnSpc>
              </a:pPr>
              <a:t>142</a:t>
            </a:fld>
            <a:endParaRPr lang="en-US" sz="1800">
              <a:solidFill>
                <a:schemeClr val="tx2"/>
              </a:solidFill>
            </a:endParaRPr>
          </a:p>
        </p:txBody>
      </p:sp>
      <p:grpSp>
        <p:nvGrpSpPr>
          <p:cNvPr id="2" name="Group 1"/>
          <p:cNvGrpSpPr/>
          <p:nvPr/>
        </p:nvGrpSpPr>
        <p:grpSpPr>
          <a:xfrm>
            <a:off x="951310" y="4487467"/>
            <a:ext cx="1102519" cy="2715815"/>
            <a:chOff x="1268413" y="3697288"/>
            <a:chExt cx="1470025" cy="3621087"/>
          </a:xfrm>
        </p:grpSpPr>
        <p:sp>
          <p:nvSpPr>
            <p:cNvPr id="149509" name="AutoShape 5"/>
            <p:cNvSpPr>
              <a:spLocks/>
            </p:cNvSpPr>
            <p:nvPr/>
          </p:nvSpPr>
          <p:spPr bwMode="auto">
            <a:xfrm flipH="1">
              <a:off x="1268413" y="3709988"/>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tx2"/>
                </a:solidFill>
              </a:endParaRPr>
            </a:p>
          </p:txBody>
        </p:sp>
        <p:sp>
          <p:nvSpPr>
            <p:cNvPr id="149510" name="AutoShape 6"/>
            <p:cNvSpPr>
              <a:spLocks/>
            </p:cNvSpPr>
            <p:nvPr/>
          </p:nvSpPr>
          <p:spPr bwMode="auto">
            <a:xfrm>
              <a:off x="2000250"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tx2"/>
                </a:solidFill>
              </a:endParaRPr>
            </a:p>
          </p:txBody>
        </p:sp>
        <p:sp>
          <p:nvSpPr>
            <p:cNvPr id="149511" name="AutoShape 7"/>
            <p:cNvSpPr>
              <a:spLocks/>
            </p:cNvSpPr>
            <p:nvPr/>
          </p:nvSpPr>
          <p:spPr bwMode="auto">
            <a:xfrm>
              <a:off x="1268413" y="3697288"/>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tx2"/>
                </a:solidFill>
              </a:endParaRPr>
            </a:p>
          </p:txBody>
        </p:sp>
        <p:sp>
          <p:nvSpPr>
            <p:cNvPr id="3" name="AutoShape 8"/>
            <p:cNvSpPr>
              <a:spLocks/>
            </p:cNvSpPr>
            <p:nvPr/>
          </p:nvSpPr>
          <p:spPr bwMode="auto">
            <a:xfrm>
              <a:off x="1276350"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13" name="AutoShape 9"/>
            <p:cNvSpPr>
              <a:spLocks/>
            </p:cNvSpPr>
            <p:nvPr/>
          </p:nvSpPr>
          <p:spPr bwMode="auto">
            <a:xfrm>
              <a:off x="1276350" y="5156200"/>
              <a:ext cx="731838" cy="1916113"/>
            </a:xfrm>
            <a:custGeom>
              <a:avLst/>
              <a:gdLst>
                <a:gd name="T0" fmla="*/ 365691 w 21600"/>
                <a:gd name="T1" fmla="*/ 958281 h 21600"/>
                <a:gd name="T2" fmla="*/ 365691 w 21600"/>
                <a:gd name="T3" fmla="*/ 958281 h 21600"/>
                <a:gd name="T4" fmla="*/ 365691 w 21600"/>
                <a:gd name="T5" fmla="*/ 958281 h 21600"/>
                <a:gd name="T6" fmla="*/ 365691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14" name="AutoShape 10"/>
            <p:cNvSpPr>
              <a:spLocks/>
            </p:cNvSpPr>
            <p:nvPr/>
          </p:nvSpPr>
          <p:spPr bwMode="auto">
            <a:xfrm>
              <a:off x="2008188" y="5156200"/>
              <a:ext cx="730250" cy="1916113"/>
            </a:xfrm>
            <a:custGeom>
              <a:avLst/>
              <a:gdLst>
                <a:gd name="T0" fmla="*/ 364897 w 21600"/>
                <a:gd name="T1" fmla="*/ 958281 h 21600"/>
                <a:gd name="T2" fmla="*/ 364897 w 21600"/>
                <a:gd name="T3" fmla="*/ 958281 h 21600"/>
                <a:gd name="T4" fmla="*/ 364897 w 21600"/>
                <a:gd name="T5" fmla="*/ 958281 h 21600"/>
                <a:gd name="T6" fmla="*/ 364897 w 21600"/>
                <a:gd name="T7" fmla="*/ 95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9515" name="AutoShape 11"/>
            <p:cNvSpPr>
              <a:spLocks/>
            </p:cNvSpPr>
            <p:nvPr/>
          </p:nvSpPr>
          <p:spPr bwMode="auto">
            <a:xfrm>
              <a:off x="1276350" y="491013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4" name="AutoShape 12"/>
            <p:cNvSpPr>
              <a:spLocks/>
            </p:cNvSpPr>
            <p:nvPr/>
          </p:nvSpPr>
          <p:spPr bwMode="auto">
            <a:xfrm flipH="1">
              <a:off x="20081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grpSp>
      <p:sp>
        <p:nvSpPr>
          <p:cNvPr id="149517" name="AutoShape 13"/>
          <p:cNvSpPr>
            <a:spLocks/>
          </p:cNvSpPr>
          <p:nvPr/>
        </p:nvSpPr>
        <p:spPr bwMode="auto">
          <a:xfrm>
            <a:off x="2732485" y="53447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9518" name="AutoShape 14"/>
          <p:cNvSpPr>
            <a:spLocks/>
          </p:cNvSpPr>
          <p:nvPr/>
        </p:nvSpPr>
        <p:spPr bwMode="auto">
          <a:xfrm>
            <a:off x="4618435" y="5344716"/>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49519" name="AutoShape 15"/>
          <p:cNvSpPr>
            <a:spLocks/>
          </p:cNvSpPr>
          <p:nvPr/>
        </p:nvSpPr>
        <p:spPr bwMode="auto">
          <a:xfrm>
            <a:off x="2836069" y="5840016"/>
            <a:ext cx="123586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tx2"/>
                </a:solidFill>
                <a:latin typeface="Roboto" charset="0"/>
                <a:ea typeface="ＭＳ Ｐゴシック" charset="0"/>
                <a:cs typeface="Roboto" charset="0"/>
                <a:sym typeface="Roboto" charset="0"/>
              </a:rPr>
              <a:t>72%</a:t>
            </a:r>
            <a:endParaRPr lang="en-US" sz="1800">
              <a:solidFill>
                <a:schemeClr val="tx2"/>
              </a:solidFill>
              <a:latin typeface="Roboto" charset="0"/>
              <a:ea typeface="ＭＳ Ｐゴシック" charset="0"/>
              <a:cs typeface="Roboto" charset="0"/>
              <a:sym typeface="Roboto" charset="0"/>
            </a:endParaRPr>
          </a:p>
        </p:txBody>
      </p:sp>
      <p:grpSp>
        <p:nvGrpSpPr>
          <p:cNvPr id="8" name="Group 7"/>
          <p:cNvGrpSpPr/>
          <p:nvPr/>
        </p:nvGrpSpPr>
        <p:grpSpPr>
          <a:xfrm>
            <a:off x="951310" y="7953375"/>
            <a:ext cx="1102519" cy="2715816"/>
            <a:chOff x="1268413" y="8318500"/>
            <a:chExt cx="1470025" cy="3621088"/>
          </a:xfrm>
        </p:grpSpPr>
        <p:sp>
          <p:nvSpPr>
            <p:cNvPr id="149521" name="AutoShape 17"/>
            <p:cNvSpPr>
              <a:spLocks/>
            </p:cNvSpPr>
            <p:nvPr/>
          </p:nvSpPr>
          <p:spPr bwMode="auto">
            <a:xfrm flipH="1">
              <a:off x="1268413" y="8331200"/>
              <a:ext cx="731837" cy="3114675"/>
            </a:xfrm>
            <a:custGeom>
              <a:avLst/>
              <a:gdLst>
                <a:gd name="T0" fmla="*/ 365690 w 21600"/>
                <a:gd name="T1" fmla="*/ 1557702 h 21600"/>
                <a:gd name="T2" fmla="*/ 365690 w 21600"/>
                <a:gd name="T3" fmla="*/ 1557702 h 21600"/>
                <a:gd name="T4" fmla="*/ 365690 w 21600"/>
                <a:gd name="T5" fmla="*/ 1557702 h 21600"/>
                <a:gd name="T6" fmla="*/ 365690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tx2"/>
                </a:solidFill>
              </a:endParaRPr>
            </a:p>
          </p:txBody>
        </p:sp>
        <p:sp>
          <p:nvSpPr>
            <p:cNvPr id="149522" name="AutoShape 18"/>
            <p:cNvSpPr>
              <a:spLocks/>
            </p:cNvSpPr>
            <p:nvPr/>
          </p:nvSpPr>
          <p:spPr bwMode="auto">
            <a:xfrm>
              <a:off x="2000250"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tx2"/>
                </a:solidFill>
              </a:endParaRPr>
            </a:p>
          </p:txBody>
        </p:sp>
        <p:sp>
          <p:nvSpPr>
            <p:cNvPr id="149523" name="AutoShape 19"/>
            <p:cNvSpPr>
              <a:spLocks/>
            </p:cNvSpPr>
            <p:nvPr/>
          </p:nvSpPr>
          <p:spPr bwMode="auto">
            <a:xfrm>
              <a:off x="1268413" y="83185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tx2"/>
                </a:solidFill>
              </a:endParaRPr>
            </a:p>
          </p:txBody>
        </p:sp>
        <p:sp>
          <p:nvSpPr>
            <p:cNvPr id="149524" name="AutoShape 20"/>
            <p:cNvSpPr>
              <a:spLocks/>
            </p:cNvSpPr>
            <p:nvPr/>
          </p:nvSpPr>
          <p:spPr bwMode="auto">
            <a:xfrm>
              <a:off x="1276350"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25" name="AutoShape 21"/>
            <p:cNvSpPr>
              <a:spLocks/>
            </p:cNvSpPr>
            <p:nvPr/>
          </p:nvSpPr>
          <p:spPr bwMode="auto">
            <a:xfrm>
              <a:off x="1276350" y="10607675"/>
              <a:ext cx="731838" cy="1085850"/>
            </a:xfrm>
            <a:custGeom>
              <a:avLst/>
              <a:gdLst>
                <a:gd name="T0" fmla="*/ 365691 w 21600"/>
                <a:gd name="T1" fmla="*/ 543052 h 21600"/>
                <a:gd name="T2" fmla="*/ 365691 w 21600"/>
                <a:gd name="T3" fmla="*/ 543052 h 21600"/>
                <a:gd name="T4" fmla="*/ 365691 w 21600"/>
                <a:gd name="T5" fmla="*/ 543052 h 21600"/>
                <a:gd name="T6" fmla="*/ 365691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26" name="AutoShape 22"/>
            <p:cNvSpPr>
              <a:spLocks/>
            </p:cNvSpPr>
            <p:nvPr/>
          </p:nvSpPr>
          <p:spPr bwMode="auto">
            <a:xfrm>
              <a:off x="2008188" y="10607675"/>
              <a:ext cx="730250" cy="1085850"/>
            </a:xfrm>
            <a:custGeom>
              <a:avLst/>
              <a:gdLst>
                <a:gd name="T0" fmla="*/ 364897 w 21600"/>
                <a:gd name="T1" fmla="*/ 543052 h 21600"/>
                <a:gd name="T2" fmla="*/ 364897 w 21600"/>
                <a:gd name="T3" fmla="*/ 543052 h 21600"/>
                <a:gd name="T4" fmla="*/ 364897 w 21600"/>
                <a:gd name="T5" fmla="*/ 543052 h 21600"/>
                <a:gd name="T6" fmla="*/ 364897 w 21600"/>
                <a:gd name="T7" fmla="*/ 5430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9527" name="AutoShape 23"/>
            <p:cNvSpPr>
              <a:spLocks/>
            </p:cNvSpPr>
            <p:nvPr/>
          </p:nvSpPr>
          <p:spPr bwMode="auto">
            <a:xfrm>
              <a:off x="1276350" y="1034415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49528" name="AutoShape 24"/>
            <p:cNvSpPr>
              <a:spLocks/>
            </p:cNvSpPr>
            <p:nvPr/>
          </p:nvSpPr>
          <p:spPr bwMode="auto">
            <a:xfrm flipH="1">
              <a:off x="20081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grpSp>
      <p:sp>
        <p:nvSpPr>
          <p:cNvPr id="149529" name="AutoShape 25"/>
          <p:cNvSpPr>
            <a:spLocks/>
          </p:cNvSpPr>
          <p:nvPr/>
        </p:nvSpPr>
        <p:spPr bwMode="auto">
          <a:xfrm>
            <a:off x="2732485" y="881062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9530" name="AutoShape 26"/>
          <p:cNvSpPr>
            <a:spLocks/>
          </p:cNvSpPr>
          <p:nvPr/>
        </p:nvSpPr>
        <p:spPr bwMode="auto">
          <a:xfrm>
            <a:off x="4618435" y="88106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31" name="AutoShape 27"/>
          <p:cNvSpPr>
            <a:spLocks/>
          </p:cNvSpPr>
          <p:nvPr/>
        </p:nvSpPr>
        <p:spPr bwMode="auto">
          <a:xfrm>
            <a:off x="2836069" y="9305925"/>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grpSp>
        <p:nvGrpSpPr>
          <p:cNvPr id="9" name="Group 8"/>
          <p:cNvGrpSpPr/>
          <p:nvPr/>
        </p:nvGrpSpPr>
        <p:grpSpPr>
          <a:xfrm>
            <a:off x="9901238" y="4487467"/>
            <a:ext cx="1102519" cy="2715815"/>
            <a:chOff x="13201650" y="3697288"/>
            <a:chExt cx="1470025" cy="3621087"/>
          </a:xfrm>
        </p:grpSpPr>
        <p:sp>
          <p:nvSpPr>
            <p:cNvPr id="149533" name="AutoShape 29"/>
            <p:cNvSpPr>
              <a:spLocks/>
            </p:cNvSpPr>
            <p:nvPr/>
          </p:nvSpPr>
          <p:spPr bwMode="auto">
            <a:xfrm flipH="1">
              <a:off x="13201650" y="3709988"/>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tx2"/>
                </a:solidFill>
              </a:endParaRPr>
            </a:p>
          </p:txBody>
        </p:sp>
        <p:sp>
          <p:nvSpPr>
            <p:cNvPr id="149534" name="AutoShape 30"/>
            <p:cNvSpPr>
              <a:spLocks/>
            </p:cNvSpPr>
            <p:nvPr/>
          </p:nvSpPr>
          <p:spPr bwMode="auto">
            <a:xfrm>
              <a:off x="13933488" y="3709988"/>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tx2"/>
                </a:solidFill>
              </a:endParaRPr>
            </a:p>
          </p:txBody>
        </p:sp>
        <p:sp>
          <p:nvSpPr>
            <p:cNvPr id="149535" name="AutoShape 31"/>
            <p:cNvSpPr>
              <a:spLocks/>
            </p:cNvSpPr>
            <p:nvPr/>
          </p:nvSpPr>
          <p:spPr bwMode="auto">
            <a:xfrm>
              <a:off x="13201650" y="3697288"/>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tx2"/>
                </a:solidFill>
              </a:endParaRPr>
            </a:p>
          </p:txBody>
        </p:sp>
        <p:sp>
          <p:nvSpPr>
            <p:cNvPr id="149536" name="AutoShape 32"/>
            <p:cNvSpPr>
              <a:spLocks/>
            </p:cNvSpPr>
            <p:nvPr/>
          </p:nvSpPr>
          <p:spPr bwMode="auto">
            <a:xfrm>
              <a:off x="13209588"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37" name="AutoShape 33"/>
            <p:cNvSpPr>
              <a:spLocks/>
            </p:cNvSpPr>
            <p:nvPr/>
          </p:nvSpPr>
          <p:spPr bwMode="auto">
            <a:xfrm>
              <a:off x="13209588" y="6546850"/>
              <a:ext cx="731837" cy="525463"/>
            </a:xfrm>
            <a:custGeom>
              <a:avLst/>
              <a:gdLst>
                <a:gd name="T0" fmla="*/ 365690 w 21600"/>
                <a:gd name="T1" fmla="*/ 262793 h 21600"/>
                <a:gd name="T2" fmla="*/ 365690 w 21600"/>
                <a:gd name="T3" fmla="*/ 262793 h 21600"/>
                <a:gd name="T4" fmla="*/ 365690 w 21600"/>
                <a:gd name="T5" fmla="*/ 262793 h 21600"/>
                <a:gd name="T6" fmla="*/ 365690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38" name="AutoShape 34"/>
            <p:cNvSpPr>
              <a:spLocks/>
            </p:cNvSpPr>
            <p:nvPr/>
          </p:nvSpPr>
          <p:spPr bwMode="auto">
            <a:xfrm>
              <a:off x="13941425" y="6546850"/>
              <a:ext cx="730250" cy="525463"/>
            </a:xfrm>
            <a:custGeom>
              <a:avLst/>
              <a:gdLst>
                <a:gd name="T0" fmla="*/ 364897 w 21600"/>
                <a:gd name="T1" fmla="*/ 262793 h 21600"/>
                <a:gd name="T2" fmla="*/ 364897 w 21600"/>
                <a:gd name="T3" fmla="*/ 262793 h 21600"/>
                <a:gd name="T4" fmla="*/ 364897 w 21600"/>
                <a:gd name="T5" fmla="*/ 262793 h 21600"/>
                <a:gd name="T6" fmla="*/ 364897 w 21600"/>
                <a:gd name="T7" fmla="*/ 262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9539" name="AutoShape 35"/>
            <p:cNvSpPr>
              <a:spLocks/>
            </p:cNvSpPr>
            <p:nvPr/>
          </p:nvSpPr>
          <p:spPr bwMode="auto">
            <a:xfrm>
              <a:off x="13209588" y="6299200"/>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49540" name="AutoShape 36"/>
            <p:cNvSpPr>
              <a:spLocks/>
            </p:cNvSpPr>
            <p:nvPr/>
          </p:nvSpPr>
          <p:spPr bwMode="auto">
            <a:xfrm flipH="1">
              <a:off x="13941425" y="6826250"/>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grpSp>
      <p:sp>
        <p:nvSpPr>
          <p:cNvPr id="149541" name="AutoShape 37"/>
          <p:cNvSpPr>
            <a:spLocks/>
          </p:cNvSpPr>
          <p:nvPr/>
        </p:nvSpPr>
        <p:spPr bwMode="auto">
          <a:xfrm>
            <a:off x="11682412" y="53447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9542" name="AutoShape 38"/>
          <p:cNvSpPr>
            <a:spLocks/>
          </p:cNvSpPr>
          <p:nvPr/>
        </p:nvSpPr>
        <p:spPr bwMode="auto">
          <a:xfrm>
            <a:off x="13568362" y="5344716"/>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43" name="AutoShape 39"/>
          <p:cNvSpPr>
            <a:spLocks/>
          </p:cNvSpPr>
          <p:nvPr/>
        </p:nvSpPr>
        <p:spPr bwMode="auto">
          <a:xfrm>
            <a:off x="11784807" y="5840016"/>
            <a:ext cx="1237060"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tx2"/>
                </a:solidFill>
                <a:latin typeface="Roboto" charset="0"/>
                <a:ea typeface="ＭＳ Ｐゴシック" charset="0"/>
                <a:cs typeface="Roboto" charset="0"/>
                <a:sym typeface="Roboto" charset="0"/>
              </a:rPr>
              <a:t>21%</a:t>
            </a:r>
            <a:endParaRPr lang="en-US" sz="1800">
              <a:solidFill>
                <a:schemeClr val="tx2"/>
              </a:solidFill>
              <a:latin typeface="Roboto" charset="0"/>
              <a:ea typeface="ＭＳ Ｐゴシック" charset="0"/>
              <a:cs typeface="Roboto" charset="0"/>
              <a:sym typeface="Roboto" charset="0"/>
            </a:endParaRPr>
          </a:p>
        </p:txBody>
      </p:sp>
      <p:grpSp>
        <p:nvGrpSpPr>
          <p:cNvPr id="10" name="Group 9"/>
          <p:cNvGrpSpPr/>
          <p:nvPr/>
        </p:nvGrpSpPr>
        <p:grpSpPr>
          <a:xfrm>
            <a:off x="9901238" y="7953375"/>
            <a:ext cx="1102519" cy="2715816"/>
            <a:chOff x="13201650" y="8318500"/>
            <a:chExt cx="1470025" cy="3621088"/>
          </a:xfrm>
        </p:grpSpPr>
        <p:sp>
          <p:nvSpPr>
            <p:cNvPr id="149545" name="AutoShape 41"/>
            <p:cNvSpPr>
              <a:spLocks/>
            </p:cNvSpPr>
            <p:nvPr/>
          </p:nvSpPr>
          <p:spPr bwMode="auto">
            <a:xfrm flipH="1">
              <a:off x="13201650" y="8331200"/>
              <a:ext cx="731838" cy="3114675"/>
            </a:xfrm>
            <a:custGeom>
              <a:avLst/>
              <a:gdLst>
                <a:gd name="T0" fmla="*/ 365691 w 21600"/>
                <a:gd name="T1" fmla="*/ 1557702 h 21600"/>
                <a:gd name="T2" fmla="*/ 365691 w 21600"/>
                <a:gd name="T3" fmla="*/ 1557702 h 21600"/>
                <a:gd name="T4" fmla="*/ 365691 w 21600"/>
                <a:gd name="T5" fmla="*/ 1557702 h 21600"/>
                <a:gd name="T6" fmla="*/ 365691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solidFill>
            <a:ln>
              <a:noFill/>
            </a:ln>
            <a:effectLst/>
            <a:extLst/>
          </p:spPr>
          <p:txBody>
            <a:bodyPr lIns="38100" tIns="38100" rIns="38100" bIns="38100" anchor="ctr"/>
            <a:lstStyle/>
            <a:p>
              <a:endParaRPr lang="id-ID" sz="1800">
                <a:solidFill>
                  <a:schemeClr val="tx2"/>
                </a:solidFill>
              </a:endParaRPr>
            </a:p>
          </p:txBody>
        </p:sp>
        <p:sp>
          <p:nvSpPr>
            <p:cNvPr id="149546" name="AutoShape 42"/>
            <p:cNvSpPr>
              <a:spLocks/>
            </p:cNvSpPr>
            <p:nvPr/>
          </p:nvSpPr>
          <p:spPr bwMode="auto">
            <a:xfrm>
              <a:off x="13933488" y="8331200"/>
              <a:ext cx="730250" cy="3114675"/>
            </a:xfrm>
            <a:custGeom>
              <a:avLst/>
              <a:gdLst>
                <a:gd name="T0" fmla="*/ 364897 w 21600"/>
                <a:gd name="T1" fmla="*/ 1557702 h 21600"/>
                <a:gd name="T2" fmla="*/ 364897 w 21600"/>
                <a:gd name="T3" fmla="*/ 1557702 h 21600"/>
                <a:gd name="T4" fmla="*/ 364897 w 21600"/>
                <a:gd name="T5" fmla="*/ 1557702 h 21600"/>
                <a:gd name="T6" fmla="*/ 364897 w 21600"/>
                <a:gd name="T7" fmla="*/ 155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600"/>
                  </a:lnTo>
                  <a:lnTo>
                    <a:pt x="21599" y="21600"/>
                  </a:lnTo>
                  <a:lnTo>
                    <a:pt x="21599" y="1548"/>
                  </a:lnTo>
                  <a:lnTo>
                    <a:pt x="0" y="0"/>
                  </a:lnTo>
                  <a:close/>
                </a:path>
              </a:pathLst>
            </a:custGeom>
            <a:solidFill>
              <a:schemeClr val="bg2">
                <a:lumMod val="90000"/>
                <a:alpha val="72548"/>
              </a:schemeClr>
            </a:solidFill>
            <a:ln>
              <a:noFill/>
            </a:ln>
            <a:effectLst/>
            <a:extLst/>
          </p:spPr>
          <p:txBody>
            <a:bodyPr lIns="38100" tIns="38100" rIns="38100" bIns="38100" anchor="ctr"/>
            <a:lstStyle/>
            <a:p>
              <a:endParaRPr lang="id-ID" sz="1800">
                <a:solidFill>
                  <a:schemeClr val="tx2"/>
                </a:solidFill>
              </a:endParaRPr>
            </a:p>
          </p:txBody>
        </p:sp>
        <p:sp>
          <p:nvSpPr>
            <p:cNvPr id="149547" name="AutoShape 43"/>
            <p:cNvSpPr>
              <a:spLocks/>
            </p:cNvSpPr>
            <p:nvPr/>
          </p:nvSpPr>
          <p:spPr bwMode="auto">
            <a:xfrm>
              <a:off x="13201650" y="8318500"/>
              <a:ext cx="1462088" cy="492125"/>
            </a:xfrm>
            <a:custGeom>
              <a:avLst/>
              <a:gdLst>
                <a:gd name="T0" fmla="*/ 730588 w 21600"/>
                <a:gd name="T1" fmla="*/ 246120 h 21600"/>
                <a:gd name="T2" fmla="*/ 730588 w 21600"/>
                <a:gd name="T3" fmla="*/ 246120 h 21600"/>
                <a:gd name="T4" fmla="*/ 730588 w 21600"/>
                <a:gd name="T5" fmla="*/ 246120 h 21600"/>
                <a:gd name="T6" fmla="*/ 730588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lnTo>
                    <a:pt x="0" y="10794"/>
                  </a:lnTo>
                  <a:lnTo>
                    <a:pt x="10801" y="21599"/>
                  </a:lnTo>
                  <a:lnTo>
                    <a:pt x="21599" y="10794"/>
                  </a:lnTo>
                  <a:lnTo>
                    <a:pt x="10801" y="0"/>
                  </a:lnTo>
                  <a:close/>
                </a:path>
              </a:pathLst>
            </a:custGeom>
            <a:solidFill>
              <a:schemeClr val="bg2">
                <a:lumMod val="90000"/>
              </a:schemeClr>
            </a:solidFill>
            <a:ln>
              <a:noFill/>
            </a:ln>
            <a:effectLst/>
            <a:extLst/>
          </p:spPr>
          <p:txBody>
            <a:bodyPr lIns="38100" tIns="38100" rIns="38100" bIns="38100" anchor="ctr"/>
            <a:lstStyle/>
            <a:p>
              <a:endParaRPr lang="id-ID" sz="1800">
                <a:solidFill>
                  <a:schemeClr val="tx2"/>
                </a:solidFill>
              </a:endParaRPr>
            </a:p>
          </p:txBody>
        </p:sp>
        <p:sp>
          <p:nvSpPr>
            <p:cNvPr id="149548" name="AutoShape 44"/>
            <p:cNvSpPr>
              <a:spLocks/>
            </p:cNvSpPr>
            <p:nvPr/>
          </p:nvSpPr>
          <p:spPr bwMode="auto">
            <a:xfrm>
              <a:off x="13209588"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49" name="AutoShape 45"/>
            <p:cNvSpPr>
              <a:spLocks/>
            </p:cNvSpPr>
            <p:nvPr/>
          </p:nvSpPr>
          <p:spPr bwMode="auto">
            <a:xfrm>
              <a:off x="13209588" y="9431338"/>
              <a:ext cx="731837" cy="2262187"/>
            </a:xfrm>
            <a:custGeom>
              <a:avLst/>
              <a:gdLst>
                <a:gd name="T0" fmla="*/ 365690 w 21600"/>
                <a:gd name="T1" fmla="*/ 1131358 h 21600"/>
                <a:gd name="T2" fmla="*/ 365690 w 21600"/>
                <a:gd name="T3" fmla="*/ 1131358 h 21600"/>
                <a:gd name="T4" fmla="*/ 365690 w 21600"/>
                <a:gd name="T5" fmla="*/ 1131358 h 21600"/>
                <a:gd name="T6" fmla="*/ 365690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49550" name="AutoShape 46"/>
            <p:cNvSpPr>
              <a:spLocks/>
            </p:cNvSpPr>
            <p:nvPr/>
          </p:nvSpPr>
          <p:spPr bwMode="auto">
            <a:xfrm>
              <a:off x="13941425" y="9431338"/>
              <a:ext cx="730250" cy="2262187"/>
            </a:xfrm>
            <a:custGeom>
              <a:avLst/>
              <a:gdLst>
                <a:gd name="T0" fmla="*/ 364897 w 21600"/>
                <a:gd name="T1" fmla="*/ 1131358 h 21600"/>
                <a:gd name="T2" fmla="*/ 364897 w 21600"/>
                <a:gd name="T3" fmla="*/ 1131358 h 21600"/>
                <a:gd name="T4" fmla="*/ 364897 w 21600"/>
                <a:gd name="T5" fmla="*/ 1131358 h 21600"/>
                <a:gd name="T6" fmla="*/ 364897 w 21600"/>
                <a:gd name="T7" fmla="*/ 11313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49551" name="AutoShape 47"/>
            <p:cNvSpPr>
              <a:spLocks/>
            </p:cNvSpPr>
            <p:nvPr/>
          </p:nvSpPr>
          <p:spPr bwMode="auto">
            <a:xfrm>
              <a:off x="13209588" y="9185275"/>
              <a:ext cx="1462087" cy="492125"/>
            </a:xfrm>
            <a:custGeom>
              <a:avLst/>
              <a:gdLst>
                <a:gd name="T0" fmla="*/ 730587 w 21600"/>
                <a:gd name="T1" fmla="*/ 246120 h 21600"/>
                <a:gd name="T2" fmla="*/ 730587 w 21600"/>
                <a:gd name="T3" fmla="*/ 246120 h 21600"/>
                <a:gd name="T4" fmla="*/ 730587 w 21600"/>
                <a:gd name="T5" fmla="*/ 246120 h 21600"/>
                <a:gd name="T6" fmla="*/ 73058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49552" name="AutoShape 48"/>
            <p:cNvSpPr>
              <a:spLocks/>
            </p:cNvSpPr>
            <p:nvPr/>
          </p:nvSpPr>
          <p:spPr bwMode="auto">
            <a:xfrm flipH="1">
              <a:off x="13941425" y="11447463"/>
              <a:ext cx="730250" cy="492125"/>
            </a:xfrm>
            <a:custGeom>
              <a:avLst/>
              <a:gdLst>
                <a:gd name="T0" fmla="*/ 364897 w 21600"/>
                <a:gd name="T1" fmla="*/ 246120 h 21600"/>
                <a:gd name="T2" fmla="*/ 364897 w 21600"/>
                <a:gd name="T3" fmla="*/ 246120 h 21600"/>
                <a:gd name="T4" fmla="*/ 364897 w 21600"/>
                <a:gd name="T5" fmla="*/ 246120 h 21600"/>
                <a:gd name="T6" fmla="*/ 364897 w 21600"/>
                <a:gd name="T7" fmla="*/ 246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0800"/>
                  </a:lnTo>
                  <a:lnTo>
                    <a:pt x="21599" y="21600"/>
                  </a:lnTo>
                  <a:lnTo>
                    <a:pt x="21599"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grpSp>
      <p:sp>
        <p:nvSpPr>
          <p:cNvPr id="149553" name="AutoShape 49"/>
          <p:cNvSpPr>
            <a:spLocks/>
          </p:cNvSpPr>
          <p:nvPr/>
        </p:nvSpPr>
        <p:spPr bwMode="auto">
          <a:xfrm>
            <a:off x="11682412" y="881062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49554" name="AutoShape 50"/>
          <p:cNvSpPr>
            <a:spLocks/>
          </p:cNvSpPr>
          <p:nvPr/>
        </p:nvSpPr>
        <p:spPr bwMode="auto">
          <a:xfrm>
            <a:off x="13568362" y="88106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49555" name="AutoShape 51"/>
          <p:cNvSpPr>
            <a:spLocks/>
          </p:cNvSpPr>
          <p:nvPr/>
        </p:nvSpPr>
        <p:spPr bwMode="auto">
          <a:xfrm>
            <a:off x="11784807" y="9305925"/>
            <a:ext cx="1237060"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a:solidFill>
                  <a:schemeClr val="tx2"/>
                </a:solidFill>
                <a:latin typeface="Roboto" charset="0"/>
                <a:ea typeface="ＭＳ Ｐゴシック" charset="0"/>
                <a:cs typeface="Roboto" charset="0"/>
                <a:sym typeface="Roboto" charset="0"/>
              </a:rPr>
              <a:t>85%</a:t>
            </a:r>
            <a:endParaRPr lang="en-US" sz="180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B920C0-BB40-4BC9-A638-F6AAFEC976AF}" type="slidenum">
              <a:rPr lang="en-US" sz="1500">
                <a:solidFill>
                  <a:schemeClr val="tx2"/>
                </a:solidFill>
              </a:rPr>
              <a:pPr algn="ctr" eaLnBrk="1">
                <a:lnSpc>
                  <a:spcPct val="100000"/>
                </a:lnSpc>
              </a:pPr>
              <a:t>143</a:t>
            </a:fld>
            <a:endParaRPr lang="en-US" sz="1800">
              <a:solidFill>
                <a:schemeClr val="tx2"/>
              </a:solidFill>
            </a:endParaRPr>
          </a:p>
        </p:txBody>
      </p:sp>
      <p:grpSp>
        <p:nvGrpSpPr>
          <p:cNvPr id="150532" name="Group 4"/>
          <p:cNvGrpSpPr>
            <a:grpSpLocks/>
          </p:cNvGrpSpPr>
          <p:nvPr/>
        </p:nvGrpSpPr>
        <p:grpSpPr bwMode="auto">
          <a:xfrm>
            <a:off x="6737748" y="7144941"/>
            <a:ext cx="4811315" cy="4493419"/>
            <a:chOff x="0" y="0"/>
            <a:chExt cx="6415546" cy="5990409"/>
          </a:xfrm>
        </p:grpSpPr>
        <p:sp>
          <p:nvSpPr>
            <p:cNvPr id="150533" name="AutoShape 5"/>
            <p:cNvSpPr>
              <a:spLocks/>
            </p:cNvSpPr>
            <p:nvPr/>
          </p:nvSpPr>
          <p:spPr bwMode="auto">
            <a:xfrm rot="7414005">
              <a:off x="2682654" y="2816415"/>
              <a:ext cx="3669800" cy="2119464"/>
            </a:xfrm>
            <a:custGeom>
              <a:avLst/>
              <a:gdLst>
                <a:gd name="T0" fmla="*/ 1834900 w 21600"/>
                <a:gd name="T1" fmla="*/ 1059732 h 21600"/>
                <a:gd name="T2" fmla="*/ 1834900 w 21600"/>
                <a:gd name="T3" fmla="*/ 1059732 h 21600"/>
                <a:gd name="T4" fmla="*/ 1834900 w 21600"/>
                <a:gd name="T5" fmla="*/ 1059732 h 21600"/>
                <a:gd name="T6" fmla="*/ 1834900 w 21600"/>
                <a:gd name="T7" fmla="*/ 105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5">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34" name="AutoShape 6"/>
            <p:cNvSpPr>
              <a:spLocks/>
            </p:cNvSpPr>
            <p:nvPr/>
          </p:nvSpPr>
          <p:spPr bwMode="auto">
            <a:xfrm rot="7414005">
              <a:off x="1803822" y="107440"/>
              <a:ext cx="2815841" cy="4766016"/>
            </a:xfrm>
            <a:custGeom>
              <a:avLst/>
              <a:gdLst>
                <a:gd name="T0" fmla="*/ 1407921 w 21600"/>
                <a:gd name="T1" fmla="*/ 2383008 h 21600"/>
                <a:gd name="T2" fmla="*/ 1407921 w 21600"/>
                <a:gd name="T3" fmla="*/ 2383008 h 21600"/>
                <a:gd name="T4" fmla="*/ 1407921 w 21600"/>
                <a:gd name="T5" fmla="*/ 2383008 h 21600"/>
                <a:gd name="T6" fmla="*/ 1407921 w 21600"/>
                <a:gd name="T7" fmla="*/ 2383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35" name="AutoShape 7"/>
            <p:cNvSpPr>
              <a:spLocks/>
            </p:cNvSpPr>
            <p:nvPr/>
          </p:nvSpPr>
          <p:spPr bwMode="auto">
            <a:xfrm rot="7414005">
              <a:off x="1344800" y="1871024"/>
              <a:ext cx="884117" cy="3700727"/>
            </a:xfrm>
            <a:custGeom>
              <a:avLst/>
              <a:gdLst>
                <a:gd name="T0" fmla="*/ 442059 w 21600"/>
                <a:gd name="T1" fmla="*/ 1850364 h 21600"/>
                <a:gd name="T2" fmla="*/ 442059 w 21600"/>
                <a:gd name="T3" fmla="*/ 1850364 h 21600"/>
                <a:gd name="T4" fmla="*/ 442059 w 21600"/>
                <a:gd name="T5" fmla="*/ 1850364 h 21600"/>
                <a:gd name="T6" fmla="*/ 442059 w 21600"/>
                <a:gd name="T7" fmla="*/ 18503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5">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0536" name="Group 8"/>
          <p:cNvGrpSpPr>
            <a:grpSpLocks/>
          </p:cNvGrpSpPr>
          <p:nvPr/>
        </p:nvGrpSpPr>
        <p:grpSpPr bwMode="auto">
          <a:xfrm>
            <a:off x="6984207" y="6049566"/>
            <a:ext cx="4323160" cy="4036219"/>
            <a:chOff x="0" y="0"/>
            <a:chExt cx="5763839" cy="5381890"/>
          </a:xfrm>
        </p:grpSpPr>
        <p:sp>
          <p:nvSpPr>
            <p:cNvPr id="150537" name="AutoShape 9"/>
            <p:cNvSpPr>
              <a:spLocks/>
            </p:cNvSpPr>
            <p:nvPr/>
          </p:nvSpPr>
          <p:spPr bwMode="auto">
            <a:xfrm rot="7414005">
              <a:off x="2411068" y="2529120"/>
              <a:ext cx="3295812" cy="1904876"/>
            </a:xfrm>
            <a:custGeom>
              <a:avLst/>
              <a:gdLst>
                <a:gd name="T0" fmla="*/ 1647906 w 21600"/>
                <a:gd name="T1" fmla="*/ 952438 h 21600"/>
                <a:gd name="T2" fmla="*/ 1647906 w 21600"/>
                <a:gd name="T3" fmla="*/ 952438 h 21600"/>
                <a:gd name="T4" fmla="*/ 1647906 w 21600"/>
                <a:gd name="T5" fmla="*/ 952438 h 21600"/>
                <a:gd name="T6" fmla="*/ 1647906 w 21600"/>
                <a:gd name="T7" fmla="*/ 952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4">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38" name="AutoShape 10"/>
            <p:cNvSpPr>
              <a:spLocks/>
            </p:cNvSpPr>
            <p:nvPr/>
          </p:nvSpPr>
          <p:spPr bwMode="auto">
            <a:xfrm rot="7414005">
              <a:off x="1620589" y="97086"/>
              <a:ext cx="2529013" cy="4281209"/>
            </a:xfrm>
            <a:custGeom>
              <a:avLst/>
              <a:gdLst>
                <a:gd name="T0" fmla="*/ 1264507 w 21600"/>
                <a:gd name="T1" fmla="*/ 2140605 h 21600"/>
                <a:gd name="T2" fmla="*/ 1264507 w 21600"/>
                <a:gd name="T3" fmla="*/ 2140605 h 21600"/>
                <a:gd name="T4" fmla="*/ 1264507 w 21600"/>
                <a:gd name="T5" fmla="*/ 2140605 h 21600"/>
                <a:gd name="T6" fmla="*/ 1264507 w 21600"/>
                <a:gd name="T7" fmla="*/ 21406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39" name="AutoShape 11"/>
            <p:cNvSpPr>
              <a:spLocks/>
            </p:cNvSpPr>
            <p:nvPr/>
          </p:nvSpPr>
          <p:spPr bwMode="auto">
            <a:xfrm rot="7414005">
              <a:off x="1208758" y="1686991"/>
              <a:ext cx="793789" cy="3325597"/>
            </a:xfrm>
            <a:custGeom>
              <a:avLst/>
              <a:gdLst>
                <a:gd name="T0" fmla="*/ 396895 w 21600"/>
                <a:gd name="T1" fmla="*/ 1662799 h 21600"/>
                <a:gd name="T2" fmla="*/ 396895 w 21600"/>
                <a:gd name="T3" fmla="*/ 1662799 h 21600"/>
                <a:gd name="T4" fmla="*/ 396895 w 21600"/>
                <a:gd name="T5" fmla="*/ 1662799 h 21600"/>
                <a:gd name="T6" fmla="*/ 396895 w 21600"/>
                <a:gd name="T7" fmla="*/ 1662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600"/>
                  </a:lnTo>
                  <a:lnTo>
                    <a:pt x="0" y="3254"/>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0540" name="Group 12"/>
          <p:cNvGrpSpPr>
            <a:grpSpLocks/>
          </p:cNvGrpSpPr>
          <p:nvPr/>
        </p:nvGrpSpPr>
        <p:grpSpPr bwMode="auto">
          <a:xfrm>
            <a:off x="7269957" y="5024438"/>
            <a:ext cx="3742135" cy="3493294"/>
            <a:chOff x="0" y="-1"/>
            <a:chExt cx="4988842" cy="4658251"/>
          </a:xfrm>
        </p:grpSpPr>
        <p:sp>
          <p:nvSpPr>
            <p:cNvPr id="150541" name="AutoShape 13"/>
            <p:cNvSpPr>
              <a:spLocks/>
            </p:cNvSpPr>
            <p:nvPr/>
          </p:nvSpPr>
          <p:spPr bwMode="auto">
            <a:xfrm rot="7414005">
              <a:off x="2086929" y="2189612"/>
              <a:ext cx="2853060" cy="1649191"/>
            </a:xfrm>
            <a:custGeom>
              <a:avLst/>
              <a:gdLst>
                <a:gd name="T0" fmla="*/ 1426530 w 21600"/>
                <a:gd name="T1" fmla="*/ 824596 h 21600"/>
                <a:gd name="T2" fmla="*/ 1426530 w 21600"/>
                <a:gd name="T3" fmla="*/ 824596 h 21600"/>
                <a:gd name="T4" fmla="*/ 1426530 w 21600"/>
                <a:gd name="T5" fmla="*/ 824596 h 21600"/>
                <a:gd name="T6" fmla="*/ 1426530 w 21600"/>
                <a:gd name="T7" fmla="*/ 824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42" name="AutoShape 14"/>
            <p:cNvSpPr>
              <a:spLocks/>
            </p:cNvSpPr>
            <p:nvPr/>
          </p:nvSpPr>
          <p:spPr bwMode="auto">
            <a:xfrm rot="7414005">
              <a:off x="1402890" y="83017"/>
              <a:ext cx="2189410" cy="3706315"/>
            </a:xfrm>
            <a:custGeom>
              <a:avLst/>
              <a:gdLst>
                <a:gd name="T0" fmla="*/ 1094705 w 21600"/>
                <a:gd name="T1" fmla="*/ 1853157 h 21600"/>
                <a:gd name="T2" fmla="*/ 1094705 w 21600"/>
                <a:gd name="T3" fmla="*/ 1853157 h 21600"/>
                <a:gd name="T4" fmla="*/ 1094705 w 21600"/>
                <a:gd name="T5" fmla="*/ 1853157 h 21600"/>
                <a:gd name="T6" fmla="*/ 1094705 w 21600"/>
                <a:gd name="T7" fmla="*/ 1853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43" name="AutoShape 15"/>
            <p:cNvSpPr>
              <a:spLocks/>
            </p:cNvSpPr>
            <p:nvPr/>
          </p:nvSpPr>
          <p:spPr bwMode="auto">
            <a:xfrm rot="7414005">
              <a:off x="1045937" y="1461020"/>
              <a:ext cx="687466" cy="2877750"/>
            </a:xfrm>
            <a:custGeom>
              <a:avLst/>
              <a:gdLst>
                <a:gd name="T0" fmla="*/ 343733 w 21600"/>
                <a:gd name="T1" fmla="*/ 1438875 h 21600"/>
                <a:gd name="T2" fmla="*/ 343733 w 21600"/>
                <a:gd name="T3" fmla="*/ 1438875 h 21600"/>
                <a:gd name="T4" fmla="*/ 343733 w 21600"/>
                <a:gd name="T5" fmla="*/ 1438875 h 21600"/>
                <a:gd name="T6" fmla="*/ 343733 w 21600"/>
                <a:gd name="T7" fmla="*/ 1438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0544" name="Group 16"/>
          <p:cNvGrpSpPr>
            <a:grpSpLocks/>
          </p:cNvGrpSpPr>
          <p:nvPr/>
        </p:nvGrpSpPr>
        <p:grpSpPr bwMode="auto">
          <a:xfrm>
            <a:off x="7574757" y="4081463"/>
            <a:ext cx="3117056" cy="2899172"/>
            <a:chOff x="0" y="0"/>
            <a:chExt cx="4156513" cy="3865114"/>
          </a:xfrm>
        </p:grpSpPr>
        <p:sp>
          <p:nvSpPr>
            <p:cNvPr id="150545" name="AutoShape 17"/>
            <p:cNvSpPr>
              <a:spLocks/>
            </p:cNvSpPr>
            <p:nvPr/>
          </p:nvSpPr>
          <p:spPr bwMode="auto">
            <a:xfrm rot="7414005">
              <a:off x="1749077" y="1816531"/>
              <a:ext cx="2366688" cy="1368569"/>
            </a:xfrm>
            <a:custGeom>
              <a:avLst/>
              <a:gdLst>
                <a:gd name="T0" fmla="*/ 1183344 w 21600"/>
                <a:gd name="T1" fmla="*/ 684285 h 21600"/>
                <a:gd name="T2" fmla="*/ 1183344 w 21600"/>
                <a:gd name="T3" fmla="*/ 684285 h 21600"/>
                <a:gd name="T4" fmla="*/ 1183344 w 21600"/>
                <a:gd name="T5" fmla="*/ 684285 h 21600"/>
                <a:gd name="T6" fmla="*/ 1183344 w 21600"/>
                <a:gd name="T7" fmla="*/ 6842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46" name="AutoShape 18"/>
            <p:cNvSpPr>
              <a:spLocks/>
            </p:cNvSpPr>
            <p:nvPr/>
          </p:nvSpPr>
          <p:spPr bwMode="auto">
            <a:xfrm rot="7414005">
              <a:off x="1179839" y="69501"/>
              <a:ext cx="1817477" cy="3075311"/>
            </a:xfrm>
            <a:custGeom>
              <a:avLst/>
              <a:gdLst>
                <a:gd name="T0" fmla="*/ 908739 w 21600"/>
                <a:gd name="T1" fmla="*/ 1537655 h 21600"/>
                <a:gd name="T2" fmla="*/ 908739 w 21600"/>
                <a:gd name="T3" fmla="*/ 1537655 h 21600"/>
                <a:gd name="T4" fmla="*/ 908739 w 21600"/>
                <a:gd name="T5" fmla="*/ 1537655 h 21600"/>
                <a:gd name="T6" fmla="*/ 908739 w 21600"/>
                <a:gd name="T7" fmla="*/ 1537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0547" name="AutoShape 19"/>
            <p:cNvSpPr>
              <a:spLocks/>
            </p:cNvSpPr>
            <p:nvPr/>
          </p:nvSpPr>
          <p:spPr bwMode="auto">
            <a:xfrm rot="7414005">
              <a:off x="867723" y="1211652"/>
              <a:ext cx="569847" cy="2387852"/>
            </a:xfrm>
            <a:custGeom>
              <a:avLst/>
              <a:gdLst>
                <a:gd name="T0" fmla="*/ 284924 w 21600"/>
                <a:gd name="T1" fmla="*/ 1193926 h 21600"/>
                <a:gd name="T2" fmla="*/ 284924 w 21600"/>
                <a:gd name="T3" fmla="*/ 1193926 h 21600"/>
                <a:gd name="T4" fmla="*/ 284924 w 21600"/>
                <a:gd name="T5" fmla="*/ 1193926 h 21600"/>
                <a:gd name="T6" fmla="*/ 284924 w 21600"/>
                <a:gd name="T7" fmla="*/ 11939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150548" name="AutoShape 20"/>
          <p:cNvSpPr>
            <a:spLocks/>
          </p:cNvSpPr>
          <p:nvPr/>
        </p:nvSpPr>
        <p:spPr bwMode="auto">
          <a:xfrm>
            <a:off x="4323160" y="4804172"/>
            <a:ext cx="15204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0549" name="AutoShape 21"/>
          <p:cNvSpPr>
            <a:spLocks/>
          </p:cNvSpPr>
          <p:nvPr/>
        </p:nvSpPr>
        <p:spPr bwMode="auto">
          <a:xfrm>
            <a:off x="2075260" y="5260181"/>
            <a:ext cx="376832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0550" name="AutoShape 22"/>
          <p:cNvSpPr>
            <a:spLocks/>
          </p:cNvSpPr>
          <p:nvPr/>
        </p:nvSpPr>
        <p:spPr bwMode="auto">
          <a:xfrm>
            <a:off x="12190810" y="540662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0551" name="AutoShape 23"/>
          <p:cNvSpPr>
            <a:spLocks/>
          </p:cNvSpPr>
          <p:nvPr/>
        </p:nvSpPr>
        <p:spPr bwMode="auto">
          <a:xfrm>
            <a:off x="12190810" y="5797154"/>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2" name="AutoShape 24"/>
          <p:cNvSpPr>
            <a:spLocks/>
          </p:cNvSpPr>
          <p:nvPr/>
        </p:nvSpPr>
        <p:spPr bwMode="auto">
          <a:xfrm>
            <a:off x="3199210" y="80105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0553" name="AutoShape 25"/>
          <p:cNvSpPr>
            <a:spLocks/>
          </p:cNvSpPr>
          <p:nvPr/>
        </p:nvSpPr>
        <p:spPr bwMode="auto">
          <a:xfrm>
            <a:off x="951310" y="8467725"/>
            <a:ext cx="37671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4" name="AutoShape 26"/>
          <p:cNvSpPr>
            <a:spLocks/>
          </p:cNvSpPr>
          <p:nvPr/>
        </p:nvSpPr>
        <p:spPr bwMode="auto">
          <a:xfrm>
            <a:off x="13524310" y="864870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0555" name="AutoShape 27"/>
          <p:cNvSpPr>
            <a:spLocks/>
          </p:cNvSpPr>
          <p:nvPr/>
        </p:nvSpPr>
        <p:spPr bwMode="auto">
          <a:xfrm>
            <a:off x="13524310" y="9039225"/>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0556" name="AutoShape 28"/>
          <p:cNvSpPr>
            <a:spLocks/>
          </p:cNvSpPr>
          <p:nvPr/>
        </p:nvSpPr>
        <p:spPr bwMode="auto">
          <a:xfrm>
            <a:off x="4395788" y="10166748"/>
            <a:ext cx="3962400" cy="358378"/>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0557" name="AutoShape 29"/>
          <p:cNvSpPr>
            <a:spLocks/>
          </p:cNvSpPr>
          <p:nvPr/>
        </p:nvSpPr>
        <p:spPr bwMode="auto">
          <a:xfrm rot="10800000">
            <a:off x="9904810" y="8079581"/>
            <a:ext cx="3962400" cy="358379"/>
          </a:xfrm>
          <a:custGeom>
            <a:avLst/>
            <a:gdLst>
              <a:gd name="T0" fmla="*/ 2641600 w 21600"/>
              <a:gd name="T1" fmla="*/ 238919 h 21600"/>
              <a:gd name="T2" fmla="*/ 2641600 w 21600"/>
              <a:gd name="T3" fmla="*/ 238919 h 21600"/>
              <a:gd name="T4" fmla="*/ 2641600 w 21600"/>
              <a:gd name="T5" fmla="*/ 238919 h 21600"/>
              <a:gd name="T6" fmla="*/ 2641600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0558" name="AutoShape 30"/>
          <p:cNvSpPr>
            <a:spLocks/>
          </p:cNvSpPr>
          <p:nvPr/>
        </p:nvSpPr>
        <p:spPr bwMode="auto">
          <a:xfrm rot="10800000">
            <a:off x="9380935" y="4837510"/>
            <a:ext cx="3443288" cy="358378"/>
          </a:xfrm>
          <a:custGeom>
            <a:avLst/>
            <a:gdLst>
              <a:gd name="T0" fmla="*/ 2295525 w 21600"/>
              <a:gd name="T1" fmla="*/ 238919 h 21600"/>
              <a:gd name="T2" fmla="*/ 2295525 w 21600"/>
              <a:gd name="T3" fmla="*/ 238919 h 21600"/>
              <a:gd name="T4" fmla="*/ 2295525 w 21600"/>
              <a:gd name="T5" fmla="*/ 238919 h 21600"/>
              <a:gd name="T6" fmla="*/ 2295525 w 21600"/>
              <a:gd name="T7" fmla="*/ 238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0559" name="AutoShape 31"/>
          <p:cNvSpPr>
            <a:spLocks/>
          </p:cNvSpPr>
          <p:nvPr/>
        </p:nvSpPr>
        <p:spPr bwMode="auto">
          <a:xfrm>
            <a:off x="5092304" y="6858000"/>
            <a:ext cx="3265884" cy="357188"/>
          </a:xfrm>
          <a:custGeom>
            <a:avLst/>
            <a:gdLst>
              <a:gd name="T0" fmla="*/ 2177256 w 21600"/>
              <a:gd name="T1" fmla="*/ 238125 h 21600"/>
              <a:gd name="T2" fmla="*/ 2177256 w 21600"/>
              <a:gd name="T3" fmla="*/ 238125 h 21600"/>
              <a:gd name="T4" fmla="*/ 2177256 w 21600"/>
              <a:gd name="T5" fmla="*/ 238125 h 21600"/>
              <a:gd name="T6" fmla="*/ 2177256 w 21600"/>
              <a:gd name="T7" fmla="*/ 238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0560" name="AutoShape 32"/>
          <p:cNvSpPr>
            <a:spLocks/>
          </p:cNvSpPr>
          <p:nvPr/>
        </p:nvSpPr>
        <p:spPr bwMode="auto">
          <a:xfrm>
            <a:off x="8899922" y="9499997"/>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01</a:t>
            </a:r>
            <a:endParaRPr lang="en-US" sz="1800" dirty="0">
              <a:solidFill>
                <a:schemeClr val="bg1"/>
              </a:solidFill>
              <a:latin typeface="Roboto" charset="0"/>
              <a:ea typeface="ＭＳ Ｐゴシック" charset="0"/>
              <a:cs typeface="Roboto" charset="0"/>
              <a:sym typeface="Roboto" charset="0"/>
            </a:endParaRPr>
          </a:p>
        </p:txBody>
      </p:sp>
      <p:sp>
        <p:nvSpPr>
          <p:cNvPr id="150561" name="AutoShape 33"/>
          <p:cNvSpPr>
            <a:spLocks/>
          </p:cNvSpPr>
          <p:nvPr/>
        </p:nvSpPr>
        <p:spPr bwMode="auto">
          <a:xfrm>
            <a:off x="8899922" y="807005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02</a:t>
            </a:r>
            <a:endParaRPr lang="en-US" sz="1800">
              <a:solidFill>
                <a:schemeClr val="bg1"/>
              </a:solidFill>
              <a:latin typeface="Roboto" charset="0"/>
              <a:ea typeface="ＭＳ Ｐゴシック" charset="0"/>
              <a:cs typeface="Roboto" charset="0"/>
              <a:sym typeface="Roboto" charset="0"/>
            </a:endParaRPr>
          </a:p>
        </p:txBody>
      </p:sp>
      <p:sp>
        <p:nvSpPr>
          <p:cNvPr id="150562" name="AutoShape 34"/>
          <p:cNvSpPr>
            <a:spLocks/>
          </p:cNvSpPr>
          <p:nvPr/>
        </p:nvSpPr>
        <p:spPr bwMode="auto">
          <a:xfrm>
            <a:off x="8899922" y="6640116"/>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03</a:t>
            </a:r>
            <a:endParaRPr lang="en-US" sz="1800">
              <a:solidFill>
                <a:schemeClr val="bg1"/>
              </a:solidFill>
              <a:latin typeface="Roboto" charset="0"/>
              <a:ea typeface="ＭＳ Ｐゴシック" charset="0"/>
              <a:cs typeface="Roboto" charset="0"/>
              <a:sym typeface="Roboto" charset="0"/>
            </a:endParaRPr>
          </a:p>
        </p:txBody>
      </p:sp>
      <p:sp>
        <p:nvSpPr>
          <p:cNvPr id="150563" name="AutoShape 35"/>
          <p:cNvSpPr>
            <a:spLocks/>
          </p:cNvSpPr>
          <p:nvPr/>
        </p:nvSpPr>
        <p:spPr bwMode="auto">
          <a:xfrm>
            <a:off x="8899922" y="5095875"/>
            <a:ext cx="44291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04</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0532"/>
                                        </p:tgtEl>
                                        <p:attrNameLst>
                                          <p:attrName>style.visibility</p:attrName>
                                        </p:attrNameLst>
                                      </p:cBhvr>
                                      <p:to>
                                        <p:strVal val="visible"/>
                                      </p:to>
                                    </p:set>
                                    <p:anim calcmode="lin" valueType="num">
                                      <p:cBhvr additive="base">
                                        <p:cTn id="7" dur="500" fill="hold"/>
                                        <p:tgtEl>
                                          <p:spTgt spid="150532"/>
                                        </p:tgtEl>
                                        <p:attrNameLst>
                                          <p:attrName>ppt_x</p:attrName>
                                        </p:attrNameLst>
                                      </p:cBhvr>
                                      <p:tavLst>
                                        <p:tav tm="0">
                                          <p:val>
                                            <p:strVal val="0-#ppt_w/2"/>
                                          </p:val>
                                        </p:tav>
                                        <p:tav tm="100000">
                                          <p:val>
                                            <p:strVal val="#ppt_x"/>
                                          </p:val>
                                        </p:tav>
                                      </p:tavLst>
                                    </p:anim>
                                    <p:anim calcmode="lin" valueType="num">
                                      <p:cBhvr additive="base">
                                        <p:cTn id="8" dur="500" fill="hold"/>
                                        <p:tgtEl>
                                          <p:spTgt spid="1505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0536"/>
                                        </p:tgtEl>
                                        <p:attrNameLst>
                                          <p:attrName>style.visibility</p:attrName>
                                        </p:attrNameLst>
                                      </p:cBhvr>
                                      <p:to>
                                        <p:strVal val="visible"/>
                                      </p:to>
                                    </p:set>
                                    <p:anim calcmode="lin" valueType="num">
                                      <p:cBhvr additive="base">
                                        <p:cTn id="11" dur="500" fill="hold"/>
                                        <p:tgtEl>
                                          <p:spTgt spid="150536"/>
                                        </p:tgtEl>
                                        <p:attrNameLst>
                                          <p:attrName>ppt_x</p:attrName>
                                        </p:attrNameLst>
                                      </p:cBhvr>
                                      <p:tavLst>
                                        <p:tav tm="0">
                                          <p:val>
                                            <p:strVal val="1+#ppt_w/2"/>
                                          </p:val>
                                        </p:tav>
                                        <p:tav tm="100000">
                                          <p:val>
                                            <p:strVal val="#ppt_x"/>
                                          </p:val>
                                        </p:tav>
                                      </p:tavLst>
                                    </p:anim>
                                    <p:anim calcmode="lin" valueType="num">
                                      <p:cBhvr additive="base">
                                        <p:cTn id="12" dur="500" fill="hold"/>
                                        <p:tgtEl>
                                          <p:spTgt spid="1505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300"/>
                                  </p:stCondLst>
                                  <p:childTnLst>
                                    <p:set>
                                      <p:cBhvr>
                                        <p:cTn id="14" dur="1" fill="hold">
                                          <p:stCondLst>
                                            <p:cond delay="0"/>
                                          </p:stCondLst>
                                        </p:cTn>
                                        <p:tgtEl>
                                          <p:spTgt spid="150540"/>
                                        </p:tgtEl>
                                        <p:attrNameLst>
                                          <p:attrName>style.visibility</p:attrName>
                                        </p:attrNameLst>
                                      </p:cBhvr>
                                      <p:to>
                                        <p:strVal val="visible"/>
                                      </p:to>
                                    </p:set>
                                    <p:anim calcmode="lin" valueType="num">
                                      <p:cBhvr additive="base">
                                        <p:cTn id="15" dur="500" fill="hold"/>
                                        <p:tgtEl>
                                          <p:spTgt spid="150540"/>
                                        </p:tgtEl>
                                        <p:attrNameLst>
                                          <p:attrName>ppt_x</p:attrName>
                                        </p:attrNameLst>
                                      </p:cBhvr>
                                      <p:tavLst>
                                        <p:tav tm="0">
                                          <p:val>
                                            <p:strVal val="0-#ppt_w/2"/>
                                          </p:val>
                                        </p:tav>
                                        <p:tav tm="100000">
                                          <p:val>
                                            <p:strVal val="#ppt_x"/>
                                          </p:val>
                                        </p:tav>
                                      </p:tavLst>
                                    </p:anim>
                                    <p:anim calcmode="lin" valueType="num">
                                      <p:cBhvr additive="base">
                                        <p:cTn id="16" dur="500" fill="hold"/>
                                        <p:tgtEl>
                                          <p:spTgt spid="1505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0544"/>
                                        </p:tgtEl>
                                        <p:attrNameLst>
                                          <p:attrName>style.visibility</p:attrName>
                                        </p:attrNameLst>
                                      </p:cBhvr>
                                      <p:to>
                                        <p:strVal val="visible"/>
                                      </p:to>
                                    </p:set>
                                    <p:anim calcmode="lin" valueType="num">
                                      <p:cBhvr additive="base">
                                        <p:cTn id="19" dur="500" fill="hold"/>
                                        <p:tgtEl>
                                          <p:spTgt spid="150544"/>
                                        </p:tgtEl>
                                        <p:attrNameLst>
                                          <p:attrName>ppt_x</p:attrName>
                                        </p:attrNameLst>
                                      </p:cBhvr>
                                      <p:tavLst>
                                        <p:tav tm="0">
                                          <p:val>
                                            <p:strVal val="1+#ppt_w/2"/>
                                          </p:val>
                                        </p:tav>
                                        <p:tav tm="100000">
                                          <p:val>
                                            <p:strVal val="#ppt_x"/>
                                          </p:val>
                                        </p:tav>
                                      </p:tavLst>
                                    </p:anim>
                                    <p:anim calcmode="lin" valueType="num">
                                      <p:cBhvr additive="base">
                                        <p:cTn id="20" dur="500" fill="hold"/>
                                        <p:tgtEl>
                                          <p:spTgt spid="150544"/>
                                        </p:tgtEl>
                                        <p:attrNameLst>
                                          <p:attrName>ppt_y</p:attrName>
                                        </p:attrNameLst>
                                      </p:cBhvr>
                                      <p:tavLst>
                                        <p:tav tm="0">
                                          <p:val>
                                            <p:strVal val="#ppt_y"/>
                                          </p:val>
                                        </p:tav>
                                        <p:tav tm="100000">
                                          <p:val>
                                            <p:strVal val="#ppt_y"/>
                                          </p:val>
                                        </p:tav>
                                      </p:tavLst>
                                    </p:anim>
                                  </p:childTnLst>
                                </p:cTn>
                              </p:par>
                            </p:childTnLst>
                          </p:cTn>
                        </p:par>
                        <p:par>
                          <p:cTn id="21" fill="hold">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0560"/>
                                        </p:tgtEl>
                                        <p:attrNameLst>
                                          <p:attrName>style.visibility</p:attrName>
                                        </p:attrNameLst>
                                      </p:cBhvr>
                                      <p:to>
                                        <p:strVal val="visible"/>
                                      </p:to>
                                    </p:set>
                                    <p:animEffect transition="in" filter="fade">
                                      <p:cBhvr>
                                        <p:cTn id="24" dur="500"/>
                                        <p:tgtEl>
                                          <p:spTgt spid="150560"/>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0561"/>
                                        </p:tgtEl>
                                        <p:attrNameLst>
                                          <p:attrName>style.visibility</p:attrName>
                                        </p:attrNameLst>
                                      </p:cBhvr>
                                      <p:to>
                                        <p:strVal val="visible"/>
                                      </p:to>
                                    </p:set>
                                    <p:animEffect transition="in" filter="fade">
                                      <p:cBhvr>
                                        <p:cTn id="27" dur="500"/>
                                        <p:tgtEl>
                                          <p:spTgt spid="15056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0562"/>
                                        </p:tgtEl>
                                        <p:attrNameLst>
                                          <p:attrName>style.visibility</p:attrName>
                                        </p:attrNameLst>
                                      </p:cBhvr>
                                      <p:to>
                                        <p:strVal val="visible"/>
                                      </p:to>
                                    </p:set>
                                    <p:animEffect transition="in" filter="fade">
                                      <p:cBhvr>
                                        <p:cTn id="30" dur="500"/>
                                        <p:tgtEl>
                                          <p:spTgt spid="15056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0563"/>
                                        </p:tgtEl>
                                        <p:attrNameLst>
                                          <p:attrName>style.visibility</p:attrName>
                                        </p:attrNameLst>
                                      </p:cBhvr>
                                      <p:to>
                                        <p:strVal val="visible"/>
                                      </p:to>
                                    </p:set>
                                    <p:animEffect transition="in" filter="fade">
                                      <p:cBhvr>
                                        <p:cTn id="33" dur="500"/>
                                        <p:tgtEl>
                                          <p:spTgt spid="150563"/>
                                        </p:tgtEl>
                                      </p:cBhvr>
                                    </p:animEffect>
                                  </p:childTnLst>
                                </p:cTn>
                              </p:par>
                            </p:childTnLst>
                          </p:cTn>
                        </p:par>
                        <p:par>
                          <p:cTn id="34" fill="hold">
                            <p:stCondLst>
                              <p:cond delay="1600"/>
                            </p:stCondLst>
                            <p:childTnLst>
                              <p:par>
                                <p:cTn id="35" presetID="10" presetClass="entr" presetSubtype="0" fill="hold" grpId="0" nodeType="afterEffect">
                                  <p:stCondLst>
                                    <p:cond delay="0"/>
                                  </p:stCondLst>
                                  <p:childTnLst>
                                    <p:set>
                                      <p:cBhvr>
                                        <p:cTn id="36" dur="1" fill="hold">
                                          <p:stCondLst>
                                            <p:cond delay="0"/>
                                          </p:stCondLst>
                                        </p:cTn>
                                        <p:tgtEl>
                                          <p:spTgt spid="150558"/>
                                        </p:tgtEl>
                                        <p:attrNameLst>
                                          <p:attrName>style.visibility</p:attrName>
                                        </p:attrNameLst>
                                      </p:cBhvr>
                                      <p:to>
                                        <p:strVal val="visible"/>
                                      </p:to>
                                    </p:set>
                                    <p:animEffect transition="in" filter="fade">
                                      <p:cBhvr>
                                        <p:cTn id="37" dur="500"/>
                                        <p:tgtEl>
                                          <p:spTgt spid="1505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50559"/>
                                        </p:tgtEl>
                                        <p:attrNameLst>
                                          <p:attrName>style.visibility</p:attrName>
                                        </p:attrNameLst>
                                      </p:cBhvr>
                                      <p:to>
                                        <p:strVal val="visible"/>
                                      </p:to>
                                    </p:set>
                                    <p:animEffect transition="in" filter="fade">
                                      <p:cBhvr>
                                        <p:cTn id="40" dur="500"/>
                                        <p:tgtEl>
                                          <p:spTgt spid="150559"/>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0557"/>
                                        </p:tgtEl>
                                        <p:attrNameLst>
                                          <p:attrName>style.visibility</p:attrName>
                                        </p:attrNameLst>
                                      </p:cBhvr>
                                      <p:to>
                                        <p:strVal val="visible"/>
                                      </p:to>
                                    </p:set>
                                    <p:animEffect transition="in" filter="fade">
                                      <p:cBhvr>
                                        <p:cTn id="43" dur="500"/>
                                        <p:tgtEl>
                                          <p:spTgt spid="15055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0556"/>
                                        </p:tgtEl>
                                        <p:attrNameLst>
                                          <p:attrName>style.visibility</p:attrName>
                                        </p:attrNameLst>
                                      </p:cBhvr>
                                      <p:to>
                                        <p:strVal val="visible"/>
                                      </p:to>
                                    </p:set>
                                    <p:animEffect transition="in" filter="fade">
                                      <p:cBhvr>
                                        <p:cTn id="46" dur="500"/>
                                        <p:tgtEl>
                                          <p:spTgt spid="150556"/>
                                        </p:tgtEl>
                                      </p:cBhvr>
                                    </p:animEffect>
                                  </p:childTnLst>
                                </p:cTn>
                              </p:par>
                            </p:childTnLst>
                          </p:cTn>
                        </p:par>
                        <p:par>
                          <p:cTn id="47" fill="hold">
                            <p:stCondLst>
                              <p:cond delay="2100"/>
                            </p:stCondLst>
                            <p:childTnLst>
                              <p:par>
                                <p:cTn id="48" presetID="10" presetClass="entr" presetSubtype="0" fill="hold" grpId="0" nodeType="afterEffect">
                                  <p:stCondLst>
                                    <p:cond delay="0"/>
                                  </p:stCondLst>
                                  <p:childTnLst>
                                    <p:set>
                                      <p:cBhvr>
                                        <p:cTn id="49" dur="1" fill="hold">
                                          <p:stCondLst>
                                            <p:cond delay="0"/>
                                          </p:stCondLst>
                                        </p:cTn>
                                        <p:tgtEl>
                                          <p:spTgt spid="150550"/>
                                        </p:tgtEl>
                                        <p:attrNameLst>
                                          <p:attrName>style.visibility</p:attrName>
                                        </p:attrNameLst>
                                      </p:cBhvr>
                                      <p:to>
                                        <p:strVal val="visible"/>
                                      </p:to>
                                    </p:set>
                                    <p:animEffect transition="in" filter="fade">
                                      <p:cBhvr>
                                        <p:cTn id="50" dur="500"/>
                                        <p:tgtEl>
                                          <p:spTgt spid="1505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50551"/>
                                        </p:tgtEl>
                                        <p:attrNameLst>
                                          <p:attrName>style.visibility</p:attrName>
                                        </p:attrNameLst>
                                      </p:cBhvr>
                                      <p:to>
                                        <p:strVal val="visible"/>
                                      </p:to>
                                    </p:set>
                                    <p:animEffect transition="in" filter="fade">
                                      <p:cBhvr>
                                        <p:cTn id="53" dur="500"/>
                                        <p:tgtEl>
                                          <p:spTgt spid="1505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50554"/>
                                        </p:tgtEl>
                                        <p:attrNameLst>
                                          <p:attrName>style.visibility</p:attrName>
                                        </p:attrNameLst>
                                      </p:cBhvr>
                                      <p:to>
                                        <p:strVal val="visible"/>
                                      </p:to>
                                    </p:set>
                                    <p:animEffect transition="in" filter="fade">
                                      <p:cBhvr>
                                        <p:cTn id="56" dur="500"/>
                                        <p:tgtEl>
                                          <p:spTgt spid="150554"/>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50555"/>
                                        </p:tgtEl>
                                        <p:attrNameLst>
                                          <p:attrName>style.visibility</p:attrName>
                                        </p:attrNameLst>
                                      </p:cBhvr>
                                      <p:to>
                                        <p:strVal val="visible"/>
                                      </p:to>
                                    </p:set>
                                    <p:animEffect transition="in" filter="fade">
                                      <p:cBhvr>
                                        <p:cTn id="59" dur="500"/>
                                        <p:tgtEl>
                                          <p:spTgt spid="15055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50548"/>
                                        </p:tgtEl>
                                        <p:attrNameLst>
                                          <p:attrName>style.visibility</p:attrName>
                                        </p:attrNameLst>
                                      </p:cBhvr>
                                      <p:to>
                                        <p:strVal val="visible"/>
                                      </p:to>
                                    </p:set>
                                    <p:animEffect transition="in" filter="fade">
                                      <p:cBhvr>
                                        <p:cTn id="62" dur="500"/>
                                        <p:tgtEl>
                                          <p:spTgt spid="15054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0549"/>
                                        </p:tgtEl>
                                        <p:attrNameLst>
                                          <p:attrName>style.visibility</p:attrName>
                                        </p:attrNameLst>
                                      </p:cBhvr>
                                      <p:to>
                                        <p:strVal val="visible"/>
                                      </p:to>
                                    </p:set>
                                    <p:animEffect transition="in" filter="fade">
                                      <p:cBhvr>
                                        <p:cTn id="65" dur="500"/>
                                        <p:tgtEl>
                                          <p:spTgt spid="15054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50552"/>
                                        </p:tgtEl>
                                        <p:attrNameLst>
                                          <p:attrName>style.visibility</p:attrName>
                                        </p:attrNameLst>
                                      </p:cBhvr>
                                      <p:to>
                                        <p:strVal val="visible"/>
                                      </p:to>
                                    </p:set>
                                    <p:animEffect transition="in" filter="fade">
                                      <p:cBhvr>
                                        <p:cTn id="68" dur="500"/>
                                        <p:tgtEl>
                                          <p:spTgt spid="150552"/>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50553"/>
                                        </p:tgtEl>
                                        <p:attrNameLst>
                                          <p:attrName>style.visibility</p:attrName>
                                        </p:attrNameLst>
                                      </p:cBhvr>
                                      <p:to>
                                        <p:strVal val="visible"/>
                                      </p:to>
                                    </p:set>
                                    <p:animEffect transition="in" filter="fade">
                                      <p:cBhvr>
                                        <p:cTn id="71" dur="500"/>
                                        <p:tgtEl>
                                          <p:spTgt spid="150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548" grpId="0"/>
      <p:bldP spid="150549" grpId="0"/>
      <p:bldP spid="150550" grpId="0"/>
      <p:bldP spid="150551" grpId="0"/>
      <p:bldP spid="150552" grpId="0"/>
      <p:bldP spid="150553" grpId="0"/>
      <p:bldP spid="150554" grpId="0"/>
      <p:bldP spid="150555" grpId="0"/>
      <p:bldP spid="150556" grpId="0" animBg="1"/>
      <p:bldP spid="150557" grpId="0" animBg="1"/>
      <p:bldP spid="150558" grpId="0" animBg="1"/>
      <p:bldP spid="150559" grpId="0" animBg="1"/>
      <p:bldP spid="150560" grpId="0"/>
      <p:bldP spid="150561" grpId="0"/>
      <p:bldP spid="150562" grpId="0"/>
      <p:bldP spid="15056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6148865-8E57-4385-A923-5E9AAAE46466}" type="slidenum">
              <a:rPr lang="en-US" sz="1500">
                <a:solidFill>
                  <a:schemeClr val="tx2"/>
                </a:solidFill>
              </a:rPr>
              <a:pPr algn="ctr" eaLnBrk="1">
                <a:lnSpc>
                  <a:spcPct val="100000"/>
                </a:lnSpc>
              </a:pPr>
              <a:t>144</a:t>
            </a:fld>
            <a:endParaRPr lang="en-US" sz="1800">
              <a:solidFill>
                <a:schemeClr val="tx2"/>
              </a:solidFill>
            </a:endParaRPr>
          </a:p>
        </p:txBody>
      </p:sp>
      <p:grpSp>
        <p:nvGrpSpPr>
          <p:cNvPr id="151556" name="Group 4"/>
          <p:cNvGrpSpPr>
            <a:grpSpLocks/>
          </p:cNvGrpSpPr>
          <p:nvPr/>
        </p:nvGrpSpPr>
        <p:grpSpPr bwMode="auto">
          <a:xfrm>
            <a:off x="977504" y="7285435"/>
            <a:ext cx="5067300" cy="4732734"/>
            <a:chOff x="0" y="-1"/>
            <a:chExt cx="6757369" cy="6309582"/>
          </a:xfrm>
        </p:grpSpPr>
        <p:sp>
          <p:nvSpPr>
            <p:cNvPr id="151557" name="AutoShape 5"/>
            <p:cNvSpPr>
              <a:spLocks/>
            </p:cNvSpPr>
            <p:nvPr/>
          </p:nvSpPr>
          <p:spPr bwMode="auto">
            <a:xfrm rot="7414005">
              <a:off x="2825863" y="2965610"/>
              <a:ext cx="3865115" cy="2232345"/>
            </a:xfrm>
            <a:custGeom>
              <a:avLst/>
              <a:gdLst>
                <a:gd name="T0" fmla="*/ 1932558 w 21600"/>
                <a:gd name="T1" fmla="*/ 1116173 h 21600"/>
                <a:gd name="T2" fmla="*/ 1932558 w 21600"/>
                <a:gd name="T3" fmla="*/ 1116173 h 21600"/>
                <a:gd name="T4" fmla="*/ 1932558 w 21600"/>
                <a:gd name="T5" fmla="*/ 1116173 h 21600"/>
                <a:gd name="T6" fmla="*/ 1932558 w 21600"/>
                <a:gd name="T7" fmla="*/ 11161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4">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58" name="AutoShape 6"/>
            <p:cNvSpPr>
              <a:spLocks/>
            </p:cNvSpPr>
            <p:nvPr/>
          </p:nvSpPr>
          <p:spPr bwMode="auto">
            <a:xfrm rot="7414005">
              <a:off x="1899306" y="113634"/>
              <a:ext cx="2965107" cy="5020395"/>
            </a:xfrm>
            <a:custGeom>
              <a:avLst/>
              <a:gdLst>
                <a:gd name="T0" fmla="*/ 1482553 w 21600"/>
                <a:gd name="T1" fmla="*/ 2510198 h 21600"/>
                <a:gd name="T2" fmla="*/ 1482553 w 21600"/>
                <a:gd name="T3" fmla="*/ 2510198 h 21600"/>
                <a:gd name="T4" fmla="*/ 1482553 w 21600"/>
                <a:gd name="T5" fmla="*/ 2510198 h 21600"/>
                <a:gd name="T6" fmla="*/ 1482553 w 21600"/>
                <a:gd name="T7" fmla="*/ 2510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599" y="7190"/>
                  </a:lnTo>
                  <a:lnTo>
                    <a:pt x="0" y="0"/>
                  </a:lnTo>
                  <a:close/>
                </a:path>
              </a:pathLst>
            </a:custGeom>
            <a:solidFill>
              <a:schemeClr val="accent4">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59" name="AutoShape 7"/>
            <p:cNvSpPr>
              <a:spLocks/>
            </p:cNvSpPr>
            <p:nvPr/>
          </p:nvSpPr>
          <p:spPr bwMode="auto">
            <a:xfrm rot="7414005">
              <a:off x="1416374" y="1970941"/>
              <a:ext cx="931754" cy="3897871"/>
            </a:xfrm>
            <a:custGeom>
              <a:avLst/>
              <a:gdLst>
                <a:gd name="T0" fmla="*/ 465877 w 21600"/>
                <a:gd name="T1" fmla="*/ 1948936 h 21600"/>
                <a:gd name="T2" fmla="*/ 465877 w 21600"/>
                <a:gd name="T3" fmla="*/ 1948936 h 21600"/>
                <a:gd name="T4" fmla="*/ 465877 w 21600"/>
                <a:gd name="T5" fmla="*/ 1948936 h 21600"/>
                <a:gd name="T6" fmla="*/ 465877 w 21600"/>
                <a:gd name="T7" fmla="*/ 1948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4">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1560" name="Group 8"/>
          <p:cNvGrpSpPr>
            <a:grpSpLocks/>
          </p:cNvGrpSpPr>
          <p:nvPr/>
        </p:nvGrpSpPr>
        <p:grpSpPr bwMode="auto">
          <a:xfrm>
            <a:off x="1014413" y="6042422"/>
            <a:ext cx="4552950" cy="4251722"/>
            <a:chOff x="0" y="-1"/>
            <a:chExt cx="6070939" cy="5668641"/>
          </a:xfrm>
        </p:grpSpPr>
        <p:sp>
          <p:nvSpPr>
            <p:cNvPr id="151561" name="AutoShape 9"/>
            <p:cNvSpPr>
              <a:spLocks/>
            </p:cNvSpPr>
            <p:nvPr/>
          </p:nvSpPr>
          <p:spPr bwMode="auto">
            <a:xfrm rot="7414005">
              <a:off x="2539543" y="2664354"/>
              <a:ext cx="3471666" cy="2006712"/>
            </a:xfrm>
            <a:custGeom>
              <a:avLst/>
              <a:gdLst>
                <a:gd name="T0" fmla="*/ 1735833 w 21600"/>
                <a:gd name="T1" fmla="*/ 1003356 h 21600"/>
                <a:gd name="T2" fmla="*/ 1735833 w 21600"/>
                <a:gd name="T3" fmla="*/ 1003356 h 21600"/>
                <a:gd name="T4" fmla="*/ 1735833 w 21600"/>
                <a:gd name="T5" fmla="*/ 1003356 h 21600"/>
                <a:gd name="T6" fmla="*/ 1735833 w 21600"/>
                <a:gd name="T7" fmla="*/ 1003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599"/>
                  </a:lnTo>
                  <a:lnTo>
                    <a:pt x="0" y="5582"/>
                  </a:lnTo>
                  <a:close/>
                </a:path>
              </a:pathLst>
            </a:custGeom>
            <a:solidFill>
              <a:schemeClr val="accent3">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62" name="AutoShape 10"/>
            <p:cNvSpPr>
              <a:spLocks/>
            </p:cNvSpPr>
            <p:nvPr/>
          </p:nvSpPr>
          <p:spPr bwMode="auto">
            <a:xfrm rot="7414005">
              <a:off x="1706807" y="102928"/>
              <a:ext cx="2663674" cy="4508752"/>
            </a:xfrm>
            <a:custGeom>
              <a:avLst/>
              <a:gdLst>
                <a:gd name="T0" fmla="*/ 1331837 w 21600"/>
                <a:gd name="T1" fmla="*/ 2254376 h 21600"/>
                <a:gd name="T2" fmla="*/ 1331837 w 21600"/>
                <a:gd name="T3" fmla="*/ 2254376 h 21600"/>
                <a:gd name="T4" fmla="*/ 1331837 w 21600"/>
                <a:gd name="T5" fmla="*/ 2254376 h 21600"/>
                <a:gd name="T6" fmla="*/ 1331837 w 21600"/>
                <a:gd name="T7" fmla="*/ 22543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599" y="7190"/>
                  </a:lnTo>
                  <a:lnTo>
                    <a:pt x="0" y="0"/>
                  </a:lnTo>
                  <a:close/>
                </a:path>
              </a:pathLst>
            </a:custGeom>
            <a:solidFill>
              <a:schemeClr val="accent3">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63" name="AutoShape 11"/>
            <p:cNvSpPr>
              <a:spLocks/>
            </p:cNvSpPr>
            <p:nvPr/>
          </p:nvSpPr>
          <p:spPr bwMode="auto">
            <a:xfrm rot="7414005">
              <a:off x="1272499" y="1776907"/>
              <a:ext cx="836566" cy="3502221"/>
            </a:xfrm>
            <a:custGeom>
              <a:avLst/>
              <a:gdLst>
                <a:gd name="T0" fmla="*/ 418283 w 21600"/>
                <a:gd name="T1" fmla="*/ 1751111 h 21600"/>
                <a:gd name="T2" fmla="*/ 418283 w 21600"/>
                <a:gd name="T3" fmla="*/ 1751111 h 21600"/>
                <a:gd name="T4" fmla="*/ 418283 w 21600"/>
                <a:gd name="T5" fmla="*/ 1751111 h 21600"/>
                <a:gd name="T6" fmla="*/ 418283 w 21600"/>
                <a:gd name="T7" fmla="*/ 17511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600" y="0"/>
                  </a:lnTo>
                  <a:lnTo>
                    <a:pt x="21600" y="18318"/>
                  </a:lnTo>
                  <a:lnTo>
                    <a:pt x="343" y="21599"/>
                  </a:lnTo>
                  <a:lnTo>
                    <a:pt x="0" y="3254"/>
                  </a:lnTo>
                  <a:close/>
                </a:path>
              </a:pathLst>
            </a:custGeom>
            <a:solidFill>
              <a:schemeClr val="accent3">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1564" name="Group 12"/>
          <p:cNvGrpSpPr>
            <a:grpSpLocks/>
          </p:cNvGrpSpPr>
          <p:nvPr/>
        </p:nvGrpSpPr>
        <p:grpSpPr bwMode="auto">
          <a:xfrm>
            <a:off x="1059657" y="4895851"/>
            <a:ext cx="3940969" cy="3680222"/>
            <a:chOff x="-1" y="-1"/>
            <a:chExt cx="5254651" cy="4906445"/>
          </a:xfrm>
        </p:grpSpPr>
        <p:sp>
          <p:nvSpPr>
            <p:cNvPr id="151565" name="AutoShape 13"/>
            <p:cNvSpPr>
              <a:spLocks/>
            </p:cNvSpPr>
            <p:nvPr/>
          </p:nvSpPr>
          <p:spPr bwMode="auto">
            <a:xfrm rot="7414005">
              <a:off x="2198070" y="2305504"/>
              <a:ext cx="3004820" cy="1736734"/>
            </a:xfrm>
            <a:custGeom>
              <a:avLst/>
              <a:gdLst>
                <a:gd name="T0" fmla="*/ 1502410 w 21600"/>
                <a:gd name="T1" fmla="*/ 868367 h 21600"/>
                <a:gd name="T2" fmla="*/ 1502410 w 21600"/>
                <a:gd name="T3" fmla="*/ 868367 h 21600"/>
                <a:gd name="T4" fmla="*/ 1502410 w 21600"/>
                <a:gd name="T5" fmla="*/ 868367 h 21600"/>
                <a:gd name="T6" fmla="*/ 1502410 w 21600"/>
                <a:gd name="T7" fmla="*/ 8683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600" y="16035"/>
                  </a:lnTo>
                  <a:lnTo>
                    <a:pt x="16536" y="21600"/>
                  </a:lnTo>
                  <a:lnTo>
                    <a:pt x="0" y="5582"/>
                  </a:lnTo>
                  <a:close/>
                </a:path>
              </a:pathLst>
            </a:custGeom>
            <a:solidFill>
              <a:schemeClr val="accent2">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66" name="AutoShape 14"/>
            <p:cNvSpPr>
              <a:spLocks/>
            </p:cNvSpPr>
            <p:nvPr/>
          </p:nvSpPr>
          <p:spPr bwMode="auto">
            <a:xfrm rot="7414005">
              <a:off x="1477303" y="87881"/>
              <a:ext cx="2304807" cy="3903681"/>
            </a:xfrm>
            <a:custGeom>
              <a:avLst/>
              <a:gdLst>
                <a:gd name="T0" fmla="*/ 1152404 w 21600"/>
                <a:gd name="T1" fmla="*/ 1951841 h 21600"/>
                <a:gd name="T2" fmla="*/ 1152404 w 21600"/>
                <a:gd name="T3" fmla="*/ 1951841 h 21600"/>
                <a:gd name="T4" fmla="*/ 1152404 w 21600"/>
                <a:gd name="T5" fmla="*/ 1951841 h 21600"/>
                <a:gd name="T6" fmla="*/ 1152404 w 21600"/>
                <a:gd name="T7" fmla="*/ 1951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600"/>
                  </a:lnTo>
                  <a:lnTo>
                    <a:pt x="21600" y="7190"/>
                  </a:lnTo>
                  <a:lnTo>
                    <a:pt x="0" y="0"/>
                  </a:lnTo>
                  <a:close/>
                </a:path>
              </a:pathLst>
            </a:custGeom>
            <a:solidFill>
              <a:schemeClr val="accent2">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67" name="AutoShape 15"/>
            <p:cNvSpPr>
              <a:spLocks/>
            </p:cNvSpPr>
            <p:nvPr/>
          </p:nvSpPr>
          <p:spPr bwMode="auto">
            <a:xfrm rot="7414005">
              <a:off x="1101770" y="1537956"/>
              <a:ext cx="723824" cy="3032140"/>
            </a:xfrm>
            <a:custGeom>
              <a:avLst/>
              <a:gdLst>
                <a:gd name="T0" fmla="*/ 361912 w 21600"/>
                <a:gd name="T1" fmla="*/ 1516070 h 21600"/>
                <a:gd name="T2" fmla="*/ 361912 w 21600"/>
                <a:gd name="T3" fmla="*/ 1516070 h 21600"/>
                <a:gd name="T4" fmla="*/ 361912 w 21600"/>
                <a:gd name="T5" fmla="*/ 1516070 h 21600"/>
                <a:gd name="T6" fmla="*/ 361912 w 21600"/>
                <a:gd name="T7" fmla="*/ 15160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2">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1568" name="Group 16"/>
          <p:cNvGrpSpPr>
            <a:grpSpLocks/>
          </p:cNvGrpSpPr>
          <p:nvPr/>
        </p:nvGrpSpPr>
        <p:grpSpPr bwMode="auto">
          <a:xfrm>
            <a:off x="1108473" y="3836194"/>
            <a:ext cx="3283744" cy="3053954"/>
            <a:chOff x="0" y="-1"/>
            <a:chExt cx="4377974" cy="4071050"/>
          </a:xfrm>
        </p:grpSpPr>
        <p:sp>
          <p:nvSpPr>
            <p:cNvPr id="151569" name="AutoShape 17"/>
            <p:cNvSpPr>
              <a:spLocks/>
            </p:cNvSpPr>
            <p:nvPr/>
          </p:nvSpPr>
          <p:spPr bwMode="auto">
            <a:xfrm rot="7414005">
              <a:off x="1841523" y="1914008"/>
              <a:ext cx="2493419" cy="1439747"/>
            </a:xfrm>
            <a:custGeom>
              <a:avLst/>
              <a:gdLst>
                <a:gd name="T0" fmla="*/ 1246710 w 21600"/>
                <a:gd name="T1" fmla="*/ 719873 h 21600"/>
                <a:gd name="T2" fmla="*/ 1246710 w 21600"/>
                <a:gd name="T3" fmla="*/ 719873 h 21600"/>
                <a:gd name="T4" fmla="*/ 1246710 w 21600"/>
                <a:gd name="T5" fmla="*/ 719873 h 21600"/>
                <a:gd name="T6" fmla="*/ 1246710 w 21600"/>
                <a:gd name="T7" fmla="*/ 719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582"/>
                  </a:moveTo>
                  <a:lnTo>
                    <a:pt x="5163" y="0"/>
                  </a:lnTo>
                  <a:lnTo>
                    <a:pt x="21599" y="16035"/>
                  </a:lnTo>
                  <a:lnTo>
                    <a:pt x="16536" y="21600"/>
                  </a:lnTo>
                  <a:lnTo>
                    <a:pt x="0" y="5582"/>
                  </a:lnTo>
                  <a:close/>
                </a:path>
              </a:pathLst>
            </a:custGeom>
            <a:solidFill>
              <a:schemeClr val="accent1">
                <a:lumMod val="75000"/>
                <a:alpha val="5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70" name="AutoShape 18"/>
            <p:cNvSpPr>
              <a:spLocks/>
            </p:cNvSpPr>
            <p:nvPr/>
          </p:nvSpPr>
          <p:spPr bwMode="auto">
            <a:xfrm rot="7414005">
              <a:off x="1243838" y="73579"/>
              <a:ext cx="1912521" cy="3238240"/>
            </a:xfrm>
            <a:custGeom>
              <a:avLst/>
              <a:gdLst>
                <a:gd name="T0" fmla="*/ 956261 w 21600"/>
                <a:gd name="T1" fmla="*/ 1619120 h 21600"/>
                <a:gd name="T2" fmla="*/ 956261 w 21600"/>
                <a:gd name="T3" fmla="*/ 1619120 h 21600"/>
                <a:gd name="T4" fmla="*/ 956261 w 21600"/>
                <a:gd name="T5" fmla="*/ 1619120 h 21600"/>
                <a:gd name="T6" fmla="*/ 956261 w 21600"/>
                <a:gd name="T7" fmla="*/ 1619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076"/>
                  </a:lnTo>
                  <a:lnTo>
                    <a:pt x="21234" y="21599"/>
                  </a:lnTo>
                  <a:lnTo>
                    <a:pt x="21600" y="7190"/>
                  </a:lnTo>
                  <a:lnTo>
                    <a:pt x="0" y="0"/>
                  </a:lnTo>
                  <a:close/>
                </a:path>
              </a:pathLst>
            </a:custGeom>
            <a:solidFill>
              <a:schemeClr val="accent1">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1571" name="AutoShape 19"/>
            <p:cNvSpPr>
              <a:spLocks/>
            </p:cNvSpPr>
            <p:nvPr/>
          </p:nvSpPr>
          <p:spPr bwMode="auto">
            <a:xfrm rot="7414005">
              <a:off x="913574" y="1276691"/>
              <a:ext cx="601531" cy="2514398"/>
            </a:xfrm>
            <a:custGeom>
              <a:avLst/>
              <a:gdLst>
                <a:gd name="T0" fmla="*/ 300766 w 21600"/>
                <a:gd name="T1" fmla="*/ 1257199 h 21600"/>
                <a:gd name="T2" fmla="*/ 300766 w 21600"/>
                <a:gd name="T3" fmla="*/ 1257199 h 21600"/>
                <a:gd name="T4" fmla="*/ 300766 w 21600"/>
                <a:gd name="T5" fmla="*/ 1257199 h 21600"/>
                <a:gd name="T6" fmla="*/ 300766 w 21600"/>
                <a:gd name="T7" fmla="*/ 1257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254"/>
                  </a:moveTo>
                  <a:lnTo>
                    <a:pt x="21599" y="0"/>
                  </a:lnTo>
                  <a:lnTo>
                    <a:pt x="21599" y="18318"/>
                  </a:lnTo>
                  <a:lnTo>
                    <a:pt x="343" y="21599"/>
                  </a:lnTo>
                  <a:lnTo>
                    <a:pt x="0" y="3254"/>
                  </a:lnTo>
                  <a:close/>
                </a:path>
              </a:pathLst>
            </a:custGeom>
            <a:solidFill>
              <a:schemeClr val="accent1">
                <a:lumMod val="50000"/>
                <a:alpha val="79999"/>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151572" name="AutoShape 20"/>
          <p:cNvSpPr>
            <a:spLocks/>
          </p:cNvSpPr>
          <p:nvPr/>
        </p:nvSpPr>
        <p:spPr bwMode="auto">
          <a:xfrm>
            <a:off x="7900987" y="426958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51573" name="AutoShape 21"/>
          <p:cNvSpPr>
            <a:spLocks/>
          </p:cNvSpPr>
          <p:nvPr/>
        </p:nvSpPr>
        <p:spPr bwMode="auto">
          <a:xfrm>
            <a:off x="7900987" y="4660106"/>
            <a:ext cx="37671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51574" name="AutoShape 22"/>
          <p:cNvSpPr>
            <a:spLocks/>
          </p:cNvSpPr>
          <p:nvPr/>
        </p:nvSpPr>
        <p:spPr bwMode="auto">
          <a:xfrm>
            <a:off x="13568362" y="5672138"/>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1575" name="AutoShape 23"/>
          <p:cNvSpPr>
            <a:spLocks/>
          </p:cNvSpPr>
          <p:nvPr/>
        </p:nvSpPr>
        <p:spPr bwMode="auto">
          <a:xfrm>
            <a:off x="13568362" y="6062662"/>
            <a:ext cx="3767138"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6" name="AutoShape 24"/>
          <p:cNvSpPr>
            <a:spLocks/>
          </p:cNvSpPr>
          <p:nvPr/>
        </p:nvSpPr>
        <p:spPr bwMode="auto">
          <a:xfrm>
            <a:off x="7900987" y="706397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1577" name="AutoShape 25"/>
          <p:cNvSpPr>
            <a:spLocks/>
          </p:cNvSpPr>
          <p:nvPr/>
        </p:nvSpPr>
        <p:spPr bwMode="auto">
          <a:xfrm>
            <a:off x="7900987" y="7454504"/>
            <a:ext cx="3767138"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78" name="AutoShape 26"/>
          <p:cNvSpPr>
            <a:spLocks/>
          </p:cNvSpPr>
          <p:nvPr/>
        </p:nvSpPr>
        <p:spPr bwMode="auto">
          <a:xfrm>
            <a:off x="13394531" y="852249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1579" name="AutoShape 27"/>
          <p:cNvSpPr>
            <a:spLocks/>
          </p:cNvSpPr>
          <p:nvPr/>
        </p:nvSpPr>
        <p:spPr bwMode="auto">
          <a:xfrm>
            <a:off x="13394531" y="8913019"/>
            <a:ext cx="3768329"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51580" name="Line 28"/>
          <p:cNvSpPr>
            <a:spLocks noChangeShapeType="1"/>
          </p:cNvSpPr>
          <p:nvPr/>
        </p:nvSpPr>
        <p:spPr bwMode="auto">
          <a:xfrm flipV="1">
            <a:off x="3524250" y="5026819"/>
            <a:ext cx="2799160"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1581" name="Line 29"/>
          <p:cNvSpPr>
            <a:spLocks noChangeShapeType="1"/>
          </p:cNvSpPr>
          <p:nvPr/>
        </p:nvSpPr>
        <p:spPr bwMode="auto">
          <a:xfrm>
            <a:off x="4158854" y="6502004"/>
            <a:ext cx="7610475"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1582" name="Line 30"/>
          <p:cNvSpPr>
            <a:spLocks noChangeShapeType="1"/>
          </p:cNvSpPr>
          <p:nvPr/>
        </p:nvSpPr>
        <p:spPr bwMode="auto">
          <a:xfrm>
            <a:off x="4545806" y="8010525"/>
            <a:ext cx="1777604"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1583" name="Line 31"/>
          <p:cNvSpPr>
            <a:spLocks noChangeShapeType="1"/>
          </p:cNvSpPr>
          <p:nvPr/>
        </p:nvSpPr>
        <p:spPr bwMode="auto">
          <a:xfrm>
            <a:off x="5022057" y="9244013"/>
            <a:ext cx="6747272" cy="0"/>
          </a:xfrm>
          <a:prstGeom prst="line">
            <a:avLst/>
          </a:prstGeom>
          <a:noFill/>
          <a:ln w="254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1584" name="AutoShape 32"/>
          <p:cNvSpPr>
            <a:spLocks/>
          </p:cNvSpPr>
          <p:nvPr/>
        </p:nvSpPr>
        <p:spPr bwMode="auto">
          <a:xfrm flipH="1">
            <a:off x="6160294" y="4483894"/>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51585" name="AutoShape 33"/>
          <p:cNvSpPr>
            <a:spLocks/>
          </p:cNvSpPr>
          <p:nvPr/>
        </p:nvSpPr>
        <p:spPr bwMode="auto">
          <a:xfrm>
            <a:off x="6321029" y="4774407"/>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04</a:t>
            </a:r>
            <a:endParaRPr lang="en-US" sz="1800" dirty="0">
              <a:solidFill>
                <a:schemeClr val="tx2"/>
              </a:solidFill>
              <a:latin typeface="Roboto" charset="0"/>
              <a:ea typeface="ＭＳ Ｐゴシック" charset="0"/>
              <a:cs typeface="Roboto" charset="0"/>
              <a:sym typeface="Roboto" charset="0"/>
            </a:endParaRPr>
          </a:p>
        </p:txBody>
      </p:sp>
      <p:sp>
        <p:nvSpPr>
          <p:cNvPr id="151586" name="AutoShape 34"/>
          <p:cNvSpPr>
            <a:spLocks/>
          </p:cNvSpPr>
          <p:nvPr/>
        </p:nvSpPr>
        <p:spPr bwMode="auto">
          <a:xfrm flipH="1">
            <a:off x="11788379" y="5966222"/>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51587" name="AutoShape 35"/>
          <p:cNvSpPr>
            <a:spLocks/>
          </p:cNvSpPr>
          <p:nvPr/>
        </p:nvSpPr>
        <p:spPr bwMode="auto">
          <a:xfrm>
            <a:off x="11949113" y="6256735"/>
            <a:ext cx="78224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51588" name="AutoShape 36"/>
          <p:cNvSpPr>
            <a:spLocks/>
          </p:cNvSpPr>
          <p:nvPr/>
        </p:nvSpPr>
        <p:spPr bwMode="auto">
          <a:xfrm flipH="1">
            <a:off x="11788379" y="86820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51589" name="AutoShape 37"/>
          <p:cNvSpPr>
            <a:spLocks/>
          </p:cNvSpPr>
          <p:nvPr/>
        </p:nvSpPr>
        <p:spPr bwMode="auto">
          <a:xfrm>
            <a:off x="11949113" y="8972550"/>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01</a:t>
            </a:r>
            <a:endParaRPr lang="en-US" sz="1800">
              <a:solidFill>
                <a:schemeClr val="tx2"/>
              </a:solidFill>
              <a:latin typeface="Roboto" charset="0"/>
              <a:ea typeface="ＭＳ Ｐゴシック" charset="0"/>
              <a:cs typeface="Roboto" charset="0"/>
              <a:sym typeface="Roboto" charset="0"/>
            </a:endParaRPr>
          </a:p>
        </p:txBody>
      </p:sp>
      <p:sp>
        <p:nvSpPr>
          <p:cNvPr id="151590" name="AutoShape 38"/>
          <p:cNvSpPr>
            <a:spLocks/>
          </p:cNvSpPr>
          <p:nvPr/>
        </p:nvSpPr>
        <p:spPr bwMode="auto">
          <a:xfrm flipH="1">
            <a:off x="6160294" y="7467600"/>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3"/>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51591" name="AutoShape 39"/>
          <p:cNvSpPr>
            <a:spLocks/>
          </p:cNvSpPr>
          <p:nvPr/>
        </p:nvSpPr>
        <p:spPr bwMode="auto">
          <a:xfrm>
            <a:off x="6321029" y="7759304"/>
            <a:ext cx="78343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1556"/>
                                        </p:tgtEl>
                                        <p:attrNameLst>
                                          <p:attrName>style.visibility</p:attrName>
                                        </p:attrNameLst>
                                      </p:cBhvr>
                                      <p:to>
                                        <p:strVal val="visible"/>
                                      </p:to>
                                    </p:set>
                                    <p:anim calcmode="lin" valueType="num">
                                      <p:cBhvr additive="base">
                                        <p:cTn id="7" dur="500" fill="hold"/>
                                        <p:tgtEl>
                                          <p:spTgt spid="151556"/>
                                        </p:tgtEl>
                                        <p:attrNameLst>
                                          <p:attrName>ppt_x</p:attrName>
                                        </p:attrNameLst>
                                      </p:cBhvr>
                                      <p:tavLst>
                                        <p:tav tm="0">
                                          <p:val>
                                            <p:strVal val="0-#ppt_w/2"/>
                                          </p:val>
                                        </p:tav>
                                        <p:tav tm="100000">
                                          <p:val>
                                            <p:strVal val="#ppt_x"/>
                                          </p:val>
                                        </p:tav>
                                      </p:tavLst>
                                    </p:anim>
                                    <p:anim calcmode="lin" valueType="num">
                                      <p:cBhvr additive="base">
                                        <p:cTn id="8" dur="500" fill="hold"/>
                                        <p:tgtEl>
                                          <p:spTgt spid="15155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200"/>
                                  </p:stCondLst>
                                  <p:childTnLst>
                                    <p:set>
                                      <p:cBhvr>
                                        <p:cTn id="10" dur="1" fill="hold">
                                          <p:stCondLst>
                                            <p:cond delay="0"/>
                                          </p:stCondLst>
                                        </p:cTn>
                                        <p:tgtEl>
                                          <p:spTgt spid="151560"/>
                                        </p:tgtEl>
                                        <p:attrNameLst>
                                          <p:attrName>style.visibility</p:attrName>
                                        </p:attrNameLst>
                                      </p:cBhvr>
                                      <p:to>
                                        <p:strVal val="visible"/>
                                      </p:to>
                                    </p:set>
                                    <p:anim calcmode="lin" valueType="num">
                                      <p:cBhvr additive="base">
                                        <p:cTn id="11" dur="500" fill="hold"/>
                                        <p:tgtEl>
                                          <p:spTgt spid="151560"/>
                                        </p:tgtEl>
                                        <p:attrNameLst>
                                          <p:attrName>ppt_x</p:attrName>
                                        </p:attrNameLst>
                                      </p:cBhvr>
                                      <p:tavLst>
                                        <p:tav tm="0">
                                          <p:val>
                                            <p:strVal val="0-#ppt_w/2"/>
                                          </p:val>
                                        </p:tav>
                                        <p:tav tm="100000">
                                          <p:val>
                                            <p:strVal val="#ppt_x"/>
                                          </p:val>
                                        </p:tav>
                                      </p:tavLst>
                                    </p:anim>
                                    <p:anim calcmode="lin" valueType="num">
                                      <p:cBhvr additive="base">
                                        <p:cTn id="12" dur="500" fill="hold"/>
                                        <p:tgtEl>
                                          <p:spTgt spid="15156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1564"/>
                                        </p:tgtEl>
                                        <p:attrNameLst>
                                          <p:attrName>style.visibility</p:attrName>
                                        </p:attrNameLst>
                                      </p:cBhvr>
                                      <p:to>
                                        <p:strVal val="visible"/>
                                      </p:to>
                                    </p:set>
                                    <p:anim calcmode="lin" valueType="num">
                                      <p:cBhvr additive="base">
                                        <p:cTn id="15" dur="500" fill="hold"/>
                                        <p:tgtEl>
                                          <p:spTgt spid="151564"/>
                                        </p:tgtEl>
                                        <p:attrNameLst>
                                          <p:attrName>ppt_x</p:attrName>
                                        </p:attrNameLst>
                                      </p:cBhvr>
                                      <p:tavLst>
                                        <p:tav tm="0">
                                          <p:val>
                                            <p:strVal val="0-#ppt_w/2"/>
                                          </p:val>
                                        </p:tav>
                                        <p:tav tm="100000">
                                          <p:val>
                                            <p:strVal val="#ppt_x"/>
                                          </p:val>
                                        </p:tav>
                                      </p:tavLst>
                                    </p:anim>
                                    <p:anim calcmode="lin" valueType="num">
                                      <p:cBhvr additive="base">
                                        <p:cTn id="16" dur="500" fill="hold"/>
                                        <p:tgtEl>
                                          <p:spTgt spid="15156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600"/>
                                  </p:stCondLst>
                                  <p:childTnLst>
                                    <p:set>
                                      <p:cBhvr>
                                        <p:cTn id="18" dur="1" fill="hold">
                                          <p:stCondLst>
                                            <p:cond delay="0"/>
                                          </p:stCondLst>
                                        </p:cTn>
                                        <p:tgtEl>
                                          <p:spTgt spid="151568"/>
                                        </p:tgtEl>
                                        <p:attrNameLst>
                                          <p:attrName>style.visibility</p:attrName>
                                        </p:attrNameLst>
                                      </p:cBhvr>
                                      <p:to>
                                        <p:strVal val="visible"/>
                                      </p:to>
                                    </p:set>
                                    <p:anim calcmode="lin" valueType="num">
                                      <p:cBhvr additive="base">
                                        <p:cTn id="19" dur="500" fill="hold"/>
                                        <p:tgtEl>
                                          <p:spTgt spid="151568"/>
                                        </p:tgtEl>
                                        <p:attrNameLst>
                                          <p:attrName>ppt_x</p:attrName>
                                        </p:attrNameLst>
                                      </p:cBhvr>
                                      <p:tavLst>
                                        <p:tav tm="0">
                                          <p:val>
                                            <p:strVal val="0-#ppt_w/2"/>
                                          </p:val>
                                        </p:tav>
                                        <p:tav tm="100000">
                                          <p:val>
                                            <p:strVal val="#ppt_x"/>
                                          </p:val>
                                        </p:tav>
                                      </p:tavLst>
                                    </p:anim>
                                    <p:anim calcmode="lin" valueType="num">
                                      <p:cBhvr additive="base">
                                        <p:cTn id="20" dur="500" fill="hold"/>
                                        <p:tgtEl>
                                          <p:spTgt spid="151568"/>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22" presetClass="entr" presetSubtype="8" fill="hold" nodeType="afterEffect">
                                  <p:stCondLst>
                                    <p:cond delay="100"/>
                                  </p:stCondLst>
                                  <p:childTnLst>
                                    <p:set>
                                      <p:cBhvr>
                                        <p:cTn id="23" dur="1" fill="hold">
                                          <p:stCondLst>
                                            <p:cond delay="0"/>
                                          </p:stCondLst>
                                        </p:cTn>
                                        <p:tgtEl>
                                          <p:spTgt spid="151580"/>
                                        </p:tgtEl>
                                        <p:attrNameLst>
                                          <p:attrName>style.visibility</p:attrName>
                                        </p:attrNameLst>
                                      </p:cBhvr>
                                      <p:to>
                                        <p:strVal val="visible"/>
                                      </p:to>
                                    </p:set>
                                    <p:animEffect transition="in" filter="wipe(left)">
                                      <p:cBhvr>
                                        <p:cTn id="24" dur="500"/>
                                        <p:tgtEl>
                                          <p:spTgt spid="151580"/>
                                        </p:tgtEl>
                                      </p:cBhvr>
                                    </p:animEffect>
                                  </p:childTnLst>
                                </p:cTn>
                              </p:par>
                              <p:par>
                                <p:cTn id="25" presetID="22" presetClass="entr" presetSubtype="8" fill="hold" nodeType="withEffect">
                                  <p:stCondLst>
                                    <p:cond delay="100"/>
                                  </p:stCondLst>
                                  <p:childTnLst>
                                    <p:set>
                                      <p:cBhvr>
                                        <p:cTn id="26" dur="1" fill="hold">
                                          <p:stCondLst>
                                            <p:cond delay="0"/>
                                          </p:stCondLst>
                                        </p:cTn>
                                        <p:tgtEl>
                                          <p:spTgt spid="151581"/>
                                        </p:tgtEl>
                                        <p:attrNameLst>
                                          <p:attrName>style.visibility</p:attrName>
                                        </p:attrNameLst>
                                      </p:cBhvr>
                                      <p:to>
                                        <p:strVal val="visible"/>
                                      </p:to>
                                    </p:set>
                                    <p:animEffect transition="in" filter="wipe(left)">
                                      <p:cBhvr>
                                        <p:cTn id="27" dur="500"/>
                                        <p:tgtEl>
                                          <p:spTgt spid="151581"/>
                                        </p:tgtEl>
                                      </p:cBhvr>
                                    </p:animEffect>
                                  </p:childTnLst>
                                </p:cTn>
                              </p:par>
                              <p:par>
                                <p:cTn id="28" presetID="22" presetClass="entr" presetSubtype="8" fill="hold" nodeType="withEffect">
                                  <p:stCondLst>
                                    <p:cond delay="100"/>
                                  </p:stCondLst>
                                  <p:childTnLst>
                                    <p:set>
                                      <p:cBhvr>
                                        <p:cTn id="29" dur="1" fill="hold">
                                          <p:stCondLst>
                                            <p:cond delay="0"/>
                                          </p:stCondLst>
                                        </p:cTn>
                                        <p:tgtEl>
                                          <p:spTgt spid="151582"/>
                                        </p:tgtEl>
                                        <p:attrNameLst>
                                          <p:attrName>style.visibility</p:attrName>
                                        </p:attrNameLst>
                                      </p:cBhvr>
                                      <p:to>
                                        <p:strVal val="visible"/>
                                      </p:to>
                                    </p:set>
                                    <p:animEffect transition="in" filter="wipe(left)">
                                      <p:cBhvr>
                                        <p:cTn id="30" dur="500"/>
                                        <p:tgtEl>
                                          <p:spTgt spid="151582"/>
                                        </p:tgtEl>
                                      </p:cBhvr>
                                    </p:animEffect>
                                  </p:childTnLst>
                                </p:cTn>
                              </p:par>
                              <p:par>
                                <p:cTn id="31" presetID="22" presetClass="entr" presetSubtype="8" fill="hold" nodeType="withEffect">
                                  <p:stCondLst>
                                    <p:cond delay="100"/>
                                  </p:stCondLst>
                                  <p:childTnLst>
                                    <p:set>
                                      <p:cBhvr>
                                        <p:cTn id="32" dur="1" fill="hold">
                                          <p:stCondLst>
                                            <p:cond delay="0"/>
                                          </p:stCondLst>
                                        </p:cTn>
                                        <p:tgtEl>
                                          <p:spTgt spid="151583"/>
                                        </p:tgtEl>
                                        <p:attrNameLst>
                                          <p:attrName>style.visibility</p:attrName>
                                        </p:attrNameLst>
                                      </p:cBhvr>
                                      <p:to>
                                        <p:strVal val="visible"/>
                                      </p:to>
                                    </p:set>
                                    <p:animEffect transition="in" filter="wipe(left)">
                                      <p:cBhvr>
                                        <p:cTn id="33" dur="500"/>
                                        <p:tgtEl>
                                          <p:spTgt spid="151583"/>
                                        </p:tgtEl>
                                      </p:cBhvr>
                                    </p:animEffect>
                                  </p:childTnLst>
                                </p:cTn>
                              </p:par>
                            </p:childTnLst>
                          </p:cTn>
                        </p:par>
                        <p:par>
                          <p:cTn id="34" fill="hold">
                            <p:stCondLst>
                              <p:cond delay="1700"/>
                            </p:stCondLst>
                            <p:childTnLst>
                              <p:par>
                                <p:cTn id="35" presetID="23" presetClass="entr" presetSubtype="16" fill="hold" grpId="0" nodeType="afterEffect">
                                  <p:stCondLst>
                                    <p:cond delay="0"/>
                                  </p:stCondLst>
                                  <p:childTnLst>
                                    <p:set>
                                      <p:cBhvr>
                                        <p:cTn id="36" dur="1" fill="hold">
                                          <p:stCondLst>
                                            <p:cond delay="0"/>
                                          </p:stCondLst>
                                        </p:cTn>
                                        <p:tgtEl>
                                          <p:spTgt spid="151584"/>
                                        </p:tgtEl>
                                        <p:attrNameLst>
                                          <p:attrName>style.visibility</p:attrName>
                                        </p:attrNameLst>
                                      </p:cBhvr>
                                      <p:to>
                                        <p:strVal val="visible"/>
                                      </p:to>
                                    </p:set>
                                    <p:anim calcmode="lin" valueType="num">
                                      <p:cBhvr>
                                        <p:cTn id="37" dur="500" fill="hold"/>
                                        <p:tgtEl>
                                          <p:spTgt spid="151584"/>
                                        </p:tgtEl>
                                        <p:attrNameLst>
                                          <p:attrName>ppt_w</p:attrName>
                                        </p:attrNameLst>
                                      </p:cBhvr>
                                      <p:tavLst>
                                        <p:tav tm="0">
                                          <p:val>
                                            <p:fltVal val="0"/>
                                          </p:val>
                                        </p:tav>
                                        <p:tav tm="100000">
                                          <p:val>
                                            <p:strVal val="#ppt_w"/>
                                          </p:val>
                                        </p:tav>
                                      </p:tavLst>
                                    </p:anim>
                                    <p:anim calcmode="lin" valueType="num">
                                      <p:cBhvr>
                                        <p:cTn id="38" dur="500" fill="hold"/>
                                        <p:tgtEl>
                                          <p:spTgt spid="151584"/>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100"/>
                                  </p:stCondLst>
                                  <p:childTnLst>
                                    <p:set>
                                      <p:cBhvr>
                                        <p:cTn id="40" dur="1" fill="hold">
                                          <p:stCondLst>
                                            <p:cond delay="0"/>
                                          </p:stCondLst>
                                        </p:cTn>
                                        <p:tgtEl>
                                          <p:spTgt spid="151585"/>
                                        </p:tgtEl>
                                        <p:attrNameLst>
                                          <p:attrName>style.visibility</p:attrName>
                                        </p:attrNameLst>
                                      </p:cBhvr>
                                      <p:to>
                                        <p:strVal val="visible"/>
                                      </p:to>
                                    </p:set>
                                    <p:anim calcmode="lin" valueType="num">
                                      <p:cBhvr>
                                        <p:cTn id="41" dur="500" fill="hold"/>
                                        <p:tgtEl>
                                          <p:spTgt spid="151585"/>
                                        </p:tgtEl>
                                        <p:attrNameLst>
                                          <p:attrName>ppt_w</p:attrName>
                                        </p:attrNameLst>
                                      </p:cBhvr>
                                      <p:tavLst>
                                        <p:tav tm="0">
                                          <p:val>
                                            <p:fltVal val="0"/>
                                          </p:val>
                                        </p:tav>
                                        <p:tav tm="100000">
                                          <p:val>
                                            <p:strVal val="#ppt_w"/>
                                          </p:val>
                                        </p:tav>
                                      </p:tavLst>
                                    </p:anim>
                                    <p:anim calcmode="lin" valueType="num">
                                      <p:cBhvr>
                                        <p:cTn id="42" dur="500" fill="hold"/>
                                        <p:tgtEl>
                                          <p:spTgt spid="151585"/>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100"/>
                                  </p:stCondLst>
                                  <p:childTnLst>
                                    <p:set>
                                      <p:cBhvr>
                                        <p:cTn id="44" dur="1" fill="hold">
                                          <p:stCondLst>
                                            <p:cond delay="0"/>
                                          </p:stCondLst>
                                        </p:cTn>
                                        <p:tgtEl>
                                          <p:spTgt spid="151586"/>
                                        </p:tgtEl>
                                        <p:attrNameLst>
                                          <p:attrName>style.visibility</p:attrName>
                                        </p:attrNameLst>
                                      </p:cBhvr>
                                      <p:to>
                                        <p:strVal val="visible"/>
                                      </p:to>
                                    </p:set>
                                    <p:anim calcmode="lin" valueType="num">
                                      <p:cBhvr>
                                        <p:cTn id="45" dur="500" fill="hold"/>
                                        <p:tgtEl>
                                          <p:spTgt spid="151586"/>
                                        </p:tgtEl>
                                        <p:attrNameLst>
                                          <p:attrName>ppt_w</p:attrName>
                                        </p:attrNameLst>
                                      </p:cBhvr>
                                      <p:tavLst>
                                        <p:tav tm="0">
                                          <p:val>
                                            <p:fltVal val="0"/>
                                          </p:val>
                                        </p:tav>
                                        <p:tav tm="100000">
                                          <p:val>
                                            <p:strVal val="#ppt_w"/>
                                          </p:val>
                                        </p:tav>
                                      </p:tavLst>
                                    </p:anim>
                                    <p:anim calcmode="lin" valueType="num">
                                      <p:cBhvr>
                                        <p:cTn id="46" dur="500" fill="hold"/>
                                        <p:tgtEl>
                                          <p:spTgt spid="151586"/>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100"/>
                                  </p:stCondLst>
                                  <p:childTnLst>
                                    <p:set>
                                      <p:cBhvr>
                                        <p:cTn id="48" dur="1" fill="hold">
                                          <p:stCondLst>
                                            <p:cond delay="0"/>
                                          </p:stCondLst>
                                        </p:cTn>
                                        <p:tgtEl>
                                          <p:spTgt spid="151587"/>
                                        </p:tgtEl>
                                        <p:attrNameLst>
                                          <p:attrName>style.visibility</p:attrName>
                                        </p:attrNameLst>
                                      </p:cBhvr>
                                      <p:to>
                                        <p:strVal val="visible"/>
                                      </p:to>
                                    </p:set>
                                    <p:anim calcmode="lin" valueType="num">
                                      <p:cBhvr>
                                        <p:cTn id="49" dur="500" fill="hold"/>
                                        <p:tgtEl>
                                          <p:spTgt spid="151587"/>
                                        </p:tgtEl>
                                        <p:attrNameLst>
                                          <p:attrName>ppt_w</p:attrName>
                                        </p:attrNameLst>
                                      </p:cBhvr>
                                      <p:tavLst>
                                        <p:tav tm="0">
                                          <p:val>
                                            <p:fltVal val="0"/>
                                          </p:val>
                                        </p:tav>
                                        <p:tav tm="100000">
                                          <p:val>
                                            <p:strVal val="#ppt_w"/>
                                          </p:val>
                                        </p:tav>
                                      </p:tavLst>
                                    </p:anim>
                                    <p:anim calcmode="lin" valueType="num">
                                      <p:cBhvr>
                                        <p:cTn id="50" dur="500" fill="hold"/>
                                        <p:tgtEl>
                                          <p:spTgt spid="151587"/>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100"/>
                                  </p:stCondLst>
                                  <p:childTnLst>
                                    <p:set>
                                      <p:cBhvr>
                                        <p:cTn id="52" dur="1" fill="hold">
                                          <p:stCondLst>
                                            <p:cond delay="0"/>
                                          </p:stCondLst>
                                        </p:cTn>
                                        <p:tgtEl>
                                          <p:spTgt spid="151590"/>
                                        </p:tgtEl>
                                        <p:attrNameLst>
                                          <p:attrName>style.visibility</p:attrName>
                                        </p:attrNameLst>
                                      </p:cBhvr>
                                      <p:to>
                                        <p:strVal val="visible"/>
                                      </p:to>
                                    </p:set>
                                    <p:anim calcmode="lin" valueType="num">
                                      <p:cBhvr>
                                        <p:cTn id="53" dur="500" fill="hold"/>
                                        <p:tgtEl>
                                          <p:spTgt spid="151590"/>
                                        </p:tgtEl>
                                        <p:attrNameLst>
                                          <p:attrName>ppt_w</p:attrName>
                                        </p:attrNameLst>
                                      </p:cBhvr>
                                      <p:tavLst>
                                        <p:tav tm="0">
                                          <p:val>
                                            <p:fltVal val="0"/>
                                          </p:val>
                                        </p:tav>
                                        <p:tav tm="100000">
                                          <p:val>
                                            <p:strVal val="#ppt_w"/>
                                          </p:val>
                                        </p:tav>
                                      </p:tavLst>
                                    </p:anim>
                                    <p:anim calcmode="lin" valueType="num">
                                      <p:cBhvr>
                                        <p:cTn id="54" dur="500" fill="hold"/>
                                        <p:tgtEl>
                                          <p:spTgt spid="151590"/>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100"/>
                                  </p:stCondLst>
                                  <p:childTnLst>
                                    <p:set>
                                      <p:cBhvr>
                                        <p:cTn id="56" dur="1" fill="hold">
                                          <p:stCondLst>
                                            <p:cond delay="0"/>
                                          </p:stCondLst>
                                        </p:cTn>
                                        <p:tgtEl>
                                          <p:spTgt spid="151591"/>
                                        </p:tgtEl>
                                        <p:attrNameLst>
                                          <p:attrName>style.visibility</p:attrName>
                                        </p:attrNameLst>
                                      </p:cBhvr>
                                      <p:to>
                                        <p:strVal val="visible"/>
                                      </p:to>
                                    </p:set>
                                    <p:anim calcmode="lin" valueType="num">
                                      <p:cBhvr>
                                        <p:cTn id="57" dur="500" fill="hold"/>
                                        <p:tgtEl>
                                          <p:spTgt spid="151591"/>
                                        </p:tgtEl>
                                        <p:attrNameLst>
                                          <p:attrName>ppt_w</p:attrName>
                                        </p:attrNameLst>
                                      </p:cBhvr>
                                      <p:tavLst>
                                        <p:tav tm="0">
                                          <p:val>
                                            <p:fltVal val="0"/>
                                          </p:val>
                                        </p:tav>
                                        <p:tav tm="100000">
                                          <p:val>
                                            <p:strVal val="#ppt_w"/>
                                          </p:val>
                                        </p:tav>
                                      </p:tavLst>
                                    </p:anim>
                                    <p:anim calcmode="lin" valueType="num">
                                      <p:cBhvr>
                                        <p:cTn id="58" dur="500" fill="hold"/>
                                        <p:tgtEl>
                                          <p:spTgt spid="15159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100"/>
                                  </p:stCondLst>
                                  <p:childTnLst>
                                    <p:set>
                                      <p:cBhvr>
                                        <p:cTn id="60" dur="1" fill="hold">
                                          <p:stCondLst>
                                            <p:cond delay="0"/>
                                          </p:stCondLst>
                                        </p:cTn>
                                        <p:tgtEl>
                                          <p:spTgt spid="151588"/>
                                        </p:tgtEl>
                                        <p:attrNameLst>
                                          <p:attrName>style.visibility</p:attrName>
                                        </p:attrNameLst>
                                      </p:cBhvr>
                                      <p:to>
                                        <p:strVal val="visible"/>
                                      </p:to>
                                    </p:set>
                                    <p:anim calcmode="lin" valueType="num">
                                      <p:cBhvr>
                                        <p:cTn id="61" dur="500" fill="hold"/>
                                        <p:tgtEl>
                                          <p:spTgt spid="151588"/>
                                        </p:tgtEl>
                                        <p:attrNameLst>
                                          <p:attrName>ppt_w</p:attrName>
                                        </p:attrNameLst>
                                      </p:cBhvr>
                                      <p:tavLst>
                                        <p:tav tm="0">
                                          <p:val>
                                            <p:fltVal val="0"/>
                                          </p:val>
                                        </p:tav>
                                        <p:tav tm="100000">
                                          <p:val>
                                            <p:strVal val="#ppt_w"/>
                                          </p:val>
                                        </p:tav>
                                      </p:tavLst>
                                    </p:anim>
                                    <p:anim calcmode="lin" valueType="num">
                                      <p:cBhvr>
                                        <p:cTn id="62" dur="500" fill="hold"/>
                                        <p:tgtEl>
                                          <p:spTgt spid="151588"/>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100"/>
                                  </p:stCondLst>
                                  <p:childTnLst>
                                    <p:set>
                                      <p:cBhvr>
                                        <p:cTn id="64" dur="1" fill="hold">
                                          <p:stCondLst>
                                            <p:cond delay="0"/>
                                          </p:stCondLst>
                                        </p:cTn>
                                        <p:tgtEl>
                                          <p:spTgt spid="151589"/>
                                        </p:tgtEl>
                                        <p:attrNameLst>
                                          <p:attrName>style.visibility</p:attrName>
                                        </p:attrNameLst>
                                      </p:cBhvr>
                                      <p:to>
                                        <p:strVal val="visible"/>
                                      </p:to>
                                    </p:set>
                                    <p:anim calcmode="lin" valueType="num">
                                      <p:cBhvr>
                                        <p:cTn id="65" dur="500" fill="hold"/>
                                        <p:tgtEl>
                                          <p:spTgt spid="151589"/>
                                        </p:tgtEl>
                                        <p:attrNameLst>
                                          <p:attrName>ppt_w</p:attrName>
                                        </p:attrNameLst>
                                      </p:cBhvr>
                                      <p:tavLst>
                                        <p:tav tm="0">
                                          <p:val>
                                            <p:fltVal val="0"/>
                                          </p:val>
                                        </p:tav>
                                        <p:tav tm="100000">
                                          <p:val>
                                            <p:strVal val="#ppt_w"/>
                                          </p:val>
                                        </p:tav>
                                      </p:tavLst>
                                    </p:anim>
                                    <p:anim calcmode="lin" valueType="num">
                                      <p:cBhvr>
                                        <p:cTn id="66" dur="500" fill="hold"/>
                                        <p:tgtEl>
                                          <p:spTgt spid="151589"/>
                                        </p:tgtEl>
                                        <p:attrNameLst>
                                          <p:attrName>ppt_h</p:attrName>
                                        </p:attrNameLst>
                                      </p:cBhvr>
                                      <p:tavLst>
                                        <p:tav tm="0">
                                          <p:val>
                                            <p:fltVal val="0"/>
                                          </p:val>
                                        </p:tav>
                                        <p:tav tm="100000">
                                          <p:val>
                                            <p:strVal val="#ppt_h"/>
                                          </p:val>
                                        </p:tav>
                                      </p:tavLst>
                                    </p:anim>
                                  </p:childTnLst>
                                </p:cTn>
                              </p:par>
                            </p:childTnLst>
                          </p:cTn>
                        </p:par>
                        <p:par>
                          <p:cTn id="67" fill="hold">
                            <p:stCondLst>
                              <p:cond delay="2300"/>
                            </p:stCondLst>
                            <p:childTnLst>
                              <p:par>
                                <p:cTn id="68" presetID="10" presetClass="entr" presetSubtype="0" fill="hold" grpId="0" nodeType="afterEffect">
                                  <p:stCondLst>
                                    <p:cond delay="0"/>
                                  </p:stCondLst>
                                  <p:childTnLst>
                                    <p:set>
                                      <p:cBhvr>
                                        <p:cTn id="69" dur="1" fill="hold">
                                          <p:stCondLst>
                                            <p:cond delay="0"/>
                                          </p:stCondLst>
                                        </p:cTn>
                                        <p:tgtEl>
                                          <p:spTgt spid="151572"/>
                                        </p:tgtEl>
                                        <p:attrNameLst>
                                          <p:attrName>style.visibility</p:attrName>
                                        </p:attrNameLst>
                                      </p:cBhvr>
                                      <p:to>
                                        <p:strVal val="visible"/>
                                      </p:to>
                                    </p:set>
                                    <p:animEffect transition="in" filter="fade">
                                      <p:cBhvr>
                                        <p:cTn id="70" dur="500"/>
                                        <p:tgtEl>
                                          <p:spTgt spid="15157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51573"/>
                                        </p:tgtEl>
                                        <p:attrNameLst>
                                          <p:attrName>style.visibility</p:attrName>
                                        </p:attrNameLst>
                                      </p:cBhvr>
                                      <p:to>
                                        <p:strVal val="visible"/>
                                      </p:to>
                                    </p:set>
                                    <p:animEffect transition="in" filter="fade">
                                      <p:cBhvr>
                                        <p:cTn id="73" dur="500"/>
                                        <p:tgtEl>
                                          <p:spTgt spid="1515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51574"/>
                                        </p:tgtEl>
                                        <p:attrNameLst>
                                          <p:attrName>style.visibility</p:attrName>
                                        </p:attrNameLst>
                                      </p:cBhvr>
                                      <p:to>
                                        <p:strVal val="visible"/>
                                      </p:to>
                                    </p:set>
                                    <p:animEffect transition="in" filter="fade">
                                      <p:cBhvr>
                                        <p:cTn id="76" dur="500"/>
                                        <p:tgtEl>
                                          <p:spTgt spid="15157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1575"/>
                                        </p:tgtEl>
                                        <p:attrNameLst>
                                          <p:attrName>style.visibility</p:attrName>
                                        </p:attrNameLst>
                                      </p:cBhvr>
                                      <p:to>
                                        <p:strVal val="visible"/>
                                      </p:to>
                                    </p:set>
                                    <p:animEffect transition="in" filter="fade">
                                      <p:cBhvr>
                                        <p:cTn id="79" dur="500"/>
                                        <p:tgtEl>
                                          <p:spTgt spid="151575"/>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51576"/>
                                        </p:tgtEl>
                                        <p:attrNameLst>
                                          <p:attrName>style.visibility</p:attrName>
                                        </p:attrNameLst>
                                      </p:cBhvr>
                                      <p:to>
                                        <p:strVal val="visible"/>
                                      </p:to>
                                    </p:set>
                                    <p:animEffect transition="in" filter="fade">
                                      <p:cBhvr>
                                        <p:cTn id="82" dur="500"/>
                                        <p:tgtEl>
                                          <p:spTgt spid="151576"/>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51577"/>
                                        </p:tgtEl>
                                        <p:attrNameLst>
                                          <p:attrName>style.visibility</p:attrName>
                                        </p:attrNameLst>
                                      </p:cBhvr>
                                      <p:to>
                                        <p:strVal val="visible"/>
                                      </p:to>
                                    </p:set>
                                    <p:animEffect transition="in" filter="fade">
                                      <p:cBhvr>
                                        <p:cTn id="85" dur="500"/>
                                        <p:tgtEl>
                                          <p:spTgt spid="151577"/>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51578"/>
                                        </p:tgtEl>
                                        <p:attrNameLst>
                                          <p:attrName>style.visibility</p:attrName>
                                        </p:attrNameLst>
                                      </p:cBhvr>
                                      <p:to>
                                        <p:strVal val="visible"/>
                                      </p:to>
                                    </p:set>
                                    <p:animEffect transition="in" filter="fade">
                                      <p:cBhvr>
                                        <p:cTn id="88" dur="500"/>
                                        <p:tgtEl>
                                          <p:spTgt spid="151578"/>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51579"/>
                                        </p:tgtEl>
                                        <p:attrNameLst>
                                          <p:attrName>style.visibility</p:attrName>
                                        </p:attrNameLst>
                                      </p:cBhvr>
                                      <p:to>
                                        <p:strVal val="visible"/>
                                      </p:to>
                                    </p:set>
                                    <p:animEffect transition="in" filter="fade">
                                      <p:cBhvr>
                                        <p:cTn id="91" dur="500"/>
                                        <p:tgtEl>
                                          <p:spTgt spid="15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572" grpId="0"/>
      <p:bldP spid="151573" grpId="0"/>
      <p:bldP spid="151574" grpId="0"/>
      <p:bldP spid="151575" grpId="0"/>
      <p:bldP spid="151576" grpId="0"/>
      <p:bldP spid="151577" grpId="0"/>
      <p:bldP spid="151578" grpId="0"/>
      <p:bldP spid="151579" grpId="0"/>
      <p:bldP spid="151584" grpId="0" animBg="1"/>
      <p:bldP spid="151585" grpId="0" autoUpdateAnimBg="0"/>
      <p:bldP spid="151586" grpId="0" animBg="1"/>
      <p:bldP spid="151587" grpId="0" autoUpdateAnimBg="0"/>
      <p:bldP spid="151588" grpId="0" animBg="1"/>
      <p:bldP spid="151589" grpId="0" autoUpdateAnimBg="0"/>
      <p:bldP spid="151590" grpId="0" animBg="1"/>
      <p:bldP spid="151591" grpId="0"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FC9312D-63D4-4C67-9002-502FF2FB8606}" type="slidenum">
              <a:rPr lang="en-US" sz="1500">
                <a:solidFill>
                  <a:schemeClr val="tx2"/>
                </a:solidFill>
              </a:rPr>
              <a:pPr algn="ctr" eaLnBrk="1">
                <a:lnSpc>
                  <a:spcPct val="100000"/>
                </a:lnSpc>
              </a:pPr>
              <a:t>145</a:t>
            </a:fld>
            <a:endParaRPr lang="en-US" sz="1800">
              <a:solidFill>
                <a:schemeClr val="tx2"/>
              </a:solidFill>
            </a:endParaRPr>
          </a:p>
        </p:txBody>
      </p:sp>
      <p:grpSp>
        <p:nvGrpSpPr>
          <p:cNvPr id="155650" name="Group 4"/>
          <p:cNvGrpSpPr>
            <a:grpSpLocks/>
          </p:cNvGrpSpPr>
          <p:nvPr/>
        </p:nvGrpSpPr>
        <p:grpSpPr bwMode="auto">
          <a:xfrm>
            <a:off x="15067360" y="6034088"/>
            <a:ext cx="1133475" cy="5147072"/>
            <a:chOff x="-1" y="0"/>
            <a:chExt cx="1511354" cy="6862461"/>
          </a:xfrm>
        </p:grpSpPr>
        <p:sp>
          <p:nvSpPr>
            <p:cNvPr id="3" name="AutoShape 5"/>
            <p:cNvSpPr>
              <a:spLocks/>
            </p:cNvSpPr>
            <p:nvPr/>
          </p:nvSpPr>
          <p:spPr bwMode="auto">
            <a:xfrm>
              <a:off x="-1" y="296850"/>
              <a:ext cx="1511354" cy="6565611"/>
            </a:xfrm>
            <a:custGeom>
              <a:avLst/>
              <a:gdLst>
                <a:gd name="T0" fmla="*/ 755677 w 21600"/>
                <a:gd name="T1" fmla="*/ 3282653 h 21461"/>
                <a:gd name="T2" fmla="*/ 755677 w 21600"/>
                <a:gd name="T3" fmla="*/ 3282653 h 21461"/>
                <a:gd name="T4" fmla="*/ 755677 w 21600"/>
                <a:gd name="T5" fmla="*/ 3282653 h 21461"/>
                <a:gd name="T6" fmla="*/ 755677 w 21600"/>
                <a:gd name="T7" fmla="*/ 32826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599"/>
                    <a:pt x="14217" y="21599"/>
                    <a:pt x="18434" y="21044"/>
                  </a:cubicBezTo>
                  <a:cubicBezTo>
                    <a:pt x="20543" y="20767"/>
                    <a:pt x="21600" y="20402"/>
                    <a:pt x="21599" y="20038"/>
                  </a:cubicBezTo>
                  <a:lnTo>
                    <a:pt x="21599" y="0"/>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a:off x="-1" y="0"/>
              <a:ext cx="1511354" cy="593699"/>
            </a:xfrm>
            <a:custGeom>
              <a:avLst/>
              <a:gdLst>
                <a:gd name="T0" fmla="*/ 755639 w 19679"/>
                <a:gd name="T1" fmla="*/ 325827 h 19679"/>
                <a:gd name="T2" fmla="*/ 755639 w 19679"/>
                <a:gd name="T3" fmla="*/ 325827 h 19679"/>
                <a:gd name="T4" fmla="*/ 755639 w 19679"/>
                <a:gd name="T5" fmla="*/ 325827 h 19679"/>
                <a:gd name="T6" fmla="*/ 755639 w 19679"/>
                <a:gd name="T7" fmla="*/ 3258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5651" name="Group 7"/>
          <p:cNvGrpSpPr>
            <a:grpSpLocks/>
          </p:cNvGrpSpPr>
          <p:nvPr/>
        </p:nvGrpSpPr>
        <p:grpSpPr bwMode="auto">
          <a:xfrm>
            <a:off x="13189744" y="7584281"/>
            <a:ext cx="1133475" cy="3600450"/>
            <a:chOff x="-1" y="0"/>
            <a:chExt cx="1511354" cy="4800746"/>
          </a:xfrm>
        </p:grpSpPr>
        <p:sp>
          <p:nvSpPr>
            <p:cNvPr id="5" name="AutoShape 8"/>
            <p:cNvSpPr>
              <a:spLocks/>
            </p:cNvSpPr>
            <p:nvPr/>
          </p:nvSpPr>
          <p:spPr bwMode="auto">
            <a:xfrm>
              <a:off x="-1" y="314335"/>
              <a:ext cx="1511354" cy="4486411"/>
            </a:xfrm>
            <a:custGeom>
              <a:avLst/>
              <a:gdLst>
                <a:gd name="T0" fmla="*/ 755677 w 21600"/>
                <a:gd name="T1" fmla="*/ 2243101 h 21461"/>
                <a:gd name="T2" fmla="*/ 755677 w 21600"/>
                <a:gd name="T3" fmla="*/ 2243101 h 21461"/>
                <a:gd name="T4" fmla="*/ 755677 w 21600"/>
                <a:gd name="T5" fmla="*/ 2243101 h 21461"/>
                <a:gd name="T6" fmla="*/ 755677 w 21600"/>
                <a:gd name="T7" fmla="*/ 2243101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 name="AutoShape 9"/>
            <p:cNvSpPr>
              <a:spLocks/>
            </p:cNvSpPr>
            <p:nvPr/>
          </p:nvSpPr>
          <p:spPr bwMode="auto">
            <a:xfrm>
              <a:off x="-1" y="0"/>
              <a:ext cx="1511354" cy="593743"/>
            </a:xfrm>
            <a:custGeom>
              <a:avLst/>
              <a:gdLst>
                <a:gd name="T0" fmla="*/ 755639 w 19679"/>
                <a:gd name="T1" fmla="*/ 325851 h 19679"/>
                <a:gd name="T2" fmla="*/ 755639 w 19679"/>
                <a:gd name="T3" fmla="*/ 325851 h 19679"/>
                <a:gd name="T4" fmla="*/ 755639 w 19679"/>
                <a:gd name="T5" fmla="*/ 325851 h 19679"/>
                <a:gd name="T6" fmla="*/ 755639 w 19679"/>
                <a:gd name="T7" fmla="*/ 325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5652" name="Group 10"/>
          <p:cNvGrpSpPr>
            <a:grpSpLocks/>
          </p:cNvGrpSpPr>
          <p:nvPr/>
        </p:nvGrpSpPr>
        <p:grpSpPr bwMode="auto">
          <a:xfrm>
            <a:off x="11208544" y="8678467"/>
            <a:ext cx="1133475" cy="2506265"/>
            <a:chOff x="-1" y="0"/>
            <a:chExt cx="1511354" cy="3342681"/>
          </a:xfrm>
        </p:grpSpPr>
        <p:sp>
          <p:nvSpPr>
            <p:cNvPr id="7" name="AutoShape 11"/>
            <p:cNvSpPr>
              <a:spLocks/>
            </p:cNvSpPr>
            <p:nvPr/>
          </p:nvSpPr>
          <p:spPr bwMode="auto">
            <a:xfrm>
              <a:off x="-1" y="296950"/>
              <a:ext cx="1511354" cy="3045731"/>
            </a:xfrm>
            <a:custGeom>
              <a:avLst/>
              <a:gdLst>
                <a:gd name="T0" fmla="*/ 755677 w 21600"/>
                <a:gd name="T1" fmla="*/ 1522866 h 21396"/>
                <a:gd name="T2" fmla="*/ 755677 w 21600"/>
                <a:gd name="T3" fmla="*/ 1522866 h 21396"/>
                <a:gd name="T4" fmla="*/ 755677 w 21600"/>
                <a:gd name="T5" fmla="*/ 1522866 h 21396"/>
                <a:gd name="T6" fmla="*/ 755677 w 21600"/>
                <a:gd name="T7" fmla="*/ 152286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600"/>
                    <a:pt x="14217" y="21599"/>
                    <a:pt x="18434" y="20784"/>
                  </a:cubicBezTo>
                  <a:cubicBezTo>
                    <a:pt x="20543" y="20376"/>
                    <a:pt x="21599" y="19841"/>
                    <a:pt x="21600" y="19306"/>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 name="AutoShape 12"/>
            <p:cNvSpPr>
              <a:spLocks/>
            </p:cNvSpPr>
            <p:nvPr/>
          </p:nvSpPr>
          <p:spPr bwMode="auto">
            <a:xfrm>
              <a:off x="-1" y="0"/>
              <a:ext cx="1511354" cy="593902"/>
            </a:xfrm>
            <a:custGeom>
              <a:avLst/>
              <a:gdLst>
                <a:gd name="T0" fmla="*/ 755639 w 19679"/>
                <a:gd name="T1" fmla="*/ 325938 h 19679"/>
                <a:gd name="T2" fmla="*/ 755639 w 19679"/>
                <a:gd name="T3" fmla="*/ 325938 h 19679"/>
                <a:gd name="T4" fmla="*/ 755639 w 19679"/>
                <a:gd name="T5" fmla="*/ 325938 h 19679"/>
                <a:gd name="T6" fmla="*/ 755639 w 19679"/>
                <a:gd name="T7" fmla="*/ 3259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5653" name="Group 13"/>
          <p:cNvGrpSpPr>
            <a:grpSpLocks/>
          </p:cNvGrpSpPr>
          <p:nvPr/>
        </p:nvGrpSpPr>
        <p:grpSpPr bwMode="auto">
          <a:xfrm>
            <a:off x="11208544" y="6393657"/>
            <a:ext cx="1133475" cy="2507456"/>
            <a:chOff x="-1" y="0"/>
            <a:chExt cx="1511354" cy="3342484"/>
          </a:xfrm>
        </p:grpSpPr>
        <p:sp>
          <p:nvSpPr>
            <p:cNvPr id="152590" name="AutoShape 14"/>
            <p:cNvSpPr>
              <a:spLocks/>
            </p:cNvSpPr>
            <p:nvPr/>
          </p:nvSpPr>
          <p:spPr bwMode="auto">
            <a:xfrm>
              <a:off x="-1" y="296793"/>
              <a:ext cx="1511354" cy="3045691"/>
            </a:xfrm>
            <a:custGeom>
              <a:avLst/>
              <a:gdLst>
                <a:gd name="T0" fmla="*/ 755677 w 21600"/>
                <a:gd name="T1" fmla="*/ 1522846 h 21396"/>
                <a:gd name="T2" fmla="*/ 755677 w 21600"/>
                <a:gd name="T3" fmla="*/ 1522846 h 21396"/>
                <a:gd name="T4" fmla="*/ 755677 w 21600"/>
                <a:gd name="T5" fmla="*/ 1522846 h 21396"/>
                <a:gd name="T6" fmla="*/ 755677 w 21600"/>
                <a:gd name="T7" fmla="*/ 1522846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9"/>
                  </a:lnTo>
                  <a:cubicBezTo>
                    <a:pt x="0" y="19843"/>
                    <a:pt x="1056" y="20376"/>
                    <a:pt x="3165" y="20784"/>
                  </a:cubicBezTo>
                  <a:cubicBezTo>
                    <a:pt x="7382" y="21600"/>
                    <a:pt x="14217" y="21599"/>
                    <a:pt x="18434" y="20784"/>
                  </a:cubicBezTo>
                  <a:cubicBezTo>
                    <a:pt x="20543" y="20376"/>
                    <a:pt x="21599" y="19843"/>
                    <a:pt x="21600" y="19309"/>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591" name="AutoShape 15"/>
            <p:cNvSpPr>
              <a:spLocks/>
            </p:cNvSpPr>
            <p:nvPr/>
          </p:nvSpPr>
          <p:spPr bwMode="auto">
            <a:xfrm>
              <a:off x="-1" y="0"/>
              <a:ext cx="1511354" cy="595172"/>
            </a:xfrm>
            <a:custGeom>
              <a:avLst/>
              <a:gdLst>
                <a:gd name="T0" fmla="*/ 755639 w 19679"/>
                <a:gd name="T1" fmla="*/ 326635 h 19679"/>
                <a:gd name="T2" fmla="*/ 755639 w 19679"/>
                <a:gd name="T3" fmla="*/ 326635 h 19679"/>
                <a:gd name="T4" fmla="*/ 755639 w 19679"/>
                <a:gd name="T5" fmla="*/ 326635 h 19679"/>
                <a:gd name="T6" fmla="*/ 755639 w 19679"/>
                <a:gd name="T7" fmla="*/ 3266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5654" name="Group 16"/>
          <p:cNvGrpSpPr>
            <a:grpSpLocks/>
          </p:cNvGrpSpPr>
          <p:nvPr/>
        </p:nvGrpSpPr>
        <p:grpSpPr bwMode="auto">
          <a:xfrm>
            <a:off x="9174956" y="9202342"/>
            <a:ext cx="1133475" cy="1982390"/>
            <a:chOff x="-1" y="0"/>
            <a:chExt cx="1511354" cy="2643230"/>
          </a:xfrm>
        </p:grpSpPr>
        <p:sp>
          <p:nvSpPr>
            <p:cNvPr id="152593" name="AutoShape 17"/>
            <p:cNvSpPr>
              <a:spLocks/>
            </p:cNvSpPr>
            <p:nvPr/>
          </p:nvSpPr>
          <p:spPr bwMode="auto">
            <a:xfrm>
              <a:off x="-1" y="2049495"/>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594" name="AutoShape 18"/>
            <p:cNvSpPr>
              <a:spLocks/>
            </p:cNvSpPr>
            <p:nvPr/>
          </p:nvSpPr>
          <p:spPr bwMode="auto">
            <a:xfrm>
              <a:off x="-1" y="296867"/>
              <a:ext cx="1511354" cy="2049496"/>
            </a:xfrm>
            <a:custGeom>
              <a:avLst/>
              <a:gdLst>
                <a:gd name="T0" fmla="*/ 755677 w 21600"/>
                <a:gd name="T1" fmla="*/ 1024748 h 21600"/>
                <a:gd name="T2" fmla="*/ 755677 w 21600"/>
                <a:gd name="T3" fmla="*/ 1024748 h 21600"/>
                <a:gd name="T4" fmla="*/ 755677 w 21600"/>
                <a:gd name="T5" fmla="*/ 1024748 h 21600"/>
                <a:gd name="T6" fmla="*/ 755677 w 21600"/>
                <a:gd name="T7" fmla="*/ 10247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595" name="AutoShape 19"/>
            <p:cNvSpPr>
              <a:spLocks/>
            </p:cNvSpPr>
            <p:nvPr/>
          </p:nvSpPr>
          <p:spPr bwMode="auto">
            <a:xfrm>
              <a:off x="-1" y="0"/>
              <a:ext cx="1511354" cy="593735"/>
            </a:xfrm>
            <a:custGeom>
              <a:avLst/>
              <a:gdLst>
                <a:gd name="T0" fmla="*/ 755639 w 19679"/>
                <a:gd name="T1" fmla="*/ 325847 h 19679"/>
                <a:gd name="T2" fmla="*/ 755639 w 19679"/>
                <a:gd name="T3" fmla="*/ 325847 h 19679"/>
                <a:gd name="T4" fmla="*/ 755639 w 19679"/>
                <a:gd name="T5" fmla="*/ 325847 h 19679"/>
                <a:gd name="T6" fmla="*/ 755639 w 19679"/>
                <a:gd name="T7" fmla="*/ 3258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5655" name="Group 20"/>
          <p:cNvGrpSpPr>
            <a:grpSpLocks/>
          </p:cNvGrpSpPr>
          <p:nvPr/>
        </p:nvGrpSpPr>
        <p:grpSpPr bwMode="auto">
          <a:xfrm>
            <a:off x="9174956" y="7500938"/>
            <a:ext cx="1133475" cy="1924050"/>
            <a:chOff x="-1" y="0"/>
            <a:chExt cx="1511354" cy="2565602"/>
          </a:xfrm>
        </p:grpSpPr>
        <p:sp>
          <p:nvSpPr>
            <p:cNvPr id="152597" name="AutoShape 21"/>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2598" name="AutoShape 22"/>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5656" name="Group 23"/>
          <p:cNvGrpSpPr>
            <a:grpSpLocks/>
          </p:cNvGrpSpPr>
          <p:nvPr/>
        </p:nvGrpSpPr>
        <p:grpSpPr bwMode="auto">
          <a:xfrm>
            <a:off x="9174956" y="5786438"/>
            <a:ext cx="1133475" cy="1924050"/>
            <a:chOff x="-1" y="0"/>
            <a:chExt cx="1511354" cy="2565602"/>
          </a:xfrm>
        </p:grpSpPr>
        <p:sp>
          <p:nvSpPr>
            <p:cNvPr id="152600" name="AutoShape 24"/>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601" name="AutoShape 25"/>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5657" name="Group 26"/>
          <p:cNvGrpSpPr>
            <a:grpSpLocks/>
          </p:cNvGrpSpPr>
          <p:nvPr/>
        </p:nvGrpSpPr>
        <p:grpSpPr bwMode="auto">
          <a:xfrm>
            <a:off x="9174956" y="4110038"/>
            <a:ext cx="1133475" cy="1924050"/>
            <a:chOff x="-1" y="0"/>
            <a:chExt cx="1511354" cy="2565602"/>
          </a:xfrm>
        </p:grpSpPr>
        <p:sp>
          <p:nvSpPr>
            <p:cNvPr id="152603" name="AutoShape 27"/>
            <p:cNvSpPr>
              <a:spLocks/>
            </p:cNvSpPr>
            <p:nvPr/>
          </p:nvSpPr>
          <p:spPr bwMode="auto">
            <a:xfrm>
              <a:off x="-1" y="296886"/>
              <a:ext cx="1511354" cy="2268716"/>
            </a:xfrm>
            <a:custGeom>
              <a:avLst/>
              <a:gdLst>
                <a:gd name="T0" fmla="*/ 755677 w 21600"/>
                <a:gd name="T1" fmla="*/ 1134305 h 21327"/>
                <a:gd name="T2" fmla="*/ 755677 w 21600"/>
                <a:gd name="T3" fmla="*/ 1134305 h 21327"/>
                <a:gd name="T4" fmla="*/ 755677 w 21600"/>
                <a:gd name="T5" fmla="*/ 1134305 h 21327"/>
                <a:gd name="T6" fmla="*/ 755677 w 21600"/>
                <a:gd name="T7" fmla="*/ 1134305 h 2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27">
                  <a:moveTo>
                    <a:pt x="0" y="0"/>
                  </a:moveTo>
                  <a:lnTo>
                    <a:pt x="0" y="18530"/>
                  </a:lnTo>
                  <a:cubicBezTo>
                    <a:pt x="0" y="19246"/>
                    <a:pt x="1056" y="19962"/>
                    <a:pt x="3165" y="20508"/>
                  </a:cubicBezTo>
                  <a:cubicBezTo>
                    <a:pt x="7383" y="21599"/>
                    <a:pt x="14217" y="21599"/>
                    <a:pt x="18434" y="20508"/>
                  </a:cubicBezTo>
                  <a:cubicBezTo>
                    <a:pt x="20543" y="19962"/>
                    <a:pt x="21599" y="19246"/>
                    <a:pt x="21600" y="18530"/>
                  </a:cubicBezTo>
                  <a:lnTo>
                    <a:pt x="21600"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604" name="AutoShape 28"/>
            <p:cNvSpPr>
              <a:spLocks/>
            </p:cNvSpPr>
            <p:nvPr/>
          </p:nvSpPr>
          <p:spPr bwMode="auto">
            <a:xfrm>
              <a:off x="-1" y="0"/>
              <a:ext cx="1511354" cy="593772"/>
            </a:xfrm>
            <a:custGeom>
              <a:avLst/>
              <a:gdLst>
                <a:gd name="T0" fmla="*/ 755639 w 19679"/>
                <a:gd name="T1" fmla="*/ 325867 h 19679"/>
                <a:gd name="T2" fmla="*/ 755639 w 19679"/>
                <a:gd name="T3" fmla="*/ 325867 h 19679"/>
                <a:gd name="T4" fmla="*/ 755639 w 19679"/>
                <a:gd name="T5" fmla="*/ 325867 h 19679"/>
                <a:gd name="T6" fmla="*/ 755639 w 19679"/>
                <a:gd name="T7" fmla="*/ 3258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55658" name="Group 29"/>
          <p:cNvGrpSpPr>
            <a:grpSpLocks/>
          </p:cNvGrpSpPr>
          <p:nvPr/>
        </p:nvGrpSpPr>
        <p:grpSpPr bwMode="auto">
          <a:xfrm>
            <a:off x="11208544" y="4510088"/>
            <a:ext cx="1133475" cy="2107406"/>
            <a:chOff x="-1" y="0"/>
            <a:chExt cx="1511354" cy="2809289"/>
          </a:xfrm>
        </p:grpSpPr>
        <p:sp>
          <p:nvSpPr>
            <p:cNvPr id="152606" name="AutoShape 30"/>
            <p:cNvSpPr>
              <a:spLocks/>
            </p:cNvSpPr>
            <p:nvPr/>
          </p:nvSpPr>
          <p:spPr bwMode="auto">
            <a:xfrm>
              <a:off x="-1" y="296801"/>
              <a:ext cx="1511354" cy="2512488"/>
            </a:xfrm>
            <a:custGeom>
              <a:avLst/>
              <a:gdLst>
                <a:gd name="T0" fmla="*/ 755677 w 21600"/>
                <a:gd name="T1" fmla="*/ 1256244 h 21396"/>
                <a:gd name="T2" fmla="*/ 755677 w 21600"/>
                <a:gd name="T3" fmla="*/ 1256244 h 21396"/>
                <a:gd name="T4" fmla="*/ 755677 w 21600"/>
                <a:gd name="T5" fmla="*/ 1256244 h 21396"/>
                <a:gd name="T6" fmla="*/ 755677 w 21600"/>
                <a:gd name="T7" fmla="*/ 1256244 h 213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6">
                  <a:moveTo>
                    <a:pt x="0" y="0"/>
                  </a:moveTo>
                  <a:lnTo>
                    <a:pt x="0" y="19306"/>
                  </a:lnTo>
                  <a:cubicBezTo>
                    <a:pt x="0" y="19841"/>
                    <a:pt x="1056" y="20376"/>
                    <a:pt x="3165" y="20784"/>
                  </a:cubicBezTo>
                  <a:cubicBezTo>
                    <a:pt x="7382" y="21599"/>
                    <a:pt x="14217" y="21599"/>
                    <a:pt x="18434" y="20784"/>
                  </a:cubicBezTo>
                  <a:cubicBezTo>
                    <a:pt x="20543" y="20376"/>
                    <a:pt x="21599" y="19841"/>
                    <a:pt x="21600" y="19306"/>
                  </a:cubicBezTo>
                  <a:lnTo>
                    <a:pt x="21600"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2607" name="AutoShape 31"/>
            <p:cNvSpPr>
              <a:spLocks/>
            </p:cNvSpPr>
            <p:nvPr/>
          </p:nvSpPr>
          <p:spPr bwMode="auto">
            <a:xfrm>
              <a:off x="-1" y="0"/>
              <a:ext cx="1511354" cy="595189"/>
            </a:xfrm>
            <a:custGeom>
              <a:avLst/>
              <a:gdLst>
                <a:gd name="T0" fmla="*/ 755639 w 19679"/>
                <a:gd name="T1" fmla="*/ 326645 h 19679"/>
                <a:gd name="T2" fmla="*/ 755639 w 19679"/>
                <a:gd name="T3" fmla="*/ 326645 h 19679"/>
                <a:gd name="T4" fmla="*/ 755639 w 19679"/>
                <a:gd name="T5" fmla="*/ 326645 h 19679"/>
                <a:gd name="T6" fmla="*/ 755639 w 19679"/>
                <a:gd name="T7" fmla="*/ 3266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5659" name="Group 32"/>
          <p:cNvGrpSpPr>
            <a:grpSpLocks/>
          </p:cNvGrpSpPr>
          <p:nvPr/>
        </p:nvGrpSpPr>
        <p:grpSpPr bwMode="auto">
          <a:xfrm>
            <a:off x="13189744" y="4917282"/>
            <a:ext cx="1133475" cy="2793206"/>
            <a:chOff x="-1" y="0"/>
            <a:chExt cx="1511354" cy="3723940"/>
          </a:xfrm>
        </p:grpSpPr>
        <p:sp>
          <p:nvSpPr>
            <p:cNvPr id="152609" name="AutoShape 33"/>
            <p:cNvSpPr>
              <a:spLocks/>
            </p:cNvSpPr>
            <p:nvPr/>
          </p:nvSpPr>
          <p:spPr bwMode="auto">
            <a:xfrm>
              <a:off x="-1" y="296836"/>
              <a:ext cx="1511354" cy="3427104"/>
            </a:xfrm>
            <a:custGeom>
              <a:avLst/>
              <a:gdLst>
                <a:gd name="T0" fmla="*/ 755677 w 21600"/>
                <a:gd name="T1" fmla="*/ 1713472 h 21461"/>
                <a:gd name="T2" fmla="*/ 755677 w 21600"/>
                <a:gd name="T3" fmla="*/ 1713472 h 21461"/>
                <a:gd name="T4" fmla="*/ 755677 w 21600"/>
                <a:gd name="T5" fmla="*/ 1713472 h 21461"/>
                <a:gd name="T6" fmla="*/ 755677 w 21600"/>
                <a:gd name="T7" fmla="*/ 1713472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61">
                  <a:moveTo>
                    <a:pt x="0" y="0"/>
                  </a:moveTo>
                  <a:lnTo>
                    <a:pt x="0" y="20038"/>
                  </a:lnTo>
                  <a:cubicBezTo>
                    <a:pt x="0" y="20402"/>
                    <a:pt x="1056" y="20767"/>
                    <a:pt x="3165" y="21044"/>
                  </a:cubicBezTo>
                  <a:cubicBezTo>
                    <a:pt x="7382" y="21600"/>
                    <a:pt x="14217" y="21600"/>
                    <a:pt x="18434" y="21044"/>
                  </a:cubicBezTo>
                  <a:cubicBezTo>
                    <a:pt x="20543" y="20767"/>
                    <a:pt x="21600" y="20402"/>
                    <a:pt x="21599" y="20038"/>
                  </a:cubicBezTo>
                  <a:lnTo>
                    <a:pt x="21599" y="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2610" name="AutoShape 34"/>
            <p:cNvSpPr>
              <a:spLocks/>
            </p:cNvSpPr>
            <p:nvPr/>
          </p:nvSpPr>
          <p:spPr bwMode="auto">
            <a:xfrm>
              <a:off x="-1" y="0"/>
              <a:ext cx="1511354" cy="595259"/>
            </a:xfrm>
            <a:custGeom>
              <a:avLst/>
              <a:gdLst>
                <a:gd name="T0" fmla="*/ 755639 w 19679"/>
                <a:gd name="T1" fmla="*/ 326683 h 19679"/>
                <a:gd name="T2" fmla="*/ 755639 w 19679"/>
                <a:gd name="T3" fmla="*/ 326683 h 19679"/>
                <a:gd name="T4" fmla="*/ 755639 w 19679"/>
                <a:gd name="T5" fmla="*/ 326683 h 19679"/>
                <a:gd name="T6" fmla="*/ 755639 w 19679"/>
                <a:gd name="T7" fmla="*/ 326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152611" name="AutoShape 35"/>
          <p:cNvSpPr>
            <a:spLocks/>
          </p:cNvSpPr>
          <p:nvPr/>
        </p:nvSpPr>
        <p:spPr bwMode="auto">
          <a:xfrm>
            <a:off x="9123760" y="4955381"/>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72%</a:t>
            </a:r>
            <a:endParaRPr lang="en-US" sz="1800" dirty="0">
              <a:solidFill>
                <a:schemeClr val="bg1"/>
              </a:solidFill>
              <a:latin typeface="Roboto" charset="0"/>
              <a:ea typeface="ＭＳ Ｐゴシック" charset="0"/>
              <a:cs typeface="Roboto" charset="0"/>
              <a:sym typeface="Roboto" charset="0"/>
            </a:endParaRPr>
          </a:p>
        </p:txBody>
      </p:sp>
      <p:sp>
        <p:nvSpPr>
          <p:cNvPr id="152612" name="AutoShape 36"/>
          <p:cNvSpPr>
            <a:spLocks/>
          </p:cNvSpPr>
          <p:nvPr/>
        </p:nvSpPr>
        <p:spPr bwMode="auto">
          <a:xfrm>
            <a:off x="9123760" y="9923860"/>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89%</a:t>
            </a:r>
            <a:endParaRPr lang="en-US" sz="1800">
              <a:solidFill>
                <a:schemeClr val="bg1"/>
              </a:solidFill>
              <a:latin typeface="Roboto" charset="0"/>
              <a:ea typeface="ＭＳ Ｐゴシック" charset="0"/>
              <a:cs typeface="Roboto" charset="0"/>
              <a:sym typeface="Roboto" charset="0"/>
            </a:endParaRPr>
          </a:p>
        </p:txBody>
      </p:sp>
      <p:sp>
        <p:nvSpPr>
          <p:cNvPr id="152613" name="AutoShape 37"/>
          <p:cNvSpPr>
            <a:spLocks/>
          </p:cNvSpPr>
          <p:nvPr/>
        </p:nvSpPr>
        <p:spPr bwMode="auto">
          <a:xfrm>
            <a:off x="9123760" y="8221266"/>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45%</a:t>
            </a:r>
            <a:endParaRPr lang="en-US" sz="1800">
              <a:solidFill>
                <a:schemeClr val="bg1"/>
              </a:solidFill>
              <a:latin typeface="Roboto" charset="0"/>
              <a:ea typeface="ＭＳ Ｐゴシック" charset="0"/>
              <a:cs typeface="Roboto" charset="0"/>
              <a:sym typeface="Roboto" charset="0"/>
            </a:endParaRPr>
          </a:p>
        </p:txBody>
      </p:sp>
      <p:sp>
        <p:nvSpPr>
          <p:cNvPr id="152614" name="AutoShape 38"/>
          <p:cNvSpPr>
            <a:spLocks/>
          </p:cNvSpPr>
          <p:nvPr/>
        </p:nvSpPr>
        <p:spPr bwMode="auto">
          <a:xfrm>
            <a:off x="9123760" y="6431756"/>
            <a:ext cx="123705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25%</a:t>
            </a:r>
            <a:endParaRPr lang="en-US" sz="1800">
              <a:solidFill>
                <a:schemeClr val="bg1"/>
              </a:solidFill>
              <a:latin typeface="Roboto" charset="0"/>
              <a:ea typeface="ＭＳ Ｐゴシック" charset="0"/>
              <a:cs typeface="Roboto" charset="0"/>
              <a:sym typeface="Roboto" charset="0"/>
            </a:endParaRPr>
          </a:p>
        </p:txBody>
      </p:sp>
      <p:sp>
        <p:nvSpPr>
          <p:cNvPr id="152615" name="AutoShape 39"/>
          <p:cNvSpPr>
            <a:spLocks/>
          </p:cNvSpPr>
          <p:nvPr/>
        </p:nvSpPr>
        <p:spPr bwMode="auto">
          <a:xfrm>
            <a:off x="11208544" y="7412831"/>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6" name="AutoShape 40"/>
          <p:cNvSpPr>
            <a:spLocks/>
          </p:cNvSpPr>
          <p:nvPr/>
        </p:nvSpPr>
        <p:spPr bwMode="auto">
          <a:xfrm>
            <a:off x="13189744" y="8983266"/>
            <a:ext cx="123586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152617" name="AutoShape 41"/>
          <p:cNvSpPr>
            <a:spLocks/>
          </p:cNvSpPr>
          <p:nvPr/>
        </p:nvSpPr>
        <p:spPr bwMode="auto">
          <a:xfrm>
            <a:off x="11210925" y="4995862"/>
            <a:ext cx="1237060"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8" name="AutoShape 42"/>
          <p:cNvSpPr>
            <a:spLocks/>
          </p:cNvSpPr>
          <p:nvPr/>
        </p:nvSpPr>
        <p:spPr bwMode="auto">
          <a:xfrm>
            <a:off x="11208544" y="9648825"/>
            <a:ext cx="1235869" cy="814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66%</a:t>
            </a:r>
            <a:endParaRPr lang="en-US" sz="1800">
              <a:solidFill>
                <a:schemeClr val="bg1"/>
              </a:solidFill>
              <a:latin typeface="Roboto" charset="0"/>
              <a:ea typeface="ＭＳ Ｐゴシック" charset="0"/>
              <a:cs typeface="Roboto" charset="0"/>
              <a:sym typeface="Roboto" charset="0"/>
            </a:endParaRPr>
          </a:p>
        </p:txBody>
      </p:sp>
      <p:sp>
        <p:nvSpPr>
          <p:cNvPr id="152619" name="AutoShape 43"/>
          <p:cNvSpPr>
            <a:spLocks/>
          </p:cNvSpPr>
          <p:nvPr/>
        </p:nvSpPr>
        <p:spPr bwMode="auto">
          <a:xfrm>
            <a:off x="13189744" y="5986462"/>
            <a:ext cx="1235869" cy="815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152620" name="AutoShape 44"/>
          <p:cNvSpPr>
            <a:spLocks/>
          </p:cNvSpPr>
          <p:nvPr/>
        </p:nvSpPr>
        <p:spPr bwMode="auto">
          <a:xfrm>
            <a:off x="951310" y="5042297"/>
            <a:ext cx="5530453"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How We Deliver Our Product Right to Your Place ?</a:t>
            </a:r>
            <a:endParaRPr lang="en-US" sz="1800" dirty="0">
              <a:solidFill>
                <a:schemeClr val="tx2"/>
              </a:solidFill>
              <a:latin typeface="Roboto" charset="0"/>
              <a:ea typeface="ＭＳ Ｐゴシック" charset="0"/>
              <a:cs typeface="Roboto" charset="0"/>
              <a:sym typeface="Roboto" charset="0"/>
            </a:endParaRPr>
          </a:p>
        </p:txBody>
      </p:sp>
      <p:sp>
        <p:nvSpPr>
          <p:cNvPr id="152621" name="AutoShape 45"/>
          <p:cNvSpPr>
            <a:spLocks/>
          </p:cNvSpPr>
          <p:nvPr/>
        </p:nvSpPr>
        <p:spPr bwMode="auto">
          <a:xfrm>
            <a:off x="975123" y="7647385"/>
            <a:ext cx="5531644"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2622" name="AutoShape 46"/>
          <p:cNvSpPr>
            <a:spLocks/>
          </p:cNvSpPr>
          <p:nvPr/>
        </p:nvSpPr>
        <p:spPr bwMode="auto">
          <a:xfrm>
            <a:off x="15067360" y="8221266"/>
            <a:ext cx="1237059" cy="8155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11%</a:t>
            </a:r>
            <a:endParaRPr lang="en-US" sz="1800">
              <a:solidFill>
                <a:schemeClr val="bg1"/>
              </a:solidFill>
              <a:latin typeface="Roboto" charset="0"/>
              <a:ea typeface="ＭＳ Ｐゴシック" charset="0"/>
              <a:cs typeface="Roboto" charset="0"/>
              <a:sym typeface="Roboto" charset="0"/>
            </a:endParaRPr>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3"/>
          </p:nvPr>
        </p:nvSpPr>
        <p:spPr/>
        <p:txBody>
          <a:bodyPr/>
          <a:lstStyle/>
          <a:p>
            <a:endParaRPr lang="id-ID"/>
          </a:p>
        </p:txBody>
      </p:sp>
      <p:sp>
        <p:nvSpPr>
          <p:cNvPr id="11" name="Footer Placeholder 10"/>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5F75E5-95DA-48EA-911E-3B2C327A45BE}" type="slidenum">
              <a:rPr lang="en-US" sz="1500">
                <a:solidFill>
                  <a:schemeClr val="tx2"/>
                </a:solidFill>
              </a:rPr>
              <a:pPr algn="ctr" eaLnBrk="1">
                <a:lnSpc>
                  <a:spcPct val="100000"/>
                </a:lnSpc>
              </a:pPr>
              <a:t>146</a:t>
            </a:fld>
            <a:endParaRPr lang="en-US" sz="1800">
              <a:solidFill>
                <a:schemeClr val="tx2"/>
              </a:solidFill>
            </a:endParaRPr>
          </a:p>
        </p:txBody>
      </p:sp>
      <p:grpSp>
        <p:nvGrpSpPr>
          <p:cNvPr id="156674" name="Group 4"/>
          <p:cNvGrpSpPr>
            <a:grpSpLocks/>
          </p:cNvGrpSpPr>
          <p:nvPr/>
        </p:nvGrpSpPr>
        <p:grpSpPr bwMode="auto">
          <a:xfrm>
            <a:off x="10492979" y="8185547"/>
            <a:ext cx="2374106" cy="2038350"/>
            <a:chOff x="0" y="-1"/>
            <a:chExt cx="3165596" cy="2718394"/>
          </a:xfrm>
        </p:grpSpPr>
        <p:sp>
          <p:nvSpPr>
            <p:cNvPr id="3" name="AutoShape 5"/>
            <p:cNvSpPr>
              <a:spLocks/>
            </p:cNvSpPr>
            <p:nvPr/>
          </p:nvSpPr>
          <p:spPr bwMode="auto">
            <a:xfrm>
              <a:off x="1033502" y="1684704"/>
              <a:ext cx="2132094" cy="1033689"/>
            </a:xfrm>
            <a:custGeom>
              <a:avLst/>
              <a:gdLst>
                <a:gd name="T0" fmla="*/ 1066047 w 21600"/>
                <a:gd name="T1" fmla="*/ 516845 h 21600"/>
                <a:gd name="T2" fmla="*/ 1066047 w 21600"/>
                <a:gd name="T3" fmla="*/ 516845 h 21600"/>
                <a:gd name="T4" fmla="*/ 1066047 w 21600"/>
                <a:gd name="T5" fmla="*/ 516845 h 21600"/>
                <a:gd name="T6" fmla="*/ 1066047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1128" y="21600"/>
                  </a:ln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AutoShape 6"/>
            <p:cNvSpPr>
              <a:spLocks/>
            </p:cNvSpPr>
            <p:nvPr/>
          </p:nvSpPr>
          <p:spPr bwMode="auto">
            <a:xfrm>
              <a:off x="1001750" y="651016"/>
              <a:ext cx="2132094" cy="1033688"/>
            </a:xfrm>
            <a:custGeom>
              <a:avLst/>
              <a:gdLst>
                <a:gd name="T0" fmla="*/ 1066047 w 21600"/>
                <a:gd name="T1" fmla="*/ 516844 h 21600"/>
                <a:gd name="T2" fmla="*/ 1066047 w 21600"/>
                <a:gd name="T3" fmla="*/ 516844 h 21600"/>
                <a:gd name="T4" fmla="*/ 1066047 w 21600"/>
                <a:gd name="T5" fmla="*/ 516844 h 21600"/>
                <a:gd name="T6" fmla="*/ 1066047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11128"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 name="AutoShape 7"/>
            <p:cNvSpPr>
              <a:spLocks/>
            </p:cNvSpPr>
            <p:nvPr/>
          </p:nvSpPr>
          <p:spPr bwMode="auto">
            <a:xfrm>
              <a:off x="0" y="651016"/>
              <a:ext cx="2067004" cy="2067377"/>
            </a:xfrm>
            <a:custGeom>
              <a:avLst/>
              <a:gdLst>
                <a:gd name="T0" fmla="*/ 1033502 w 21600"/>
                <a:gd name="T1" fmla="*/ 1033689 h 21600"/>
                <a:gd name="T2" fmla="*/ 1033502 w 21600"/>
                <a:gd name="T3" fmla="*/ 1033689 h 21600"/>
                <a:gd name="T4" fmla="*/ 1033502 w 21600"/>
                <a:gd name="T5" fmla="*/ 1033689 h 21600"/>
                <a:gd name="T6" fmla="*/ 1033502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08" name="AutoShape 8"/>
            <p:cNvSpPr>
              <a:spLocks/>
            </p:cNvSpPr>
            <p:nvPr/>
          </p:nvSpPr>
          <p:spPr bwMode="auto">
            <a:xfrm>
              <a:off x="1447855" y="-1"/>
              <a:ext cx="520720" cy="855849"/>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6675" name="Group 9"/>
          <p:cNvGrpSpPr>
            <a:grpSpLocks/>
          </p:cNvGrpSpPr>
          <p:nvPr/>
        </p:nvGrpSpPr>
        <p:grpSpPr bwMode="auto">
          <a:xfrm>
            <a:off x="6935391" y="9085660"/>
            <a:ext cx="3810000" cy="2039540"/>
            <a:chOff x="0" y="-1"/>
            <a:chExt cx="5080340" cy="2718394"/>
          </a:xfrm>
        </p:grpSpPr>
        <p:sp>
          <p:nvSpPr>
            <p:cNvPr id="153610" name="AutoShape 10"/>
            <p:cNvSpPr>
              <a:spLocks/>
            </p:cNvSpPr>
            <p:nvPr/>
          </p:nvSpPr>
          <p:spPr bwMode="auto">
            <a:xfrm>
              <a:off x="1033531" y="1685308"/>
              <a:ext cx="4046809" cy="1033085"/>
            </a:xfrm>
            <a:custGeom>
              <a:avLst/>
              <a:gdLst>
                <a:gd name="T0" fmla="*/ 2023405 w 21600"/>
                <a:gd name="T1" fmla="*/ 516543 h 21600"/>
                <a:gd name="T2" fmla="*/ 2023405 w 21600"/>
                <a:gd name="T3" fmla="*/ 516543 h 21600"/>
                <a:gd name="T4" fmla="*/ 2023405 w 21600"/>
                <a:gd name="T5" fmla="*/ 516543 h 21600"/>
                <a:gd name="T6" fmla="*/ 2023405 w 21600"/>
                <a:gd name="T7" fmla="*/ 5165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6083" y="21600"/>
                  </a:lnTo>
                  <a:lnTo>
                    <a:pt x="21599"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11" name="AutoShape 11"/>
            <p:cNvSpPr>
              <a:spLocks/>
            </p:cNvSpPr>
            <p:nvPr/>
          </p:nvSpPr>
          <p:spPr bwMode="auto">
            <a:xfrm>
              <a:off x="1033531" y="650636"/>
              <a:ext cx="4046809" cy="1034672"/>
            </a:xfrm>
            <a:custGeom>
              <a:avLst/>
              <a:gdLst>
                <a:gd name="T0" fmla="*/ 2023405 w 21600"/>
                <a:gd name="T1" fmla="*/ 517336 h 21600"/>
                <a:gd name="T2" fmla="*/ 2023405 w 21600"/>
                <a:gd name="T3" fmla="*/ 517336 h 21600"/>
                <a:gd name="T4" fmla="*/ 2023405 w 21600"/>
                <a:gd name="T5" fmla="*/ 517336 h 21600"/>
                <a:gd name="T6" fmla="*/ 2023405 w 21600"/>
                <a:gd name="T7" fmla="*/ 5173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6083"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12" name="AutoShape 12"/>
            <p:cNvSpPr>
              <a:spLocks/>
            </p:cNvSpPr>
            <p:nvPr/>
          </p:nvSpPr>
          <p:spPr bwMode="auto">
            <a:xfrm>
              <a:off x="0" y="650636"/>
              <a:ext cx="2067063" cy="2067757"/>
            </a:xfrm>
            <a:custGeom>
              <a:avLst/>
              <a:gdLst>
                <a:gd name="T0" fmla="*/ 1033532 w 21600"/>
                <a:gd name="T1" fmla="*/ 1033879 h 21600"/>
                <a:gd name="T2" fmla="*/ 1033532 w 21600"/>
                <a:gd name="T3" fmla="*/ 1033879 h 21600"/>
                <a:gd name="T4" fmla="*/ 1033532 w 21600"/>
                <a:gd name="T5" fmla="*/ 1033879 h 21600"/>
                <a:gd name="T6" fmla="*/ 1033532 w 21600"/>
                <a:gd name="T7" fmla="*/ 10338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13" name="AutoShape 13"/>
            <p:cNvSpPr>
              <a:spLocks/>
            </p:cNvSpPr>
            <p:nvPr/>
          </p:nvSpPr>
          <p:spPr bwMode="auto">
            <a:xfrm>
              <a:off x="2536995" y="-1"/>
              <a:ext cx="520735" cy="855350"/>
            </a:xfrm>
            <a:custGeom>
              <a:avLst/>
              <a:gdLst>
                <a:gd name="T0" fmla="*/ 260368 w 21600"/>
                <a:gd name="T1" fmla="*/ 427675 h 21600"/>
                <a:gd name="T2" fmla="*/ 260368 w 21600"/>
                <a:gd name="T3" fmla="*/ 427675 h 21600"/>
                <a:gd name="T4" fmla="*/ 260368 w 21600"/>
                <a:gd name="T5" fmla="*/ 427675 h 21600"/>
                <a:gd name="T6" fmla="*/ 260368 w 21600"/>
                <a:gd name="T7" fmla="*/ 427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6676" name="Group 14"/>
          <p:cNvGrpSpPr>
            <a:grpSpLocks/>
          </p:cNvGrpSpPr>
          <p:nvPr/>
        </p:nvGrpSpPr>
        <p:grpSpPr bwMode="auto">
          <a:xfrm>
            <a:off x="1069182" y="8203406"/>
            <a:ext cx="6118622" cy="2038350"/>
            <a:chOff x="0" y="-1"/>
            <a:chExt cx="8158464" cy="2718394"/>
          </a:xfrm>
        </p:grpSpPr>
        <p:sp>
          <p:nvSpPr>
            <p:cNvPr id="153615" name="AutoShape 15"/>
            <p:cNvSpPr>
              <a:spLocks/>
            </p:cNvSpPr>
            <p:nvPr/>
          </p:nvSpPr>
          <p:spPr bwMode="auto">
            <a:xfrm>
              <a:off x="1033501" y="1684705"/>
              <a:ext cx="7124963" cy="1033688"/>
            </a:xfrm>
            <a:custGeom>
              <a:avLst/>
              <a:gdLst>
                <a:gd name="T0" fmla="*/ 3562482 w 21600"/>
                <a:gd name="T1" fmla="*/ 516844 h 21600"/>
                <a:gd name="T2" fmla="*/ 3562482 w 21600"/>
                <a:gd name="T3" fmla="*/ 516844 h 21600"/>
                <a:gd name="T4" fmla="*/ 3562482 w 21600"/>
                <a:gd name="T5" fmla="*/ 516844 h 21600"/>
                <a:gd name="T6" fmla="*/ 3562482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8465" y="21599"/>
                  </a:lnTo>
                  <a:lnTo>
                    <a:pt x="21600" y="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3616" name="AutoShape 16"/>
            <p:cNvSpPr>
              <a:spLocks/>
            </p:cNvSpPr>
            <p:nvPr/>
          </p:nvSpPr>
          <p:spPr bwMode="auto">
            <a:xfrm>
              <a:off x="1033501" y="651016"/>
              <a:ext cx="7124963" cy="1033689"/>
            </a:xfrm>
            <a:custGeom>
              <a:avLst/>
              <a:gdLst>
                <a:gd name="T0" fmla="*/ 3562482 w 21600"/>
                <a:gd name="T1" fmla="*/ 516845 h 21600"/>
                <a:gd name="T2" fmla="*/ 3562482 w 21600"/>
                <a:gd name="T3" fmla="*/ 516845 h 21600"/>
                <a:gd name="T4" fmla="*/ 3562482 w 21600"/>
                <a:gd name="T5" fmla="*/ 516845 h 21600"/>
                <a:gd name="T6" fmla="*/ 3562482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lnTo>
                    <a:pt x="18465" y="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17" name="AutoShape 17"/>
            <p:cNvSpPr>
              <a:spLocks/>
            </p:cNvSpPr>
            <p:nvPr/>
          </p:nvSpPr>
          <p:spPr bwMode="auto">
            <a:xfrm>
              <a:off x="0" y="651016"/>
              <a:ext cx="2067001" cy="2067377"/>
            </a:xfrm>
            <a:custGeom>
              <a:avLst/>
              <a:gdLst>
                <a:gd name="T0" fmla="*/ 1033501 w 21600"/>
                <a:gd name="T1" fmla="*/ 1033689 h 21600"/>
                <a:gd name="T2" fmla="*/ 1033501 w 21600"/>
                <a:gd name="T3" fmla="*/ 1033689 h 21600"/>
                <a:gd name="T4" fmla="*/ 1033501 w 21600"/>
                <a:gd name="T5" fmla="*/ 1033689 h 21600"/>
                <a:gd name="T6" fmla="*/ 1033501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18" name="AutoShape 18"/>
            <p:cNvSpPr>
              <a:spLocks/>
            </p:cNvSpPr>
            <p:nvPr/>
          </p:nvSpPr>
          <p:spPr bwMode="auto">
            <a:xfrm>
              <a:off x="4075263" y="-1"/>
              <a:ext cx="520719" cy="855850"/>
            </a:xfrm>
            <a:custGeom>
              <a:avLst/>
              <a:gdLst>
                <a:gd name="T0" fmla="*/ 260360 w 21600"/>
                <a:gd name="T1" fmla="*/ 427925 h 21600"/>
                <a:gd name="T2" fmla="*/ 260360 w 21600"/>
                <a:gd name="T3" fmla="*/ 427925 h 21600"/>
                <a:gd name="T4" fmla="*/ 260360 w 21600"/>
                <a:gd name="T5" fmla="*/ 427925 h 21600"/>
                <a:gd name="T6" fmla="*/ 26036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6677" name="Group 19"/>
          <p:cNvGrpSpPr>
            <a:grpSpLocks/>
          </p:cNvGrpSpPr>
          <p:nvPr/>
        </p:nvGrpSpPr>
        <p:grpSpPr bwMode="auto">
          <a:xfrm>
            <a:off x="12742069" y="8673704"/>
            <a:ext cx="4475560" cy="2038350"/>
            <a:chOff x="0" y="-1"/>
            <a:chExt cx="5966953" cy="2718394"/>
          </a:xfrm>
        </p:grpSpPr>
        <p:sp>
          <p:nvSpPr>
            <p:cNvPr id="153620" name="AutoShape 20"/>
            <p:cNvSpPr>
              <a:spLocks/>
            </p:cNvSpPr>
            <p:nvPr/>
          </p:nvSpPr>
          <p:spPr bwMode="auto">
            <a:xfrm>
              <a:off x="1033383" y="1684704"/>
              <a:ext cx="4933570" cy="1033689"/>
            </a:xfrm>
            <a:custGeom>
              <a:avLst/>
              <a:gdLst>
                <a:gd name="T0" fmla="*/ 2466785 w 21600"/>
                <a:gd name="T1" fmla="*/ 516845 h 21600"/>
                <a:gd name="T2" fmla="*/ 2466785 w 21600"/>
                <a:gd name="T3" fmla="*/ 516845 h 21600"/>
                <a:gd name="T4" fmla="*/ 2466785 w 21600"/>
                <a:gd name="T5" fmla="*/ 516845 h 21600"/>
                <a:gd name="T6" fmla="*/ 2466785 w 21600"/>
                <a:gd name="T7" fmla="*/ 516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072" y="21600"/>
                  </a:lnTo>
                  <a:lnTo>
                    <a:pt x="21599" y="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21" name="AutoShape 21"/>
            <p:cNvSpPr>
              <a:spLocks/>
            </p:cNvSpPr>
            <p:nvPr/>
          </p:nvSpPr>
          <p:spPr bwMode="auto">
            <a:xfrm>
              <a:off x="1033383" y="651016"/>
              <a:ext cx="4933570" cy="1033688"/>
            </a:xfrm>
            <a:custGeom>
              <a:avLst/>
              <a:gdLst>
                <a:gd name="T0" fmla="*/ 2466785 w 21600"/>
                <a:gd name="T1" fmla="*/ 516844 h 21600"/>
                <a:gd name="T2" fmla="*/ 2466785 w 21600"/>
                <a:gd name="T3" fmla="*/ 516844 h 21600"/>
                <a:gd name="T4" fmla="*/ 2466785 w 21600"/>
                <a:gd name="T5" fmla="*/ 516844 h 21600"/>
                <a:gd name="T6" fmla="*/ 2466785 w 21600"/>
                <a:gd name="T7" fmla="*/ 516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17072" y="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22" name="AutoShape 22"/>
            <p:cNvSpPr>
              <a:spLocks/>
            </p:cNvSpPr>
            <p:nvPr/>
          </p:nvSpPr>
          <p:spPr bwMode="auto">
            <a:xfrm>
              <a:off x="0" y="651016"/>
              <a:ext cx="2066766" cy="2067377"/>
            </a:xfrm>
            <a:custGeom>
              <a:avLst/>
              <a:gdLst>
                <a:gd name="T0" fmla="*/ 1033383 w 21600"/>
                <a:gd name="T1" fmla="*/ 1033689 h 21600"/>
                <a:gd name="T2" fmla="*/ 1033383 w 21600"/>
                <a:gd name="T3" fmla="*/ 1033689 h 21600"/>
                <a:gd name="T4" fmla="*/ 1033383 w 21600"/>
                <a:gd name="T5" fmla="*/ 1033689 h 21600"/>
                <a:gd name="T6" fmla="*/ 1033383 w 21600"/>
                <a:gd name="T7" fmla="*/ 1033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599"/>
                  </a:lnTo>
                  <a:lnTo>
                    <a:pt x="21600" y="10800"/>
                  </a:lnTo>
                  <a:lnTo>
                    <a:pt x="10800" y="0"/>
                  </a:lnTo>
                  <a:lnTo>
                    <a:pt x="0" y="1080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3623" name="AutoShape 23"/>
            <p:cNvSpPr>
              <a:spLocks/>
            </p:cNvSpPr>
            <p:nvPr/>
          </p:nvSpPr>
          <p:spPr bwMode="auto">
            <a:xfrm>
              <a:off x="2855693" y="-1"/>
              <a:ext cx="520660" cy="855849"/>
            </a:xfrm>
            <a:custGeom>
              <a:avLst/>
              <a:gdLst>
                <a:gd name="T0" fmla="*/ 260330 w 21600"/>
                <a:gd name="T1" fmla="*/ 427925 h 21600"/>
                <a:gd name="T2" fmla="*/ 260330 w 21600"/>
                <a:gd name="T3" fmla="*/ 427925 h 21600"/>
                <a:gd name="T4" fmla="*/ 260330 w 21600"/>
                <a:gd name="T5" fmla="*/ 427925 h 21600"/>
                <a:gd name="T6" fmla="*/ 260330 w 21600"/>
                <a:gd name="T7" fmla="*/ 42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53624" name="AutoShape 24"/>
          <p:cNvSpPr>
            <a:spLocks/>
          </p:cNvSpPr>
          <p:nvPr/>
        </p:nvSpPr>
        <p:spPr bwMode="auto">
          <a:xfrm>
            <a:off x="3561160" y="541734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3625" name="AutoShape 25"/>
          <p:cNvSpPr>
            <a:spLocks/>
          </p:cNvSpPr>
          <p:nvPr/>
        </p:nvSpPr>
        <p:spPr bwMode="auto">
          <a:xfrm>
            <a:off x="2287191" y="5891213"/>
            <a:ext cx="4067175"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53626" name="AutoShape 26"/>
          <p:cNvSpPr>
            <a:spLocks/>
          </p:cNvSpPr>
          <p:nvPr/>
        </p:nvSpPr>
        <p:spPr bwMode="auto">
          <a:xfrm>
            <a:off x="8273653" y="6415088"/>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3627" name="AutoShape 27"/>
          <p:cNvSpPr>
            <a:spLocks/>
          </p:cNvSpPr>
          <p:nvPr/>
        </p:nvSpPr>
        <p:spPr bwMode="auto">
          <a:xfrm>
            <a:off x="6999685" y="6888956"/>
            <a:ext cx="4067175"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28" name="AutoShape 28"/>
          <p:cNvSpPr>
            <a:spLocks/>
          </p:cNvSpPr>
          <p:nvPr/>
        </p:nvSpPr>
        <p:spPr bwMode="auto">
          <a:xfrm>
            <a:off x="14319647" y="629007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3629" name="AutoShape 29"/>
          <p:cNvSpPr>
            <a:spLocks/>
          </p:cNvSpPr>
          <p:nvPr/>
        </p:nvSpPr>
        <p:spPr bwMode="auto">
          <a:xfrm>
            <a:off x="13045679" y="6763941"/>
            <a:ext cx="406598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0" name="AutoShape 30"/>
          <p:cNvSpPr>
            <a:spLocks/>
          </p:cNvSpPr>
          <p:nvPr/>
        </p:nvSpPr>
        <p:spPr bwMode="auto">
          <a:xfrm>
            <a:off x="11014472" y="4550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3631" name="AutoShape 31"/>
          <p:cNvSpPr>
            <a:spLocks/>
          </p:cNvSpPr>
          <p:nvPr/>
        </p:nvSpPr>
        <p:spPr bwMode="auto">
          <a:xfrm>
            <a:off x="9740504" y="5024437"/>
            <a:ext cx="4067175"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a:t>
            </a:r>
          </a:p>
        </p:txBody>
      </p:sp>
      <p:sp>
        <p:nvSpPr>
          <p:cNvPr id="153632" name="Line 32"/>
          <p:cNvSpPr>
            <a:spLocks noChangeShapeType="1"/>
          </p:cNvSpPr>
          <p:nvPr/>
        </p:nvSpPr>
        <p:spPr bwMode="auto">
          <a:xfrm flipV="1">
            <a:off x="11783616" y="6371035"/>
            <a:ext cx="0" cy="1444228"/>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3633" name="Line 33"/>
          <p:cNvSpPr>
            <a:spLocks noChangeShapeType="1"/>
          </p:cNvSpPr>
          <p:nvPr/>
        </p:nvSpPr>
        <p:spPr bwMode="auto">
          <a:xfrm flipV="1">
            <a:off x="15088791" y="8006954"/>
            <a:ext cx="0" cy="398859"/>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3634" name="Line 34"/>
          <p:cNvSpPr>
            <a:spLocks noChangeShapeType="1"/>
          </p:cNvSpPr>
          <p:nvPr/>
        </p:nvSpPr>
        <p:spPr bwMode="auto">
          <a:xfrm flipV="1">
            <a:off x="9042797" y="8105775"/>
            <a:ext cx="0" cy="844154"/>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3635" name="Line 35"/>
          <p:cNvSpPr>
            <a:spLocks noChangeShapeType="1"/>
          </p:cNvSpPr>
          <p:nvPr/>
        </p:nvSpPr>
        <p:spPr bwMode="auto">
          <a:xfrm flipV="1">
            <a:off x="4330304" y="7122319"/>
            <a:ext cx="0" cy="844154"/>
          </a:xfrm>
          <a:prstGeom prst="line">
            <a:avLst/>
          </a:prstGeom>
          <a:noFill/>
          <a:ln w="254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3636" name="AutoShape 36"/>
          <p:cNvSpPr>
            <a:spLocks/>
          </p:cNvSpPr>
          <p:nvPr/>
        </p:nvSpPr>
        <p:spPr bwMode="auto">
          <a:xfrm>
            <a:off x="7444979" y="10125075"/>
            <a:ext cx="532209" cy="448866"/>
          </a:xfrm>
          <a:custGeom>
            <a:avLst/>
            <a:gdLst>
              <a:gd name="T0" fmla="*/ 354806 w 21600"/>
              <a:gd name="T1" fmla="*/ 299244 h 21600"/>
              <a:gd name="T2" fmla="*/ 354806 w 21600"/>
              <a:gd name="T3" fmla="*/ 299244 h 21600"/>
              <a:gd name="T4" fmla="*/ 354806 w 21600"/>
              <a:gd name="T5" fmla="*/ 299244 h 21600"/>
              <a:gd name="T6" fmla="*/ 354806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53637" name="AutoShape 37"/>
          <p:cNvSpPr>
            <a:spLocks/>
          </p:cNvSpPr>
          <p:nvPr/>
        </p:nvSpPr>
        <p:spPr bwMode="auto">
          <a:xfrm>
            <a:off x="13251657" y="9592866"/>
            <a:ext cx="532210" cy="532209"/>
          </a:xfrm>
          <a:custGeom>
            <a:avLst/>
            <a:gdLst>
              <a:gd name="T0" fmla="*/ 354807 w 21600"/>
              <a:gd name="T1" fmla="*/ 354806 h 21600"/>
              <a:gd name="T2" fmla="*/ 354807 w 21600"/>
              <a:gd name="T3" fmla="*/ 354806 h 21600"/>
              <a:gd name="T4" fmla="*/ 354807 w 21600"/>
              <a:gd name="T5" fmla="*/ 354806 h 21600"/>
              <a:gd name="T6" fmla="*/ 354807 w 21600"/>
              <a:gd name="T7" fmla="*/ 354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53638" name="AutoShape 38"/>
          <p:cNvSpPr>
            <a:spLocks/>
          </p:cNvSpPr>
          <p:nvPr/>
        </p:nvSpPr>
        <p:spPr bwMode="auto">
          <a:xfrm>
            <a:off x="1607344" y="9148763"/>
            <a:ext cx="498872" cy="532210"/>
          </a:xfrm>
          <a:custGeom>
            <a:avLst/>
            <a:gdLst>
              <a:gd name="T0" fmla="*/ 332582 w 21600"/>
              <a:gd name="T1" fmla="*/ 354807 h 21600"/>
              <a:gd name="T2" fmla="*/ 332582 w 21600"/>
              <a:gd name="T3" fmla="*/ 354807 h 21600"/>
              <a:gd name="T4" fmla="*/ 332582 w 21600"/>
              <a:gd name="T5" fmla="*/ 354807 h 21600"/>
              <a:gd name="T6" fmla="*/ 332582 w 21600"/>
              <a:gd name="T7" fmla="*/ 354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3639" name="AutoShape 39"/>
          <p:cNvSpPr>
            <a:spLocks/>
          </p:cNvSpPr>
          <p:nvPr/>
        </p:nvSpPr>
        <p:spPr bwMode="auto">
          <a:xfrm>
            <a:off x="11043048" y="9217819"/>
            <a:ext cx="535781" cy="463154"/>
          </a:xfrm>
          <a:custGeom>
            <a:avLst/>
            <a:gdLst>
              <a:gd name="T0" fmla="*/ 357188 w 20492"/>
              <a:gd name="T1" fmla="*/ 328063 h 20804"/>
              <a:gd name="T2" fmla="*/ 357188 w 20492"/>
              <a:gd name="T3" fmla="*/ 328063 h 20804"/>
              <a:gd name="T4" fmla="*/ 357188 w 20492"/>
              <a:gd name="T5" fmla="*/ 328063 h 20804"/>
              <a:gd name="T6" fmla="*/ 357188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9DBB188-D205-4701-AF03-C0053738F012}" type="slidenum">
              <a:rPr lang="en-US" sz="1500">
                <a:solidFill>
                  <a:schemeClr val="tx2"/>
                </a:solidFill>
              </a:rPr>
              <a:pPr algn="ctr" eaLnBrk="1">
                <a:lnSpc>
                  <a:spcPct val="100000"/>
                </a:lnSpc>
              </a:pPr>
              <a:t>147</a:t>
            </a:fld>
            <a:endParaRPr lang="en-US" sz="1800" dirty="0">
              <a:solidFill>
                <a:schemeClr val="tx2"/>
              </a:solidFill>
            </a:endParaRPr>
          </a:p>
        </p:txBody>
      </p:sp>
      <p:sp>
        <p:nvSpPr>
          <p:cNvPr id="154628" name="AutoShape 4"/>
          <p:cNvSpPr>
            <a:spLocks/>
          </p:cNvSpPr>
          <p:nvPr/>
        </p:nvSpPr>
        <p:spPr bwMode="auto">
          <a:xfrm>
            <a:off x="11876485" y="8968979"/>
            <a:ext cx="5416153" cy="1122759"/>
          </a:xfrm>
          <a:custGeom>
            <a:avLst/>
            <a:gdLst>
              <a:gd name="T0" fmla="*/ 3610769 w 21600"/>
              <a:gd name="T1" fmla="*/ 748506 h 21600"/>
              <a:gd name="T2" fmla="*/ 3610769 w 21600"/>
              <a:gd name="T3" fmla="*/ 748506 h 21600"/>
              <a:gd name="T4" fmla="*/ 3610769 w 21600"/>
              <a:gd name="T5" fmla="*/ 748506 h 21600"/>
              <a:gd name="T6" fmla="*/ 3610769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21" y="0"/>
                </a:moveTo>
                <a:lnTo>
                  <a:pt x="19221" y="11"/>
                </a:lnTo>
                <a:lnTo>
                  <a:pt x="0" y="11"/>
                </a:lnTo>
                <a:lnTo>
                  <a:pt x="0" y="21588"/>
                </a:lnTo>
                <a:lnTo>
                  <a:pt x="19221" y="21588"/>
                </a:lnTo>
                <a:lnTo>
                  <a:pt x="19221" y="21600"/>
                </a:lnTo>
                <a:lnTo>
                  <a:pt x="21599" y="10797"/>
                </a:lnTo>
                <a:lnTo>
                  <a:pt x="19221" y="0"/>
                </a:lnTo>
                <a:close/>
              </a:path>
            </a:pathLst>
          </a:custGeom>
          <a:solidFill>
            <a:schemeClr val="accent5"/>
          </a:solidFill>
          <a:ln>
            <a:noFill/>
          </a:ln>
          <a:effectLst/>
          <a:extLst/>
        </p:spPr>
        <p:txBody>
          <a:bodyPr lIns="38100" tIns="38100" rIns="38100" bIns="38100" anchor="ctr"/>
          <a:lstStyle/>
          <a:p>
            <a:endParaRPr lang="id-ID" sz="1800"/>
          </a:p>
        </p:txBody>
      </p:sp>
      <p:grpSp>
        <p:nvGrpSpPr>
          <p:cNvPr id="154629" name="Group 5"/>
          <p:cNvGrpSpPr>
            <a:grpSpLocks/>
          </p:cNvGrpSpPr>
          <p:nvPr/>
        </p:nvGrpSpPr>
        <p:grpSpPr bwMode="auto">
          <a:xfrm>
            <a:off x="6557963" y="8255794"/>
            <a:ext cx="5970985" cy="2982516"/>
            <a:chOff x="0" y="0"/>
            <a:chExt cx="7960832" cy="3976459"/>
          </a:xfrm>
        </p:grpSpPr>
        <p:sp>
          <p:nvSpPr>
            <p:cNvPr id="154630" name="AutoShape 6"/>
            <p:cNvSpPr>
              <a:spLocks/>
            </p:cNvSpPr>
            <p:nvPr/>
          </p:nvSpPr>
          <p:spPr bwMode="auto">
            <a:xfrm>
              <a:off x="3979623"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58" y="0"/>
                  </a:moveTo>
                  <a:lnTo>
                    <a:pt x="0" y="8486"/>
                  </a:lnTo>
                  <a:lnTo>
                    <a:pt x="0" y="21599"/>
                  </a:lnTo>
                  <a:lnTo>
                    <a:pt x="21599" y="10727"/>
                  </a:lnTo>
                  <a:lnTo>
                    <a:pt x="16858"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31" name="AutoShape 7"/>
            <p:cNvSpPr>
              <a:spLocks/>
            </p:cNvSpPr>
            <p:nvPr/>
          </p:nvSpPr>
          <p:spPr bwMode="auto">
            <a:xfrm>
              <a:off x="868311" y="0"/>
              <a:ext cx="6224211" cy="2162050"/>
            </a:xfrm>
            <a:custGeom>
              <a:avLst/>
              <a:gdLst>
                <a:gd name="T0" fmla="*/ 3112106 w 21600"/>
                <a:gd name="T1" fmla="*/ 1081025 h 21600"/>
                <a:gd name="T2" fmla="*/ 3112106 w 21600"/>
                <a:gd name="T3" fmla="*/ 1081025 h 21600"/>
                <a:gd name="T4" fmla="*/ 3112106 w 21600"/>
                <a:gd name="T5" fmla="*/ 1081025 h 21600"/>
                <a:gd name="T6" fmla="*/ 3112106 w 21600"/>
                <a:gd name="T7" fmla="*/ 10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32" name="AutoShape 8"/>
            <p:cNvSpPr>
              <a:spLocks/>
            </p:cNvSpPr>
            <p:nvPr/>
          </p:nvSpPr>
          <p:spPr bwMode="auto">
            <a:xfrm>
              <a:off x="0" y="930221"/>
              <a:ext cx="3981209" cy="3046238"/>
            </a:xfrm>
            <a:custGeom>
              <a:avLst/>
              <a:gdLst>
                <a:gd name="T0" fmla="*/ 1990605 w 21600"/>
                <a:gd name="T1" fmla="*/ 1523119 h 21600"/>
                <a:gd name="T2" fmla="*/ 1990605 w 21600"/>
                <a:gd name="T3" fmla="*/ 1523119 h 21600"/>
                <a:gd name="T4" fmla="*/ 1990605 w 21600"/>
                <a:gd name="T5" fmla="*/ 1523119 h 21600"/>
                <a:gd name="T6" fmla="*/ 1990605 w 21600"/>
                <a:gd name="T7" fmla="*/ 1523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1" y="0"/>
                  </a:moveTo>
                  <a:lnTo>
                    <a:pt x="0" y="10727"/>
                  </a:lnTo>
                  <a:lnTo>
                    <a:pt x="21599" y="21599"/>
                  </a:lnTo>
                  <a:lnTo>
                    <a:pt x="21599" y="8486"/>
                  </a:lnTo>
                  <a:lnTo>
                    <a:pt x="4741"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pSp>
      <p:sp>
        <p:nvSpPr>
          <p:cNvPr id="154633" name="AutoShape 9"/>
          <p:cNvSpPr>
            <a:spLocks/>
          </p:cNvSpPr>
          <p:nvPr/>
        </p:nvSpPr>
        <p:spPr bwMode="auto">
          <a:xfrm>
            <a:off x="11100198" y="7592616"/>
            <a:ext cx="6192440" cy="1123950"/>
          </a:xfrm>
          <a:custGeom>
            <a:avLst/>
            <a:gdLst>
              <a:gd name="T0" fmla="*/ 4128294 w 21600"/>
              <a:gd name="T1" fmla="*/ 749300 h 21600"/>
              <a:gd name="T2" fmla="*/ 4128294 w 21600"/>
              <a:gd name="T3" fmla="*/ 749300 h 21600"/>
              <a:gd name="T4" fmla="*/ 4128294 w 21600"/>
              <a:gd name="T5" fmla="*/ 749300 h 21600"/>
              <a:gd name="T6" fmla="*/ 4128294 w 21600"/>
              <a:gd name="T7" fmla="*/ 749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37" y="0"/>
                </a:moveTo>
                <a:lnTo>
                  <a:pt x="19537" y="28"/>
                </a:lnTo>
                <a:lnTo>
                  <a:pt x="0" y="28"/>
                </a:lnTo>
                <a:lnTo>
                  <a:pt x="0" y="21600"/>
                </a:lnTo>
                <a:lnTo>
                  <a:pt x="19537" y="21600"/>
                </a:lnTo>
                <a:lnTo>
                  <a:pt x="21600" y="10800"/>
                </a:lnTo>
                <a:lnTo>
                  <a:pt x="19537" y="0"/>
                </a:lnTo>
                <a:close/>
              </a:path>
            </a:pathLst>
          </a:custGeom>
          <a:solidFill>
            <a:schemeClr val="accent4"/>
          </a:solidFill>
          <a:ln>
            <a:noFill/>
          </a:ln>
          <a:effectLst/>
          <a:extLst/>
        </p:spPr>
        <p:txBody>
          <a:bodyPr lIns="38100" tIns="38100" rIns="38100" bIns="38100" anchor="ctr"/>
          <a:lstStyle/>
          <a:p>
            <a:endParaRPr lang="id-ID" sz="1800"/>
          </a:p>
        </p:txBody>
      </p:sp>
      <p:sp>
        <p:nvSpPr>
          <p:cNvPr id="154634" name="AutoShape 10"/>
          <p:cNvSpPr>
            <a:spLocks/>
          </p:cNvSpPr>
          <p:nvPr/>
        </p:nvSpPr>
        <p:spPr bwMode="auto">
          <a:xfrm>
            <a:off x="10321529" y="6256735"/>
            <a:ext cx="6971109" cy="1126331"/>
          </a:xfrm>
          <a:custGeom>
            <a:avLst/>
            <a:gdLst>
              <a:gd name="T0" fmla="*/ 4647406 w 21600"/>
              <a:gd name="T1" fmla="*/ 750888 h 21600"/>
              <a:gd name="T2" fmla="*/ 4647406 w 21600"/>
              <a:gd name="T3" fmla="*/ 750888 h 21600"/>
              <a:gd name="T4" fmla="*/ 4647406 w 21600"/>
              <a:gd name="T5" fmla="*/ 750888 h 21600"/>
              <a:gd name="T6" fmla="*/ 4647406 w 21600"/>
              <a:gd name="T7" fmla="*/ 750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78" y="0"/>
                </a:moveTo>
                <a:lnTo>
                  <a:pt x="19778" y="91"/>
                </a:lnTo>
                <a:lnTo>
                  <a:pt x="0" y="91"/>
                </a:lnTo>
                <a:lnTo>
                  <a:pt x="0" y="21599"/>
                </a:lnTo>
                <a:lnTo>
                  <a:pt x="19778" y="21599"/>
                </a:lnTo>
                <a:lnTo>
                  <a:pt x="19778" y="21537"/>
                </a:lnTo>
                <a:lnTo>
                  <a:pt x="21600" y="10768"/>
                </a:lnTo>
                <a:lnTo>
                  <a:pt x="19778" y="0"/>
                </a:lnTo>
                <a:close/>
              </a:path>
            </a:pathLst>
          </a:custGeom>
          <a:solidFill>
            <a:schemeClr val="accent3"/>
          </a:solidFill>
          <a:ln>
            <a:noFill/>
          </a:ln>
          <a:effectLst/>
          <a:extLst/>
        </p:spPr>
        <p:txBody>
          <a:bodyPr lIns="38100" tIns="38100" rIns="38100" bIns="38100" anchor="ctr"/>
          <a:lstStyle/>
          <a:p>
            <a:endParaRPr lang="id-ID" sz="1800"/>
          </a:p>
        </p:txBody>
      </p:sp>
      <p:sp>
        <p:nvSpPr>
          <p:cNvPr id="154635" name="AutoShape 11"/>
          <p:cNvSpPr>
            <a:spLocks/>
          </p:cNvSpPr>
          <p:nvPr/>
        </p:nvSpPr>
        <p:spPr bwMode="auto">
          <a:xfrm>
            <a:off x="9544050" y="4920854"/>
            <a:ext cx="7791450" cy="1122759"/>
          </a:xfrm>
          <a:custGeom>
            <a:avLst/>
            <a:gdLst>
              <a:gd name="T0" fmla="*/ 5194300 w 21600"/>
              <a:gd name="T1" fmla="*/ 748506 h 21600"/>
              <a:gd name="T2" fmla="*/ 5194300 w 21600"/>
              <a:gd name="T3" fmla="*/ 748506 h 21600"/>
              <a:gd name="T4" fmla="*/ 5194300 w 21600"/>
              <a:gd name="T5" fmla="*/ 748506 h 21600"/>
              <a:gd name="T6" fmla="*/ 5194300 w 21600"/>
              <a:gd name="T7" fmla="*/ 748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71"/>
                </a:lnTo>
                <a:lnTo>
                  <a:pt x="19969" y="21571"/>
                </a:lnTo>
                <a:lnTo>
                  <a:pt x="19969" y="21600"/>
                </a:lnTo>
                <a:lnTo>
                  <a:pt x="21600" y="10800"/>
                </a:lnTo>
                <a:lnTo>
                  <a:pt x="19969" y="0"/>
                </a:lnTo>
                <a:lnTo>
                  <a:pt x="0" y="0"/>
                </a:lnTo>
                <a:close/>
              </a:path>
            </a:pathLst>
          </a:custGeom>
          <a:solidFill>
            <a:schemeClr val="accent2"/>
          </a:solidFill>
          <a:ln>
            <a:noFill/>
          </a:ln>
          <a:effectLst/>
          <a:extLst/>
        </p:spPr>
        <p:txBody>
          <a:bodyPr lIns="38100" tIns="38100" rIns="38100" bIns="38100" anchor="ctr"/>
          <a:lstStyle/>
          <a:p>
            <a:endParaRPr lang="id-ID" sz="1800"/>
          </a:p>
        </p:txBody>
      </p:sp>
      <p:grpSp>
        <p:nvGrpSpPr>
          <p:cNvPr id="154636" name="Group 12"/>
          <p:cNvGrpSpPr>
            <a:grpSpLocks/>
          </p:cNvGrpSpPr>
          <p:nvPr/>
        </p:nvGrpSpPr>
        <p:grpSpPr bwMode="auto">
          <a:xfrm>
            <a:off x="7349729" y="7093744"/>
            <a:ext cx="4387453" cy="2470547"/>
            <a:chOff x="0" y="0"/>
            <a:chExt cx="5850787" cy="3294492"/>
          </a:xfrm>
        </p:grpSpPr>
        <p:sp>
          <p:nvSpPr>
            <p:cNvPr id="154637" name="AutoShape 13"/>
            <p:cNvSpPr>
              <a:spLocks/>
            </p:cNvSpPr>
            <p:nvPr/>
          </p:nvSpPr>
          <p:spPr bwMode="auto">
            <a:xfrm>
              <a:off x="820856" y="0"/>
              <a:ext cx="4209074" cy="1462278"/>
            </a:xfrm>
            <a:custGeom>
              <a:avLst/>
              <a:gdLst>
                <a:gd name="T0" fmla="*/ 2104537 w 21600"/>
                <a:gd name="T1" fmla="*/ 731139 h 21600"/>
                <a:gd name="T2" fmla="*/ 2104537 w 21600"/>
                <a:gd name="T3" fmla="*/ 731139 h 21600"/>
                <a:gd name="T4" fmla="*/ 2104537 w 21600"/>
                <a:gd name="T5" fmla="*/ 731139 h 21600"/>
                <a:gd name="T6" fmla="*/ 2104537 w 21600"/>
                <a:gd name="T7" fmla="*/ 731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38" name="AutoShape 14"/>
            <p:cNvSpPr>
              <a:spLocks/>
            </p:cNvSpPr>
            <p:nvPr/>
          </p:nvSpPr>
          <p:spPr bwMode="auto">
            <a:xfrm>
              <a:off x="292460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51" y="0"/>
                  </a:moveTo>
                  <a:lnTo>
                    <a:pt x="0" y="6467"/>
                  </a:lnTo>
                  <a:lnTo>
                    <a:pt x="0" y="21599"/>
                  </a:lnTo>
                  <a:lnTo>
                    <a:pt x="21599" y="12378"/>
                  </a:lnTo>
                  <a:lnTo>
                    <a:pt x="15151"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39" name="AutoShape 15"/>
            <p:cNvSpPr>
              <a:spLocks/>
            </p:cNvSpPr>
            <p:nvPr/>
          </p:nvSpPr>
          <p:spPr bwMode="auto">
            <a:xfrm>
              <a:off x="0" y="655723"/>
              <a:ext cx="2926187" cy="2638769"/>
            </a:xfrm>
            <a:custGeom>
              <a:avLst/>
              <a:gdLst>
                <a:gd name="T0" fmla="*/ 1463094 w 21600"/>
                <a:gd name="T1" fmla="*/ 1319385 h 21600"/>
                <a:gd name="T2" fmla="*/ 1463094 w 21600"/>
                <a:gd name="T3" fmla="*/ 1319385 h 21600"/>
                <a:gd name="T4" fmla="*/ 1463094 w 21600"/>
                <a:gd name="T5" fmla="*/ 1319385 h 21600"/>
                <a:gd name="T6" fmla="*/ 1463094 w 21600"/>
                <a:gd name="T7" fmla="*/ 1319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48" y="0"/>
                  </a:moveTo>
                  <a:lnTo>
                    <a:pt x="0" y="12378"/>
                  </a:lnTo>
                  <a:lnTo>
                    <a:pt x="21599" y="21599"/>
                  </a:lnTo>
                  <a:lnTo>
                    <a:pt x="21599" y="6467"/>
                  </a:lnTo>
                  <a:lnTo>
                    <a:pt x="6448"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pSp>
      <p:grpSp>
        <p:nvGrpSpPr>
          <p:cNvPr id="154640" name="Group 16"/>
          <p:cNvGrpSpPr>
            <a:grpSpLocks/>
          </p:cNvGrpSpPr>
          <p:nvPr/>
        </p:nvGrpSpPr>
        <p:grpSpPr bwMode="auto">
          <a:xfrm>
            <a:off x="8118873" y="6013848"/>
            <a:ext cx="2849165" cy="1920478"/>
            <a:chOff x="0" y="0"/>
            <a:chExt cx="3798264" cy="2561546"/>
          </a:xfrm>
        </p:grpSpPr>
        <p:sp>
          <p:nvSpPr>
            <p:cNvPr id="154641" name="AutoShape 17"/>
            <p:cNvSpPr>
              <a:spLocks/>
            </p:cNvSpPr>
            <p:nvPr/>
          </p:nvSpPr>
          <p:spPr bwMode="auto">
            <a:xfrm>
              <a:off x="833300" y="0"/>
              <a:ext cx="2131663" cy="740038"/>
            </a:xfrm>
            <a:custGeom>
              <a:avLst/>
              <a:gdLst>
                <a:gd name="T0" fmla="*/ 1065832 w 21600"/>
                <a:gd name="T1" fmla="*/ 370019 h 21600"/>
                <a:gd name="T2" fmla="*/ 1065832 w 21600"/>
                <a:gd name="T3" fmla="*/ 370019 h 21600"/>
                <a:gd name="T4" fmla="*/ 1065832 w 21600"/>
                <a:gd name="T5" fmla="*/ 370019 h 21600"/>
                <a:gd name="T6" fmla="*/ 1065832 w 21600"/>
                <a:gd name="T7" fmla="*/ 370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9469"/>
                  </a:lnTo>
                  <a:lnTo>
                    <a:pt x="10800" y="21600"/>
                  </a:lnTo>
                  <a:lnTo>
                    <a:pt x="21600" y="9469"/>
                  </a:lnTo>
                  <a:lnTo>
                    <a:pt x="1080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42" name="AutoShape 18"/>
            <p:cNvSpPr>
              <a:spLocks/>
            </p:cNvSpPr>
            <p:nvPr/>
          </p:nvSpPr>
          <p:spPr bwMode="auto">
            <a:xfrm>
              <a:off x="1899925" y="317613"/>
              <a:ext cx="1898339" cy="2243933"/>
            </a:xfrm>
            <a:custGeom>
              <a:avLst/>
              <a:gdLst>
                <a:gd name="T0" fmla="*/ 949170 w 21600"/>
                <a:gd name="T1" fmla="*/ 1121967 h 21600"/>
                <a:gd name="T2" fmla="*/ 949170 w 21600"/>
                <a:gd name="T3" fmla="*/ 1121967 h 21600"/>
                <a:gd name="T4" fmla="*/ 949170 w 21600"/>
                <a:gd name="T5" fmla="*/ 1121967 h 21600"/>
                <a:gd name="T6" fmla="*/ 949170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61" y="0"/>
                  </a:moveTo>
                  <a:lnTo>
                    <a:pt x="0" y="3801"/>
                  </a:lnTo>
                  <a:lnTo>
                    <a:pt x="0" y="21600"/>
                  </a:lnTo>
                  <a:lnTo>
                    <a:pt x="21600" y="14559"/>
                  </a:lnTo>
                  <a:lnTo>
                    <a:pt x="11661"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43" name="AutoShape 19"/>
            <p:cNvSpPr>
              <a:spLocks/>
            </p:cNvSpPr>
            <p:nvPr/>
          </p:nvSpPr>
          <p:spPr bwMode="auto">
            <a:xfrm>
              <a:off x="0" y="317613"/>
              <a:ext cx="1899925" cy="2243933"/>
            </a:xfrm>
            <a:custGeom>
              <a:avLst/>
              <a:gdLst>
                <a:gd name="T0" fmla="*/ 949963 w 21600"/>
                <a:gd name="T1" fmla="*/ 1121967 h 21600"/>
                <a:gd name="T2" fmla="*/ 949963 w 21600"/>
                <a:gd name="T3" fmla="*/ 1121967 h 21600"/>
                <a:gd name="T4" fmla="*/ 949963 w 21600"/>
                <a:gd name="T5" fmla="*/ 1121967 h 21600"/>
                <a:gd name="T6" fmla="*/ 949963 w 21600"/>
                <a:gd name="T7" fmla="*/ 11219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38" y="0"/>
                  </a:moveTo>
                  <a:lnTo>
                    <a:pt x="0" y="14559"/>
                  </a:lnTo>
                  <a:lnTo>
                    <a:pt x="21600" y="21600"/>
                  </a:lnTo>
                  <a:lnTo>
                    <a:pt x="21600" y="3801"/>
                  </a:lnTo>
                  <a:lnTo>
                    <a:pt x="9938"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pSp>
      <p:grpSp>
        <p:nvGrpSpPr>
          <p:cNvPr id="154644" name="Group 20"/>
          <p:cNvGrpSpPr>
            <a:grpSpLocks/>
          </p:cNvGrpSpPr>
          <p:nvPr/>
        </p:nvGrpSpPr>
        <p:grpSpPr bwMode="auto">
          <a:xfrm>
            <a:off x="8895160" y="4920854"/>
            <a:ext cx="1296590" cy="1370409"/>
            <a:chOff x="0" y="0"/>
            <a:chExt cx="1727481" cy="1827915"/>
          </a:xfrm>
        </p:grpSpPr>
        <p:sp>
          <p:nvSpPr>
            <p:cNvPr id="154645" name="AutoShape 21"/>
            <p:cNvSpPr>
              <a:spLocks/>
            </p:cNvSpPr>
            <p:nvPr/>
          </p:nvSpPr>
          <p:spPr bwMode="auto">
            <a:xfrm>
              <a:off x="862948" y="0"/>
              <a:ext cx="864533" cy="1827915"/>
            </a:xfrm>
            <a:custGeom>
              <a:avLst/>
              <a:gdLst>
                <a:gd name="T0" fmla="*/ 432267 w 21600"/>
                <a:gd name="T1" fmla="*/ 913958 h 21600"/>
                <a:gd name="T2" fmla="*/ 432267 w 21600"/>
                <a:gd name="T3" fmla="*/ 913958 h 21600"/>
                <a:gd name="T4" fmla="*/ 432267 w 21600"/>
                <a:gd name="T5" fmla="*/ 913958 h 21600"/>
                <a:gd name="T6" fmla="*/ 432267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667"/>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4646" name="AutoShape 22"/>
            <p:cNvSpPr>
              <a:spLocks/>
            </p:cNvSpPr>
            <p:nvPr/>
          </p:nvSpPr>
          <p:spPr bwMode="auto">
            <a:xfrm>
              <a:off x="0" y="0"/>
              <a:ext cx="862948" cy="1827915"/>
            </a:xfrm>
            <a:custGeom>
              <a:avLst/>
              <a:gdLst>
                <a:gd name="T0" fmla="*/ 431474 w 21600"/>
                <a:gd name="T1" fmla="*/ 913958 h 21600"/>
                <a:gd name="T2" fmla="*/ 431474 w 21600"/>
                <a:gd name="T3" fmla="*/ 913958 h 21600"/>
                <a:gd name="T4" fmla="*/ 431474 w 21600"/>
                <a:gd name="T5" fmla="*/ 913958 h 21600"/>
                <a:gd name="T6" fmla="*/ 431474 w 21600"/>
                <a:gd name="T7" fmla="*/ 913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17667"/>
                  </a:lnTo>
                  <a:lnTo>
                    <a:pt x="21599"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pSp>
      <p:sp>
        <p:nvSpPr>
          <p:cNvPr id="154647" name="AutoShape 23"/>
          <p:cNvSpPr>
            <a:spLocks/>
          </p:cNvSpPr>
          <p:nvPr/>
        </p:nvSpPr>
        <p:spPr bwMode="auto">
          <a:xfrm>
            <a:off x="951310" y="5004197"/>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See Our Company Structure Like a Four Pyramid</a:t>
            </a:r>
            <a:endParaRPr lang="en-US" sz="1800" dirty="0">
              <a:solidFill>
                <a:schemeClr val="tx2"/>
              </a:solidFill>
              <a:latin typeface="Roboto" charset="0"/>
              <a:ea typeface="ＭＳ Ｐゴシック" charset="0"/>
              <a:cs typeface="Roboto" charset="0"/>
              <a:sym typeface="Roboto" charset="0"/>
            </a:endParaRPr>
          </a:p>
        </p:txBody>
      </p:sp>
      <p:sp>
        <p:nvSpPr>
          <p:cNvPr id="154648" name="AutoShape 24"/>
          <p:cNvSpPr>
            <a:spLocks/>
          </p:cNvSpPr>
          <p:nvPr/>
        </p:nvSpPr>
        <p:spPr bwMode="auto">
          <a:xfrm>
            <a:off x="975122" y="7610475"/>
            <a:ext cx="5119688" cy="20824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4649" name="AutoShape 25"/>
          <p:cNvSpPr>
            <a:spLocks/>
          </p:cNvSpPr>
          <p:nvPr/>
        </p:nvSpPr>
        <p:spPr bwMode="auto">
          <a:xfrm>
            <a:off x="16078201" y="5231606"/>
            <a:ext cx="451247" cy="515541"/>
          </a:xfrm>
          <a:custGeom>
            <a:avLst/>
            <a:gdLst>
              <a:gd name="T0" fmla="*/ 300832 w 21600"/>
              <a:gd name="T1" fmla="*/ 343694 h 21600"/>
              <a:gd name="T2" fmla="*/ 300832 w 21600"/>
              <a:gd name="T3" fmla="*/ 343694 h 21600"/>
              <a:gd name="T4" fmla="*/ 300832 w 21600"/>
              <a:gd name="T5" fmla="*/ 343694 h 21600"/>
              <a:gd name="T6" fmla="*/ 300832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0" name="AutoShape 26"/>
          <p:cNvSpPr>
            <a:spLocks/>
          </p:cNvSpPr>
          <p:nvPr/>
        </p:nvSpPr>
        <p:spPr bwMode="auto">
          <a:xfrm>
            <a:off x="16090106" y="7972425"/>
            <a:ext cx="506016"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1" name="AutoShape 27"/>
          <p:cNvSpPr>
            <a:spLocks/>
          </p:cNvSpPr>
          <p:nvPr/>
        </p:nvSpPr>
        <p:spPr bwMode="auto">
          <a:xfrm>
            <a:off x="16078201" y="6559153"/>
            <a:ext cx="517922" cy="517922"/>
          </a:xfrm>
          <a:custGeom>
            <a:avLst/>
            <a:gdLst>
              <a:gd name="T0" fmla="*/ 345282 w 21470"/>
              <a:gd name="T1" fmla="*/ 349462 h 21470"/>
              <a:gd name="T2" fmla="*/ 345282 w 21470"/>
              <a:gd name="T3" fmla="*/ 349462 h 21470"/>
              <a:gd name="T4" fmla="*/ 345282 w 21470"/>
              <a:gd name="T5" fmla="*/ 349462 h 21470"/>
              <a:gd name="T6" fmla="*/ 345282 w 21470"/>
              <a:gd name="T7" fmla="*/ 34946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2" name="AutoShape 28"/>
          <p:cNvSpPr>
            <a:spLocks/>
          </p:cNvSpPr>
          <p:nvPr/>
        </p:nvSpPr>
        <p:spPr bwMode="auto">
          <a:xfrm>
            <a:off x="16090106" y="9297591"/>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4653" name="AutoShape 29"/>
          <p:cNvSpPr>
            <a:spLocks/>
          </p:cNvSpPr>
          <p:nvPr/>
        </p:nvSpPr>
        <p:spPr bwMode="auto">
          <a:xfrm rot="1241860">
            <a:off x="7497366" y="9765507"/>
            <a:ext cx="1244203"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rgbClr val="FFFFFF"/>
                </a:solidFill>
                <a:latin typeface="Roboto" charset="0"/>
                <a:ea typeface="ＭＳ Ｐゴシック" charset="0"/>
                <a:cs typeface="Roboto" charset="0"/>
                <a:sym typeface="Roboto" charset="0"/>
              </a:rPr>
              <a:t>Bottom</a:t>
            </a:r>
            <a:endParaRPr lang="en-US" sz="1800">
              <a:latin typeface="Roboto" charset="0"/>
              <a:ea typeface="ＭＳ Ｐゴシック" charset="0"/>
              <a:cs typeface="Roboto" charset="0"/>
              <a:sym typeface="Roboto" charset="0"/>
            </a:endParaRPr>
          </a:p>
        </p:txBody>
      </p:sp>
      <p:sp>
        <p:nvSpPr>
          <p:cNvPr id="154654" name="AutoShape 30"/>
          <p:cNvSpPr>
            <a:spLocks/>
          </p:cNvSpPr>
          <p:nvPr/>
        </p:nvSpPr>
        <p:spPr bwMode="auto">
          <a:xfrm rot="1161022">
            <a:off x="8205788" y="8255794"/>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rgbClr val="FFFFFF"/>
                </a:solidFill>
                <a:latin typeface="Roboto" charset="0"/>
                <a:ea typeface="ＭＳ Ｐゴシック" charset="0"/>
                <a:cs typeface="Roboto" charset="0"/>
                <a:sym typeface="Roboto" charset="0"/>
              </a:rPr>
              <a:t>Middle</a:t>
            </a:r>
            <a:endParaRPr lang="en-US" sz="1800">
              <a:latin typeface="Roboto" charset="0"/>
              <a:ea typeface="ＭＳ Ｐゴシック" charset="0"/>
              <a:cs typeface="Roboto" charset="0"/>
              <a:sym typeface="Roboto" charset="0"/>
            </a:endParaRPr>
          </a:p>
        </p:txBody>
      </p:sp>
      <p:sp>
        <p:nvSpPr>
          <p:cNvPr id="154655" name="AutoShape 31"/>
          <p:cNvSpPr>
            <a:spLocks/>
          </p:cNvSpPr>
          <p:nvPr/>
        </p:nvSpPr>
        <p:spPr bwMode="auto">
          <a:xfrm rot="1056546">
            <a:off x="8597504" y="6854429"/>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rgbClr val="FFFFFF"/>
                </a:solidFill>
                <a:latin typeface="Roboto" charset="0"/>
                <a:ea typeface="ＭＳ Ｐゴシック" charset="0"/>
                <a:cs typeface="Roboto" charset="0"/>
                <a:sym typeface="Roboto" charset="0"/>
              </a:rPr>
              <a:t>Upper</a:t>
            </a:r>
            <a:endParaRPr lang="en-US" sz="1800">
              <a:latin typeface="Roboto" charset="0"/>
              <a:ea typeface="ＭＳ Ｐゴシック" charset="0"/>
              <a:cs typeface="Roboto" charset="0"/>
              <a:sym typeface="Roboto" charset="0"/>
            </a:endParaRPr>
          </a:p>
        </p:txBody>
      </p:sp>
      <p:sp>
        <p:nvSpPr>
          <p:cNvPr id="154656" name="AutoShape 32"/>
          <p:cNvSpPr>
            <a:spLocks/>
          </p:cNvSpPr>
          <p:nvPr/>
        </p:nvSpPr>
        <p:spPr bwMode="auto">
          <a:xfrm rot="596028">
            <a:off x="8988029" y="5520929"/>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rgbClr val="FFFFFF"/>
                </a:solidFill>
                <a:latin typeface="Roboto" charset="0"/>
                <a:ea typeface="ＭＳ Ｐゴシック" charset="0"/>
                <a:cs typeface="Roboto" charset="0"/>
                <a:sym typeface="Roboto" charset="0"/>
              </a:rPr>
              <a:t>Top</a:t>
            </a:r>
            <a:endParaRPr lang="en-US" sz="1800" dirty="0">
              <a:latin typeface="Roboto" charset="0"/>
              <a:ea typeface="ＭＳ Ｐゴシック" charset="0"/>
              <a:cs typeface="Roboto" charset="0"/>
              <a:sym typeface="Roboto" charset="0"/>
            </a:endParaRPr>
          </a:p>
        </p:txBody>
      </p:sp>
      <p:sp>
        <p:nvSpPr>
          <p:cNvPr id="154657" name="AutoShape 33"/>
          <p:cNvSpPr>
            <a:spLocks/>
          </p:cNvSpPr>
          <p:nvPr/>
        </p:nvSpPr>
        <p:spPr bwMode="auto">
          <a:xfrm>
            <a:off x="10575131" y="5032773"/>
            <a:ext cx="5119688"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sz="1800">
              <a:latin typeface="Roboto" charset="0"/>
              <a:ea typeface="ＭＳ Ｐゴシック" charset="0"/>
              <a:cs typeface="Roboto" charset="0"/>
              <a:sym typeface="Roboto" charset="0"/>
            </a:endParaRPr>
          </a:p>
        </p:txBody>
      </p:sp>
      <p:sp>
        <p:nvSpPr>
          <p:cNvPr id="154658" name="AutoShape 34"/>
          <p:cNvSpPr>
            <a:spLocks/>
          </p:cNvSpPr>
          <p:nvPr/>
        </p:nvSpPr>
        <p:spPr bwMode="auto">
          <a:xfrm>
            <a:off x="11184731" y="6365082"/>
            <a:ext cx="4510088"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rgbClr val="FFFFFF"/>
                </a:solidFill>
                <a:latin typeface="Roboto" charset="0"/>
                <a:ea typeface="ＭＳ Ｐゴシック" charset="0"/>
                <a:cs typeface="Roboto" charset="0"/>
                <a:sym typeface="Roboto" charset="0"/>
              </a:rPr>
              <a:t>Lorem ipsum randomised words which don't look even slightly beration in some form,</a:t>
            </a:r>
            <a:endParaRPr lang="en-US" sz="1800">
              <a:latin typeface="Roboto" charset="0"/>
              <a:ea typeface="ＭＳ Ｐゴシック" charset="0"/>
              <a:cs typeface="Roboto" charset="0"/>
              <a:sym typeface="Roboto" charset="0"/>
            </a:endParaRPr>
          </a:p>
        </p:txBody>
      </p:sp>
      <p:sp>
        <p:nvSpPr>
          <p:cNvPr id="154659" name="AutoShape 35"/>
          <p:cNvSpPr>
            <a:spLocks/>
          </p:cNvSpPr>
          <p:nvPr/>
        </p:nvSpPr>
        <p:spPr bwMode="auto">
          <a:xfrm>
            <a:off x="11919347" y="7709298"/>
            <a:ext cx="3775472"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rgbClr val="FFFFFF"/>
                </a:solidFill>
                <a:latin typeface="Roboto" charset="0"/>
                <a:ea typeface="ＭＳ Ｐゴシック" charset="0"/>
                <a:cs typeface="Roboto" charset="0"/>
                <a:sym typeface="Roboto" charset="0"/>
              </a:rPr>
              <a:t>Lorem ipsum randomised words which don't look even slightly </a:t>
            </a:r>
            <a:endParaRPr lang="en-US" sz="1800">
              <a:latin typeface="Roboto" charset="0"/>
              <a:ea typeface="ＭＳ Ｐゴシック" charset="0"/>
              <a:cs typeface="Roboto" charset="0"/>
              <a:sym typeface="Roboto" charset="0"/>
            </a:endParaRPr>
          </a:p>
        </p:txBody>
      </p:sp>
      <p:sp>
        <p:nvSpPr>
          <p:cNvPr id="154660" name="AutoShape 36"/>
          <p:cNvSpPr>
            <a:spLocks/>
          </p:cNvSpPr>
          <p:nvPr/>
        </p:nvSpPr>
        <p:spPr bwMode="auto">
          <a:xfrm>
            <a:off x="12698016" y="9082088"/>
            <a:ext cx="2996803" cy="897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rgbClr val="FFFFFF"/>
                </a:solidFill>
                <a:latin typeface="Roboto" charset="0"/>
                <a:ea typeface="ＭＳ Ｐゴシック" charset="0"/>
                <a:cs typeface="Roboto" charset="0"/>
                <a:sym typeface="Roboto" charset="0"/>
              </a:rPr>
              <a:t>Lorem ipsum randomised words which don't look even</a:t>
            </a:r>
            <a:endParaRPr lang="en-US" sz="180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54629"/>
                                        </p:tgtEl>
                                        <p:attrNameLst>
                                          <p:attrName>style.visibility</p:attrName>
                                        </p:attrNameLst>
                                      </p:cBhvr>
                                      <p:to>
                                        <p:strVal val="visible"/>
                                      </p:to>
                                    </p:set>
                                    <p:anim calcmode="lin" valueType="num">
                                      <p:cBhvr additive="base">
                                        <p:cTn id="7" dur="500" fill="hold"/>
                                        <p:tgtEl>
                                          <p:spTgt spid="154629"/>
                                        </p:tgtEl>
                                        <p:attrNameLst>
                                          <p:attrName>ppt_x</p:attrName>
                                        </p:attrNameLst>
                                      </p:cBhvr>
                                      <p:tavLst>
                                        <p:tav tm="0">
                                          <p:val>
                                            <p:strVal val="0-#ppt_w/2"/>
                                          </p:val>
                                        </p:tav>
                                        <p:tav tm="100000">
                                          <p:val>
                                            <p:strVal val="#ppt_x"/>
                                          </p:val>
                                        </p:tav>
                                      </p:tavLst>
                                    </p:anim>
                                    <p:anim calcmode="lin" valueType="num">
                                      <p:cBhvr additive="base">
                                        <p:cTn id="8" dur="500" fill="hold"/>
                                        <p:tgtEl>
                                          <p:spTgt spid="15462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200"/>
                                  </p:stCondLst>
                                  <p:childTnLst>
                                    <p:set>
                                      <p:cBhvr>
                                        <p:cTn id="10" dur="1" fill="hold">
                                          <p:stCondLst>
                                            <p:cond delay="0"/>
                                          </p:stCondLst>
                                        </p:cTn>
                                        <p:tgtEl>
                                          <p:spTgt spid="154636"/>
                                        </p:tgtEl>
                                        <p:attrNameLst>
                                          <p:attrName>style.visibility</p:attrName>
                                        </p:attrNameLst>
                                      </p:cBhvr>
                                      <p:to>
                                        <p:strVal val="visible"/>
                                      </p:to>
                                    </p:set>
                                    <p:anim calcmode="lin" valueType="num">
                                      <p:cBhvr additive="base">
                                        <p:cTn id="11" dur="500" fill="hold"/>
                                        <p:tgtEl>
                                          <p:spTgt spid="154636"/>
                                        </p:tgtEl>
                                        <p:attrNameLst>
                                          <p:attrName>ppt_x</p:attrName>
                                        </p:attrNameLst>
                                      </p:cBhvr>
                                      <p:tavLst>
                                        <p:tav tm="0">
                                          <p:val>
                                            <p:strVal val="1+#ppt_w/2"/>
                                          </p:val>
                                        </p:tav>
                                        <p:tav tm="100000">
                                          <p:val>
                                            <p:strVal val="#ppt_x"/>
                                          </p:val>
                                        </p:tav>
                                      </p:tavLst>
                                    </p:anim>
                                    <p:anim calcmode="lin" valueType="num">
                                      <p:cBhvr additive="base">
                                        <p:cTn id="12" dur="500" fill="hold"/>
                                        <p:tgtEl>
                                          <p:spTgt spid="15463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400"/>
                                  </p:stCondLst>
                                  <p:childTnLst>
                                    <p:set>
                                      <p:cBhvr>
                                        <p:cTn id="14" dur="1" fill="hold">
                                          <p:stCondLst>
                                            <p:cond delay="0"/>
                                          </p:stCondLst>
                                        </p:cTn>
                                        <p:tgtEl>
                                          <p:spTgt spid="154640"/>
                                        </p:tgtEl>
                                        <p:attrNameLst>
                                          <p:attrName>style.visibility</p:attrName>
                                        </p:attrNameLst>
                                      </p:cBhvr>
                                      <p:to>
                                        <p:strVal val="visible"/>
                                      </p:to>
                                    </p:set>
                                    <p:anim calcmode="lin" valueType="num">
                                      <p:cBhvr additive="base">
                                        <p:cTn id="15" dur="500" fill="hold"/>
                                        <p:tgtEl>
                                          <p:spTgt spid="154640"/>
                                        </p:tgtEl>
                                        <p:attrNameLst>
                                          <p:attrName>ppt_x</p:attrName>
                                        </p:attrNameLst>
                                      </p:cBhvr>
                                      <p:tavLst>
                                        <p:tav tm="0">
                                          <p:val>
                                            <p:strVal val="0-#ppt_w/2"/>
                                          </p:val>
                                        </p:tav>
                                        <p:tav tm="100000">
                                          <p:val>
                                            <p:strVal val="#ppt_x"/>
                                          </p:val>
                                        </p:tav>
                                      </p:tavLst>
                                    </p:anim>
                                    <p:anim calcmode="lin" valueType="num">
                                      <p:cBhvr additive="base">
                                        <p:cTn id="16" dur="500" fill="hold"/>
                                        <p:tgtEl>
                                          <p:spTgt spid="154640"/>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600"/>
                                  </p:stCondLst>
                                  <p:childTnLst>
                                    <p:set>
                                      <p:cBhvr>
                                        <p:cTn id="18" dur="1" fill="hold">
                                          <p:stCondLst>
                                            <p:cond delay="0"/>
                                          </p:stCondLst>
                                        </p:cTn>
                                        <p:tgtEl>
                                          <p:spTgt spid="154644"/>
                                        </p:tgtEl>
                                        <p:attrNameLst>
                                          <p:attrName>style.visibility</p:attrName>
                                        </p:attrNameLst>
                                      </p:cBhvr>
                                      <p:to>
                                        <p:strVal val="visible"/>
                                      </p:to>
                                    </p:set>
                                    <p:anim calcmode="lin" valueType="num">
                                      <p:cBhvr additive="base">
                                        <p:cTn id="19" dur="500" fill="hold"/>
                                        <p:tgtEl>
                                          <p:spTgt spid="154644"/>
                                        </p:tgtEl>
                                        <p:attrNameLst>
                                          <p:attrName>ppt_x</p:attrName>
                                        </p:attrNameLst>
                                      </p:cBhvr>
                                      <p:tavLst>
                                        <p:tav tm="0">
                                          <p:val>
                                            <p:strVal val="1+#ppt_w/2"/>
                                          </p:val>
                                        </p:tav>
                                        <p:tav tm="100000">
                                          <p:val>
                                            <p:strVal val="#ppt_x"/>
                                          </p:val>
                                        </p:tav>
                                      </p:tavLst>
                                    </p:anim>
                                    <p:anim calcmode="lin" valueType="num">
                                      <p:cBhvr additive="base">
                                        <p:cTn id="20" dur="500" fill="hold"/>
                                        <p:tgtEl>
                                          <p:spTgt spid="154644"/>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1100"/>
                            </p:stCondLst>
                            <p:childTnLst>
                              <p:par>
                                <p:cTn id="22" presetID="10" presetClass="entr" presetSubtype="0" fill="hold" grpId="0" nodeType="afterEffect">
                                  <p:stCondLst>
                                    <p:cond delay="0"/>
                                  </p:stCondLst>
                                  <p:childTnLst>
                                    <p:set>
                                      <p:cBhvr>
                                        <p:cTn id="23" dur="1" fill="hold">
                                          <p:stCondLst>
                                            <p:cond delay="0"/>
                                          </p:stCondLst>
                                        </p:cTn>
                                        <p:tgtEl>
                                          <p:spTgt spid="154656"/>
                                        </p:tgtEl>
                                        <p:attrNameLst>
                                          <p:attrName>style.visibility</p:attrName>
                                        </p:attrNameLst>
                                      </p:cBhvr>
                                      <p:to>
                                        <p:strVal val="visible"/>
                                      </p:to>
                                    </p:set>
                                    <p:animEffect transition="in" filter="fade">
                                      <p:cBhvr>
                                        <p:cTn id="24" dur="500"/>
                                        <p:tgtEl>
                                          <p:spTgt spid="15465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54655"/>
                                        </p:tgtEl>
                                        <p:attrNameLst>
                                          <p:attrName>style.visibility</p:attrName>
                                        </p:attrNameLst>
                                      </p:cBhvr>
                                      <p:to>
                                        <p:strVal val="visible"/>
                                      </p:to>
                                    </p:set>
                                    <p:animEffect transition="in" filter="fade">
                                      <p:cBhvr>
                                        <p:cTn id="27" dur="500"/>
                                        <p:tgtEl>
                                          <p:spTgt spid="15465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54654"/>
                                        </p:tgtEl>
                                        <p:attrNameLst>
                                          <p:attrName>style.visibility</p:attrName>
                                        </p:attrNameLst>
                                      </p:cBhvr>
                                      <p:to>
                                        <p:strVal val="visible"/>
                                      </p:to>
                                    </p:set>
                                    <p:animEffect transition="in" filter="fade">
                                      <p:cBhvr>
                                        <p:cTn id="30" dur="500"/>
                                        <p:tgtEl>
                                          <p:spTgt spid="15465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4653"/>
                                        </p:tgtEl>
                                        <p:attrNameLst>
                                          <p:attrName>style.visibility</p:attrName>
                                        </p:attrNameLst>
                                      </p:cBhvr>
                                      <p:to>
                                        <p:strVal val="visible"/>
                                      </p:to>
                                    </p:set>
                                    <p:animEffect transition="in" filter="fade">
                                      <p:cBhvr>
                                        <p:cTn id="33" dur="500"/>
                                        <p:tgtEl>
                                          <p:spTgt spid="154653"/>
                                        </p:tgtEl>
                                      </p:cBhvr>
                                    </p:animEffect>
                                  </p:childTnLst>
                                </p:cTn>
                              </p:par>
                            </p:childTnLst>
                          </p:cTn>
                        </p:par>
                        <p:par>
                          <p:cTn id="34" fill="hold">
                            <p:stCondLst>
                              <p:cond delay="1600"/>
                            </p:stCondLst>
                            <p:childTnLst>
                              <p:par>
                                <p:cTn id="35" presetID="22" presetClass="entr" presetSubtype="8" fill="hold" grpId="0" nodeType="afterEffect">
                                  <p:stCondLst>
                                    <p:cond delay="0"/>
                                  </p:stCondLst>
                                  <p:childTnLst>
                                    <p:set>
                                      <p:cBhvr>
                                        <p:cTn id="36" dur="1" fill="hold">
                                          <p:stCondLst>
                                            <p:cond delay="0"/>
                                          </p:stCondLst>
                                        </p:cTn>
                                        <p:tgtEl>
                                          <p:spTgt spid="154635"/>
                                        </p:tgtEl>
                                        <p:attrNameLst>
                                          <p:attrName>style.visibility</p:attrName>
                                        </p:attrNameLst>
                                      </p:cBhvr>
                                      <p:to>
                                        <p:strVal val="visible"/>
                                      </p:to>
                                    </p:set>
                                    <p:animEffect transition="in" filter="wipe(left)">
                                      <p:cBhvr>
                                        <p:cTn id="37" dur="500"/>
                                        <p:tgtEl>
                                          <p:spTgt spid="154635"/>
                                        </p:tgtEl>
                                      </p:cBhvr>
                                    </p:animEffect>
                                  </p:childTnLst>
                                </p:cTn>
                              </p:par>
                              <p:par>
                                <p:cTn id="38" presetID="22" presetClass="entr" presetSubtype="8" fill="hold" grpId="0" nodeType="withEffect">
                                  <p:stCondLst>
                                    <p:cond delay="200"/>
                                  </p:stCondLst>
                                  <p:childTnLst>
                                    <p:set>
                                      <p:cBhvr>
                                        <p:cTn id="39" dur="1" fill="hold">
                                          <p:stCondLst>
                                            <p:cond delay="0"/>
                                          </p:stCondLst>
                                        </p:cTn>
                                        <p:tgtEl>
                                          <p:spTgt spid="154634"/>
                                        </p:tgtEl>
                                        <p:attrNameLst>
                                          <p:attrName>style.visibility</p:attrName>
                                        </p:attrNameLst>
                                      </p:cBhvr>
                                      <p:to>
                                        <p:strVal val="visible"/>
                                      </p:to>
                                    </p:set>
                                    <p:animEffect transition="in" filter="wipe(left)">
                                      <p:cBhvr>
                                        <p:cTn id="40" dur="500"/>
                                        <p:tgtEl>
                                          <p:spTgt spid="154634"/>
                                        </p:tgtEl>
                                      </p:cBhvr>
                                    </p:animEffect>
                                  </p:childTnLst>
                                </p:cTn>
                              </p:par>
                              <p:par>
                                <p:cTn id="41" presetID="22" presetClass="entr" presetSubtype="8" fill="hold" grpId="0" nodeType="withEffect">
                                  <p:stCondLst>
                                    <p:cond delay="400"/>
                                  </p:stCondLst>
                                  <p:childTnLst>
                                    <p:set>
                                      <p:cBhvr>
                                        <p:cTn id="42" dur="1" fill="hold">
                                          <p:stCondLst>
                                            <p:cond delay="0"/>
                                          </p:stCondLst>
                                        </p:cTn>
                                        <p:tgtEl>
                                          <p:spTgt spid="154633"/>
                                        </p:tgtEl>
                                        <p:attrNameLst>
                                          <p:attrName>style.visibility</p:attrName>
                                        </p:attrNameLst>
                                      </p:cBhvr>
                                      <p:to>
                                        <p:strVal val="visible"/>
                                      </p:to>
                                    </p:set>
                                    <p:animEffect transition="in" filter="wipe(left)">
                                      <p:cBhvr>
                                        <p:cTn id="43" dur="500"/>
                                        <p:tgtEl>
                                          <p:spTgt spid="154633"/>
                                        </p:tgtEl>
                                      </p:cBhvr>
                                    </p:animEffect>
                                  </p:childTnLst>
                                </p:cTn>
                              </p:par>
                              <p:par>
                                <p:cTn id="44" presetID="22" presetClass="entr" presetSubtype="8" fill="hold" grpId="0" nodeType="withEffect">
                                  <p:stCondLst>
                                    <p:cond delay="600"/>
                                  </p:stCondLst>
                                  <p:childTnLst>
                                    <p:set>
                                      <p:cBhvr>
                                        <p:cTn id="45" dur="1" fill="hold">
                                          <p:stCondLst>
                                            <p:cond delay="0"/>
                                          </p:stCondLst>
                                        </p:cTn>
                                        <p:tgtEl>
                                          <p:spTgt spid="154628"/>
                                        </p:tgtEl>
                                        <p:attrNameLst>
                                          <p:attrName>style.visibility</p:attrName>
                                        </p:attrNameLst>
                                      </p:cBhvr>
                                      <p:to>
                                        <p:strVal val="visible"/>
                                      </p:to>
                                    </p:set>
                                    <p:animEffect transition="in" filter="wipe(left)">
                                      <p:cBhvr>
                                        <p:cTn id="46" dur="500"/>
                                        <p:tgtEl>
                                          <p:spTgt spid="154628"/>
                                        </p:tgtEl>
                                      </p:cBhvr>
                                    </p:animEffect>
                                  </p:childTnLst>
                                </p:cTn>
                              </p:par>
                            </p:childTnLst>
                          </p:cTn>
                        </p:par>
                        <p:par>
                          <p:cTn id="47" fill="hold" nodeType="afterGroup">
                            <p:stCondLst>
                              <p:cond delay="2700"/>
                            </p:stCondLst>
                            <p:childTnLst>
                              <p:par>
                                <p:cTn id="48" presetID="9" presetClass="entr" presetSubtype="0" fill="hold" grpId="0" nodeType="afterEffect">
                                  <p:stCondLst>
                                    <p:cond delay="0"/>
                                  </p:stCondLst>
                                  <p:childTnLst>
                                    <p:set>
                                      <p:cBhvr>
                                        <p:cTn id="49" dur="1" fill="hold">
                                          <p:stCondLst>
                                            <p:cond delay="0"/>
                                          </p:stCondLst>
                                        </p:cTn>
                                        <p:tgtEl>
                                          <p:spTgt spid="154657"/>
                                        </p:tgtEl>
                                        <p:attrNameLst>
                                          <p:attrName>style.visibility</p:attrName>
                                        </p:attrNameLst>
                                      </p:cBhvr>
                                      <p:to>
                                        <p:strVal val="visible"/>
                                      </p:to>
                                    </p:set>
                                    <p:animEffect transition="in" filter="dissolve">
                                      <p:cBhvr>
                                        <p:cTn id="50" dur="500"/>
                                        <p:tgtEl>
                                          <p:spTgt spid="154657"/>
                                        </p:tgtEl>
                                      </p:cBhvr>
                                    </p:animEffect>
                                  </p:childTnLst>
                                </p:cTn>
                              </p:par>
                            </p:childTnLst>
                          </p:cTn>
                        </p:par>
                        <p:par>
                          <p:cTn id="51" fill="hold" nodeType="afterGroup">
                            <p:stCondLst>
                              <p:cond delay="3200"/>
                            </p:stCondLst>
                            <p:childTnLst>
                              <p:par>
                                <p:cTn id="52" presetID="9" presetClass="entr" presetSubtype="0" fill="hold" grpId="0" nodeType="afterEffect">
                                  <p:stCondLst>
                                    <p:cond delay="0"/>
                                  </p:stCondLst>
                                  <p:childTnLst>
                                    <p:set>
                                      <p:cBhvr>
                                        <p:cTn id="53" dur="1" fill="hold">
                                          <p:stCondLst>
                                            <p:cond delay="0"/>
                                          </p:stCondLst>
                                        </p:cTn>
                                        <p:tgtEl>
                                          <p:spTgt spid="154649"/>
                                        </p:tgtEl>
                                        <p:attrNameLst>
                                          <p:attrName>style.visibility</p:attrName>
                                        </p:attrNameLst>
                                      </p:cBhvr>
                                      <p:to>
                                        <p:strVal val="visible"/>
                                      </p:to>
                                    </p:set>
                                    <p:animEffect transition="in" filter="dissolve">
                                      <p:cBhvr>
                                        <p:cTn id="54" dur="300"/>
                                        <p:tgtEl>
                                          <p:spTgt spid="154649"/>
                                        </p:tgtEl>
                                      </p:cBhvr>
                                    </p:animEffect>
                                  </p:childTnLst>
                                </p:cTn>
                              </p:par>
                            </p:childTnLst>
                          </p:cTn>
                        </p:par>
                        <p:par>
                          <p:cTn id="55" fill="hold" nodeType="afterGroup">
                            <p:stCondLst>
                              <p:cond delay="3500"/>
                            </p:stCondLst>
                            <p:childTnLst>
                              <p:par>
                                <p:cTn id="56" presetID="9" presetClass="entr" presetSubtype="0" fill="hold" grpId="0" nodeType="afterEffect">
                                  <p:stCondLst>
                                    <p:cond delay="0"/>
                                  </p:stCondLst>
                                  <p:childTnLst>
                                    <p:set>
                                      <p:cBhvr>
                                        <p:cTn id="57" dur="1" fill="hold">
                                          <p:stCondLst>
                                            <p:cond delay="0"/>
                                          </p:stCondLst>
                                        </p:cTn>
                                        <p:tgtEl>
                                          <p:spTgt spid="154658"/>
                                        </p:tgtEl>
                                        <p:attrNameLst>
                                          <p:attrName>style.visibility</p:attrName>
                                        </p:attrNameLst>
                                      </p:cBhvr>
                                      <p:to>
                                        <p:strVal val="visible"/>
                                      </p:to>
                                    </p:set>
                                    <p:animEffect transition="in" filter="dissolve">
                                      <p:cBhvr>
                                        <p:cTn id="58" dur="300"/>
                                        <p:tgtEl>
                                          <p:spTgt spid="154658"/>
                                        </p:tgtEl>
                                      </p:cBhvr>
                                    </p:animEffect>
                                  </p:childTnLst>
                                </p:cTn>
                              </p:par>
                            </p:childTnLst>
                          </p:cTn>
                        </p:par>
                        <p:par>
                          <p:cTn id="59" fill="hold" nodeType="afterGroup">
                            <p:stCondLst>
                              <p:cond delay="3800"/>
                            </p:stCondLst>
                            <p:childTnLst>
                              <p:par>
                                <p:cTn id="60" presetID="9" presetClass="entr" presetSubtype="0" fill="hold" grpId="0" nodeType="afterEffect">
                                  <p:stCondLst>
                                    <p:cond delay="0"/>
                                  </p:stCondLst>
                                  <p:childTnLst>
                                    <p:set>
                                      <p:cBhvr>
                                        <p:cTn id="61" dur="1" fill="hold">
                                          <p:stCondLst>
                                            <p:cond delay="0"/>
                                          </p:stCondLst>
                                        </p:cTn>
                                        <p:tgtEl>
                                          <p:spTgt spid="154651"/>
                                        </p:tgtEl>
                                        <p:attrNameLst>
                                          <p:attrName>style.visibility</p:attrName>
                                        </p:attrNameLst>
                                      </p:cBhvr>
                                      <p:to>
                                        <p:strVal val="visible"/>
                                      </p:to>
                                    </p:set>
                                    <p:animEffect transition="in" filter="dissolve">
                                      <p:cBhvr>
                                        <p:cTn id="62" dur="300"/>
                                        <p:tgtEl>
                                          <p:spTgt spid="154651"/>
                                        </p:tgtEl>
                                      </p:cBhvr>
                                    </p:animEffect>
                                  </p:childTnLst>
                                </p:cTn>
                              </p:par>
                            </p:childTnLst>
                          </p:cTn>
                        </p:par>
                        <p:par>
                          <p:cTn id="63" fill="hold" nodeType="afterGroup">
                            <p:stCondLst>
                              <p:cond delay="4100"/>
                            </p:stCondLst>
                            <p:childTnLst>
                              <p:par>
                                <p:cTn id="64" presetID="9" presetClass="entr" presetSubtype="0" fill="hold" grpId="0" nodeType="afterEffect">
                                  <p:stCondLst>
                                    <p:cond delay="0"/>
                                  </p:stCondLst>
                                  <p:childTnLst>
                                    <p:set>
                                      <p:cBhvr>
                                        <p:cTn id="65" dur="1" fill="hold">
                                          <p:stCondLst>
                                            <p:cond delay="0"/>
                                          </p:stCondLst>
                                        </p:cTn>
                                        <p:tgtEl>
                                          <p:spTgt spid="154659"/>
                                        </p:tgtEl>
                                        <p:attrNameLst>
                                          <p:attrName>style.visibility</p:attrName>
                                        </p:attrNameLst>
                                      </p:cBhvr>
                                      <p:to>
                                        <p:strVal val="visible"/>
                                      </p:to>
                                    </p:set>
                                    <p:animEffect transition="in" filter="dissolve">
                                      <p:cBhvr>
                                        <p:cTn id="66" dur="300"/>
                                        <p:tgtEl>
                                          <p:spTgt spid="154659"/>
                                        </p:tgtEl>
                                      </p:cBhvr>
                                    </p:animEffect>
                                  </p:childTnLst>
                                </p:cTn>
                              </p:par>
                            </p:childTnLst>
                          </p:cTn>
                        </p:par>
                        <p:par>
                          <p:cTn id="67" fill="hold" nodeType="afterGroup">
                            <p:stCondLst>
                              <p:cond delay="4400"/>
                            </p:stCondLst>
                            <p:childTnLst>
                              <p:par>
                                <p:cTn id="68" presetID="9" presetClass="entr" presetSubtype="0" fill="hold" grpId="0" nodeType="afterEffect">
                                  <p:stCondLst>
                                    <p:cond delay="0"/>
                                  </p:stCondLst>
                                  <p:childTnLst>
                                    <p:set>
                                      <p:cBhvr>
                                        <p:cTn id="69" dur="1" fill="hold">
                                          <p:stCondLst>
                                            <p:cond delay="0"/>
                                          </p:stCondLst>
                                        </p:cTn>
                                        <p:tgtEl>
                                          <p:spTgt spid="154650"/>
                                        </p:tgtEl>
                                        <p:attrNameLst>
                                          <p:attrName>style.visibility</p:attrName>
                                        </p:attrNameLst>
                                      </p:cBhvr>
                                      <p:to>
                                        <p:strVal val="visible"/>
                                      </p:to>
                                    </p:set>
                                    <p:animEffect transition="in" filter="dissolve">
                                      <p:cBhvr>
                                        <p:cTn id="70" dur="300"/>
                                        <p:tgtEl>
                                          <p:spTgt spid="154650"/>
                                        </p:tgtEl>
                                      </p:cBhvr>
                                    </p:animEffect>
                                  </p:childTnLst>
                                </p:cTn>
                              </p:par>
                            </p:childTnLst>
                          </p:cTn>
                        </p:par>
                        <p:par>
                          <p:cTn id="71" fill="hold" nodeType="afterGroup">
                            <p:stCondLst>
                              <p:cond delay="4700"/>
                            </p:stCondLst>
                            <p:childTnLst>
                              <p:par>
                                <p:cTn id="72" presetID="9" presetClass="entr" presetSubtype="0" fill="hold" grpId="0" nodeType="afterEffect">
                                  <p:stCondLst>
                                    <p:cond delay="0"/>
                                  </p:stCondLst>
                                  <p:childTnLst>
                                    <p:set>
                                      <p:cBhvr>
                                        <p:cTn id="73" dur="1" fill="hold">
                                          <p:stCondLst>
                                            <p:cond delay="0"/>
                                          </p:stCondLst>
                                        </p:cTn>
                                        <p:tgtEl>
                                          <p:spTgt spid="154660"/>
                                        </p:tgtEl>
                                        <p:attrNameLst>
                                          <p:attrName>style.visibility</p:attrName>
                                        </p:attrNameLst>
                                      </p:cBhvr>
                                      <p:to>
                                        <p:strVal val="visible"/>
                                      </p:to>
                                    </p:set>
                                    <p:animEffect transition="in" filter="dissolve">
                                      <p:cBhvr>
                                        <p:cTn id="74" dur="300"/>
                                        <p:tgtEl>
                                          <p:spTgt spid="154660"/>
                                        </p:tgtEl>
                                      </p:cBhvr>
                                    </p:animEffect>
                                  </p:childTnLst>
                                </p:cTn>
                              </p:par>
                            </p:childTnLst>
                          </p:cTn>
                        </p:par>
                        <p:par>
                          <p:cTn id="75" fill="hold" nodeType="afterGroup">
                            <p:stCondLst>
                              <p:cond delay="5000"/>
                            </p:stCondLst>
                            <p:childTnLst>
                              <p:par>
                                <p:cTn id="76" presetID="9" presetClass="entr" presetSubtype="0" fill="hold" grpId="0" nodeType="afterEffect">
                                  <p:stCondLst>
                                    <p:cond delay="0"/>
                                  </p:stCondLst>
                                  <p:childTnLst>
                                    <p:set>
                                      <p:cBhvr>
                                        <p:cTn id="77" dur="1" fill="hold">
                                          <p:stCondLst>
                                            <p:cond delay="0"/>
                                          </p:stCondLst>
                                        </p:cTn>
                                        <p:tgtEl>
                                          <p:spTgt spid="154652"/>
                                        </p:tgtEl>
                                        <p:attrNameLst>
                                          <p:attrName>style.visibility</p:attrName>
                                        </p:attrNameLst>
                                      </p:cBhvr>
                                      <p:to>
                                        <p:strVal val="visible"/>
                                      </p:to>
                                    </p:set>
                                    <p:animEffect transition="in" filter="dissolve">
                                      <p:cBhvr>
                                        <p:cTn id="78" dur="300"/>
                                        <p:tgtEl>
                                          <p:spTgt spid="154652"/>
                                        </p:tgtEl>
                                      </p:cBhvr>
                                    </p:animEffect>
                                  </p:childTnLst>
                                </p:cTn>
                              </p:par>
                              <p:par>
                                <p:cTn id="79" presetID="2" presetClass="entr" presetSubtype="8" decel="66000" fill="hold" grpId="0" nodeType="withEffect">
                                  <p:stCondLst>
                                    <p:cond delay="0"/>
                                  </p:stCondLst>
                                  <p:iterate type="wd">
                                    <p:tmPct val="5000"/>
                                  </p:iterate>
                                  <p:childTnLst>
                                    <p:set>
                                      <p:cBhvr>
                                        <p:cTn id="80" dur="1" fill="hold">
                                          <p:stCondLst>
                                            <p:cond delay="0"/>
                                          </p:stCondLst>
                                        </p:cTn>
                                        <p:tgtEl>
                                          <p:spTgt spid="154647"/>
                                        </p:tgtEl>
                                        <p:attrNameLst>
                                          <p:attrName>style.visibility</p:attrName>
                                        </p:attrNameLst>
                                      </p:cBhvr>
                                      <p:to>
                                        <p:strVal val="visible"/>
                                      </p:to>
                                    </p:set>
                                    <p:anim calcmode="lin" valueType="num">
                                      <p:cBhvr additive="base">
                                        <p:cTn id="81" dur="500" fill="hold"/>
                                        <p:tgtEl>
                                          <p:spTgt spid="154647"/>
                                        </p:tgtEl>
                                        <p:attrNameLst>
                                          <p:attrName>ppt_x</p:attrName>
                                        </p:attrNameLst>
                                      </p:cBhvr>
                                      <p:tavLst>
                                        <p:tav tm="0">
                                          <p:val>
                                            <p:strVal val="0-#ppt_w/2"/>
                                          </p:val>
                                        </p:tav>
                                        <p:tav tm="100000">
                                          <p:val>
                                            <p:strVal val="#ppt_x"/>
                                          </p:val>
                                        </p:tav>
                                      </p:tavLst>
                                    </p:anim>
                                    <p:anim calcmode="lin" valueType="num">
                                      <p:cBhvr additive="base">
                                        <p:cTn id="82" dur="500" fill="hold"/>
                                        <p:tgtEl>
                                          <p:spTgt spid="154647"/>
                                        </p:tgtEl>
                                        <p:attrNameLst>
                                          <p:attrName>ppt_y</p:attrName>
                                        </p:attrNameLst>
                                      </p:cBhvr>
                                      <p:tavLst>
                                        <p:tav tm="0">
                                          <p:val>
                                            <p:strVal val="#ppt_y"/>
                                          </p:val>
                                        </p:tav>
                                        <p:tav tm="100000">
                                          <p:val>
                                            <p:strVal val="#ppt_y"/>
                                          </p:val>
                                        </p:tav>
                                      </p:tavLst>
                                    </p:anim>
                                  </p:childTnLst>
                                </p:cTn>
                              </p:par>
                              <p:par>
                                <p:cTn id="83" presetID="2" presetClass="entr" presetSubtype="8" decel="66000" fill="hold" grpId="0" nodeType="withEffect">
                                  <p:stCondLst>
                                    <p:cond delay="0"/>
                                  </p:stCondLst>
                                  <p:iterate type="wd">
                                    <p:tmPct val="5000"/>
                                  </p:iterate>
                                  <p:childTnLst>
                                    <p:set>
                                      <p:cBhvr>
                                        <p:cTn id="84" dur="1" fill="hold">
                                          <p:stCondLst>
                                            <p:cond delay="0"/>
                                          </p:stCondLst>
                                        </p:cTn>
                                        <p:tgtEl>
                                          <p:spTgt spid="154648"/>
                                        </p:tgtEl>
                                        <p:attrNameLst>
                                          <p:attrName>style.visibility</p:attrName>
                                        </p:attrNameLst>
                                      </p:cBhvr>
                                      <p:to>
                                        <p:strVal val="visible"/>
                                      </p:to>
                                    </p:set>
                                    <p:anim calcmode="lin" valueType="num">
                                      <p:cBhvr additive="base">
                                        <p:cTn id="85" dur="500" fill="hold"/>
                                        <p:tgtEl>
                                          <p:spTgt spid="154648"/>
                                        </p:tgtEl>
                                        <p:attrNameLst>
                                          <p:attrName>ppt_x</p:attrName>
                                        </p:attrNameLst>
                                      </p:cBhvr>
                                      <p:tavLst>
                                        <p:tav tm="0">
                                          <p:val>
                                            <p:strVal val="0-#ppt_w/2"/>
                                          </p:val>
                                        </p:tav>
                                        <p:tav tm="100000">
                                          <p:val>
                                            <p:strVal val="#ppt_x"/>
                                          </p:val>
                                        </p:tav>
                                      </p:tavLst>
                                    </p:anim>
                                    <p:anim calcmode="lin" valueType="num">
                                      <p:cBhvr additive="base">
                                        <p:cTn id="86" dur="500" fill="hold"/>
                                        <p:tgtEl>
                                          <p:spTgt spid="1546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628" grpId="0" animBg="1"/>
      <p:bldP spid="154633" grpId="0" animBg="1"/>
      <p:bldP spid="154634" grpId="0" animBg="1"/>
      <p:bldP spid="154635" grpId="0" animBg="1"/>
      <p:bldP spid="154647" grpId="0" autoUpdateAnimBg="0"/>
      <p:bldP spid="154648" grpId="0" autoUpdateAnimBg="0"/>
      <p:bldP spid="154649" grpId="0" animBg="1"/>
      <p:bldP spid="154650" grpId="0" animBg="1"/>
      <p:bldP spid="154651" grpId="0" animBg="1"/>
      <p:bldP spid="154652" grpId="0" animBg="1"/>
      <p:bldP spid="154653" grpId="0"/>
      <p:bldP spid="154654" grpId="0"/>
      <p:bldP spid="154655" grpId="0"/>
      <p:bldP spid="154656" grpId="0"/>
      <p:bldP spid="154657" grpId="0" autoUpdateAnimBg="0"/>
      <p:bldP spid="154658" grpId="0" autoUpdateAnimBg="0"/>
      <p:bldP spid="154659" grpId="0" autoUpdateAnimBg="0"/>
      <p:bldP spid="154660"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46531-D115-4903-A28F-256D9AE50E87}" type="slidenum">
              <a:rPr lang="en-US" sz="1500">
                <a:solidFill>
                  <a:schemeClr val="tx2"/>
                </a:solidFill>
              </a:rPr>
              <a:pPr algn="ctr" eaLnBrk="1">
                <a:lnSpc>
                  <a:spcPct val="100000"/>
                </a:lnSpc>
              </a:pPr>
              <a:t>148</a:t>
            </a:fld>
            <a:endParaRPr lang="en-US" sz="1800">
              <a:solidFill>
                <a:schemeClr val="tx2"/>
              </a:solidFill>
            </a:endParaRPr>
          </a:p>
        </p:txBody>
      </p:sp>
      <p:grpSp>
        <p:nvGrpSpPr>
          <p:cNvPr id="158722" name="Group 4"/>
          <p:cNvGrpSpPr>
            <a:grpSpLocks/>
          </p:cNvGrpSpPr>
          <p:nvPr/>
        </p:nvGrpSpPr>
        <p:grpSpPr bwMode="auto">
          <a:xfrm>
            <a:off x="5289948" y="8946357"/>
            <a:ext cx="7706915" cy="2451497"/>
            <a:chOff x="0" y="-1"/>
            <a:chExt cx="10276331" cy="3269435"/>
          </a:xfrm>
        </p:grpSpPr>
        <p:sp>
          <p:nvSpPr>
            <p:cNvPr id="3" name="AutoShape 5"/>
            <p:cNvSpPr>
              <a:spLocks/>
            </p:cNvSpPr>
            <p:nvPr/>
          </p:nvSpPr>
          <p:spPr bwMode="auto">
            <a:xfrm>
              <a:off x="1408173" y="-1"/>
              <a:ext cx="7459985" cy="1484664"/>
            </a:xfrm>
            <a:custGeom>
              <a:avLst/>
              <a:gdLst>
                <a:gd name="T0" fmla="*/ 3729993 w 21600"/>
                <a:gd name="T1" fmla="*/ 742332 h 21600"/>
                <a:gd name="T2" fmla="*/ 3729993 w 21600"/>
                <a:gd name="T3" fmla="*/ 742332 h 21600"/>
                <a:gd name="T4" fmla="*/ 3729993 w 21600"/>
                <a:gd name="T5" fmla="*/ 742332 h 21600"/>
                <a:gd name="T6" fmla="*/ 3729993 w 21600"/>
                <a:gd name="T7" fmla="*/ 74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599"/>
                  </a:lnTo>
                  <a:lnTo>
                    <a:pt x="21600" y="7042"/>
                  </a:lnTo>
                  <a:lnTo>
                    <a:pt x="10800" y="0"/>
                  </a:lnTo>
                  <a:lnTo>
                    <a:pt x="0" y="7042"/>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a:off x="0"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5655" name="AutoShape 7"/>
            <p:cNvSpPr>
              <a:spLocks/>
            </p:cNvSpPr>
            <p:nvPr/>
          </p:nvSpPr>
          <p:spPr bwMode="auto">
            <a:xfrm flipH="1">
              <a:off x="5137372" y="484301"/>
              <a:ext cx="5138959" cy="2785133"/>
            </a:xfrm>
            <a:custGeom>
              <a:avLst/>
              <a:gdLst>
                <a:gd name="T0" fmla="*/ 2569480 w 21600"/>
                <a:gd name="T1" fmla="*/ 1392567 h 21600"/>
                <a:gd name="T2" fmla="*/ 2569480 w 21600"/>
                <a:gd name="T3" fmla="*/ 1392567 h 21600"/>
                <a:gd name="T4" fmla="*/ 2569480 w 21600"/>
                <a:gd name="T5" fmla="*/ 1392567 h 21600"/>
                <a:gd name="T6" fmla="*/ 2569480 w 21600"/>
                <a:gd name="T7" fmla="*/ 13925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8723" name="Group 8"/>
          <p:cNvGrpSpPr>
            <a:grpSpLocks/>
          </p:cNvGrpSpPr>
          <p:nvPr/>
        </p:nvGrpSpPr>
        <p:grpSpPr bwMode="auto">
          <a:xfrm>
            <a:off x="6419850" y="7881938"/>
            <a:ext cx="5447110" cy="1733550"/>
            <a:chOff x="0" y="0"/>
            <a:chExt cx="7263318" cy="2310839"/>
          </a:xfrm>
        </p:grpSpPr>
        <p:sp>
          <p:nvSpPr>
            <p:cNvPr id="155657" name="AutoShape 9"/>
            <p:cNvSpPr>
              <a:spLocks/>
            </p:cNvSpPr>
            <p:nvPr/>
          </p:nvSpPr>
          <p:spPr bwMode="auto">
            <a:xfrm>
              <a:off x="995432" y="0"/>
              <a:ext cx="5272454" cy="1049083"/>
            </a:xfrm>
            <a:custGeom>
              <a:avLst/>
              <a:gdLst>
                <a:gd name="T0" fmla="*/ 2636227 w 21600"/>
                <a:gd name="T1" fmla="*/ 524542 h 21600"/>
                <a:gd name="T2" fmla="*/ 2636227 w 21600"/>
                <a:gd name="T3" fmla="*/ 524542 h 21600"/>
                <a:gd name="T4" fmla="*/ 2636227 w 21600"/>
                <a:gd name="T5" fmla="*/ 524542 h 21600"/>
                <a:gd name="T6" fmla="*/ 2636227 w 21600"/>
                <a:gd name="T7" fmla="*/ 5245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42"/>
                  </a:moveTo>
                  <a:lnTo>
                    <a:pt x="10800" y="21600"/>
                  </a:lnTo>
                  <a:lnTo>
                    <a:pt x="21599" y="7042"/>
                  </a:lnTo>
                  <a:lnTo>
                    <a:pt x="10800" y="0"/>
                  </a:lnTo>
                  <a:lnTo>
                    <a:pt x="0" y="7042"/>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5658" name="AutoShape 10"/>
            <p:cNvSpPr>
              <a:spLocks/>
            </p:cNvSpPr>
            <p:nvPr/>
          </p:nvSpPr>
          <p:spPr bwMode="auto">
            <a:xfrm>
              <a:off x="0"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600"/>
                  </a:lnTo>
                  <a:lnTo>
                    <a:pt x="21600" y="7236"/>
                  </a:lnTo>
                  <a:lnTo>
                    <a:pt x="5944" y="0"/>
                  </a:lnTo>
                  <a:lnTo>
                    <a:pt x="0" y="12697"/>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5659" name="AutoShape 11"/>
            <p:cNvSpPr>
              <a:spLocks/>
            </p:cNvSpPr>
            <p:nvPr/>
          </p:nvSpPr>
          <p:spPr bwMode="auto">
            <a:xfrm flipH="1">
              <a:off x="3630865" y="342817"/>
              <a:ext cx="3632453" cy="1968022"/>
            </a:xfrm>
            <a:custGeom>
              <a:avLst/>
              <a:gdLst>
                <a:gd name="T0" fmla="*/ 1816227 w 21600"/>
                <a:gd name="T1" fmla="*/ 984011 h 21600"/>
                <a:gd name="T2" fmla="*/ 1816227 w 21600"/>
                <a:gd name="T3" fmla="*/ 984011 h 21600"/>
                <a:gd name="T4" fmla="*/ 1816227 w 21600"/>
                <a:gd name="T5" fmla="*/ 984011 h 21600"/>
                <a:gd name="T6" fmla="*/ 1816227 w 21600"/>
                <a:gd name="T7" fmla="*/ 9840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697"/>
                  </a:moveTo>
                  <a:lnTo>
                    <a:pt x="21600" y="21599"/>
                  </a:lnTo>
                  <a:lnTo>
                    <a:pt x="21600" y="7236"/>
                  </a:lnTo>
                  <a:lnTo>
                    <a:pt x="5944" y="0"/>
                  </a:lnTo>
                  <a:lnTo>
                    <a:pt x="0" y="12697"/>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8724" name="Group 12"/>
          <p:cNvGrpSpPr>
            <a:grpSpLocks/>
          </p:cNvGrpSpPr>
          <p:nvPr/>
        </p:nvGrpSpPr>
        <p:grpSpPr bwMode="auto">
          <a:xfrm>
            <a:off x="7452123" y="5591175"/>
            <a:ext cx="3382565" cy="2684860"/>
            <a:chOff x="0" y="-1"/>
            <a:chExt cx="4509162" cy="3578675"/>
          </a:xfrm>
        </p:grpSpPr>
        <p:sp>
          <p:nvSpPr>
            <p:cNvPr id="155661" name="AutoShape 13"/>
            <p:cNvSpPr>
              <a:spLocks/>
            </p:cNvSpPr>
            <p:nvPr/>
          </p:nvSpPr>
          <p:spPr bwMode="auto">
            <a:xfrm>
              <a:off x="2253788"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55662" name="AutoShape 14"/>
            <p:cNvSpPr>
              <a:spLocks/>
            </p:cNvSpPr>
            <p:nvPr/>
          </p:nvSpPr>
          <p:spPr bwMode="auto">
            <a:xfrm flipH="1">
              <a:off x="0" y="-1"/>
              <a:ext cx="2255374" cy="3578675"/>
            </a:xfrm>
            <a:custGeom>
              <a:avLst/>
              <a:gdLst>
                <a:gd name="T0" fmla="*/ 1127687 w 21600"/>
                <a:gd name="T1" fmla="*/ 1789338 h 21600"/>
                <a:gd name="T2" fmla="*/ 1127687 w 21600"/>
                <a:gd name="T3" fmla="*/ 1789338 h 21600"/>
                <a:gd name="T4" fmla="*/ 1127687 w 21600"/>
                <a:gd name="T5" fmla="*/ 1789338 h 21600"/>
                <a:gd name="T6" fmla="*/ 1127687 w 21600"/>
                <a:gd name="T7" fmla="*/ 1789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7949"/>
                  </a:lnTo>
                  <a:lnTo>
                    <a:pt x="21039" y="17904"/>
                  </a:lnTo>
                  <a:lnTo>
                    <a:pt x="21599" y="17904"/>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55663" name="AutoShape 15"/>
          <p:cNvSpPr>
            <a:spLocks/>
          </p:cNvSpPr>
          <p:nvPr/>
        </p:nvSpPr>
        <p:spPr bwMode="auto">
          <a:xfrm>
            <a:off x="13005197" y="455652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5664" name="AutoShape 16"/>
          <p:cNvSpPr>
            <a:spLocks/>
          </p:cNvSpPr>
          <p:nvPr/>
        </p:nvSpPr>
        <p:spPr bwMode="auto">
          <a:xfrm>
            <a:off x="13005197" y="5044678"/>
            <a:ext cx="4286250"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5" name="AutoShape 17"/>
          <p:cNvSpPr>
            <a:spLocks/>
          </p:cNvSpPr>
          <p:nvPr/>
        </p:nvSpPr>
        <p:spPr bwMode="auto">
          <a:xfrm>
            <a:off x="3730228" y="562213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155666" name="AutoShape 18"/>
          <p:cNvSpPr>
            <a:spLocks/>
          </p:cNvSpPr>
          <p:nvPr/>
        </p:nvSpPr>
        <p:spPr bwMode="auto">
          <a:xfrm>
            <a:off x="951310" y="6181725"/>
            <a:ext cx="429815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a:t>
            </a:r>
          </a:p>
        </p:txBody>
      </p:sp>
      <p:sp>
        <p:nvSpPr>
          <p:cNvPr id="155667" name="AutoShape 19"/>
          <p:cNvSpPr>
            <a:spLocks/>
          </p:cNvSpPr>
          <p:nvPr/>
        </p:nvSpPr>
        <p:spPr bwMode="auto">
          <a:xfrm>
            <a:off x="13005197" y="760333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55668" name="AutoShape 20"/>
          <p:cNvSpPr>
            <a:spLocks/>
          </p:cNvSpPr>
          <p:nvPr/>
        </p:nvSpPr>
        <p:spPr bwMode="auto">
          <a:xfrm>
            <a:off x="13005197" y="8090297"/>
            <a:ext cx="4286250"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a:t>
            </a:r>
          </a:p>
        </p:txBody>
      </p:sp>
      <p:sp>
        <p:nvSpPr>
          <p:cNvPr id="155669" name="AutoShape 21"/>
          <p:cNvSpPr>
            <a:spLocks/>
          </p:cNvSpPr>
          <p:nvPr/>
        </p:nvSpPr>
        <p:spPr bwMode="auto">
          <a:xfrm>
            <a:off x="9772650" y="5629275"/>
            <a:ext cx="2706291" cy="1207294"/>
          </a:xfrm>
          <a:custGeom>
            <a:avLst/>
            <a:gdLst>
              <a:gd name="T0" fmla="*/ 1804194 w 21600"/>
              <a:gd name="T1" fmla="*/ 804863 h 21600"/>
              <a:gd name="T2" fmla="*/ 1804194 w 21600"/>
              <a:gd name="T3" fmla="*/ 804863 h 21600"/>
              <a:gd name="T4" fmla="*/ 1804194 w 21600"/>
              <a:gd name="T5" fmla="*/ 804863 h 21600"/>
              <a:gd name="T6" fmla="*/ 1804194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599" y="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5670" name="AutoShape 22"/>
          <p:cNvSpPr>
            <a:spLocks/>
          </p:cNvSpPr>
          <p:nvPr/>
        </p:nvSpPr>
        <p:spPr bwMode="auto">
          <a:xfrm>
            <a:off x="4499373" y="7908132"/>
            <a:ext cx="3282553" cy="716756"/>
          </a:xfrm>
          <a:custGeom>
            <a:avLst/>
            <a:gdLst>
              <a:gd name="T0" fmla="*/ 2188369 w 21600"/>
              <a:gd name="T1" fmla="*/ 477838 h 21600"/>
              <a:gd name="T2" fmla="*/ 2188369 w 21600"/>
              <a:gd name="T3" fmla="*/ 477838 h 21600"/>
              <a:gd name="T4" fmla="*/ 2188369 w 21600"/>
              <a:gd name="T5" fmla="*/ 477838 h 21600"/>
              <a:gd name="T6" fmla="*/ 2188369 w 21600"/>
              <a:gd name="T7" fmla="*/ 477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5671" name="AutoShape 23"/>
          <p:cNvSpPr>
            <a:spLocks/>
          </p:cNvSpPr>
          <p:nvPr/>
        </p:nvSpPr>
        <p:spPr bwMode="auto">
          <a:xfrm>
            <a:off x="11476435" y="9885760"/>
            <a:ext cx="2802731" cy="640556"/>
          </a:xfrm>
          <a:custGeom>
            <a:avLst/>
            <a:gdLst>
              <a:gd name="T0" fmla="*/ 1868488 w 21600"/>
              <a:gd name="T1" fmla="*/ 427038 h 21600"/>
              <a:gd name="T2" fmla="*/ 1868488 w 21600"/>
              <a:gd name="T3" fmla="*/ 427038 h 21600"/>
              <a:gd name="T4" fmla="*/ 1868488 w 21600"/>
              <a:gd name="T5" fmla="*/ 427038 h 21600"/>
              <a:gd name="T6" fmla="*/ 1868488 w 21600"/>
              <a:gd name="T7" fmla="*/ 427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21600"/>
                </a:lnTo>
                <a:lnTo>
                  <a:pt x="0" y="21600"/>
                </a:lnTo>
              </a:path>
            </a:pathLst>
          </a:cu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155672" name="AutoShape 24"/>
          <p:cNvSpPr>
            <a:spLocks/>
          </p:cNvSpPr>
          <p:nvPr/>
        </p:nvSpPr>
        <p:spPr bwMode="auto">
          <a:xfrm>
            <a:off x="7148512" y="9885760"/>
            <a:ext cx="633413" cy="7239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3" name="AutoShape 25"/>
          <p:cNvSpPr>
            <a:spLocks/>
          </p:cNvSpPr>
          <p:nvPr/>
        </p:nvSpPr>
        <p:spPr bwMode="auto">
          <a:xfrm>
            <a:off x="8297467" y="7071123"/>
            <a:ext cx="421481" cy="42148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4" name="AutoShape 26"/>
          <p:cNvSpPr>
            <a:spLocks/>
          </p:cNvSpPr>
          <p:nvPr/>
        </p:nvSpPr>
        <p:spPr bwMode="auto">
          <a:xfrm>
            <a:off x="7781925" y="8634413"/>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155675" name="AutoShape 27"/>
          <p:cNvSpPr>
            <a:spLocks/>
          </p:cNvSpPr>
          <p:nvPr/>
        </p:nvSpPr>
        <p:spPr bwMode="auto">
          <a:xfrm rot="20644228">
            <a:off x="10338198" y="10086975"/>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rgbClr val="FFFFFF"/>
                </a:solidFill>
                <a:latin typeface="Roboto" charset="0"/>
                <a:ea typeface="ＭＳ Ｐゴシック" charset="0"/>
                <a:cs typeface="Roboto" charset="0"/>
                <a:sym typeface="Roboto" charset="0"/>
              </a:rPr>
              <a:t>01</a:t>
            </a:r>
            <a:endParaRPr lang="en-US" sz="1800">
              <a:latin typeface="Roboto" charset="0"/>
              <a:ea typeface="ＭＳ Ｐゴシック" charset="0"/>
              <a:cs typeface="Roboto" charset="0"/>
              <a:sym typeface="Roboto" charset="0"/>
            </a:endParaRPr>
          </a:p>
        </p:txBody>
      </p:sp>
      <p:sp>
        <p:nvSpPr>
          <p:cNvPr id="155676" name="AutoShape 28"/>
          <p:cNvSpPr>
            <a:spLocks/>
          </p:cNvSpPr>
          <p:nvPr/>
        </p:nvSpPr>
        <p:spPr bwMode="auto">
          <a:xfrm rot="20640000">
            <a:off x="9947673" y="8615363"/>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rgbClr val="FFFFFF"/>
                </a:solidFill>
                <a:latin typeface="Roboto" charset="0"/>
                <a:ea typeface="ＭＳ Ｐゴシック" charset="0"/>
                <a:cs typeface="Roboto" charset="0"/>
                <a:sym typeface="Roboto" charset="0"/>
              </a:rPr>
              <a:t>02</a:t>
            </a:r>
            <a:endParaRPr lang="en-US" sz="1800">
              <a:latin typeface="Roboto" charset="0"/>
              <a:ea typeface="ＭＳ Ｐゴシック" charset="0"/>
              <a:cs typeface="Roboto" charset="0"/>
              <a:sym typeface="Roboto" charset="0"/>
            </a:endParaRPr>
          </a:p>
        </p:txBody>
      </p:sp>
      <p:sp>
        <p:nvSpPr>
          <p:cNvPr id="155677" name="AutoShape 29"/>
          <p:cNvSpPr>
            <a:spLocks/>
          </p:cNvSpPr>
          <p:nvPr/>
        </p:nvSpPr>
        <p:spPr bwMode="auto">
          <a:xfrm rot="20640000">
            <a:off x="9372600" y="7144941"/>
            <a:ext cx="78224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rgbClr val="FFFFFF"/>
                </a:solidFill>
                <a:latin typeface="Roboto" charset="0"/>
                <a:ea typeface="ＭＳ Ｐゴシック" charset="0"/>
                <a:cs typeface="Roboto" charset="0"/>
                <a:sym typeface="Roboto" charset="0"/>
              </a:rPr>
              <a:t>03</a:t>
            </a:r>
            <a:endParaRPr lang="en-US" sz="1800" dirty="0">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52226E-BAD6-4AAB-BE68-DD1EE9F59350}" type="slidenum">
              <a:rPr lang="en-US" sz="1500">
                <a:solidFill>
                  <a:schemeClr val="tx2"/>
                </a:solidFill>
              </a:rPr>
              <a:pPr algn="ctr" eaLnBrk="1">
                <a:lnSpc>
                  <a:spcPct val="100000"/>
                </a:lnSpc>
              </a:pPr>
              <a:t>149</a:t>
            </a:fld>
            <a:endParaRPr lang="en-US" sz="1800">
              <a:solidFill>
                <a:schemeClr val="tx2"/>
              </a:solidFill>
            </a:endParaRPr>
          </a:p>
        </p:txBody>
      </p:sp>
      <p:grpSp>
        <p:nvGrpSpPr>
          <p:cNvPr id="159746" name="Group 4"/>
          <p:cNvGrpSpPr>
            <a:grpSpLocks/>
          </p:cNvGrpSpPr>
          <p:nvPr/>
        </p:nvGrpSpPr>
        <p:grpSpPr bwMode="auto">
          <a:xfrm>
            <a:off x="8128398" y="7098506"/>
            <a:ext cx="2887265" cy="3328988"/>
            <a:chOff x="0" y="0"/>
            <a:chExt cx="3850624" cy="4438376"/>
          </a:xfrm>
        </p:grpSpPr>
        <p:sp>
          <p:nvSpPr>
            <p:cNvPr id="3" name="AutoShape 5"/>
            <p:cNvSpPr>
              <a:spLocks/>
            </p:cNvSpPr>
            <p:nvPr/>
          </p:nvSpPr>
          <p:spPr bwMode="auto">
            <a:xfrm>
              <a:off x="1924518"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AutoShape 6"/>
            <p:cNvSpPr>
              <a:spLocks/>
            </p:cNvSpPr>
            <p:nvPr/>
          </p:nvSpPr>
          <p:spPr bwMode="auto">
            <a:xfrm flipH="1">
              <a:off x="0" y="0"/>
              <a:ext cx="1926106" cy="4438376"/>
            </a:xfrm>
            <a:custGeom>
              <a:avLst/>
              <a:gdLst>
                <a:gd name="T0" fmla="*/ 963053 w 21600"/>
                <a:gd name="T1" fmla="*/ 2219188 h 21600"/>
                <a:gd name="T2" fmla="*/ 963053 w 21600"/>
                <a:gd name="T3" fmla="*/ 2219188 h 21600"/>
                <a:gd name="T4" fmla="*/ 963053 w 21600"/>
                <a:gd name="T5" fmla="*/ 2219188 h 21600"/>
                <a:gd name="T6" fmla="*/ 963053 w 21600"/>
                <a:gd name="T7" fmla="*/ 22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6362"/>
                  </a:lnTo>
                  <a:lnTo>
                    <a:pt x="0" y="0"/>
                  </a:ln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9747" name="Group 7"/>
          <p:cNvGrpSpPr>
            <a:grpSpLocks/>
          </p:cNvGrpSpPr>
          <p:nvPr/>
        </p:nvGrpSpPr>
        <p:grpSpPr bwMode="auto">
          <a:xfrm>
            <a:off x="12002691" y="7174707"/>
            <a:ext cx="3349228" cy="3861197"/>
            <a:chOff x="0" y="0"/>
            <a:chExt cx="4466556" cy="5148323"/>
          </a:xfrm>
        </p:grpSpPr>
        <p:sp>
          <p:nvSpPr>
            <p:cNvPr id="5" name="AutoShape 8"/>
            <p:cNvSpPr>
              <a:spLocks/>
            </p:cNvSpPr>
            <p:nvPr/>
          </p:nvSpPr>
          <p:spPr bwMode="auto">
            <a:xfrm>
              <a:off x="2232484"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 name="AutoShape 9"/>
            <p:cNvSpPr>
              <a:spLocks/>
            </p:cNvSpPr>
            <p:nvPr/>
          </p:nvSpPr>
          <p:spPr bwMode="auto">
            <a:xfrm flipH="1">
              <a:off x="0" y="0"/>
              <a:ext cx="2234072" cy="5148323"/>
            </a:xfrm>
            <a:custGeom>
              <a:avLst/>
              <a:gdLst>
                <a:gd name="T0" fmla="*/ 1117036 w 21600"/>
                <a:gd name="T1" fmla="*/ 2574162 h 21600"/>
                <a:gd name="T2" fmla="*/ 1117036 w 21600"/>
                <a:gd name="T3" fmla="*/ 2574162 h 21600"/>
                <a:gd name="T4" fmla="*/ 1117036 w 21600"/>
                <a:gd name="T5" fmla="*/ 2574162 h 21600"/>
                <a:gd name="T6" fmla="*/ 1117036 w 21600"/>
                <a:gd name="T7" fmla="*/ 2574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9748" name="Group 10"/>
          <p:cNvGrpSpPr>
            <a:grpSpLocks/>
          </p:cNvGrpSpPr>
          <p:nvPr/>
        </p:nvGrpSpPr>
        <p:grpSpPr bwMode="auto">
          <a:xfrm>
            <a:off x="14623257" y="5806679"/>
            <a:ext cx="2241947" cy="2583656"/>
            <a:chOff x="0" y="0"/>
            <a:chExt cx="2989170" cy="3445431"/>
          </a:xfrm>
        </p:grpSpPr>
        <p:sp>
          <p:nvSpPr>
            <p:cNvPr id="156683" name="AutoShape 11"/>
            <p:cNvSpPr>
              <a:spLocks/>
            </p:cNvSpPr>
            <p:nvPr/>
          </p:nvSpPr>
          <p:spPr bwMode="auto">
            <a:xfrm>
              <a:off x="1493792"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6684" name="AutoShape 12"/>
            <p:cNvSpPr>
              <a:spLocks/>
            </p:cNvSpPr>
            <p:nvPr/>
          </p:nvSpPr>
          <p:spPr bwMode="auto">
            <a:xfrm flipH="1">
              <a:off x="0" y="0"/>
              <a:ext cx="1495378" cy="3445431"/>
            </a:xfrm>
            <a:custGeom>
              <a:avLst/>
              <a:gdLst>
                <a:gd name="T0" fmla="*/ 747689 w 21600"/>
                <a:gd name="T1" fmla="*/ 1722716 h 21600"/>
                <a:gd name="T2" fmla="*/ 747689 w 21600"/>
                <a:gd name="T3" fmla="*/ 1722716 h 21600"/>
                <a:gd name="T4" fmla="*/ 747689 w 21600"/>
                <a:gd name="T5" fmla="*/ 1722716 h 21600"/>
                <a:gd name="T6" fmla="*/ 747689 w 21600"/>
                <a:gd name="T7" fmla="*/ 17227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9749" name="Group 13"/>
          <p:cNvGrpSpPr>
            <a:grpSpLocks/>
          </p:cNvGrpSpPr>
          <p:nvPr/>
        </p:nvGrpSpPr>
        <p:grpSpPr bwMode="auto">
          <a:xfrm>
            <a:off x="13070682" y="4437460"/>
            <a:ext cx="1778794" cy="2051447"/>
            <a:chOff x="0" y="0"/>
            <a:chExt cx="2372151" cy="2734231"/>
          </a:xfrm>
        </p:grpSpPr>
        <p:sp>
          <p:nvSpPr>
            <p:cNvPr id="156686" name="AutoShape 14"/>
            <p:cNvSpPr>
              <a:spLocks/>
            </p:cNvSpPr>
            <p:nvPr/>
          </p:nvSpPr>
          <p:spPr bwMode="auto">
            <a:xfrm>
              <a:off x="1186076" y="0"/>
              <a:ext cx="1186075"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6687" name="AutoShape 15"/>
            <p:cNvSpPr>
              <a:spLocks/>
            </p:cNvSpPr>
            <p:nvPr/>
          </p:nvSpPr>
          <p:spPr bwMode="auto">
            <a:xfrm flipH="1">
              <a:off x="0" y="0"/>
              <a:ext cx="1186076" cy="2734231"/>
            </a:xfrm>
            <a:custGeom>
              <a:avLst/>
              <a:gdLst>
                <a:gd name="T0" fmla="*/ 593038 w 21600"/>
                <a:gd name="T1" fmla="*/ 1367116 h 21600"/>
                <a:gd name="T2" fmla="*/ 593038 w 21600"/>
                <a:gd name="T3" fmla="*/ 1367116 h 21600"/>
                <a:gd name="T4" fmla="*/ 593038 w 21600"/>
                <a:gd name="T5" fmla="*/ 1367116 h 21600"/>
                <a:gd name="T6" fmla="*/ 593038 w 21600"/>
                <a:gd name="T7" fmla="*/ 13671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16362"/>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9750" name="Group 16"/>
          <p:cNvGrpSpPr>
            <a:grpSpLocks/>
          </p:cNvGrpSpPr>
          <p:nvPr/>
        </p:nvGrpSpPr>
        <p:grpSpPr bwMode="auto">
          <a:xfrm>
            <a:off x="9638110" y="4625579"/>
            <a:ext cx="1576388" cy="1818084"/>
            <a:chOff x="0" y="0"/>
            <a:chExt cx="2102181" cy="2423053"/>
          </a:xfrm>
        </p:grpSpPr>
        <p:sp>
          <p:nvSpPr>
            <p:cNvPr id="156689" name="AutoShape 17"/>
            <p:cNvSpPr>
              <a:spLocks/>
            </p:cNvSpPr>
            <p:nvPr/>
          </p:nvSpPr>
          <p:spPr bwMode="auto">
            <a:xfrm>
              <a:off x="1051091"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6690" name="AutoShape 18"/>
            <p:cNvSpPr>
              <a:spLocks/>
            </p:cNvSpPr>
            <p:nvPr/>
          </p:nvSpPr>
          <p:spPr bwMode="auto">
            <a:xfrm flipH="1">
              <a:off x="0" y="0"/>
              <a:ext cx="1051091" cy="2423053"/>
            </a:xfrm>
            <a:custGeom>
              <a:avLst/>
              <a:gdLst>
                <a:gd name="T0" fmla="*/ 525546 w 21600"/>
                <a:gd name="T1" fmla="*/ 1211527 h 21600"/>
                <a:gd name="T2" fmla="*/ 525546 w 21600"/>
                <a:gd name="T3" fmla="*/ 1211527 h 21600"/>
                <a:gd name="T4" fmla="*/ 525546 w 21600"/>
                <a:gd name="T5" fmla="*/ 1211527 h 21600"/>
                <a:gd name="T6" fmla="*/ 525546 w 21600"/>
                <a:gd name="T7" fmla="*/ 1211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grpSp>
        <p:nvGrpSpPr>
          <p:cNvPr id="159751" name="Group 19"/>
          <p:cNvGrpSpPr>
            <a:grpSpLocks/>
          </p:cNvGrpSpPr>
          <p:nvPr/>
        </p:nvGrpSpPr>
        <p:grpSpPr bwMode="auto">
          <a:xfrm>
            <a:off x="7692629" y="6040041"/>
            <a:ext cx="1162050" cy="1339453"/>
            <a:chOff x="0" y="0"/>
            <a:chExt cx="1549377" cy="1785870"/>
          </a:xfrm>
        </p:grpSpPr>
        <p:sp>
          <p:nvSpPr>
            <p:cNvPr id="156692" name="AutoShape 20"/>
            <p:cNvSpPr>
              <a:spLocks/>
            </p:cNvSpPr>
            <p:nvPr/>
          </p:nvSpPr>
          <p:spPr bwMode="auto">
            <a:xfrm>
              <a:off x="774689"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56693" name="AutoShape 21"/>
            <p:cNvSpPr>
              <a:spLocks/>
            </p:cNvSpPr>
            <p:nvPr/>
          </p:nvSpPr>
          <p:spPr bwMode="auto">
            <a:xfrm flipH="1">
              <a:off x="0" y="0"/>
              <a:ext cx="774689" cy="1785870"/>
            </a:xfrm>
            <a:custGeom>
              <a:avLst/>
              <a:gdLst>
                <a:gd name="T0" fmla="*/ 387345 w 21600"/>
                <a:gd name="T1" fmla="*/ 892935 h 21600"/>
                <a:gd name="T2" fmla="*/ 387345 w 21600"/>
                <a:gd name="T3" fmla="*/ 892935 h 21600"/>
                <a:gd name="T4" fmla="*/ 387345 w 21600"/>
                <a:gd name="T5" fmla="*/ 892935 h 21600"/>
                <a:gd name="T6" fmla="*/ 387345 w 21600"/>
                <a:gd name="T7" fmla="*/ 8929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16362"/>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156694" name="Line 22"/>
          <p:cNvSpPr>
            <a:spLocks noChangeShapeType="1"/>
          </p:cNvSpPr>
          <p:nvPr/>
        </p:nvSpPr>
        <p:spPr bwMode="auto">
          <a:xfrm>
            <a:off x="11290698" y="5361385"/>
            <a:ext cx="1806178"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695" name="Line 23"/>
          <p:cNvSpPr>
            <a:spLocks noChangeShapeType="1"/>
          </p:cNvSpPr>
          <p:nvPr/>
        </p:nvSpPr>
        <p:spPr bwMode="auto">
          <a:xfrm flipV="1">
            <a:off x="8865394" y="6066235"/>
            <a:ext cx="623888" cy="351234"/>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696" name="Line 24"/>
          <p:cNvSpPr>
            <a:spLocks noChangeShapeType="1"/>
          </p:cNvSpPr>
          <p:nvPr/>
        </p:nvSpPr>
        <p:spPr bwMode="auto">
          <a:xfrm flipH="1" flipV="1">
            <a:off x="8329612" y="7627144"/>
            <a:ext cx="233363" cy="517922"/>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697" name="Line 25"/>
          <p:cNvSpPr>
            <a:spLocks noChangeShapeType="1"/>
          </p:cNvSpPr>
          <p:nvPr/>
        </p:nvSpPr>
        <p:spPr bwMode="auto">
          <a:xfrm flipH="1">
            <a:off x="10657285" y="10110788"/>
            <a:ext cx="1115615"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698" name="Line 26"/>
          <p:cNvSpPr>
            <a:spLocks noChangeShapeType="1"/>
          </p:cNvSpPr>
          <p:nvPr/>
        </p:nvSpPr>
        <p:spPr bwMode="auto">
          <a:xfrm flipH="1">
            <a:off x="15222141" y="8477251"/>
            <a:ext cx="757238" cy="756047"/>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699" name="Line 27"/>
          <p:cNvSpPr>
            <a:spLocks noChangeShapeType="1"/>
          </p:cNvSpPr>
          <p:nvPr/>
        </p:nvSpPr>
        <p:spPr bwMode="auto">
          <a:xfrm flipH="1" flipV="1">
            <a:off x="14435138" y="6379369"/>
            <a:ext cx="502444" cy="502444"/>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56700" name="AutoShape 28"/>
          <p:cNvSpPr>
            <a:spLocks/>
          </p:cNvSpPr>
          <p:nvPr/>
        </p:nvSpPr>
        <p:spPr bwMode="auto">
          <a:xfrm>
            <a:off x="951310" y="5004197"/>
            <a:ext cx="5143500"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How We Deliver Our Product Right to Your Place ?</a:t>
            </a:r>
            <a:endParaRPr lang="en-US" sz="1800" dirty="0">
              <a:solidFill>
                <a:schemeClr val="tx2"/>
              </a:solidFill>
              <a:latin typeface="Roboto" charset="0"/>
              <a:ea typeface="ＭＳ Ｐゴシック" charset="0"/>
              <a:cs typeface="Roboto" charset="0"/>
              <a:sym typeface="Roboto" charset="0"/>
            </a:endParaRPr>
          </a:p>
        </p:txBody>
      </p:sp>
      <p:sp>
        <p:nvSpPr>
          <p:cNvPr id="156701" name="AutoShape 29"/>
          <p:cNvSpPr>
            <a:spLocks/>
          </p:cNvSpPr>
          <p:nvPr/>
        </p:nvSpPr>
        <p:spPr bwMode="auto">
          <a:xfrm>
            <a:off x="975122" y="7610475"/>
            <a:ext cx="5119688" cy="20824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156702" name="AutoShape 30"/>
          <p:cNvSpPr>
            <a:spLocks/>
          </p:cNvSpPr>
          <p:nvPr/>
        </p:nvSpPr>
        <p:spPr bwMode="auto">
          <a:xfrm>
            <a:off x="13326666" y="9184481"/>
            <a:ext cx="633413" cy="723900"/>
          </a:xfrm>
          <a:custGeom>
            <a:avLst/>
            <a:gdLst>
              <a:gd name="T0" fmla="*/ 422275 w 21600"/>
              <a:gd name="T1" fmla="*/ 482600 h 21600"/>
              <a:gd name="T2" fmla="*/ 422275 w 21600"/>
              <a:gd name="T3" fmla="*/ 482600 h 21600"/>
              <a:gd name="T4" fmla="*/ 422275 w 21600"/>
              <a:gd name="T5" fmla="*/ 482600 h 21600"/>
              <a:gd name="T6" fmla="*/ 42227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3" name="AutoShape 31"/>
          <p:cNvSpPr>
            <a:spLocks/>
          </p:cNvSpPr>
          <p:nvPr/>
        </p:nvSpPr>
        <p:spPr bwMode="auto">
          <a:xfrm>
            <a:off x="15492412" y="7137797"/>
            <a:ext cx="501254" cy="500063"/>
          </a:xfrm>
          <a:custGeom>
            <a:avLst/>
            <a:gdLst>
              <a:gd name="T0" fmla="*/ 334169 w 21444"/>
              <a:gd name="T1" fmla="*/ 333375 h 21444"/>
              <a:gd name="T2" fmla="*/ 334169 w 21444"/>
              <a:gd name="T3" fmla="*/ 333375 h 21444"/>
              <a:gd name="T4" fmla="*/ 334169 w 21444"/>
              <a:gd name="T5" fmla="*/ 333375 h 21444"/>
              <a:gd name="T6" fmla="*/ 334169 w 21444"/>
              <a:gd name="T7" fmla="*/ 33337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4" name="AutoShape 32"/>
          <p:cNvSpPr>
            <a:spLocks/>
          </p:cNvSpPr>
          <p:nvPr/>
        </p:nvSpPr>
        <p:spPr bwMode="auto">
          <a:xfrm>
            <a:off x="8131969" y="6710363"/>
            <a:ext cx="283369" cy="228600"/>
          </a:xfrm>
          <a:custGeom>
            <a:avLst/>
            <a:gdLst>
              <a:gd name="T0" fmla="*/ 188904 w 21335"/>
              <a:gd name="T1" fmla="*/ 154748 h 21422"/>
              <a:gd name="T2" fmla="*/ 188904 w 21335"/>
              <a:gd name="T3" fmla="*/ 154748 h 21422"/>
              <a:gd name="T4" fmla="*/ 188904 w 21335"/>
              <a:gd name="T5" fmla="*/ 154748 h 21422"/>
              <a:gd name="T6" fmla="*/ 188904 w 21335"/>
              <a:gd name="T7" fmla="*/ 15474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5" name="AutoShape 33"/>
          <p:cNvSpPr>
            <a:spLocks/>
          </p:cNvSpPr>
          <p:nvPr/>
        </p:nvSpPr>
        <p:spPr bwMode="auto">
          <a:xfrm>
            <a:off x="13749338" y="5486401"/>
            <a:ext cx="421481" cy="421481"/>
          </a:xfrm>
          <a:custGeom>
            <a:avLst/>
            <a:gdLst>
              <a:gd name="T0" fmla="*/ 280988 w 21470"/>
              <a:gd name="T1" fmla="*/ 284390 h 21470"/>
              <a:gd name="T2" fmla="*/ 280988 w 21470"/>
              <a:gd name="T3" fmla="*/ 284390 h 21470"/>
              <a:gd name="T4" fmla="*/ 280988 w 21470"/>
              <a:gd name="T5" fmla="*/ 284390 h 21470"/>
              <a:gd name="T6" fmla="*/ 280988 w 21470"/>
              <a:gd name="T7" fmla="*/ 28439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6" name="AutoShape 34"/>
          <p:cNvSpPr>
            <a:spLocks/>
          </p:cNvSpPr>
          <p:nvPr/>
        </p:nvSpPr>
        <p:spPr bwMode="auto">
          <a:xfrm>
            <a:off x="9246394" y="8988029"/>
            <a:ext cx="514350" cy="466725"/>
          </a:xfrm>
          <a:custGeom>
            <a:avLst/>
            <a:gdLst>
              <a:gd name="T0" fmla="*/ 342900 w 21600"/>
              <a:gd name="T1" fmla="*/ 311150 h 21600"/>
              <a:gd name="T2" fmla="*/ 342900 w 21600"/>
              <a:gd name="T3" fmla="*/ 311150 h 21600"/>
              <a:gd name="T4" fmla="*/ 342900 w 21600"/>
              <a:gd name="T5" fmla="*/ 311150 h 21600"/>
              <a:gd name="T6" fmla="*/ 342900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7" name="AutoShape 35"/>
          <p:cNvSpPr>
            <a:spLocks/>
          </p:cNvSpPr>
          <p:nvPr/>
        </p:nvSpPr>
        <p:spPr bwMode="auto">
          <a:xfrm>
            <a:off x="10236994" y="5584031"/>
            <a:ext cx="242888" cy="323850"/>
          </a:xfrm>
          <a:custGeom>
            <a:avLst/>
            <a:gdLst>
              <a:gd name="T0" fmla="*/ 161925 w 21600"/>
              <a:gd name="T1" fmla="*/ 215900 h 21600"/>
              <a:gd name="T2" fmla="*/ 161925 w 21600"/>
              <a:gd name="T3" fmla="*/ 215900 h 21600"/>
              <a:gd name="T4" fmla="*/ 161925 w 21600"/>
              <a:gd name="T5" fmla="*/ 215900 h 21600"/>
              <a:gd name="T6" fmla="*/ 161925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00" y="6750"/>
                </a:moveTo>
                <a:lnTo>
                  <a:pt x="11700" y="1350"/>
                </a:lnTo>
                <a:lnTo>
                  <a:pt x="2699" y="1350"/>
                </a:lnTo>
                <a:cubicBezTo>
                  <a:pt x="2202" y="1350"/>
                  <a:pt x="1799" y="1652"/>
                  <a:pt x="1799" y="2024"/>
                </a:cubicBezTo>
                <a:lnTo>
                  <a:pt x="1799" y="19575"/>
                </a:lnTo>
                <a:cubicBezTo>
                  <a:pt x="1799" y="19947"/>
                  <a:pt x="2202" y="20249"/>
                  <a:pt x="2699" y="20249"/>
                </a:cubicBezTo>
                <a:lnTo>
                  <a:pt x="18900" y="20249"/>
                </a:lnTo>
                <a:cubicBezTo>
                  <a:pt x="19396" y="20249"/>
                  <a:pt x="19799" y="19947"/>
                  <a:pt x="19799" y="19575"/>
                </a:cubicBezTo>
                <a:lnTo>
                  <a:pt x="19799" y="7424"/>
                </a:lnTo>
                <a:lnTo>
                  <a:pt x="12599" y="7424"/>
                </a:lnTo>
                <a:cubicBezTo>
                  <a:pt x="12102" y="7424"/>
                  <a:pt x="11700" y="7122"/>
                  <a:pt x="11700" y="6750"/>
                </a:cubicBezTo>
                <a:cubicBezTo>
                  <a:pt x="11700" y="6750"/>
                  <a:pt x="11700" y="6750"/>
                  <a:pt x="11700"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600" y="6803"/>
                </a:lnTo>
                <a:lnTo>
                  <a:pt x="21600" y="20249"/>
                </a:lnTo>
                <a:cubicBezTo>
                  <a:pt x="21600" y="20994"/>
                  <a:pt x="20794" y="21600"/>
                  <a:pt x="19799" y="21600"/>
                </a:cubicBezTo>
                <a:lnTo>
                  <a:pt x="1799" y="21600"/>
                </a:lnTo>
                <a:cubicBezTo>
                  <a:pt x="805" y="21600"/>
                  <a:pt x="0" y="20994"/>
                  <a:pt x="0" y="20249"/>
                </a:cubicBezTo>
                <a:lnTo>
                  <a:pt x="0" y="1350"/>
                </a:lnTo>
                <a:cubicBezTo>
                  <a:pt x="0" y="604"/>
                  <a:pt x="805" y="0"/>
                  <a:pt x="1799"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56708" name="AutoShape 36"/>
          <p:cNvSpPr>
            <a:spLocks/>
          </p:cNvSpPr>
          <p:nvPr/>
        </p:nvSpPr>
        <p:spPr bwMode="auto">
          <a:xfrm>
            <a:off x="7415212" y="10121504"/>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156709" name="AutoShape 37"/>
          <p:cNvSpPr>
            <a:spLocks/>
          </p:cNvSpPr>
          <p:nvPr/>
        </p:nvSpPr>
        <p:spPr bwMode="auto">
          <a:xfrm>
            <a:off x="11075194" y="10497741"/>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156710" name="AutoShape 38"/>
          <p:cNvSpPr>
            <a:spLocks/>
          </p:cNvSpPr>
          <p:nvPr/>
        </p:nvSpPr>
        <p:spPr bwMode="auto">
          <a:xfrm>
            <a:off x="15742444" y="8651081"/>
            <a:ext cx="206335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156711" name="AutoShape 39"/>
          <p:cNvSpPr>
            <a:spLocks/>
          </p:cNvSpPr>
          <p:nvPr/>
        </p:nvSpPr>
        <p:spPr bwMode="auto">
          <a:xfrm>
            <a:off x="14622066" y="4585097"/>
            <a:ext cx="206335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156712" name="AutoShape 40"/>
          <p:cNvSpPr>
            <a:spLocks/>
          </p:cNvSpPr>
          <p:nvPr/>
        </p:nvSpPr>
        <p:spPr bwMode="auto">
          <a:xfrm>
            <a:off x="11008519" y="4305300"/>
            <a:ext cx="20621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156713" name="AutoShape 41"/>
          <p:cNvSpPr>
            <a:spLocks/>
          </p:cNvSpPr>
          <p:nvPr/>
        </p:nvSpPr>
        <p:spPr bwMode="auto">
          <a:xfrm>
            <a:off x="7278291" y="5057775"/>
            <a:ext cx="206335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charset="0"/>
                <a:ea typeface="ＭＳ Ｐゴシック" charset="0"/>
                <a:cs typeface="Roboto" charset="0"/>
                <a:sym typeface="Roboto" charset="0"/>
              </a:rPr>
              <a:t>Lorem ipsum</a:t>
            </a: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3"/>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a:xfrm>
            <a:off x="0" y="2536827"/>
            <a:ext cx="18288000" cy="5617318"/>
          </a:xfrm>
        </p:spPr>
      </p:sp>
      <p:sp>
        <p:nvSpPr>
          <p:cNvPr id="1945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CEF159F-04F3-4E74-8389-08D01F2CF073}" type="slidenum">
              <a:rPr lang="en-US" sz="1500">
                <a:solidFill>
                  <a:schemeClr val="tx2"/>
                </a:solidFill>
              </a:rPr>
              <a:pPr algn="ctr" eaLnBrk="1">
                <a:lnSpc>
                  <a:spcPct val="100000"/>
                </a:lnSpc>
              </a:pPr>
              <a:t>15</a:t>
            </a:fld>
            <a:endParaRPr lang="en-US" sz="1800" dirty="0">
              <a:solidFill>
                <a:schemeClr val="tx2"/>
              </a:solidFill>
            </a:endParaRPr>
          </a:p>
        </p:txBody>
      </p:sp>
      <p:sp>
        <p:nvSpPr>
          <p:cNvPr id="19461" name="AutoShape 5"/>
          <p:cNvSpPr>
            <a:spLocks/>
          </p:cNvSpPr>
          <p:nvPr/>
        </p:nvSpPr>
        <p:spPr bwMode="auto">
          <a:xfrm>
            <a:off x="1996679" y="7453313"/>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p>
        </p:txBody>
      </p:sp>
      <p:sp>
        <p:nvSpPr>
          <p:cNvPr id="19462" name="AutoShape 6"/>
          <p:cNvSpPr>
            <a:spLocks/>
          </p:cNvSpPr>
          <p:nvPr/>
        </p:nvSpPr>
        <p:spPr bwMode="auto">
          <a:xfrm>
            <a:off x="6254354" y="7453313"/>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p>
        </p:txBody>
      </p:sp>
      <p:sp>
        <p:nvSpPr>
          <p:cNvPr id="19463" name="AutoShape 7"/>
          <p:cNvSpPr>
            <a:spLocks/>
          </p:cNvSpPr>
          <p:nvPr/>
        </p:nvSpPr>
        <p:spPr bwMode="auto">
          <a:xfrm>
            <a:off x="10592991" y="7453313"/>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p>
        </p:txBody>
      </p:sp>
      <p:sp>
        <p:nvSpPr>
          <p:cNvPr id="19464" name="AutoShape 8"/>
          <p:cNvSpPr>
            <a:spLocks/>
          </p:cNvSpPr>
          <p:nvPr/>
        </p:nvSpPr>
        <p:spPr bwMode="auto">
          <a:xfrm>
            <a:off x="14870906" y="7453313"/>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p>
        </p:txBody>
      </p:sp>
      <p:sp>
        <p:nvSpPr>
          <p:cNvPr id="19465" name="AutoShape 9"/>
          <p:cNvSpPr>
            <a:spLocks/>
          </p:cNvSpPr>
          <p:nvPr/>
        </p:nvSpPr>
        <p:spPr bwMode="auto">
          <a:xfrm>
            <a:off x="15347156" y="7895035"/>
            <a:ext cx="476250" cy="545306"/>
          </a:xfrm>
          <a:custGeom>
            <a:avLst/>
            <a:gdLst>
              <a:gd name="T0" fmla="*/ 317500 w 21600"/>
              <a:gd name="T1" fmla="*/ 363537 h 21600"/>
              <a:gd name="T2" fmla="*/ 317500 w 21600"/>
              <a:gd name="T3" fmla="*/ 363537 h 21600"/>
              <a:gd name="T4" fmla="*/ 317500 w 21600"/>
              <a:gd name="T5" fmla="*/ 363537 h 21600"/>
              <a:gd name="T6" fmla="*/ 317500 w 21600"/>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9466" name="AutoShape 10"/>
          <p:cNvSpPr>
            <a:spLocks/>
          </p:cNvSpPr>
          <p:nvPr/>
        </p:nvSpPr>
        <p:spPr bwMode="auto">
          <a:xfrm>
            <a:off x="11052572" y="7896225"/>
            <a:ext cx="509588" cy="542925"/>
          </a:xfrm>
          <a:custGeom>
            <a:avLst/>
            <a:gdLst>
              <a:gd name="T0" fmla="*/ 339725 w 21600"/>
              <a:gd name="T1" fmla="*/ 361950 h 21600"/>
              <a:gd name="T2" fmla="*/ 339725 w 21600"/>
              <a:gd name="T3" fmla="*/ 361950 h 21600"/>
              <a:gd name="T4" fmla="*/ 339725 w 21600"/>
              <a:gd name="T5" fmla="*/ 361950 h 21600"/>
              <a:gd name="T6" fmla="*/ 3397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6" y="8101"/>
                </a:moveTo>
                <a:cubicBezTo>
                  <a:pt x="15118" y="8085"/>
                  <a:pt x="15119" y="8071"/>
                  <a:pt x="15121" y="8057"/>
                </a:cubicBezTo>
                <a:cubicBezTo>
                  <a:pt x="15121" y="8071"/>
                  <a:pt x="15126" y="8085"/>
                  <a:pt x="15126" y="8101"/>
                </a:cubicBezTo>
                <a:lnTo>
                  <a:pt x="15116" y="8101"/>
                </a:lnTo>
                <a:cubicBezTo>
                  <a:pt x="15116" y="8101"/>
                  <a:pt x="15116" y="8101"/>
                  <a:pt x="15116" y="8101"/>
                </a:cubicBezTo>
                <a:close/>
                <a:moveTo>
                  <a:pt x="10798" y="14851"/>
                </a:moveTo>
                <a:cubicBezTo>
                  <a:pt x="10401" y="14851"/>
                  <a:pt x="10079" y="15153"/>
                  <a:pt x="10079" y="15525"/>
                </a:cubicBezTo>
                <a:cubicBezTo>
                  <a:pt x="10079" y="15898"/>
                  <a:pt x="10401" y="16199"/>
                  <a:pt x="10798" y="16199"/>
                </a:cubicBezTo>
                <a:cubicBezTo>
                  <a:pt x="11196" y="16199"/>
                  <a:pt x="11519" y="15898"/>
                  <a:pt x="11519" y="15525"/>
                </a:cubicBezTo>
                <a:cubicBezTo>
                  <a:pt x="11519" y="15153"/>
                  <a:pt x="11196" y="14851"/>
                  <a:pt x="10798" y="14851"/>
                </a:cubicBezTo>
                <a:cubicBezTo>
                  <a:pt x="10798" y="14851"/>
                  <a:pt x="10798" y="14851"/>
                  <a:pt x="10798" y="14851"/>
                </a:cubicBezTo>
                <a:close/>
                <a:moveTo>
                  <a:pt x="11519" y="16879"/>
                </a:moveTo>
                <a:lnTo>
                  <a:pt x="11519" y="17550"/>
                </a:lnTo>
                <a:cubicBezTo>
                  <a:pt x="11519" y="17922"/>
                  <a:pt x="11196" y="18224"/>
                  <a:pt x="10798" y="18224"/>
                </a:cubicBezTo>
                <a:cubicBezTo>
                  <a:pt x="10401" y="18224"/>
                  <a:pt x="10079" y="17922"/>
                  <a:pt x="10079" y="17550"/>
                </a:cubicBezTo>
                <a:lnTo>
                  <a:pt x="10079" y="16879"/>
                </a:lnTo>
                <a:cubicBezTo>
                  <a:pt x="9546" y="16630"/>
                  <a:pt x="9179" y="16120"/>
                  <a:pt x="9179" y="15525"/>
                </a:cubicBezTo>
                <a:cubicBezTo>
                  <a:pt x="9179" y="14686"/>
                  <a:pt x="9904" y="14005"/>
                  <a:pt x="10798" y="14005"/>
                </a:cubicBezTo>
                <a:cubicBezTo>
                  <a:pt x="11693" y="14005"/>
                  <a:pt x="12419" y="14686"/>
                  <a:pt x="12419" y="15525"/>
                </a:cubicBezTo>
                <a:cubicBezTo>
                  <a:pt x="12419" y="16120"/>
                  <a:pt x="12051" y="16630"/>
                  <a:pt x="11519" y="16879"/>
                </a:cubicBezTo>
                <a:cubicBezTo>
                  <a:pt x="11519" y="16879"/>
                  <a:pt x="11519" y="16879"/>
                  <a:pt x="11519" y="16879"/>
                </a:cubicBezTo>
                <a:close/>
                <a:moveTo>
                  <a:pt x="20159" y="12824"/>
                </a:moveTo>
                <a:cubicBezTo>
                  <a:pt x="20159" y="12452"/>
                  <a:pt x="19837" y="12150"/>
                  <a:pt x="19439" y="12150"/>
                </a:cubicBezTo>
                <a:lnTo>
                  <a:pt x="2159" y="12150"/>
                </a:lnTo>
                <a:cubicBezTo>
                  <a:pt x="1762" y="12150"/>
                  <a:pt x="1438" y="12452"/>
                  <a:pt x="1438" y="12824"/>
                </a:cubicBezTo>
                <a:lnTo>
                  <a:pt x="1438" y="19575"/>
                </a:lnTo>
                <a:cubicBezTo>
                  <a:pt x="1438" y="19947"/>
                  <a:pt x="1762" y="20250"/>
                  <a:pt x="2159" y="20250"/>
                </a:cubicBezTo>
                <a:lnTo>
                  <a:pt x="19439" y="20250"/>
                </a:lnTo>
                <a:cubicBezTo>
                  <a:pt x="19837" y="20250"/>
                  <a:pt x="20159" y="19947"/>
                  <a:pt x="20159" y="19575"/>
                </a:cubicBezTo>
                <a:lnTo>
                  <a:pt x="20159" y="12824"/>
                </a:lnTo>
                <a:cubicBezTo>
                  <a:pt x="20159" y="12824"/>
                  <a:pt x="20159" y="12824"/>
                  <a:pt x="20159" y="12824"/>
                </a:cubicBezTo>
                <a:close/>
                <a:moveTo>
                  <a:pt x="10798" y="3287"/>
                </a:moveTo>
                <a:cubicBezTo>
                  <a:pt x="13230" y="3287"/>
                  <a:pt x="15258" y="4891"/>
                  <a:pt x="15756" y="7032"/>
                </a:cubicBezTo>
                <a:cubicBezTo>
                  <a:pt x="15781" y="7018"/>
                  <a:pt x="15812" y="7008"/>
                  <a:pt x="15839" y="6994"/>
                </a:cubicBezTo>
                <a:lnTo>
                  <a:pt x="15839" y="7847"/>
                </a:lnTo>
                <a:cubicBezTo>
                  <a:pt x="15839" y="8360"/>
                  <a:pt x="16282" y="8775"/>
                  <a:pt x="16829" y="8775"/>
                </a:cubicBezTo>
                <a:cubicBezTo>
                  <a:pt x="17376" y="8775"/>
                  <a:pt x="17818" y="8360"/>
                  <a:pt x="17818" y="7847"/>
                </a:cubicBezTo>
                <a:lnTo>
                  <a:pt x="17818" y="6919"/>
                </a:lnTo>
                <a:cubicBezTo>
                  <a:pt x="17818" y="6748"/>
                  <a:pt x="17757" y="6596"/>
                  <a:pt x="17670" y="6459"/>
                </a:cubicBezTo>
                <a:cubicBezTo>
                  <a:pt x="16854" y="3600"/>
                  <a:pt x="14105" y="1485"/>
                  <a:pt x="10798" y="1485"/>
                </a:cubicBezTo>
                <a:cubicBezTo>
                  <a:pt x="6849" y="1485"/>
                  <a:pt x="3604" y="4486"/>
                  <a:pt x="3604" y="8188"/>
                </a:cubicBezTo>
                <a:lnTo>
                  <a:pt x="3604" y="11191"/>
                </a:lnTo>
                <a:cubicBezTo>
                  <a:pt x="3604" y="11286"/>
                  <a:pt x="3615" y="11380"/>
                  <a:pt x="3619" y="11476"/>
                </a:cubicBezTo>
                <a:lnTo>
                  <a:pt x="5766" y="11476"/>
                </a:lnTo>
                <a:lnTo>
                  <a:pt x="5766" y="8048"/>
                </a:lnTo>
                <a:cubicBezTo>
                  <a:pt x="5766" y="5418"/>
                  <a:pt x="7994" y="3287"/>
                  <a:pt x="10798" y="3287"/>
                </a:cubicBezTo>
                <a:cubicBezTo>
                  <a:pt x="10798" y="3287"/>
                  <a:pt x="10798" y="3287"/>
                  <a:pt x="10798" y="3287"/>
                </a:cubicBezTo>
                <a:close/>
                <a:moveTo>
                  <a:pt x="20159" y="21600"/>
                </a:moveTo>
                <a:lnTo>
                  <a:pt x="1438" y="21600"/>
                </a:lnTo>
                <a:cubicBezTo>
                  <a:pt x="644" y="21600"/>
                  <a:pt x="0" y="20995"/>
                  <a:pt x="0" y="20250"/>
                </a:cubicBezTo>
                <a:lnTo>
                  <a:pt x="0" y="12150"/>
                </a:lnTo>
                <a:cubicBezTo>
                  <a:pt x="0" y="11405"/>
                  <a:pt x="644" y="10799"/>
                  <a:pt x="1438" y="10799"/>
                </a:cubicBezTo>
                <a:lnTo>
                  <a:pt x="2159" y="10799"/>
                </a:lnTo>
                <a:lnTo>
                  <a:pt x="2159" y="8101"/>
                </a:lnTo>
                <a:cubicBezTo>
                  <a:pt x="2159" y="3627"/>
                  <a:pt x="6026" y="0"/>
                  <a:pt x="10798" y="0"/>
                </a:cubicBezTo>
                <a:cubicBezTo>
                  <a:pt x="15570" y="0"/>
                  <a:pt x="19439" y="3627"/>
                  <a:pt x="19439" y="8101"/>
                </a:cubicBezTo>
                <a:lnTo>
                  <a:pt x="19435" y="8101"/>
                </a:lnTo>
                <a:cubicBezTo>
                  <a:pt x="19435" y="8115"/>
                  <a:pt x="19439" y="8128"/>
                  <a:pt x="19439" y="8143"/>
                </a:cubicBezTo>
                <a:cubicBezTo>
                  <a:pt x="19439" y="8864"/>
                  <a:pt x="18815" y="9451"/>
                  <a:pt x="18044" y="9451"/>
                </a:cubicBezTo>
                <a:lnTo>
                  <a:pt x="16423" y="9451"/>
                </a:lnTo>
                <a:cubicBezTo>
                  <a:pt x="15654" y="9451"/>
                  <a:pt x="15118" y="8864"/>
                  <a:pt x="15118" y="8143"/>
                </a:cubicBezTo>
                <a:cubicBezTo>
                  <a:pt x="15118" y="8128"/>
                  <a:pt x="15126" y="8116"/>
                  <a:pt x="15126" y="8102"/>
                </a:cubicBezTo>
                <a:lnTo>
                  <a:pt x="15126" y="8101"/>
                </a:lnTo>
                <a:cubicBezTo>
                  <a:pt x="15126" y="8088"/>
                  <a:pt x="15133" y="8077"/>
                  <a:pt x="15133" y="8064"/>
                </a:cubicBezTo>
                <a:lnTo>
                  <a:pt x="15133" y="7944"/>
                </a:lnTo>
                <a:cubicBezTo>
                  <a:pt x="15133" y="7981"/>
                  <a:pt x="15126" y="8019"/>
                  <a:pt x="15121" y="8057"/>
                </a:cubicBezTo>
                <a:cubicBezTo>
                  <a:pt x="15056" y="5888"/>
                  <a:pt x="13127" y="4145"/>
                  <a:pt x="10798" y="4145"/>
                </a:cubicBezTo>
                <a:cubicBezTo>
                  <a:pt x="8430" y="4145"/>
                  <a:pt x="6487" y="5946"/>
                  <a:pt x="6487" y="8168"/>
                </a:cubicBezTo>
                <a:lnTo>
                  <a:pt x="6487" y="10799"/>
                </a:lnTo>
                <a:lnTo>
                  <a:pt x="20159" y="10799"/>
                </a:lnTo>
                <a:cubicBezTo>
                  <a:pt x="20955" y="10799"/>
                  <a:pt x="21600" y="11405"/>
                  <a:pt x="21600" y="12150"/>
                </a:cubicBezTo>
                <a:lnTo>
                  <a:pt x="21600" y="20250"/>
                </a:lnTo>
                <a:cubicBezTo>
                  <a:pt x="21600" y="20995"/>
                  <a:pt x="20955" y="21600"/>
                  <a:pt x="20159" y="21600"/>
                </a:cubicBezTo>
                <a:cubicBezTo>
                  <a:pt x="20159" y="21600"/>
                  <a:pt x="20159" y="21600"/>
                  <a:pt x="2015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9467" name="AutoShape 11"/>
          <p:cNvSpPr>
            <a:spLocks/>
          </p:cNvSpPr>
          <p:nvPr/>
        </p:nvSpPr>
        <p:spPr bwMode="auto">
          <a:xfrm>
            <a:off x="2438401" y="7856935"/>
            <a:ext cx="545306" cy="581025"/>
          </a:xfrm>
          <a:custGeom>
            <a:avLst/>
            <a:gdLst>
              <a:gd name="T0" fmla="*/ 363537 w 21600"/>
              <a:gd name="T1" fmla="*/ 387350 h 21600"/>
              <a:gd name="T2" fmla="*/ 363537 w 21600"/>
              <a:gd name="T3" fmla="*/ 387350 h 21600"/>
              <a:gd name="T4" fmla="*/ 363537 w 21600"/>
              <a:gd name="T5" fmla="*/ 387350 h 21600"/>
              <a:gd name="T6" fmla="*/ 363537 w 21600"/>
              <a:gd name="T7" fmla="*/ 387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7"/>
                  <a:pt x="11172" y="12157"/>
                </a:cubicBezTo>
                <a:lnTo>
                  <a:pt x="14395" y="12157"/>
                </a:lnTo>
                <a:lnTo>
                  <a:pt x="11513" y="17875"/>
                </a:lnTo>
                <a:cubicBezTo>
                  <a:pt x="11513" y="18063"/>
                  <a:pt x="11677" y="18216"/>
                  <a:pt x="11877" y="18216"/>
                </a:cubicBezTo>
                <a:lnTo>
                  <a:pt x="12483" y="18216"/>
                </a:lnTo>
                <a:cubicBezTo>
                  <a:pt x="12683" y="18216"/>
                  <a:pt x="12847" y="18063"/>
                  <a:pt x="12847" y="17875"/>
                </a:cubicBezTo>
                <a:lnTo>
                  <a:pt x="15786" y="12028"/>
                </a:lnTo>
                <a:cubicBezTo>
                  <a:pt x="15786" y="12020"/>
                  <a:pt x="15783" y="12015"/>
                  <a:pt x="15783"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1" y="10125"/>
                </a:moveTo>
                <a:lnTo>
                  <a:pt x="15839" y="10125"/>
                </a:lnTo>
                <a:cubicBezTo>
                  <a:pt x="16239" y="10125"/>
                  <a:pt x="16561" y="10427"/>
                  <a:pt x="16561" y="10799"/>
                </a:cubicBezTo>
                <a:lnTo>
                  <a:pt x="16561" y="12150"/>
                </a:lnTo>
                <a:cubicBezTo>
                  <a:pt x="16561" y="12346"/>
                  <a:pt x="16469" y="12518"/>
                  <a:pt x="16327" y="12641"/>
                </a:cubicBezTo>
                <a:lnTo>
                  <a:pt x="13679" y="18224"/>
                </a:lnTo>
                <a:cubicBezTo>
                  <a:pt x="13679" y="18598"/>
                  <a:pt x="13358" y="18900"/>
                  <a:pt x="12960" y="18900"/>
                </a:cubicBezTo>
                <a:lnTo>
                  <a:pt x="11161" y="18900"/>
                </a:lnTo>
                <a:cubicBezTo>
                  <a:pt x="10762" y="18900"/>
                  <a:pt x="10440" y="18598"/>
                  <a:pt x="10440" y="18224"/>
                </a:cubicBezTo>
                <a:lnTo>
                  <a:pt x="13000" y="12824"/>
                </a:lnTo>
                <a:lnTo>
                  <a:pt x="10801" y="12824"/>
                </a:lnTo>
                <a:cubicBezTo>
                  <a:pt x="10403" y="12824"/>
                  <a:pt x="10080" y="12523"/>
                  <a:pt x="10080" y="12150"/>
                </a:cubicBezTo>
                <a:lnTo>
                  <a:pt x="10080" y="10799"/>
                </a:lnTo>
                <a:cubicBezTo>
                  <a:pt x="10080" y="10427"/>
                  <a:pt x="10403" y="10125"/>
                  <a:pt x="10801" y="10125"/>
                </a:cubicBezTo>
                <a:cubicBezTo>
                  <a:pt x="10801" y="10125"/>
                  <a:pt x="10801" y="10125"/>
                  <a:pt x="10801"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20" y="10125"/>
                </a:lnTo>
                <a:cubicBezTo>
                  <a:pt x="8318" y="10125"/>
                  <a:pt x="8641" y="10427"/>
                  <a:pt x="8641" y="10799"/>
                </a:cubicBezTo>
                <a:lnTo>
                  <a:pt x="8641" y="18224"/>
                </a:lnTo>
                <a:cubicBezTo>
                  <a:pt x="8641" y="18598"/>
                  <a:pt x="8318" y="18900"/>
                  <a:pt x="7920"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9" y="3375"/>
                  <a:pt x="19439" y="3375"/>
                </a:cubicBezTo>
                <a:lnTo>
                  <a:pt x="18001" y="3375"/>
                </a:lnTo>
                <a:cubicBezTo>
                  <a:pt x="18001" y="4122"/>
                  <a:pt x="17355" y="4725"/>
                  <a:pt x="16561" y="4725"/>
                </a:cubicBezTo>
                <a:cubicBezTo>
                  <a:pt x="15764" y="4725"/>
                  <a:pt x="15120" y="4122"/>
                  <a:pt x="15120" y="3375"/>
                </a:cubicBezTo>
                <a:lnTo>
                  <a:pt x="6481" y="3375"/>
                </a:lnTo>
                <a:cubicBezTo>
                  <a:pt x="6481" y="4122"/>
                  <a:pt x="5835" y="4725"/>
                  <a:pt x="5041" y="4725"/>
                </a:cubicBezTo>
                <a:cubicBezTo>
                  <a:pt x="4244" y="4725"/>
                  <a:pt x="3600" y="4122"/>
                  <a:pt x="3600" y="3375"/>
                </a:cubicBezTo>
                <a:lnTo>
                  <a:pt x="2160" y="3375"/>
                </a:lnTo>
                <a:cubicBezTo>
                  <a:pt x="1762" y="3375"/>
                  <a:pt x="1440" y="3677"/>
                  <a:pt x="1440" y="4051"/>
                </a:cubicBezTo>
                <a:lnTo>
                  <a:pt x="1440" y="6750"/>
                </a:lnTo>
                <a:cubicBezTo>
                  <a:pt x="1440" y="7123"/>
                  <a:pt x="1762" y="7424"/>
                  <a:pt x="2160" y="7424"/>
                </a:cubicBezTo>
                <a:lnTo>
                  <a:pt x="2881" y="7424"/>
                </a:lnTo>
                <a:lnTo>
                  <a:pt x="18720" y="7424"/>
                </a:lnTo>
                <a:lnTo>
                  <a:pt x="19439" y="7424"/>
                </a:lnTo>
                <a:cubicBezTo>
                  <a:pt x="19839" y="7424"/>
                  <a:pt x="20161" y="7123"/>
                  <a:pt x="20161" y="6750"/>
                </a:cubicBezTo>
                <a:lnTo>
                  <a:pt x="20161" y="4051"/>
                </a:lnTo>
                <a:cubicBezTo>
                  <a:pt x="20161" y="4051"/>
                  <a:pt x="20161" y="4051"/>
                  <a:pt x="20161" y="4051"/>
                </a:cubicBezTo>
                <a:close/>
                <a:moveTo>
                  <a:pt x="17280" y="2024"/>
                </a:moveTo>
                <a:cubicBezTo>
                  <a:pt x="17280" y="1652"/>
                  <a:pt x="16958" y="1350"/>
                  <a:pt x="16561" y="1350"/>
                </a:cubicBezTo>
                <a:cubicBezTo>
                  <a:pt x="16164" y="1350"/>
                  <a:pt x="15839" y="1652"/>
                  <a:pt x="15839" y="2024"/>
                </a:cubicBezTo>
                <a:lnTo>
                  <a:pt x="15839" y="3375"/>
                </a:lnTo>
                <a:cubicBezTo>
                  <a:pt x="15839" y="3747"/>
                  <a:pt x="16164" y="4051"/>
                  <a:pt x="16561"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1" y="1350"/>
                </a:cubicBezTo>
                <a:cubicBezTo>
                  <a:pt x="4643" y="1350"/>
                  <a:pt x="4320" y="1652"/>
                  <a:pt x="4320" y="2024"/>
                </a:cubicBezTo>
                <a:lnTo>
                  <a:pt x="4320" y="3375"/>
                </a:lnTo>
                <a:cubicBezTo>
                  <a:pt x="4320" y="3747"/>
                  <a:pt x="4643" y="4051"/>
                  <a:pt x="5041" y="4051"/>
                </a:cubicBezTo>
                <a:cubicBezTo>
                  <a:pt x="5437" y="4051"/>
                  <a:pt x="5760" y="3747"/>
                  <a:pt x="5760" y="3375"/>
                </a:cubicBezTo>
                <a:lnTo>
                  <a:pt x="5760" y="2024"/>
                </a:lnTo>
                <a:cubicBezTo>
                  <a:pt x="5760" y="2024"/>
                  <a:pt x="5760" y="2024"/>
                  <a:pt x="5760" y="2024"/>
                </a:cubicBezTo>
                <a:close/>
                <a:moveTo>
                  <a:pt x="2881" y="19575"/>
                </a:moveTo>
                <a:cubicBezTo>
                  <a:pt x="2881" y="19947"/>
                  <a:pt x="3203" y="20250"/>
                  <a:pt x="3600" y="20250"/>
                </a:cubicBezTo>
                <a:lnTo>
                  <a:pt x="18001" y="20250"/>
                </a:lnTo>
                <a:cubicBezTo>
                  <a:pt x="18398" y="20250"/>
                  <a:pt x="18720" y="19947"/>
                  <a:pt x="18720" y="19575"/>
                </a:cubicBezTo>
                <a:lnTo>
                  <a:pt x="18720" y="8775"/>
                </a:lnTo>
                <a:cubicBezTo>
                  <a:pt x="18720" y="8402"/>
                  <a:pt x="18398" y="8101"/>
                  <a:pt x="18001" y="8101"/>
                </a:cubicBezTo>
                <a:lnTo>
                  <a:pt x="3600" y="8101"/>
                </a:lnTo>
                <a:cubicBezTo>
                  <a:pt x="3203" y="8101"/>
                  <a:pt x="2881" y="8402"/>
                  <a:pt x="2881" y="8775"/>
                </a:cubicBezTo>
                <a:lnTo>
                  <a:pt x="2881" y="19575"/>
                </a:lnTo>
                <a:cubicBezTo>
                  <a:pt x="2881" y="19575"/>
                  <a:pt x="2881" y="19575"/>
                  <a:pt x="2881" y="19575"/>
                </a:cubicBezTo>
                <a:close/>
                <a:moveTo>
                  <a:pt x="20161" y="8775"/>
                </a:moveTo>
                <a:lnTo>
                  <a:pt x="20161" y="20250"/>
                </a:lnTo>
                <a:cubicBezTo>
                  <a:pt x="20161" y="20995"/>
                  <a:pt x="19515" y="21599"/>
                  <a:pt x="18720" y="21599"/>
                </a:cubicBezTo>
                <a:lnTo>
                  <a:pt x="2881" y="21599"/>
                </a:lnTo>
                <a:cubicBezTo>
                  <a:pt x="2084" y="21599"/>
                  <a:pt x="1440" y="20995"/>
                  <a:pt x="1440" y="20250"/>
                </a:cubicBezTo>
                <a:lnTo>
                  <a:pt x="1440" y="8775"/>
                </a:lnTo>
                <a:cubicBezTo>
                  <a:pt x="645" y="8775"/>
                  <a:pt x="0" y="8171"/>
                  <a:pt x="0" y="7424"/>
                </a:cubicBezTo>
                <a:lnTo>
                  <a:pt x="0" y="3375"/>
                </a:lnTo>
                <a:cubicBezTo>
                  <a:pt x="0" y="2630"/>
                  <a:pt x="645" y="2024"/>
                  <a:pt x="1440" y="2024"/>
                </a:cubicBezTo>
                <a:lnTo>
                  <a:pt x="2881" y="2024"/>
                </a:lnTo>
                <a:lnTo>
                  <a:pt x="2881" y="1350"/>
                </a:lnTo>
                <a:cubicBezTo>
                  <a:pt x="2881" y="606"/>
                  <a:pt x="3525" y="0"/>
                  <a:pt x="4320" y="0"/>
                </a:cubicBezTo>
                <a:lnTo>
                  <a:pt x="5760" y="0"/>
                </a:lnTo>
                <a:cubicBezTo>
                  <a:pt x="6556" y="0"/>
                  <a:pt x="7200" y="606"/>
                  <a:pt x="7200" y="1350"/>
                </a:cubicBezTo>
                <a:lnTo>
                  <a:pt x="7200" y="2024"/>
                </a:lnTo>
                <a:lnTo>
                  <a:pt x="14401" y="2024"/>
                </a:lnTo>
                <a:lnTo>
                  <a:pt x="14401" y="1350"/>
                </a:lnTo>
                <a:cubicBezTo>
                  <a:pt x="14401" y="606"/>
                  <a:pt x="15045" y="0"/>
                  <a:pt x="15839" y="0"/>
                </a:cubicBezTo>
                <a:lnTo>
                  <a:pt x="17280" y="0"/>
                </a:lnTo>
                <a:cubicBezTo>
                  <a:pt x="18076" y="0"/>
                  <a:pt x="18720" y="606"/>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9468" name="AutoShape 12"/>
          <p:cNvSpPr>
            <a:spLocks/>
          </p:cNvSpPr>
          <p:nvPr/>
        </p:nvSpPr>
        <p:spPr bwMode="auto">
          <a:xfrm>
            <a:off x="6696075" y="7895035"/>
            <a:ext cx="544116" cy="545306"/>
          </a:xfrm>
          <a:custGeom>
            <a:avLst/>
            <a:gdLst>
              <a:gd name="T0" fmla="*/ 362727 w 21341"/>
              <a:gd name="T1" fmla="*/ 367967 h 21340"/>
              <a:gd name="T2" fmla="*/ 362727 w 21341"/>
              <a:gd name="T3" fmla="*/ 367967 h 21340"/>
              <a:gd name="T4" fmla="*/ 362727 w 21341"/>
              <a:gd name="T5" fmla="*/ 367967 h 21340"/>
              <a:gd name="T6" fmla="*/ 362727 w 21341"/>
              <a:gd name="T7" fmla="*/ 36796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9469" name="AutoShape 13"/>
          <p:cNvSpPr>
            <a:spLocks/>
          </p:cNvSpPr>
          <p:nvPr/>
        </p:nvSpPr>
        <p:spPr bwMode="auto">
          <a:xfrm>
            <a:off x="1484710" y="9301163"/>
            <a:ext cx="24514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Over 15 Achievement</a:t>
            </a:r>
            <a:endParaRPr lang="en-US" sz="1800">
              <a:solidFill>
                <a:schemeClr val="tx2"/>
              </a:solidFill>
              <a:latin typeface="Roboto" charset="0"/>
              <a:ea typeface="ＭＳ Ｐゴシック" charset="0"/>
              <a:cs typeface="Roboto" charset="0"/>
              <a:sym typeface="Roboto" charset="0"/>
            </a:endParaRPr>
          </a:p>
        </p:txBody>
      </p:sp>
      <p:sp>
        <p:nvSpPr>
          <p:cNvPr id="19470" name="AutoShape 14"/>
          <p:cNvSpPr>
            <a:spLocks/>
          </p:cNvSpPr>
          <p:nvPr/>
        </p:nvSpPr>
        <p:spPr bwMode="auto">
          <a:xfrm>
            <a:off x="5726906" y="9303544"/>
            <a:ext cx="248245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Trusted in 14 Country</a:t>
            </a:r>
            <a:endParaRPr lang="en-US" sz="1800">
              <a:solidFill>
                <a:schemeClr val="tx2"/>
              </a:solidFill>
              <a:latin typeface="Roboto" charset="0"/>
              <a:ea typeface="ＭＳ Ｐゴシック" charset="0"/>
              <a:cs typeface="Roboto" charset="0"/>
              <a:sym typeface="Roboto" charset="0"/>
            </a:endParaRPr>
          </a:p>
        </p:txBody>
      </p:sp>
      <p:sp>
        <p:nvSpPr>
          <p:cNvPr id="19471" name="AutoShape 15"/>
          <p:cNvSpPr>
            <a:spLocks/>
          </p:cNvSpPr>
          <p:nvPr/>
        </p:nvSpPr>
        <p:spPr bwMode="auto">
          <a:xfrm>
            <a:off x="10066735" y="9310688"/>
            <a:ext cx="24824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More Designer Expert</a:t>
            </a:r>
            <a:endParaRPr lang="en-US" sz="1800">
              <a:solidFill>
                <a:schemeClr val="tx2"/>
              </a:solidFill>
              <a:latin typeface="Roboto" charset="0"/>
              <a:ea typeface="ＭＳ Ｐゴシック" charset="0"/>
              <a:cs typeface="Roboto" charset="0"/>
              <a:sym typeface="Roboto" charset="0"/>
            </a:endParaRPr>
          </a:p>
        </p:txBody>
      </p:sp>
      <p:sp>
        <p:nvSpPr>
          <p:cNvPr id="19472" name="AutoShape 16"/>
          <p:cNvSpPr>
            <a:spLocks/>
          </p:cNvSpPr>
          <p:nvPr/>
        </p:nvSpPr>
        <p:spPr bwMode="auto">
          <a:xfrm>
            <a:off x="14323219" y="9299972"/>
            <a:ext cx="25062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Professional Partners</a:t>
            </a:r>
            <a:endParaRPr lang="en-US" sz="1800">
              <a:solidFill>
                <a:schemeClr val="tx2"/>
              </a:solidFill>
              <a:latin typeface="Roboto" charset="0"/>
              <a:ea typeface="ＭＳ Ｐゴシック" charset="0"/>
              <a:cs typeface="Roboto" charset="0"/>
              <a:sym typeface="Roboto" charset="0"/>
            </a:endParaRPr>
          </a:p>
        </p:txBody>
      </p:sp>
      <p:sp>
        <p:nvSpPr>
          <p:cNvPr id="19473" name="AutoShape 17"/>
          <p:cNvSpPr>
            <a:spLocks/>
          </p:cNvSpPr>
          <p:nvPr/>
        </p:nvSpPr>
        <p:spPr bwMode="auto">
          <a:xfrm>
            <a:off x="951310" y="9788128"/>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4" name="AutoShape 18"/>
          <p:cNvSpPr>
            <a:spLocks/>
          </p:cNvSpPr>
          <p:nvPr/>
        </p:nvSpPr>
        <p:spPr bwMode="auto">
          <a:xfrm>
            <a:off x="5208985" y="9788128"/>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19475" name="AutoShape 19"/>
          <p:cNvSpPr>
            <a:spLocks/>
          </p:cNvSpPr>
          <p:nvPr/>
        </p:nvSpPr>
        <p:spPr bwMode="auto">
          <a:xfrm>
            <a:off x="9548813" y="9788128"/>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lot of kind simple</a:t>
            </a:r>
          </a:p>
        </p:txBody>
      </p:sp>
      <p:sp>
        <p:nvSpPr>
          <p:cNvPr id="19476" name="AutoShape 20"/>
          <p:cNvSpPr>
            <a:spLocks/>
          </p:cNvSpPr>
          <p:nvPr/>
        </p:nvSpPr>
        <p:spPr bwMode="auto">
          <a:xfrm>
            <a:off x="13817203" y="9788128"/>
            <a:ext cx="3518297"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lot of kind simple</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BAC3A1-1D1D-4386-B1D9-6C727C55EEB0}" type="slidenum">
              <a:rPr lang="en-US" sz="1500">
                <a:solidFill>
                  <a:schemeClr val="tx2"/>
                </a:solidFill>
              </a:rPr>
              <a:pPr algn="ctr" eaLnBrk="1">
                <a:lnSpc>
                  <a:spcPct val="100000"/>
                </a:lnSpc>
              </a:pPr>
              <a:t>150</a:t>
            </a:fld>
            <a:endParaRPr lang="en-US" sz="1800">
              <a:solidFill>
                <a:schemeClr val="tx2"/>
              </a:solidFill>
            </a:endParaRPr>
          </a:p>
        </p:txBody>
      </p:sp>
      <p:sp>
        <p:nvSpPr>
          <p:cNvPr id="157700" name="Line 4"/>
          <p:cNvSpPr>
            <a:spLocks noChangeShapeType="1"/>
          </p:cNvSpPr>
          <p:nvPr/>
        </p:nvSpPr>
        <p:spPr bwMode="auto">
          <a:xfrm>
            <a:off x="7006828" y="6072188"/>
            <a:ext cx="9747647"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57701" name="Line 5"/>
          <p:cNvSpPr>
            <a:spLocks noChangeShapeType="1"/>
          </p:cNvSpPr>
          <p:nvPr/>
        </p:nvSpPr>
        <p:spPr bwMode="auto">
          <a:xfrm>
            <a:off x="7006828" y="8599885"/>
            <a:ext cx="9747647"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57702" name="Line 6"/>
          <p:cNvSpPr>
            <a:spLocks noChangeShapeType="1"/>
          </p:cNvSpPr>
          <p:nvPr/>
        </p:nvSpPr>
        <p:spPr bwMode="auto">
          <a:xfrm>
            <a:off x="7006828" y="10928747"/>
            <a:ext cx="9747647"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57703" name="AutoShape 7"/>
          <p:cNvSpPr>
            <a:spLocks/>
          </p:cNvSpPr>
          <p:nvPr/>
        </p:nvSpPr>
        <p:spPr bwMode="auto">
          <a:xfrm>
            <a:off x="720923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p>
        </p:txBody>
      </p:sp>
      <p:sp>
        <p:nvSpPr>
          <p:cNvPr id="157704" name="AutoShape 8"/>
          <p:cNvSpPr>
            <a:spLocks/>
          </p:cNvSpPr>
          <p:nvPr/>
        </p:nvSpPr>
        <p:spPr bwMode="auto">
          <a:xfrm>
            <a:off x="437078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p>
        </p:txBody>
      </p:sp>
      <p:sp>
        <p:nvSpPr>
          <p:cNvPr id="157705" name="AutoShape 9"/>
          <p:cNvSpPr>
            <a:spLocks/>
          </p:cNvSpPr>
          <p:nvPr/>
        </p:nvSpPr>
        <p:spPr bwMode="auto">
          <a:xfrm>
            <a:off x="1532335" y="8721329"/>
            <a:ext cx="2636044" cy="2209800"/>
          </a:xfrm>
          <a:custGeom>
            <a:avLst/>
            <a:gdLst>
              <a:gd name="T0" fmla="*/ 1757363 w 21600"/>
              <a:gd name="T1" fmla="*/ 1473200 h 21600"/>
              <a:gd name="T2" fmla="*/ 1757363 w 21600"/>
              <a:gd name="T3" fmla="*/ 1473200 h 21600"/>
              <a:gd name="T4" fmla="*/ 1757363 w 21600"/>
              <a:gd name="T5" fmla="*/ 1473200 h 21600"/>
              <a:gd name="T6" fmla="*/ 1757363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1"/>
          </a:solidFill>
          <a:ln>
            <a:noFill/>
          </a:ln>
          <a:effectLst/>
          <a:extLst/>
        </p:spPr>
        <p:txBody>
          <a:bodyPr lIns="0" tIns="0" rIns="0" bIns="0" anchor="ctr"/>
          <a:lstStyle/>
          <a:p>
            <a:endParaRPr lang="id-ID" sz="1800"/>
          </a:p>
        </p:txBody>
      </p:sp>
      <p:sp>
        <p:nvSpPr>
          <p:cNvPr id="157706" name="AutoShape 10"/>
          <p:cNvSpPr>
            <a:spLocks/>
          </p:cNvSpPr>
          <p:nvPr/>
        </p:nvSpPr>
        <p:spPr bwMode="auto">
          <a:xfrm rot="10800000">
            <a:off x="5787629" y="8721329"/>
            <a:ext cx="2634853" cy="22098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p>
        </p:txBody>
      </p:sp>
      <p:sp>
        <p:nvSpPr>
          <p:cNvPr id="157707" name="AutoShape 11"/>
          <p:cNvSpPr>
            <a:spLocks/>
          </p:cNvSpPr>
          <p:nvPr/>
        </p:nvSpPr>
        <p:spPr bwMode="auto">
          <a:xfrm rot="10800000">
            <a:off x="2949179" y="8721329"/>
            <a:ext cx="2634853" cy="2209800"/>
          </a:xfrm>
          <a:custGeom>
            <a:avLst/>
            <a:gdLst>
              <a:gd name="T0" fmla="*/ 1756569 w 21600"/>
              <a:gd name="T1" fmla="*/ 1473200 h 21600"/>
              <a:gd name="T2" fmla="*/ 1756569 w 21600"/>
              <a:gd name="T3" fmla="*/ 1473200 h 21600"/>
              <a:gd name="T4" fmla="*/ 1756569 w 21600"/>
              <a:gd name="T5" fmla="*/ 1473200 h 21600"/>
              <a:gd name="T6" fmla="*/ 1756569 w 21600"/>
              <a:gd name="T7" fmla="*/ 147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p>
        </p:txBody>
      </p:sp>
      <p:sp>
        <p:nvSpPr>
          <p:cNvPr id="157708" name="AutoShape 12"/>
          <p:cNvSpPr>
            <a:spLocks/>
          </p:cNvSpPr>
          <p:nvPr/>
        </p:nvSpPr>
        <p:spPr bwMode="auto">
          <a:xfrm>
            <a:off x="4448175" y="3985023"/>
            <a:ext cx="2481263" cy="2068115"/>
          </a:xfrm>
          <a:custGeom>
            <a:avLst/>
            <a:gdLst>
              <a:gd name="T0" fmla="*/ 1654175 w 21600"/>
              <a:gd name="T1" fmla="*/ 1378744 h 21600"/>
              <a:gd name="T2" fmla="*/ 1654175 w 21600"/>
              <a:gd name="T3" fmla="*/ 1378744 h 21600"/>
              <a:gd name="T4" fmla="*/ 1654175 w 21600"/>
              <a:gd name="T5" fmla="*/ 1378744 h 21600"/>
              <a:gd name="T6" fmla="*/ 1654175 w 21600"/>
              <a:gd name="T7" fmla="*/ 1378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2"/>
          </a:solidFill>
          <a:ln>
            <a:noFill/>
          </a:ln>
          <a:effectLst/>
          <a:extLst/>
        </p:spPr>
        <p:txBody>
          <a:bodyPr lIns="38100" tIns="38100" rIns="38100" bIns="38100" anchor="ctr"/>
          <a:lstStyle/>
          <a:p>
            <a:endParaRPr lang="id-ID" sz="1800"/>
          </a:p>
        </p:txBody>
      </p:sp>
      <p:sp>
        <p:nvSpPr>
          <p:cNvPr id="157709" name="AutoShape 13"/>
          <p:cNvSpPr>
            <a:spLocks/>
          </p:cNvSpPr>
          <p:nvPr/>
        </p:nvSpPr>
        <p:spPr bwMode="auto">
          <a:xfrm>
            <a:off x="2899173" y="6156722"/>
            <a:ext cx="5579269" cy="2462213"/>
          </a:xfrm>
          <a:custGeom>
            <a:avLst/>
            <a:gdLst>
              <a:gd name="T0" fmla="*/ 3719513 w 21600"/>
              <a:gd name="T1" fmla="*/ 1641475 h 21600"/>
              <a:gd name="T2" fmla="*/ 3719513 w 21600"/>
              <a:gd name="T3" fmla="*/ 1641475 h 21600"/>
              <a:gd name="T4" fmla="*/ 3719513 w 21600"/>
              <a:gd name="T5" fmla="*/ 1641475 h 21600"/>
              <a:gd name="T6" fmla="*/ 3719513 w 21600"/>
              <a:gd name="T7" fmla="*/ 164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07" y="0"/>
                </a:moveTo>
                <a:lnTo>
                  <a:pt x="0" y="21600"/>
                </a:lnTo>
                <a:lnTo>
                  <a:pt x="5607" y="21600"/>
                </a:lnTo>
                <a:lnTo>
                  <a:pt x="15992" y="21600"/>
                </a:lnTo>
                <a:lnTo>
                  <a:pt x="21600" y="21600"/>
                </a:lnTo>
                <a:lnTo>
                  <a:pt x="15992" y="0"/>
                </a:lnTo>
                <a:lnTo>
                  <a:pt x="5607" y="0"/>
                </a:lnTo>
                <a:close/>
              </a:path>
            </a:pathLst>
          </a:custGeom>
          <a:solidFill>
            <a:schemeClr val="accent1"/>
          </a:solidFill>
          <a:ln>
            <a:noFill/>
          </a:ln>
          <a:effectLst/>
          <a:extLst/>
        </p:spPr>
        <p:txBody>
          <a:bodyPr lIns="0" tIns="0" rIns="0" bIns="0" anchor="ctr"/>
          <a:lstStyle/>
          <a:p>
            <a:endParaRPr lang="id-ID" sz="1800"/>
          </a:p>
        </p:txBody>
      </p:sp>
      <p:sp>
        <p:nvSpPr>
          <p:cNvPr id="157710" name="AutoShape 14"/>
          <p:cNvSpPr>
            <a:spLocks/>
          </p:cNvSpPr>
          <p:nvPr/>
        </p:nvSpPr>
        <p:spPr bwMode="auto">
          <a:xfrm>
            <a:off x="4367213" y="7540229"/>
            <a:ext cx="2839641"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latin typeface="Roboto" charset="0"/>
                <a:ea typeface="ＭＳ Ｐゴシック" charset="0"/>
                <a:cs typeface="Roboto" charset="0"/>
                <a:sym typeface="Roboto" charset="0"/>
              </a:rPr>
              <a:t>Lorem</a:t>
            </a:r>
            <a:r>
              <a:rPr lang="en-US" sz="1800" dirty="0">
                <a:latin typeface="Roboto" charset="0"/>
                <a:ea typeface="ＭＳ Ｐゴシック" charset="0"/>
                <a:cs typeface="Roboto" charset="0"/>
                <a:sym typeface="Roboto" charset="0"/>
              </a:rPr>
              <a:t> </a:t>
            </a:r>
            <a:r>
              <a:rPr lang="en-US" sz="1800" dirty="0" err="1">
                <a:latin typeface="Roboto" charset="0"/>
                <a:ea typeface="ＭＳ Ｐゴシック" charset="0"/>
                <a:cs typeface="Roboto" charset="0"/>
                <a:sym typeface="Roboto" charset="0"/>
              </a:rPr>
              <a:t>ipsum</a:t>
            </a:r>
            <a:r>
              <a:rPr lang="en-US" sz="1800" dirty="0">
                <a:latin typeface="Roboto" charset="0"/>
                <a:ea typeface="ＭＳ Ｐゴシック" charset="0"/>
                <a:cs typeface="Roboto" charset="0"/>
                <a:sym typeface="Roboto" charset="0"/>
              </a:rPr>
              <a:t> </a:t>
            </a:r>
            <a:r>
              <a:rPr lang="en-US" sz="1800" dirty="0" err="1">
                <a:latin typeface="Roboto" charset="0"/>
                <a:ea typeface="ＭＳ Ｐゴシック" charset="0"/>
                <a:cs typeface="Roboto" charset="0"/>
                <a:sym typeface="Roboto" charset="0"/>
              </a:rPr>
              <a:t>randomise</a:t>
            </a:r>
            <a:r>
              <a:rPr lang="en-US" sz="1800" dirty="0">
                <a:latin typeface="Roboto" charset="0"/>
                <a:ea typeface="ＭＳ Ｐゴシック" charset="0"/>
                <a:cs typeface="Roboto" charset="0"/>
                <a:sym typeface="Roboto" charset="0"/>
              </a:rPr>
              <a:t> or </a:t>
            </a:r>
            <a:r>
              <a:rPr lang="en-US" sz="1800" dirty="0" err="1">
                <a:latin typeface="Roboto" charset="0"/>
                <a:ea typeface="ＭＳ Ｐゴシック" charset="0"/>
                <a:cs typeface="Roboto" charset="0"/>
                <a:sym typeface="Roboto" charset="0"/>
              </a:rPr>
              <a:t>randomised</a:t>
            </a:r>
            <a:r>
              <a:rPr lang="en-US" sz="1800" dirty="0">
                <a:latin typeface="Roboto" charset="0"/>
                <a:ea typeface="ＭＳ Ｐゴシック" charset="0"/>
                <a:cs typeface="Roboto" charset="0"/>
                <a:sym typeface="Roboto" charset="0"/>
              </a:rPr>
              <a:t> words which </a:t>
            </a:r>
          </a:p>
        </p:txBody>
      </p:sp>
      <p:sp>
        <p:nvSpPr>
          <p:cNvPr id="157711" name="AutoShape 15"/>
          <p:cNvSpPr>
            <a:spLocks/>
          </p:cNvSpPr>
          <p:nvPr/>
        </p:nvSpPr>
        <p:spPr bwMode="auto">
          <a:xfrm>
            <a:off x="4930379" y="715208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latin typeface="Roboto" charset="0"/>
                <a:ea typeface="ＭＳ Ｐゴシック" charset="0"/>
                <a:cs typeface="Roboto" charset="0"/>
                <a:sym typeface="Roboto" charset="0"/>
              </a:rPr>
              <a:t>Add Title Here</a:t>
            </a:r>
            <a:endParaRPr lang="en-US" sz="1800" dirty="0">
              <a:latin typeface="Roboto" charset="0"/>
              <a:ea typeface="ＭＳ Ｐゴシック" charset="0"/>
              <a:cs typeface="Roboto" charset="0"/>
              <a:sym typeface="Roboto" charset="0"/>
            </a:endParaRPr>
          </a:p>
        </p:txBody>
      </p:sp>
      <p:sp>
        <p:nvSpPr>
          <p:cNvPr id="157712" name="AutoShape 16"/>
          <p:cNvSpPr>
            <a:spLocks/>
          </p:cNvSpPr>
          <p:nvPr/>
        </p:nvSpPr>
        <p:spPr bwMode="auto">
          <a:xfrm>
            <a:off x="2041922"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latin typeface="Roboto" charset="0"/>
                <a:ea typeface="ＭＳ Ｐゴシック" charset="0"/>
                <a:cs typeface="Roboto" charset="0"/>
                <a:sym typeface="Roboto" charset="0"/>
              </a:rPr>
              <a:t>Add Title Here</a:t>
            </a:r>
            <a:endParaRPr lang="en-US" sz="1800">
              <a:latin typeface="Roboto" charset="0"/>
              <a:ea typeface="ＭＳ Ｐゴシック" charset="0"/>
              <a:cs typeface="Roboto" charset="0"/>
              <a:sym typeface="Roboto" charset="0"/>
            </a:endParaRPr>
          </a:p>
        </p:txBody>
      </p:sp>
      <p:sp>
        <p:nvSpPr>
          <p:cNvPr id="157713" name="AutoShape 17"/>
          <p:cNvSpPr>
            <a:spLocks/>
          </p:cNvSpPr>
          <p:nvPr/>
        </p:nvSpPr>
        <p:spPr bwMode="auto">
          <a:xfrm>
            <a:off x="4831556"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latin typeface="Roboto" charset="0"/>
                <a:ea typeface="ＭＳ Ｐゴシック" charset="0"/>
                <a:cs typeface="Roboto" charset="0"/>
                <a:sym typeface="Roboto" charset="0"/>
              </a:rPr>
              <a:t>Add Title Here</a:t>
            </a:r>
            <a:endParaRPr lang="en-US" sz="1800" dirty="0">
              <a:latin typeface="Roboto" charset="0"/>
              <a:ea typeface="ＭＳ Ｐゴシック" charset="0"/>
              <a:cs typeface="Roboto" charset="0"/>
              <a:sym typeface="Roboto" charset="0"/>
            </a:endParaRPr>
          </a:p>
        </p:txBody>
      </p:sp>
      <p:sp>
        <p:nvSpPr>
          <p:cNvPr id="157714" name="AutoShape 18"/>
          <p:cNvSpPr>
            <a:spLocks/>
          </p:cNvSpPr>
          <p:nvPr/>
        </p:nvSpPr>
        <p:spPr bwMode="auto">
          <a:xfrm>
            <a:off x="7670006" y="10219135"/>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latin typeface="Roboto" charset="0"/>
                <a:ea typeface="ＭＳ Ｐゴシック" charset="0"/>
                <a:cs typeface="Roboto" charset="0"/>
                <a:sym typeface="Roboto" charset="0"/>
              </a:rPr>
              <a:t>Add Title Here</a:t>
            </a:r>
            <a:endParaRPr lang="en-US" sz="1800">
              <a:latin typeface="Roboto" charset="0"/>
              <a:ea typeface="ＭＳ Ｐゴシック" charset="0"/>
              <a:cs typeface="Roboto" charset="0"/>
              <a:sym typeface="Roboto" charset="0"/>
            </a:endParaRPr>
          </a:p>
        </p:txBody>
      </p:sp>
      <p:sp>
        <p:nvSpPr>
          <p:cNvPr id="157715" name="AutoShape 19"/>
          <p:cNvSpPr>
            <a:spLocks/>
          </p:cNvSpPr>
          <p:nvPr/>
        </p:nvSpPr>
        <p:spPr bwMode="auto">
          <a:xfrm>
            <a:off x="3408760" y="89880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latin typeface="Roboto" charset="0"/>
                <a:ea typeface="ＭＳ Ｐゴシック" charset="0"/>
                <a:cs typeface="Roboto" charset="0"/>
                <a:sym typeface="Roboto" charset="0"/>
              </a:rPr>
              <a:t>Add Title Here</a:t>
            </a:r>
            <a:endParaRPr lang="en-US" sz="1800">
              <a:latin typeface="Roboto" charset="0"/>
              <a:ea typeface="ＭＳ Ｐゴシック" charset="0"/>
              <a:cs typeface="Roboto" charset="0"/>
              <a:sym typeface="Roboto" charset="0"/>
            </a:endParaRPr>
          </a:p>
        </p:txBody>
      </p:sp>
      <p:sp>
        <p:nvSpPr>
          <p:cNvPr id="157716" name="AutoShape 20"/>
          <p:cNvSpPr>
            <a:spLocks/>
          </p:cNvSpPr>
          <p:nvPr/>
        </p:nvSpPr>
        <p:spPr bwMode="auto">
          <a:xfrm>
            <a:off x="6254354" y="8988029"/>
            <a:ext cx="171450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latin typeface="Roboto" charset="0"/>
                <a:ea typeface="ＭＳ Ｐゴシック" charset="0"/>
                <a:cs typeface="Roboto" charset="0"/>
                <a:sym typeface="Roboto" charset="0"/>
              </a:rPr>
              <a:t>Add Title Here</a:t>
            </a:r>
            <a:endParaRPr lang="en-US" sz="1800" dirty="0">
              <a:latin typeface="Roboto" charset="0"/>
              <a:ea typeface="ＭＳ Ｐゴシック" charset="0"/>
              <a:cs typeface="Roboto" charset="0"/>
              <a:sym typeface="Roboto" charset="0"/>
            </a:endParaRPr>
          </a:p>
        </p:txBody>
      </p:sp>
      <p:sp>
        <p:nvSpPr>
          <p:cNvPr id="157717" name="AutoShape 21"/>
          <p:cNvSpPr>
            <a:spLocks/>
          </p:cNvSpPr>
          <p:nvPr/>
        </p:nvSpPr>
        <p:spPr bwMode="auto">
          <a:xfrm>
            <a:off x="4831556" y="5403057"/>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dirty="0">
                <a:latin typeface="Roboto" charset="0"/>
                <a:ea typeface="ＭＳ Ｐゴシック" charset="0"/>
                <a:cs typeface="Roboto" charset="0"/>
                <a:sym typeface="Roboto" charset="0"/>
              </a:rPr>
              <a:t>Add Title Here</a:t>
            </a:r>
            <a:endParaRPr lang="en-US" sz="1800" dirty="0">
              <a:latin typeface="Roboto" charset="0"/>
              <a:ea typeface="ＭＳ Ｐゴシック" charset="0"/>
              <a:cs typeface="Roboto" charset="0"/>
              <a:sym typeface="Roboto" charset="0"/>
            </a:endParaRPr>
          </a:p>
        </p:txBody>
      </p:sp>
      <p:sp>
        <p:nvSpPr>
          <p:cNvPr id="157718" name="AutoShape 22"/>
          <p:cNvSpPr>
            <a:spLocks/>
          </p:cNvSpPr>
          <p:nvPr/>
        </p:nvSpPr>
        <p:spPr bwMode="auto">
          <a:xfrm>
            <a:off x="12712304" y="4093369"/>
            <a:ext cx="1996678" cy="4917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19" name="AutoShape 23"/>
          <p:cNvSpPr>
            <a:spLocks/>
          </p:cNvSpPr>
          <p:nvPr/>
        </p:nvSpPr>
        <p:spPr bwMode="auto">
          <a:xfrm>
            <a:off x="11470481" y="4675585"/>
            <a:ext cx="4481513" cy="1096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a:t>
            </a:r>
          </a:p>
        </p:txBody>
      </p:sp>
      <p:sp>
        <p:nvSpPr>
          <p:cNvPr id="157720" name="AutoShape 24"/>
          <p:cNvSpPr>
            <a:spLocks/>
          </p:cNvSpPr>
          <p:nvPr/>
        </p:nvSpPr>
        <p:spPr bwMode="auto">
          <a:xfrm>
            <a:off x="12712304" y="6621066"/>
            <a:ext cx="1996678" cy="491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21" name="AutoShape 25"/>
          <p:cNvSpPr>
            <a:spLocks/>
          </p:cNvSpPr>
          <p:nvPr/>
        </p:nvSpPr>
        <p:spPr bwMode="auto">
          <a:xfrm>
            <a:off x="11470481" y="7203282"/>
            <a:ext cx="4481513" cy="1097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2" name="AutoShape 26"/>
          <p:cNvSpPr>
            <a:spLocks/>
          </p:cNvSpPr>
          <p:nvPr/>
        </p:nvSpPr>
        <p:spPr bwMode="auto">
          <a:xfrm>
            <a:off x="12712304" y="8949929"/>
            <a:ext cx="1996678" cy="4917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57723" name="AutoShape 27"/>
          <p:cNvSpPr>
            <a:spLocks/>
          </p:cNvSpPr>
          <p:nvPr/>
        </p:nvSpPr>
        <p:spPr bwMode="auto">
          <a:xfrm>
            <a:off x="11470481" y="9532144"/>
            <a:ext cx="4481513" cy="1097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a:t>
            </a:r>
          </a:p>
        </p:txBody>
      </p:sp>
      <p:sp>
        <p:nvSpPr>
          <p:cNvPr id="157724" name="AutoShape 28"/>
          <p:cNvSpPr>
            <a:spLocks/>
          </p:cNvSpPr>
          <p:nvPr/>
        </p:nvSpPr>
        <p:spPr bwMode="auto">
          <a:xfrm>
            <a:off x="3993356" y="9713119"/>
            <a:ext cx="552450" cy="382191"/>
          </a:xfrm>
          <a:custGeom>
            <a:avLst/>
            <a:gdLst>
              <a:gd name="T0" fmla="*/ 368300 w 21600"/>
              <a:gd name="T1" fmla="*/ 254794 h 21600"/>
              <a:gd name="T2" fmla="*/ 368300 w 21600"/>
              <a:gd name="T3" fmla="*/ 254794 h 21600"/>
              <a:gd name="T4" fmla="*/ 368300 w 21600"/>
              <a:gd name="T5" fmla="*/ 254794 h 21600"/>
              <a:gd name="T6" fmla="*/ 368300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599"/>
                </a:moveTo>
                <a:cubicBezTo>
                  <a:pt x="18409" y="21599"/>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599"/>
                  <a:pt x="2024" y="21599"/>
                </a:cubicBezTo>
                <a:cubicBezTo>
                  <a:pt x="860" y="21599"/>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599"/>
                  <a:pt x="19575" y="21599"/>
                </a:cubicBezTo>
                <a:cubicBezTo>
                  <a:pt x="19575" y="21599"/>
                  <a:pt x="19575" y="21599"/>
                  <a:pt x="19575"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25" name="AutoShape 29"/>
          <p:cNvSpPr>
            <a:spLocks/>
          </p:cNvSpPr>
          <p:nvPr/>
        </p:nvSpPr>
        <p:spPr bwMode="auto">
          <a:xfrm>
            <a:off x="6921104" y="9629775"/>
            <a:ext cx="381000" cy="553641"/>
          </a:xfrm>
          <a:custGeom>
            <a:avLst/>
            <a:gdLst>
              <a:gd name="T0" fmla="*/ 254000 w 21600"/>
              <a:gd name="T1" fmla="*/ 369094 h 21600"/>
              <a:gd name="T2" fmla="*/ 254000 w 21600"/>
              <a:gd name="T3" fmla="*/ 369094 h 21600"/>
              <a:gd name="T4" fmla="*/ 254000 w 21600"/>
              <a:gd name="T5" fmla="*/ 369094 h 21600"/>
              <a:gd name="T6" fmla="*/ 254000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26" name="AutoShape 30"/>
          <p:cNvSpPr>
            <a:spLocks/>
          </p:cNvSpPr>
          <p:nvPr/>
        </p:nvSpPr>
        <p:spPr bwMode="auto">
          <a:xfrm>
            <a:off x="5420917" y="9532144"/>
            <a:ext cx="535781" cy="373856"/>
          </a:xfrm>
          <a:custGeom>
            <a:avLst/>
            <a:gdLst>
              <a:gd name="T0" fmla="*/ 357188 w 21600"/>
              <a:gd name="T1" fmla="*/ 287674 h 18766"/>
              <a:gd name="T2" fmla="*/ 357188 w 21600"/>
              <a:gd name="T3" fmla="*/ 287674 h 18766"/>
              <a:gd name="T4" fmla="*/ 357188 w 21600"/>
              <a:gd name="T5" fmla="*/ 287674 h 18766"/>
              <a:gd name="T6" fmla="*/ 357188 w 21600"/>
              <a:gd name="T7" fmla="*/ 2876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27" name="AutoShape 31"/>
          <p:cNvSpPr>
            <a:spLocks/>
          </p:cNvSpPr>
          <p:nvPr/>
        </p:nvSpPr>
        <p:spPr bwMode="auto">
          <a:xfrm>
            <a:off x="2582466" y="9435704"/>
            <a:ext cx="527447" cy="553640"/>
          </a:xfrm>
          <a:custGeom>
            <a:avLst/>
            <a:gdLst>
              <a:gd name="T0" fmla="*/ 351631 w 21600"/>
              <a:gd name="T1" fmla="*/ 379701 h 21294"/>
              <a:gd name="T2" fmla="*/ 351631 w 21600"/>
              <a:gd name="T3" fmla="*/ 379701 h 21294"/>
              <a:gd name="T4" fmla="*/ 351631 w 21600"/>
              <a:gd name="T5" fmla="*/ 379701 h 21294"/>
              <a:gd name="T6" fmla="*/ 351631 w 21600"/>
              <a:gd name="T7" fmla="*/ 37970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28" name="AutoShape 32"/>
          <p:cNvSpPr>
            <a:spLocks/>
          </p:cNvSpPr>
          <p:nvPr/>
        </p:nvSpPr>
        <p:spPr bwMode="auto">
          <a:xfrm>
            <a:off x="8267700" y="9565482"/>
            <a:ext cx="553641" cy="397669"/>
          </a:xfrm>
          <a:custGeom>
            <a:avLst/>
            <a:gdLst>
              <a:gd name="T0" fmla="*/ 369094 w 21600"/>
              <a:gd name="T1" fmla="*/ 265113 h 21600"/>
              <a:gd name="T2" fmla="*/ 369094 w 21600"/>
              <a:gd name="T3" fmla="*/ 265113 h 21600"/>
              <a:gd name="T4" fmla="*/ 369094 w 21600"/>
              <a:gd name="T5" fmla="*/ 265113 h 21600"/>
              <a:gd name="T6" fmla="*/ 369094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599"/>
                </a:moveTo>
                <a:lnTo>
                  <a:pt x="1348" y="21599"/>
                </a:lnTo>
                <a:cubicBezTo>
                  <a:pt x="603" y="21599"/>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599"/>
                  <a:pt x="20249" y="21599"/>
                </a:cubicBezTo>
                <a:cubicBezTo>
                  <a:pt x="20249" y="21599"/>
                  <a:pt x="20249" y="21599"/>
                  <a:pt x="20249" y="21599"/>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29" name="AutoShape 33"/>
          <p:cNvSpPr>
            <a:spLocks/>
          </p:cNvSpPr>
          <p:nvPr/>
        </p:nvSpPr>
        <p:spPr bwMode="auto">
          <a:xfrm>
            <a:off x="5528072" y="6396038"/>
            <a:ext cx="517922" cy="553641"/>
          </a:xfrm>
          <a:custGeom>
            <a:avLst/>
            <a:gdLst>
              <a:gd name="T0" fmla="*/ 345281 w 21600"/>
              <a:gd name="T1" fmla="*/ 369094 h 21600"/>
              <a:gd name="T2" fmla="*/ 345281 w 21600"/>
              <a:gd name="T3" fmla="*/ 369094 h 21600"/>
              <a:gd name="T4" fmla="*/ 345281 w 21600"/>
              <a:gd name="T5" fmla="*/ 369094 h 21600"/>
              <a:gd name="T6" fmla="*/ 3452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8" y="11815"/>
                </a:moveTo>
                <a:cubicBezTo>
                  <a:pt x="10808" y="12003"/>
                  <a:pt x="10972" y="12156"/>
                  <a:pt x="11172" y="12156"/>
                </a:cubicBezTo>
                <a:lnTo>
                  <a:pt x="14396" y="12156"/>
                </a:lnTo>
                <a:lnTo>
                  <a:pt x="11513" y="17875"/>
                </a:lnTo>
                <a:cubicBezTo>
                  <a:pt x="11513" y="18063"/>
                  <a:pt x="11676" y="18216"/>
                  <a:pt x="11877" y="18216"/>
                </a:cubicBezTo>
                <a:lnTo>
                  <a:pt x="12483" y="18216"/>
                </a:lnTo>
                <a:cubicBezTo>
                  <a:pt x="12683" y="18216"/>
                  <a:pt x="12847" y="18063"/>
                  <a:pt x="12847" y="17875"/>
                </a:cubicBezTo>
                <a:lnTo>
                  <a:pt x="15786" y="12028"/>
                </a:lnTo>
                <a:cubicBezTo>
                  <a:pt x="15786" y="12020"/>
                  <a:pt x="15782" y="12016"/>
                  <a:pt x="15782" y="12008"/>
                </a:cubicBezTo>
                <a:cubicBezTo>
                  <a:pt x="15824" y="11953"/>
                  <a:pt x="15853" y="11889"/>
                  <a:pt x="15853" y="11815"/>
                </a:cubicBezTo>
                <a:lnTo>
                  <a:pt x="15853" y="11134"/>
                </a:lnTo>
                <a:cubicBezTo>
                  <a:pt x="15853" y="10947"/>
                  <a:pt x="15691" y="10795"/>
                  <a:pt x="15491" y="10795"/>
                </a:cubicBezTo>
                <a:lnTo>
                  <a:pt x="11172" y="10795"/>
                </a:lnTo>
                <a:cubicBezTo>
                  <a:pt x="10972" y="10795"/>
                  <a:pt x="10808" y="10947"/>
                  <a:pt x="10808" y="11134"/>
                </a:cubicBezTo>
                <a:lnTo>
                  <a:pt x="10808" y="11815"/>
                </a:lnTo>
                <a:cubicBezTo>
                  <a:pt x="10808" y="11815"/>
                  <a:pt x="10808" y="11815"/>
                  <a:pt x="10808" y="11815"/>
                </a:cubicBezTo>
                <a:close/>
                <a:moveTo>
                  <a:pt x="10800" y="10125"/>
                </a:moveTo>
                <a:lnTo>
                  <a:pt x="15839" y="10125"/>
                </a:lnTo>
                <a:cubicBezTo>
                  <a:pt x="16238" y="10125"/>
                  <a:pt x="16560" y="10427"/>
                  <a:pt x="16560" y="10799"/>
                </a:cubicBezTo>
                <a:lnTo>
                  <a:pt x="16560" y="12150"/>
                </a:lnTo>
                <a:cubicBezTo>
                  <a:pt x="16560" y="12345"/>
                  <a:pt x="16469" y="12517"/>
                  <a:pt x="16327" y="12641"/>
                </a:cubicBezTo>
                <a:lnTo>
                  <a:pt x="13679" y="18224"/>
                </a:lnTo>
                <a:cubicBezTo>
                  <a:pt x="13679" y="18598"/>
                  <a:pt x="13357" y="18900"/>
                  <a:pt x="12960" y="18900"/>
                </a:cubicBezTo>
                <a:lnTo>
                  <a:pt x="11161" y="18900"/>
                </a:lnTo>
                <a:cubicBezTo>
                  <a:pt x="10762" y="18900"/>
                  <a:pt x="10440" y="18598"/>
                  <a:pt x="10440" y="18224"/>
                </a:cubicBezTo>
                <a:lnTo>
                  <a:pt x="13000" y="12824"/>
                </a:lnTo>
                <a:lnTo>
                  <a:pt x="10800" y="12824"/>
                </a:lnTo>
                <a:cubicBezTo>
                  <a:pt x="10403" y="12824"/>
                  <a:pt x="10079" y="12522"/>
                  <a:pt x="10079" y="12150"/>
                </a:cubicBezTo>
                <a:lnTo>
                  <a:pt x="10079" y="10799"/>
                </a:lnTo>
                <a:cubicBezTo>
                  <a:pt x="10079" y="10427"/>
                  <a:pt x="10403" y="10125"/>
                  <a:pt x="10800" y="10125"/>
                </a:cubicBezTo>
                <a:cubicBezTo>
                  <a:pt x="10800" y="10125"/>
                  <a:pt x="10800" y="10125"/>
                  <a:pt x="10800" y="10125"/>
                </a:cubicBezTo>
                <a:close/>
                <a:moveTo>
                  <a:pt x="6474" y="17875"/>
                </a:moveTo>
                <a:cubicBezTo>
                  <a:pt x="6474" y="18063"/>
                  <a:pt x="6636" y="18216"/>
                  <a:pt x="6836" y="18216"/>
                </a:cubicBezTo>
                <a:lnTo>
                  <a:pt x="7564" y="18216"/>
                </a:lnTo>
                <a:cubicBezTo>
                  <a:pt x="7764" y="18216"/>
                  <a:pt x="7926" y="18063"/>
                  <a:pt x="7926" y="17875"/>
                </a:cubicBezTo>
                <a:lnTo>
                  <a:pt x="7926" y="11128"/>
                </a:lnTo>
                <a:cubicBezTo>
                  <a:pt x="7926" y="10940"/>
                  <a:pt x="7764" y="10787"/>
                  <a:pt x="7564" y="10787"/>
                </a:cubicBezTo>
                <a:lnTo>
                  <a:pt x="6836" y="10787"/>
                </a:lnTo>
                <a:cubicBezTo>
                  <a:pt x="6636" y="10787"/>
                  <a:pt x="6474" y="10940"/>
                  <a:pt x="6474" y="11128"/>
                </a:cubicBezTo>
                <a:lnTo>
                  <a:pt x="6474" y="17875"/>
                </a:lnTo>
                <a:cubicBezTo>
                  <a:pt x="6474" y="17875"/>
                  <a:pt x="6474" y="17875"/>
                  <a:pt x="6474" y="17875"/>
                </a:cubicBezTo>
                <a:close/>
                <a:moveTo>
                  <a:pt x="6481" y="10125"/>
                </a:moveTo>
                <a:lnTo>
                  <a:pt x="7919" y="10125"/>
                </a:lnTo>
                <a:cubicBezTo>
                  <a:pt x="8318" y="10125"/>
                  <a:pt x="8640" y="10427"/>
                  <a:pt x="8640" y="10799"/>
                </a:cubicBezTo>
                <a:lnTo>
                  <a:pt x="8640" y="18224"/>
                </a:lnTo>
                <a:cubicBezTo>
                  <a:pt x="8640" y="18598"/>
                  <a:pt x="8318" y="18900"/>
                  <a:pt x="7919" y="18900"/>
                </a:cubicBezTo>
                <a:lnTo>
                  <a:pt x="6481" y="18900"/>
                </a:lnTo>
                <a:cubicBezTo>
                  <a:pt x="6082" y="18900"/>
                  <a:pt x="5760" y="18598"/>
                  <a:pt x="5760" y="18224"/>
                </a:cubicBezTo>
                <a:lnTo>
                  <a:pt x="5760" y="10799"/>
                </a:lnTo>
                <a:cubicBezTo>
                  <a:pt x="5760" y="10427"/>
                  <a:pt x="6082" y="10125"/>
                  <a:pt x="6481" y="10125"/>
                </a:cubicBezTo>
                <a:cubicBezTo>
                  <a:pt x="6481" y="10125"/>
                  <a:pt x="6481" y="10125"/>
                  <a:pt x="6481" y="10125"/>
                </a:cubicBezTo>
                <a:close/>
                <a:moveTo>
                  <a:pt x="20161" y="4051"/>
                </a:moveTo>
                <a:cubicBezTo>
                  <a:pt x="20161" y="3677"/>
                  <a:pt x="19838" y="3375"/>
                  <a:pt x="19439" y="3375"/>
                </a:cubicBezTo>
                <a:lnTo>
                  <a:pt x="18001" y="3375"/>
                </a:lnTo>
                <a:cubicBezTo>
                  <a:pt x="18001" y="4121"/>
                  <a:pt x="17355" y="4725"/>
                  <a:pt x="16560" y="4725"/>
                </a:cubicBezTo>
                <a:cubicBezTo>
                  <a:pt x="15764" y="4725"/>
                  <a:pt x="15120" y="4121"/>
                  <a:pt x="15120" y="3375"/>
                </a:cubicBezTo>
                <a:lnTo>
                  <a:pt x="6481" y="3375"/>
                </a:lnTo>
                <a:cubicBezTo>
                  <a:pt x="6481" y="4121"/>
                  <a:pt x="5834" y="4725"/>
                  <a:pt x="5040" y="4725"/>
                </a:cubicBezTo>
                <a:cubicBezTo>
                  <a:pt x="4244" y="4725"/>
                  <a:pt x="3600" y="4121"/>
                  <a:pt x="3600" y="3375"/>
                </a:cubicBezTo>
                <a:lnTo>
                  <a:pt x="2159" y="3375"/>
                </a:lnTo>
                <a:cubicBezTo>
                  <a:pt x="1762" y="3375"/>
                  <a:pt x="1440" y="3677"/>
                  <a:pt x="1440" y="4051"/>
                </a:cubicBezTo>
                <a:lnTo>
                  <a:pt x="1440" y="6750"/>
                </a:lnTo>
                <a:cubicBezTo>
                  <a:pt x="1440" y="7122"/>
                  <a:pt x="1762" y="7424"/>
                  <a:pt x="2159" y="7424"/>
                </a:cubicBezTo>
                <a:lnTo>
                  <a:pt x="2880" y="7424"/>
                </a:lnTo>
                <a:lnTo>
                  <a:pt x="18720" y="7424"/>
                </a:lnTo>
                <a:lnTo>
                  <a:pt x="19439" y="7424"/>
                </a:lnTo>
                <a:cubicBezTo>
                  <a:pt x="19838" y="7424"/>
                  <a:pt x="20161" y="7122"/>
                  <a:pt x="20161" y="6750"/>
                </a:cubicBezTo>
                <a:lnTo>
                  <a:pt x="20161" y="4051"/>
                </a:lnTo>
                <a:cubicBezTo>
                  <a:pt x="20161" y="4051"/>
                  <a:pt x="20161" y="4051"/>
                  <a:pt x="20161" y="4051"/>
                </a:cubicBezTo>
                <a:close/>
                <a:moveTo>
                  <a:pt x="17280" y="2024"/>
                </a:moveTo>
                <a:cubicBezTo>
                  <a:pt x="17280" y="1652"/>
                  <a:pt x="16958" y="1350"/>
                  <a:pt x="16560" y="1350"/>
                </a:cubicBezTo>
                <a:cubicBezTo>
                  <a:pt x="16163" y="1350"/>
                  <a:pt x="15839" y="1652"/>
                  <a:pt x="15839" y="2024"/>
                </a:cubicBezTo>
                <a:lnTo>
                  <a:pt x="15839" y="3375"/>
                </a:lnTo>
                <a:cubicBezTo>
                  <a:pt x="15839" y="3747"/>
                  <a:pt x="16163" y="4051"/>
                  <a:pt x="16560" y="4051"/>
                </a:cubicBezTo>
                <a:cubicBezTo>
                  <a:pt x="16958" y="4051"/>
                  <a:pt x="17280" y="3747"/>
                  <a:pt x="17280" y="3375"/>
                </a:cubicBezTo>
                <a:lnTo>
                  <a:pt x="17280" y="2024"/>
                </a:lnTo>
                <a:cubicBezTo>
                  <a:pt x="17280" y="2024"/>
                  <a:pt x="17280" y="2024"/>
                  <a:pt x="17280" y="2024"/>
                </a:cubicBezTo>
                <a:close/>
                <a:moveTo>
                  <a:pt x="5760" y="2024"/>
                </a:moveTo>
                <a:cubicBezTo>
                  <a:pt x="5760" y="1652"/>
                  <a:pt x="5437" y="1350"/>
                  <a:pt x="5040" y="1350"/>
                </a:cubicBezTo>
                <a:cubicBezTo>
                  <a:pt x="4643" y="1350"/>
                  <a:pt x="4319" y="1652"/>
                  <a:pt x="4319" y="2024"/>
                </a:cubicBezTo>
                <a:lnTo>
                  <a:pt x="4319" y="3375"/>
                </a:lnTo>
                <a:cubicBezTo>
                  <a:pt x="4319" y="3747"/>
                  <a:pt x="4643" y="4051"/>
                  <a:pt x="5040" y="4051"/>
                </a:cubicBezTo>
                <a:cubicBezTo>
                  <a:pt x="5437" y="4051"/>
                  <a:pt x="5760" y="3747"/>
                  <a:pt x="5760" y="3375"/>
                </a:cubicBezTo>
                <a:lnTo>
                  <a:pt x="5760" y="2024"/>
                </a:lnTo>
                <a:cubicBezTo>
                  <a:pt x="5760" y="2024"/>
                  <a:pt x="5760" y="2024"/>
                  <a:pt x="5760" y="2024"/>
                </a:cubicBezTo>
                <a:close/>
                <a:moveTo>
                  <a:pt x="2880" y="19575"/>
                </a:moveTo>
                <a:cubicBezTo>
                  <a:pt x="2880" y="19947"/>
                  <a:pt x="3203" y="20251"/>
                  <a:pt x="3600" y="20251"/>
                </a:cubicBezTo>
                <a:lnTo>
                  <a:pt x="18001" y="20251"/>
                </a:lnTo>
                <a:cubicBezTo>
                  <a:pt x="18398" y="20251"/>
                  <a:pt x="18720" y="19947"/>
                  <a:pt x="18720" y="19575"/>
                </a:cubicBezTo>
                <a:lnTo>
                  <a:pt x="18720" y="8775"/>
                </a:lnTo>
                <a:cubicBezTo>
                  <a:pt x="18720" y="8402"/>
                  <a:pt x="18398" y="8100"/>
                  <a:pt x="18001" y="8100"/>
                </a:cubicBezTo>
                <a:lnTo>
                  <a:pt x="3600" y="8100"/>
                </a:lnTo>
                <a:cubicBezTo>
                  <a:pt x="3203" y="8100"/>
                  <a:pt x="2880" y="8402"/>
                  <a:pt x="2880" y="8775"/>
                </a:cubicBezTo>
                <a:lnTo>
                  <a:pt x="2880" y="19575"/>
                </a:lnTo>
                <a:cubicBezTo>
                  <a:pt x="2880" y="19575"/>
                  <a:pt x="2880" y="19575"/>
                  <a:pt x="2880" y="19575"/>
                </a:cubicBezTo>
                <a:close/>
                <a:moveTo>
                  <a:pt x="20161" y="8775"/>
                </a:moveTo>
                <a:lnTo>
                  <a:pt x="20161" y="20251"/>
                </a:lnTo>
                <a:cubicBezTo>
                  <a:pt x="20161" y="20995"/>
                  <a:pt x="19515" y="21600"/>
                  <a:pt x="18720" y="21600"/>
                </a:cubicBezTo>
                <a:lnTo>
                  <a:pt x="2880" y="21600"/>
                </a:lnTo>
                <a:cubicBezTo>
                  <a:pt x="2084" y="21600"/>
                  <a:pt x="1440" y="20995"/>
                  <a:pt x="1440" y="20251"/>
                </a:cubicBezTo>
                <a:lnTo>
                  <a:pt x="1440" y="8775"/>
                </a:lnTo>
                <a:cubicBezTo>
                  <a:pt x="645" y="8775"/>
                  <a:pt x="0" y="8171"/>
                  <a:pt x="0" y="7424"/>
                </a:cubicBezTo>
                <a:lnTo>
                  <a:pt x="0" y="3375"/>
                </a:lnTo>
                <a:cubicBezTo>
                  <a:pt x="0" y="2630"/>
                  <a:pt x="645" y="2024"/>
                  <a:pt x="1440" y="2024"/>
                </a:cubicBezTo>
                <a:lnTo>
                  <a:pt x="2880" y="2024"/>
                </a:lnTo>
                <a:lnTo>
                  <a:pt x="2880" y="1350"/>
                </a:lnTo>
                <a:cubicBezTo>
                  <a:pt x="2880" y="605"/>
                  <a:pt x="3525" y="0"/>
                  <a:pt x="4319" y="0"/>
                </a:cubicBezTo>
                <a:lnTo>
                  <a:pt x="5760" y="0"/>
                </a:lnTo>
                <a:cubicBezTo>
                  <a:pt x="6556" y="0"/>
                  <a:pt x="7200" y="605"/>
                  <a:pt x="7200" y="1350"/>
                </a:cubicBezTo>
                <a:lnTo>
                  <a:pt x="7200" y="2024"/>
                </a:lnTo>
                <a:lnTo>
                  <a:pt x="14400" y="2024"/>
                </a:lnTo>
                <a:lnTo>
                  <a:pt x="14400" y="1350"/>
                </a:lnTo>
                <a:cubicBezTo>
                  <a:pt x="14400" y="605"/>
                  <a:pt x="15045" y="0"/>
                  <a:pt x="15839" y="0"/>
                </a:cubicBezTo>
                <a:lnTo>
                  <a:pt x="17280" y="0"/>
                </a:lnTo>
                <a:cubicBezTo>
                  <a:pt x="18076" y="0"/>
                  <a:pt x="18720" y="605"/>
                  <a:pt x="18720" y="1350"/>
                </a:cubicBezTo>
                <a:lnTo>
                  <a:pt x="18720" y="2024"/>
                </a:lnTo>
                <a:lnTo>
                  <a:pt x="20161" y="2024"/>
                </a:lnTo>
                <a:cubicBezTo>
                  <a:pt x="20955" y="2024"/>
                  <a:pt x="21600" y="2630"/>
                  <a:pt x="21600" y="3375"/>
                </a:cubicBezTo>
                <a:lnTo>
                  <a:pt x="21600" y="7424"/>
                </a:lnTo>
                <a:cubicBezTo>
                  <a:pt x="21600" y="8171"/>
                  <a:pt x="20955" y="8775"/>
                  <a:pt x="20161" y="8775"/>
                </a:cubicBezTo>
                <a:cubicBezTo>
                  <a:pt x="20161" y="8775"/>
                  <a:pt x="20161" y="8775"/>
                  <a:pt x="20161" y="8775"/>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7730" name="AutoShape 34"/>
          <p:cNvSpPr>
            <a:spLocks/>
          </p:cNvSpPr>
          <p:nvPr/>
        </p:nvSpPr>
        <p:spPr bwMode="auto">
          <a:xfrm>
            <a:off x="5405437" y="4741069"/>
            <a:ext cx="567929" cy="491729"/>
          </a:xfrm>
          <a:custGeom>
            <a:avLst/>
            <a:gdLst>
              <a:gd name="T0" fmla="*/ 378619 w 20492"/>
              <a:gd name="T1" fmla="*/ 348304 h 20804"/>
              <a:gd name="T2" fmla="*/ 378619 w 20492"/>
              <a:gd name="T3" fmla="*/ 348304 h 20804"/>
              <a:gd name="T4" fmla="*/ 378619 w 20492"/>
              <a:gd name="T5" fmla="*/ 348304 h 20804"/>
              <a:gd name="T6" fmla="*/ 378619 w 20492"/>
              <a:gd name="T7" fmla="*/ 3483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70707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AC30D87-1EE1-4615-A5EE-2A8B8309B39C}" type="slidenum">
              <a:rPr lang="en-US" sz="1500">
                <a:solidFill>
                  <a:schemeClr val="tx2"/>
                </a:solidFill>
              </a:rPr>
              <a:pPr algn="ctr" eaLnBrk="1">
                <a:lnSpc>
                  <a:spcPct val="100000"/>
                </a:lnSpc>
              </a:pPr>
              <a:t>151</a:t>
            </a:fld>
            <a:endParaRPr lang="en-US" sz="1800">
              <a:solidFill>
                <a:schemeClr val="tx2"/>
              </a:solidFill>
            </a:endParaRPr>
          </a:p>
        </p:txBody>
      </p:sp>
      <p:sp>
        <p:nvSpPr>
          <p:cNvPr id="158724" name="AutoShape 4"/>
          <p:cNvSpPr>
            <a:spLocks/>
          </p:cNvSpPr>
          <p:nvPr/>
        </p:nvSpPr>
        <p:spPr bwMode="auto">
          <a:xfrm>
            <a:off x="7315200" y="4773216"/>
            <a:ext cx="3656410" cy="2940844"/>
          </a:xfrm>
          <a:custGeom>
            <a:avLst/>
            <a:gdLst>
              <a:gd name="T0" fmla="*/ 2437607 w 21600"/>
              <a:gd name="T1" fmla="*/ 1960563 h 21600"/>
              <a:gd name="T2" fmla="*/ 2437607 w 21600"/>
              <a:gd name="T3" fmla="*/ 1960563 h 21600"/>
              <a:gd name="T4" fmla="*/ 2437607 w 21600"/>
              <a:gd name="T5" fmla="*/ 1960563 h 21600"/>
              <a:gd name="T6" fmla="*/ 2437607 w 21600"/>
              <a:gd name="T7" fmla="*/ 1960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1"/>
          </a:solidFill>
          <a:ln>
            <a:noFill/>
          </a:ln>
          <a:effectLst/>
          <a:extLst/>
        </p:spPr>
        <p:txBody>
          <a:bodyPr lIns="0" tIns="0" rIns="0" bIns="0" anchor="ctr"/>
          <a:lstStyle/>
          <a:p>
            <a:endParaRPr lang="id-ID" sz="1800"/>
          </a:p>
        </p:txBody>
      </p:sp>
      <p:sp>
        <p:nvSpPr>
          <p:cNvPr id="158725" name="AutoShape 5"/>
          <p:cNvSpPr>
            <a:spLocks/>
          </p:cNvSpPr>
          <p:nvPr/>
        </p:nvSpPr>
        <p:spPr bwMode="auto">
          <a:xfrm>
            <a:off x="5435203" y="7931944"/>
            <a:ext cx="3548063" cy="2853929"/>
          </a:xfrm>
          <a:custGeom>
            <a:avLst/>
            <a:gdLst>
              <a:gd name="T0" fmla="*/ 2365375 w 21600"/>
              <a:gd name="T1" fmla="*/ 1902619 h 21600"/>
              <a:gd name="T2" fmla="*/ 2365375 w 21600"/>
              <a:gd name="T3" fmla="*/ 1902619 h 21600"/>
              <a:gd name="T4" fmla="*/ 2365375 w 21600"/>
              <a:gd name="T5" fmla="*/ 1902619 h 21600"/>
              <a:gd name="T6" fmla="*/ 2365375 w 21600"/>
              <a:gd name="T7" fmla="*/ 190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38100" tIns="38100" rIns="38100" bIns="38100" anchor="ctr"/>
          <a:lstStyle/>
          <a:p>
            <a:endParaRPr lang="id-ID" sz="1800"/>
          </a:p>
        </p:txBody>
      </p:sp>
      <p:sp>
        <p:nvSpPr>
          <p:cNvPr id="158726" name="AutoShape 6"/>
          <p:cNvSpPr>
            <a:spLocks/>
          </p:cNvSpPr>
          <p:nvPr/>
        </p:nvSpPr>
        <p:spPr bwMode="auto">
          <a:xfrm>
            <a:off x="9317831" y="7955756"/>
            <a:ext cx="3490913" cy="2806304"/>
          </a:xfrm>
          <a:custGeom>
            <a:avLst/>
            <a:gdLst>
              <a:gd name="T0" fmla="*/ 2327275 w 21600"/>
              <a:gd name="T1" fmla="*/ 1870869 h 21600"/>
              <a:gd name="T2" fmla="*/ 2327275 w 21600"/>
              <a:gd name="T3" fmla="*/ 1870869 h 21600"/>
              <a:gd name="T4" fmla="*/ 2327275 w 21600"/>
              <a:gd name="T5" fmla="*/ 1870869 h 21600"/>
              <a:gd name="T6" fmla="*/ 2327275 w 21600"/>
              <a:gd name="T7" fmla="*/ 1870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599"/>
                </a:lnTo>
                <a:lnTo>
                  <a:pt x="0" y="21599"/>
                </a:lnTo>
                <a:lnTo>
                  <a:pt x="10800" y="0"/>
                </a:lnTo>
                <a:close/>
              </a:path>
            </a:pathLst>
          </a:custGeom>
          <a:solidFill>
            <a:schemeClr val="accent3"/>
          </a:solidFill>
          <a:ln>
            <a:noFill/>
          </a:ln>
          <a:effectLst/>
          <a:extLst/>
        </p:spPr>
        <p:txBody>
          <a:bodyPr lIns="38100" tIns="38100" rIns="38100" bIns="38100" anchor="ctr"/>
          <a:lstStyle/>
          <a:p>
            <a:endParaRPr lang="id-ID" sz="1800"/>
          </a:p>
        </p:txBody>
      </p:sp>
      <p:sp>
        <p:nvSpPr>
          <p:cNvPr id="158727" name="AutoShape 7"/>
          <p:cNvSpPr>
            <a:spLocks/>
          </p:cNvSpPr>
          <p:nvPr/>
        </p:nvSpPr>
        <p:spPr bwMode="auto">
          <a:xfrm rot="10800000">
            <a:off x="7368779" y="7866460"/>
            <a:ext cx="3549253" cy="2852738"/>
          </a:xfrm>
          <a:custGeom>
            <a:avLst/>
            <a:gdLst>
              <a:gd name="T0" fmla="*/ 2366169 w 21600"/>
              <a:gd name="T1" fmla="*/ 1901825 h 21600"/>
              <a:gd name="T2" fmla="*/ 2366169 w 21600"/>
              <a:gd name="T3" fmla="*/ 1901825 h 21600"/>
              <a:gd name="T4" fmla="*/ 2366169 w 21600"/>
              <a:gd name="T5" fmla="*/ 1901825 h 21600"/>
              <a:gd name="T6" fmla="*/ 2366169 w 21600"/>
              <a:gd name="T7" fmla="*/ 1901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38100" tIns="38100" rIns="38100" bIns="38100" anchor="ctr"/>
          <a:lstStyle/>
          <a:p>
            <a:endParaRPr lang="id-ID" sz="1800"/>
          </a:p>
        </p:txBody>
      </p:sp>
      <p:sp>
        <p:nvSpPr>
          <p:cNvPr id="158728" name="AutoShape 8"/>
          <p:cNvSpPr>
            <a:spLocks/>
          </p:cNvSpPr>
          <p:nvPr/>
        </p:nvSpPr>
        <p:spPr bwMode="auto">
          <a:xfrm>
            <a:off x="1968104" y="5466160"/>
            <a:ext cx="5887640" cy="1379934"/>
          </a:xfrm>
          <a:custGeom>
            <a:avLst/>
            <a:gdLst>
              <a:gd name="T0" fmla="*/ 3925093 w 21600"/>
              <a:gd name="T1" fmla="*/ 919956 h 21600"/>
              <a:gd name="T2" fmla="*/ 3925093 w 21600"/>
              <a:gd name="T3" fmla="*/ 919956 h 21600"/>
              <a:gd name="T4" fmla="*/ 3925093 w 21600"/>
              <a:gd name="T5" fmla="*/ 919956 h 21600"/>
              <a:gd name="T6" fmla="*/ 3925093 w 21600"/>
              <a:gd name="T7" fmla="*/ 919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18175" y="188"/>
                </a:lnTo>
                <a:lnTo>
                  <a:pt x="0" y="0"/>
                </a:lnTo>
              </a:path>
            </a:pathLst>
          </a:custGeom>
          <a:noFill/>
          <a:ln w="25400" cap="flat" cmpd="sng">
            <a:solidFill>
              <a:schemeClr val="accent1"/>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8729" name="AutoShape 9"/>
          <p:cNvSpPr>
            <a:spLocks/>
          </p:cNvSpPr>
          <p:nvPr/>
        </p:nvSpPr>
        <p:spPr bwMode="auto">
          <a:xfrm>
            <a:off x="2213373" y="4986338"/>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Fresh Idea to Sell</a:t>
            </a:r>
            <a:endParaRPr lang="en-US" sz="1800">
              <a:solidFill>
                <a:schemeClr val="tx2"/>
              </a:solidFill>
              <a:latin typeface="Roboto" charset="0"/>
              <a:ea typeface="ＭＳ Ｐゴシック" charset="0"/>
              <a:cs typeface="Roboto" charset="0"/>
              <a:sym typeface="Roboto" charset="0"/>
            </a:endParaRPr>
          </a:p>
        </p:txBody>
      </p:sp>
      <p:sp>
        <p:nvSpPr>
          <p:cNvPr id="158730" name="AutoShape 10"/>
          <p:cNvSpPr>
            <a:spLocks/>
          </p:cNvSpPr>
          <p:nvPr/>
        </p:nvSpPr>
        <p:spPr bwMode="auto">
          <a:xfrm>
            <a:off x="1401366" y="8372475"/>
            <a:ext cx="4680347" cy="1371600"/>
          </a:xfrm>
          <a:custGeom>
            <a:avLst/>
            <a:gdLst>
              <a:gd name="T0" fmla="*/ 3120231 w 21600"/>
              <a:gd name="T1" fmla="*/ 914400 h 21600"/>
              <a:gd name="T2" fmla="*/ 3120231 w 21600"/>
              <a:gd name="T3" fmla="*/ 914400 h 21600"/>
              <a:gd name="T4" fmla="*/ 3120231 w 21600"/>
              <a:gd name="T5" fmla="*/ 914400 h 21600"/>
              <a:gd name="T6" fmla="*/ 3120231 w 21600"/>
              <a:gd name="T7" fmla="*/ 91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293" y="71"/>
                </a:lnTo>
                <a:lnTo>
                  <a:pt x="0" y="0"/>
                </a:lnTo>
              </a:path>
            </a:pathLst>
          </a:custGeom>
          <a:noFill/>
          <a:ln w="25400" cap="flat" cmpd="sng">
            <a:solidFill>
              <a:schemeClr val="accent2"/>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8731" name="AutoShape 11"/>
          <p:cNvSpPr>
            <a:spLocks/>
          </p:cNvSpPr>
          <p:nvPr/>
        </p:nvSpPr>
        <p:spPr bwMode="auto">
          <a:xfrm>
            <a:off x="1572816" y="7893844"/>
            <a:ext cx="14513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Find a Vision</a:t>
            </a:r>
            <a:endParaRPr lang="en-US" sz="1800">
              <a:solidFill>
                <a:schemeClr val="tx2"/>
              </a:solidFill>
              <a:latin typeface="Roboto" charset="0"/>
              <a:ea typeface="ＭＳ Ｐゴシック" charset="0"/>
              <a:cs typeface="Roboto" charset="0"/>
              <a:sym typeface="Roboto" charset="0"/>
            </a:endParaRPr>
          </a:p>
        </p:txBody>
      </p:sp>
      <p:sp>
        <p:nvSpPr>
          <p:cNvPr id="158732" name="AutoShape 12"/>
          <p:cNvSpPr>
            <a:spLocks/>
          </p:cNvSpPr>
          <p:nvPr/>
        </p:nvSpPr>
        <p:spPr bwMode="auto">
          <a:xfrm flipH="1">
            <a:off x="12271773" y="8636794"/>
            <a:ext cx="4460081" cy="1256110"/>
          </a:xfrm>
          <a:custGeom>
            <a:avLst/>
            <a:gdLst>
              <a:gd name="T0" fmla="*/ 2973388 w 21600"/>
              <a:gd name="T1" fmla="*/ 837407 h 21600"/>
              <a:gd name="T2" fmla="*/ 2973388 w 21600"/>
              <a:gd name="T3" fmla="*/ 837407 h 21600"/>
              <a:gd name="T4" fmla="*/ 2973388 w 21600"/>
              <a:gd name="T5" fmla="*/ 837407 h 21600"/>
              <a:gd name="T6" fmla="*/ 2973388 w 21600"/>
              <a:gd name="T7" fmla="*/ 837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7293" y="71"/>
                </a:lnTo>
                <a:lnTo>
                  <a:pt x="0" y="0"/>
                </a:lnTo>
              </a:path>
            </a:pathLst>
          </a:custGeom>
          <a:noFill/>
          <a:ln w="25400" cap="flat" cmpd="sng">
            <a:solidFill>
              <a:schemeClr val="accent3"/>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8733" name="AutoShape 13"/>
          <p:cNvSpPr>
            <a:spLocks/>
          </p:cNvSpPr>
          <p:nvPr/>
        </p:nvSpPr>
        <p:spPr bwMode="auto">
          <a:xfrm>
            <a:off x="13177838" y="8203406"/>
            <a:ext cx="22169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Complete a Mission</a:t>
            </a:r>
            <a:endParaRPr lang="en-US" sz="1800">
              <a:solidFill>
                <a:schemeClr val="tx2"/>
              </a:solidFill>
              <a:latin typeface="Roboto" charset="0"/>
              <a:ea typeface="ＭＳ Ｐゴシック" charset="0"/>
              <a:cs typeface="Roboto" charset="0"/>
              <a:sym typeface="Roboto" charset="0"/>
            </a:endParaRPr>
          </a:p>
        </p:txBody>
      </p:sp>
      <p:sp>
        <p:nvSpPr>
          <p:cNvPr id="158734" name="AutoShape 14"/>
          <p:cNvSpPr>
            <a:spLocks/>
          </p:cNvSpPr>
          <p:nvPr/>
        </p:nvSpPr>
        <p:spPr bwMode="auto">
          <a:xfrm>
            <a:off x="12225337" y="5306616"/>
            <a:ext cx="264329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Target to Success</a:t>
            </a:r>
            <a:endParaRPr lang="en-US" sz="1800" dirty="0">
              <a:solidFill>
                <a:schemeClr val="tx2"/>
              </a:solidFill>
              <a:latin typeface="Roboto" charset="0"/>
              <a:ea typeface="ＭＳ Ｐゴシック" charset="0"/>
              <a:cs typeface="Roboto" charset="0"/>
              <a:sym typeface="Roboto" charset="0"/>
            </a:endParaRPr>
          </a:p>
        </p:txBody>
      </p:sp>
      <p:sp>
        <p:nvSpPr>
          <p:cNvPr id="158735" name="AutoShape 15"/>
          <p:cNvSpPr>
            <a:spLocks/>
          </p:cNvSpPr>
          <p:nvPr/>
        </p:nvSpPr>
        <p:spPr bwMode="auto">
          <a:xfrm>
            <a:off x="10883503" y="5784057"/>
            <a:ext cx="5224463" cy="2108597"/>
          </a:xfrm>
          <a:custGeom>
            <a:avLst/>
            <a:gdLst>
              <a:gd name="T0" fmla="*/ 3482975 w 21600"/>
              <a:gd name="T1" fmla="*/ 1405732 h 21600"/>
              <a:gd name="T2" fmla="*/ 3482975 w 21600"/>
              <a:gd name="T3" fmla="*/ 1405732 h 21600"/>
              <a:gd name="T4" fmla="*/ 3482975 w 21600"/>
              <a:gd name="T5" fmla="*/ 1405732 h 21600"/>
              <a:gd name="T6" fmla="*/ 3482975 w 21600"/>
              <a:gd name="T7" fmla="*/ 1405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532" y="0"/>
                </a:lnTo>
                <a:lnTo>
                  <a:pt x="21599" y="0"/>
                </a:lnTo>
              </a:path>
            </a:pathLst>
          </a:custGeom>
          <a:noFill/>
          <a:ln w="25400" cap="flat" cmpd="sng">
            <a:solidFill>
              <a:schemeClr val="accent4"/>
            </a:solidFill>
            <a:prstDash val="solid"/>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8736" name="AutoShape 16"/>
          <p:cNvSpPr>
            <a:spLocks/>
          </p:cNvSpPr>
          <p:nvPr/>
        </p:nvSpPr>
        <p:spPr bwMode="auto">
          <a:xfrm>
            <a:off x="12259866" y="5980510"/>
            <a:ext cx="3852863"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7" name="AutoShape 17"/>
          <p:cNvSpPr>
            <a:spLocks/>
          </p:cNvSpPr>
          <p:nvPr/>
        </p:nvSpPr>
        <p:spPr bwMode="auto">
          <a:xfrm>
            <a:off x="2213373" y="5622131"/>
            <a:ext cx="388739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38" name="AutoShape 18"/>
          <p:cNvSpPr>
            <a:spLocks/>
          </p:cNvSpPr>
          <p:nvPr/>
        </p:nvSpPr>
        <p:spPr bwMode="auto">
          <a:xfrm>
            <a:off x="13177838" y="8758238"/>
            <a:ext cx="355401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8739" name="AutoShape 19"/>
          <p:cNvSpPr>
            <a:spLocks/>
          </p:cNvSpPr>
          <p:nvPr/>
        </p:nvSpPr>
        <p:spPr bwMode="auto">
          <a:xfrm>
            <a:off x="1572817" y="8551069"/>
            <a:ext cx="3554015"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8740" name="AutoShape 20"/>
          <p:cNvSpPr>
            <a:spLocks/>
          </p:cNvSpPr>
          <p:nvPr/>
        </p:nvSpPr>
        <p:spPr bwMode="auto">
          <a:xfrm>
            <a:off x="10791826" y="9588103"/>
            <a:ext cx="575072" cy="327422"/>
          </a:xfrm>
          <a:custGeom>
            <a:avLst/>
            <a:gdLst>
              <a:gd name="T0" fmla="*/ 383382 w 21600"/>
              <a:gd name="T1" fmla="*/ 218281 h 21600"/>
              <a:gd name="T2" fmla="*/ 383382 w 21600"/>
              <a:gd name="T3" fmla="*/ 218281 h 21600"/>
              <a:gd name="T4" fmla="*/ 383382 w 21600"/>
              <a:gd name="T5" fmla="*/ 218281 h 21600"/>
              <a:gd name="T6" fmla="*/ 383382 w 21600"/>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bg1"/>
          </a:solidFill>
          <a:ln>
            <a:noFill/>
          </a:ln>
          <a:effectLst/>
          <a:extLst/>
        </p:spPr>
        <p:txBody>
          <a:bodyPr lIns="0" tIns="0" rIns="0" bIns="0" anchor="ctr"/>
          <a:lstStyle/>
          <a:p>
            <a:endParaRPr lang="id-ID" sz="1800"/>
          </a:p>
        </p:txBody>
      </p:sp>
      <p:sp>
        <p:nvSpPr>
          <p:cNvPr id="158741" name="AutoShape 21"/>
          <p:cNvSpPr>
            <a:spLocks/>
          </p:cNvSpPr>
          <p:nvPr/>
        </p:nvSpPr>
        <p:spPr bwMode="auto">
          <a:xfrm>
            <a:off x="8855869" y="8541544"/>
            <a:ext cx="575072" cy="575072"/>
          </a:xfrm>
          <a:custGeom>
            <a:avLst/>
            <a:gdLst>
              <a:gd name="T0" fmla="*/ 383382 w 21468"/>
              <a:gd name="T1" fmla="*/ 383382 h 21468"/>
              <a:gd name="T2" fmla="*/ 383382 w 21468"/>
              <a:gd name="T3" fmla="*/ 383382 h 21468"/>
              <a:gd name="T4" fmla="*/ 383382 w 21468"/>
              <a:gd name="T5" fmla="*/ 383382 h 21468"/>
              <a:gd name="T6" fmla="*/ 383382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bg1"/>
          </a:solidFill>
          <a:ln>
            <a:noFill/>
          </a:ln>
          <a:effectLst/>
          <a:extLst/>
        </p:spPr>
        <p:txBody>
          <a:bodyPr lIns="0" tIns="0" rIns="0" bIns="0" anchor="ctr"/>
          <a:lstStyle/>
          <a:p>
            <a:endParaRPr lang="id-ID" sz="1800"/>
          </a:p>
        </p:txBody>
      </p:sp>
      <p:sp>
        <p:nvSpPr>
          <p:cNvPr id="158742" name="AutoShape 22"/>
          <p:cNvSpPr>
            <a:spLocks/>
          </p:cNvSpPr>
          <p:nvPr/>
        </p:nvSpPr>
        <p:spPr bwMode="auto">
          <a:xfrm>
            <a:off x="6862763" y="9390460"/>
            <a:ext cx="603647" cy="485775"/>
          </a:xfrm>
          <a:custGeom>
            <a:avLst/>
            <a:gdLst>
              <a:gd name="T0" fmla="*/ 402413 w 21335"/>
              <a:gd name="T1" fmla="*/ 328839 h 21422"/>
              <a:gd name="T2" fmla="*/ 402413 w 21335"/>
              <a:gd name="T3" fmla="*/ 328839 h 21422"/>
              <a:gd name="T4" fmla="*/ 402413 w 21335"/>
              <a:gd name="T5" fmla="*/ 328839 h 21422"/>
              <a:gd name="T6" fmla="*/ 402413 w 21335"/>
              <a:gd name="T7" fmla="*/ 328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p>
        </p:txBody>
      </p:sp>
      <p:sp>
        <p:nvSpPr>
          <p:cNvPr id="158743" name="AutoShape 23"/>
          <p:cNvSpPr>
            <a:spLocks/>
          </p:cNvSpPr>
          <p:nvPr/>
        </p:nvSpPr>
        <p:spPr bwMode="auto">
          <a:xfrm>
            <a:off x="8829675" y="6393656"/>
            <a:ext cx="625079" cy="566738"/>
          </a:xfrm>
          <a:custGeom>
            <a:avLst/>
            <a:gdLst>
              <a:gd name="T0" fmla="*/ 416719 w 21600"/>
              <a:gd name="T1" fmla="*/ 377825 h 21600"/>
              <a:gd name="T2" fmla="*/ 416719 w 21600"/>
              <a:gd name="T3" fmla="*/ 377825 h 21600"/>
              <a:gd name="T4" fmla="*/ 416719 w 21600"/>
              <a:gd name="T5" fmla="*/ 377825 h 21600"/>
              <a:gd name="T6" fmla="*/ 416719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8725"/>
                                        </p:tgtEl>
                                        <p:attrNameLst>
                                          <p:attrName>style.visibility</p:attrName>
                                        </p:attrNameLst>
                                      </p:cBhvr>
                                      <p:to>
                                        <p:strVal val="visible"/>
                                      </p:to>
                                    </p:set>
                                    <p:animEffect transition="in" filter="fade">
                                      <p:cBhvr>
                                        <p:cTn id="7" dur="300"/>
                                        <p:tgtEl>
                                          <p:spTgt spid="158725"/>
                                        </p:tgtEl>
                                      </p:cBhvr>
                                    </p:animEffect>
                                  </p:childTnLst>
                                </p:cTn>
                              </p:par>
                            </p:childTnLst>
                          </p:cTn>
                        </p:par>
                        <p:par>
                          <p:cTn id="8" fill="hold" nodeType="afterGroup">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158742"/>
                                        </p:tgtEl>
                                        <p:attrNameLst>
                                          <p:attrName>style.visibility</p:attrName>
                                        </p:attrNameLst>
                                      </p:cBhvr>
                                      <p:to>
                                        <p:strVal val="visible"/>
                                      </p:to>
                                    </p:set>
                                    <p:animEffect transition="in" filter="fade">
                                      <p:cBhvr>
                                        <p:cTn id="11" dur="300"/>
                                        <p:tgtEl>
                                          <p:spTgt spid="158742"/>
                                        </p:tgtEl>
                                      </p:cBhvr>
                                    </p:animEffect>
                                  </p:childTnLst>
                                </p:cTn>
                              </p:par>
                            </p:childTnLst>
                          </p:cTn>
                        </p:par>
                        <p:par>
                          <p:cTn id="12" fill="hold">
                            <p:stCondLst>
                              <p:cond delay="600"/>
                            </p:stCondLst>
                            <p:childTnLst>
                              <p:par>
                                <p:cTn id="13" presetID="22" presetClass="entr" presetSubtype="2" fill="hold" grpId="0" nodeType="afterEffect">
                                  <p:stCondLst>
                                    <p:cond delay="0"/>
                                  </p:stCondLst>
                                  <p:childTnLst>
                                    <p:set>
                                      <p:cBhvr>
                                        <p:cTn id="14" dur="1" fill="hold">
                                          <p:stCondLst>
                                            <p:cond delay="0"/>
                                          </p:stCondLst>
                                        </p:cTn>
                                        <p:tgtEl>
                                          <p:spTgt spid="158730"/>
                                        </p:tgtEl>
                                        <p:attrNameLst>
                                          <p:attrName>style.visibility</p:attrName>
                                        </p:attrNameLst>
                                      </p:cBhvr>
                                      <p:to>
                                        <p:strVal val="visible"/>
                                      </p:to>
                                    </p:set>
                                    <p:animEffect transition="in" filter="wipe(right)">
                                      <p:cBhvr>
                                        <p:cTn id="15" dur="400"/>
                                        <p:tgtEl>
                                          <p:spTgt spid="158730"/>
                                        </p:tgtEl>
                                      </p:cBhvr>
                                    </p:animEffect>
                                  </p:childTnLst>
                                </p:cTn>
                              </p:par>
                            </p:childTnLst>
                          </p:cTn>
                        </p:par>
                        <p:par>
                          <p:cTn id="16" fill="hold" nodeType="afterGroup">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158731"/>
                                        </p:tgtEl>
                                        <p:attrNameLst>
                                          <p:attrName>style.visibility</p:attrName>
                                        </p:attrNameLst>
                                      </p:cBhvr>
                                      <p:to>
                                        <p:strVal val="visible"/>
                                      </p:to>
                                    </p:set>
                                    <p:animEffect transition="in" filter="fade">
                                      <p:cBhvr>
                                        <p:cTn id="19" dur="300"/>
                                        <p:tgtEl>
                                          <p:spTgt spid="158731"/>
                                        </p:tgtEl>
                                      </p:cBhvr>
                                    </p:animEffect>
                                  </p:childTnLst>
                                </p:cTn>
                              </p:par>
                            </p:childTnLst>
                          </p:cTn>
                        </p:par>
                        <p:par>
                          <p:cTn id="20" fill="hold">
                            <p:stCondLst>
                              <p:cond delay="1300"/>
                            </p:stCondLst>
                            <p:childTnLst>
                              <p:par>
                                <p:cTn id="21" presetID="10" presetClass="entr" presetSubtype="0" fill="hold" grpId="0" nodeType="afterEffect">
                                  <p:stCondLst>
                                    <p:cond delay="0"/>
                                  </p:stCondLst>
                                  <p:childTnLst>
                                    <p:set>
                                      <p:cBhvr>
                                        <p:cTn id="22" dur="1" fill="hold">
                                          <p:stCondLst>
                                            <p:cond delay="0"/>
                                          </p:stCondLst>
                                        </p:cTn>
                                        <p:tgtEl>
                                          <p:spTgt spid="158739"/>
                                        </p:tgtEl>
                                        <p:attrNameLst>
                                          <p:attrName>style.visibility</p:attrName>
                                        </p:attrNameLst>
                                      </p:cBhvr>
                                      <p:to>
                                        <p:strVal val="visible"/>
                                      </p:to>
                                    </p:set>
                                    <p:animEffect transition="in" filter="fade">
                                      <p:cBhvr>
                                        <p:cTn id="23" dur="300"/>
                                        <p:tgtEl>
                                          <p:spTgt spid="158739"/>
                                        </p:tgtEl>
                                      </p:cBhvr>
                                    </p:animEffect>
                                  </p:childTnLst>
                                </p:cTn>
                              </p:par>
                            </p:childTnLst>
                          </p:cTn>
                        </p:par>
                        <p:par>
                          <p:cTn id="24" fill="hold" nodeType="afterGroup">
                            <p:stCondLst>
                              <p:cond delay="1600"/>
                            </p:stCondLst>
                            <p:childTnLst>
                              <p:par>
                                <p:cTn id="25" presetID="10" presetClass="entr" presetSubtype="0" fill="hold" grpId="0" nodeType="afterEffect">
                                  <p:stCondLst>
                                    <p:cond delay="0"/>
                                  </p:stCondLst>
                                  <p:childTnLst>
                                    <p:set>
                                      <p:cBhvr>
                                        <p:cTn id="26" dur="1" fill="hold">
                                          <p:stCondLst>
                                            <p:cond delay="0"/>
                                          </p:stCondLst>
                                        </p:cTn>
                                        <p:tgtEl>
                                          <p:spTgt spid="158726"/>
                                        </p:tgtEl>
                                        <p:attrNameLst>
                                          <p:attrName>style.visibility</p:attrName>
                                        </p:attrNameLst>
                                      </p:cBhvr>
                                      <p:to>
                                        <p:strVal val="visible"/>
                                      </p:to>
                                    </p:set>
                                    <p:animEffect transition="in" filter="fade">
                                      <p:cBhvr>
                                        <p:cTn id="27" dur="300"/>
                                        <p:tgtEl>
                                          <p:spTgt spid="158726"/>
                                        </p:tgtEl>
                                      </p:cBhvr>
                                    </p:animEffect>
                                  </p:childTnLst>
                                </p:cTn>
                              </p:par>
                            </p:childTnLst>
                          </p:cTn>
                        </p:par>
                        <p:par>
                          <p:cTn id="28" fill="hold">
                            <p:stCondLst>
                              <p:cond delay="1900"/>
                            </p:stCondLst>
                            <p:childTnLst>
                              <p:par>
                                <p:cTn id="29" presetID="10" presetClass="entr" presetSubtype="0" fill="hold" grpId="0" nodeType="afterEffect">
                                  <p:stCondLst>
                                    <p:cond delay="0"/>
                                  </p:stCondLst>
                                  <p:childTnLst>
                                    <p:set>
                                      <p:cBhvr>
                                        <p:cTn id="30" dur="1" fill="hold">
                                          <p:stCondLst>
                                            <p:cond delay="0"/>
                                          </p:stCondLst>
                                        </p:cTn>
                                        <p:tgtEl>
                                          <p:spTgt spid="158740"/>
                                        </p:tgtEl>
                                        <p:attrNameLst>
                                          <p:attrName>style.visibility</p:attrName>
                                        </p:attrNameLst>
                                      </p:cBhvr>
                                      <p:to>
                                        <p:strVal val="visible"/>
                                      </p:to>
                                    </p:set>
                                    <p:animEffect transition="in" filter="fade">
                                      <p:cBhvr>
                                        <p:cTn id="31" dur="300"/>
                                        <p:tgtEl>
                                          <p:spTgt spid="158740"/>
                                        </p:tgtEl>
                                      </p:cBhvr>
                                    </p:animEffect>
                                  </p:childTnLst>
                                </p:cTn>
                              </p:par>
                            </p:childTnLst>
                          </p:cTn>
                        </p:par>
                        <p:par>
                          <p:cTn id="32" fill="hold">
                            <p:stCondLst>
                              <p:cond delay="2200"/>
                            </p:stCondLst>
                            <p:childTnLst>
                              <p:par>
                                <p:cTn id="33" presetID="22" presetClass="entr" presetSubtype="8" fill="hold" grpId="0" nodeType="afterEffect">
                                  <p:stCondLst>
                                    <p:cond delay="0"/>
                                  </p:stCondLst>
                                  <p:childTnLst>
                                    <p:set>
                                      <p:cBhvr>
                                        <p:cTn id="34" dur="1" fill="hold">
                                          <p:stCondLst>
                                            <p:cond delay="0"/>
                                          </p:stCondLst>
                                        </p:cTn>
                                        <p:tgtEl>
                                          <p:spTgt spid="158732"/>
                                        </p:tgtEl>
                                        <p:attrNameLst>
                                          <p:attrName>style.visibility</p:attrName>
                                        </p:attrNameLst>
                                      </p:cBhvr>
                                      <p:to>
                                        <p:strVal val="visible"/>
                                      </p:to>
                                    </p:set>
                                    <p:animEffect transition="in" filter="wipe(left)">
                                      <p:cBhvr>
                                        <p:cTn id="35" dur="400"/>
                                        <p:tgtEl>
                                          <p:spTgt spid="158732"/>
                                        </p:tgtEl>
                                      </p:cBhvr>
                                    </p:animEffect>
                                  </p:childTnLst>
                                </p:cTn>
                              </p:par>
                            </p:childTnLst>
                          </p:cTn>
                        </p:par>
                        <p:par>
                          <p:cTn id="36" fill="hold">
                            <p:stCondLst>
                              <p:cond delay="2600"/>
                            </p:stCondLst>
                            <p:childTnLst>
                              <p:par>
                                <p:cTn id="37" presetID="10" presetClass="entr" presetSubtype="0" fill="hold" grpId="0" nodeType="afterEffect">
                                  <p:stCondLst>
                                    <p:cond delay="0"/>
                                  </p:stCondLst>
                                  <p:childTnLst>
                                    <p:set>
                                      <p:cBhvr>
                                        <p:cTn id="38" dur="1" fill="hold">
                                          <p:stCondLst>
                                            <p:cond delay="0"/>
                                          </p:stCondLst>
                                        </p:cTn>
                                        <p:tgtEl>
                                          <p:spTgt spid="158733"/>
                                        </p:tgtEl>
                                        <p:attrNameLst>
                                          <p:attrName>style.visibility</p:attrName>
                                        </p:attrNameLst>
                                      </p:cBhvr>
                                      <p:to>
                                        <p:strVal val="visible"/>
                                      </p:to>
                                    </p:set>
                                    <p:animEffect transition="in" filter="fade">
                                      <p:cBhvr>
                                        <p:cTn id="39" dur="300"/>
                                        <p:tgtEl>
                                          <p:spTgt spid="158733"/>
                                        </p:tgtEl>
                                      </p:cBhvr>
                                    </p:animEffect>
                                  </p:childTnLst>
                                </p:cTn>
                              </p:par>
                            </p:childTnLst>
                          </p:cTn>
                        </p:par>
                        <p:par>
                          <p:cTn id="40" fill="hold">
                            <p:stCondLst>
                              <p:cond delay="2900"/>
                            </p:stCondLst>
                            <p:childTnLst>
                              <p:par>
                                <p:cTn id="41" presetID="10" presetClass="entr" presetSubtype="0" fill="hold" grpId="0" nodeType="afterEffect">
                                  <p:stCondLst>
                                    <p:cond delay="0"/>
                                  </p:stCondLst>
                                  <p:childTnLst>
                                    <p:set>
                                      <p:cBhvr>
                                        <p:cTn id="42" dur="1" fill="hold">
                                          <p:stCondLst>
                                            <p:cond delay="0"/>
                                          </p:stCondLst>
                                        </p:cTn>
                                        <p:tgtEl>
                                          <p:spTgt spid="158738"/>
                                        </p:tgtEl>
                                        <p:attrNameLst>
                                          <p:attrName>style.visibility</p:attrName>
                                        </p:attrNameLst>
                                      </p:cBhvr>
                                      <p:to>
                                        <p:strVal val="visible"/>
                                      </p:to>
                                    </p:set>
                                    <p:animEffect transition="in" filter="fade">
                                      <p:cBhvr>
                                        <p:cTn id="43" dur="300"/>
                                        <p:tgtEl>
                                          <p:spTgt spid="158738"/>
                                        </p:tgtEl>
                                      </p:cBhvr>
                                    </p:animEffect>
                                  </p:childTnLst>
                                </p:cTn>
                              </p:par>
                            </p:childTnLst>
                          </p:cTn>
                        </p:par>
                        <p:par>
                          <p:cTn id="44" fill="hold" nodeType="afterGroup">
                            <p:stCondLst>
                              <p:cond delay="3200"/>
                            </p:stCondLst>
                            <p:childTnLst>
                              <p:par>
                                <p:cTn id="45" presetID="10" presetClass="entr" presetSubtype="0" fill="hold" grpId="0" nodeType="afterEffect">
                                  <p:stCondLst>
                                    <p:cond delay="0"/>
                                  </p:stCondLst>
                                  <p:childTnLst>
                                    <p:set>
                                      <p:cBhvr>
                                        <p:cTn id="46" dur="1" fill="hold">
                                          <p:stCondLst>
                                            <p:cond delay="0"/>
                                          </p:stCondLst>
                                        </p:cTn>
                                        <p:tgtEl>
                                          <p:spTgt spid="158727"/>
                                        </p:tgtEl>
                                        <p:attrNameLst>
                                          <p:attrName>style.visibility</p:attrName>
                                        </p:attrNameLst>
                                      </p:cBhvr>
                                      <p:to>
                                        <p:strVal val="visible"/>
                                      </p:to>
                                    </p:set>
                                    <p:animEffect transition="in" filter="fade">
                                      <p:cBhvr>
                                        <p:cTn id="47" dur="300"/>
                                        <p:tgtEl>
                                          <p:spTgt spid="1587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158741"/>
                                        </p:tgtEl>
                                        <p:attrNameLst>
                                          <p:attrName>style.visibility</p:attrName>
                                        </p:attrNameLst>
                                      </p:cBhvr>
                                      <p:to>
                                        <p:strVal val="visible"/>
                                      </p:to>
                                    </p:set>
                                    <p:animEffect transition="in" filter="fade">
                                      <p:cBhvr>
                                        <p:cTn id="51" dur="300"/>
                                        <p:tgtEl>
                                          <p:spTgt spid="158741"/>
                                        </p:tgtEl>
                                      </p:cBhvr>
                                    </p:animEffect>
                                  </p:childTnLst>
                                </p:cTn>
                              </p:par>
                            </p:childTnLst>
                          </p:cTn>
                        </p:par>
                        <p:par>
                          <p:cTn id="52" fill="hold">
                            <p:stCondLst>
                              <p:cond delay="3800"/>
                            </p:stCondLst>
                            <p:childTnLst>
                              <p:par>
                                <p:cTn id="53" presetID="22" presetClass="entr" presetSubtype="8" fill="hold" grpId="0" nodeType="afterEffect">
                                  <p:stCondLst>
                                    <p:cond delay="0"/>
                                  </p:stCondLst>
                                  <p:childTnLst>
                                    <p:set>
                                      <p:cBhvr>
                                        <p:cTn id="54" dur="1" fill="hold">
                                          <p:stCondLst>
                                            <p:cond delay="0"/>
                                          </p:stCondLst>
                                        </p:cTn>
                                        <p:tgtEl>
                                          <p:spTgt spid="158735"/>
                                        </p:tgtEl>
                                        <p:attrNameLst>
                                          <p:attrName>style.visibility</p:attrName>
                                        </p:attrNameLst>
                                      </p:cBhvr>
                                      <p:to>
                                        <p:strVal val="visible"/>
                                      </p:to>
                                    </p:set>
                                    <p:animEffect transition="in" filter="wipe(left)">
                                      <p:cBhvr>
                                        <p:cTn id="55" dur="400"/>
                                        <p:tgtEl>
                                          <p:spTgt spid="158735"/>
                                        </p:tgtEl>
                                      </p:cBhvr>
                                    </p:animEffect>
                                  </p:childTnLst>
                                </p:cTn>
                              </p:par>
                            </p:childTnLst>
                          </p:cTn>
                        </p:par>
                        <p:par>
                          <p:cTn id="56" fill="hold">
                            <p:stCondLst>
                              <p:cond delay="4200"/>
                            </p:stCondLst>
                            <p:childTnLst>
                              <p:par>
                                <p:cTn id="57" presetID="10" presetClass="entr" presetSubtype="0" fill="hold" grpId="0" nodeType="afterEffect">
                                  <p:stCondLst>
                                    <p:cond delay="0"/>
                                  </p:stCondLst>
                                  <p:childTnLst>
                                    <p:set>
                                      <p:cBhvr>
                                        <p:cTn id="58" dur="1" fill="hold">
                                          <p:stCondLst>
                                            <p:cond delay="0"/>
                                          </p:stCondLst>
                                        </p:cTn>
                                        <p:tgtEl>
                                          <p:spTgt spid="158734"/>
                                        </p:tgtEl>
                                        <p:attrNameLst>
                                          <p:attrName>style.visibility</p:attrName>
                                        </p:attrNameLst>
                                      </p:cBhvr>
                                      <p:to>
                                        <p:strVal val="visible"/>
                                      </p:to>
                                    </p:set>
                                    <p:animEffect transition="in" filter="fade">
                                      <p:cBhvr>
                                        <p:cTn id="59" dur="300"/>
                                        <p:tgtEl>
                                          <p:spTgt spid="158734"/>
                                        </p:tgtEl>
                                      </p:cBhvr>
                                    </p:animEffect>
                                  </p:childTnLst>
                                </p:cTn>
                              </p:par>
                            </p:childTnLst>
                          </p:cTn>
                        </p:par>
                        <p:par>
                          <p:cTn id="60" fill="hold">
                            <p:stCondLst>
                              <p:cond delay="4500"/>
                            </p:stCondLst>
                            <p:childTnLst>
                              <p:par>
                                <p:cTn id="61" presetID="10" presetClass="entr" presetSubtype="0" fill="hold" grpId="0" nodeType="afterEffect">
                                  <p:stCondLst>
                                    <p:cond delay="0"/>
                                  </p:stCondLst>
                                  <p:childTnLst>
                                    <p:set>
                                      <p:cBhvr>
                                        <p:cTn id="62" dur="1" fill="hold">
                                          <p:stCondLst>
                                            <p:cond delay="0"/>
                                          </p:stCondLst>
                                        </p:cTn>
                                        <p:tgtEl>
                                          <p:spTgt spid="158736"/>
                                        </p:tgtEl>
                                        <p:attrNameLst>
                                          <p:attrName>style.visibility</p:attrName>
                                        </p:attrNameLst>
                                      </p:cBhvr>
                                      <p:to>
                                        <p:strVal val="visible"/>
                                      </p:to>
                                    </p:set>
                                    <p:animEffect transition="in" filter="fade">
                                      <p:cBhvr>
                                        <p:cTn id="63" dur="300"/>
                                        <p:tgtEl>
                                          <p:spTgt spid="158736"/>
                                        </p:tgtEl>
                                      </p:cBhvr>
                                    </p:animEffect>
                                  </p:childTnLst>
                                </p:cTn>
                              </p:par>
                            </p:childTnLst>
                          </p:cTn>
                        </p:par>
                        <p:par>
                          <p:cTn id="64" fill="hold">
                            <p:stCondLst>
                              <p:cond delay="4800"/>
                            </p:stCondLst>
                            <p:childTnLst>
                              <p:par>
                                <p:cTn id="65" presetID="10" presetClass="entr" presetSubtype="0" fill="hold" grpId="0" nodeType="afterEffect">
                                  <p:stCondLst>
                                    <p:cond delay="0"/>
                                  </p:stCondLst>
                                  <p:childTnLst>
                                    <p:set>
                                      <p:cBhvr>
                                        <p:cTn id="66" dur="1" fill="hold">
                                          <p:stCondLst>
                                            <p:cond delay="0"/>
                                          </p:stCondLst>
                                        </p:cTn>
                                        <p:tgtEl>
                                          <p:spTgt spid="158724"/>
                                        </p:tgtEl>
                                        <p:attrNameLst>
                                          <p:attrName>style.visibility</p:attrName>
                                        </p:attrNameLst>
                                      </p:cBhvr>
                                      <p:to>
                                        <p:strVal val="visible"/>
                                      </p:to>
                                    </p:set>
                                    <p:animEffect transition="in" filter="fade">
                                      <p:cBhvr>
                                        <p:cTn id="67" dur="300"/>
                                        <p:tgtEl>
                                          <p:spTgt spid="158724"/>
                                        </p:tgtEl>
                                      </p:cBhvr>
                                    </p:animEffect>
                                  </p:childTnLst>
                                </p:cTn>
                              </p:par>
                            </p:childTnLst>
                          </p:cTn>
                        </p:par>
                        <p:par>
                          <p:cTn id="68" fill="hold">
                            <p:stCondLst>
                              <p:cond delay="5100"/>
                            </p:stCondLst>
                            <p:childTnLst>
                              <p:par>
                                <p:cTn id="69" presetID="10" presetClass="entr" presetSubtype="0" fill="hold" grpId="0" nodeType="afterEffect">
                                  <p:stCondLst>
                                    <p:cond delay="0"/>
                                  </p:stCondLst>
                                  <p:childTnLst>
                                    <p:set>
                                      <p:cBhvr>
                                        <p:cTn id="70" dur="1" fill="hold">
                                          <p:stCondLst>
                                            <p:cond delay="0"/>
                                          </p:stCondLst>
                                        </p:cTn>
                                        <p:tgtEl>
                                          <p:spTgt spid="158743"/>
                                        </p:tgtEl>
                                        <p:attrNameLst>
                                          <p:attrName>style.visibility</p:attrName>
                                        </p:attrNameLst>
                                      </p:cBhvr>
                                      <p:to>
                                        <p:strVal val="visible"/>
                                      </p:to>
                                    </p:set>
                                    <p:animEffect transition="in" filter="fade">
                                      <p:cBhvr>
                                        <p:cTn id="71" dur="300"/>
                                        <p:tgtEl>
                                          <p:spTgt spid="158743"/>
                                        </p:tgtEl>
                                      </p:cBhvr>
                                    </p:animEffect>
                                  </p:childTnLst>
                                </p:cTn>
                              </p:par>
                            </p:childTnLst>
                          </p:cTn>
                        </p:par>
                        <p:par>
                          <p:cTn id="72" fill="hold">
                            <p:stCondLst>
                              <p:cond delay="5400"/>
                            </p:stCondLst>
                            <p:childTnLst>
                              <p:par>
                                <p:cTn id="73" presetID="22" presetClass="entr" presetSubtype="2" fill="hold" grpId="0" nodeType="afterEffect">
                                  <p:stCondLst>
                                    <p:cond delay="0"/>
                                  </p:stCondLst>
                                  <p:childTnLst>
                                    <p:set>
                                      <p:cBhvr>
                                        <p:cTn id="74" dur="1" fill="hold">
                                          <p:stCondLst>
                                            <p:cond delay="0"/>
                                          </p:stCondLst>
                                        </p:cTn>
                                        <p:tgtEl>
                                          <p:spTgt spid="158728"/>
                                        </p:tgtEl>
                                        <p:attrNameLst>
                                          <p:attrName>style.visibility</p:attrName>
                                        </p:attrNameLst>
                                      </p:cBhvr>
                                      <p:to>
                                        <p:strVal val="visible"/>
                                      </p:to>
                                    </p:set>
                                    <p:animEffect transition="in" filter="wipe(right)">
                                      <p:cBhvr>
                                        <p:cTn id="75" dur="400"/>
                                        <p:tgtEl>
                                          <p:spTgt spid="158728"/>
                                        </p:tgtEl>
                                      </p:cBhvr>
                                    </p:animEffect>
                                  </p:childTnLst>
                                </p:cTn>
                              </p:par>
                            </p:childTnLst>
                          </p:cTn>
                        </p:par>
                        <p:par>
                          <p:cTn id="76" fill="hold">
                            <p:stCondLst>
                              <p:cond delay="5800"/>
                            </p:stCondLst>
                            <p:childTnLst>
                              <p:par>
                                <p:cTn id="77" presetID="10" presetClass="entr" presetSubtype="0" fill="hold" grpId="0" nodeType="afterEffect">
                                  <p:stCondLst>
                                    <p:cond delay="0"/>
                                  </p:stCondLst>
                                  <p:childTnLst>
                                    <p:set>
                                      <p:cBhvr>
                                        <p:cTn id="78" dur="1" fill="hold">
                                          <p:stCondLst>
                                            <p:cond delay="0"/>
                                          </p:stCondLst>
                                        </p:cTn>
                                        <p:tgtEl>
                                          <p:spTgt spid="158729"/>
                                        </p:tgtEl>
                                        <p:attrNameLst>
                                          <p:attrName>style.visibility</p:attrName>
                                        </p:attrNameLst>
                                      </p:cBhvr>
                                      <p:to>
                                        <p:strVal val="visible"/>
                                      </p:to>
                                    </p:set>
                                    <p:animEffect transition="in" filter="fade">
                                      <p:cBhvr>
                                        <p:cTn id="79" dur="300"/>
                                        <p:tgtEl>
                                          <p:spTgt spid="158729"/>
                                        </p:tgtEl>
                                      </p:cBhvr>
                                    </p:animEffect>
                                  </p:childTnLst>
                                </p:cTn>
                              </p:par>
                            </p:childTnLst>
                          </p:cTn>
                        </p:par>
                        <p:par>
                          <p:cTn id="80" fill="hold">
                            <p:stCondLst>
                              <p:cond delay="6100"/>
                            </p:stCondLst>
                            <p:childTnLst>
                              <p:par>
                                <p:cTn id="81" presetID="10" presetClass="entr" presetSubtype="0" fill="hold" grpId="0" nodeType="afterEffect">
                                  <p:stCondLst>
                                    <p:cond delay="0"/>
                                  </p:stCondLst>
                                  <p:childTnLst>
                                    <p:set>
                                      <p:cBhvr>
                                        <p:cTn id="82" dur="1" fill="hold">
                                          <p:stCondLst>
                                            <p:cond delay="0"/>
                                          </p:stCondLst>
                                        </p:cTn>
                                        <p:tgtEl>
                                          <p:spTgt spid="158737"/>
                                        </p:tgtEl>
                                        <p:attrNameLst>
                                          <p:attrName>style.visibility</p:attrName>
                                        </p:attrNameLst>
                                      </p:cBhvr>
                                      <p:to>
                                        <p:strVal val="visible"/>
                                      </p:to>
                                    </p:set>
                                    <p:animEffect transition="in" filter="fade">
                                      <p:cBhvr>
                                        <p:cTn id="83" dur="300"/>
                                        <p:tgtEl>
                                          <p:spTgt spid="1587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4" grpId="0" animBg="1"/>
      <p:bldP spid="158725" grpId="0" animBg="1"/>
      <p:bldP spid="158726" grpId="0" animBg="1"/>
      <p:bldP spid="158727" grpId="0" animBg="1"/>
      <p:bldP spid="158728" grpId="0" animBg="1"/>
      <p:bldP spid="158729" grpId="0"/>
      <p:bldP spid="158730" grpId="0" animBg="1"/>
      <p:bldP spid="158731" grpId="0"/>
      <p:bldP spid="158732" grpId="0" animBg="1"/>
      <p:bldP spid="158733" grpId="0"/>
      <p:bldP spid="158734" grpId="0"/>
      <p:bldP spid="158735" grpId="0" animBg="1"/>
      <p:bldP spid="158736" grpId="0"/>
      <p:bldP spid="158737" grpId="0"/>
      <p:bldP spid="158738" grpId="0"/>
      <p:bldP spid="158739" grpId="0"/>
      <p:bldP spid="158740" grpId="0" animBg="1"/>
      <p:bldP spid="158741" grpId="0" animBg="1"/>
      <p:bldP spid="158742" grpId="0" animBg="1"/>
      <p:bldP spid="158743"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EE555E-BB37-4ECC-A0E6-BFDB7FD4ED1C}" type="slidenum">
              <a:rPr lang="en-US" sz="1500">
                <a:solidFill>
                  <a:schemeClr val="tx2"/>
                </a:solidFill>
              </a:rPr>
              <a:pPr algn="ctr" eaLnBrk="1">
                <a:lnSpc>
                  <a:spcPct val="100000"/>
                </a:lnSpc>
              </a:pPr>
              <a:t>152</a:t>
            </a:fld>
            <a:endParaRPr lang="en-US" sz="1800">
              <a:solidFill>
                <a:schemeClr val="tx2"/>
              </a:solidFill>
            </a:endParaRPr>
          </a:p>
        </p:txBody>
      </p:sp>
      <p:sp>
        <p:nvSpPr>
          <p:cNvPr id="159748" name="AutoShape 4"/>
          <p:cNvSpPr>
            <a:spLocks/>
          </p:cNvSpPr>
          <p:nvPr/>
        </p:nvSpPr>
        <p:spPr bwMode="auto">
          <a:xfrm>
            <a:off x="7135416" y="4901804"/>
            <a:ext cx="3333750" cy="2615803"/>
          </a:xfrm>
          <a:custGeom>
            <a:avLst/>
            <a:gdLst>
              <a:gd name="T0" fmla="*/ 2222500 w 21600"/>
              <a:gd name="T1" fmla="*/ 1743869 h 21600"/>
              <a:gd name="T2" fmla="*/ 2222500 w 21600"/>
              <a:gd name="T3" fmla="*/ 1743869 h 21600"/>
              <a:gd name="T4" fmla="*/ 2222500 w 21600"/>
              <a:gd name="T5" fmla="*/ 1743869 h 21600"/>
              <a:gd name="T6" fmla="*/ 2222500 w 21600"/>
              <a:gd name="T7" fmla="*/ 1743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63"/>
                </a:moveTo>
                <a:lnTo>
                  <a:pt x="21599" y="21600"/>
                </a:lnTo>
                <a:lnTo>
                  <a:pt x="10948" y="0"/>
                </a:lnTo>
                <a:lnTo>
                  <a:pt x="0" y="21463"/>
                </a:lnTo>
                <a:close/>
              </a:path>
            </a:pathLst>
          </a:custGeom>
          <a:solidFill>
            <a:schemeClr val="accent3"/>
          </a:solidFill>
          <a:ln>
            <a:noFill/>
          </a:ln>
          <a:effectLst/>
          <a:extLst/>
        </p:spPr>
        <p:txBody>
          <a:bodyPr lIns="38100" tIns="38100" rIns="38100" bIns="38100" anchor="ctr"/>
          <a:lstStyle/>
          <a:p>
            <a:endParaRPr lang="id-ID" sz="1800"/>
          </a:p>
        </p:txBody>
      </p:sp>
      <p:sp>
        <p:nvSpPr>
          <p:cNvPr id="159749" name="AutoShape 5"/>
          <p:cNvSpPr>
            <a:spLocks/>
          </p:cNvSpPr>
          <p:nvPr/>
        </p:nvSpPr>
        <p:spPr bwMode="auto">
          <a:xfrm>
            <a:off x="6222207" y="7679531"/>
            <a:ext cx="5160169" cy="1301354"/>
          </a:xfrm>
          <a:custGeom>
            <a:avLst/>
            <a:gdLst>
              <a:gd name="T0" fmla="*/ 3440112 w 21600"/>
              <a:gd name="T1" fmla="*/ 867569 h 21600"/>
              <a:gd name="T2" fmla="*/ 3440112 w 21600"/>
              <a:gd name="T3" fmla="*/ 867569 h 21600"/>
              <a:gd name="T4" fmla="*/ 3440112 w 21600"/>
              <a:gd name="T5" fmla="*/ 867569 h 21600"/>
              <a:gd name="T6" fmla="*/ 3440112 w 21600"/>
              <a:gd name="T7" fmla="*/ 86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45" y="0"/>
                </a:moveTo>
                <a:lnTo>
                  <a:pt x="18369" y="0"/>
                </a:lnTo>
                <a:lnTo>
                  <a:pt x="21600" y="21600"/>
                </a:lnTo>
                <a:lnTo>
                  <a:pt x="0" y="21600"/>
                </a:lnTo>
                <a:lnTo>
                  <a:pt x="3345" y="0"/>
                </a:lnTo>
                <a:close/>
              </a:path>
            </a:pathLst>
          </a:custGeom>
          <a:solidFill>
            <a:schemeClr val="accent2"/>
          </a:solidFill>
          <a:ln>
            <a:noFill/>
          </a:ln>
          <a:effectLst/>
          <a:extLst/>
        </p:spPr>
        <p:txBody>
          <a:bodyPr lIns="38100" tIns="38100" rIns="38100" bIns="38100" anchor="ctr"/>
          <a:lstStyle/>
          <a:p>
            <a:endParaRPr lang="id-ID" sz="1800"/>
          </a:p>
        </p:txBody>
      </p:sp>
      <p:sp>
        <p:nvSpPr>
          <p:cNvPr id="159750" name="AutoShape 6"/>
          <p:cNvSpPr>
            <a:spLocks/>
          </p:cNvSpPr>
          <p:nvPr/>
        </p:nvSpPr>
        <p:spPr bwMode="auto">
          <a:xfrm>
            <a:off x="5269707" y="9135666"/>
            <a:ext cx="7065169" cy="1313259"/>
          </a:xfrm>
          <a:custGeom>
            <a:avLst/>
            <a:gdLst>
              <a:gd name="T0" fmla="*/ 4710113 w 21600"/>
              <a:gd name="T1" fmla="*/ 875506 h 21600"/>
              <a:gd name="T2" fmla="*/ 4710113 w 21600"/>
              <a:gd name="T3" fmla="*/ 875506 h 21600"/>
              <a:gd name="T4" fmla="*/ 4710113 w 21600"/>
              <a:gd name="T5" fmla="*/ 875506 h 21600"/>
              <a:gd name="T6" fmla="*/ 4710113 w 21600"/>
              <a:gd name="T7" fmla="*/ 875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521" y="0"/>
                </a:moveTo>
                <a:lnTo>
                  <a:pt x="18968" y="0"/>
                </a:lnTo>
                <a:lnTo>
                  <a:pt x="21599" y="21600"/>
                </a:lnTo>
                <a:lnTo>
                  <a:pt x="0" y="21600"/>
                </a:lnTo>
                <a:lnTo>
                  <a:pt x="2521" y="0"/>
                </a:lnTo>
                <a:close/>
              </a:path>
            </a:pathLst>
          </a:custGeom>
          <a:solidFill>
            <a:schemeClr val="accent1"/>
          </a:solidFill>
          <a:ln>
            <a:noFill/>
          </a:ln>
          <a:effectLst/>
          <a:extLst/>
        </p:spPr>
        <p:txBody>
          <a:bodyPr lIns="38100" tIns="38100" rIns="38100" bIns="38100" anchor="ctr"/>
          <a:lstStyle/>
          <a:p>
            <a:endParaRPr lang="id-ID" sz="1800"/>
          </a:p>
        </p:txBody>
      </p:sp>
      <p:sp>
        <p:nvSpPr>
          <p:cNvPr id="159751" name="AutoShape 7"/>
          <p:cNvSpPr>
            <a:spLocks/>
          </p:cNvSpPr>
          <p:nvPr/>
        </p:nvSpPr>
        <p:spPr bwMode="auto">
          <a:xfrm>
            <a:off x="5366147" y="7275910"/>
            <a:ext cx="1919288" cy="858440"/>
          </a:xfrm>
          <a:custGeom>
            <a:avLst/>
            <a:gdLst>
              <a:gd name="T0" fmla="*/ 1279525 w 21600"/>
              <a:gd name="T1" fmla="*/ 572294 h 21600"/>
              <a:gd name="T2" fmla="*/ 1279525 w 21600"/>
              <a:gd name="T3" fmla="*/ 572294 h 21600"/>
              <a:gd name="T4" fmla="*/ 1279525 w 21600"/>
              <a:gd name="T5" fmla="*/ 572294 h 21600"/>
              <a:gd name="T6" fmla="*/ 1279525 w 21600"/>
              <a:gd name="T7" fmla="*/ 572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860" y="21599"/>
                </a:lnTo>
                <a:lnTo>
                  <a:pt x="13860" y="0"/>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9752" name="AutoShape 8"/>
          <p:cNvSpPr>
            <a:spLocks/>
          </p:cNvSpPr>
          <p:nvPr/>
        </p:nvSpPr>
        <p:spPr bwMode="auto">
          <a:xfrm>
            <a:off x="9288066" y="5193506"/>
            <a:ext cx="2519363" cy="1058466"/>
          </a:xfrm>
          <a:custGeom>
            <a:avLst/>
            <a:gdLst>
              <a:gd name="T0" fmla="*/ 1679575 w 21600"/>
              <a:gd name="T1" fmla="*/ 705644 h 21600"/>
              <a:gd name="T2" fmla="*/ 1679575 w 21600"/>
              <a:gd name="T3" fmla="*/ 705644 h 21600"/>
              <a:gd name="T4" fmla="*/ 1679575 w 21600"/>
              <a:gd name="T5" fmla="*/ 705644 h 21600"/>
              <a:gd name="T6" fmla="*/ 1679575 w 21600"/>
              <a:gd name="T7" fmla="*/ 705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9866" y="21600"/>
                </a:lnTo>
                <a:lnTo>
                  <a:pt x="9866" y="0"/>
                </a:lnTo>
                <a:lnTo>
                  <a:pt x="21599"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9753" name="AutoShape 9"/>
          <p:cNvSpPr>
            <a:spLocks/>
          </p:cNvSpPr>
          <p:nvPr/>
        </p:nvSpPr>
        <p:spPr bwMode="auto">
          <a:xfrm>
            <a:off x="11455003" y="9033273"/>
            <a:ext cx="1413272" cy="553640"/>
          </a:xfrm>
          <a:custGeom>
            <a:avLst/>
            <a:gdLst>
              <a:gd name="T0" fmla="*/ 942181 w 21600"/>
              <a:gd name="T1" fmla="*/ 369094 h 21600"/>
              <a:gd name="T2" fmla="*/ 942181 w 21600"/>
              <a:gd name="T3" fmla="*/ 369094 h 21600"/>
              <a:gd name="T4" fmla="*/ 942181 w 21600"/>
              <a:gd name="T5" fmla="*/ 369094 h 21600"/>
              <a:gd name="T6" fmla="*/ 942181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338" y="21600"/>
                </a:lnTo>
                <a:lnTo>
                  <a:pt x="10338" y="0"/>
                </a:lnTo>
                <a:lnTo>
                  <a:pt x="21599"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159754" name="AutoShape 10"/>
          <p:cNvSpPr>
            <a:spLocks/>
          </p:cNvSpPr>
          <p:nvPr/>
        </p:nvSpPr>
        <p:spPr bwMode="auto">
          <a:xfrm>
            <a:off x="1147763" y="6369844"/>
            <a:ext cx="25157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Middle Level</a:t>
            </a:r>
            <a:endParaRPr lang="en-US" sz="1800">
              <a:solidFill>
                <a:schemeClr val="tx2"/>
              </a:solidFill>
              <a:latin typeface="Roboto" charset="0"/>
              <a:ea typeface="ＭＳ Ｐゴシック" charset="0"/>
              <a:cs typeface="Roboto" charset="0"/>
              <a:sym typeface="Roboto" charset="0"/>
            </a:endParaRPr>
          </a:p>
        </p:txBody>
      </p:sp>
      <p:sp>
        <p:nvSpPr>
          <p:cNvPr id="159755" name="AutoShape 11"/>
          <p:cNvSpPr>
            <a:spLocks/>
          </p:cNvSpPr>
          <p:nvPr/>
        </p:nvSpPr>
        <p:spPr bwMode="auto">
          <a:xfrm>
            <a:off x="1147763" y="6822281"/>
            <a:ext cx="3887391"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56" name="AutoShape 12"/>
          <p:cNvSpPr>
            <a:spLocks/>
          </p:cNvSpPr>
          <p:nvPr/>
        </p:nvSpPr>
        <p:spPr bwMode="auto">
          <a:xfrm>
            <a:off x="12162235" y="4470797"/>
            <a:ext cx="223480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Top Level</a:t>
            </a:r>
            <a:endParaRPr lang="en-US" sz="1800">
              <a:solidFill>
                <a:schemeClr val="tx2"/>
              </a:solidFill>
              <a:latin typeface="Roboto" charset="0"/>
              <a:ea typeface="ＭＳ Ｐゴシック" charset="0"/>
              <a:cs typeface="Roboto" charset="0"/>
              <a:sym typeface="Roboto" charset="0"/>
            </a:endParaRPr>
          </a:p>
        </p:txBody>
      </p:sp>
      <p:sp>
        <p:nvSpPr>
          <p:cNvPr id="159757" name="AutoShape 13"/>
          <p:cNvSpPr>
            <a:spLocks/>
          </p:cNvSpPr>
          <p:nvPr/>
        </p:nvSpPr>
        <p:spPr bwMode="auto">
          <a:xfrm>
            <a:off x="12162235" y="4901804"/>
            <a:ext cx="3887390"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159758" name="AutoShape 14"/>
          <p:cNvSpPr>
            <a:spLocks/>
          </p:cNvSpPr>
          <p:nvPr/>
        </p:nvSpPr>
        <p:spPr bwMode="auto">
          <a:xfrm>
            <a:off x="13139738" y="8471297"/>
            <a:ext cx="25157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Basic Level</a:t>
            </a:r>
            <a:endParaRPr lang="en-US" sz="1800">
              <a:solidFill>
                <a:schemeClr val="tx2"/>
              </a:solidFill>
              <a:latin typeface="Roboto" charset="0"/>
              <a:ea typeface="ＭＳ Ｐゴシック" charset="0"/>
              <a:cs typeface="Roboto" charset="0"/>
              <a:sym typeface="Roboto" charset="0"/>
            </a:endParaRPr>
          </a:p>
        </p:txBody>
      </p:sp>
      <p:sp>
        <p:nvSpPr>
          <p:cNvPr id="159759" name="AutoShape 15"/>
          <p:cNvSpPr>
            <a:spLocks/>
          </p:cNvSpPr>
          <p:nvPr/>
        </p:nvSpPr>
        <p:spPr bwMode="auto">
          <a:xfrm>
            <a:off x="13139738" y="8902304"/>
            <a:ext cx="3887391"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59760" name="AutoShape 16"/>
          <p:cNvSpPr>
            <a:spLocks/>
          </p:cNvSpPr>
          <p:nvPr/>
        </p:nvSpPr>
        <p:spPr bwMode="auto">
          <a:xfrm>
            <a:off x="8070057" y="9429750"/>
            <a:ext cx="146446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Basic Level</a:t>
            </a:r>
            <a:endParaRPr lang="en-US" sz="1800">
              <a:solidFill>
                <a:schemeClr val="bg1"/>
              </a:solidFill>
              <a:latin typeface="Roboto" charset="0"/>
              <a:ea typeface="ＭＳ Ｐゴシック" charset="0"/>
              <a:cs typeface="Roboto" charset="0"/>
              <a:sym typeface="Roboto" charset="0"/>
            </a:endParaRPr>
          </a:p>
        </p:txBody>
      </p:sp>
      <p:sp>
        <p:nvSpPr>
          <p:cNvPr id="159761" name="AutoShape 17"/>
          <p:cNvSpPr>
            <a:spLocks/>
          </p:cNvSpPr>
          <p:nvPr/>
        </p:nvSpPr>
        <p:spPr bwMode="auto">
          <a:xfrm>
            <a:off x="7873604" y="9860756"/>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($5,000 - $10,000)</a:t>
            </a:r>
          </a:p>
        </p:txBody>
      </p:sp>
      <p:sp>
        <p:nvSpPr>
          <p:cNvPr id="159762" name="AutoShape 18"/>
          <p:cNvSpPr>
            <a:spLocks/>
          </p:cNvSpPr>
          <p:nvPr/>
        </p:nvSpPr>
        <p:spPr bwMode="auto">
          <a:xfrm>
            <a:off x="7989094" y="7929563"/>
            <a:ext cx="16263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Middle Level</a:t>
            </a:r>
            <a:endParaRPr lang="en-US" sz="1800">
              <a:solidFill>
                <a:schemeClr val="bg1"/>
              </a:solidFill>
              <a:latin typeface="Roboto" charset="0"/>
              <a:ea typeface="ＭＳ Ｐゴシック" charset="0"/>
              <a:cs typeface="Roboto" charset="0"/>
              <a:sym typeface="Roboto" charset="0"/>
            </a:endParaRPr>
          </a:p>
        </p:txBody>
      </p:sp>
      <p:sp>
        <p:nvSpPr>
          <p:cNvPr id="159763" name="AutoShape 19"/>
          <p:cNvSpPr>
            <a:spLocks/>
          </p:cNvSpPr>
          <p:nvPr/>
        </p:nvSpPr>
        <p:spPr bwMode="auto">
          <a:xfrm>
            <a:off x="7873604" y="8359379"/>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($5,000 - $10,000)</a:t>
            </a:r>
          </a:p>
        </p:txBody>
      </p:sp>
      <p:sp>
        <p:nvSpPr>
          <p:cNvPr id="159764" name="AutoShape 20"/>
          <p:cNvSpPr>
            <a:spLocks/>
          </p:cNvSpPr>
          <p:nvPr/>
        </p:nvSpPr>
        <p:spPr bwMode="auto">
          <a:xfrm>
            <a:off x="7874794" y="6409135"/>
            <a:ext cx="185618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Top Level</a:t>
            </a:r>
            <a:endParaRPr lang="en-US" sz="1800" dirty="0">
              <a:solidFill>
                <a:schemeClr val="bg1"/>
              </a:solidFill>
              <a:latin typeface="Roboto" charset="0"/>
              <a:ea typeface="ＭＳ Ｐゴシック" charset="0"/>
              <a:cs typeface="Roboto" charset="0"/>
              <a:sym typeface="Roboto" charset="0"/>
            </a:endParaRPr>
          </a:p>
        </p:txBody>
      </p:sp>
      <p:sp>
        <p:nvSpPr>
          <p:cNvPr id="159765" name="AutoShape 21"/>
          <p:cNvSpPr>
            <a:spLocks/>
          </p:cNvSpPr>
          <p:nvPr/>
        </p:nvSpPr>
        <p:spPr bwMode="auto">
          <a:xfrm>
            <a:off x="7873604" y="6838950"/>
            <a:ext cx="18573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($5,000 - $10,000)</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9750"/>
                                        </p:tgtEl>
                                        <p:attrNameLst>
                                          <p:attrName>style.visibility</p:attrName>
                                        </p:attrNameLst>
                                      </p:cBhvr>
                                      <p:to>
                                        <p:strVal val="visible"/>
                                      </p:to>
                                    </p:set>
                                    <p:animEffect transition="in" filter="fade">
                                      <p:cBhvr>
                                        <p:cTn id="7" dur="400"/>
                                        <p:tgtEl>
                                          <p:spTgt spid="159750"/>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59760"/>
                                        </p:tgtEl>
                                        <p:attrNameLst>
                                          <p:attrName>style.visibility</p:attrName>
                                        </p:attrNameLst>
                                      </p:cBhvr>
                                      <p:to>
                                        <p:strVal val="visible"/>
                                      </p:to>
                                    </p:set>
                                    <p:animEffect transition="in" filter="fade">
                                      <p:cBhvr>
                                        <p:cTn id="11" dur="400"/>
                                        <p:tgtEl>
                                          <p:spTgt spid="159760"/>
                                        </p:tgtEl>
                                      </p:cBhvr>
                                    </p:animEffect>
                                  </p:childTnLst>
                                </p:cTn>
                              </p:par>
                            </p:childTnLst>
                          </p:cTn>
                        </p:par>
                        <p:par>
                          <p:cTn id="12" fill="hold">
                            <p:stCondLst>
                              <p:cond delay="800"/>
                            </p:stCondLst>
                            <p:childTnLst>
                              <p:par>
                                <p:cTn id="13" presetID="10" presetClass="entr" presetSubtype="0" fill="hold" grpId="0" nodeType="afterEffect">
                                  <p:stCondLst>
                                    <p:cond delay="0"/>
                                  </p:stCondLst>
                                  <p:childTnLst>
                                    <p:set>
                                      <p:cBhvr>
                                        <p:cTn id="14" dur="1" fill="hold">
                                          <p:stCondLst>
                                            <p:cond delay="0"/>
                                          </p:stCondLst>
                                        </p:cTn>
                                        <p:tgtEl>
                                          <p:spTgt spid="159761"/>
                                        </p:tgtEl>
                                        <p:attrNameLst>
                                          <p:attrName>style.visibility</p:attrName>
                                        </p:attrNameLst>
                                      </p:cBhvr>
                                      <p:to>
                                        <p:strVal val="visible"/>
                                      </p:to>
                                    </p:set>
                                    <p:animEffect transition="in" filter="fade">
                                      <p:cBhvr>
                                        <p:cTn id="15" dur="400"/>
                                        <p:tgtEl>
                                          <p:spTgt spid="159761"/>
                                        </p:tgtEl>
                                      </p:cBhvr>
                                    </p:animEffect>
                                  </p:childTnLst>
                                </p:cTn>
                              </p:par>
                            </p:childTnLst>
                          </p:cTn>
                        </p:par>
                        <p:par>
                          <p:cTn id="16" fill="hold">
                            <p:stCondLst>
                              <p:cond delay="1200"/>
                            </p:stCondLst>
                            <p:childTnLst>
                              <p:par>
                                <p:cTn id="17" presetID="22" presetClass="entr" presetSubtype="8" fill="hold" grpId="0" nodeType="afterEffect">
                                  <p:stCondLst>
                                    <p:cond delay="0"/>
                                  </p:stCondLst>
                                  <p:childTnLst>
                                    <p:set>
                                      <p:cBhvr>
                                        <p:cTn id="18" dur="1" fill="hold">
                                          <p:stCondLst>
                                            <p:cond delay="0"/>
                                          </p:stCondLst>
                                        </p:cTn>
                                        <p:tgtEl>
                                          <p:spTgt spid="159753"/>
                                        </p:tgtEl>
                                        <p:attrNameLst>
                                          <p:attrName>style.visibility</p:attrName>
                                        </p:attrNameLst>
                                      </p:cBhvr>
                                      <p:to>
                                        <p:strVal val="visible"/>
                                      </p:to>
                                    </p:set>
                                    <p:animEffect transition="in" filter="wipe(left)">
                                      <p:cBhvr>
                                        <p:cTn id="19" dur="500"/>
                                        <p:tgtEl>
                                          <p:spTgt spid="159753"/>
                                        </p:tgtEl>
                                      </p:cBhvr>
                                    </p:animEffect>
                                  </p:childTnLst>
                                </p:cTn>
                              </p:par>
                            </p:childTnLst>
                          </p:cTn>
                        </p:par>
                        <p:par>
                          <p:cTn id="20" fill="hold">
                            <p:stCondLst>
                              <p:cond delay="1700"/>
                            </p:stCondLst>
                            <p:childTnLst>
                              <p:par>
                                <p:cTn id="21" presetID="10" presetClass="entr" presetSubtype="0" fill="hold" grpId="0" nodeType="afterEffect">
                                  <p:stCondLst>
                                    <p:cond delay="0"/>
                                  </p:stCondLst>
                                  <p:childTnLst>
                                    <p:set>
                                      <p:cBhvr>
                                        <p:cTn id="22" dur="1" fill="hold">
                                          <p:stCondLst>
                                            <p:cond delay="0"/>
                                          </p:stCondLst>
                                        </p:cTn>
                                        <p:tgtEl>
                                          <p:spTgt spid="159758"/>
                                        </p:tgtEl>
                                        <p:attrNameLst>
                                          <p:attrName>style.visibility</p:attrName>
                                        </p:attrNameLst>
                                      </p:cBhvr>
                                      <p:to>
                                        <p:strVal val="visible"/>
                                      </p:to>
                                    </p:set>
                                    <p:animEffect transition="in" filter="fade">
                                      <p:cBhvr>
                                        <p:cTn id="23" dur="400"/>
                                        <p:tgtEl>
                                          <p:spTgt spid="159758"/>
                                        </p:tgtEl>
                                      </p:cBhvr>
                                    </p:animEffect>
                                  </p:childTnLst>
                                </p:cTn>
                              </p:par>
                            </p:childTnLst>
                          </p:cTn>
                        </p:par>
                        <p:par>
                          <p:cTn id="24" fill="hold">
                            <p:stCondLst>
                              <p:cond delay="2100"/>
                            </p:stCondLst>
                            <p:childTnLst>
                              <p:par>
                                <p:cTn id="25" presetID="10" presetClass="entr" presetSubtype="0" fill="hold" grpId="0" nodeType="afterEffect">
                                  <p:stCondLst>
                                    <p:cond delay="0"/>
                                  </p:stCondLst>
                                  <p:childTnLst>
                                    <p:set>
                                      <p:cBhvr>
                                        <p:cTn id="26" dur="1" fill="hold">
                                          <p:stCondLst>
                                            <p:cond delay="0"/>
                                          </p:stCondLst>
                                        </p:cTn>
                                        <p:tgtEl>
                                          <p:spTgt spid="159759"/>
                                        </p:tgtEl>
                                        <p:attrNameLst>
                                          <p:attrName>style.visibility</p:attrName>
                                        </p:attrNameLst>
                                      </p:cBhvr>
                                      <p:to>
                                        <p:strVal val="visible"/>
                                      </p:to>
                                    </p:set>
                                    <p:animEffect transition="in" filter="fade">
                                      <p:cBhvr>
                                        <p:cTn id="27" dur="400"/>
                                        <p:tgtEl>
                                          <p:spTgt spid="159759"/>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59749"/>
                                        </p:tgtEl>
                                        <p:attrNameLst>
                                          <p:attrName>style.visibility</p:attrName>
                                        </p:attrNameLst>
                                      </p:cBhvr>
                                      <p:to>
                                        <p:strVal val="visible"/>
                                      </p:to>
                                    </p:set>
                                    <p:animEffect transition="in" filter="fade">
                                      <p:cBhvr>
                                        <p:cTn id="31" dur="400"/>
                                        <p:tgtEl>
                                          <p:spTgt spid="159749"/>
                                        </p:tgtEl>
                                      </p:cBhvr>
                                    </p:animEffect>
                                  </p:childTnLst>
                                </p:cTn>
                              </p:par>
                            </p:childTnLst>
                          </p:cTn>
                        </p:par>
                        <p:par>
                          <p:cTn id="32" fill="hold">
                            <p:stCondLst>
                              <p:cond delay="2900"/>
                            </p:stCondLst>
                            <p:childTnLst>
                              <p:par>
                                <p:cTn id="33" presetID="10" presetClass="entr" presetSubtype="0" fill="hold" grpId="0" nodeType="afterEffect">
                                  <p:stCondLst>
                                    <p:cond delay="0"/>
                                  </p:stCondLst>
                                  <p:childTnLst>
                                    <p:set>
                                      <p:cBhvr>
                                        <p:cTn id="34" dur="1" fill="hold">
                                          <p:stCondLst>
                                            <p:cond delay="0"/>
                                          </p:stCondLst>
                                        </p:cTn>
                                        <p:tgtEl>
                                          <p:spTgt spid="159762"/>
                                        </p:tgtEl>
                                        <p:attrNameLst>
                                          <p:attrName>style.visibility</p:attrName>
                                        </p:attrNameLst>
                                      </p:cBhvr>
                                      <p:to>
                                        <p:strVal val="visible"/>
                                      </p:to>
                                    </p:set>
                                    <p:animEffect transition="in" filter="fade">
                                      <p:cBhvr>
                                        <p:cTn id="35" dur="400"/>
                                        <p:tgtEl>
                                          <p:spTgt spid="159762"/>
                                        </p:tgtEl>
                                      </p:cBhvr>
                                    </p:animEffect>
                                  </p:childTnLst>
                                </p:cTn>
                              </p:par>
                            </p:childTnLst>
                          </p:cTn>
                        </p:par>
                        <p:par>
                          <p:cTn id="36" fill="hold">
                            <p:stCondLst>
                              <p:cond delay="3300"/>
                            </p:stCondLst>
                            <p:childTnLst>
                              <p:par>
                                <p:cTn id="37" presetID="10" presetClass="entr" presetSubtype="0" fill="hold" grpId="0" nodeType="afterEffect">
                                  <p:stCondLst>
                                    <p:cond delay="0"/>
                                  </p:stCondLst>
                                  <p:childTnLst>
                                    <p:set>
                                      <p:cBhvr>
                                        <p:cTn id="38" dur="1" fill="hold">
                                          <p:stCondLst>
                                            <p:cond delay="0"/>
                                          </p:stCondLst>
                                        </p:cTn>
                                        <p:tgtEl>
                                          <p:spTgt spid="159763"/>
                                        </p:tgtEl>
                                        <p:attrNameLst>
                                          <p:attrName>style.visibility</p:attrName>
                                        </p:attrNameLst>
                                      </p:cBhvr>
                                      <p:to>
                                        <p:strVal val="visible"/>
                                      </p:to>
                                    </p:set>
                                    <p:animEffect transition="in" filter="fade">
                                      <p:cBhvr>
                                        <p:cTn id="39" dur="400"/>
                                        <p:tgtEl>
                                          <p:spTgt spid="159763"/>
                                        </p:tgtEl>
                                      </p:cBhvr>
                                    </p:animEffect>
                                  </p:childTnLst>
                                </p:cTn>
                              </p:par>
                            </p:childTnLst>
                          </p:cTn>
                        </p:par>
                        <p:par>
                          <p:cTn id="40" fill="hold">
                            <p:stCondLst>
                              <p:cond delay="3700"/>
                            </p:stCondLst>
                            <p:childTnLst>
                              <p:par>
                                <p:cTn id="41" presetID="22" presetClass="entr" presetSubtype="2" fill="hold" grpId="0" nodeType="afterEffect">
                                  <p:stCondLst>
                                    <p:cond delay="0"/>
                                  </p:stCondLst>
                                  <p:childTnLst>
                                    <p:set>
                                      <p:cBhvr>
                                        <p:cTn id="42" dur="1" fill="hold">
                                          <p:stCondLst>
                                            <p:cond delay="0"/>
                                          </p:stCondLst>
                                        </p:cTn>
                                        <p:tgtEl>
                                          <p:spTgt spid="159751"/>
                                        </p:tgtEl>
                                        <p:attrNameLst>
                                          <p:attrName>style.visibility</p:attrName>
                                        </p:attrNameLst>
                                      </p:cBhvr>
                                      <p:to>
                                        <p:strVal val="visible"/>
                                      </p:to>
                                    </p:set>
                                    <p:animEffect transition="in" filter="wipe(right)">
                                      <p:cBhvr>
                                        <p:cTn id="43" dur="500"/>
                                        <p:tgtEl>
                                          <p:spTgt spid="159751"/>
                                        </p:tgtEl>
                                      </p:cBhvr>
                                    </p:animEffect>
                                  </p:childTnLst>
                                </p:cTn>
                              </p:par>
                            </p:childTnLst>
                          </p:cTn>
                        </p:par>
                        <p:par>
                          <p:cTn id="44" fill="hold">
                            <p:stCondLst>
                              <p:cond delay="4200"/>
                            </p:stCondLst>
                            <p:childTnLst>
                              <p:par>
                                <p:cTn id="45" presetID="10" presetClass="entr" presetSubtype="0" fill="hold" grpId="0" nodeType="afterEffect">
                                  <p:stCondLst>
                                    <p:cond delay="0"/>
                                  </p:stCondLst>
                                  <p:childTnLst>
                                    <p:set>
                                      <p:cBhvr>
                                        <p:cTn id="46" dur="1" fill="hold">
                                          <p:stCondLst>
                                            <p:cond delay="0"/>
                                          </p:stCondLst>
                                        </p:cTn>
                                        <p:tgtEl>
                                          <p:spTgt spid="159754"/>
                                        </p:tgtEl>
                                        <p:attrNameLst>
                                          <p:attrName>style.visibility</p:attrName>
                                        </p:attrNameLst>
                                      </p:cBhvr>
                                      <p:to>
                                        <p:strVal val="visible"/>
                                      </p:to>
                                    </p:set>
                                    <p:animEffect transition="in" filter="fade">
                                      <p:cBhvr>
                                        <p:cTn id="47" dur="400"/>
                                        <p:tgtEl>
                                          <p:spTgt spid="159754"/>
                                        </p:tgtEl>
                                      </p:cBhvr>
                                    </p:animEffect>
                                  </p:childTnLst>
                                </p:cTn>
                              </p:par>
                            </p:childTnLst>
                          </p:cTn>
                        </p:par>
                        <p:par>
                          <p:cTn id="48" fill="hold">
                            <p:stCondLst>
                              <p:cond delay="4600"/>
                            </p:stCondLst>
                            <p:childTnLst>
                              <p:par>
                                <p:cTn id="49" presetID="10" presetClass="entr" presetSubtype="0" fill="hold" grpId="0" nodeType="afterEffect">
                                  <p:stCondLst>
                                    <p:cond delay="0"/>
                                  </p:stCondLst>
                                  <p:childTnLst>
                                    <p:set>
                                      <p:cBhvr>
                                        <p:cTn id="50" dur="1" fill="hold">
                                          <p:stCondLst>
                                            <p:cond delay="0"/>
                                          </p:stCondLst>
                                        </p:cTn>
                                        <p:tgtEl>
                                          <p:spTgt spid="159755"/>
                                        </p:tgtEl>
                                        <p:attrNameLst>
                                          <p:attrName>style.visibility</p:attrName>
                                        </p:attrNameLst>
                                      </p:cBhvr>
                                      <p:to>
                                        <p:strVal val="visible"/>
                                      </p:to>
                                    </p:set>
                                    <p:animEffect transition="in" filter="fade">
                                      <p:cBhvr>
                                        <p:cTn id="51" dur="400"/>
                                        <p:tgtEl>
                                          <p:spTgt spid="15975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159748"/>
                                        </p:tgtEl>
                                        <p:attrNameLst>
                                          <p:attrName>style.visibility</p:attrName>
                                        </p:attrNameLst>
                                      </p:cBhvr>
                                      <p:to>
                                        <p:strVal val="visible"/>
                                      </p:to>
                                    </p:set>
                                    <p:animEffect transition="in" filter="fade">
                                      <p:cBhvr>
                                        <p:cTn id="55" dur="400"/>
                                        <p:tgtEl>
                                          <p:spTgt spid="159748"/>
                                        </p:tgtEl>
                                      </p:cBhvr>
                                    </p:animEffect>
                                  </p:childTnLst>
                                </p:cTn>
                              </p:par>
                            </p:childTnLst>
                          </p:cTn>
                        </p:par>
                        <p:par>
                          <p:cTn id="56" fill="hold">
                            <p:stCondLst>
                              <p:cond delay="5400"/>
                            </p:stCondLst>
                            <p:childTnLst>
                              <p:par>
                                <p:cTn id="57" presetID="10" presetClass="entr" presetSubtype="0" fill="hold" grpId="0" nodeType="afterEffect">
                                  <p:stCondLst>
                                    <p:cond delay="0"/>
                                  </p:stCondLst>
                                  <p:childTnLst>
                                    <p:set>
                                      <p:cBhvr>
                                        <p:cTn id="58" dur="1" fill="hold">
                                          <p:stCondLst>
                                            <p:cond delay="0"/>
                                          </p:stCondLst>
                                        </p:cTn>
                                        <p:tgtEl>
                                          <p:spTgt spid="159764"/>
                                        </p:tgtEl>
                                        <p:attrNameLst>
                                          <p:attrName>style.visibility</p:attrName>
                                        </p:attrNameLst>
                                      </p:cBhvr>
                                      <p:to>
                                        <p:strVal val="visible"/>
                                      </p:to>
                                    </p:set>
                                    <p:animEffect transition="in" filter="fade">
                                      <p:cBhvr>
                                        <p:cTn id="59" dur="400"/>
                                        <p:tgtEl>
                                          <p:spTgt spid="159764"/>
                                        </p:tgtEl>
                                      </p:cBhvr>
                                    </p:animEffect>
                                  </p:childTnLst>
                                </p:cTn>
                              </p:par>
                            </p:childTnLst>
                          </p:cTn>
                        </p:par>
                        <p:par>
                          <p:cTn id="60" fill="hold">
                            <p:stCondLst>
                              <p:cond delay="5800"/>
                            </p:stCondLst>
                            <p:childTnLst>
                              <p:par>
                                <p:cTn id="61" presetID="10" presetClass="entr" presetSubtype="0" fill="hold" grpId="0" nodeType="afterEffect">
                                  <p:stCondLst>
                                    <p:cond delay="0"/>
                                  </p:stCondLst>
                                  <p:childTnLst>
                                    <p:set>
                                      <p:cBhvr>
                                        <p:cTn id="62" dur="1" fill="hold">
                                          <p:stCondLst>
                                            <p:cond delay="0"/>
                                          </p:stCondLst>
                                        </p:cTn>
                                        <p:tgtEl>
                                          <p:spTgt spid="159765"/>
                                        </p:tgtEl>
                                        <p:attrNameLst>
                                          <p:attrName>style.visibility</p:attrName>
                                        </p:attrNameLst>
                                      </p:cBhvr>
                                      <p:to>
                                        <p:strVal val="visible"/>
                                      </p:to>
                                    </p:set>
                                    <p:animEffect transition="in" filter="fade">
                                      <p:cBhvr>
                                        <p:cTn id="63" dur="400"/>
                                        <p:tgtEl>
                                          <p:spTgt spid="159765"/>
                                        </p:tgtEl>
                                      </p:cBhvr>
                                    </p:animEffect>
                                  </p:childTnLst>
                                </p:cTn>
                              </p:par>
                            </p:childTnLst>
                          </p:cTn>
                        </p:par>
                        <p:par>
                          <p:cTn id="64" fill="hold">
                            <p:stCondLst>
                              <p:cond delay="6200"/>
                            </p:stCondLst>
                            <p:childTnLst>
                              <p:par>
                                <p:cTn id="65" presetID="22" presetClass="entr" presetSubtype="8" fill="hold" grpId="0" nodeType="afterEffect">
                                  <p:stCondLst>
                                    <p:cond delay="0"/>
                                  </p:stCondLst>
                                  <p:childTnLst>
                                    <p:set>
                                      <p:cBhvr>
                                        <p:cTn id="66" dur="1" fill="hold">
                                          <p:stCondLst>
                                            <p:cond delay="0"/>
                                          </p:stCondLst>
                                        </p:cTn>
                                        <p:tgtEl>
                                          <p:spTgt spid="159752"/>
                                        </p:tgtEl>
                                        <p:attrNameLst>
                                          <p:attrName>style.visibility</p:attrName>
                                        </p:attrNameLst>
                                      </p:cBhvr>
                                      <p:to>
                                        <p:strVal val="visible"/>
                                      </p:to>
                                    </p:set>
                                    <p:animEffect transition="in" filter="wipe(left)">
                                      <p:cBhvr>
                                        <p:cTn id="67" dur="500"/>
                                        <p:tgtEl>
                                          <p:spTgt spid="159752"/>
                                        </p:tgtEl>
                                      </p:cBhvr>
                                    </p:animEffect>
                                  </p:childTnLst>
                                </p:cTn>
                              </p:par>
                            </p:childTnLst>
                          </p:cTn>
                        </p:par>
                        <p:par>
                          <p:cTn id="68" fill="hold">
                            <p:stCondLst>
                              <p:cond delay="6700"/>
                            </p:stCondLst>
                            <p:childTnLst>
                              <p:par>
                                <p:cTn id="69" presetID="10" presetClass="entr" presetSubtype="0" fill="hold" grpId="0" nodeType="afterEffect">
                                  <p:stCondLst>
                                    <p:cond delay="0"/>
                                  </p:stCondLst>
                                  <p:childTnLst>
                                    <p:set>
                                      <p:cBhvr>
                                        <p:cTn id="70" dur="1" fill="hold">
                                          <p:stCondLst>
                                            <p:cond delay="0"/>
                                          </p:stCondLst>
                                        </p:cTn>
                                        <p:tgtEl>
                                          <p:spTgt spid="159756"/>
                                        </p:tgtEl>
                                        <p:attrNameLst>
                                          <p:attrName>style.visibility</p:attrName>
                                        </p:attrNameLst>
                                      </p:cBhvr>
                                      <p:to>
                                        <p:strVal val="visible"/>
                                      </p:to>
                                    </p:set>
                                    <p:animEffect transition="in" filter="fade">
                                      <p:cBhvr>
                                        <p:cTn id="71" dur="400"/>
                                        <p:tgtEl>
                                          <p:spTgt spid="159756"/>
                                        </p:tgtEl>
                                      </p:cBhvr>
                                    </p:animEffect>
                                  </p:childTnLst>
                                </p:cTn>
                              </p:par>
                            </p:childTnLst>
                          </p:cTn>
                        </p:par>
                        <p:par>
                          <p:cTn id="72" fill="hold">
                            <p:stCondLst>
                              <p:cond delay="7100"/>
                            </p:stCondLst>
                            <p:childTnLst>
                              <p:par>
                                <p:cTn id="73" presetID="10" presetClass="entr" presetSubtype="0" fill="hold" grpId="0" nodeType="afterEffect">
                                  <p:stCondLst>
                                    <p:cond delay="0"/>
                                  </p:stCondLst>
                                  <p:childTnLst>
                                    <p:set>
                                      <p:cBhvr>
                                        <p:cTn id="74" dur="1" fill="hold">
                                          <p:stCondLst>
                                            <p:cond delay="0"/>
                                          </p:stCondLst>
                                        </p:cTn>
                                        <p:tgtEl>
                                          <p:spTgt spid="159757"/>
                                        </p:tgtEl>
                                        <p:attrNameLst>
                                          <p:attrName>style.visibility</p:attrName>
                                        </p:attrNameLst>
                                      </p:cBhvr>
                                      <p:to>
                                        <p:strVal val="visible"/>
                                      </p:to>
                                    </p:set>
                                    <p:animEffect transition="in" filter="fade">
                                      <p:cBhvr>
                                        <p:cTn id="75" dur="400"/>
                                        <p:tgtEl>
                                          <p:spTgt spid="159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animBg="1"/>
      <p:bldP spid="159749" grpId="0" animBg="1"/>
      <p:bldP spid="159750" grpId="0" animBg="1"/>
      <p:bldP spid="159751" grpId="0" animBg="1"/>
      <p:bldP spid="159752" grpId="0" animBg="1"/>
      <p:bldP spid="159753" grpId="0" animBg="1"/>
      <p:bldP spid="159754" grpId="0"/>
      <p:bldP spid="159755" grpId="0"/>
      <p:bldP spid="159756" grpId="0"/>
      <p:bldP spid="159757" grpId="0"/>
      <p:bldP spid="159758" grpId="0"/>
      <p:bldP spid="159759" grpId="0"/>
      <p:bldP spid="159760" grpId="0"/>
      <p:bldP spid="159761" grpId="0"/>
      <p:bldP spid="159762" grpId="0"/>
      <p:bldP spid="159763" grpId="0"/>
      <p:bldP spid="159764" grpId="0"/>
      <p:bldP spid="15976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B1597A9-095A-4ECB-8419-63DE23D9F61E}" type="slidenum">
              <a:rPr lang="en-US" sz="1500">
                <a:solidFill>
                  <a:schemeClr val="tx2"/>
                </a:solidFill>
              </a:rPr>
              <a:pPr algn="ctr" eaLnBrk="1">
                <a:lnSpc>
                  <a:spcPct val="100000"/>
                </a:lnSpc>
              </a:pPr>
              <a:t>153</a:t>
            </a:fld>
            <a:endParaRPr lang="en-US" sz="1800">
              <a:solidFill>
                <a:schemeClr val="tx2"/>
              </a:solidFill>
            </a:endParaRPr>
          </a:p>
        </p:txBody>
      </p:sp>
      <p:sp>
        <p:nvSpPr>
          <p:cNvPr id="160772" name="AutoShape 4"/>
          <p:cNvSpPr>
            <a:spLocks/>
          </p:cNvSpPr>
          <p:nvPr/>
        </p:nvSpPr>
        <p:spPr bwMode="auto">
          <a:xfrm>
            <a:off x="3127773" y="4302919"/>
            <a:ext cx="1850231" cy="715566"/>
          </a:xfrm>
          <a:custGeom>
            <a:avLst/>
            <a:gdLst>
              <a:gd name="T0" fmla="*/ 1233488 w 21600"/>
              <a:gd name="T1" fmla="*/ 477044 h 21600"/>
              <a:gd name="T2" fmla="*/ 1233488 w 21600"/>
              <a:gd name="T3" fmla="*/ 477044 h 21600"/>
              <a:gd name="T4" fmla="*/ 1233488 w 21600"/>
              <a:gd name="T5" fmla="*/ 477044 h 21600"/>
              <a:gd name="T6" fmla="*/ 1233488 w 21600"/>
              <a:gd name="T7" fmla="*/ 477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81" y="9620"/>
                </a:moveTo>
                <a:cubicBezTo>
                  <a:pt x="18541" y="9620"/>
                  <a:pt x="17882" y="10517"/>
                  <a:pt x="17457" y="11910"/>
                </a:cubicBezTo>
                <a:cubicBezTo>
                  <a:pt x="12788" y="5957"/>
                  <a:pt x="7650" y="2634"/>
                  <a:pt x="2413" y="2199"/>
                </a:cubicBezTo>
                <a:cubicBezTo>
                  <a:pt x="2250" y="922"/>
                  <a:pt x="1786" y="0"/>
                  <a:pt x="1237" y="0"/>
                </a:cubicBezTo>
                <a:cubicBezTo>
                  <a:pt x="553" y="0"/>
                  <a:pt x="0" y="1432"/>
                  <a:pt x="0" y="3199"/>
                </a:cubicBezTo>
                <a:cubicBezTo>
                  <a:pt x="0" y="4966"/>
                  <a:pt x="553" y="6398"/>
                  <a:pt x="1237" y="6398"/>
                </a:cubicBezTo>
                <a:cubicBezTo>
                  <a:pt x="1772" y="6398"/>
                  <a:pt x="2225" y="5521"/>
                  <a:pt x="2399" y="4296"/>
                </a:cubicBezTo>
                <a:cubicBezTo>
                  <a:pt x="7507" y="4724"/>
                  <a:pt x="12519" y="7963"/>
                  <a:pt x="17075" y="13760"/>
                </a:cubicBezTo>
                <a:cubicBezTo>
                  <a:pt x="17002" y="14344"/>
                  <a:pt x="16961" y="14964"/>
                  <a:pt x="16961" y="15611"/>
                </a:cubicBezTo>
                <a:cubicBezTo>
                  <a:pt x="16961" y="18918"/>
                  <a:pt x="18001" y="21600"/>
                  <a:pt x="19281" y="21600"/>
                </a:cubicBezTo>
                <a:cubicBezTo>
                  <a:pt x="20561" y="21600"/>
                  <a:pt x="21599" y="18918"/>
                  <a:pt x="21599" y="15611"/>
                </a:cubicBezTo>
                <a:cubicBezTo>
                  <a:pt x="21599" y="12302"/>
                  <a:pt x="20561" y="9620"/>
                  <a:pt x="19281" y="962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60773" name="AutoShape 5"/>
          <p:cNvSpPr>
            <a:spLocks/>
          </p:cNvSpPr>
          <p:nvPr/>
        </p:nvSpPr>
        <p:spPr bwMode="auto">
          <a:xfrm>
            <a:off x="4704160" y="4736307"/>
            <a:ext cx="1439465" cy="1432322"/>
          </a:xfrm>
          <a:custGeom>
            <a:avLst/>
            <a:gdLst>
              <a:gd name="T0" fmla="*/ 959644 w 21600"/>
              <a:gd name="T1" fmla="*/ 954882 h 21600"/>
              <a:gd name="T2" fmla="*/ 959644 w 21600"/>
              <a:gd name="T3" fmla="*/ 954882 h 21600"/>
              <a:gd name="T4" fmla="*/ 959644 w 21600"/>
              <a:gd name="T5" fmla="*/ 954882 h 21600"/>
              <a:gd name="T6" fmla="*/ 959644 w 21600"/>
              <a:gd name="T7" fmla="*/ 954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17" y="15609"/>
                </a:moveTo>
                <a:cubicBezTo>
                  <a:pt x="18225" y="15609"/>
                  <a:pt x="17849" y="15687"/>
                  <a:pt x="17506" y="15826"/>
                </a:cubicBezTo>
                <a:cubicBezTo>
                  <a:pt x="13772" y="10211"/>
                  <a:pt x="8874" y="5443"/>
                  <a:pt x="3161" y="1871"/>
                </a:cubicBezTo>
                <a:cubicBezTo>
                  <a:pt x="3175" y="1783"/>
                  <a:pt x="3185" y="1692"/>
                  <a:pt x="3185" y="1599"/>
                </a:cubicBezTo>
                <a:cubicBezTo>
                  <a:pt x="3185" y="716"/>
                  <a:pt x="2473" y="0"/>
                  <a:pt x="1591" y="0"/>
                </a:cubicBezTo>
                <a:cubicBezTo>
                  <a:pt x="713" y="0"/>
                  <a:pt x="0" y="716"/>
                  <a:pt x="0" y="1599"/>
                </a:cubicBezTo>
                <a:cubicBezTo>
                  <a:pt x="0" y="2483"/>
                  <a:pt x="713" y="3199"/>
                  <a:pt x="1591" y="3199"/>
                </a:cubicBezTo>
                <a:cubicBezTo>
                  <a:pt x="2001" y="3199"/>
                  <a:pt x="2372" y="3044"/>
                  <a:pt x="2653" y="2790"/>
                </a:cubicBezTo>
                <a:cubicBezTo>
                  <a:pt x="8214" y="6274"/>
                  <a:pt x="12980" y="10917"/>
                  <a:pt x="16620" y="16381"/>
                </a:cubicBezTo>
                <a:cubicBezTo>
                  <a:pt x="16015" y="16929"/>
                  <a:pt x="15636" y="17722"/>
                  <a:pt x="15636" y="18604"/>
                </a:cubicBezTo>
                <a:cubicBezTo>
                  <a:pt x="15636" y="20259"/>
                  <a:pt x="16969" y="21600"/>
                  <a:pt x="18617" y="21600"/>
                </a:cubicBezTo>
                <a:cubicBezTo>
                  <a:pt x="20264" y="21600"/>
                  <a:pt x="21600" y="20259"/>
                  <a:pt x="21600" y="18604"/>
                </a:cubicBezTo>
                <a:cubicBezTo>
                  <a:pt x="21600" y="16950"/>
                  <a:pt x="20264" y="15609"/>
                  <a:pt x="18617" y="1560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60774" name="AutoShape 6"/>
          <p:cNvSpPr>
            <a:spLocks/>
          </p:cNvSpPr>
          <p:nvPr/>
        </p:nvSpPr>
        <p:spPr bwMode="auto">
          <a:xfrm>
            <a:off x="5837635" y="5869782"/>
            <a:ext cx="722709" cy="1860947"/>
          </a:xfrm>
          <a:custGeom>
            <a:avLst/>
            <a:gdLst>
              <a:gd name="T0" fmla="*/ 481806 w 21600"/>
              <a:gd name="T1" fmla="*/ 1240632 h 21600"/>
              <a:gd name="T2" fmla="*/ 481806 w 21600"/>
              <a:gd name="T3" fmla="*/ 1240632 h 21600"/>
              <a:gd name="T4" fmla="*/ 481806 w 21600"/>
              <a:gd name="T5" fmla="*/ 1240632 h 21600"/>
              <a:gd name="T6" fmla="*/ 481806 w 21600"/>
              <a:gd name="T7" fmla="*/ 1240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6" y="17013"/>
                </a:moveTo>
                <a:cubicBezTo>
                  <a:pt x="15670" y="11771"/>
                  <a:pt x="11928" y="6657"/>
                  <a:pt x="5536" y="2048"/>
                </a:cubicBezTo>
                <a:cubicBezTo>
                  <a:pt x="6035" y="1831"/>
                  <a:pt x="6339" y="1545"/>
                  <a:pt x="6339" y="1231"/>
                </a:cubicBezTo>
                <a:cubicBezTo>
                  <a:pt x="6339" y="551"/>
                  <a:pt x="4921" y="0"/>
                  <a:pt x="3169" y="0"/>
                </a:cubicBezTo>
                <a:cubicBezTo>
                  <a:pt x="1417" y="0"/>
                  <a:pt x="0" y="551"/>
                  <a:pt x="0" y="1231"/>
                </a:cubicBezTo>
                <a:cubicBezTo>
                  <a:pt x="0" y="1911"/>
                  <a:pt x="1417" y="2462"/>
                  <a:pt x="3169" y="2462"/>
                </a:cubicBezTo>
                <a:cubicBezTo>
                  <a:pt x="3361" y="2462"/>
                  <a:pt x="3542" y="2454"/>
                  <a:pt x="3724" y="2442"/>
                </a:cubicBezTo>
                <a:cubicBezTo>
                  <a:pt x="9949" y="6939"/>
                  <a:pt x="13604" y="11925"/>
                  <a:pt x="14437" y="17038"/>
                </a:cubicBezTo>
                <a:cubicBezTo>
                  <a:pt x="11746" y="17257"/>
                  <a:pt x="9726" y="18183"/>
                  <a:pt x="9726" y="19294"/>
                </a:cubicBezTo>
                <a:cubicBezTo>
                  <a:pt x="9726" y="20566"/>
                  <a:pt x="12381" y="21599"/>
                  <a:pt x="15664" y="21599"/>
                </a:cubicBezTo>
                <a:cubicBezTo>
                  <a:pt x="18941" y="21599"/>
                  <a:pt x="21599" y="20566"/>
                  <a:pt x="21599" y="19294"/>
                </a:cubicBezTo>
                <a:cubicBezTo>
                  <a:pt x="21599" y="18133"/>
                  <a:pt x="19391" y="17174"/>
                  <a:pt x="16516" y="170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60775" name="AutoShape 7"/>
          <p:cNvSpPr>
            <a:spLocks/>
          </p:cNvSpPr>
          <p:nvPr/>
        </p:nvSpPr>
        <p:spPr bwMode="auto">
          <a:xfrm>
            <a:off x="5737622" y="7403307"/>
            <a:ext cx="719138" cy="1856185"/>
          </a:xfrm>
          <a:custGeom>
            <a:avLst/>
            <a:gdLst>
              <a:gd name="T0" fmla="*/ 479425 w 21600"/>
              <a:gd name="T1" fmla="*/ 1237457 h 21600"/>
              <a:gd name="T2" fmla="*/ 479425 w 21600"/>
              <a:gd name="T3" fmla="*/ 1237457 h 21600"/>
              <a:gd name="T4" fmla="*/ 479425 w 21600"/>
              <a:gd name="T5" fmla="*/ 1237457 h 21600"/>
              <a:gd name="T6" fmla="*/ 479425 w 21600"/>
              <a:gd name="T7" fmla="*/ 1237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35"/>
                </a:moveTo>
                <a:cubicBezTo>
                  <a:pt x="21599" y="552"/>
                  <a:pt x="20171" y="0"/>
                  <a:pt x="18415" y="0"/>
                </a:cubicBezTo>
                <a:cubicBezTo>
                  <a:pt x="16652" y="0"/>
                  <a:pt x="15228" y="552"/>
                  <a:pt x="15228" y="1235"/>
                </a:cubicBezTo>
                <a:cubicBezTo>
                  <a:pt x="15228" y="1767"/>
                  <a:pt x="16100" y="2221"/>
                  <a:pt x="17322" y="2393"/>
                </a:cubicBezTo>
                <a:cubicBezTo>
                  <a:pt x="16894" y="7510"/>
                  <a:pt x="13640" y="12530"/>
                  <a:pt x="7818" y="17088"/>
                </a:cubicBezTo>
                <a:cubicBezTo>
                  <a:pt x="7232" y="17015"/>
                  <a:pt x="6612" y="16975"/>
                  <a:pt x="5965" y="16975"/>
                </a:cubicBezTo>
                <a:cubicBezTo>
                  <a:pt x="2672" y="16975"/>
                  <a:pt x="0" y="18010"/>
                  <a:pt x="0" y="19287"/>
                </a:cubicBezTo>
                <a:cubicBezTo>
                  <a:pt x="0" y="20563"/>
                  <a:pt x="2672" y="21600"/>
                  <a:pt x="5965" y="21600"/>
                </a:cubicBezTo>
                <a:cubicBezTo>
                  <a:pt x="9259" y="21600"/>
                  <a:pt x="11930" y="20563"/>
                  <a:pt x="11930" y="19287"/>
                </a:cubicBezTo>
                <a:cubicBezTo>
                  <a:pt x="11930" y="18551"/>
                  <a:pt x="11042" y="17895"/>
                  <a:pt x="9660" y="17471"/>
                </a:cubicBezTo>
                <a:cubicBezTo>
                  <a:pt x="15637" y="12799"/>
                  <a:pt x="18975" y="7653"/>
                  <a:pt x="19411" y="2408"/>
                </a:cubicBezTo>
                <a:cubicBezTo>
                  <a:pt x="20679" y="2245"/>
                  <a:pt x="21599" y="1782"/>
                  <a:pt x="21599" y="123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60776" name="AutoShape 8"/>
          <p:cNvSpPr>
            <a:spLocks/>
          </p:cNvSpPr>
          <p:nvPr/>
        </p:nvSpPr>
        <p:spPr bwMode="auto">
          <a:xfrm>
            <a:off x="4604147" y="8970169"/>
            <a:ext cx="1446609" cy="1445419"/>
          </a:xfrm>
          <a:custGeom>
            <a:avLst/>
            <a:gdLst>
              <a:gd name="T0" fmla="*/ 964406 w 21600"/>
              <a:gd name="T1" fmla="*/ 963613 h 21600"/>
              <a:gd name="T2" fmla="*/ 964406 w 21600"/>
              <a:gd name="T3" fmla="*/ 963613 h 21600"/>
              <a:gd name="T4" fmla="*/ 964406 w 21600"/>
              <a:gd name="T5" fmla="*/ 963613 h 21600"/>
              <a:gd name="T6" fmla="*/ 964406 w 21600"/>
              <a:gd name="T7" fmla="*/ 96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15" y="0"/>
                </a:moveTo>
                <a:cubicBezTo>
                  <a:pt x="19140" y="0"/>
                  <a:pt x="18430" y="710"/>
                  <a:pt x="18430" y="1586"/>
                </a:cubicBezTo>
                <a:cubicBezTo>
                  <a:pt x="18430" y="1973"/>
                  <a:pt x="18569" y="2328"/>
                  <a:pt x="18800" y="2603"/>
                </a:cubicBezTo>
                <a:cubicBezTo>
                  <a:pt x="15318" y="8207"/>
                  <a:pt x="10661" y="13003"/>
                  <a:pt x="5175" y="16649"/>
                </a:cubicBezTo>
                <a:cubicBezTo>
                  <a:pt x="4631" y="16044"/>
                  <a:pt x="3844" y="15662"/>
                  <a:pt x="2966" y="15662"/>
                </a:cubicBezTo>
                <a:cubicBezTo>
                  <a:pt x="1329" y="15662"/>
                  <a:pt x="0" y="16991"/>
                  <a:pt x="0" y="18631"/>
                </a:cubicBezTo>
                <a:cubicBezTo>
                  <a:pt x="0" y="20271"/>
                  <a:pt x="1329" y="21599"/>
                  <a:pt x="2966" y="21599"/>
                </a:cubicBezTo>
                <a:cubicBezTo>
                  <a:pt x="4605" y="21599"/>
                  <a:pt x="5932" y="20271"/>
                  <a:pt x="5932" y="18631"/>
                </a:cubicBezTo>
                <a:cubicBezTo>
                  <a:pt x="5932" y="18242"/>
                  <a:pt x="5857" y="17873"/>
                  <a:pt x="5721" y="17533"/>
                </a:cubicBezTo>
                <a:cubicBezTo>
                  <a:pt x="11348" y="13800"/>
                  <a:pt x="16124" y="8884"/>
                  <a:pt x="19691" y="3137"/>
                </a:cubicBezTo>
                <a:cubicBezTo>
                  <a:pt x="19795" y="3160"/>
                  <a:pt x="19905" y="3171"/>
                  <a:pt x="20015" y="3171"/>
                </a:cubicBezTo>
                <a:cubicBezTo>
                  <a:pt x="20890" y="3171"/>
                  <a:pt x="21600" y="2462"/>
                  <a:pt x="21600" y="1586"/>
                </a:cubicBezTo>
                <a:cubicBezTo>
                  <a:pt x="21600" y="710"/>
                  <a:pt x="20890" y="0"/>
                  <a:pt x="20015"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60777" name="AutoShape 9"/>
          <p:cNvSpPr>
            <a:spLocks/>
          </p:cNvSpPr>
          <p:nvPr/>
        </p:nvSpPr>
        <p:spPr bwMode="auto">
          <a:xfrm>
            <a:off x="3070622" y="10103644"/>
            <a:ext cx="1852613" cy="717947"/>
          </a:xfrm>
          <a:custGeom>
            <a:avLst/>
            <a:gdLst>
              <a:gd name="T0" fmla="*/ 1235075 w 21600"/>
              <a:gd name="T1" fmla="*/ 478632 h 21600"/>
              <a:gd name="T2" fmla="*/ 1235075 w 21600"/>
              <a:gd name="T3" fmla="*/ 478632 h 21600"/>
              <a:gd name="T4" fmla="*/ 1235075 w 21600"/>
              <a:gd name="T5" fmla="*/ 478632 h 21600"/>
              <a:gd name="T6" fmla="*/ 1235075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62" y="0"/>
                </a:moveTo>
                <a:cubicBezTo>
                  <a:pt x="19680" y="0"/>
                  <a:pt x="19125" y="1431"/>
                  <a:pt x="19125" y="3195"/>
                </a:cubicBezTo>
                <a:cubicBezTo>
                  <a:pt x="19125" y="3381"/>
                  <a:pt x="19133" y="3564"/>
                  <a:pt x="19144" y="3740"/>
                </a:cubicBezTo>
                <a:cubicBezTo>
                  <a:pt x="14655" y="9922"/>
                  <a:pt x="9679" y="13555"/>
                  <a:pt x="4583" y="14386"/>
                </a:cubicBezTo>
                <a:cubicBezTo>
                  <a:pt x="4362" y="11677"/>
                  <a:pt x="3431" y="9639"/>
                  <a:pt x="2316" y="9639"/>
                </a:cubicBezTo>
                <a:cubicBezTo>
                  <a:pt x="1037" y="9639"/>
                  <a:pt x="0" y="12316"/>
                  <a:pt x="0" y="15619"/>
                </a:cubicBezTo>
                <a:cubicBezTo>
                  <a:pt x="0" y="18923"/>
                  <a:pt x="1037" y="21600"/>
                  <a:pt x="2316" y="21600"/>
                </a:cubicBezTo>
                <a:cubicBezTo>
                  <a:pt x="3482" y="21600"/>
                  <a:pt x="4447" y="19376"/>
                  <a:pt x="4609" y="16480"/>
                </a:cubicBezTo>
                <a:cubicBezTo>
                  <a:pt x="9833" y="15635"/>
                  <a:pt x="14936" y="11915"/>
                  <a:pt x="19538" y="5572"/>
                </a:cubicBezTo>
                <a:cubicBezTo>
                  <a:pt x="19758" y="6078"/>
                  <a:pt x="20046" y="6387"/>
                  <a:pt x="20362" y="6387"/>
                </a:cubicBezTo>
                <a:cubicBezTo>
                  <a:pt x="21046" y="6387"/>
                  <a:pt x="21599" y="4959"/>
                  <a:pt x="21599" y="3195"/>
                </a:cubicBezTo>
                <a:cubicBezTo>
                  <a:pt x="21599" y="1431"/>
                  <a:pt x="21046" y="0"/>
                  <a:pt x="20362"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grpSp>
        <p:nvGrpSpPr>
          <p:cNvPr id="6" name="Group 5"/>
          <p:cNvGrpSpPr/>
          <p:nvPr/>
        </p:nvGrpSpPr>
        <p:grpSpPr>
          <a:xfrm>
            <a:off x="951310" y="5295900"/>
            <a:ext cx="4502944" cy="4521994"/>
            <a:chOff x="1268413" y="4775200"/>
            <a:chExt cx="6003925" cy="6029325"/>
          </a:xfrm>
        </p:grpSpPr>
        <p:grpSp>
          <p:nvGrpSpPr>
            <p:cNvPr id="2" name="Group 1"/>
            <p:cNvGrpSpPr/>
            <p:nvPr/>
          </p:nvGrpSpPr>
          <p:grpSpPr>
            <a:xfrm>
              <a:off x="1609725" y="4775200"/>
              <a:ext cx="5662613" cy="6029325"/>
              <a:chOff x="1609725" y="4775200"/>
              <a:chExt cx="5662613" cy="6029325"/>
            </a:xfrm>
          </p:grpSpPr>
          <p:sp>
            <p:nvSpPr>
              <p:cNvPr id="160779" name="AutoShape 11"/>
              <p:cNvSpPr>
                <a:spLocks/>
              </p:cNvSpPr>
              <p:nvPr/>
            </p:nvSpPr>
            <p:spPr bwMode="auto">
              <a:xfrm>
                <a:off x="1609725" y="5500688"/>
                <a:ext cx="3624263" cy="5303837"/>
              </a:xfrm>
              <a:custGeom>
                <a:avLst/>
                <a:gdLst>
                  <a:gd name="T0" fmla="*/ 1811906 w 21548"/>
                  <a:gd name="T1" fmla="*/ 2667179 h 21537"/>
                  <a:gd name="T2" fmla="*/ 1811906 w 21548"/>
                  <a:gd name="T3" fmla="*/ 2667179 h 21537"/>
                  <a:gd name="T4" fmla="*/ 1811906 w 21548"/>
                  <a:gd name="T5" fmla="*/ 2667179 h 21537"/>
                  <a:gd name="T6" fmla="*/ 1811906 w 21548"/>
                  <a:gd name="T7" fmla="*/ 2667179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537">
                    <a:moveTo>
                      <a:pt x="16432" y="20928"/>
                    </a:moveTo>
                    <a:cubicBezTo>
                      <a:pt x="16407" y="20819"/>
                      <a:pt x="16758" y="20919"/>
                      <a:pt x="16897" y="20935"/>
                    </a:cubicBezTo>
                    <a:cubicBezTo>
                      <a:pt x="17035" y="20951"/>
                      <a:pt x="16968" y="20826"/>
                      <a:pt x="16958" y="20702"/>
                    </a:cubicBezTo>
                    <a:cubicBezTo>
                      <a:pt x="16948" y="20579"/>
                      <a:pt x="17195" y="20568"/>
                      <a:pt x="17273" y="20570"/>
                    </a:cubicBezTo>
                    <a:cubicBezTo>
                      <a:pt x="17350" y="20571"/>
                      <a:pt x="17661" y="20506"/>
                      <a:pt x="17839" y="20372"/>
                    </a:cubicBezTo>
                    <a:cubicBezTo>
                      <a:pt x="18017" y="20237"/>
                      <a:pt x="17901" y="20153"/>
                      <a:pt x="17894" y="20043"/>
                    </a:cubicBezTo>
                    <a:cubicBezTo>
                      <a:pt x="17885" y="19933"/>
                      <a:pt x="17650" y="19751"/>
                      <a:pt x="17650" y="19751"/>
                    </a:cubicBezTo>
                    <a:cubicBezTo>
                      <a:pt x="17650" y="19751"/>
                      <a:pt x="18116" y="19785"/>
                      <a:pt x="18366" y="19788"/>
                    </a:cubicBezTo>
                    <a:cubicBezTo>
                      <a:pt x="18614" y="19792"/>
                      <a:pt x="18673" y="19724"/>
                      <a:pt x="18773" y="19519"/>
                    </a:cubicBezTo>
                    <a:cubicBezTo>
                      <a:pt x="18874" y="19315"/>
                      <a:pt x="18975" y="19260"/>
                      <a:pt x="19060" y="19152"/>
                    </a:cubicBezTo>
                    <a:cubicBezTo>
                      <a:pt x="19146" y="19043"/>
                      <a:pt x="19194" y="18934"/>
                      <a:pt x="19339" y="18839"/>
                    </a:cubicBezTo>
                    <a:cubicBezTo>
                      <a:pt x="19484" y="18745"/>
                      <a:pt x="19476" y="18566"/>
                      <a:pt x="19407" y="18373"/>
                    </a:cubicBezTo>
                    <a:cubicBezTo>
                      <a:pt x="19339" y="18180"/>
                      <a:pt x="19410" y="18167"/>
                      <a:pt x="19524" y="18100"/>
                    </a:cubicBezTo>
                    <a:cubicBezTo>
                      <a:pt x="19638" y="18032"/>
                      <a:pt x="19923" y="18049"/>
                      <a:pt x="20019" y="17913"/>
                    </a:cubicBezTo>
                    <a:cubicBezTo>
                      <a:pt x="20113" y="17777"/>
                      <a:pt x="20417" y="17794"/>
                      <a:pt x="20673" y="17769"/>
                    </a:cubicBezTo>
                    <a:cubicBezTo>
                      <a:pt x="20928" y="17745"/>
                      <a:pt x="20830" y="17592"/>
                      <a:pt x="20830" y="17524"/>
                    </a:cubicBezTo>
                    <a:cubicBezTo>
                      <a:pt x="20830" y="17455"/>
                      <a:pt x="20942" y="17387"/>
                      <a:pt x="20930" y="17277"/>
                    </a:cubicBezTo>
                    <a:cubicBezTo>
                      <a:pt x="20919" y="17167"/>
                      <a:pt x="21011" y="17099"/>
                      <a:pt x="21071" y="16976"/>
                    </a:cubicBezTo>
                    <a:cubicBezTo>
                      <a:pt x="21129" y="16853"/>
                      <a:pt x="20935" y="16286"/>
                      <a:pt x="20909" y="16190"/>
                    </a:cubicBezTo>
                    <a:cubicBezTo>
                      <a:pt x="20882" y="16093"/>
                      <a:pt x="21082" y="16150"/>
                      <a:pt x="21082" y="16150"/>
                    </a:cubicBezTo>
                    <a:cubicBezTo>
                      <a:pt x="21082" y="16150"/>
                      <a:pt x="21133" y="15999"/>
                      <a:pt x="21155" y="15944"/>
                    </a:cubicBezTo>
                    <a:cubicBezTo>
                      <a:pt x="21176" y="15889"/>
                      <a:pt x="21275" y="15849"/>
                      <a:pt x="21303" y="15753"/>
                    </a:cubicBezTo>
                    <a:cubicBezTo>
                      <a:pt x="21331" y="15657"/>
                      <a:pt x="21463" y="15604"/>
                      <a:pt x="21531" y="15521"/>
                    </a:cubicBezTo>
                    <a:cubicBezTo>
                      <a:pt x="21600" y="15440"/>
                      <a:pt x="21440" y="15066"/>
                      <a:pt x="21406" y="15011"/>
                    </a:cubicBezTo>
                    <a:cubicBezTo>
                      <a:pt x="21373" y="14955"/>
                      <a:pt x="21203" y="14871"/>
                      <a:pt x="21084" y="14897"/>
                    </a:cubicBezTo>
                    <a:cubicBezTo>
                      <a:pt x="20963" y="14924"/>
                      <a:pt x="20780" y="14784"/>
                      <a:pt x="20582" y="14658"/>
                    </a:cubicBezTo>
                    <a:cubicBezTo>
                      <a:pt x="20385" y="14532"/>
                      <a:pt x="20235" y="14517"/>
                      <a:pt x="20094" y="14529"/>
                    </a:cubicBezTo>
                    <a:cubicBezTo>
                      <a:pt x="19952" y="14542"/>
                      <a:pt x="19891" y="14513"/>
                      <a:pt x="19789" y="14471"/>
                    </a:cubicBezTo>
                    <a:cubicBezTo>
                      <a:pt x="19688" y="14429"/>
                      <a:pt x="19313" y="14521"/>
                      <a:pt x="19313" y="14521"/>
                    </a:cubicBezTo>
                    <a:cubicBezTo>
                      <a:pt x="19313" y="14521"/>
                      <a:pt x="19103" y="14272"/>
                      <a:pt x="19031" y="14271"/>
                    </a:cubicBezTo>
                    <a:cubicBezTo>
                      <a:pt x="18958" y="14270"/>
                      <a:pt x="18775" y="14186"/>
                      <a:pt x="18677" y="14158"/>
                    </a:cubicBezTo>
                    <a:cubicBezTo>
                      <a:pt x="18580" y="14129"/>
                      <a:pt x="18370" y="14306"/>
                      <a:pt x="18370" y="14306"/>
                    </a:cubicBezTo>
                    <a:cubicBezTo>
                      <a:pt x="18370" y="14306"/>
                      <a:pt x="18394" y="14183"/>
                      <a:pt x="18380" y="14127"/>
                    </a:cubicBezTo>
                    <a:cubicBezTo>
                      <a:pt x="18367" y="14072"/>
                      <a:pt x="18092" y="14056"/>
                      <a:pt x="17930" y="13985"/>
                    </a:cubicBezTo>
                    <a:cubicBezTo>
                      <a:pt x="17769" y="13915"/>
                      <a:pt x="17880" y="13778"/>
                      <a:pt x="17877" y="13696"/>
                    </a:cubicBezTo>
                    <a:cubicBezTo>
                      <a:pt x="17875" y="13614"/>
                      <a:pt x="17765" y="13530"/>
                      <a:pt x="17587" y="13460"/>
                    </a:cubicBezTo>
                    <a:cubicBezTo>
                      <a:pt x="17408" y="13390"/>
                      <a:pt x="17269" y="13182"/>
                      <a:pt x="17163" y="13112"/>
                    </a:cubicBezTo>
                    <a:cubicBezTo>
                      <a:pt x="17057" y="13043"/>
                      <a:pt x="16769" y="13109"/>
                      <a:pt x="16614" y="13135"/>
                    </a:cubicBezTo>
                    <a:cubicBezTo>
                      <a:pt x="16459" y="13161"/>
                      <a:pt x="16198" y="13035"/>
                      <a:pt x="16161" y="12952"/>
                    </a:cubicBezTo>
                    <a:cubicBezTo>
                      <a:pt x="16124" y="12870"/>
                      <a:pt x="15992" y="12759"/>
                      <a:pt x="15840" y="12716"/>
                    </a:cubicBezTo>
                    <a:cubicBezTo>
                      <a:pt x="15689" y="12674"/>
                      <a:pt x="15515" y="12617"/>
                      <a:pt x="15450" y="12562"/>
                    </a:cubicBezTo>
                    <a:cubicBezTo>
                      <a:pt x="15385" y="12507"/>
                      <a:pt x="14777" y="12323"/>
                      <a:pt x="14632" y="12308"/>
                    </a:cubicBezTo>
                    <a:cubicBezTo>
                      <a:pt x="14486" y="12293"/>
                      <a:pt x="14335" y="12251"/>
                      <a:pt x="14155" y="12318"/>
                    </a:cubicBezTo>
                    <a:cubicBezTo>
                      <a:pt x="13974" y="12384"/>
                      <a:pt x="13847" y="12287"/>
                      <a:pt x="13738" y="12191"/>
                    </a:cubicBezTo>
                    <a:cubicBezTo>
                      <a:pt x="13631" y="12094"/>
                      <a:pt x="13419" y="12188"/>
                      <a:pt x="13327" y="12256"/>
                    </a:cubicBezTo>
                    <a:cubicBezTo>
                      <a:pt x="13233" y="12323"/>
                      <a:pt x="13350" y="12462"/>
                      <a:pt x="13271" y="12516"/>
                    </a:cubicBezTo>
                    <a:cubicBezTo>
                      <a:pt x="13193" y="12570"/>
                      <a:pt x="13122" y="12213"/>
                      <a:pt x="13122" y="12213"/>
                    </a:cubicBezTo>
                    <a:cubicBezTo>
                      <a:pt x="13122" y="12213"/>
                      <a:pt x="13191" y="12022"/>
                      <a:pt x="13120" y="12021"/>
                    </a:cubicBezTo>
                    <a:cubicBezTo>
                      <a:pt x="13049" y="12020"/>
                      <a:pt x="12901" y="12074"/>
                      <a:pt x="12846" y="12156"/>
                    </a:cubicBezTo>
                    <a:cubicBezTo>
                      <a:pt x="12791" y="12237"/>
                      <a:pt x="12542" y="12236"/>
                      <a:pt x="12438" y="12248"/>
                    </a:cubicBezTo>
                    <a:cubicBezTo>
                      <a:pt x="12334" y="12261"/>
                      <a:pt x="12264" y="12452"/>
                      <a:pt x="12259" y="12521"/>
                    </a:cubicBezTo>
                    <a:cubicBezTo>
                      <a:pt x="12254" y="12589"/>
                      <a:pt x="12144" y="12670"/>
                      <a:pt x="12076" y="12683"/>
                    </a:cubicBezTo>
                    <a:cubicBezTo>
                      <a:pt x="12006" y="12697"/>
                      <a:pt x="11823" y="12476"/>
                      <a:pt x="11728" y="12434"/>
                    </a:cubicBezTo>
                    <a:cubicBezTo>
                      <a:pt x="11631" y="12392"/>
                      <a:pt x="11470" y="12486"/>
                      <a:pt x="11338" y="12540"/>
                    </a:cubicBezTo>
                    <a:cubicBezTo>
                      <a:pt x="11204" y="12593"/>
                      <a:pt x="11057" y="12469"/>
                      <a:pt x="10942" y="12414"/>
                    </a:cubicBezTo>
                    <a:cubicBezTo>
                      <a:pt x="10826" y="12358"/>
                      <a:pt x="10675" y="12206"/>
                      <a:pt x="10618" y="12082"/>
                    </a:cubicBezTo>
                    <a:cubicBezTo>
                      <a:pt x="10562" y="11959"/>
                      <a:pt x="10666" y="11741"/>
                      <a:pt x="10652" y="11659"/>
                    </a:cubicBezTo>
                    <a:cubicBezTo>
                      <a:pt x="10638" y="11576"/>
                      <a:pt x="10457" y="11438"/>
                      <a:pt x="10381" y="11411"/>
                    </a:cubicBezTo>
                    <a:cubicBezTo>
                      <a:pt x="10306" y="11382"/>
                      <a:pt x="10033" y="11435"/>
                      <a:pt x="9915" y="11461"/>
                    </a:cubicBezTo>
                    <a:cubicBezTo>
                      <a:pt x="9796" y="11488"/>
                      <a:pt x="9435" y="11430"/>
                      <a:pt x="9373" y="11375"/>
                    </a:cubicBezTo>
                    <a:cubicBezTo>
                      <a:pt x="9311" y="11320"/>
                      <a:pt x="9519" y="11185"/>
                      <a:pt x="9558" y="11103"/>
                    </a:cubicBezTo>
                    <a:cubicBezTo>
                      <a:pt x="9598" y="11022"/>
                      <a:pt x="9582" y="10926"/>
                      <a:pt x="9617" y="10817"/>
                    </a:cubicBezTo>
                    <a:cubicBezTo>
                      <a:pt x="9653" y="10707"/>
                      <a:pt x="9778" y="10517"/>
                      <a:pt x="9778" y="10517"/>
                    </a:cubicBezTo>
                    <a:cubicBezTo>
                      <a:pt x="9778" y="10517"/>
                      <a:pt x="9565" y="10488"/>
                      <a:pt x="9480" y="10501"/>
                    </a:cubicBezTo>
                    <a:cubicBezTo>
                      <a:pt x="9395" y="10515"/>
                      <a:pt x="9105" y="10553"/>
                      <a:pt x="9080" y="10622"/>
                    </a:cubicBezTo>
                    <a:cubicBezTo>
                      <a:pt x="9055" y="10689"/>
                      <a:pt x="9095" y="10827"/>
                      <a:pt x="8948" y="10893"/>
                    </a:cubicBezTo>
                    <a:cubicBezTo>
                      <a:pt x="8800" y="10961"/>
                      <a:pt x="8625" y="10960"/>
                      <a:pt x="8475" y="11013"/>
                    </a:cubicBezTo>
                    <a:cubicBezTo>
                      <a:pt x="8326" y="11067"/>
                      <a:pt x="7975" y="10941"/>
                      <a:pt x="7951" y="10900"/>
                    </a:cubicBezTo>
                    <a:cubicBezTo>
                      <a:pt x="7928" y="10858"/>
                      <a:pt x="7728" y="10680"/>
                      <a:pt x="7627" y="10583"/>
                    </a:cubicBezTo>
                    <a:cubicBezTo>
                      <a:pt x="7527" y="10488"/>
                      <a:pt x="7504" y="10446"/>
                      <a:pt x="7535" y="10296"/>
                    </a:cubicBezTo>
                    <a:cubicBezTo>
                      <a:pt x="7567" y="10146"/>
                      <a:pt x="7494" y="9996"/>
                      <a:pt x="7494" y="9996"/>
                    </a:cubicBezTo>
                    <a:lnTo>
                      <a:pt x="7410" y="9886"/>
                    </a:lnTo>
                    <a:cubicBezTo>
                      <a:pt x="7410" y="9886"/>
                      <a:pt x="7422" y="9463"/>
                      <a:pt x="7523" y="9450"/>
                    </a:cubicBezTo>
                    <a:cubicBezTo>
                      <a:pt x="7625" y="9437"/>
                      <a:pt x="7776" y="9288"/>
                      <a:pt x="7870" y="9220"/>
                    </a:cubicBezTo>
                    <a:cubicBezTo>
                      <a:pt x="7964" y="9152"/>
                      <a:pt x="8181" y="9113"/>
                      <a:pt x="8319" y="9114"/>
                    </a:cubicBezTo>
                    <a:cubicBezTo>
                      <a:pt x="8456" y="9115"/>
                      <a:pt x="8542" y="9115"/>
                      <a:pt x="8654" y="9170"/>
                    </a:cubicBezTo>
                    <a:cubicBezTo>
                      <a:pt x="8765" y="9225"/>
                      <a:pt x="8849" y="9213"/>
                      <a:pt x="8933" y="9199"/>
                    </a:cubicBezTo>
                    <a:cubicBezTo>
                      <a:pt x="9017" y="9186"/>
                      <a:pt x="8909" y="9035"/>
                      <a:pt x="8909" y="9035"/>
                    </a:cubicBezTo>
                    <a:cubicBezTo>
                      <a:pt x="8909" y="9035"/>
                      <a:pt x="9333" y="9011"/>
                      <a:pt x="9483" y="8984"/>
                    </a:cubicBezTo>
                    <a:cubicBezTo>
                      <a:pt x="9633" y="8958"/>
                      <a:pt x="9657" y="8999"/>
                      <a:pt x="9732" y="9040"/>
                    </a:cubicBezTo>
                    <a:cubicBezTo>
                      <a:pt x="9807" y="9082"/>
                      <a:pt x="9953" y="9137"/>
                      <a:pt x="10033" y="9097"/>
                    </a:cubicBezTo>
                    <a:cubicBezTo>
                      <a:pt x="10112" y="9056"/>
                      <a:pt x="10265" y="9153"/>
                      <a:pt x="10353" y="9263"/>
                    </a:cubicBezTo>
                    <a:cubicBezTo>
                      <a:pt x="10439" y="9373"/>
                      <a:pt x="10409" y="9496"/>
                      <a:pt x="10452" y="9551"/>
                    </a:cubicBezTo>
                    <a:cubicBezTo>
                      <a:pt x="10496" y="9606"/>
                      <a:pt x="10726" y="9840"/>
                      <a:pt x="10784" y="9881"/>
                    </a:cubicBezTo>
                    <a:cubicBezTo>
                      <a:pt x="10843" y="9923"/>
                      <a:pt x="10924" y="9787"/>
                      <a:pt x="10947" y="9718"/>
                    </a:cubicBezTo>
                    <a:cubicBezTo>
                      <a:pt x="10969" y="9650"/>
                      <a:pt x="10906" y="9486"/>
                      <a:pt x="10863" y="9430"/>
                    </a:cubicBezTo>
                    <a:cubicBezTo>
                      <a:pt x="10818" y="9375"/>
                      <a:pt x="10639" y="9128"/>
                      <a:pt x="10569" y="9018"/>
                    </a:cubicBezTo>
                    <a:cubicBezTo>
                      <a:pt x="10499" y="8909"/>
                      <a:pt x="10625" y="8745"/>
                      <a:pt x="10670" y="8704"/>
                    </a:cubicBezTo>
                    <a:cubicBezTo>
                      <a:pt x="10714" y="8663"/>
                      <a:pt x="10950" y="8445"/>
                      <a:pt x="11038" y="8364"/>
                    </a:cubicBezTo>
                    <a:cubicBezTo>
                      <a:pt x="11126" y="8282"/>
                      <a:pt x="11403" y="8215"/>
                      <a:pt x="11498" y="8175"/>
                    </a:cubicBezTo>
                    <a:cubicBezTo>
                      <a:pt x="11592" y="8134"/>
                      <a:pt x="11539" y="8024"/>
                      <a:pt x="11502" y="7915"/>
                    </a:cubicBezTo>
                    <a:cubicBezTo>
                      <a:pt x="11466" y="7805"/>
                      <a:pt x="11391" y="7764"/>
                      <a:pt x="11362" y="7695"/>
                    </a:cubicBezTo>
                    <a:cubicBezTo>
                      <a:pt x="11333" y="7626"/>
                      <a:pt x="11406" y="7558"/>
                      <a:pt x="11559" y="7477"/>
                    </a:cubicBezTo>
                    <a:cubicBezTo>
                      <a:pt x="11714" y="7396"/>
                      <a:pt x="11696" y="7396"/>
                      <a:pt x="11744" y="7286"/>
                    </a:cubicBezTo>
                    <a:cubicBezTo>
                      <a:pt x="11792" y="7177"/>
                      <a:pt x="11808" y="7081"/>
                      <a:pt x="11906" y="7068"/>
                    </a:cubicBezTo>
                    <a:cubicBezTo>
                      <a:pt x="12005" y="7054"/>
                      <a:pt x="12294" y="6987"/>
                      <a:pt x="12353" y="6946"/>
                    </a:cubicBezTo>
                    <a:cubicBezTo>
                      <a:pt x="12413" y="6906"/>
                      <a:pt x="12282" y="6740"/>
                      <a:pt x="12297" y="6645"/>
                    </a:cubicBezTo>
                    <a:cubicBezTo>
                      <a:pt x="12307" y="6589"/>
                      <a:pt x="12379" y="6543"/>
                      <a:pt x="12476" y="6506"/>
                    </a:cubicBezTo>
                    <a:cubicBezTo>
                      <a:pt x="12467" y="6456"/>
                      <a:pt x="12460" y="6377"/>
                      <a:pt x="12500" y="6359"/>
                    </a:cubicBezTo>
                    <a:cubicBezTo>
                      <a:pt x="12558" y="6333"/>
                      <a:pt x="12847" y="6185"/>
                      <a:pt x="12847" y="6185"/>
                    </a:cubicBezTo>
                    <a:cubicBezTo>
                      <a:pt x="12847" y="6185"/>
                      <a:pt x="13112" y="5981"/>
                      <a:pt x="13163" y="5995"/>
                    </a:cubicBezTo>
                    <a:cubicBezTo>
                      <a:pt x="13188" y="6002"/>
                      <a:pt x="13265" y="6006"/>
                      <a:pt x="13337" y="5998"/>
                    </a:cubicBezTo>
                    <a:cubicBezTo>
                      <a:pt x="13315" y="5904"/>
                      <a:pt x="13320" y="5738"/>
                      <a:pt x="13308" y="5675"/>
                    </a:cubicBezTo>
                    <a:cubicBezTo>
                      <a:pt x="13292" y="5593"/>
                      <a:pt x="13089" y="5482"/>
                      <a:pt x="13089" y="5482"/>
                    </a:cubicBezTo>
                    <a:lnTo>
                      <a:pt x="12181" y="5836"/>
                    </a:lnTo>
                    <a:cubicBezTo>
                      <a:pt x="12181" y="5836"/>
                      <a:pt x="12431" y="5494"/>
                      <a:pt x="12582" y="5426"/>
                    </a:cubicBezTo>
                    <a:cubicBezTo>
                      <a:pt x="12735" y="5358"/>
                      <a:pt x="12827" y="5235"/>
                      <a:pt x="12827" y="5235"/>
                    </a:cubicBezTo>
                    <a:cubicBezTo>
                      <a:pt x="12827" y="5235"/>
                      <a:pt x="13556" y="5265"/>
                      <a:pt x="13702" y="5251"/>
                    </a:cubicBezTo>
                    <a:cubicBezTo>
                      <a:pt x="13787" y="5243"/>
                      <a:pt x="13870" y="5226"/>
                      <a:pt x="13969" y="5205"/>
                    </a:cubicBezTo>
                    <a:cubicBezTo>
                      <a:pt x="13992" y="5154"/>
                      <a:pt x="14010" y="5107"/>
                      <a:pt x="14023" y="5090"/>
                    </a:cubicBezTo>
                    <a:lnTo>
                      <a:pt x="14160" y="5022"/>
                    </a:lnTo>
                    <a:cubicBezTo>
                      <a:pt x="14160" y="5022"/>
                      <a:pt x="14205" y="5088"/>
                      <a:pt x="14233" y="5152"/>
                    </a:cubicBezTo>
                    <a:cubicBezTo>
                      <a:pt x="14429" y="5108"/>
                      <a:pt x="14431" y="5019"/>
                      <a:pt x="14538" y="5007"/>
                    </a:cubicBezTo>
                    <a:cubicBezTo>
                      <a:pt x="14650" y="4993"/>
                      <a:pt x="14544" y="4567"/>
                      <a:pt x="14551" y="4526"/>
                    </a:cubicBezTo>
                    <a:cubicBezTo>
                      <a:pt x="14560" y="4485"/>
                      <a:pt x="14415" y="4416"/>
                      <a:pt x="14302" y="4347"/>
                    </a:cubicBezTo>
                    <a:cubicBezTo>
                      <a:pt x="14190" y="4278"/>
                      <a:pt x="13946" y="4195"/>
                      <a:pt x="13845" y="4181"/>
                    </a:cubicBezTo>
                    <a:cubicBezTo>
                      <a:pt x="13744" y="4167"/>
                      <a:pt x="13652" y="4030"/>
                      <a:pt x="13563" y="3989"/>
                    </a:cubicBezTo>
                    <a:cubicBezTo>
                      <a:pt x="13474" y="3947"/>
                      <a:pt x="13166" y="3453"/>
                      <a:pt x="13166" y="3453"/>
                    </a:cubicBezTo>
                    <a:lnTo>
                      <a:pt x="12762" y="3109"/>
                    </a:lnTo>
                    <a:cubicBezTo>
                      <a:pt x="12762" y="3109"/>
                      <a:pt x="12625" y="3150"/>
                      <a:pt x="12640" y="3233"/>
                    </a:cubicBezTo>
                    <a:cubicBezTo>
                      <a:pt x="12656" y="3315"/>
                      <a:pt x="12449" y="3411"/>
                      <a:pt x="12292" y="3438"/>
                    </a:cubicBezTo>
                    <a:cubicBezTo>
                      <a:pt x="12136" y="3465"/>
                      <a:pt x="11939" y="3355"/>
                      <a:pt x="11867" y="3314"/>
                    </a:cubicBezTo>
                    <a:cubicBezTo>
                      <a:pt x="11795" y="3273"/>
                      <a:pt x="11810" y="3177"/>
                      <a:pt x="11790" y="3067"/>
                    </a:cubicBezTo>
                    <a:cubicBezTo>
                      <a:pt x="11770" y="2957"/>
                      <a:pt x="11687" y="2848"/>
                      <a:pt x="11610" y="2861"/>
                    </a:cubicBezTo>
                    <a:cubicBezTo>
                      <a:pt x="11532" y="2875"/>
                      <a:pt x="11465" y="2861"/>
                      <a:pt x="11391" y="2710"/>
                    </a:cubicBezTo>
                    <a:cubicBezTo>
                      <a:pt x="11317" y="2560"/>
                      <a:pt x="10750" y="2518"/>
                      <a:pt x="10750" y="2518"/>
                    </a:cubicBezTo>
                    <a:lnTo>
                      <a:pt x="10155" y="2477"/>
                    </a:lnTo>
                    <a:cubicBezTo>
                      <a:pt x="10155" y="2477"/>
                      <a:pt x="10236" y="2682"/>
                      <a:pt x="10217" y="2764"/>
                    </a:cubicBezTo>
                    <a:cubicBezTo>
                      <a:pt x="10198" y="2846"/>
                      <a:pt x="10359" y="2956"/>
                      <a:pt x="10376" y="3051"/>
                    </a:cubicBezTo>
                    <a:cubicBezTo>
                      <a:pt x="10391" y="3147"/>
                      <a:pt x="10208" y="3311"/>
                      <a:pt x="10216" y="3352"/>
                    </a:cubicBezTo>
                    <a:cubicBezTo>
                      <a:pt x="10222" y="3393"/>
                      <a:pt x="10318" y="3489"/>
                      <a:pt x="10419" y="3517"/>
                    </a:cubicBezTo>
                    <a:cubicBezTo>
                      <a:pt x="10521" y="3544"/>
                      <a:pt x="10666" y="3736"/>
                      <a:pt x="10686" y="3955"/>
                    </a:cubicBezTo>
                    <a:cubicBezTo>
                      <a:pt x="10706" y="4174"/>
                      <a:pt x="10125" y="4296"/>
                      <a:pt x="10125" y="4296"/>
                    </a:cubicBezTo>
                    <a:cubicBezTo>
                      <a:pt x="10125" y="4296"/>
                      <a:pt x="10297" y="4557"/>
                      <a:pt x="10308" y="4625"/>
                    </a:cubicBezTo>
                    <a:cubicBezTo>
                      <a:pt x="10320" y="4693"/>
                      <a:pt x="10454" y="4913"/>
                      <a:pt x="10407" y="4926"/>
                    </a:cubicBezTo>
                    <a:cubicBezTo>
                      <a:pt x="10360" y="4940"/>
                      <a:pt x="10265" y="5063"/>
                      <a:pt x="10216" y="5063"/>
                    </a:cubicBezTo>
                    <a:cubicBezTo>
                      <a:pt x="10166" y="5063"/>
                      <a:pt x="9927" y="4898"/>
                      <a:pt x="9851" y="4829"/>
                    </a:cubicBezTo>
                    <a:cubicBezTo>
                      <a:pt x="9774" y="4760"/>
                      <a:pt x="9668" y="4500"/>
                      <a:pt x="9671" y="4418"/>
                    </a:cubicBezTo>
                    <a:cubicBezTo>
                      <a:pt x="9675" y="4336"/>
                      <a:pt x="9528" y="4227"/>
                      <a:pt x="9442" y="4199"/>
                    </a:cubicBezTo>
                    <a:cubicBezTo>
                      <a:pt x="9357" y="4172"/>
                      <a:pt x="9224" y="4158"/>
                      <a:pt x="9082" y="4185"/>
                    </a:cubicBezTo>
                    <a:cubicBezTo>
                      <a:pt x="8940" y="4212"/>
                      <a:pt x="8715" y="4006"/>
                      <a:pt x="8579" y="3965"/>
                    </a:cubicBezTo>
                    <a:cubicBezTo>
                      <a:pt x="8443" y="3924"/>
                      <a:pt x="8252" y="3828"/>
                      <a:pt x="8149" y="3786"/>
                    </a:cubicBezTo>
                    <a:cubicBezTo>
                      <a:pt x="8046" y="3745"/>
                      <a:pt x="7795" y="3799"/>
                      <a:pt x="7715" y="3813"/>
                    </a:cubicBezTo>
                    <a:cubicBezTo>
                      <a:pt x="7636" y="3826"/>
                      <a:pt x="7577" y="3622"/>
                      <a:pt x="7535" y="3553"/>
                    </a:cubicBezTo>
                    <a:cubicBezTo>
                      <a:pt x="7494" y="3485"/>
                      <a:pt x="7242" y="3280"/>
                      <a:pt x="7159" y="3266"/>
                    </a:cubicBezTo>
                    <a:cubicBezTo>
                      <a:pt x="7078" y="3252"/>
                      <a:pt x="7106" y="3102"/>
                      <a:pt x="7147" y="2911"/>
                    </a:cubicBezTo>
                    <a:cubicBezTo>
                      <a:pt x="7187" y="2720"/>
                      <a:pt x="7313" y="2584"/>
                      <a:pt x="7438" y="2557"/>
                    </a:cubicBezTo>
                    <a:cubicBezTo>
                      <a:pt x="7562" y="2529"/>
                      <a:pt x="7656" y="2393"/>
                      <a:pt x="7674" y="2297"/>
                    </a:cubicBezTo>
                    <a:cubicBezTo>
                      <a:pt x="7694" y="2202"/>
                      <a:pt x="7681" y="2229"/>
                      <a:pt x="7821" y="2202"/>
                    </a:cubicBezTo>
                    <a:cubicBezTo>
                      <a:pt x="7960" y="2175"/>
                      <a:pt x="7959" y="2161"/>
                      <a:pt x="8098" y="2134"/>
                    </a:cubicBezTo>
                    <a:cubicBezTo>
                      <a:pt x="8237" y="2106"/>
                      <a:pt x="8329" y="1861"/>
                      <a:pt x="8329" y="1861"/>
                    </a:cubicBezTo>
                    <a:cubicBezTo>
                      <a:pt x="8329" y="1861"/>
                      <a:pt x="8054" y="1806"/>
                      <a:pt x="7958" y="1806"/>
                    </a:cubicBezTo>
                    <a:cubicBezTo>
                      <a:pt x="7864" y="1806"/>
                      <a:pt x="7775" y="1615"/>
                      <a:pt x="7818" y="1587"/>
                    </a:cubicBezTo>
                    <a:cubicBezTo>
                      <a:pt x="7862" y="1560"/>
                      <a:pt x="8145" y="1669"/>
                      <a:pt x="8216" y="1724"/>
                    </a:cubicBezTo>
                    <a:cubicBezTo>
                      <a:pt x="8286" y="1779"/>
                      <a:pt x="8351" y="1669"/>
                      <a:pt x="8480" y="1573"/>
                    </a:cubicBezTo>
                    <a:cubicBezTo>
                      <a:pt x="8608" y="1478"/>
                      <a:pt x="8537" y="1423"/>
                      <a:pt x="8702" y="1478"/>
                    </a:cubicBezTo>
                    <a:cubicBezTo>
                      <a:pt x="8868" y="1532"/>
                      <a:pt x="8925" y="1492"/>
                      <a:pt x="9006" y="1505"/>
                    </a:cubicBezTo>
                    <a:cubicBezTo>
                      <a:pt x="9087" y="1519"/>
                      <a:pt x="9083" y="1492"/>
                      <a:pt x="9148" y="1396"/>
                    </a:cubicBezTo>
                    <a:cubicBezTo>
                      <a:pt x="9212" y="1300"/>
                      <a:pt x="9298" y="1245"/>
                      <a:pt x="9272" y="1177"/>
                    </a:cubicBezTo>
                    <a:cubicBezTo>
                      <a:pt x="9247" y="1109"/>
                      <a:pt x="9205" y="1040"/>
                      <a:pt x="9120" y="999"/>
                    </a:cubicBezTo>
                    <a:cubicBezTo>
                      <a:pt x="9036" y="958"/>
                      <a:pt x="9251" y="931"/>
                      <a:pt x="9334" y="862"/>
                    </a:cubicBezTo>
                    <a:cubicBezTo>
                      <a:pt x="9419" y="794"/>
                      <a:pt x="9232" y="698"/>
                      <a:pt x="9172" y="712"/>
                    </a:cubicBezTo>
                    <a:cubicBezTo>
                      <a:pt x="9112" y="726"/>
                      <a:pt x="8957" y="630"/>
                      <a:pt x="8875" y="603"/>
                    </a:cubicBezTo>
                    <a:cubicBezTo>
                      <a:pt x="8793" y="576"/>
                      <a:pt x="8557" y="562"/>
                      <a:pt x="8498" y="590"/>
                    </a:cubicBezTo>
                    <a:cubicBezTo>
                      <a:pt x="8440" y="617"/>
                      <a:pt x="8590" y="794"/>
                      <a:pt x="8564" y="836"/>
                    </a:cubicBezTo>
                    <a:cubicBezTo>
                      <a:pt x="8539" y="876"/>
                      <a:pt x="8438" y="1054"/>
                      <a:pt x="8420" y="1150"/>
                    </a:cubicBezTo>
                    <a:cubicBezTo>
                      <a:pt x="8402" y="1246"/>
                      <a:pt x="8163" y="1218"/>
                      <a:pt x="8092" y="1164"/>
                    </a:cubicBezTo>
                    <a:cubicBezTo>
                      <a:pt x="8022" y="1109"/>
                      <a:pt x="8056" y="1014"/>
                      <a:pt x="8107" y="918"/>
                    </a:cubicBezTo>
                    <a:cubicBezTo>
                      <a:pt x="8156" y="822"/>
                      <a:pt x="8006" y="754"/>
                      <a:pt x="7890" y="713"/>
                    </a:cubicBezTo>
                    <a:cubicBezTo>
                      <a:pt x="7776" y="672"/>
                      <a:pt x="7768" y="973"/>
                      <a:pt x="7696" y="1014"/>
                    </a:cubicBezTo>
                    <a:cubicBezTo>
                      <a:pt x="7623" y="1055"/>
                      <a:pt x="7630" y="864"/>
                      <a:pt x="7648" y="768"/>
                    </a:cubicBezTo>
                    <a:cubicBezTo>
                      <a:pt x="7667" y="672"/>
                      <a:pt x="7553" y="645"/>
                      <a:pt x="7364" y="618"/>
                    </a:cubicBezTo>
                    <a:cubicBezTo>
                      <a:pt x="7172" y="591"/>
                      <a:pt x="7271" y="386"/>
                      <a:pt x="7215" y="304"/>
                    </a:cubicBezTo>
                    <a:cubicBezTo>
                      <a:pt x="7158" y="222"/>
                      <a:pt x="6973" y="100"/>
                      <a:pt x="6869" y="18"/>
                    </a:cubicBezTo>
                    <a:cubicBezTo>
                      <a:pt x="6766" y="-63"/>
                      <a:pt x="6558" y="141"/>
                      <a:pt x="6459" y="223"/>
                    </a:cubicBezTo>
                    <a:cubicBezTo>
                      <a:pt x="6360" y="305"/>
                      <a:pt x="6603" y="523"/>
                      <a:pt x="6739" y="619"/>
                    </a:cubicBezTo>
                    <a:cubicBezTo>
                      <a:pt x="6875" y="714"/>
                      <a:pt x="7035" y="864"/>
                      <a:pt x="6931" y="919"/>
                    </a:cubicBezTo>
                    <a:cubicBezTo>
                      <a:pt x="6829" y="973"/>
                      <a:pt x="6778" y="1069"/>
                      <a:pt x="6757" y="1164"/>
                    </a:cubicBezTo>
                    <a:cubicBezTo>
                      <a:pt x="6738" y="1260"/>
                      <a:pt x="6375" y="1124"/>
                      <a:pt x="6293" y="1083"/>
                    </a:cubicBezTo>
                    <a:cubicBezTo>
                      <a:pt x="6209" y="1042"/>
                      <a:pt x="6044" y="1096"/>
                      <a:pt x="5949" y="1097"/>
                    </a:cubicBezTo>
                    <a:cubicBezTo>
                      <a:pt x="5855" y="1097"/>
                      <a:pt x="5593" y="1138"/>
                      <a:pt x="5512" y="1124"/>
                    </a:cubicBezTo>
                    <a:cubicBezTo>
                      <a:pt x="5433" y="1111"/>
                      <a:pt x="4904" y="1002"/>
                      <a:pt x="4764" y="1016"/>
                    </a:cubicBezTo>
                    <a:cubicBezTo>
                      <a:pt x="4624" y="1029"/>
                      <a:pt x="4641" y="1206"/>
                      <a:pt x="4585" y="1274"/>
                    </a:cubicBezTo>
                    <a:cubicBezTo>
                      <a:pt x="4528" y="1342"/>
                      <a:pt x="4467" y="1370"/>
                      <a:pt x="4425" y="1247"/>
                    </a:cubicBezTo>
                    <a:cubicBezTo>
                      <a:pt x="4381" y="1125"/>
                      <a:pt x="3990" y="1138"/>
                      <a:pt x="3864" y="1125"/>
                    </a:cubicBezTo>
                    <a:cubicBezTo>
                      <a:pt x="3737" y="1111"/>
                      <a:pt x="3334" y="1180"/>
                      <a:pt x="3191" y="1153"/>
                    </a:cubicBezTo>
                    <a:cubicBezTo>
                      <a:pt x="3048" y="1126"/>
                      <a:pt x="3382" y="989"/>
                      <a:pt x="3378" y="935"/>
                    </a:cubicBezTo>
                    <a:cubicBezTo>
                      <a:pt x="3376" y="911"/>
                      <a:pt x="3291" y="887"/>
                      <a:pt x="3191" y="871"/>
                    </a:cubicBezTo>
                    <a:cubicBezTo>
                      <a:pt x="1911" y="1767"/>
                      <a:pt x="830" y="2797"/>
                      <a:pt x="0" y="3928"/>
                    </a:cubicBezTo>
                    <a:cubicBezTo>
                      <a:pt x="122" y="3997"/>
                      <a:pt x="263" y="3987"/>
                      <a:pt x="373" y="4057"/>
                    </a:cubicBezTo>
                    <a:cubicBezTo>
                      <a:pt x="525" y="4152"/>
                      <a:pt x="611" y="4261"/>
                      <a:pt x="618" y="4383"/>
                    </a:cubicBezTo>
                    <a:cubicBezTo>
                      <a:pt x="624" y="4505"/>
                      <a:pt x="815" y="4696"/>
                      <a:pt x="1135" y="4860"/>
                    </a:cubicBezTo>
                    <a:cubicBezTo>
                      <a:pt x="1457" y="5023"/>
                      <a:pt x="1370" y="4942"/>
                      <a:pt x="1444" y="5064"/>
                    </a:cubicBezTo>
                    <a:cubicBezTo>
                      <a:pt x="1517" y="5187"/>
                      <a:pt x="1851" y="5256"/>
                      <a:pt x="1922" y="5337"/>
                    </a:cubicBezTo>
                    <a:cubicBezTo>
                      <a:pt x="1995" y="5419"/>
                      <a:pt x="1926" y="5623"/>
                      <a:pt x="1856" y="5568"/>
                    </a:cubicBezTo>
                    <a:cubicBezTo>
                      <a:pt x="1786" y="5513"/>
                      <a:pt x="1556" y="5268"/>
                      <a:pt x="1486" y="5214"/>
                    </a:cubicBezTo>
                    <a:cubicBezTo>
                      <a:pt x="1417" y="5159"/>
                      <a:pt x="1091" y="5212"/>
                      <a:pt x="1091" y="5212"/>
                    </a:cubicBezTo>
                    <a:cubicBezTo>
                      <a:pt x="1091" y="5212"/>
                      <a:pt x="1298" y="5362"/>
                      <a:pt x="1434" y="5431"/>
                    </a:cubicBezTo>
                    <a:cubicBezTo>
                      <a:pt x="1571" y="5499"/>
                      <a:pt x="1694" y="5608"/>
                      <a:pt x="1754" y="5758"/>
                    </a:cubicBezTo>
                    <a:cubicBezTo>
                      <a:pt x="1813" y="5908"/>
                      <a:pt x="1867" y="5962"/>
                      <a:pt x="1889" y="6044"/>
                    </a:cubicBezTo>
                    <a:cubicBezTo>
                      <a:pt x="1912" y="6125"/>
                      <a:pt x="1886" y="6696"/>
                      <a:pt x="1892" y="6778"/>
                    </a:cubicBezTo>
                    <a:cubicBezTo>
                      <a:pt x="1898" y="6859"/>
                      <a:pt x="1879" y="7076"/>
                      <a:pt x="1903" y="7172"/>
                    </a:cubicBezTo>
                    <a:cubicBezTo>
                      <a:pt x="1927" y="7267"/>
                      <a:pt x="2218" y="7554"/>
                      <a:pt x="2241" y="7622"/>
                    </a:cubicBezTo>
                    <a:cubicBezTo>
                      <a:pt x="2262" y="7690"/>
                      <a:pt x="2617" y="8086"/>
                      <a:pt x="2617" y="8086"/>
                    </a:cubicBezTo>
                    <a:cubicBezTo>
                      <a:pt x="2617" y="8086"/>
                      <a:pt x="2815" y="8223"/>
                      <a:pt x="2957" y="8292"/>
                    </a:cubicBezTo>
                    <a:cubicBezTo>
                      <a:pt x="3099" y="8361"/>
                      <a:pt x="3186" y="8388"/>
                      <a:pt x="3330" y="8471"/>
                    </a:cubicBezTo>
                    <a:cubicBezTo>
                      <a:pt x="3475" y="8553"/>
                      <a:pt x="3640" y="8853"/>
                      <a:pt x="3682" y="8936"/>
                    </a:cubicBezTo>
                    <a:cubicBezTo>
                      <a:pt x="3724" y="9017"/>
                      <a:pt x="4020" y="9237"/>
                      <a:pt x="4080" y="9319"/>
                    </a:cubicBezTo>
                    <a:cubicBezTo>
                      <a:pt x="4140" y="9401"/>
                      <a:pt x="3913" y="9372"/>
                      <a:pt x="3913" y="9372"/>
                    </a:cubicBezTo>
                    <a:cubicBezTo>
                      <a:pt x="3913" y="9372"/>
                      <a:pt x="4063" y="9496"/>
                      <a:pt x="4155" y="9565"/>
                    </a:cubicBezTo>
                    <a:cubicBezTo>
                      <a:pt x="4249" y="9633"/>
                      <a:pt x="4266" y="9633"/>
                      <a:pt x="4410" y="9689"/>
                    </a:cubicBezTo>
                    <a:cubicBezTo>
                      <a:pt x="4555" y="9744"/>
                      <a:pt x="4474" y="9798"/>
                      <a:pt x="4517" y="9880"/>
                    </a:cubicBezTo>
                    <a:cubicBezTo>
                      <a:pt x="4560" y="9962"/>
                      <a:pt x="5060" y="10251"/>
                      <a:pt x="5060" y="10251"/>
                    </a:cubicBezTo>
                    <a:cubicBezTo>
                      <a:pt x="5060" y="10251"/>
                      <a:pt x="5116" y="10129"/>
                      <a:pt x="5056" y="10060"/>
                    </a:cubicBezTo>
                    <a:cubicBezTo>
                      <a:pt x="4997" y="9992"/>
                      <a:pt x="4829" y="9882"/>
                      <a:pt x="4807" y="9841"/>
                    </a:cubicBezTo>
                    <a:cubicBezTo>
                      <a:pt x="4786" y="9800"/>
                      <a:pt x="4702" y="9664"/>
                      <a:pt x="4646" y="9622"/>
                    </a:cubicBezTo>
                    <a:cubicBezTo>
                      <a:pt x="4589" y="9581"/>
                      <a:pt x="4417" y="9416"/>
                      <a:pt x="4393" y="9348"/>
                    </a:cubicBezTo>
                    <a:cubicBezTo>
                      <a:pt x="4368" y="9280"/>
                      <a:pt x="4093" y="9101"/>
                      <a:pt x="4018" y="9046"/>
                    </a:cubicBezTo>
                    <a:cubicBezTo>
                      <a:pt x="3944" y="8991"/>
                      <a:pt x="3953" y="8733"/>
                      <a:pt x="3953" y="8733"/>
                    </a:cubicBezTo>
                    <a:cubicBezTo>
                      <a:pt x="3953" y="8733"/>
                      <a:pt x="4277" y="8898"/>
                      <a:pt x="4304" y="8980"/>
                    </a:cubicBezTo>
                    <a:cubicBezTo>
                      <a:pt x="4329" y="9062"/>
                      <a:pt x="4500" y="9226"/>
                      <a:pt x="4593" y="9282"/>
                    </a:cubicBezTo>
                    <a:cubicBezTo>
                      <a:pt x="4683" y="9336"/>
                      <a:pt x="4948" y="9543"/>
                      <a:pt x="4948" y="9543"/>
                    </a:cubicBezTo>
                    <a:cubicBezTo>
                      <a:pt x="4948" y="9543"/>
                      <a:pt x="5121" y="9707"/>
                      <a:pt x="5114" y="9802"/>
                    </a:cubicBezTo>
                    <a:cubicBezTo>
                      <a:pt x="5108" y="9898"/>
                      <a:pt x="5314" y="9886"/>
                      <a:pt x="5439" y="9913"/>
                    </a:cubicBezTo>
                    <a:cubicBezTo>
                      <a:pt x="5563" y="9942"/>
                      <a:pt x="5652" y="10105"/>
                      <a:pt x="5728" y="10161"/>
                    </a:cubicBezTo>
                    <a:cubicBezTo>
                      <a:pt x="5804" y="10216"/>
                      <a:pt x="5945" y="10380"/>
                      <a:pt x="5960" y="10503"/>
                    </a:cubicBezTo>
                    <a:cubicBezTo>
                      <a:pt x="5975" y="10626"/>
                      <a:pt x="6063" y="10777"/>
                      <a:pt x="6210" y="10832"/>
                    </a:cubicBezTo>
                    <a:cubicBezTo>
                      <a:pt x="6357" y="10888"/>
                      <a:pt x="6497" y="11025"/>
                      <a:pt x="6568" y="11040"/>
                    </a:cubicBezTo>
                    <a:cubicBezTo>
                      <a:pt x="6641" y="11053"/>
                      <a:pt x="6895" y="11124"/>
                      <a:pt x="6957" y="11193"/>
                    </a:cubicBezTo>
                    <a:cubicBezTo>
                      <a:pt x="7019" y="11261"/>
                      <a:pt x="7743" y="11417"/>
                      <a:pt x="7743" y="11417"/>
                    </a:cubicBezTo>
                    <a:cubicBezTo>
                      <a:pt x="7743" y="11417"/>
                      <a:pt x="8096" y="11420"/>
                      <a:pt x="8283" y="11380"/>
                    </a:cubicBezTo>
                    <a:cubicBezTo>
                      <a:pt x="8471" y="11341"/>
                      <a:pt x="8702" y="11588"/>
                      <a:pt x="8785" y="11671"/>
                    </a:cubicBezTo>
                    <a:cubicBezTo>
                      <a:pt x="8867" y="11754"/>
                      <a:pt x="9074" y="11714"/>
                      <a:pt x="9192" y="11797"/>
                    </a:cubicBezTo>
                    <a:cubicBezTo>
                      <a:pt x="9311" y="11880"/>
                      <a:pt x="9539" y="11868"/>
                      <a:pt x="9683" y="11883"/>
                    </a:cubicBezTo>
                    <a:cubicBezTo>
                      <a:pt x="9827" y="11898"/>
                      <a:pt x="10036" y="11982"/>
                      <a:pt x="10128" y="12119"/>
                    </a:cubicBezTo>
                    <a:cubicBezTo>
                      <a:pt x="10222" y="12257"/>
                      <a:pt x="10298" y="12395"/>
                      <a:pt x="10524" y="12464"/>
                    </a:cubicBezTo>
                    <a:cubicBezTo>
                      <a:pt x="10750" y="12535"/>
                      <a:pt x="10815" y="12604"/>
                      <a:pt x="10949" y="12660"/>
                    </a:cubicBezTo>
                    <a:cubicBezTo>
                      <a:pt x="11084" y="12716"/>
                      <a:pt x="11394" y="12855"/>
                      <a:pt x="11478" y="12828"/>
                    </a:cubicBezTo>
                    <a:cubicBezTo>
                      <a:pt x="11562" y="12802"/>
                      <a:pt x="11500" y="12651"/>
                      <a:pt x="11581" y="12610"/>
                    </a:cubicBezTo>
                    <a:cubicBezTo>
                      <a:pt x="11663" y="12570"/>
                      <a:pt x="11925" y="12832"/>
                      <a:pt x="11925" y="12832"/>
                    </a:cubicBezTo>
                    <a:cubicBezTo>
                      <a:pt x="11925" y="12832"/>
                      <a:pt x="12089" y="13039"/>
                      <a:pt x="12129" y="13163"/>
                    </a:cubicBezTo>
                    <a:cubicBezTo>
                      <a:pt x="12171" y="13287"/>
                      <a:pt x="12155" y="13492"/>
                      <a:pt x="12111" y="13546"/>
                    </a:cubicBezTo>
                    <a:cubicBezTo>
                      <a:pt x="12068" y="13600"/>
                      <a:pt x="11817" y="13899"/>
                      <a:pt x="11652" y="13980"/>
                    </a:cubicBezTo>
                    <a:cubicBezTo>
                      <a:pt x="11485" y="14060"/>
                      <a:pt x="11647" y="14254"/>
                      <a:pt x="11749" y="14419"/>
                    </a:cubicBezTo>
                    <a:cubicBezTo>
                      <a:pt x="11853" y="14584"/>
                      <a:pt x="11603" y="14609"/>
                      <a:pt x="11625" y="14732"/>
                    </a:cubicBezTo>
                    <a:cubicBezTo>
                      <a:pt x="11648" y="14855"/>
                      <a:pt x="11666" y="14952"/>
                      <a:pt x="11733" y="15021"/>
                    </a:cubicBezTo>
                    <a:cubicBezTo>
                      <a:pt x="11800" y="15090"/>
                      <a:pt x="12106" y="15161"/>
                      <a:pt x="12338" y="15424"/>
                    </a:cubicBezTo>
                    <a:cubicBezTo>
                      <a:pt x="12573" y="15687"/>
                      <a:pt x="12472" y="15644"/>
                      <a:pt x="12530" y="15754"/>
                    </a:cubicBezTo>
                    <a:cubicBezTo>
                      <a:pt x="12587" y="15865"/>
                      <a:pt x="12908" y="16087"/>
                      <a:pt x="12934" y="16225"/>
                    </a:cubicBezTo>
                    <a:cubicBezTo>
                      <a:pt x="12961" y="16362"/>
                      <a:pt x="13396" y="16504"/>
                      <a:pt x="13559" y="16574"/>
                    </a:cubicBezTo>
                    <a:cubicBezTo>
                      <a:pt x="13721" y="16644"/>
                      <a:pt x="14256" y="16897"/>
                      <a:pt x="14391" y="17008"/>
                    </a:cubicBezTo>
                    <a:cubicBezTo>
                      <a:pt x="14526" y="17120"/>
                      <a:pt x="14523" y="17366"/>
                      <a:pt x="14480" y="17516"/>
                    </a:cubicBezTo>
                    <a:cubicBezTo>
                      <a:pt x="14437" y="17667"/>
                      <a:pt x="14533" y="17942"/>
                      <a:pt x="14555" y="18134"/>
                    </a:cubicBezTo>
                    <a:cubicBezTo>
                      <a:pt x="14576" y="18326"/>
                      <a:pt x="14589" y="18477"/>
                      <a:pt x="14469" y="18709"/>
                    </a:cubicBezTo>
                    <a:cubicBezTo>
                      <a:pt x="14349" y="18940"/>
                      <a:pt x="14660" y="19520"/>
                      <a:pt x="14598" y="19848"/>
                    </a:cubicBezTo>
                    <a:cubicBezTo>
                      <a:pt x="14533" y="20176"/>
                      <a:pt x="14339" y="20159"/>
                      <a:pt x="14376" y="20338"/>
                    </a:cubicBezTo>
                    <a:cubicBezTo>
                      <a:pt x="14415" y="20517"/>
                      <a:pt x="14490" y="20696"/>
                      <a:pt x="14476" y="20805"/>
                    </a:cubicBezTo>
                    <a:cubicBezTo>
                      <a:pt x="14461" y="20914"/>
                      <a:pt x="14471" y="21148"/>
                      <a:pt x="14464" y="21298"/>
                    </a:cubicBezTo>
                    <a:cubicBezTo>
                      <a:pt x="14457" y="21449"/>
                      <a:pt x="14612" y="21081"/>
                      <a:pt x="14730" y="21001"/>
                    </a:cubicBezTo>
                    <a:cubicBezTo>
                      <a:pt x="14819" y="20940"/>
                      <a:pt x="14783" y="21269"/>
                      <a:pt x="14733" y="21509"/>
                    </a:cubicBezTo>
                    <a:cubicBezTo>
                      <a:pt x="15130" y="21527"/>
                      <a:pt x="15530" y="21537"/>
                      <a:pt x="15933" y="21537"/>
                    </a:cubicBezTo>
                    <a:cubicBezTo>
                      <a:pt x="16113" y="21537"/>
                      <a:pt x="16293" y="21535"/>
                      <a:pt x="16471" y="21531"/>
                    </a:cubicBezTo>
                    <a:cubicBezTo>
                      <a:pt x="16496" y="21464"/>
                      <a:pt x="16534" y="21391"/>
                      <a:pt x="16583" y="21329"/>
                    </a:cubicBezTo>
                    <a:cubicBezTo>
                      <a:pt x="16657" y="21233"/>
                      <a:pt x="16458" y="21038"/>
                      <a:pt x="16432" y="20928"/>
                    </a:cubicBezTo>
                    <a:close/>
                  </a:path>
                </a:pathLst>
              </a:custGeom>
              <a:solidFill>
                <a:schemeClr val="accent1"/>
              </a:solidFill>
              <a:ln>
                <a:noFill/>
              </a:ln>
              <a:effectLst/>
              <a:extLst/>
            </p:spPr>
            <p:txBody>
              <a:bodyPr lIns="38100" tIns="38100" rIns="38100" bIns="38100" anchor="ctr"/>
              <a:lstStyle/>
              <a:p>
                <a:endParaRPr lang="id-ID" sz="1800"/>
              </a:p>
            </p:txBody>
          </p:sp>
          <p:sp>
            <p:nvSpPr>
              <p:cNvPr id="160780" name="AutoShape 12"/>
              <p:cNvSpPr>
                <a:spLocks/>
              </p:cNvSpPr>
              <p:nvPr/>
            </p:nvSpPr>
            <p:spPr bwMode="auto">
              <a:xfrm>
                <a:off x="3190875" y="7978775"/>
                <a:ext cx="374650" cy="149225"/>
              </a:xfrm>
              <a:custGeom>
                <a:avLst/>
                <a:gdLst>
                  <a:gd name="T0" fmla="*/ 187293 w 21059"/>
                  <a:gd name="T1" fmla="*/ 74609 h 19578"/>
                  <a:gd name="T2" fmla="*/ 187293 w 21059"/>
                  <a:gd name="T3" fmla="*/ 74609 h 19578"/>
                  <a:gd name="T4" fmla="*/ 187293 w 21059"/>
                  <a:gd name="T5" fmla="*/ 74609 h 19578"/>
                  <a:gd name="T6" fmla="*/ 187293 w 21059"/>
                  <a:gd name="T7" fmla="*/ 74609 h 19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59" h="19578">
                    <a:moveTo>
                      <a:pt x="21010" y="15029"/>
                    </a:moveTo>
                    <a:cubicBezTo>
                      <a:pt x="20449" y="12814"/>
                      <a:pt x="16854" y="10564"/>
                      <a:pt x="15734" y="9674"/>
                    </a:cubicBezTo>
                    <a:cubicBezTo>
                      <a:pt x="14644" y="8785"/>
                      <a:pt x="12067" y="5245"/>
                      <a:pt x="10605" y="4356"/>
                    </a:cubicBezTo>
                    <a:cubicBezTo>
                      <a:pt x="9181" y="3485"/>
                      <a:pt x="8068" y="1742"/>
                      <a:pt x="7175" y="1306"/>
                    </a:cubicBezTo>
                    <a:cubicBezTo>
                      <a:pt x="6279" y="870"/>
                      <a:pt x="4684" y="0"/>
                      <a:pt x="3952" y="0"/>
                    </a:cubicBezTo>
                    <a:cubicBezTo>
                      <a:pt x="3220" y="0"/>
                      <a:pt x="0" y="6535"/>
                      <a:pt x="0" y="6535"/>
                    </a:cubicBezTo>
                    <a:cubicBezTo>
                      <a:pt x="0" y="6535"/>
                      <a:pt x="2768" y="5662"/>
                      <a:pt x="3624" y="3919"/>
                    </a:cubicBezTo>
                    <a:cubicBezTo>
                      <a:pt x="4457" y="2179"/>
                      <a:pt x="6566" y="5681"/>
                      <a:pt x="7205" y="7007"/>
                    </a:cubicBezTo>
                    <a:cubicBezTo>
                      <a:pt x="7874" y="8313"/>
                      <a:pt x="9883" y="9202"/>
                      <a:pt x="11298" y="10528"/>
                    </a:cubicBezTo>
                    <a:cubicBezTo>
                      <a:pt x="12745" y="11870"/>
                      <a:pt x="13756" y="15391"/>
                      <a:pt x="15173" y="18495"/>
                    </a:cubicBezTo>
                    <a:cubicBezTo>
                      <a:pt x="16660" y="21599"/>
                      <a:pt x="21600" y="17263"/>
                      <a:pt x="21010" y="15029"/>
                    </a:cubicBezTo>
                    <a:close/>
                  </a:path>
                </a:pathLst>
              </a:custGeom>
              <a:solidFill>
                <a:schemeClr val="accent1"/>
              </a:solidFill>
              <a:ln>
                <a:noFill/>
              </a:ln>
              <a:effectLst/>
              <a:extLst/>
            </p:spPr>
            <p:txBody>
              <a:bodyPr lIns="38100" tIns="38100" rIns="38100" bIns="38100" anchor="ctr"/>
              <a:lstStyle/>
              <a:p>
                <a:endParaRPr lang="id-ID" sz="1800"/>
              </a:p>
            </p:txBody>
          </p:sp>
          <p:sp>
            <p:nvSpPr>
              <p:cNvPr id="160781" name="AutoShape 13"/>
              <p:cNvSpPr>
                <a:spLocks/>
              </p:cNvSpPr>
              <p:nvPr/>
            </p:nvSpPr>
            <p:spPr bwMode="auto">
              <a:xfrm>
                <a:off x="3532188" y="8105775"/>
                <a:ext cx="227012" cy="77788"/>
              </a:xfrm>
              <a:custGeom>
                <a:avLst/>
                <a:gdLst>
                  <a:gd name="T0" fmla="*/ 113492 w 20216"/>
                  <a:gd name="T1" fmla="*/ 38890 h 20707"/>
                  <a:gd name="T2" fmla="*/ 113492 w 20216"/>
                  <a:gd name="T3" fmla="*/ 38890 h 20707"/>
                  <a:gd name="T4" fmla="*/ 113492 w 20216"/>
                  <a:gd name="T5" fmla="*/ 38890 h 20707"/>
                  <a:gd name="T6" fmla="*/ 113492 w 20216"/>
                  <a:gd name="T7" fmla="*/ 38890 h 207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6" h="20707">
                    <a:moveTo>
                      <a:pt x="17052" y="11647"/>
                    </a:moveTo>
                    <a:cubicBezTo>
                      <a:pt x="16237" y="11608"/>
                      <a:pt x="13653" y="3539"/>
                      <a:pt x="13653" y="3539"/>
                    </a:cubicBezTo>
                    <a:cubicBezTo>
                      <a:pt x="13653" y="3539"/>
                      <a:pt x="10424" y="1772"/>
                      <a:pt x="9709" y="1772"/>
                    </a:cubicBezTo>
                    <a:cubicBezTo>
                      <a:pt x="8994" y="1772"/>
                      <a:pt x="7109" y="0"/>
                      <a:pt x="5950" y="0"/>
                    </a:cubicBezTo>
                    <a:cubicBezTo>
                      <a:pt x="4806" y="0"/>
                      <a:pt x="4621" y="5305"/>
                      <a:pt x="4536" y="7964"/>
                    </a:cubicBezTo>
                    <a:cubicBezTo>
                      <a:pt x="4462" y="10617"/>
                      <a:pt x="196" y="14156"/>
                      <a:pt x="0" y="16770"/>
                    </a:cubicBezTo>
                    <a:lnTo>
                      <a:pt x="5395" y="20420"/>
                    </a:lnTo>
                    <a:cubicBezTo>
                      <a:pt x="5395" y="20420"/>
                      <a:pt x="9794" y="18725"/>
                      <a:pt x="11261" y="18725"/>
                    </a:cubicBezTo>
                    <a:cubicBezTo>
                      <a:pt x="12716" y="18725"/>
                      <a:pt x="17767" y="19716"/>
                      <a:pt x="19666" y="20641"/>
                    </a:cubicBezTo>
                    <a:cubicBezTo>
                      <a:pt x="21600" y="21599"/>
                      <a:pt x="17867" y="11647"/>
                      <a:pt x="17052" y="11647"/>
                    </a:cubicBezTo>
                    <a:close/>
                  </a:path>
                </a:pathLst>
              </a:custGeom>
              <a:solidFill>
                <a:schemeClr val="accent1"/>
              </a:solidFill>
              <a:ln>
                <a:noFill/>
              </a:ln>
              <a:effectLst/>
              <a:extLst/>
            </p:spPr>
            <p:txBody>
              <a:bodyPr lIns="38100" tIns="38100" rIns="38100" bIns="38100" anchor="ctr"/>
              <a:lstStyle/>
              <a:p>
                <a:endParaRPr lang="id-ID" sz="1800"/>
              </a:p>
            </p:txBody>
          </p:sp>
          <p:sp>
            <p:nvSpPr>
              <p:cNvPr id="160782" name="AutoShape 14"/>
              <p:cNvSpPr>
                <a:spLocks/>
              </p:cNvSpPr>
              <p:nvPr/>
            </p:nvSpPr>
            <p:spPr bwMode="auto">
              <a:xfrm>
                <a:off x="3702050" y="7038975"/>
                <a:ext cx="61913" cy="33338"/>
              </a:xfrm>
              <a:custGeom>
                <a:avLst/>
                <a:gdLst>
                  <a:gd name="T0" fmla="*/ 30953 w 21600"/>
                  <a:gd name="T1" fmla="*/ 16668 h 21600"/>
                  <a:gd name="T2" fmla="*/ 30953 w 21600"/>
                  <a:gd name="T3" fmla="*/ 16668 h 21600"/>
                  <a:gd name="T4" fmla="*/ 30953 w 21600"/>
                  <a:gd name="T5" fmla="*/ 16668 h 21600"/>
                  <a:gd name="T6" fmla="*/ 30953 w 21600"/>
                  <a:gd name="T7" fmla="*/ 166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55"/>
                    </a:moveTo>
                    <a:cubicBezTo>
                      <a:pt x="236" y="18829"/>
                      <a:pt x="532" y="21600"/>
                      <a:pt x="532" y="21600"/>
                    </a:cubicBezTo>
                    <a:lnTo>
                      <a:pt x="12397" y="15583"/>
                    </a:lnTo>
                    <a:cubicBezTo>
                      <a:pt x="12397" y="15583"/>
                      <a:pt x="16776" y="7811"/>
                      <a:pt x="21600" y="0"/>
                    </a:cubicBezTo>
                    <a:cubicBezTo>
                      <a:pt x="19543" y="1530"/>
                      <a:pt x="17072" y="3113"/>
                      <a:pt x="13936" y="4868"/>
                    </a:cubicBezTo>
                    <a:cubicBezTo>
                      <a:pt x="9098" y="7507"/>
                      <a:pt x="4186" y="10885"/>
                      <a:pt x="0" y="15055"/>
                    </a:cubicBezTo>
                    <a:close/>
                  </a:path>
                </a:pathLst>
              </a:custGeom>
              <a:solidFill>
                <a:schemeClr val="accent1"/>
              </a:solidFill>
              <a:ln>
                <a:noFill/>
              </a:ln>
              <a:effectLst/>
              <a:extLst/>
            </p:spPr>
            <p:txBody>
              <a:bodyPr lIns="38100" tIns="38100" rIns="38100" bIns="38100" anchor="ctr"/>
              <a:lstStyle/>
              <a:p>
                <a:endParaRPr lang="id-ID" sz="1800"/>
              </a:p>
            </p:txBody>
          </p:sp>
          <p:sp>
            <p:nvSpPr>
              <p:cNvPr id="160783" name="AutoShape 15"/>
              <p:cNvSpPr>
                <a:spLocks/>
              </p:cNvSpPr>
              <p:nvPr/>
            </p:nvSpPr>
            <p:spPr bwMode="auto">
              <a:xfrm>
                <a:off x="3830638" y="6953250"/>
                <a:ext cx="73025" cy="79375"/>
              </a:xfrm>
              <a:custGeom>
                <a:avLst/>
                <a:gdLst>
                  <a:gd name="T0" fmla="*/ 36508 w 19044"/>
                  <a:gd name="T1" fmla="*/ 52669 h 18563"/>
                  <a:gd name="T2" fmla="*/ 36508 w 19044"/>
                  <a:gd name="T3" fmla="*/ 52669 h 18563"/>
                  <a:gd name="T4" fmla="*/ 36508 w 19044"/>
                  <a:gd name="T5" fmla="*/ 52669 h 18563"/>
                  <a:gd name="T6" fmla="*/ 36508 w 19044"/>
                  <a:gd name="T7" fmla="*/ 52669 h 185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44" h="18563">
                    <a:moveTo>
                      <a:pt x="0" y="18563"/>
                    </a:moveTo>
                    <a:cubicBezTo>
                      <a:pt x="2975" y="17665"/>
                      <a:pt x="5940" y="16701"/>
                      <a:pt x="8033" y="15736"/>
                    </a:cubicBezTo>
                    <a:cubicBezTo>
                      <a:pt x="12915" y="13411"/>
                      <a:pt x="15108" y="10280"/>
                      <a:pt x="18404" y="8722"/>
                    </a:cubicBezTo>
                    <a:cubicBezTo>
                      <a:pt x="21599" y="7169"/>
                      <a:pt x="11846" y="-3037"/>
                      <a:pt x="10711" y="894"/>
                    </a:cubicBezTo>
                    <a:cubicBezTo>
                      <a:pt x="10116" y="2785"/>
                      <a:pt x="7262" y="3764"/>
                      <a:pt x="4253" y="4164"/>
                    </a:cubicBezTo>
                    <a:cubicBezTo>
                      <a:pt x="4551" y="5852"/>
                      <a:pt x="4992" y="7121"/>
                      <a:pt x="5609" y="7680"/>
                    </a:cubicBezTo>
                    <a:cubicBezTo>
                      <a:pt x="7449" y="9369"/>
                      <a:pt x="4551" y="14583"/>
                      <a:pt x="0" y="18563"/>
                    </a:cubicBezTo>
                    <a:close/>
                  </a:path>
                </a:pathLst>
              </a:custGeom>
              <a:solidFill>
                <a:schemeClr val="accent1"/>
              </a:solidFill>
              <a:ln>
                <a:noFill/>
              </a:ln>
              <a:effectLst/>
              <a:extLst/>
            </p:spPr>
            <p:txBody>
              <a:bodyPr lIns="38100" tIns="38100" rIns="38100" bIns="38100" anchor="ctr"/>
              <a:lstStyle/>
              <a:p>
                <a:endParaRPr lang="id-ID" sz="1800"/>
              </a:p>
            </p:txBody>
          </p:sp>
          <p:sp>
            <p:nvSpPr>
              <p:cNvPr id="160784" name="AutoShape 16"/>
              <p:cNvSpPr>
                <a:spLocks/>
              </p:cNvSpPr>
              <p:nvPr/>
            </p:nvSpPr>
            <p:spPr bwMode="auto">
              <a:xfrm>
                <a:off x="3702050" y="6953250"/>
                <a:ext cx="153988" cy="125413"/>
              </a:xfrm>
              <a:custGeom>
                <a:avLst/>
                <a:gdLst>
                  <a:gd name="T0" fmla="*/ 76981 w 20743"/>
                  <a:gd name="T1" fmla="*/ 65943 h 21056"/>
                  <a:gd name="T2" fmla="*/ 76981 w 20743"/>
                  <a:gd name="T3" fmla="*/ 65943 h 21056"/>
                  <a:gd name="T4" fmla="*/ 76981 w 20743"/>
                  <a:gd name="T5" fmla="*/ 65943 h 21056"/>
                  <a:gd name="T6" fmla="*/ 76981 w 20743"/>
                  <a:gd name="T7" fmla="*/ 65943 h 210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3" h="21056">
                    <a:moveTo>
                      <a:pt x="15794" y="27"/>
                    </a:moveTo>
                    <a:cubicBezTo>
                      <a:pt x="14647" y="-544"/>
                      <a:pt x="8598" y="7839"/>
                      <a:pt x="8598" y="7839"/>
                    </a:cubicBezTo>
                    <a:cubicBezTo>
                      <a:pt x="8598" y="7839"/>
                      <a:pt x="2017" y="13916"/>
                      <a:pt x="701" y="15003"/>
                    </a:cubicBezTo>
                    <a:cubicBezTo>
                      <a:pt x="-202" y="15735"/>
                      <a:pt x="-50" y="18993"/>
                      <a:pt x="159" y="21056"/>
                    </a:cubicBezTo>
                    <a:cubicBezTo>
                      <a:pt x="1758" y="19954"/>
                      <a:pt x="3633" y="19062"/>
                      <a:pt x="5480" y="18366"/>
                    </a:cubicBezTo>
                    <a:cubicBezTo>
                      <a:pt x="6677" y="17902"/>
                      <a:pt x="7621" y="17484"/>
                      <a:pt x="8406" y="17080"/>
                    </a:cubicBezTo>
                    <a:cubicBezTo>
                      <a:pt x="9987" y="15261"/>
                      <a:pt x="11682" y="13428"/>
                      <a:pt x="12428" y="12905"/>
                    </a:cubicBezTo>
                    <a:cubicBezTo>
                      <a:pt x="13331" y="12268"/>
                      <a:pt x="15455" y="11435"/>
                      <a:pt x="17579" y="10529"/>
                    </a:cubicBezTo>
                    <a:cubicBezTo>
                      <a:pt x="19912" y="7654"/>
                      <a:pt x="21397" y="3888"/>
                      <a:pt x="20454" y="2668"/>
                    </a:cubicBezTo>
                    <a:cubicBezTo>
                      <a:pt x="20138" y="2264"/>
                      <a:pt x="19912" y="1348"/>
                      <a:pt x="19759" y="128"/>
                    </a:cubicBezTo>
                    <a:cubicBezTo>
                      <a:pt x="18127" y="456"/>
                      <a:pt x="16376" y="316"/>
                      <a:pt x="15794" y="27"/>
                    </a:cubicBezTo>
                    <a:close/>
                  </a:path>
                </a:pathLst>
              </a:custGeom>
              <a:solidFill>
                <a:schemeClr val="accent1"/>
              </a:solidFill>
              <a:ln>
                <a:noFill/>
              </a:ln>
              <a:effectLst/>
              <a:extLst/>
            </p:spPr>
            <p:txBody>
              <a:bodyPr lIns="38100" tIns="38100" rIns="38100" bIns="38100" anchor="ctr"/>
              <a:lstStyle/>
              <a:p>
                <a:endParaRPr lang="id-ID" sz="1800"/>
              </a:p>
            </p:txBody>
          </p:sp>
          <p:sp>
            <p:nvSpPr>
              <p:cNvPr id="160785" name="AutoShape 17"/>
              <p:cNvSpPr>
                <a:spLocks/>
              </p:cNvSpPr>
              <p:nvPr/>
            </p:nvSpPr>
            <p:spPr bwMode="auto">
              <a:xfrm>
                <a:off x="3873500" y="6738938"/>
                <a:ext cx="246063" cy="195262"/>
              </a:xfrm>
              <a:custGeom>
                <a:avLst/>
                <a:gdLst>
                  <a:gd name="T0" fmla="*/ 123016 w 20836"/>
                  <a:gd name="T1" fmla="*/ 97621 h 20453"/>
                  <a:gd name="T2" fmla="*/ 123016 w 20836"/>
                  <a:gd name="T3" fmla="*/ 97621 h 20453"/>
                  <a:gd name="T4" fmla="*/ 123016 w 20836"/>
                  <a:gd name="T5" fmla="*/ 97621 h 20453"/>
                  <a:gd name="T6" fmla="*/ 123016 w 20836"/>
                  <a:gd name="T7" fmla="*/ 97621 h 20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6" h="20453">
                    <a:moveTo>
                      <a:pt x="4654" y="1392"/>
                    </a:moveTo>
                    <a:cubicBezTo>
                      <a:pt x="4185" y="3268"/>
                      <a:pt x="3584" y="5356"/>
                      <a:pt x="2867" y="5757"/>
                    </a:cubicBezTo>
                    <a:cubicBezTo>
                      <a:pt x="1621" y="6444"/>
                      <a:pt x="0" y="11326"/>
                      <a:pt x="0" y="11326"/>
                    </a:cubicBezTo>
                    <a:cubicBezTo>
                      <a:pt x="0" y="11326"/>
                      <a:pt x="8416" y="17448"/>
                      <a:pt x="9779" y="17119"/>
                    </a:cubicBezTo>
                    <a:cubicBezTo>
                      <a:pt x="11117" y="16792"/>
                      <a:pt x="14137" y="16849"/>
                      <a:pt x="14137" y="16849"/>
                    </a:cubicBezTo>
                    <a:cubicBezTo>
                      <a:pt x="14137" y="16849"/>
                      <a:pt x="19858" y="21600"/>
                      <a:pt x="20741" y="20191"/>
                    </a:cubicBezTo>
                    <a:cubicBezTo>
                      <a:pt x="21600" y="18783"/>
                      <a:pt x="16288" y="10859"/>
                      <a:pt x="16051" y="9078"/>
                    </a:cubicBezTo>
                    <a:cubicBezTo>
                      <a:pt x="15793" y="7297"/>
                      <a:pt x="14596" y="5509"/>
                      <a:pt x="13092" y="5136"/>
                    </a:cubicBezTo>
                    <a:cubicBezTo>
                      <a:pt x="11598" y="4772"/>
                      <a:pt x="8861" y="3691"/>
                      <a:pt x="8769" y="1932"/>
                    </a:cubicBezTo>
                    <a:cubicBezTo>
                      <a:pt x="8744" y="1399"/>
                      <a:pt x="8603" y="706"/>
                      <a:pt x="8416" y="0"/>
                    </a:cubicBezTo>
                    <a:cubicBezTo>
                      <a:pt x="8296" y="43"/>
                      <a:pt x="8190" y="87"/>
                      <a:pt x="8062" y="131"/>
                    </a:cubicBezTo>
                    <a:cubicBezTo>
                      <a:pt x="6745" y="568"/>
                      <a:pt x="5640" y="1006"/>
                      <a:pt x="4654" y="1392"/>
                    </a:cubicBezTo>
                    <a:close/>
                  </a:path>
                </a:pathLst>
              </a:custGeom>
              <a:solidFill>
                <a:schemeClr val="accent1"/>
              </a:solidFill>
              <a:ln>
                <a:noFill/>
              </a:ln>
              <a:effectLst/>
              <a:extLst/>
            </p:spPr>
            <p:txBody>
              <a:bodyPr lIns="38100" tIns="38100" rIns="38100" bIns="38100" anchor="ctr"/>
              <a:lstStyle/>
              <a:p>
                <a:endParaRPr lang="id-ID" sz="1800"/>
              </a:p>
            </p:txBody>
          </p:sp>
          <p:sp>
            <p:nvSpPr>
              <p:cNvPr id="160786" name="AutoShape 18"/>
              <p:cNvSpPr>
                <a:spLocks/>
              </p:cNvSpPr>
              <p:nvPr/>
            </p:nvSpPr>
            <p:spPr bwMode="auto">
              <a:xfrm>
                <a:off x="2976563" y="5884863"/>
                <a:ext cx="246062" cy="161925"/>
              </a:xfrm>
              <a:custGeom>
                <a:avLst/>
                <a:gdLst>
                  <a:gd name="T0" fmla="*/ 123016 w 19706"/>
                  <a:gd name="T1" fmla="*/ 86953 h 20135"/>
                  <a:gd name="T2" fmla="*/ 123016 w 19706"/>
                  <a:gd name="T3" fmla="*/ 86953 h 20135"/>
                  <a:gd name="T4" fmla="*/ 123016 w 19706"/>
                  <a:gd name="T5" fmla="*/ 86953 h 20135"/>
                  <a:gd name="T6" fmla="*/ 123016 w 19706"/>
                  <a:gd name="T7" fmla="*/ 86953 h 20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706" h="20135">
                    <a:moveTo>
                      <a:pt x="17795" y="13612"/>
                    </a:moveTo>
                    <a:cubicBezTo>
                      <a:pt x="16748" y="13169"/>
                      <a:pt x="14147" y="8073"/>
                      <a:pt x="13325" y="6810"/>
                    </a:cubicBezTo>
                    <a:cubicBezTo>
                      <a:pt x="12509" y="5534"/>
                      <a:pt x="9707" y="3847"/>
                      <a:pt x="9707" y="3847"/>
                    </a:cubicBezTo>
                    <a:cubicBezTo>
                      <a:pt x="9707" y="3847"/>
                      <a:pt x="7361" y="1118"/>
                      <a:pt x="6558" y="87"/>
                    </a:cubicBezTo>
                    <a:cubicBezTo>
                      <a:pt x="5936" y="-746"/>
                      <a:pt x="4412" y="4670"/>
                      <a:pt x="4412" y="4670"/>
                    </a:cubicBezTo>
                    <a:lnTo>
                      <a:pt x="3910" y="8836"/>
                    </a:lnTo>
                    <a:cubicBezTo>
                      <a:pt x="3910" y="8836"/>
                      <a:pt x="865" y="14208"/>
                      <a:pt x="63" y="15023"/>
                    </a:cubicBezTo>
                    <a:cubicBezTo>
                      <a:pt x="-736" y="15846"/>
                      <a:pt x="6291" y="20135"/>
                      <a:pt x="6291" y="20135"/>
                    </a:cubicBezTo>
                    <a:cubicBezTo>
                      <a:pt x="6291" y="20135"/>
                      <a:pt x="10878" y="17294"/>
                      <a:pt x="12021" y="15630"/>
                    </a:cubicBezTo>
                    <a:cubicBezTo>
                      <a:pt x="13124" y="13966"/>
                      <a:pt x="16838" y="19085"/>
                      <a:pt x="18828" y="19971"/>
                    </a:cubicBezTo>
                    <a:cubicBezTo>
                      <a:pt x="20864" y="20853"/>
                      <a:pt x="18861" y="14044"/>
                      <a:pt x="17795" y="13612"/>
                    </a:cubicBezTo>
                    <a:close/>
                  </a:path>
                </a:pathLst>
              </a:custGeom>
              <a:solidFill>
                <a:schemeClr val="accent1"/>
              </a:solidFill>
              <a:ln>
                <a:noFill/>
              </a:ln>
              <a:effectLst/>
              <a:extLst/>
            </p:spPr>
            <p:txBody>
              <a:bodyPr lIns="38100" tIns="38100" rIns="38100" bIns="38100" anchor="ctr"/>
              <a:lstStyle/>
              <a:p>
                <a:endParaRPr lang="id-ID" sz="1800"/>
              </a:p>
            </p:txBody>
          </p:sp>
          <p:sp>
            <p:nvSpPr>
              <p:cNvPr id="160787" name="AutoShape 19"/>
              <p:cNvSpPr>
                <a:spLocks/>
              </p:cNvSpPr>
              <p:nvPr/>
            </p:nvSpPr>
            <p:spPr bwMode="auto">
              <a:xfrm>
                <a:off x="2847975" y="5330825"/>
                <a:ext cx="984250" cy="814388"/>
              </a:xfrm>
              <a:custGeom>
                <a:avLst/>
                <a:gdLst>
                  <a:gd name="T0" fmla="*/ 492041 w 21495"/>
                  <a:gd name="T1" fmla="*/ 412653 h 21254"/>
                  <a:gd name="T2" fmla="*/ 492041 w 21495"/>
                  <a:gd name="T3" fmla="*/ 412653 h 21254"/>
                  <a:gd name="T4" fmla="*/ 492041 w 21495"/>
                  <a:gd name="T5" fmla="*/ 412653 h 21254"/>
                  <a:gd name="T6" fmla="*/ 492041 w 21495"/>
                  <a:gd name="T7" fmla="*/ 412653 h 21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5" h="21254">
                    <a:moveTo>
                      <a:pt x="20368" y="12730"/>
                    </a:moveTo>
                    <a:cubicBezTo>
                      <a:pt x="19822" y="12636"/>
                      <a:pt x="19355" y="11571"/>
                      <a:pt x="19095" y="11216"/>
                    </a:cubicBezTo>
                    <a:cubicBezTo>
                      <a:pt x="18834" y="10860"/>
                      <a:pt x="17645" y="10762"/>
                      <a:pt x="17323" y="10759"/>
                    </a:cubicBezTo>
                    <a:cubicBezTo>
                      <a:pt x="16996" y="10757"/>
                      <a:pt x="16111" y="9603"/>
                      <a:pt x="15992" y="9250"/>
                    </a:cubicBezTo>
                    <a:cubicBezTo>
                      <a:pt x="15877" y="8898"/>
                      <a:pt x="16468" y="8197"/>
                      <a:pt x="16326" y="7667"/>
                    </a:cubicBezTo>
                    <a:cubicBezTo>
                      <a:pt x="16183" y="7137"/>
                      <a:pt x="15570" y="6783"/>
                      <a:pt x="15115" y="6604"/>
                    </a:cubicBezTo>
                    <a:cubicBezTo>
                      <a:pt x="14654" y="6425"/>
                      <a:pt x="13790" y="6422"/>
                      <a:pt x="13787" y="5895"/>
                    </a:cubicBezTo>
                    <a:cubicBezTo>
                      <a:pt x="13787" y="5367"/>
                      <a:pt x="13216" y="5190"/>
                      <a:pt x="12762" y="4924"/>
                    </a:cubicBezTo>
                    <a:cubicBezTo>
                      <a:pt x="12310" y="4660"/>
                      <a:pt x="11166" y="4043"/>
                      <a:pt x="10791" y="3868"/>
                    </a:cubicBezTo>
                    <a:cubicBezTo>
                      <a:pt x="10421" y="3692"/>
                      <a:pt x="10029" y="3253"/>
                      <a:pt x="9595" y="2991"/>
                    </a:cubicBezTo>
                    <a:cubicBezTo>
                      <a:pt x="9165" y="2726"/>
                      <a:pt x="8328" y="3689"/>
                      <a:pt x="8036" y="3863"/>
                    </a:cubicBezTo>
                    <a:cubicBezTo>
                      <a:pt x="7746" y="4036"/>
                      <a:pt x="6799" y="2551"/>
                      <a:pt x="7088" y="2378"/>
                    </a:cubicBezTo>
                    <a:cubicBezTo>
                      <a:pt x="7376" y="2202"/>
                      <a:pt x="8968" y="2378"/>
                      <a:pt x="9183" y="2029"/>
                    </a:cubicBezTo>
                    <a:cubicBezTo>
                      <a:pt x="9395" y="1677"/>
                      <a:pt x="8892" y="1066"/>
                      <a:pt x="8585" y="717"/>
                    </a:cubicBezTo>
                    <a:cubicBezTo>
                      <a:pt x="8282" y="368"/>
                      <a:pt x="7430" y="544"/>
                      <a:pt x="7090" y="632"/>
                    </a:cubicBezTo>
                    <a:cubicBezTo>
                      <a:pt x="6745" y="719"/>
                      <a:pt x="5710" y="634"/>
                      <a:pt x="5481" y="549"/>
                    </a:cubicBezTo>
                    <a:cubicBezTo>
                      <a:pt x="5253" y="462"/>
                      <a:pt x="4215" y="985"/>
                      <a:pt x="3924" y="1161"/>
                    </a:cubicBezTo>
                    <a:cubicBezTo>
                      <a:pt x="3633" y="1334"/>
                      <a:pt x="3256" y="2984"/>
                      <a:pt x="3069" y="3591"/>
                    </a:cubicBezTo>
                    <a:cubicBezTo>
                      <a:pt x="2875" y="4201"/>
                      <a:pt x="2717" y="3331"/>
                      <a:pt x="2554" y="2723"/>
                    </a:cubicBezTo>
                    <a:cubicBezTo>
                      <a:pt x="2392" y="2116"/>
                      <a:pt x="3306" y="379"/>
                      <a:pt x="3424" y="118"/>
                    </a:cubicBezTo>
                    <a:cubicBezTo>
                      <a:pt x="3542" y="-143"/>
                      <a:pt x="2796" y="121"/>
                      <a:pt x="2341" y="34"/>
                    </a:cubicBezTo>
                    <a:cubicBezTo>
                      <a:pt x="1892" y="-51"/>
                      <a:pt x="1162" y="903"/>
                      <a:pt x="792" y="1336"/>
                    </a:cubicBezTo>
                    <a:cubicBezTo>
                      <a:pt x="418" y="1770"/>
                      <a:pt x="-9" y="3417"/>
                      <a:pt x="0" y="3933"/>
                    </a:cubicBezTo>
                    <a:cubicBezTo>
                      <a:pt x="18" y="4713"/>
                      <a:pt x="1752" y="5411"/>
                      <a:pt x="1752" y="5411"/>
                    </a:cubicBezTo>
                    <a:lnTo>
                      <a:pt x="157" y="5492"/>
                    </a:lnTo>
                    <a:cubicBezTo>
                      <a:pt x="157" y="5492"/>
                      <a:pt x="673" y="6360"/>
                      <a:pt x="849" y="6535"/>
                    </a:cubicBezTo>
                    <a:cubicBezTo>
                      <a:pt x="1031" y="6709"/>
                      <a:pt x="2335" y="6716"/>
                      <a:pt x="2517" y="7064"/>
                    </a:cubicBezTo>
                    <a:cubicBezTo>
                      <a:pt x="2699" y="7413"/>
                      <a:pt x="3703" y="7071"/>
                      <a:pt x="4015" y="7073"/>
                    </a:cubicBezTo>
                    <a:cubicBezTo>
                      <a:pt x="4325" y="7074"/>
                      <a:pt x="5769" y="7255"/>
                      <a:pt x="6023" y="7520"/>
                    </a:cubicBezTo>
                    <a:cubicBezTo>
                      <a:pt x="6284" y="7782"/>
                      <a:pt x="7545" y="7877"/>
                      <a:pt x="7788" y="7704"/>
                    </a:cubicBezTo>
                    <a:cubicBezTo>
                      <a:pt x="8031" y="7530"/>
                      <a:pt x="7654" y="6132"/>
                      <a:pt x="7654" y="6132"/>
                    </a:cubicBezTo>
                    <a:cubicBezTo>
                      <a:pt x="7654" y="6132"/>
                      <a:pt x="8765" y="7185"/>
                      <a:pt x="9032" y="7449"/>
                    </a:cubicBezTo>
                    <a:cubicBezTo>
                      <a:pt x="9298" y="7713"/>
                      <a:pt x="9911" y="8330"/>
                      <a:pt x="10069" y="8769"/>
                    </a:cubicBezTo>
                    <a:cubicBezTo>
                      <a:pt x="10232" y="9207"/>
                      <a:pt x="10693" y="9386"/>
                      <a:pt x="11094" y="9563"/>
                    </a:cubicBezTo>
                    <a:cubicBezTo>
                      <a:pt x="11495" y="9742"/>
                      <a:pt x="12629" y="10717"/>
                      <a:pt x="12725" y="10981"/>
                    </a:cubicBezTo>
                    <a:cubicBezTo>
                      <a:pt x="12816" y="11245"/>
                      <a:pt x="13451" y="12744"/>
                      <a:pt x="13184" y="12741"/>
                    </a:cubicBezTo>
                    <a:cubicBezTo>
                      <a:pt x="12917" y="12737"/>
                      <a:pt x="12446" y="13347"/>
                      <a:pt x="12131" y="13518"/>
                    </a:cubicBezTo>
                    <a:cubicBezTo>
                      <a:pt x="11810" y="13690"/>
                      <a:pt x="13211" y="14761"/>
                      <a:pt x="13175" y="15023"/>
                    </a:cubicBezTo>
                    <a:cubicBezTo>
                      <a:pt x="13138" y="15285"/>
                      <a:pt x="11822" y="15181"/>
                      <a:pt x="11615" y="15178"/>
                    </a:cubicBezTo>
                    <a:cubicBezTo>
                      <a:pt x="11409" y="15175"/>
                      <a:pt x="11209" y="15962"/>
                      <a:pt x="11209" y="15962"/>
                    </a:cubicBezTo>
                    <a:lnTo>
                      <a:pt x="10733" y="15254"/>
                    </a:lnTo>
                    <a:cubicBezTo>
                      <a:pt x="10733" y="15254"/>
                      <a:pt x="9695" y="15153"/>
                      <a:pt x="9496" y="15238"/>
                    </a:cubicBezTo>
                    <a:cubicBezTo>
                      <a:pt x="9295" y="15324"/>
                      <a:pt x="8664" y="16189"/>
                      <a:pt x="8664" y="16189"/>
                    </a:cubicBezTo>
                    <a:cubicBezTo>
                      <a:pt x="8664" y="16189"/>
                      <a:pt x="9304" y="17335"/>
                      <a:pt x="9723" y="17342"/>
                    </a:cubicBezTo>
                    <a:cubicBezTo>
                      <a:pt x="10147" y="17347"/>
                      <a:pt x="11197" y="16575"/>
                      <a:pt x="11197" y="16575"/>
                    </a:cubicBezTo>
                    <a:cubicBezTo>
                      <a:pt x="11197" y="16575"/>
                      <a:pt x="12043" y="16674"/>
                      <a:pt x="12382" y="16591"/>
                    </a:cubicBezTo>
                    <a:cubicBezTo>
                      <a:pt x="12720" y="16508"/>
                      <a:pt x="13644" y="17837"/>
                      <a:pt x="13950" y="18018"/>
                    </a:cubicBezTo>
                    <a:cubicBezTo>
                      <a:pt x="14254" y="18199"/>
                      <a:pt x="14594" y="19170"/>
                      <a:pt x="14903" y="19351"/>
                    </a:cubicBezTo>
                    <a:cubicBezTo>
                      <a:pt x="15215" y="19532"/>
                      <a:pt x="16589" y="20082"/>
                      <a:pt x="16790" y="20436"/>
                    </a:cubicBezTo>
                    <a:cubicBezTo>
                      <a:pt x="16989" y="20792"/>
                      <a:pt x="19653" y="21457"/>
                      <a:pt x="19676" y="21192"/>
                    </a:cubicBezTo>
                    <a:cubicBezTo>
                      <a:pt x="19701" y="20928"/>
                      <a:pt x="18727" y="19943"/>
                      <a:pt x="18424" y="19849"/>
                    </a:cubicBezTo>
                    <a:cubicBezTo>
                      <a:pt x="18121" y="19756"/>
                      <a:pt x="16535" y="18322"/>
                      <a:pt x="16668" y="17796"/>
                    </a:cubicBezTo>
                    <a:cubicBezTo>
                      <a:pt x="16799" y="17269"/>
                      <a:pt x="19640" y="19429"/>
                      <a:pt x="19890" y="19608"/>
                    </a:cubicBezTo>
                    <a:cubicBezTo>
                      <a:pt x="20138" y="19789"/>
                      <a:pt x="19847" y="18991"/>
                      <a:pt x="19731" y="18371"/>
                    </a:cubicBezTo>
                    <a:cubicBezTo>
                      <a:pt x="19616" y="17752"/>
                      <a:pt x="19431" y="17132"/>
                      <a:pt x="19210" y="16687"/>
                    </a:cubicBezTo>
                    <a:cubicBezTo>
                      <a:pt x="18991" y="16244"/>
                      <a:pt x="17711" y="15609"/>
                      <a:pt x="17530" y="15343"/>
                    </a:cubicBezTo>
                    <a:cubicBezTo>
                      <a:pt x="17354" y="15076"/>
                      <a:pt x="16801" y="14189"/>
                      <a:pt x="17111" y="13576"/>
                    </a:cubicBezTo>
                    <a:cubicBezTo>
                      <a:pt x="17414" y="12963"/>
                      <a:pt x="18549" y="14122"/>
                      <a:pt x="18952" y="14479"/>
                    </a:cubicBezTo>
                    <a:cubicBezTo>
                      <a:pt x="19355" y="14837"/>
                      <a:pt x="19780" y="15636"/>
                      <a:pt x="20329" y="15998"/>
                    </a:cubicBezTo>
                    <a:cubicBezTo>
                      <a:pt x="20884" y="16358"/>
                      <a:pt x="20823" y="15032"/>
                      <a:pt x="20960" y="14682"/>
                    </a:cubicBezTo>
                    <a:cubicBezTo>
                      <a:pt x="21090" y="14329"/>
                      <a:pt x="21590" y="13804"/>
                      <a:pt x="21478" y="13273"/>
                    </a:cubicBezTo>
                    <a:cubicBezTo>
                      <a:pt x="21369" y="12741"/>
                      <a:pt x="20921" y="12824"/>
                      <a:pt x="20368" y="12730"/>
                    </a:cubicBezTo>
                    <a:close/>
                  </a:path>
                </a:pathLst>
              </a:custGeom>
              <a:solidFill>
                <a:schemeClr val="accent1"/>
              </a:solidFill>
              <a:ln>
                <a:noFill/>
              </a:ln>
              <a:effectLst/>
              <a:extLst/>
            </p:spPr>
            <p:txBody>
              <a:bodyPr lIns="38100" tIns="38100" rIns="38100" bIns="38100" anchor="ctr"/>
              <a:lstStyle/>
              <a:p>
                <a:endParaRPr lang="id-ID" sz="1800"/>
              </a:p>
            </p:txBody>
          </p:sp>
          <p:sp>
            <p:nvSpPr>
              <p:cNvPr id="160788" name="AutoShape 20"/>
              <p:cNvSpPr>
                <a:spLocks/>
              </p:cNvSpPr>
              <p:nvPr/>
            </p:nvSpPr>
            <p:spPr bwMode="auto">
              <a:xfrm>
                <a:off x="3275013" y="5715000"/>
                <a:ext cx="87312" cy="61913"/>
              </a:xfrm>
              <a:custGeom>
                <a:avLst/>
                <a:gdLst>
                  <a:gd name="T0" fmla="*/ 43651 w 18030"/>
                  <a:gd name="T1" fmla="*/ 36084 h 18763"/>
                  <a:gd name="T2" fmla="*/ 43651 w 18030"/>
                  <a:gd name="T3" fmla="*/ 36084 h 18763"/>
                  <a:gd name="T4" fmla="*/ 43651 w 18030"/>
                  <a:gd name="T5" fmla="*/ 36084 h 18763"/>
                  <a:gd name="T6" fmla="*/ 43651 w 18030"/>
                  <a:gd name="T7" fmla="*/ 36084 h 187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030" h="18763">
                    <a:moveTo>
                      <a:pt x="16250" y="18074"/>
                    </a:moveTo>
                    <a:cubicBezTo>
                      <a:pt x="19998" y="16065"/>
                      <a:pt x="16949" y="6715"/>
                      <a:pt x="15079" y="2570"/>
                    </a:cubicBezTo>
                    <a:cubicBezTo>
                      <a:pt x="13401" y="-1555"/>
                      <a:pt x="9793" y="517"/>
                      <a:pt x="6507" y="542"/>
                    </a:cubicBezTo>
                    <a:cubicBezTo>
                      <a:pt x="3222" y="542"/>
                      <a:pt x="-1601" y="6041"/>
                      <a:pt x="522" y="10675"/>
                    </a:cubicBezTo>
                    <a:cubicBezTo>
                      <a:pt x="4445" y="17845"/>
                      <a:pt x="12292" y="20044"/>
                      <a:pt x="16250" y="18074"/>
                    </a:cubicBezTo>
                    <a:close/>
                  </a:path>
                </a:pathLst>
              </a:custGeom>
              <a:solidFill>
                <a:schemeClr val="accent1"/>
              </a:solidFill>
              <a:ln>
                <a:noFill/>
              </a:ln>
              <a:effectLst/>
              <a:extLst/>
            </p:spPr>
            <p:txBody>
              <a:bodyPr lIns="38100" tIns="38100" rIns="38100" bIns="38100" anchor="ctr"/>
              <a:lstStyle/>
              <a:p>
                <a:endParaRPr lang="id-ID" sz="1800"/>
              </a:p>
            </p:txBody>
          </p:sp>
          <p:sp>
            <p:nvSpPr>
              <p:cNvPr id="160789" name="AutoShape 21"/>
              <p:cNvSpPr>
                <a:spLocks/>
              </p:cNvSpPr>
              <p:nvPr/>
            </p:nvSpPr>
            <p:spPr bwMode="auto">
              <a:xfrm>
                <a:off x="2165350" y="5416550"/>
                <a:ext cx="463550" cy="279400"/>
              </a:xfrm>
              <a:custGeom>
                <a:avLst/>
                <a:gdLst>
                  <a:gd name="T0" fmla="*/ 231735 w 21247"/>
                  <a:gd name="T1" fmla="*/ 139693 h 21578"/>
                  <a:gd name="T2" fmla="*/ 231735 w 21247"/>
                  <a:gd name="T3" fmla="*/ 139693 h 21578"/>
                  <a:gd name="T4" fmla="*/ 231735 w 21247"/>
                  <a:gd name="T5" fmla="*/ 139693 h 21578"/>
                  <a:gd name="T6" fmla="*/ 231735 w 21247"/>
                  <a:gd name="T7" fmla="*/ 139693 h 215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7" h="21578">
                    <a:moveTo>
                      <a:pt x="4414" y="21577"/>
                    </a:moveTo>
                    <a:cubicBezTo>
                      <a:pt x="5496" y="21599"/>
                      <a:pt x="7658" y="19829"/>
                      <a:pt x="8568" y="19845"/>
                    </a:cubicBezTo>
                    <a:cubicBezTo>
                      <a:pt x="9476" y="19861"/>
                      <a:pt x="11907" y="15761"/>
                      <a:pt x="11907" y="15761"/>
                    </a:cubicBezTo>
                    <a:cubicBezTo>
                      <a:pt x="11907" y="15761"/>
                      <a:pt x="12574" y="17846"/>
                      <a:pt x="12987" y="18885"/>
                    </a:cubicBezTo>
                    <a:cubicBezTo>
                      <a:pt x="13408" y="19930"/>
                      <a:pt x="16365" y="19467"/>
                      <a:pt x="17948" y="20010"/>
                    </a:cubicBezTo>
                    <a:cubicBezTo>
                      <a:pt x="19539" y="20555"/>
                      <a:pt x="20741" y="20581"/>
                      <a:pt x="20837" y="19312"/>
                    </a:cubicBezTo>
                    <a:cubicBezTo>
                      <a:pt x="20099" y="18982"/>
                      <a:pt x="19565" y="18592"/>
                      <a:pt x="19590" y="18155"/>
                    </a:cubicBezTo>
                    <a:cubicBezTo>
                      <a:pt x="19604" y="17889"/>
                      <a:pt x="19692" y="17585"/>
                      <a:pt x="19831" y="17266"/>
                    </a:cubicBezTo>
                    <a:cubicBezTo>
                      <a:pt x="19112" y="16407"/>
                      <a:pt x="18210" y="15628"/>
                      <a:pt x="17841" y="15330"/>
                    </a:cubicBezTo>
                    <a:cubicBezTo>
                      <a:pt x="17180" y="14802"/>
                      <a:pt x="20812" y="14856"/>
                      <a:pt x="21211" y="13816"/>
                    </a:cubicBezTo>
                    <a:cubicBezTo>
                      <a:pt x="21599" y="12781"/>
                      <a:pt x="18675" y="11444"/>
                      <a:pt x="17885" y="10910"/>
                    </a:cubicBezTo>
                    <a:cubicBezTo>
                      <a:pt x="17103" y="10383"/>
                      <a:pt x="15734" y="9588"/>
                      <a:pt x="15035" y="9583"/>
                    </a:cubicBezTo>
                    <a:cubicBezTo>
                      <a:pt x="14335" y="9572"/>
                      <a:pt x="14146" y="6977"/>
                      <a:pt x="14121" y="5676"/>
                    </a:cubicBezTo>
                    <a:cubicBezTo>
                      <a:pt x="14094" y="4380"/>
                      <a:pt x="12829" y="1518"/>
                      <a:pt x="12293" y="217"/>
                    </a:cubicBezTo>
                    <a:cubicBezTo>
                      <a:pt x="12263" y="148"/>
                      <a:pt x="12236" y="73"/>
                      <a:pt x="12206" y="0"/>
                    </a:cubicBezTo>
                    <a:cubicBezTo>
                      <a:pt x="11391" y="1076"/>
                      <a:pt x="10584" y="2162"/>
                      <a:pt x="9789" y="3266"/>
                    </a:cubicBezTo>
                    <a:cubicBezTo>
                      <a:pt x="9929" y="3692"/>
                      <a:pt x="10036" y="4072"/>
                      <a:pt x="10087" y="4348"/>
                    </a:cubicBezTo>
                    <a:cubicBezTo>
                      <a:pt x="10279" y="5426"/>
                      <a:pt x="9502" y="5009"/>
                      <a:pt x="8866" y="4562"/>
                    </a:cubicBezTo>
                    <a:cubicBezTo>
                      <a:pt x="5788" y="8890"/>
                      <a:pt x="2831" y="13443"/>
                      <a:pt x="0" y="18198"/>
                    </a:cubicBezTo>
                    <a:cubicBezTo>
                      <a:pt x="303" y="18890"/>
                      <a:pt x="699" y="19872"/>
                      <a:pt x="713" y="20480"/>
                    </a:cubicBezTo>
                    <a:cubicBezTo>
                      <a:pt x="732" y="21508"/>
                      <a:pt x="3345" y="21556"/>
                      <a:pt x="4414" y="21577"/>
                    </a:cubicBezTo>
                    <a:close/>
                  </a:path>
                </a:pathLst>
              </a:custGeom>
              <a:solidFill>
                <a:schemeClr val="accent1"/>
              </a:solidFill>
              <a:ln>
                <a:noFill/>
              </a:ln>
              <a:effectLst/>
              <a:extLst/>
            </p:spPr>
            <p:txBody>
              <a:bodyPr lIns="38100" tIns="38100" rIns="38100" bIns="38100" anchor="ctr"/>
              <a:lstStyle/>
              <a:p>
                <a:endParaRPr lang="id-ID" sz="1800"/>
              </a:p>
            </p:txBody>
          </p:sp>
          <p:sp>
            <p:nvSpPr>
              <p:cNvPr id="160790" name="AutoShape 22"/>
              <p:cNvSpPr>
                <a:spLocks/>
              </p:cNvSpPr>
              <p:nvPr/>
            </p:nvSpPr>
            <p:spPr bwMode="auto">
              <a:xfrm>
                <a:off x="2592388" y="5629275"/>
                <a:ext cx="128587" cy="82550"/>
              </a:xfrm>
              <a:custGeom>
                <a:avLst/>
                <a:gdLst>
                  <a:gd name="T0" fmla="*/ 64285 w 21140"/>
                  <a:gd name="T1" fmla="*/ 43778 h 20219"/>
                  <a:gd name="T2" fmla="*/ 64285 w 21140"/>
                  <a:gd name="T3" fmla="*/ 43778 h 20219"/>
                  <a:gd name="T4" fmla="*/ 64285 w 21140"/>
                  <a:gd name="T5" fmla="*/ 43778 h 20219"/>
                  <a:gd name="T6" fmla="*/ 64285 w 21140"/>
                  <a:gd name="T7" fmla="*/ 43778 h 202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0" h="20219">
                    <a:moveTo>
                      <a:pt x="3621" y="16001"/>
                    </a:moveTo>
                    <a:cubicBezTo>
                      <a:pt x="3621" y="16037"/>
                      <a:pt x="3601" y="16073"/>
                      <a:pt x="3601" y="16104"/>
                    </a:cubicBezTo>
                    <a:cubicBezTo>
                      <a:pt x="8701" y="18143"/>
                      <a:pt x="16588" y="19533"/>
                      <a:pt x="18450" y="20100"/>
                    </a:cubicBezTo>
                    <a:cubicBezTo>
                      <a:pt x="21367" y="20986"/>
                      <a:pt x="21599" y="16810"/>
                      <a:pt x="20614" y="11769"/>
                    </a:cubicBezTo>
                    <a:cubicBezTo>
                      <a:pt x="19641" y="6733"/>
                      <a:pt x="11207" y="874"/>
                      <a:pt x="9434" y="55"/>
                    </a:cubicBezTo>
                    <a:cubicBezTo>
                      <a:pt x="8016" y="-614"/>
                      <a:pt x="2238" y="4936"/>
                      <a:pt x="0" y="9529"/>
                    </a:cubicBezTo>
                    <a:cubicBezTo>
                      <a:pt x="2101" y="11753"/>
                      <a:pt x="3738" y="14137"/>
                      <a:pt x="3621" y="16001"/>
                    </a:cubicBezTo>
                    <a:close/>
                  </a:path>
                </a:pathLst>
              </a:custGeom>
              <a:solidFill>
                <a:schemeClr val="accent1"/>
              </a:solidFill>
              <a:ln>
                <a:noFill/>
              </a:ln>
              <a:effectLst/>
              <a:extLst/>
            </p:spPr>
            <p:txBody>
              <a:bodyPr lIns="38100" tIns="38100" rIns="38100" bIns="38100" anchor="ctr"/>
              <a:lstStyle/>
              <a:p>
                <a:endParaRPr lang="id-ID" sz="1800"/>
              </a:p>
            </p:txBody>
          </p:sp>
          <p:sp>
            <p:nvSpPr>
              <p:cNvPr id="160791" name="AutoShape 23"/>
              <p:cNvSpPr>
                <a:spLocks/>
              </p:cNvSpPr>
              <p:nvPr/>
            </p:nvSpPr>
            <p:spPr bwMode="auto">
              <a:xfrm>
                <a:off x="2463800" y="5330825"/>
                <a:ext cx="241300" cy="204788"/>
              </a:xfrm>
              <a:custGeom>
                <a:avLst/>
                <a:gdLst>
                  <a:gd name="T0" fmla="*/ 120629 w 21199"/>
                  <a:gd name="T1" fmla="*/ 115663 h 19670"/>
                  <a:gd name="T2" fmla="*/ 120629 w 21199"/>
                  <a:gd name="T3" fmla="*/ 115663 h 19670"/>
                  <a:gd name="T4" fmla="*/ 120629 w 21199"/>
                  <a:gd name="T5" fmla="*/ 115663 h 19670"/>
                  <a:gd name="T6" fmla="*/ 120629 w 21199"/>
                  <a:gd name="T7" fmla="*/ 115663 h 196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9" h="19670">
                    <a:moveTo>
                      <a:pt x="3172" y="13449"/>
                    </a:moveTo>
                    <a:cubicBezTo>
                      <a:pt x="4295" y="14100"/>
                      <a:pt x="9833" y="17016"/>
                      <a:pt x="10761" y="18366"/>
                    </a:cubicBezTo>
                    <a:cubicBezTo>
                      <a:pt x="12151" y="20324"/>
                      <a:pt x="15606" y="19739"/>
                      <a:pt x="16912" y="18791"/>
                    </a:cubicBezTo>
                    <a:cubicBezTo>
                      <a:pt x="18196" y="17840"/>
                      <a:pt x="19439" y="16890"/>
                      <a:pt x="20793" y="15282"/>
                    </a:cubicBezTo>
                    <a:cubicBezTo>
                      <a:pt x="21599" y="14306"/>
                      <a:pt x="21086" y="12944"/>
                      <a:pt x="20268" y="11734"/>
                    </a:cubicBezTo>
                    <a:cubicBezTo>
                      <a:pt x="19905" y="11568"/>
                      <a:pt x="19648" y="11257"/>
                      <a:pt x="19549" y="10772"/>
                    </a:cubicBezTo>
                    <a:cubicBezTo>
                      <a:pt x="19208" y="10386"/>
                      <a:pt x="18889" y="10033"/>
                      <a:pt x="18599" y="9747"/>
                    </a:cubicBezTo>
                    <a:cubicBezTo>
                      <a:pt x="17326" y="8439"/>
                      <a:pt x="15889" y="7463"/>
                      <a:pt x="14227" y="6478"/>
                    </a:cubicBezTo>
                    <a:cubicBezTo>
                      <a:pt x="12617" y="5502"/>
                      <a:pt x="16325" y="2604"/>
                      <a:pt x="15082" y="657"/>
                    </a:cubicBezTo>
                    <a:cubicBezTo>
                      <a:pt x="13912" y="-1275"/>
                      <a:pt x="11018" y="1636"/>
                      <a:pt x="9628" y="1953"/>
                    </a:cubicBezTo>
                    <a:cubicBezTo>
                      <a:pt x="9224" y="2047"/>
                      <a:pt x="8736" y="2119"/>
                      <a:pt x="8249" y="2187"/>
                    </a:cubicBezTo>
                    <a:cubicBezTo>
                      <a:pt x="7126" y="3038"/>
                      <a:pt x="6015" y="3900"/>
                      <a:pt x="4903" y="4771"/>
                    </a:cubicBezTo>
                    <a:cubicBezTo>
                      <a:pt x="5538" y="6287"/>
                      <a:pt x="7148" y="8339"/>
                      <a:pt x="6807" y="9004"/>
                    </a:cubicBezTo>
                    <a:cubicBezTo>
                      <a:pt x="6444" y="9761"/>
                      <a:pt x="3147" y="8106"/>
                      <a:pt x="1269" y="7688"/>
                    </a:cubicBezTo>
                    <a:cubicBezTo>
                      <a:pt x="839" y="8026"/>
                      <a:pt x="425" y="8379"/>
                      <a:pt x="0" y="8725"/>
                    </a:cubicBezTo>
                    <a:cubicBezTo>
                      <a:pt x="436" y="10278"/>
                      <a:pt x="2365" y="12956"/>
                      <a:pt x="3172" y="13449"/>
                    </a:cubicBezTo>
                    <a:close/>
                  </a:path>
                </a:pathLst>
              </a:custGeom>
              <a:solidFill>
                <a:schemeClr val="accent1"/>
              </a:solidFill>
              <a:ln>
                <a:noFill/>
              </a:ln>
              <a:effectLst/>
              <a:extLst/>
            </p:spPr>
            <p:txBody>
              <a:bodyPr lIns="38100" tIns="38100" rIns="38100" bIns="38100" anchor="ctr"/>
              <a:lstStyle/>
              <a:p>
                <a:endParaRPr lang="id-ID" sz="1800"/>
              </a:p>
            </p:txBody>
          </p:sp>
          <p:sp>
            <p:nvSpPr>
              <p:cNvPr id="160792" name="AutoShape 24"/>
              <p:cNvSpPr>
                <a:spLocks/>
              </p:cNvSpPr>
              <p:nvPr/>
            </p:nvSpPr>
            <p:spPr bwMode="auto">
              <a:xfrm>
                <a:off x="2678113" y="5287963"/>
                <a:ext cx="187325" cy="125412"/>
              </a:xfrm>
              <a:custGeom>
                <a:avLst/>
                <a:gdLst>
                  <a:gd name="T0" fmla="*/ 93651 w 19496"/>
                  <a:gd name="T1" fmla="*/ 64749 h 20565"/>
                  <a:gd name="T2" fmla="*/ 93651 w 19496"/>
                  <a:gd name="T3" fmla="*/ 64749 h 20565"/>
                  <a:gd name="T4" fmla="*/ 93651 w 19496"/>
                  <a:gd name="T5" fmla="*/ 64749 h 20565"/>
                  <a:gd name="T6" fmla="*/ 93651 w 19496"/>
                  <a:gd name="T7" fmla="*/ 64749 h 205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96" h="20565">
                    <a:moveTo>
                      <a:pt x="6562" y="18281"/>
                    </a:moveTo>
                    <a:cubicBezTo>
                      <a:pt x="7184" y="16644"/>
                      <a:pt x="11830" y="16157"/>
                      <a:pt x="13757" y="15635"/>
                    </a:cubicBezTo>
                    <a:cubicBezTo>
                      <a:pt x="15667" y="15114"/>
                      <a:pt x="17764" y="5735"/>
                      <a:pt x="19313" y="2967"/>
                    </a:cubicBezTo>
                    <a:cubicBezTo>
                      <a:pt x="20736" y="175"/>
                      <a:pt x="13440" y="754"/>
                      <a:pt x="11469" y="209"/>
                    </a:cubicBezTo>
                    <a:cubicBezTo>
                      <a:pt x="9546" y="-336"/>
                      <a:pt x="5217" y="233"/>
                      <a:pt x="4086" y="1320"/>
                    </a:cubicBezTo>
                    <a:cubicBezTo>
                      <a:pt x="2929" y="2411"/>
                      <a:pt x="2190" y="6765"/>
                      <a:pt x="671" y="7310"/>
                    </a:cubicBezTo>
                    <a:cubicBezTo>
                      <a:pt x="-864" y="7832"/>
                      <a:pt x="702" y="16020"/>
                      <a:pt x="789" y="18189"/>
                    </a:cubicBezTo>
                    <a:cubicBezTo>
                      <a:pt x="789" y="18349"/>
                      <a:pt x="815" y="18482"/>
                      <a:pt x="845" y="18632"/>
                    </a:cubicBezTo>
                    <a:cubicBezTo>
                      <a:pt x="1137" y="19153"/>
                      <a:pt x="1424" y="19709"/>
                      <a:pt x="1698" y="20275"/>
                    </a:cubicBezTo>
                    <a:cubicBezTo>
                      <a:pt x="3216" y="21264"/>
                      <a:pt x="6088" y="19494"/>
                      <a:pt x="6562" y="18281"/>
                    </a:cubicBezTo>
                    <a:close/>
                  </a:path>
                </a:pathLst>
              </a:custGeom>
              <a:solidFill>
                <a:schemeClr val="accent1"/>
              </a:solidFill>
              <a:ln>
                <a:noFill/>
              </a:ln>
              <a:effectLst/>
              <a:extLst/>
            </p:spPr>
            <p:txBody>
              <a:bodyPr lIns="38100" tIns="38100" rIns="38100" bIns="38100" anchor="ctr"/>
              <a:lstStyle/>
              <a:p>
                <a:endParaRPr lang="id-ID" sz="1800"/>
              </a:p>
            </p:txBody>
          </p:sp>
          <p:sp>
            <p:nvSpPr>
              <p:cNvPr id="160793" name="AutoShape 25"/>
              <p:cNvSpPr>
                <a:spLocks/>
              </p:cNvSpPr>
              <p:nvPr/>
            </p:nvSpPr>
            <p:spPr bwMode="auto">
              <a:xfrm>
                <a:off x="2847975" y="4946650"/>
                <a:ext cx="474663" cy="211138"/>
              </a:xfrm>
              <a:custGeom>
                <a:avLst/>
                <a:gdLst>
                  <a:gd name="T0" fmla="*/ 237291 w 21587"/>
                  <a:gd name="T1" fmla="*/ 105564 h 20388"/>
                  <a:gd name="T2" fmla="*/ 237291 w 21587"/>
                  <a:gd name="T3" fmla="*/ 105564 h 20388"/>
                  <a:gd name="T4" fmla="*/ 237291 w 21587"/>
                  <a:gd name="T5" fmla="*/ 105564 h 20388"/>
                  <a:gd name="T6" fmla="*/ 237291 w 21587"/>
                  <a:gd name="T7" fmla="*/ 105564 h 203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0388">
                    <a:moveTo>
                      <a:pt x="3949" y="19806"/>
                    </a:moveTo>
                    <a:cubicBezTo>
                      <a:pt x="6083" y="20165"/>
                      <a:pt x="11486" y="18332"/>
                      <a:pt x="12774" y="19967"/>
                    </a:cubicBezTo>
                    <a:cubicBezTo>
                      <a:pt x="14076" y="21599"/>
                      <a:pt x="16007" y="18085"/>
                      <a:pt x="16940" y="16166"/>
                    </a:cubicBezTo>
                    <a:cubicBezTo>
                      <a:pt x="17855" y="14239"/>
                      <a:pt x="15256" y="12906"/>
                      <a:pt x="15804" y="12273"/>
                    </a:cubicBezTo>
                    <a:cubicBezTo>
                      <a:pt x="16360" y="11632"/>
                      <a:pt x="17678" y="7132"/>
                      <a:pt x="18834" y="7146"/>
                    </a:cubicBezTo>
                    <a:cubicBezTo>
                      <a:pt x="19289" y="7152"/>
                      <a:pt x="19693" y="6453"/>
                      <a:pt x="20059" y="5479"/>
                    </a:cubicBezTo>
                    <a:cubicBezTo>
                      <a:pt x="19642" y="4740"/>
                      <a:pt x="19642" y="3814"/>
                      <a:pt x="20550" y="3013"/>
                    </a:cubicBezTo>
                    <a:cubicBezTo>
                      <a:pt x="20651" y="2927"/>
                      <a:pt x="20765" y="2826"/>
                      <a:pt x="20892" y="2712"/>
                    </a:cubicBezTo>
                    <a:cubicBezTo>
                      <a:pt x="21106" y="1953"/>
                      <a:pt x="21296" y="1240"/>
                      <a:pt x="21486" y="713"/>
                    </a:cubicBezTo>
                    <a:cubicBezTo>
                      <a:pt x="21573" y="466"/>
                      <a:pt x="21600" y="226"/>
                      <a:pt x="21581" y="0"/>
                    </a:cubicBezTo>
                    <a:cubicBezTo>
                      <a:pt x="14076" y="5253"/>
                      <a:pt x="6867" y="11840"/>
                      <a:pt x="0" y="19638"/>
                    </a:cubicBezTo>
                    <a:cubicBezTo>
                      <a:pt x="1419" y="19732"/>
                      <a:pt x="2985" y="19638"/>
                      <a:pt x="3949" y="19806"/>
                    </a:cubicBezTo>
                    <a:close/>
                  </a:path>
                </a:pathLst>
              </a:custGeom>
              <a:solidFill>
                <a:schemeClr val="accent1"/>
              </a:solidFill>
              <a:ln>
                <a:noFill/>
              </a:ln>
              <a:effectLst/>
              <a:extLst/>
            </p:spPr>
            <p:txBody>
              <a:bodyPr lIns="38100" tIns="38100" rIns="38100" bIns="38100" anchor="ctr"/>
              <a:lstStyle/>
              <a:p>
                <a:endParaRPr lang="id-ID" sz="1800"/>
              </a:p>
            </p:txBody>
          </p:sp>
          <p:sp>
            <p:nvSpPr>
              <p:cNvPr id="160794" name="AutoShape 26"/>
              <p:cNvSpPr>
                <a:spLocks/>
              </p:cNvSpPr>
              <p:nvPr/>
            </p:nvSpPr>
            <p:spPr bwMode="auto">
              <a:xfrm>
                <a:off x="2763838" y="5159375"/>
                <a:ext cx="476250" cy="131763"/>
              </a:xfrm>
              <a:custGeom>
                <a:avLst/>
                <a:gdLst>
                  <a:gd name="T0" fmla="*/ 238096 w 21026"/>
                  <a:gd name="T1" fmla="*/ 65879 h 21290"/>
                  <a:gd name="T2" fmla="*/ 238096 w 21026"/>
                  <a:gd name="T3" fmla="*/ 65879 h 21290"/>
                  <a:gd name="T4" fmla="*/ 238096 w 21026"/>
                  <a:gd name="T5" fmla="*/ 65879 h 21290"/>
                  <a:gd name="T6" fmla="*/ 238096 w 21026"/>
                  <a:gd name="T7" fmla="*/ 65879 h 212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6" h="21290">
                    <a:moveTo>
                      <a:pt x="231" y="15999"/>
                    </a:moveTo>
                    <a:cubicBezTo>
                      <a:pt x="942" y="19993"/>
                      <a:pt x="4311" y="18766"/>
                      <a:pt x="6211" y="19792"/>
                    </a:cubicBezTo>
                    <a:cubicBezTo>
                      <a:pt x="8318" y="20919"/>
                      <a:pt x="10941" y="20429"/>
                      <a:pt x="13035" y="21019"/>
                    </a:cubicBezTo>
                    <a:cubicBezTo>
                      <a:pt x="15156" y="21600"/>
                      <a:pt x="19383" y="21143"/>
                      <a:pt x="20497" y="20620"/>
                    </a:cubicBezTo>
                    <a:cubicBezTo>
                      <a:pt x="21600" y="20094"/>
                      <a:pt x="20742" y="12441"/>
                      <a:pt x="20044" y="8065"/>
                    </a:cubicBezTo>
                    <a:cubicBezTo>
                      <a:pt x="19357" y="3692"/>
                      <a:pt x="14077" y="3112"/>
                      <a:pt x="12416" y="5275"/>
                    </a:cubicBezTo>
                    <a:cubicBezTo>
                      <a:pt x="10696" y="7431"/>
                      <a:pt x="8588" y="8491"/>
                      <a:pt x="6946" y="7931"/>
                    </a:cubicBezTo>
                    <a:cubicBezTo>
                      <a:pt x="5672" y="7498"/>
                      <a:pt x="3995" y="3169"/>
                      <a:pt x="2940" y="0"/>
                    </a:cubicBezTo>
                    <a:cubicBezTo>
                      <a:pt x="1947" y="1975"/>
                      <a:pt x="968" y="4004"/>
                      <a:pt x="0" y="6069"/>
                    </a:cubicBezTo>
                    <a:cubicBezTo>
                      <a:pt x="62" y="8501"/>
                      <a:pt x="12" y="11492"/>
                      <a:pt x="81" y="14047"/>
                    </a:cubicBezTo>
                    <a:cubicBezTo>
                      <a:pt x="171" y="14795"/>
                      <a:pt x="231" y="15476"/>
                      <a:pt x="231" y="15999"/>
                    </a:cubicBezTo>
                    <a:close/>
                  </a:path>
                </a:pathLst>
              </a:custGeom>
              <a:solidFill>
                <a:schemeClr val="accent1"/>
              </a:solidFill>
              <a:ln>
                <a:noFill/>
              </a:ln>
              <a:effectLst/>
              <a:extLst/>
            </p:spPr>
            <p:txBody>
              <a:bodyPr lIns="38100" tIns="38100" rIns="38100" bIns="38100" anchor="ctr"/>
              <a:lstStyle/>
              <a:p>
                <a:endParaRPr lang="id-ID" sz="1800"/>
              </a:p>
            </p:txBody>
          </p:sp>
          <p:sp>
            <p:nvSpPr>
              <p:cNvPr id="160795" name="AutoShape 27"/>
              <p:cNvSpPr>
                <a:spLocks/>
              </p:cNvSpPr>
              <p:nvPr/>
            </p:nvSpPr>
            <p:spPr bwMode="auto">
              <a:xfrm>
                <a:off x="3317875" y="4775200"/>
                <a:ext cx="1787525" cy="1479550"/>
              </a:xfrm>
              <a:custGeom>
                <a:avLst/>
                <a:gdLst>
                  <a:gd name="T0" fmla="*/ 893652 w 21422"/>
                  <a:gd name="T1" fmla="*/ 739704 h 21433"/>
                  <a:gd name="T2" fmla="*/ 893652 w 21422"/>
                  <a:gd name="T3" fmla="*/ 739704 h 21433"/>
                  <a:gd name="T4" fmla="*/ 893652 w 21422"/>
                  <a:gd name="T5" fmla="*/ 739704 h 21433"/>
                  <a:gd name="T6" fmla="*/ 893652 w 21422"/>
                  <a:gd name="T7" fmla="*/ 73970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2" h="21433">
                    <a:moveTo>
                      <a:pt x="2205" y="1741"/>
                    </a:moveTo>
                    <a:cubicBezTo>
                      <a:pt x="1907" y="1692"/>
                      <a:pt x="1530" y="2027"/>
                      <a:pt x="1258" y="2123"/>
                    </a:cubicBezTo>
                    <a:cubicBezTo>
                      <a:pt x="1016" y="2208"/>
                      <a:pt x="501" y="2461"/>
                      <a:pt x="219" y="2602"/>
                    </a:cubicBezTo>
                    <a:cubicBezTo>
                      <a:pt x="152" y="2744"/>
                      <a:pt x="79" y="2896"/>
                      <a:pt x="0" y="3020"/>
                    </a:cubicBezTo>
                    <a:cubicBezTo>
                      <a:pt x="62" y="3086"/>
                      <a:pt x="162" y="3142"/>
                      <a:pt x="274" y="3179"/>
                    </a:cubicBezTo>
                    <a:cubicBezTo>
                      <a:pt x="575" y="3276"/>
                      <a:pt x="1649" y="3522"/>
                      <a:pt x="1676" y="3764"/>
                    </a:cubicBezTo>
                    <a:cubicBezTo>
                      <a:pt x="1703" y="4005"/>
                      <a:pt x="611" y="3999"/>
                      <a:pt x="538" y="4143"/>
                    </a:cubicBezTo>
                    <a:cubicBezTo>
                      <a:pt x="465" y="4287"/>
                      <a:pt x="904" y="4434"/>
                      <a:pt x="1140" y="4532"/>
                    </a:cubicBezTo>
                    <a:cubicBezTo>
                      <a:pt x="1377" y="4629"/>
                      <a:pt x="1440" y="4822"/>
                      <a:pt x="1669" y="5211"/>
                    </a:cubicBezTo>
                    <a:cubicBezTo>
                      <a:pt x="1902" y="5597"/>
                      <a:pt x="2496" y="5360"/>
                      <a:pt x="2877" y="5267"/>
                    </a:cubicBezTo>
                    <a:cubicBezTo>
                      <a:pt x="3260" y="5172"/>
                      <a:pt x="4364" y="5276"/>
                      <a:pt x="4849" y="5376"/>
                    </a:cubicBezTo>
                    <a:cubicBezTo>
                      <a:pt x="5333" y="5476"/>
                      <a:pt x="5546" y="5817"/>
                      <a:pt x="5619" y="6204"/>
                    </a:cubicBezTo>
                    <a:cubicBezTo>
                      <a:pt x="5695" y="6592"/>
                      <a:pt x="6444" y="7131"/>
                      <a:pt x="6740" y="7715"/>
                    </a:cubicBezTo>
                    <a:cubicBezTo>
                      <a:pt x="7040" y="8299"/>
                      <a:pt x="7143" y="9319"/>
                      <a:pt x="6938" y="9655"/>
                    </a:cubicBezTo>
                    <a:cubicBezTo>
                      <a:pt x="6732" y="9992"/>
                      <a:pt x="6885" y="10285"/>
                      <a:pt x="7113" y="10578"/>
                    </a:cubicBezTo>
                    <a:cubicBezTo>
                      <a:pt x="7341" y="10872"/>
                      <a:pt x="7579" y="10389"/>
                      <a:pt x="7858" y="10102"/>
                    </a:cubicBezTo>
                    <a:cubicBezTo>
                      <a:pt x="8134" y="9813"/>
                      <a:pt x="8773" y="11082"/>
                      <a:pt x="8880" y="11714"/>
                    </a:cubicBezTo>
                    <a:cubicBezTo>
                      <a:pt x="8886" y="11753"/>
                      <a:pt x="8890" y="11791"/>
                      <a:pt x="8896" y="11830"/>
                    </a:cubicBezTo>
                    <a:cubicBezTo>
                      <a:pt x="8963" y="11937"/>
                      <a:pt x="8998" y="12025"/>
                      <a:pt x="8968" y="12078"/>
                    </a:cubicBezTo>
                    <a:cubicBezTo>
                      <a:pt x="8958" y="12095"/>
                      <a:pt x="8939" y="12114"/>
                      <a:pt x="8916" y="12133"/>
                    </a:cubicBezTo>
                    <a:cubicBezTo>
                      <a:pt x="8923" y="12640"/>
                      <a:pt x="8790" y="13136"/>
                      <a:pt x="8479" y="13360"/>
                    </a:cubicBezTo>
                    <a:cubicBezTo>
                      <a:pt x="8081" y="13646"/>
                      <a:pt x="8064" y="14082"/>
                      <a:pt x="7821" y="14564"/>
                    </a:cubicBezTo>
                    <a:cubicBezTo>
                      <a:pt x="7575" y="15046"/>
                      <a:pt x="8274" y="16172"/>
                      <a:pt x="8643" y="16615"/>
                    </a:cubicBezTo>
                    <a:cubicBezTo>
                      <a:pt x="9014" y="17058"/>
                      <a:pt x="8808" y="17540"/>
                      <a:pt x="8796" y="18025"/>
                    </a:cubicBezTo>
                    <a:cubicBezTo>
                      <a:pt x="8783" y="18511"/>
                      <a:pt x="9854" y="18723"/>
                      <a:pt x="10147" y="19603"/>
                    </a:cubicBezTo>
                    <a:cubicBezTo>
                      <a:pt x="10447" y="20483"/>
                      <a:pt x="11475" y="20405"/>
                      <a:pt x="11714" y="20409"/>
                    </a:cubicBezTo>
                    <a:cubicBezTo>
                      <a:pt x="11952" y="20414"/>
                      <a:pt x="12380" y="21200"/>
                      <a:pt x="12638" y="21400"/>
                    </a:cubicBezTo>
                    <a:cubicBezTo>
                      <a:pt x="12896" y="21599"/>
                      <a:pt x="12904" y="20820"/>
                      <a:pt x="13042" y="20580"/>
                    </a:cubicBezTo>
                    <a:cubicBezTo>
                      <a:pt x="13178" y="20339"/>
                      <a:pt x="13138" y="19510"/>
                      <a:pt x="13185" y="19170"/>
                    </a:cubicBezTo>
                    <a:cubicBezTo>
                      <a:pt x="13232" y="18830"/>
                      <a:pt x="13341" y="18345"/>
                      <a:pt x="13757" y="17816"/>
                    </a:cubicBezTo>
                    <a:cubicBezTo>
                      <a:pt x="14168" y="17286"/>
                      <a:pt x="13744" y="17279"/>
                      <a:pt x="14075" y="16748"/>
                    </a:cubicBezTo>
                    <a:cubicBezTo>
                      <a:pt x="14405" y="16217"/>
                      <a:pt x="15160" y="16132"/>
                      <a:pt x="15885" y="15801"/>
                    </a:cubicBezTo>
                    <a:cubicBezTo>
                      <a:pt x="16606" y="15469"/>
                      <a:pt x="16514" y="15029"/>
                      <a:pt x="16755" y="14545"/>
                    </a:cubicBezTo>
                    <a:cubicBezTo>
                      <a:pt x="16995" y="14060"/>
                      <a:pt x="17597" y="14068"/>
                      <a:pt x="17976" y="13829"/>
                    </a:cubicBezTo>
                    <a:cubicBezTo>
                      <a:pt x="18352" y="13589"/>
                      <a:pt x="19011" y="13500"/>
                      <a:pt x="19677" y="13214"/>
                    </a:cubicBezTo>
                    <a:cubicBezTo>
                      <a:pt x="20339" y="12930"/>
                      <a:pt x="21214" y="11961"/>
                      <a:pt x="21214" y="11961"/>
                    </a:cubicBezTo>
                    <a:cubicBezTo>
                      <a:pt x="21214" y="11961"/>
                      <a:pt x="20221" y="11949"/>
                      <a:pt x="19984" y="11848"/>
                    </a:cubicBezTo>
                    <a:cubicBezTo>
                      <a:pt x="19750" y="11748"/>
                      <a:pt x="18903" y="11982"/>
                      <a:pt x="19168" y="11789"/>
                    </a:cubicBezTo>
                    <a:cubicBezTo>
                      <a:pt x="19434" y="11597"/>
                      <a:pt x="19534" y="10569"/>
                      <a:pt x="20009" y="11065"/>
                    </a:cubicBezTo>
                    <a:cubicBezTo>
                      <a:pt x="20488" y="11559"/>
                      <a:pt x="20671" y="11562"/>
                      <a:pt x="21022" y="11468"/>
                    </a:cubicBezTo>
                    <a:cubicBezTo>
                      <a:pt x="21374" y="11375"/>
                      <a:pt x="21169" y="11029"/>
                      <a:pt x="21087" y="10537"/>
                    </a:cubicBezTo>
                    <a:cubicBezTo>
                      <a:pt x="21008" y="10047"/>
                      <a:pt x="20770" y="10142"/>
                      <a:pt x="20181" y="9841"/>
                    </a:cubicBezTo>
                    <a:cubicBezTo>
                      <a:pt x="19595" y="9542"/>
                      <a:pt x="19650" y="9200"/>
                      <a:pt x="19390" y="8658"/>
                    </a:cubicBezTo>
                    <a:cubicBezTo>
                      <a:pt x="19133" y="8117"/>
                      <a:pt x="20216" y="8470"/>
                      <a:pt x="20874" y="8377"/>
                    </a:cubicBezTo>
                    <a:cubicBezTo>
                      <a:pt x="21533" y="8286"/>
                      <a:pt x="21227" y="7939"/>
                      <a:pt x="21377" y="7352"/>
                    </a:cubicBezTo>
                    <a:cubicBezTo>
                      <a:pt x="21522" y="6765"/>
                      <a:pt x="21257" y="6860"/>
                      <a:pt x="21393" y="6224"/>
                    </a:cubicBezTo>
                    <a:cubicBezTo>
                      <a:pt x="21528" y="5587"/>
                      <a:pt x="21042" y="5780"/>
                      <a:pt x="20538" y="5237"/>
                    </a:cubicBezTo>
                    <a:cubicBezTo>
                      <a:pt x="20039" y="4694"/>
                      <a:pt x="21084" y="4798"/>
                      <a:pt x="21344" y="4702"/>
                    </a:cubicBezTo>
                    <a:cubicBezTo>
                      <a:pt x="21599" y="4605"/>
                      <a:pt x="20964" y="3668"/>
                      <a:pt x="20771" y="3520"/>
                    </a:cubicBezTo>
                    <a:cubicBezTo>
                      <a:pt x="20577" y="3373"/>
                      <a:pt x="20206" y="3370"/>
                      <a:pt x="19919" y="3271"/>
                    </a:cubicBezTo>
                    <a:cubicBezTo>
                      <a:pt x="19633" y="3173"/>
                      <a:pt x="19984" y="2830"/>
                      <a:pt x="20166" y="2488"/>
                    </a:cubicBezTo>
                    <a:cubicBezTo>
                      <a:pt x="20335" y="2163"/>
                      <a:pt x="20332" y="1882"/>
                      <a:pt x="20495" y="1311"/>
                    </a:cubicBezTo>
                    <a:cubicBezTo>
                      <a:pt x="17682" y="455"/>
                      <a:pt x="14736" y="0"/>
                      <a:pt x="11701" y="0"/>
                    </a:cubicBezTo>
                    <a:cubicBezTo>
                      <a:pt x="8687" y="0"/>
                      <a:pt x="5759" y="449"/>
                      <a:pt x="2960" y="1295"/>
                    </a:cubicBezTo>
                    <a:cubicBezTo>
                      <a:pt x="2814" y="1555"/>
                      <a:pt x="2438" y="1779"/>
                      <a:pt x="2205" y="1741"/>
                    </a:cubicBezTo>
                    <a:close/>
                  </a:path>
                </a:pathLst>
              </a:custGeom>
              <a:solidFill>
                <a:schemeClr val="accent1"/>
              </a:solidFill>
              <a:ln>
                <a:noFill/>
              </a:ln>
              <a:effectLst/>
              <a:extLst/>
            </p:spPr>
            <p:txBody>
              <a:bodyPr lIns="38100" tIns="38100" rIns="38100" bIns="38100" anchor="ctr"/>
              <a:lstStyle/>
              <a:p>
                <a:endParaRPr lang="id-ID" sz="1800"/>
              </a:p>
            </p:txBody>
          </p:sp>
          <p:sp>
            <p:nvSpPr>
              <p:cNvPr id="160796" name="AutoShape 28"/>
              <p:cNvSpPr>
                <a:spLocks/>
              </p:cNvSpPr>
              <p:nvPr/>
            </p:nvSpPr>
            <p:spPr bwMode="auto">
              <a:xfrm>
                <a:off x="4856163" y="5843588"/>
                <a:ext cx="361950" cy="211137"/>
              </a:xfrm>
              <a:custGeom>
                <a:avLst/>
                <a:gdLst>
                  <a:gd name="T0" fmla="*/ 180944 w 20703"/>
                  <a:gd name="T1" fmla="*/ 112483 h 19498"/>
                  <a:gd name="T2" fmla="*/ 180944 w 20703"/>
                  <a:gd name="T3" fmla="*/ 112483 h 19498"/>
                  <a:gd name="T4" fmla="*/ 180944 w 20703"/>
                  <a:gd name="T5" fmla="*/ 112483 h 19498"/>
                  <a:gd name="T6" fmla="*/ 180944 w 20703"/>
                  <a:gd name="T7" fmla="*/ 112483 h 194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03" h="19498">
                    <a:moveTo>
                      <a:pt x="16144" y="2109"/>
                    </a:moveTo>
                    <a:cubicBezTo>
                      <a:pt x="15095" y="1178"/>
                      <a:pt x="12495" y="2422"/>
                      <a:pt x="11909" y="2734"/>
                    </a:cubicBezTo>
                    <a:cubicBezTo>
                      <a:pt x="11306" y="3041"/>
                      <a:pt x="8237" y="5559"/>
                      <a:pt x="6359" y="5808"/>
                    </a:cubicBezTo>
                    <a:cubicBezTo>
                      <a:pt x="4090" y="6108"/>
                      <a:pt x="4503" y="1203"/>
                      <a:pt x="4217" y="279"/>
                    </a:cubicBezTo>
                    <a:cubicBezTo>
                      <a:pt x="3947" y="-639"/>
                      <a:pt x="1941" y="898"/>
                      <a:pt x="649" y="2121"/>
                    </a:cubicBezTo>
                    <a:cubicBezTo>
                      <a:pt x="-699" y="3345"/>
                      <a:pt x="340" y="6401"/>
                      <a:pt x="1174" y="6094"/>
                    </a:cubicBezTo>
                    <a:cubicBezTo>
                      <a:pt x="1998" y="5795"/>
                      <a:pt x="2308" y="10386"/>
                      <a:pt x="1767" y="10999"/>
                    </a:cubicBezTo>
                    <a:cubicBezTo>
                      <a:pt x="1221" y="11605"/>
                      <a:pt x="2885" y="15296"/>
                      <a:pt x="3416" y="16228"/>
                    </a:cubicBezTo>
                    <a:cubicBezTo>
                      <a:pt x="3964" y="17160"/>
                      <a:pt x="6152" y="14723"/>
                      <a:pt x="8468" y="17836"/>
                    </a:cubicBezTo>
                    <a:cubicBezTo>
                      <a:pt x="10966" y="20960"/>
                      <a:pt x="13075" y="18831"/>
                      <a:pt x="14145" y="18231"/>
                    </a:cubicBezTo>
                    <a:cubicBezTo>
                      <a:pt x="15191" y="17625"/>
                      <a:pt x="17555" y="14863"/>
                      <a:pt x="19077" y="14258"/>
                    </a:cubicBezTo>
                    <a:cubicBezTo>
                      <a:pt x="20584" y="13652"/>
                      <a:pt x="20900" y="10853"/>
                      <a:pt x="20600" y="9289"/>
                    </a:cubicBezTo>
                    <a:cubicBezTo>
                      <a:pt x="20290" y="7727"/>
                      <a:pt x="17214" y="3041"/>
                      <a:pt x="16144" y="2109"/>
                    </a:cubicBezTo>
                    <a:close/>
                  </a:path>
                </a:pathLst>
              </a:custGeom>
              <a:solidFill>
                <a:schemeClr val="accent1"/>
              </a:solidFill>
              <a:ln>
                <a:noFill/>
              </a:ln>
              <a:effectLst/>
              <a:extLst/>
            </p:spPr>
            <p:txBody>
              <a:bodyPr lIns="38100" tIns="38100" rIns="38100" bIns="38100" anchor="ctr"/>
              <a:lstStyle/>
              <a:p>
                <a:endParaRPr lang="id-ID" sz="1800"/>
              </a:p>
            </p:txBody>
          </p:sp>
          <p:sp>
            <p:nvSpPr>
              <p:cNvPr id="160797" name="AutoShape 29"/>
              <p:cNvSpPr>
                <a:spLocks/>
              </p:cNvSpPr>
              <p:nvPr/>
            </p:nvSpPr>
            <p:spPr bwMode="auto">
              <a:xfrm>
                <a:off x="6137275" y="5970588"/>
                <a:ext cx="965200" cy="1030287"/>
              </a:xfrm>
              <a:custGeom>
                <a:avLst/>
                <a:gdLst>
                  <a:gd name="T0" fmla="*/ 482540 w 21390"/>
                  <a:gd name="T1" fmla="*/ 515118 h 21472"/>
                  <a:gd name="T2" fmla="*/ 482540 w 21390"/>
                  <a:gd name="T3" fmla="*/ 515118 h 21472"/>
                  <a:gd name="T4" fmla="*/ 482540 w 21390"/>
                  <a:gd name="T5" fmla="*/ 515118 h 21472"/>
                  <a:gd name="T6" fmla="*/ 482540 w 21390"/>
                  <a:gd name="T7" fmla="*/ 515118 h 214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0" h="21472">
                    <a:moveTo>
                      <a:pt x="13127" y="2797"/>
                    </a:moveTo>
                    <a:cubicBezTo>
                      <a:pt x="13155" y="2698"/>
                      <a:pt x="13235" y="2597"/>
                      <a:pt x="13339" y="2494"/>
                    </a:cubicBezTo>
                    <a:cubicBezTo>
                      <a:pt x="12721" y="1647"/>
                      <a:pt x="12085" y="816"/>
                      <a:pt x="11427" y="0"/>
                    </a:cubicBezTo>
                    <a:cubicBezTo>
                      <a:pt x="11175" y="229"/>
                      <a:pt x="11008" y="471"/>
                      <a:pt x="11073" y="692"/>
                    </a:cubicBezTo>
                    <a:cubicBezTo>
                      <a:pt x="11242" y="1253"/>
                      <a:pt x="11464" y="2516"/>
                      <a:pt x="11575" y="2867"/>
                    </a:cubicBezTo>
                    <a:cubicBezTo>
                      <a:pt x="11685" y="3217"/>
                      <a:pt x="11629" y="3708"/>
                      <a:pt x="11187" y="3778"/>
                    </a:cubicBezTo>
                    <a:cubicBezTo>
                      <a:pt x="10741" y="3849"/>
                      <a:pt x="10295" y="3568"/>
                      <a:pt x="9852" y="4060"/>
                    </a:cubicBezTo>
                    <a:cubicBezTo>
                      <a:pt x="9409" y="4551"/>
                      <a:pt x="8742" y="5252"/>
                      <a:pt x="8631" y="5673"/>
                    </a:cubicBezTo>
                    <a:cubicBezTo>
                      <a:pt x="8518" y="6095"/>
                      <a:pt x="7743" y="6445"/>
                      <a:pt x="7521" y="6796"/>
                    </a:cubicBezTo>
                    <a:cubicBezTo>
                      <a:pt x="7299" y="7147"/>
                      <a:pt x="7244" y="7568"/>
                      <a:pt x="6909" y="7779"/>
                    </a:cubicBezTo>
                    <a:cubicBezTo>
                      <a:pt x="6577" y="7988"/>
                      <a:pt x="6020" y="8691"/>
                      <a:pt x="5800" y="8620"/>
                    </a:cubicBezTo>
                    <a:cubicBezTo>
                      <a:pt x="5578" y="8551"/>
                      <a:pt x="4800" y="7919"/>
                      <a:pt x="4800" y="8270"/>
                    </a:cubicBezTo>
                    <a:cubicBezTo>
                      <a:pt x="4800" y="8620"/>
                      <a:pt x="4690" y="9321"/>
                      <a:pt x="4354" y="9181"/>
                    </a:cubicBezTo>
                    <a:cubicBezTo>
                      <a:pt x="4022" y="9040"/>
                      <a:pt x="3026" y="9181"/>
                      <a:pt x="3026" y="9392"/>
                    </a:cubicBezTo>
                    <a:cubicBezTo>
                      <a:pt x="3026" y="9603"/>
                      <a:pt x="3469" y="10235"/>
                      <a:pt x="3801" y="10304"/>
                    </a:cubicBezTo>
                    <a:cubicBezTo>
                      <a:pt x="4132" y="10374"/>
                      <a:pt x="4913" y="10866"/>
                      <a:pt x="5024" y="11356"/>
                    </a:cubicBezTo>
                    <a:cubicBezTo>
                      <a:pt x="5135" y="11848"/>
                      <a:pt x="5190" y="12689"/>
                      <a:pt x="5301" y="12970"/>
                    </a:cubicBezTo>
                    <a:cubicBezTo>
                      <a:pt x="5412" y="13251"/>
                      <a:pt x="5301" y="14374"/>
                      <a:pt x="5024" y="14514"/>
                    </a:cubicBezTo>
                    <a:cubicBezTo>
                      <a:pt x="4745" y="14655"/>
                      <a:pt x="2746" y="14444"/>
                      <a:pt x="2355" y="14374"/>
                    </a:cubicBezTo>
                    <a:cubicBezTo>
                      <a:pt x="1968" y="14303"/>
                      <a:pt x="1248" y="13672"/>
                      <a:pt x="916" y="14163"/>
                    </a:cubicBezTo>
                    <a:cubicBezTo>
                      <a:pt x="581" y="14655"/>
                      <a:pt x="-142" y="14724"/>
                      <a:pt x="24" y="15146"/>
                    </a:cubicBezTo>
                    <a:cubicBezTo>
                      <a:pt x="191" y="15566"/>
                      <a:pt x="470" y="15918"/>
                      <a:pt x="415" y="16268"/>
                    </a:cubicBezTo>
                    <a:cubicBezTo>
                      <a:pt x="357" y="16619"/>
                      <a:pt x="581" y="17460"/>
                      <a:pt x="191" y="18022"/>
                    </a:cubicBezTo>
                    <a:cubicBezTo>
                      <a:pt x="-197" y="18583"/>
                      <a:pt x="135" y="19144"/>
                      <a:pt x="302" y="19355"/>
                    </a:cubicBezTo>
                    <a:cubicBezTo>
                      <a:pt x="470" y="19566"/>
                      <a:pt x="246" y="20618"/>
                      <a:pt x="581" y="20618"/>
                    </a:cubicBezTo>
                    <a:cubicBezTo>
                      <a:pt x="916" y="20618"/>
                      <a:pt x="1747" y="20478"/>
                      <a:pt x="1747" y="20478"/>
                    </a:cubicBezTo>
                    <a:cubicBezTo>
                      <a:pt x="1747" y="20478"/>
                      <a:pt x="2134" y="21599"/>
                      <a:pt x="2355" y="21460"/>
                    </a:cubicBezTo>
                    <a:cubicBezTo>
                      <a:pt x="2580" y="21319"/>
                      <a:pt x="3082" y="20688"/>
                      <a:pt x="3469" y="20688"/>
                    </a:cubicBezTo>
                    <a:cubicBezTo>
                      <a:pt x="3856" y="20688"/>
                      <a:pt x="4745" y="20758"/>
                      <a:pt x="4966" y="20478"/>
                    </a:cubicBezTo>
                    <a:cubicBezTo>
                      <a:pt x="5190" y="20198"/>
                      <a:pt x="5855" y="19284"/>
                      <a:pt x="5855" y="19284"/>
                    </a:cubicBezTo>
                    <a:cubicBezTo>
                      <a:pt x="5855" y="19284"/>
                      <a:pt x="6242" y="19215"/>
                      <a:pt x="6298" y="18864"/>
                    </a:cubicBezTo>
                    <a:cubicBezTo>
                      <a:pt x="6353" y="18513"/>
                      <a:pt x="5965" y="17882"/>
                      <a:pt x="6298" y="17531"/>
                    </a:cubicBezTo>
                    <a:cubicBezTo>
                      <a:pt x="6632" y="17179"/>
                      <a:pt x="7134" y="16268"/>
                      <a:pt x="7410" y="16338"/>
                    </a:cubicBezTo>
                    <a:cubicBezTo>
                      <a:pt x="7688" y="16408"/>
                      <a:pt x="8075" y="15918"/>
                      <a:pt x="8075" y="15496"/>
                    </a:cubicBezTo>
                    <a:cubicBezTo>
                      <a:pt x="8075" y="15075"/>
                      <a:pt x="8186" y="14444"/>
                      <a:pt x="8576" y="14374"/>
                    </a:cubicBezTo>
                    <a:cubicBezTo>
                      <a:pt x="8963" y="14303"/>
                      <a:pt x="9630" y="14655"/>
                      <a:pt x="9963" y="14584"/>
                    </a:cubicBezTo>
                    <a:cubicBezTo>
                      <a:pt x="10295" y="14514"/>
                      <a:pt x="10852" y="14234"/>
                      <a:pt x="11187" y="14023"/>
                    </a:cubicBezTo>
                    <a:cubicBezTo>
                      <a:pt x="11519" y="13812"/>
                      <a:pt x="12072" y="13321"/>
                      <a:pt x="12238" y="13531"/>
                    </a:cubicBezTo>
                    <a:cubicBezTo>
                      <a:pt x="12405" y="13742"/>
                      <a:pt x="12629" y="14864"/>
                      <a:pt x="12850" y="15004"/>
                    </a:cubicBezTo>
                    <a:cubicBezTo>
                      <a:pt x="13075" y="15146"/>
                      <a:pt x="13628" y="15847"/>
                      <a:pt x="13906" y="15987"/>
                    </a:cubicBezTo>
                    <a:cubicBezTo>
                      <a:pt x="14182" y="16127"/>
                      <a:pt x="15125" y="16899"/>
                      <a:pt x="15296" y="17040"/>
                    </a:cubicBezTo>
                    <a:cubicBezTo>
                      <a:pt x="15461" y="17179"/>
                      <a:pt x="15737" y="18022"/>
                      <a:pt x="16015" y="18093"/>
                    </a:cubicBezTo>
                    <a:cubicBezTo>
                      <a:pt x="16292" y="18162"/>
                      <a:pt x="16457" y="18723"/>
                      <a:pt x="16402" y="18934"/>
                    </a:cubicBezTo>
                    <a:cubicBezTo>
                      <a:pt x="16346" y="19144"/>
                      <a:pt x="16181" y="19917"/>
                      <a:pt x="16346" y="19846"/>
                    </a:cubicBezTo>
                    <a:cubicBezTo>
                      <a:pt x="16513" y="19777"/>
                      <a:pt x="17014" y="19355"/>
                      <a:pt x="17124" y="19005"/>
                    </a:cubicBezTo>
                    <a:cubicBezTo>
                      <a:pt x="17238" y="18654"/>
                      <a:pt x="16626" y="17742"/>
                      <a:pt x="16904" y="17602"/>
                    </a:cubicBezTo>
                    <a:cubicBezTo>
                      <a:pt x="17183" y="17460"/>
                      <a:pt x="17736" y="18233"/>
                      <a:pt x="17903" y="18022"/>
                    </a:cubicBezTo>
                    <a:cubicBezTo>
                      <a:pt x="18069" y="17811"/>
                      <a:pt x="17183" y="16689"/>
                      <a:pt x="16848" y="16548"/>
                    </a:cubicBezTo>
                    <a:cubicBezTo>
                      <a:pt x="16513" y="16408"/>
                      <a:pt x="15793" y="16127"/>
                      <a:pt x="15572" y="15707"/>
                    </a:cubicBezTo>
                    <a:cubicBezTo>
                      <a:pt x="15350" y="15286"/>
                      <a:pt x="14625" y="14094"/>
                      <a:pt x="14403" y="13883"/>
                    </a:cubicBezTo>
                    <a:cubicBezTo>
                      <a:pt x="14182" y="13672"/>
                      <a:pt x="13795" y="12479"/>
                      <a:pt x="14071" y="12339"/>
                    </a:cubicBezTo>
                    <a:cubicBezTo>
                      <a:pt x="14347" y="12199"/>
                      <a:pt x="15125" y="12549"/>
                      <a:pt x="15405" y="12900"/>
                    </a:cubicBezTo>
                    <a:cubicBezTo>
                      <a:pt x="15683" y="13251"/>
                      <a:pt x="16236" y="14514"/>
                      <a:pt x="16457" y="14444"/>
                    </a:cubicBezTo>
                    <a:cubicBezTo>
                      <a:pt x="16682" y="14374"/>
                      <a:pt x="17460" y="15215"/>
                      <a:pt x="17792" y="15496"/>
                    </a:cubicBezTo>
                    <a:cubicBezTo>
                      <a:pt x="18123" y="15778"/>
                      <a:pt x="18290" y="16058"/>
                      <a:pt x="18290" y="16338"/>
                    </a:cubicBezTo>
                    <a:cubicBezTo>
                      <a:pt x="18290" y="16619"/>
                      <a:pt x="18069" y="16970"/>
                      <a:pt x="18512" y="17391"/>
                    </a:cubicBezTo>
                    <a:cubicBezTo>
                      <a:pt x="18957" y="17811"/>
                      <a:pt x="19624" y="18934"/>
                      <a:pt x="19791" y="19426"/>
                    </a:cubicBezTo>
                    <a:cubicBezTo>
                      <a:pt x="19957" y="19917"/>
                      <a:pt x="20400" y="20688"/>
                      <a:pt x="20621" y="20828"/>
                    </a:cubicBezTo>
                    <a:cubicBezTo>
                      <a:pt x="20845" y="20970"/>
                      <a:pt x="21177" y="19987"/>
                      <a:pt x="21288" y="19426"/>
                    </a:cubicBezTo>
                    <a:cubicBezTo>
                      <a:pt x="21403" y="18864"/>
                      <a:pt x="21122" y="18513"/>
                      <a:pt x="21012" y="18233"/>
                    </a:cubicBezTo>
                    <a:cubicBezTo>
                      <a:pt x="20901" y="17951"/>
                      <a:pt x="20565" y="17110"/>
                      <a:pt x="20735" y="17179"/>
                    </a:cubicBezTo>
                    <a:cubicBezTo>
                      <a:pt x="20873" y="17239"/>
                      <a:pt x="21168" y="17739"/>
                      <a:pt x="21390" y="17655"/>
                    </a:cubicBezTo>
                    <a:cubicBezTo>
                      <a:pt x="19508" y="12429"/>
                      <a:pt x="16913" y="7514"/>
                      <a:pt x="13708" y="3012"/>
                    </a:cubicBezTo>
                    <a:cubicBezTo>
                      <a:pt x="13345" y="3072"/>
                      <a:pt x="13063" y="3043"/>
                      <a:pt x="13127" y="2797"/>
                    </a:cubicBezTo>
                    <a:close/>
                  </a:path>
                </a:pathLst>
              </a:custGeom>
              <a:solidFill>
                <a:schemeClr val="accent1"/>
              </a:solidFill>
              <a:ln>
                <a:noFill/>
              </a:ln>
              <a:effectLst/>
              <a:extLst/>
            </p:spPr>
            <p:txBody>
              <a:bodyPr lIns="38100" tIns="38100" rIns="38100" bIns="38100" anchor="ctr"/>
              <a:lstStyle/>
              <a:p>
                <a:endParaRPr lang="id-ID" sz="1800"/>
              </a:p>
            </p:txBody>
          </p:sp>
          <p:sp>
            <p:nvSpPr>
              <p:cNvPr id="160798" name="AutoShape 30"/>
              <p:cNvSpPr>
                <a:spLocks/>
              </p:cNvSpPr>
              <p:nvPr/>
            </p:nvSpPr>
            <p:spPr bwMode="auto">
              <a:xfrm>
                <a:off x="5922963" y="6953250"/>
                <a:ext cx="1349375" cy="2378075"/>
              </a:xfrm>
              <a:custGeom>
                <a:avLst/>
                <a:gdLst>
                  <a:gd name="T0" fmla="*/ 674604 w 21468"/>
                  <a:gd name="T1" fmla="*/ 1197431 h 21523"/>
                  <a:gd name="T2" fmla="*/ 674604 w 21468"/>
                  <a:gd name="T3" fmla="*/ 1197431 h 21523"/>
                  <a:gd name="T4" fmla="*/ 674604 w 21468"/>
                  <a:gd name="T5" fmla="*/ 1197431 h 21523"/>
                  <a:gd name="T6" fmla="*/ 674604 w 21468"/>
                  <a:gd name="T7" fmla="*/ 1197431 h 215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523">
                    <a:moveTo>
                      <a:pt x="6346" y="4953"/>
                    </a:moveTo>
                    <a:cubicBezTo>
                      <a:pt x="6045" y="4802"/>
                      <a:pt x="5387" y="4499"/>
                      <a:pt x="5387" y="4499"/>
                    </a:cubicBezTo>
                    <a:cubicBezTo>
                      <a:pt x="5489" y="4458"/>
                      <a:pt x="6346" y="4333"/>
                      <a:pt x="6425" y="4361"/>
                    </a:cubicBezTo>
                    <a:cubicBezTo>
                      <a:pt x="6505" y="4389"/>
                      <a:pt x="6644" y="4513"/>
                      <a:pt x="6664" y="4650"/>
                    </a:cubicBezTo>
                    <a:cubicBezTo>
                      <a:pt x="6686" y="4788"/>
                      <a:pt x="6644" y="5106"/>
                      <a:pt x="6346" y="4953"/>
                    </a:cubicBezTo>
                    <a:close/>
                    <a:moveTo>
                      <a:pt x="3912" y="4086"/>
                    </a:moveTo>
                    <a:cubicBezTo>
                      <a:pt x="3792" y="4196"/>
                      <a:pt x="3634" y="4058"/>
                      <a:pt x="3554" y="3948"/>
                    </a:cubicBezTo>
                    <a:cubicBezTo>
                      <a:pt x="3474" y="3838"/>
                      <a:pt x="3472" y="3586"/>
                      <a:pt x="3534" y="3480"/>
                    </a:cubicBezTo>
                    <a:cubicBezTo>
                      <a:pt x="3653" y="3274"/>
                      <a:pt x="4071" y="3356"/>
                      <a:pt x="4133" y="3549"/>
                    </a:cubicBezTo>
                    <a:cubicBezTo>
                      <a:pt x="4190" y="3741"/>
                      <a:pt x="4031" y="3975"/>
                      <a:pt x="3912" y="4086"/>
                    </a:cubicBezTo>
                    <a:close/>
                    <a:moveTo>
                      <a:pt x="3775" y="2626"/>
                    </a:moveTo>
                    <a:cubicBezTo>
                      <a:pt x="3832" y="2613"/>
                      <a:pt x="4031" y="2626"/>
                      <a:pt x="4053" y="2682"/>
                    </a:cubicBezTo>
                    <a:cubicBezTo>
                      <a:pt x="4071" y="2737"/>
                      <a:pt x="4031" y="2943"/>
                      <a:pt x="3912" y="3053"/>
                    </a:cubicBezTo>
                    <a:cubicBezTo>
                      <a:pt x="3792" y="3163"/>
                      <a:pt x="3713" y="2998"/>
                      <a:pt x="3634" y="2902"/>
                    </a:cubicBezTo>
                    <a:cubicBezTo>
                      <a:pt x="3554" y="2805"/>
                      <a:pt x="3620" y="2661"/>
                      <a:pt x="3775" y="2626"/>
                    </a:cubicBezTo>
                    <a:close/>
                    <a:moveTo>
                      <a:pt x="20604" y="2289"/>
                    </a:moveTo>
                    <a:cubicBezTo>
                      <a:pt x="20231" y="2158"/>
                      <a:pt x="19921" y="2107"/>
                      <a:pt x="19727" y="2086"/>
                    </a:cubicBezTo>
                    <a:cubicBezTo>
                      <a:pt x="19449" y="2056"/>
                      <a:pt x="18810" y="2177"/>
                      <a:pt x="18810" y="1995"/>
                    </a:cubicBezTo>
                    <a:cubicBezTo>
                      <a:pt x="18810" y="1811"/>
                      <a:pt x="18493" y="1507"/>
                      <a:pt x="17974" y="1660"/>
                    </a:cubicBezTo>
                    <a:cubicBezTo>
                      <a:pt x="17456" y="1811"/>
                      <a:pt x="17057" y="2025"/>
                      <a:pt x="17057" y="2238"/>
                    </a:cubicBezTo>
                    <a:cubicBezTo>
                      <a:pt x="17057" y="2452"/>
                      <a:pt x="16975" y="2756"/>
                      <a:pt x="16657" y="2665"/>
                    </a:cubicBezTo>
                    <a:cubicBezTo>
                      <a:pt x="16339" y="2574"/>
                      <a:pt x="15221" y="2360"/>
                      <a:pt x="15062" y="2086"/>
                    </a:cubicBezTo>
                    <a:cubicBezTo>
                      <a:pt x="14903" y="1811"/>
                      <a:pt x="14506" y="1750"/>
                      <a:pt x="14145" y="1720"/>
                    </a:cubicBezTo>
                    <a:cubicBezTo>
                      <a:pt x="13785" y="1690"/>
                      <a:pt x="12509" y="1446"/>
                      <a:pt x="12709" y="1263"/>
                    </a:cubicBezTo>
                    <a:cubicBezTo>
                      <a:pt x="12908" y="1080"/>
                      <a:pt x="13110" y="654"/>
                      <a:pt x="13070" y="470"/>
                    </a:cubicBezTo>
                    <a:cubicBezTo>
                      <a:pt x="13028" y="288"/>
                      <a:pt x="12469" y="-77"/>
                      <a:pt x="11913" y="13"/>
                    </a:cubicBezTo>
                    <a:cubicBezTo>
                      <a:pt x="11354" y="105"/>
                      <a:pt x="10595" y="349"/>
                      <a:pt x="10079" y="227"/>
                    </a:cubicBezTo>
                    <a:cubicBezTo>
                      <a:pt x="9557" y="105"/>
                      <a:pt x="9240" y="135"/>
                      <a:pt x="8881" y="258"/>
                    </a:cubicBezTo>
                    <a:cubicBezTo>
                      <a:pt x="8522" y="379"/>
                      <a:pt x="7086" y="958"/>
                      <a:pt x="6887" y="836"/>
                    </a:cubicBezTo>
                    <a:cubicBezTo>
                      <a:pt x="6686" y="715"/>
                      <a:pt x="6488" y="745"/>
                      <a:pt x="6169" y="776"/>
                    </a:cubicBezTo>
                    <a:cubicBezTo>
                      <a:pt x="5851" y="806"/>
                      <a:pt x="5690" y="623"/>
                      <a:pt x="5451" y="654"/>
                    </a:cubicBezTo>
                    <a:cubicBezTo>
                      <a:pt x="5210" y="684"/>
                      <a:pt x="4972" y="867"/>
                      <a:pt x="4853" y="1050"/>
                    </a:cubicBezTo>
                    <a:cubicBezTo>
                      <a:pt x="4734" y="1233"/>
                      <a:pt x="4256" y="1446"/>
                      <a:pt x="3936" y="1599"/>
                    </a:cubicBezTo>
                    <a:cubicBezTo>
                      <a:pt x="3616" y="1750"/>
                      <a:pt x="3218" y="1964"/>
                      <a:pt x="3298" y="2177"/>
                    </a:cubicBezTo>
                    <a:cubicBezTo>
                      <a:pt x="3377" y="2391"/>
                      <a:pt x="3695" y="2695"/>
                      <a:pt x="3298" y="2970"/>
                    </a:cubicBezTo>
                    <a:cubicBezTo>
                      <a:pt x="2900" y="3244"/>
                      <a:pt x="2379" y="3518"/>
                      <a:pt x="2180" y="3640"/>
                    </a:cubicBezTo>
                    <a:cubicBezTo>
                      <a:pt x="1981" y="3762"/>
                      <a:pt x="1742" y="4128"/>
                      <a:pt x="1663" y="4219"/>
                    </a:cubicBezTo>
                    <a:cubicBezTo>
                      <a:pt x="1584" y="4311"/>
                      <a:pt x="665" y="4981"/>
                      <a:pt x="585" y="5195"/>
                    </a:cubicBezTo>
                    <a:cubicBezTo>
                      <a:pt x="505" y="5407"/>
                      <a:pt x="108" y="6170"/>
                      <a:pt x="108" y="6170"/>
                    </a:cubicBezTo>
                    <a:cubicBezTo>
                      <a:pt x="108" y="6170"/>
                      <a:pt x="505" y="6627"/>
                      <a:pt x="466" y="7023"/>
                    </a:cubicBezTo>
                    <a:cubicBezTo>
                      <a:pt x="426" y="7418"/>
                      <a:pt x="267" y="7998"/>
                      <a:pt x="148" y="8242"/>
                    </a:cubicBezTo>
                    <a:cubicBezTo>
                      <a:pt x="28" y="8486"/>
                      <a:pt x="-132" y="8912"/>
                      <a:pt x="187" y="9186"/>
                    </a:cubicBezTo>
                    <a:cubicBezTo>
                      <a:pt x="505" y="9461"/>
                      <a:pt x="1544" y="10132"/>
                      <a:pt x="1742" y="10405"/>
                    </a:cubicBezTo>
                    <a:cubicBezTo>
                      <a:pt x="1941" y="10680"/>
                      <a:pt x="1742" y="10984"/>
                      <a:pt x="2339" y="11137"/>
                    </a:cubicBezTo>
                    <a:cubicBezTo>
                      <a:pt x="2940" y="11289"/>
                      <a:pt x="3655" y="11564"/>
                      <a:pt x="3815" y="11746"/>
                    </a:cubicBezTo>
                    <a:cubicBezTo>
                      <a:pt x="3975" y="11930"/>
                      <a:pt x="4495" y="12265"/>
                      <a:pt x="4853" y="12203"/>
                    </a:cubicBezTo>
                    <a:cubicBezTo>
                      <a:pt x="5210" y="12143"/>
                      <a:pt x="5931" y="11838"/>
                      <a:pt x="6209" y="11868"/>
                    </a:cubicBezTo>
                    <a:cubicBezTo>
                      <a:pt x="6488" y="11900"/>
                      <a:pt x="6726" y="12173"/>
                      <a:pt x="7287" y="11990"/>
                    </a:cubicBezTo>
                    <a:cubicBezTo>
                      <a:pt x="7843" y="11808"/>
                      <a:pt x="9081" y="11381"/>
                      <a:pt x="9399" y="11411"/>
                    </a:cubicBezTo>
                    <a:cubicBezTo>
                      <a:pt x="9717" y="11441"/>
                      <a:pt x="10198" y="11503"/>
                      <a:pt x="10317" y="11746"/>
                    </a:cubicBezTo>
                    <a:cubicBezTo>
                      <a:pt x="10437" y="11990"/>
                      <a:pt x="10477" y="12295"/>
                      <a:pt x="10834" y="12265"/>
                    </a:cubicBezTo>
                    <a:cubicBezTo>
                      <a:pt x="11194" y="12234"/>
                      <a:pt x="12111" y="12021"/>
                      <a:pt x="12270" y="12265"/>
                    </a:cubicBezTo>
                    <a:cubicBezTo>
                      <a:pt x="12429" y="12509"/>
                      <a:pt x="12549" y="13331"/>
                      <a:pt x="12429" y="13453"/>
                    </a:cubicBezTo>
                    <a:cubicBezTo>
                      <a:pt x="12310" y="13576"/>
                      <a:pt x="11992" y="14185"/>
                      <a:pt x="12191" y="14307"/>
                    </a:cubicBezTo>
                    <a:cubicBezTo>
                      <a:pt x="12389" y="14428"/>
                      <a:pt x="12789" y="14977"/>
                      <a:pt x="13028" y="15160"/>
                    </a:cubicBezTo>
                    <a:cubicBezTo>
                      <a:pt x="13268" y="15342"/>
                      <a:pt x="14024" y="16105"/>
                      <a:pt x="14063" y="16318"/>
                    </a:cubicBezTo>
                    <a:cubicBezTo>
                      <a:pt x="14103" y="16531"/>
                      <a:pt x="13904" y="16683"/>
                      <a:pt x="13984" y="16867"/>
                    </a:cubicBezTo>
                    <a:cubicBezTo>
                      <a:pt x="14063" y="17050"/>
                      <a:pt x="14423" y="17384"/>
                      <a:pt x="14344" y="17751"/>
                    </a:cubicBezTo>
                    <a:cubicBezTo>
                      <a:pt x="14265" y="18116"/>
                      <a:pt x="14145" y="18238"/>
                      <a:pt x="13904" y="18390"/>
                    </a:cubicBezTo>
                    <a:cubicBezTo>
                      <a:pt x="13666" y="18543"/>
                      <a:pt x="13666" y="19092"/>
                      <a:pt x="13587" y="19304"/>
                    </a:cubicBezTo>
                    <a:cubicBezTo>
                      <a:pt x="13507" y="19517"/>
                      <a:pt x="12829" y="19853"/>
                      <a:pt x="13427" y="20249"/>
                    </a:cubicBezTo>
                    <a:cubicBezTo>
                      <a:pt x="13977" y="20613"/>
                      <a:pt x="14360" y="21133"/>
                      <a:pt x="14541" y="21523"/>
                    </a:cubicBezTo>
                    <a:cubicBezTo>
                      <a:pt x="18936" y="17419"/>
                      <a:pt x="21468" y="12601"/>
                      <a:pt x="21468" y="7446"/>
                    </a:cubicBezTo>
                    <a:cubicBezTo>
                      <a:pt x="21468" y="5683"/>
                      <a:pt x="21169" y="3959"/>
                      <a:pt x="20604" y="2289"/>
                    </a:cubicBezTo>
                    <a:close/>
                  </a:path>
                </a:pathLst>
              </a:custGeom>
              <a:solidFill>
                <a:schemeClr val="accent1"/>
              </a:solidFill>
              <a:ln>
                <a:noFill/>
              </a:ln>
              <a:effectLst/>
              <a:extLst/>
            </p:spPr>
            <p:txBody>
              <a:bodyPr lIns="38100" tIns="38100" rIns="38100" bIns="38100" anchor="ctr"/>
              <a:lstStyle/>
              <a:p>
                <a:endParaRPr lang="id-ID" sz="1800"/>
              </a:p>
            </p:txBody>
          </p:sp>
          <p:sp>
            <p:nvSpPr>
              <p:cNvPr id="160799" name="AutoShape 31"/>
              <p:cNvSpPr>
                <a:spLocks/>
              </p:cNvSpPr>
              <p:nvPr/>
            </p:nvSpPr>
            <p:spPr bwMode="auto">
              <a:xfrm>
                <a:off x="6137275" y="6056313"/>
                <a:ext cx="133350" cy="209550"/>
              </a:xfrm>
              <a:custGeom>
                <a:avLst/>
                <a:gdLst>
                  <a:gd name="T0" fmla="*/ 66667 w 20852"/>
                  <a:gd name="T1" fmla="*/ 105873 h 21181"/>
                  <a:gd name="T2" fmla="*/ 66667 w 20852"/>
                  <a:gd name="T3" fmla="*/ 105873 h 21181"/>
                  <a:gd name="T4" fmla="*/ 66667 w 20852"/>
                  <a:gd name="T5" fmla="*/ 105873 h 21181"/>
                  <a:gd name="T6" fmla="*/ 66667 w 20852"/>
                  <a:gd name="T7" fmla="*/ 105873 h 211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2" h="21181">
                    <a:moveTo>
                      <a:pt x="1419" y="20976"/>
                    </a:moveTo>
                    <a:cubicBezTo>
                      <a:pt x="2622" y="21487"/>
                      <a:pt x="4969" y="20976"/>
                      <a:pt x="6924" y="20127"/>
                    </a:cubicBezTo>
                    <a:cubicBezTo>
                      <a:pt x="8885" y="19280"/>
                      <a:pt x="11232" y="18256"/>
                      <a:pt x="13801" y="17745"/>
                    </a:cubicBezTo>
                    <a:cubicBezTo>
                      <a:pt x="16364" y="17239"/>
                      <a:pt x="17541" y="15874"/>
                      <a:pt x="18109" y="15194"/>
                    </a:cubicBezTo>
                    <a:cubicBezTo>
                      <a:pt x="18717" y="14514"/>
                      <a:pt x="18495" y="10604"/>
                      <a:pt x="17717" y="8900"/>
                    </a:cubicBezTo>
                    <a:cubicBezTo>
                      <a:pt x="16933" y="7196"/>
                      <a:pt x="19894" y="6350"/>
                      <a:pt x="20672" y="5326"/>
                    </a:cubicBezTo>
                    <a:cubicBezTo>
                      <a:pt x="21456" y="4311"/>
                      <a:pt x="19502" y="2095"/>
                      <a:pt x="18109" y="1080"/>
                    </a:cubicBezTo>
                    <a:cubicBezTo>
                      <a:pt x="16736" y="56"/>
                      <a:pt x="13997" y="-112"/>
                      <a:pt x="13213" y="56"/>
                    </a:cubicBezTo>
                    <a:cubicBezTo>
                      <a:pt x="12409" y="225"/>
                      <a:pt x="7512" y="1926"/>
                      <a:pt x="6727" y="2438"/>
                    </a:cubicBezTo>
                    <a:cubicBezTo>
                      <a:pt x="5949" y="2944"/>
                      <a:pt x="6727" y="4646"/>
                      <a:pt x="6335" y="5669"/>
                    </a:cubicBezTo>
                    <a:cubicBezTo>
                      <a:pt x="5949" y="6693"/>
                      <a:pt x="2792" y="5326"/>
                      <a:pt x="1811" y="5494"/>
                    </a:cubicBezTo>
                    <a:cubicBezTo>
                      <a:pt x="837" y="5669"/>
                      <a:pt x="641" y="7542"/>
                      <a:pt x="445" y="8563"/>
                    </a:cubicBezTo>
                    <a:cubicBezTo>
                      <a:pt x="249" y="9581"/>
                      <a:pt x="2007" y="10773"/>
                      <a:pt x="2792" y="12306"/>
                    </a:cubicBezTo>
                    <a:cubicBezTo>
                      <a:pt x="3576" y="13835"/>
                      <a:pt x="249" y="15874"/>
                      <a:pt x="53" y="16898"/>
                    </a:cubicBezTo>
                    <a:cubicBezTo>
                      <a:pt x="-143" y="17919"/>
                      <a:pt x="183" y="20443"/>
                      <a:pt x="1419" y="20976"/>
                    </a:cubicBezTo>
                    <a:close/>
                  </a:path>
                </a:pathLst>
              </a:custGeom>
              <a:solidFill>
                <a:schemeClr val="accent1"/>
              </a:solidFill>
              <a:ln>
                <a:noFill/>
              </a:ln>
              <a:effectLst/>
              <a:extLst/>
            </p:spPr>
            <p:txBody>
              <a:bodyPr lIns="38100" tIns="38100" rIns="38100" bIns="38100" anchor="ctr"/>
              <a:lstStyle/>
              <a:p>
                <a:endParaRPr lang="id-ID" sz="1800"/>
              </a:p>
            </p:txBody>
          </p:sp>
          <p:sp>
            <p:nvSpPr>
              <p:cNvPr id="160800" name="AutoShape 32"/>
              <p:cNvSpPr>
                <a:spLocks/>
              </p:cNvSpPr>
              <p:nvPr/>
            </p:nvSpPr>
            <p:spPr bwMode="auto">
              <a:xfrm>
                <a:off x="6223000" y="5884863"/>
                <a:ext cx="227013" cy="466725"/>
              </a:xfrm>
              <a:custGeom>
                <a:avLst/>
                <a:gdLst>
                  <a:gd name="T0" fmla="*/ 113493 w 21016"/>
                  <a:gd name="T1" fmla="*/ 238588 h 21253"/>
                  <a:gd name="T2" fmla="*/ 113493 w 21016"/>
                  <a:gd name="T3" fmla="*/ 238588 h 21253"/>
                  <a:gd name="T4" fmla="*/ 113493 w 21016"/>
                  <a:gd name="T5" fmla="*/ 238588 h 21253"/>
                  <a:gd name="T6" fmla="*/ 113493 w 21016"/>
                  <a:gd name="T7" fmla="*/ 238588 h 21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6" h="21253">
                    <a:moveTo>
                      <a:pt x="3375" y="7754"/>
                    </a:moveTo>
                    <a:cubicBezTo>
                      <a:pt x="4430" y="7909"/>
                      <a:pt x="3607" y="9214"/>
                      <a:pt x="3607" y="9214"/>
                    </a:cubicBezTo>
                    <a:cubicBezTo>
                      <a:pt x="3607" y="9214"/>
                      <a:pt x="4766" y="9984"/>
                      <a:pt x="5357" y="10060"/>
                    </a:cubicBezTo>
                    <a:cubicBezTo>
                      <a:pt x="5933" y="10139"/>
                      <a:pt x="7556" y="9600"/>
                      <a:pt x="7799" y="9984"/>
                    </a:cubicBezTo>
                    <a:cubicBezTo>
                      <a:pt x="8031" y="10370"/>
                      <a:pt x="7799" y="10981"/>
                      <a:pt x="8595" y="11444"/>
                    </a:cubicBezTo>
                    <a:cubicBezTo>
                      <a:pt x="9418" y="11906"/>
                      <a:pt x="8031" y="12752"/>
                      <a:pt x="7556" y="13059"/>
                    </a:cubicBezTo>
                    <a:cubicBezTo>
                      <a:pt x="7092" y="13367"/>
                      <a:pt x="4893" y="13290"/>
                      <a:pt x="4070" y="13597"/>
                    </a:cubicBezTo>
                    <a:cubicBezTo>
                      <a:pt x="3259" y="13904"/>
                      <a:pt x="4070" y="15288"/>
                      <a:pt x="4430" y="15903"/>
                    </a:cubicBezTo>
                    <a:cubicBezTo>
                      <a:pt x="4766" y="16517"/>
                      <a:pt x="3031" y="16980"/>
                      <a:pt x="3031" y="17287"/>
                    </a:cubicBezTo>
                    <a:cubicBezTo>
                      <a:pt x="3031" y="17594"/>
                      <a:pt x="5357" y="17519"/>
                      <a:pt x="6397" y="17901"/>
                    </a:cubicBezTo>
                    <a:cubicBezTo>
                      <a:pt x="7440" y="18285"/>
                      <a:pt x="6049" y="18516"/>
                      <a:pt x="5357" y="18671"/>
                    </a:cubicBezTo>
                    <a:cubicBezTo>
                      <a:pt x="4662" y="18827"/>
                      <a:pt x="2169" y="20467"/>
                      <a:pt x="1872" y="20746"/>
                    </a:cubicBezTo>
                    <a:cubicBezTo>
                      <a:pt x="1296" y="21284"/>
                      <a:pt x="3607" y="21360"/>
                      <a:pt x="4662" y="21129"/>
                    </a:cubicBezTo>
                    <a:cubicBezTo>
                      <a:pt x="5705" y="20901"/>
                      <a:pt x="6860" y="20514"/>
                      <a:pt x="7672" y="20287"/>
                    </a:cubicBezTo>
                    <a:cubicBezTo>
                      <a:pt x="8495" y="20055"/>
                      <a:pt x="10809" y="19900"/>
                      <a:pt x="11965" y="19824"/>
                    </a:cubicBezTo>
                    <a:cubicBezTo>
                      <a:pt x="13120" y="19748"/>
                      <a:pt x="15566" y="19438"/>
                      <a:pt x="17544" y="19362"/>
                    </a:cubicBezTo>
                    <a:cubicBezTo>
                      <a:pt x="19511" y="19285"/>
                      <a:pt x="20091" y="18592"/>
                      <a:pt x="19975" y="17978"/>
                    </a:cubicBezTo>
                    <a:cubicBezTo>
                      <a:pt x="19859" y="17363"/>
                      <a:pt x="20207" y="16980"/>
                      <a:pt x="20786" y="16517"/>
                    </a:cubicBezTo>
                    <a:cubicBezTo>
                      <a:pt x="21377" y="16055"/>
                      <a:pt x="20682" y="14751"/>
                      <a:pt x="20323" y="14367"/>
                    </a:cubicBezTo>
                    <a:cubicBezTo>
                      <a:pt x="19975" y="13981"/>
                      <a:pt x="18008" y="14443"/>
                      <a:pt x="17417" y="14288"/>
                    </a:cubicBezTo>
                    <a:cubicBezTo>
                      <a:pt x="16853" y="14136"/>
                      <a:pt x="17085" y="12983"/>
                      <a:pt x="16953" y="11830"/>
                    </a:cubicBezTo>
                    <a:cubicBezTo>
                      <a:pt x="16853" y="10678"/>
                      <a:pt x="16026" y="10370"/>
                      <a:pt x="14179" y="9984"/>
                    </a:cubicBezTo>
                    <a:cubicBezTo>
                      <a:pt x="12324" y="9600"/>
                      <a:pt x="12556" y="8676"/>
                      <a:pt x="12324" y="7909"/>
                    </a:cubicBezTo>
                    <a:cubicBezTo>
                      <a:pt x="12081" y="7139"/>
                      <a:pt x="10693" y="6908"/>
                      <a:pt x="9754" y="6063"/>
                    </a:cubicBezTo>
                    <a:cubicBezTo>
                      <a:pt x="8827" y="5217"/>
                      <a:pt x="12081" y="3450"/>
                      <a:pt x="11501" y="2529"/>
                    </a:cubicBezTo>
                    <a:cubicBezTo>
                      <a:pt x="10925" y="1606"/>
                      <a:pt x="7799" y="2529"/>
                      <a:pt x="6744" y="2449"/>
                    </a:cubicBezTo>
                    <a:cubicBezTo>
                      <a:pt x="5705" y="2372"/>
                      <a:pt x="8595" y="837"/>
                      <a:pt x="8595" y="298"/>
                    </a:cubicBezTo>
                    <a:cubicBezTo>
                      <a:pt x="8595" y="-239"/>
                      <a:pt x="6628" y="67"/>
                      <a:pt x="5821" y="298"/>
                    </a:cubicBezTo>
                    <a:cubicBezTo>
                      <a:pt x="4998" y="530"/>
                      <a:pt x="1756" y="1835"/>
                      <a:pt x="1064" y="2142"/>
                    </a:cubicBezTo>
                    <a:cubicBezTo>
                      <a:pt x="369" y="2449"/>
                      <a:pt x="-222" y="3219"/>
                      <a:pt x="601" y="4140"/>
                    </a:cubicBezTo>
                    <a:cubicBezTo>
                      <a:pt x="1412" y="5065"/>
                      <a:pt x="137" y="5448"/>
                      <a:pt x="9" y="5832"/>
                    </a:cubicBezTo>
                    <a:cubicBezTo>
                      <a:pt x="-95" y="6218"/>
                      <a:pt x="701" y="6756"/>
                      <a:pt x="832" y="7371"/>
                    </a:cubicBezTo>
                    <a:cubicBezTo>
                      <a:pt x="933" y="7985"/>
                      <a:pt x="2335" y="7602"/>
                      <a:pt x="3375" y="7754"/>
                    </a:cubicBezTo>
                    <a:close/>
                  </a:path>
                </a:pathLst>
              </a:custGeom>
              <a:solidFill>
                <a:schemeClr val="accent1"/>
              </a:solidFill>
              <a:ln>
                <a:noFill/>
              </a:ln>
              <a:effectLst/>
              <a:extLst/>
            </p:spPr>
            <p:txBody>
              <a:bodyPr lIns="38100" tIns="38100" rIns="38100" bIns="38100" anchor="ctr"/>
              <a:lstStyle/>
              <a:p>
                <a:endParaRPr lang="id-ID" sz="1800"/>
              </a:p>
            </p:txBody>
          </p:sp>
        </p:grpSp>
        <p:sp>
          <p:nvSpPr>
            <p:cNvPr id="160801" name="AutoShape 33"/>
            <p:cNvSpPr>
              <a:spLocks/>
            </p:cNvSpPr>
            <p:nvPr/>
          </p:nvSpPr>
          <p:spPr bwMode="auto">
            <a:xfrm>
              <a:off x="1268413" y="4775200"/>
              <a:ext cx="5991225" cy="5991225"/>
            </a:xfrm>
            <a:custGeom>
              <a:avLst/>
              <a:gdLst>
                <a:gd name="T0" fmla="*/ 2995240 w 21600"/>
                <a:gd name="T1" fmla="*/ 2995465 h 21600"/>
                <a:gd name="T2" fmla="*/ 2995240 w 21600"/>
                <a:gd name="T3" fmla="*/ 2995465 h 21600"/>
                <a:gd name="T4" fmla="*/ 2995240 w 21600"/>
                <a:gd name="T5" fmla="*/ 2995465 h 21600"/>
                <a:gd name="T6" fmla="*/ 2995240 w 21600"/>
                <a:gd name="T7" fmla="*/ 2995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600"/>
                  </a:cubicBezTo>
                  <a:cubicBezTo>
                    <a:pt x="4834" y="21600"/>
                    <a:pt x="0" y="16764"/>
                    <a:pt x="0" y="10799"/>
                  </a:cubicBezTo>
                  <a:cubicBezTo>
                    <a:pt x="0" y="4835"/>
                    <a:pt x="4834" y="0"/>
                    <a:pt x="10799" y="0"/>
                  </a:cubicBezTo>
                  <a:cubicBezTo>
                    <a:pt x="16764" y="0"/>
                    <a:pt x="21599" y="4835"/>
                    <a:pt x="21599" y="10799"/>
                  </a:cubicBezTo>
                  <a:close/>
                </a:path>
              </a:pathLst>
            </a:custGeom>
            <a:noFill/>
            <a:ln w="762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grpSp>
      <p:sp>
        <p:nvSpPr>
          <p:cNvPr id="160802" name="Line 34"/>
          <p:cNvSpPr>
            <a:spLocks noChangeShapeType="1"/>
          </p:cNvSpPr>
          <p:nvPr/>
        </p:nvSpPr>
        <p:spPr bwMode="auto">
          <a:xfrm>
            <a:off x="5556648" y="4701779"/>
            <a:ext cx="3596878"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60803" name="Line 35"/>
          <p:cNvSpPr>
            <a:spLocks noChangeShapeType="1"/>
          </p:cNvSpPr>
          <p:nvPr/>
        </p:nvSpPr>
        <p:spPr bwMode="auto">
          <a:xfrm>
            <a:off x="6538912" y="6062663"/>
            <a:ext cx="2414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60804" name="Line 36"/>
          <p:cNvSpPr>
            <a:spLocks noChangeShapeType="1"/>
          </p:cNvSpPr>
          <p:nvPr/>
        </p:nvSpPr>
        <p:spPr bwMode="auto">
          <a:xfrm flipV="1">
            <a:off x="6919912" y="7552135"/>
            <a:ext cx="2033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60805" name="Line 37"/>
          <p:cNvSpPr>
            <a:spLocks noChangeShapeType="1"/>
          </p:cNvSpPr>
          <p:nvPr/>
        </p:nvSpPr>
        <p:spPr bwMode="auto">
          <a:xfrm flipV="1">
            <a:off x="5543550" y="10348913"/>
            <a:ext cx="35956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60806" name="Line 38"/>
          <p:cNvSpPr>
            <a:spLocks noChangeShapeType="1"/>
          </p:cNvSpPr>
          <p:nvPr/>
        </p:nvSpPr>
        <p:spPr bwMode="auto">
          <a:xfrm>
            <a:off x="6538912" y="9034463"/>
            <a:ext cx="2414588" cy="0"/>
          </a:xfrm>
          <a:prstGeom prst="line">
            <a:avLst/>
          </a:prstGeom>
          <a:noFill/>
          <a:ln w="12700" cap="flat" cmpd="sng">
            <a:solidFill>
              <a:schemeClr val="bg2">
                <a:lumMod val="7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latin typeface="Roboto" charset="0"/>
              <a:ea typeface="ＭＳ Ｐゴシック" charset="0"/>
              <a:cs typeface="Roboto" charset="0"/>
              <a:sym typeface="Roboto" charset="0"/>
            </a:endParaRPr>
          </a:p>
        </p:txBody>
      </p:sp>
      <p:sp>
        <p:nvSpPr>
          <p:cNvPr id="160807" name="AutoShape 39"/>
          <p:cNvSpPr>
            <a:spLocks/>
          </p:cNvSpPr>
          <p:nvPr/>
        </p:nvSpPr>
        <p:spPr bwMode="auto">
          <a:xfrm>
            <a:off x="11239500" y="4302919"/>
            <a:ext cx="5637610"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1"/>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1"/>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1"/>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1"/>
                </a:solidFill>
                <a:latin typeface="Roboto Light" panose="02000000000000000000" pitchFamily="2" charset="0"/>
                <a:ea typeface="Roboto Light" panose="02000000000000000000" pitchFamily="2" charset="0"/>
                <a:cs typeface="Roboto" charset="0"/>
                <a:sym typeface="Roboto" charset="0"/>
              </a:rPr>
              <a:t> look even never turn that way</a:t>
            </a:r>
          </a:p>
        </p:txBody>
      </p:sp>
      <p:sp>
        <p:nvSpPr>
          <p:cNvPr id="160808" name="AutoShape 40"/>
          <p:cNvSpPr>
            <a:spLocks/>
          </p:cNvSpPr>
          <p:nvPr/>
        </p:nvSpPr>
        <p:spPr bwMode="auto">
          <a:xfrm>
            <a:off x="8953501" y="4436269"/>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rgbClr val="FFFFFF"/>
                </a:solidFill>
                <a:latin typeface="Roboto" charset="0"/>
                <a:ea typeface="ＭＳ Ｐゴシック" charset="0"/>
                <a:cs typeface="Roboto" charset="0"/>
                <a:sym typeface="Roboto" charset="0"/>
              </a:rPr>
              <a:t>2011</a:t>
            </a:r>
            <a:endParaRPr lang="en-US" sz="1800">
              <a:latin typeface="Roboto" charset="0"/>
              <a:ea typeface="ＭＳ Ｐゴシック" charset="0"/>
              <a:cs typeface="Roboto" charset="0"/>
              <a:sym typeface="Roboto" charset="0"/>
            </a:endParaRPr>
          </a:p>
        </p:txBody>
      </p:sp>
      <p:sp>
        <p:nvSpPr>
          <p:cNvPr id="160809" name="AutoShape 41"/>
          <p:cNvSpPr>
            <a:spLocks/>
          </p:cNvSpPr>
          <p:nvPr/>
        </p:nvSpPr>
        <p:spPr bwMode="auto">
          <a:xfrm>
            <a:off x="11239500" y="5654279"/>
            <a:ext cx="563761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0" name="AutoShape 42"/>
          <p:cNvSpPr>
            <a:spLocks/>
          </p:cNvSpPr>
          <p:nvPr/>
        </p:nvSpPr>
        <p:spPr bwMode="auto">
          <a:xfrm>
            <a:off x="8953501" y="5803106"/>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rgbClr val="FFFFFF"/>
                </a:solidFill>
                <a:latin typeface="Roboto" charset="0"/>
                <a:ea typeface="ＭＳ Ｐゴシック" charset="0"/>
                <a:cs typeface="Roboto" charset="0"/>
                <a:sym typeface="Roboto" charset="0"/>
              </a:rPr>
              <a:t>2012</a:t>
            </a:r>
            <a:endParaRPr lang="en-US" sz="1800">
              <a:latin typeface="Roboto" charset="0"/>
              <a:ea typeface="ＭＳ Ｐゴシック" charset="0"/>
              <a:cs typeface="Roboto" charset="0"/>
              <a:sym typeface="Roboto" charset="0"/>
            </a:endParaRPr>
          </a:p>
        </p:txBody>
      </p:sp>
      <p:sp>
        <p:nvSpPr>
          <p:cNvPr id="160811" name="AutoShape 43"/>
          <p:cNvSpPr>
            <a:spLocks/>
          </p:cNvSpPr>
          <p:nvPr/>
        </p:nvSpPr>
        <p:spPr bwMode="auto">
          <a:xfrm>
            <a:off x="11239500" y="7155656"/>
            <a:ext cx="5637610"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2" name="AutoShape 44"/>
          <p:cNvSpPr>
            <a:spLocks/>
          </p:cNvSpPr>
          <p:nvPr/>
        </p:nvSpPr>
        <p:spPr bwMode="auto">
          <a:xfrm>
            <a:off x="8953501" y="7290197"/>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rgbClr val="FFFFFF"/>
                </a:solidFill>
                <a:latin typeface="Roboto" charset="0"/>
                <a:ea typeface="ＭＳ Ｐゴシック" charset="0"/>
                <a:cs typeface="Roboto" charset="0"/>
                <a:sym typeface="Roboto" charset="0"/>
              </a:rPr>
              <a:t>2013</a:t>
            </a:r>
            <a:endParaRPr lang="en-US" sz="1800">
              <a:latin typeface="Roboto" charset="0"/>
              <a:ea typeface="ＭＳ Ｐゴシック" charset="0"/>
              <a:cs typeface="Roboto" charset="0"/>
              <a:sym typeface="Roboto" charset="0"/>
            </a:endParaRPr>
          </a:p>
        </p:txBody>
      </p:sp>
      <p:sp>
        <p:nvSpPr>
          <p:cNvPr id="160813" name="AutoShape 45"/>
          <p:cNvSpPr>
            <a:spLocks/>
          </p:cNvSpPr>
          <p:nvPr/>
        </p:nvSpPr>
        <p:spPr bwMode="auto">
          <a:xfrm>
            <a:off x="11239500" y="8607029"/>
            <a:ext cx="5637610" cy="884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4" name="AutoShape 46"/>
          <p:cNvSpPr>
            <a:spLocks/>
          </p:cNvSpPr>
          <p:nvPr/>
        </p:nvSpPr>
        <p:spPr bwMode="auto">
          <a:xfrm>
            <a:off x="8953501" y="8740379"/>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rgbClr val="FFFFFF"/>
                </a:solidFill>
                <a:latin typeface="Roboto" charset="0"/>
                <a:ea typeface="ＭＳ Ｐゴシック" charset="0"/>
                <a:cs typeface="Roboto" charset="0"/>
                <a:sym typeface="Roboto" charset="0"/>
              </a:rPr>
              <a:t>2014</a:t>
            </a:r>
            <a:endParaRPr lang="en-US" sz="1800">
              <a:latin typeface="Roboto" charset="0"/>
              <a:ea typeface="ＭＳ Ｐゴシック" charset="0"/>
              <a:cs typeface="Roboto" charset="0"/>
              <a:sym typeface="Roboto" charset="0"/>
            </a:endParaRPr>
          </a:p>
        </p:txBody>
      </p:sp>
      <p:sp>
        <p:nvSpPr>
          <p:cNvPr id="160815" name="AutoShape 47"/>
          <p:cNvSpPr>
            <a:spLocks/>
          </p:cNvSpPr>
          <p:nvPr/>
        </p:nvSpPr>
        <p:spPr bwMode="auto">
          <a:xfrm>
            <a:off x="11239500" y="9953625"/>
            <a:ext cx="5637610" cy="884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1"/>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never turn that way</a:t>
            </a:r>
          </a:p>
        </p:txBody>
      </p:sp>
      <p:sp>
        <p:nvSpPr>
          <p:cNvPr id="160816" name="AutoShape 48"/>
          <p:cNvSpPr>
            <a:spLocks/>
          </p:cNvSpPr>
          <p:nvPr/>
        </p:nvSpPr>
        <p:spPr bwMode="auto">
          <a:xfrm>
            <a:off x="8953501" y="10086975"/>
            <a:ext cx="1622822"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A6AAA9"/>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rgbClr val="FFFFFF"/>
                </a:solidFill>
                <a:latin typeface="Roboto" charset="0"/>
                <a:ea typeface="ＭＳ Ｐゴシック" charset="0"/>
                <a:cs typeface="Roboto" charset="0"/>
                <a:sym typeface="Roboto" charset="0"/>
              </a:rPr>
              <a:t>2015</a:t>
            </a:r>
            <a:endParaRPr lang="en-US" sz="180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1ED7960-A144-4C17-A516-95F7F016D293}" type="slidenum">
              <a:rPr lang="en-US" sz="1500">
                <a:solidFill>
                  <a:schemeClr val="tx2"/>
                </a:solidFill>
              </a:rPr>
              <a:pPr algn="ctr" eaLnBrk="1">
                <a:lnSpc>
                  <a:spcPct val="100000"/>
                </a:lnSpc>
              </a:pPr>
              <a:t>154</a:t>
            </a:fld>
            <a:endParaRPr lang="en-US" sz="1800">
              <a:solidFill>
                <a:schemeClr val="tx2"/>
              </a:solidFill>
            </a:endParaRPr>
          </a:p>
        </p:txBody>
      </p:sp>
      <p:sp>
        <p:nvSpPr>
          <p:cNvPr id="161796" name="AutoShape 4"/>
          <p:cNvSpPr>
            <a:spLocks/>
          </p:cNvSpPr>
          <p:nvPr/>
        </p:nvSpPr>
        <p:spPr bwMode="auto">
          <a:xfrm>
            <a:off x="11137107" y="4479131"/>
            <a:ext cx="4212431" cy="6544866"/>
          </a:xfrm>
          <a:custGeom>
            <a:avLst/>
            <a:gdLst>
              <a:gd name="T0" fmla="*/ 2808157 w 21561"/>
              <a:gd name="T1" fmla="*/ 4364254 h 21597"/>
              <a:gd name="T2" fmla="*/ 2808157 w 21561"/>
              <a:gd name="T3" fmla="*/ 4364254 h 21597"/>
              <a:gd name="T4" fmla="*/ 2808157 w 21561"/>
              <a:gd name="T5" fmla="*/ 4364254 h 21597"/>
              <a:gd name="T6" fmla="*/ 2808157 w 21561"/>
              <a:gd name="T7" fmla="*/ 4364254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tx2">
              <a:alpha val="16470"/>
            </a:schemeClr>
          </a:solidFill>
          <a:ln>
            <a:noFill/>
          </a:ln>
          <a:effectLst/>
          <a:extLst/>
        </p:spPr>
        <p:txBody>
          <a:bodyPr lIns="28575" tIns="28575" rIns="28575" bIns="28575" anchor="ctr"/>
          <a:lstStyle/>
          <a:p>
            <a:endParaRPr lang="id-ID" sz="1800">
              <a:solidFill>
                <a:schemeClr val="tx2"/>
              </a:solidFill>
            </a:endParaRPr>
          </a:p>
        </p:txBody>
      </p:sp>
      <p:sp>
        <p:nvSpPr>
          <p:cNvPr id="161797" name="AutoShape 5"/>
          <p:cNvSpPr>
            <a:spLocks/>
          </p:cNvSpPr>
          <p:nvPr/>
        </p:nvSpPr>
        <p:spPr bwMode="auto">
          <a:xfrm>
            <a:off x="1358504" y="5624512"/>
            <a:ext cx="6296025" cy="1777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1798" name="AutoShape 6"/>
          <p:cNvSpPr>
            <a:spLocks/>
          </p:cNvSpPr>
          <p:nvPr/>
        </p:nvSpPr>
        <p:spPr bwMode="auto">
          <a:xfrm>
            <a:off x="1358504" y="7755731"/>
            <a:ext cx="6296025" cy="329804"/>
          </a:xfrm>
          <a:custGeom>
            <a:avLst/>
            <a:gdLst>
              <a:gd name="T0" fmla="*/ 4197350 w 21600"/>
              <a:gd name="T1" fmla="*/ 219869 h 21600"/>
              <a:gd name="T2" fmla="*/ 4197350 w 21600"/>
              <a:gd name="T3" fmla="*/ 219869 h 21600"/>
              <a:gd name="T4" fmla="*/ 4197350 w 21600"/>
              <a:gd name="T5" fmla="*/ 219869 h 21600"/>
              <a:gd name="T6" fmla="*/ 41973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1799" name="AutoShape 7"/>
          <p:cNvSpPr>
            <a:spLocks/>
          </p:cNvSpPr>
          <p:nvPr/>
        </p:nvSpPr>
        <p:spPr bwMode="auto">
          <a:xfrm>
            <a:off x="1358504" y="8231981"/>
            <a:ext cx="5648325" cy="329804"/>
          </a:xfrm>
          <a:custGeom>
            <a:avLst/>
            <a:gdLst>
              <a:gd name="T0" fmla="*/ 3765550 w 21600"/>
              <a:gd name="T1" fmla="*/ 219869 h 21600"/>
              <a:gd name="T2" fmla="*/ 3765550 w 21600"/>
              <a:gd name="T3" fmla="*/ 219869 h 21600"/>
              <a:gd name="T4" fmla="*/ 3765550 w 21600"/>
              <a:gd name="T5" fmla="*/ 219869 h 21600"/>
              <a:gd name="T6" fmla="*/ 376555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1800" name="AutoShape 8"/>
          <p:cNvSpPr>
            <a:spLocks/>
          </p:cNvSpPr>
          <p:nvPr/>
        </p:nvSpPr>
        <p:spPr bwMode="auto">
          <a:xfrm>
            <a:off x="1358503" y="8708231"/>
            <a:ext cx="3148013" cy="329804"/>
          </a:xfrm>
          <a:custGeom>
            <a:avLst/>
            <a:gdLst>
              <a:gd name="T0" fmla="*/ 2098675 w 21600"/>
              <a:gd name="T1" fmla="*/ 219869 h 21600"/>
              <a:gd name="T2" fmla="*/ 2098675 w 21600"/>
              <a:gd name="T3" fmla="*/ 219869 h 21600"/>
              <a:gd name="T4" fmla="*/ 2098675 w 21600"/>
              <a:gd name="T5" fmla="*/ 219869 h 21600"/>
              <a:gd name="T6" fmla="*/ 2098675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1801" name="AutoShape 9"/>
          <p:cNvSpPr>
            <a:spLocks/>
          </p:cNvSpPr>
          <p:nvPr/>
        </p:nvSpPr>
        <p:spPr bwMode="auto">
          <a:xfrm>
            <a:off x="1358504" y="9184481"/>
            <a:ext cx="2495550" cy="329804"/>
          </a:xfrm>
          <a:custGeom>
            <a:avLst/>
            <a:gdLst>
              <a:gd name="T0" fmla="*/ 1663700 w 21600"/>
              <a:gd name="T1" fmla="*/ 219869 h 21600"/>
              <a:gd name="T2" fmla="*/ 1663700 w 21600"/>
              <a:gd name="T3" fmla="*/ 219869 h 21600"/>
              <a:gd name="T4" fmla="*/ 1663700 w 21600"/>
              <a:gd name="T5" fmla="*/ 219869 h 21600"/>
              <a:gd name="T6" fmla="*/ 1663700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1802" name="AutoShape 10"/>
          <p:cNvSpPr>
            <a:spLocks/>
          </p:cNvSpPr>
          <p:nvPr/>
        </p:nvSpPr>
        <p:spPr bwMode="auto">
          <a:xfrm>
            <a:off x="7848601" y="7711679"/>
            <a:ext cx="632222" cy="382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dirty="0">
                <a:solidFill>
                  <a:schemeClr val="tx2"/>
                </a:solidFill>
                <a:latin typeface="Roboto" charset="0"/>
                <a:ea typeface="ＭＳ Ｐゴシック" charset="0"/>
                <a:cs typeface="Roboto" charset="0"/>
                <a:sym typeface="Roboto" charset="0"/>
              </a:rPr>
              <a:t>72%</a:t>
            </a:r>
            <a:endParaRPr lang="en-US" sz="1800" dirty="0">
              <a:solidFill>
                <a:schemeClr val="tx2"/>
              </a:solidFill>
              <a:latin typeface="Roboto" charset="0"/>
              <a:ea typeface="ＭＳ Ｐゴシック" charset="0"/>
              <a:cs typeface="Roboto" charset="0"/>
              <a:sym typeface="Roboto" charset="0"/>
            </a:endParaRPr>
          </a:p>
        </p:txBody>
      </p:sp>
      <p:sp>
        <p:nvSpPr>
          <p:cNvPr id="161803" name="AutoShape 11"/>
          <p:cNvSpPr>
            <a:spLocks/>
          </p:cNvSpPr>
          <p:nvPr/>
        </p:nvSpPr>
        <p:spPr bwMode="auto">
          <a:xfrm>
            <a:off x="7142560" y="8177213"/>
            <a:ext cx="633413"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32%</a:t>
            </a:r>
            <a:endParaRPr lang="en-US" sz="1800">
              <a:solidFill>
                <a:schemeClr val="tx2"/>
              </a:solidFill>
              <a:latin typeface="Roboto" charset="0"/>
              <a:ea typeface="ＭＳ Ｐゴシック" charset="0"/>
              <a:cs typeface="Roboto" charset="0"/>
              <a:sym typeface="Roboto" charset="0"/>
            </a:endParaRPr>
          </a:p>
        </p:txBody>
      </p:sp>
      <p:sp>
        <p:nvSpPr>
          <p:cNvPr id="161804" name="AutoShape 12"/>
          <p:cNvSpPr>
            <a:spLocks/>
          </p:cNvSpPr>
          <p:nvPr/>
        </p:nvSpPr>
        <p:spPr bwMode="auto">
          <a:xfrm>
            <a:off x="4632722" y="8682038"/>
            <a:ext cx="632222"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94%</a:t>
            </a:r>
            <a:endParaRPr lang="en-US" sz="1800">
              <a:solidFill>
                <a:schemeClr val="tx2"/>
              </a:solidFill>
              <a:latin typeface="Roboto" charset="0"/>
              <a:ea typeface="ＭＳ Ｐゴシック" charset="0"/>
              <a:cs typeface="Roboto" charset="0"/>
              <a:sym typeface="Roboto" charset="0"/>
            </a:endParaRPr>
          </a:p>
        </p:txBody>
      </p:sp>
      <p:sp>
        <p:nvSpPr>
          <p:cNvPr id="161805" name="AutoShape 13"/>
          <p:cNvSpPr>
            <a:spLocks/>
          </p:cNvSpPr>
          <p:nvPr/>
        </p:nvSpPr>
        <p:spPr bwMode="auto">
          <a:xfrm>
            <a:off x="3961210" y="9158288"/>
            <a:ext cx="632222" cy="3821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55%</a:t>
            </a:r>
            <a:endParaRPr lang="en-US" sz="1800">
              <a:solidFill>
                <a:schemeClr val="tx2"/>
              </a:solidFill>
              <a:latin typeface="Roboto" charset="0"/>
              <a:ea typeface="ＭＳ Ｐゴシック" charset="0"/>
              <a:cs typeface="Roboto" charset="0"/>
              <a:sym typeface="Roboto" charset="0"/>
            </a:endParaRPr>
          </a:p>
        </p:txBody>
      </p:sp>
      <p:sp>
        <p:nvSpPr>
          <p:cNvPr id="161806" name="AutoShape 14"/>
          <p:cNvSpPr>
            <a:spLocks/>
          </p:cNvSpPr>
          <p:nvPr/>
        </p:nvSpPr>
        <p:spPr bwMode="auto">
          <a:xfrm>
            <a:off x="12445604" y="8311754"/>
            <a:ext cx="1027509" cy="1027509"/>
          </a:xfrm>
          <a:custGeom>
            <a:avLst/>
            <a:gdLst>
              <a:gd name="T0" fmla="*/ 684971 w 19679"/>
              <a:gd name="T1" fmla="*/ 751874 h 19679"/>
              <a:gd name="T2" fmla="*/ 684971 w 19679"/>
              <a:gd name="T3" fmla="*/ 751874 h 19679"/>
              <a:gd name="T4" fmla="*/ 684971 w 19679"/>
              <a:gd name="T5" fmla="*/ 751874 h 19679"/>
              <a:gd name="T6" fmla="*/ 684971 w 19679"/>
              <a:gd name="T7" fmla="*/ 7518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tx2"/>
              </a:solidFill>
            </a:endParaRPr>
          </a:p>
        </p:txBody>
      </p:sp>
      <p:sp>
        <p:nvSpPr>
          <p:cNvPr id="161807" name="AutoShape 15"/>
          <p:cNvSpPr>
            <a:spLocks/>
          </p:cNvSpPr>
          <p:nvPr/>
        </p:nvSpPr>
        <p:spPr bwMode="auto">
          <a:xfrm>
            <a:off x="13680282" y="7879557"/>
            <a:ext cx="651272" cy="651272"/>
          </a:xfrm>
          <a:custGeom>
            <a:avLst/>
            <a:gdLst>
              <a:gd name="T0" fmla="*/ 434159 w 19679"/>
              <a:gd name="T1" fmla="*/ 476565 h 19679"/>
              <a:gd name="T2" fmla="*/ 434159 w 19679"/>
              <a:gd name="T3" fmla="*/ 476565 h 19679"/>
              <a:gd name="T4" fmla="*/ 434159 w 19679"/>
              <a:gd name="T5" fmla="*/ 476565 h 19679"/>
              <a:gd name="T6" fmla="*/ 434159 w 19679"/>
              <a:gd name="T7" fmla="*/ 476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tx2"/>
              </a:solidFill>
            </a:endParaRPr>
          </a:p>
        </p:txBody>
      </p:sp>
      <p:sp>
        <p:nvSpPr>
          <p:cNvPr id="161808" name="AutoShape 16"/>
          <p:cNvSpPr>
            <a:spLocks/>
          </p:cNvSpPr>
          <p:nvPr/>
        </p:nvSpPr>
        <p:spPr bwMode="auto">
          <a:xfrm>
            <a:off x="14407754" y="6455569"/>
            <a:ext cx="494109" cy="494110"/>
          </a:xfrm>
          <a:custGeom>
            <a:avLst/>
            <a:gdLst>
              <a:gd name="T0" fmla="*/ 329389 w 19679"/>
              <a:gd name="T1" fmla="*/ 361562 h 19679"/>
              <a:gd name="T2" fmla="*/ 329389 w 19679"/>
              <a:gd name="T3" fmla="*/ 361562 h 19679"/>
              <a:gd name="T4" fmla="*/ 329389 w 19679"/>
              <a:gd name="T5" fmla="*/ 361562 h 19679"/>
              <a:gd name="T6" fmla="*/ 329389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tx2"/>
              </a:solidFill>
            </a:endParaRPr>
          </a:p>
        </p:txBody>
      </p:sp>
      <p:sp>
        <p:nvSpPr>
          <p:cNvPr id="161809" name="AutoShape 17"/>
          <p:cNvSpPr>
            <a:spLocks/>
          </p:cNvSpPr>
          <p:nvPr/>
        </p:nvSpPr>
        <p:spPr bwMode="auto">
          <a:xfrm>
            <a:off x="11920538" y="5497117"/>
            <a:ext cx="1001316" cy="1001315"/>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tx2"/>
              </a:solidFill>
            </a:endParaRPr>
          </a:p>
        </p:txBody>
      </p:sp>
      <p:sp>
        <p:nvSpPr>
          <p:cNvPr id="161810" name="AutoShape 18"/>
          <p:cNvSpPr>
            <a:spLocks/>
          </p:cNvSpPr>
          <p:nvPr/>
        </p:nvSpPr>
        <p:spPr bwMode="auto">
          <a:xfrm>
            <a:off x="12258675" y="10106025"/>
            <a:ext cx="495300" cy="494110"/>
          </a:xfrm>
          <a:custGeom>
            <a:avLst/>
            <a:gdLst>
              <a:gd name="T0" fmla="*/ 330183 w 19679"/>
              <a:gd name="T1" fmla="*/ 361562 h 19679"/>
              <a:gd name="T2" fmla="*/ 330183 w 19679"/>
              <a:gd name="T3" fmla="*/ 361562 h 19679"/>
              <a:gd name="T4" fmla="*/ 330183 w 19679"/>
              <a:gd name="T5" fmla="*/ 361562 h 19679"/>
              <a:gd name="T6" fmla="*/ 330183 w 19679"/>
              <a:gd name="T7" fmla="*/ 3615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70195"/>
            </a:schemeClr>
          </a:solidFill>
          <a:ln w="101600" cap="flat" cmpd="sng">
            <a:solidFill>
              <a:schemeClr val="bg1">
                <a:alpha val="70195"/>
              </a:schemeClr>
            </a:solidFill>
            <a:prstDash val="solid"/>
            <a:miter lim="0"/>
            <a:headEnd/>
            <a:tailEnd/>
          </a:ln>
          <a:effectLst/>
          <a:extLst/>
        </p:spPr>
        <p:txBody>
          <a:bodyPr lIns="0" tIns="0" rIns="0" bIns="0" anchor="ctr"/>
          <a:lstStyle/>
          <a:p>
            <a:endParaRPr lang="id-ID" sz="1800">
              <a:solidFill>
                <a:schemeClr val="tx2"/>
              </a:solidFill>
            </a:endParaRPr>
          </a:p>
        </p:txBody>
      </p:sp>
      <p:sp>
        <p:nvSpPr>
          <p:cNvPr id="161811" name="AutoShape 19"/>
          <p:cNvSpPr>
            <a:spLocks/>
          </p:cNvSpPr>
          <p:nvPr/>
        </p:nvSpPr>
        <p:spPr bwMode="auto">
          <a:xfrm>
            <a:off x="9266635" y="6012656"/>
            <a:ext cx="3169444" cy="1029891"/>
          </a:xfrm>
          <a:custGeom>
            <a:avLst/>
            <a:gdLst>
              <a:gd name="T0" fmla="*/ 2112963 w 21600"/>
              <a:gd name="T1" fmla="*/ 686594 h 21600"/>
              <a:gd name="T2" fmla="*/ 2112963 w 21600"/>
              <a:gd name="T3" fmla="*/ 686594 h 21600"/>
              <a:gd name="T4" fmla="*/ 2112963 w 21600"/>
              <a:gd name="T5" fmla="*/ 686594 h 21600"/>
              <a:gd name="T6" fmla="*/ 2112963 w 21600"/>
              <a:gd name="T7" fmla="*/ 686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092" y="21600"/>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1812" name="AutoShape 20"/>
          <p:cNvSpPr>
            <a:spLocks/>
          </p:cNvSpPr>
          <p:nvPr/>
        </p:nvSpPr>
        <p:spPr bwMode="auto">
          <a:xfrm>
            <a:off x="10072688" y="8815388"/>
            <a:ext cx="2902744" cy="1045369"/>
          </a:xfrm>
          <a:custGeom>
            <a:avLst/>
            <a:gdLst>
              <a:gd name="T0" fmla="*/ 1935163 w 21600"/>
              <a:gd name="T1" fmla="*/ 696913 h 21600"/>
              <a:gd name="T2" fmla="*/ 1935163 w 21600"/>
              <a:gd name="T3" fmla="*/ 696913 h 21600"/>
              <a:gd name="T4" fmla="*/ 1935163 w 21600"/>
              <a:gd name="T5" fmla="*/ 696913 h 21600"/>
              <a:gd name="T6" fmla="*/ 1935163 w 21600"/>
              <a:gd name="T7" fmla="*/ 696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0021" y="21600"/>
                </a:lnTo>
                <a:lnTo>
                  <a:pt x="21599"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61813" name="Line 21"/>
          <p:cNvSpPr>
            <a:spLocks noChangeShapeType="1"/>
          </p:cNvSpPr>
          <p:nvPr/>
        </p:nvSpPr>
        <p:spPr bwMode="auto">
          <a:xfrm>
            <a:off x="12547998" y="10362010"/>
            <a:ext cx="200739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1814" name="Line 22"/>
          <p:cNvSpPr>
            <a:spLocks noChangeShapeType="1"/>
          </p:cNvSpPr>
          <p:nvPr/>
        </p:nvSpPr>
        <p:spPr bwMode="auto">
          <a:xfrm>
            <a:off x="14006513" y="8204597"/>
            <a:ext cx="2007394" cy="0"/>
          </a:xfrm>
          <a:prstGeom prst="line">
            <a:avLst/>
          </a:prstGeom>
          <a:noFill/>
          <a:ln w="12700" cap="flat" cmpd="sng">
            <a:solidFill>
              <a:schemeClr val="bg2">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1815" name="AutoShape 23"/>
          <p:cNvSpPr>
            <a:spLocks/>
          </p:cNvSpPr>
          <p:nvPr/>
        </p:nvSpPr>
        <p:spPr bwMode="auto">
          <a:xfrm>
            <a:off x="14637544" y="4829175"/>
            <a:ext cx="2359819" cy="1875235"/>
          </a:xfrm>
          <a:custGeom>
            <a:avLst/>
            <a:gdLst>
              <a:gd name="T0" fmla="*/ 1573213 w 21600"/>
              <a:gd name="T1" fmla="*/ 1250157 h 21600"/>
              <a:gd name="T2" fmla="*/ 1573213 w 21600"/>
              <a:gd name="T3" fmla="*/ 1250157 h 21600"/>
              <a:gd name="T4" fmla="*/ 1573213 w 21600"/>
              <a:gd name="T5" fmla="*/ 1250157 h 21600"/>
              <a:gd name="T6" fmla="*/ 1573213 w 21600"/>
              <a:gd name="T7" fmla="*/ 125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8776" y="164"/>
                </a:lnTo>
                <a:lnTo>
                  <a:pt x="21600" y="0"/>
                </a:ln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61816" name="AutoShape 24"/>
          <p:cNvSpPr>
            <a:spLocks/>
          </p:cNvSpPr>
          <p:nvPr/>
        </p:nvSpPr>
        <p:spPr bwMode="auto">
          <a:xfrm>
            <a:off x="9476185" y="7055644"/>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61817" name="AutoShape 25"/>
          <p:cNvSpPr>
            <a:spLocks/>
          </p:cNvSpPr>
          <p:nvPr/>
        </p:nvSpPr>
        <p:spPr bwMode="auto">
          <a:xfrm>
            <a:off x="9896475" y="6536532"/>
            <a:ext cx="658416"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61818" name="AutoShape 26"/>
          <p:cNvSpPr>
            <a:spLocks/>
          </p:cNvSpPr>
          <p:nvPr/>
        </p:nvSpPr>
        <p:spPr bwMode="auto">
          <a:xfrm>
            <a:off x="10027444" y="9896476"/>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61819" name="AutoShape 27"/>
          <p:cNvSpPr>
            <a:spLocks/>
          </p:cNvSpPr>
          <p:nvPr/>
        </p:nvSpPr>
        <p:spPr bwMode="auto">
          <a:xfrm>
            <a:off x="10447735" y="9377363"/>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61820" name="AutoShape 28"/>
          <p:cNvSpPr>
            <a:spLocks/>
          </p:cNvSpPr>
          <p:nvPr/>
        </p:nvSpPr>
        <p:spPr bwMode="auto">
          <a:xfrm>
            <a:off x="13069491" y="10387013"/>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61821" name="AutoShape 29"/>
          <p:cNvSpPr>
            <a:spLocks/>
          </p:cNvSpPr>
          <p:nvPr/>
        </p:nvSpPr>
        <p:spPr bwMode="auto">
          <a:xfrm>
            <a:off x="13489781" y="9867901"/>
            <a:ext cx="658416"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61822" name="AutoShape 30"/>
          <p:cNvSpPr>
            <a:spLocks/>
          </p:cNvSpPr>
          <p:nvPr/>
        </p:nvSpPr>
        <p:spPr bwMode="auto">
          <a:xfrm>
            <a:off x="14599444" y="8272463"/>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61823" name="AutoShape 31"/>
          <p:cNvSpPr>
            <a:spLocks/>
          </p:cNvSpPr>
          <p:nvPr/>
        </p:nvSpPr>
        <p:spPr bwMode="auto">
          <a:xfrm>
            <a:off x="15019735" y="7753351"/>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61824" name="AutoShape 32"/>
          <p:cNvSpPr>
            <a:spLocks/>
          </p:cNvSpPr>
          <p:nvPr/>
        </p:nvSpPr>
        <p:spPr bwMode="auto">
          <a:xfrm>
            <a:off x="15511463" y="5022057"/>
            <a:ext cx="1498997" cy="3845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Add Title Here</a:t>
            </a:r>
          </a:p>
        </p:txBody>
      </p:sp>
      <p:sp>
        <p:nvSpPr>
          <p:cNvPr id="161825" name="AutoShape 33"/>
          <p:cNvSpPr>
            <a:spLocks/>
          </p:cNvSpPr>
          <p:nvPr/>
        </p:nvSpPr>
        <p:spPr bwMode="auto">
          <a:xfrm>
            <a:off x="15931754" y="4368404"/>
            <a:ext cx="658415" cy="4405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34%</a:t>
            </a:r>
            <a:endParaRPr lang="en-US" sz="1800">
              <a:solidFill>
                <a:schemeClr val="tx2"/>
              </a:solidFill>
              <a:latin typeface="Roboto" charset="0"/>
              <a:ea typeface="ＭＳ Ｐゴシック" charset="0"/>
              <a:cs typeface="Roboto" charset="0"/>
              <a:sym typeface="Roboto" charset="0"/>
            </a:endParaRPr>
          </a:p>
        </p:txBody>
      </p:sp>
      <p:sp>
        <p:nvSpPr>
          <p:cNvPr id="161826" name="AutoShape 34"/>
          <p:cNvSpPr>
            <a:spLocks/>
          </p:cNvSpPr>
          <p:nvPr/>
        </p:nvSpPr>
        <p:spPr bwMode="auto">
          <a:xfrm>
            <a:off x="1358504" y="9673829"/>
            <a:ext cx="4211240" cy="329803"/>
          </a:xfrm>
          <a:custGeom>
            <a:avLst/>
            <a:gdLst>
              <a:gd name="T0" fmla="*/ 2807494 w 21600"/>
              <a:gd name="T1" fmla="*/ 219869 h 21600"/>
              <a:gd name="T2" fmla="*/ 2807494 w 21600"/>
              <a:gd name="T3" fmla="*/ 219869 h 21600"/>
              <a:gd name="T4" fmla="*/ 2807494 w 21600"/>
              <a:gd name="T5" fmla="*/ 219869 h 21600"/>
              <a:gd name="T6" fmla="*/ 2807494 w 21600"/>
              <a:gd name="T7" fmla="*/ 219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61827" name="AutoShape 35"/>
          <p:cNvSpPr>
            <a:spLocks/>
          </p:cNvSpPr>
          <p:nvPr/>
        </p:nvSpPr>
        <p:spPr bwMode="auto">
          <a:xfrm>
            <a:off x="5695951" y="9647635"/>
            <a:ext cx="632222" cy="382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b="1">
                <a:solidFill>
                  <a:schemeClr val="tx2"/>
                </a:solidFill>
                <a:latin typeface="Roboto" charset="0"/>
                <a:ea typeface="ＭＳ Ｐゴシック" charset="0"/>
                <a:cs typeface="Roboto" charset="0"/>
                <a:sym typeface="Roboto" charset="0"/>
              </a:rPr>
              <a:t>55%</a:t>
            </a:r>
            <a:endParaRPr lang="en-US" sz="1800">
              <a:solidFill>
                <a:schemeClr val="tx2"/>
              </a:solidFill>
              <a:latin typeface="Roboto" charset="0"/>
              <a:ea typeface="ＭＳ Ｐゴシック" charset="0"/>
              <a:cs typeface="Roboto" charset="0"/>
              <a:sym typeface="Roboto" charset="0"/>
            </a:endParaRPr>
          </a:p>
        </p:txBody>
      </p:sp>
      <p:sp>
        <p:nvSpPr>
          <p:cNvPr id="161828" name="AutoShape 36"/>
          <p:cNvSpPr>
            <a:spLocks/>
          </p:cNvSpPr>
          <p:nvPr/>
        </p:nvSpPr>
        <p:spPr bwMode="auto">
          <a:xfrm>
            <a:off x="1347787" y="5241132"/>
            <a:ext cx="2863454"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Title Name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61809"/>
                                        </p:tgtEl>
                                        <p:attrNameLst>
                                          <p:attrName>style.visibility</p:attrName>
                                        </p:attrNameLst>
                                      </p:cBhvr>
                                      <p:to>
                                        <p:strVal val="visible"/>
                                      </p:to>
                                    </p:set>
                                    <p:anim calcmode="lin" valueType="num">
                                      <p:cBhvr>
                                        <p:cTn id="7" dur="400" fill="hold"/>
                                        <p:tgtEl>
                                          <p:spTgt spid="161809"/>
                                        </p:tgtEl>
                                        <p:attrNameLst>
                                          <p:attrName>ppt_w</p:attrName>
                                        </p:attrNameLst>
                                      </p:cBhvr>
                                      <p:tavLst>
                                        <p:tav tm="0">
                                          <p:val>
                                            <p:fltVal val="0"/>
                                          </p:val>
                                        </p:tav>
                                        <p:tav tm="100000">
                                          <p:val>
                                            <p:strVal val="#ppt_w"/>
                                          </p:val>
                                        </p:tav>
                                      </p:tavLst>
                                    </p:anim>
                                    <p:anim calcmode="lin" valueType="num">
                                      <p:cBhvr>
                                        <p:cTn id="8" dur="400" fill="hold"/>
                                        <p:tgtEl>
                                          <p:spTgt spid="161809"/>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200"/>
                                  </p:stCondLst>
                                  <p:childTnLst>
                                    <p:set>
                                      <p:cBhvr>
                                        <p:cTn id="10" dur="1" fill="hold">
                                          <p:stCondLst>
                                            <p:cond delay="0"/>
                                          </p:stCondLst>
                                        </p:cTn>
                                        <p:tgtEl>
                                          <p:spTgt spid="161808"/>
                                        </p:tgtEl>
                                        <p:attrNameLst>
                                          <p:attrName>style.visibility</p:attrName>
                                        </p:attrNameLst>
                                      </p:cBhvr>
                                      <p:to>
                                        <p:strVal val="visible"/>
                                      </p:to>
                                    </p:set>
                                    <p:anim calcmode="lin" valueType="num">
                                      <p:cBhvr>
                                        <p:cTn id="11" dur="400" fill="hold"/>
                                        <p:tgtEl>
                                          <p:spTgt spid="161808"/>
                                        </p:tgtEl>
                                        <p:attrNameLst>
                                          <p:attrName>ppt_w</p:attrName>
                                        </p:attrNameLst>
                                      </p:cBhvr>
                                      <p:tavLst>
                                        <p:tav tm="0">
                                          <p:val>
                                            <p:fltVal val="0"/>
                                          </p:val>
                                        </p:tav>
                                        <p:tav tm="100000">
                                          <p:val>
                                            <p:strVal val="#ppt_w"/>
                                          </p:val>
                                        </p:tav>
                                      </p:tavLst>
                                    </p:anim>
                                    <p:anim calcmode="lin" valueType="num">
                                      <p:cBhvr>
                                        <p:cTn id="12" dur="400" fill="hold"/>
                                        <p:tgtEl>
                                          <p:spTgt spid="161808"/>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500"/>
                                  </p:stCondLst>
                                  <p:childTnLst>
                                    <p:set>
                                      <p:cBhvr>
                                        <p:cTn id="14" dur="1" fill="hold">
                                          <p:stCondLst>
                                            <p:cond delay="0"/>
                                          </p:stCondLst>
                                        </p:cTn>
                                        <p:tgtEl>
                                          <p:spTgt spid="161807"/>
                                        </p:tgtEl>
                                        <p:attrNameLst>
                                          <p:attrName>style.visibility</p:attrName>
                                        </p:attrNameLst>
                                      </p:cBhvr>
                                      <p:to>
                                        <p:strVal val="visible"/>
                                      </p:to>
                                    </p:set>
                                    <p:anim calcmode="lin" valueType="num">
                                      <p:cBhvr>
                                        <p:cTn id="15" dur="400" fill="hold"/>
                                        <p:tgtEl>
                                          <p:spTgt spid="161807"/>
                                        </p:tgtEl>
                                        <p:attrNameLst>
                                          <p:attrName>ppt_w</p:attrName>
                                        </p:attrNameLst>
                                      </p:cBhvr>
                                      <p:tavLst>
                                        <p:tav tm="0">
                                          <p:val>
                                            <p:fltVal val="0"/>
                                          </p:val>
                                        </p:tav>
                                        <p:tav tm="100000">
                                          <p:val>
                                            <p:strVal val="#ppt_w"/>
                                          </p:val>
                                        </p:tav>
                                      </p:tavLst>
                                    </p:anim>
                                    <p:anim calcmode="lin" valueType="num">
                                      <p:cBhvr>
                                        <p:cTn id="16" dur="400" fill="hold"/>
                                        <p:tgtEl>
                                          <p:spTgt spid="161807"/>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800"/>
                                  </p:stCondLst>
                                  <p:childTnLst>
                                    <p:set>
                                      <p:cBhvr>
                                        <p:cTn id="18" dur="1" fill="hold">
                                          <p:stCondLst>
                                            <p:cond delay="0"/>
                                          </p:stCondLst>
                                        </p:cTn>
                                        <p:tgtEl>
                                          <p:spTgt spid="161806"/>
                                        </p:tgtEl>
                                        <p:attrNameLst>
                                          <p:attrName>style.visibility</p:attrName>
                                        </p:attrNameLst>
                                      </p:cBhvr>
                                      <p:to>
                                        <p:strVal val="visible"/>
                                      </p:to>
                                    </p:set>
                                    <p:anim calcmode="lin" valueType="num">
                                      <p:cBhvr>
                                        <p:cTn id="19" dur="400" fill="hold"/>
                                        <p:tgtEl>
                                          <p:spTgt spid="161806"/>
                                        </p:tgtEl>
                                        <p:attrNameLst>
                                          <p:attrName>ppt_w</p:attrName>
                                        </p:attrNameLst>
                                      </p:cBhvr>
                                      <p:tavLst>
                                        <p:tav tm="0">
                                          <p:val>
                                            <p:fltVal val="0"/>
                                          </p:val>
                                        </p:tav>
                                        <p:tav tm="100000">
                                          <p:val>
                                            <p:strVal val="#ppt_w"/>
                                          </p:val>
                                        </p:tav>
                                      </p:tavLst>
                                    </p:anim>
                                    <p:anim calcmode="lin" valueType="num">
                                      <p:cBhvr>
                                        <p:cTn id="20" dur="400" fill="hold"/>
                                        <p:tgtEl>
                                          <p:spTgt spid="161806"/>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1000"/>
                                  </p:stCondLst>
                                  <p:childTnLst>
                                    <p:set>
                                      <p:cBhvr>
                                        <p:cTn id="22" dur="1" fill="hold">
                                          <p:stCondLst>
                                            <p:cond delay="0"/>
                                          </p:stCondLst>
                                        </p:cTn>
                                        <p:tgtEl>
                                          <p:spTgt spid="161810"/>
                                        </p:tgtEl>
                                        <p:attrNameLst>
                                          <p:attrName>style.visibility</p:attrName>
                                        </p:attrNameLst>
                                      </p:cBhvr>
                                      <p:to>
                                        <p:strVal val="visible"/>
                                      </p:to>
                                    </p:set>
                                    <p:anim calcmode="lin" valueType="num">
                                      <p:cBhvr>
                                        <p:cTn id="23" dur="400" fill="hold"/>
                                        <p:tgtEl>
                                          <p:spTgt spid="161810"/>
                                        </p:tgtEl>
                                        <p:attrNameLst>
                                          <p:attrName>ppt_w</p:attrName>
                                        </p:attrNameLst>
                                      </p:cBhvr>
                                      <p:tavLst>
                                        <p:tav tm="0">
                                          <p:val>
                                            <p:fltVal val="0"/>
                                          </p:val>
                                        </p:tav>
                                        <p:tav tm="100000">
                                          <p:val>
                                            <p:strVal val="#ppt_w"/>
                                          </p:val>
                                        </p:tav>
                                      </p:tavLst>
                                    </p:anim>
                                    <p:anim calcmode="lin" valueType="num">
                                      <p:cBhvr>
                                        <p:cTn id="24" dur="400" fill="hold"/>
                                        <p:tgtEl>
                                          <p:spTgt spid="161810"/>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400"/>
                            </p:stCondLst>
                            <p:childTnLst>
                              <p:par>
                                <p:cTn id="26" presetID="10" presetClass="entr" presetSubtype="0" fill="hold" grpId="0" nodeType="afterEffect">
                                  <p:stCondLst>
                                    <p:cond delay="0"/>
                                  </p:stCondLst>
                                  <p:childTnLst>
                                    <p:set>
                                      <p:cBhvr>
                                        <p:cTn id="27" dur="1" fill="hold">
                                          <p:stCondLst>
                                            <p:cond delay="0"/>
                                          </p:stCondLst>
                                        </p:cTn>
                                        <p:tgtEl>
                                          <p:spTgt spid="161828"/>
                                        </p:tgtEl>
                                        <p:attrNameLst>
                                          <p:attrName>style.visibility</p:attrName>
                                        </p:attrNameLst>
                                      </p:cBhvr>
                                      <p:to>
                                        <p:strVal val="visible"/>
                                      </p:to>
                                    </p:set>
                                    <p:animEffect transition="in" filter="fade">
                                      <p:cBhvr>
                                        <p:cTn id="28" dur="500"/>
                                        <p:tgtEl>
                                          <p:spTgt spid="161828"/>
                                        </p:tgtEl>
                                      </p:cBhvr>
                                    </p:animEffect>
                                  </p:childTnLst>
                                </p:cTn>
                              </p:par>
                            </p:childTnLst>
                          </p:cTn>
                        </p:par>
                        <p:par>
                          <p:cTn id="29" fill="hold">
                            <p:stCondLst>
                              <p:cond delay="1900"/>
                            </p:stCondLst>
                            <p:childTnLst>
                              <p:par>
                                <p:cTn id="30" presetID="10" presetClass="entr" presetSubtype="0" fill="hold" grpId="0" nodeType="afterEffect">
                                  <p:stCondLst>
                                    <p:cond delay="0"/>
                                  </p:stCondLst>
                                  <p:childTnLst>
                                    <p:set>
                                      <p:cBhvr>
                                        <p:cTn id="31" dur="1" fill="hold">
                                          <p:stCondLst>
                                            <p:cond delay="0"/>
                                          </p:stCondLst>
                                        </p:cTn>
                                        <p:tgtEl>
                                          <p:spTgt spid="161797"/>
                                        </p:tgtEl>
                                        <p:attrNameLst>
                                          <p:attrName>style.visibility</p:attrName>
                                        </p:attrNameLst>
                                      </p:cBhvr>
                                      <p:to>
                                        <p:strVal val="visible"/>
                                      </p:to>
                                    </p:set>
                                    <p:animEffect transition="in" filter="fade">
                                      <p:cBhvr>
                                        <p:cTn id="32" dur="500"/>
                                        <p:tgtEl>
                                          <p:spTgt spid="161797"/>
                                        </p:tgtEl>
                                      </p:cBhvr>
                                    </p:animEffect>
                                  </p:childTnLst>
                                </p:cTn>
                              </p:par>
                            </p:childTnLst>
                          </p:cTn>
                        </p:par>
                        <p:par>
                          <p:cTn id="33" fill="hold">
                            <p:stCondLst>
                              <p:cond delay="2400"/>
                            </p:stCondLst>
                            <p:childTnLst>
                              <p:par>
                                <p:cTn id="34" presetID="22" presetClass="entr" presetSubtype="8" fill="hold" grpId="0" nodeType="afterEffect">
                                  <p:stCondLst>
                                    <p:cond delay="0"/>
                                  </p:stCondLst>
                                  <p:childTnLst>
                                    <p:set>
                                      <p:cBhvr>
                                        <p:cTn id="35" dur="1" fill="hold">
                                          <p:stCondLst>
                                            <p:cond delay="0"/>
                                          </p:stCondLst>
                                        </p:cTn>
                                        <p:tgtEl>
                                          <p:spTgt spid="161815"/>
                                        </p:tgtEl>
                                        <p:attrNameLst>
                                          <p:attrName>style.visibility</p:attrName>
                                        </p:attrNameLst>
                                      </p:cBhvr>
                                      <p:to>
                                        <p:strVal val="visible"/>
                                      </p:to>
                                    </p:set>
                                    <p:animEffect transition="in" filter="wipe(left)">
                                      <p:cBhvr>
                                        <p:cTn id="36" dur="300"/>
                                        <p:tgtEl>
                                          <p:spTgt spid="161815"/>
                                        </p:tgtEl>
                                      </p:cBhvr>
                                    </p:animEffect>
                                  </p:childTnLst>
                                </p:cTn>
                              </p:par>
                            </p:childTnLst>
                          </p:cTn>
                        </p:par>
                        <p:par>
                          <p:cTn id="37" fill="hold" nodeType="afterGroup">
                            <p:stCondLst>
                              <p:cond delay="2700"/>
                            </p:stCondLst>
                            <p:childTnLst>
                              <p:par>
                                <p:cTn id="38" presetID="22" presetClass="entr" presetSubtype="2" fill="hold" grpId="0" nodeType="afterEffect">
                                  <p:stCondLst>
                                    <p:cond delay="0"/>
                                  </p:stCondLst>
                                  <p:childTnLst>
                                    <p:set>
                                      <p:cBhvr>
                                        <p:cTn id="39" dur="1" fill="hold">
                                          <p:stCondLst>
                                            <p:cond delay="0"/>
                                          </p:stCondLst>
                                        </p:cTn>
                                        <p:tgtEl>
                                          <p:spTgt spid="161811"/>
                                        </p:tgtEl>
                                        <p:attrNameLst>
                                          <p:attrName>style.visibility</p:attrName>
                                        </p:attrNameLst>
                                      </p:cBhvr>
                                      <p:to>
                                        <p:strVal val="visible"/>
                                      </p:to>
                                    </p:set>
                                    <p:animEffect transition="in" filter="wipe(right)">
                                      <p:cBhvr>
                                        <p:cTn id="40" dur="300"/>
                                        <p:tgtEl>
                                          <p:spTgt spid="161811"/>
                                        </p:tgtEl>
                                      </p:cBhvr>
                                    </p:animEffect>
                                  </p:childTnLst>
                                </p:cTn>
                              </p:par>
                            </p:childTnLst>
                          </p:cTn>
                        </p:par>
                        <p:par>
                          <p:cTn id="41" fill="hold" nodeType="afterGroup">
                            <p:stCondLst>
                              <p:cond delay="3000"/>
                            </p:stCondLst>
                            <p:childTnLst>
                              <p:par>
                                <p:cTn id="42" presetID="22" presetClass="entr" presetSubtype="8" fill="hold" nodeType="afterEffect">
                                  <p:stCondLst>
                                    <p:cond delay="0"/>
                                  </p:stCondLst>
                                  <p:childTnLst>
                                    <p:set>
                                      <p:cBhvr>
                                        <p:cTn id="43" dur="1" fill="hold">
                                          <p:stCondLst>
                                            <p:cond delay="0"/>
                                          </p:stCondLst>
                                        </p:cTn>
                                        <p:tgtEl>
                                          <p:spTgt spid="161814"/>
                                        </p:tgtEl>
                                        <p:attrNameLst>
                                          <p:attrName>style.visibility</p:attrName>
                                        </p:attrNameLst>
                                      </p:cBhvr>
                                      <p:to>
                                        <p:strVal val="visible"/>
                                      </p:to>
                                    </p:set>
                                    <p:animEffect transition="in" filter="wipe(left)">
                                      <p:cBhvr>
                                        <p:cTn id="44" dur="300"/>
                                        <p:tgtEl>
                                          <p:spTgt spid="161814"/>
                                        </p:tgtEl>
                                      </p:cBhvr>
                                    </p:animEffect>
                                  </p:childTnLst>
                                </p:cTn>
                              </p:par>
                            </p:childTnLst>
                          </p:cTn>
                        </p:par>
                        <p:par>
                          <p:cTn id="45" fill="hold" nodeType="afterGroup">
                            <p:stCondLst>
                              <p:cond delay="3300"/>
                            </p:stCondLst>
                            <p:childTnLst>
                              <p:par>
                                <p:cTn id="46" presetID="22" presetClass="entr" presetSubtype="8" fill="hold" nodeType="afterEffect">
                                  <p:stCondLst>
                                    <p:cond delay="0"/>
                                  </p:stCondLst>
                                  <p:childTnLst>
                                    <p:set>
                                      <p:cBhvr>
                                        <p:cTn id="47" dur="1" fill="hold">
                                          <p:stCondLst>
                                            <p:cond delay="0"/>
                                          </p:stCondLst>
                                        </p:cTn>
                                        <p:tgtEl>
                                          <p:spTgt spid="161813"/>
                                        </p:tgtEl>
                                        <p:attrNameLst>
                                          <p:attrName>style.visibility</p:attrName>
                                        </p:attrNameLst>
                                      </p:cBhvr>
                                      <p:to>
                                        <p:strVal val="visible"/>
                                      </p:to>
                                    </p:set>
                                    <p:animEffect transition="in" filter="wipe(left)">
                                      <p:cBhvr>
                                        <p:cTn id="48" dur="300"/>
                                        <p:tgtEl>
                                          <p:spTgt spid="161813"/>
                                        </p:tgtEl>
                                      </p:cBhvr>
                                    </p:animEffect>
                                  </p:childTnLst>
                                </p:cTn>
                              </p:par>
                            </p:childTnLst>
                          </p:cTn>
                        </p:par>
                        <p:par>
                          <p:cTn id="49" fill="hold" nodeType="afterGroup">
                            <p:stCondLst>
                              <p:cond delay="3600"/>
                            </p:stCondLst>
                            <p:childTnLst>
                              <p:par>
                                <p:cTn id="50" presetID="22" presetClass="entr" presetSubtype="2" fill="hold" grpId="0" nodeType="afterEffect">
                                  <p:stCondLst>
                                    <p:cond delay="0"/>
                                  </p:stCondLst>
                                  <p:childTnLst>
                                    <p:set>
                                      <p:cBhvr>
                                        <p:cTn id="51" dur="1" fill="hold">
                                          <p:stCondLst>
                                            <p:cond delay="0"/>
                                          </p:stCondLst>
                                        </p:cTn>
                                        <p:tgtEl>
                                          <p:spTgt spid="161812"/>
                                        </p:tgtEl>
                                        <p:attrNameLst>
                                          <p:attrName>style.visibility</p:attrName>
                                        </p:attrNameLst>
                                      </p:cBhvr>
                                      <p:to>
                                        <p:strVal val="visible"/>
                                      </p:to>
                                    </p:set>
                                    <p:animEffect transition="in" filter="wipe(right)">
                                      <p:cBhvr>
                                        <p:cTn id="52" dur="300"/>
                                        <p:tgtEl>
                                          <p:spTgt spid="16181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1825"/>
                                        </p:tgtEl>
                                        <p:attrNameLst>
                                          <p:attrName>style.visibility</p:attrName>
                                        </p:attrNameLst>
                                      </p:cBhvr>
                                      <p:to>
                                        <p:strVal val="visible"/>
                                      </p:to>
                                    </p:set>
                                    <p:animEffect transition="in" filter="fade">
                                      <p:cBhvr>
                                        <p:cTn id="55" dur="400"/>
                                        <p:tgtEl>
                                          <p:spTgt spid="16182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1824"/>
                                        </p:tgtEl>
                                        <p:attrNameLst>
                                          <p:attrName>style.visibility</p:attrName>
                                        </p:attrNameLst>
                                      </p:cBhvr>
                                      <p:to>
                                        <p:strVal val="visible"/>
                                      </p:to>
                                    </p:set>
                                    <p:animEffect transition="in" filter="fade">
                                      <p:cBhvr>
                                        <p:cTn id="58" dur="400"/>
                                        <p:tgtEl>
                                          <p:spTgt spid="16182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1817"/>
                                        </p:tgtEl>
                                        <p:attrNameLst>
                                          <p:attrName>style.visibility</p:attrName>
                                        </p:attrNameLst>
                                      </p:cBhvr>
                                      <p:to>
                                        <p:strVal val="visible"/>
                                      </p:to>
                                    </p:set>
                                    <p:animEffect transition="in" filter="fade">
                                      <p:cBhvr>
                                        <p:cTn id="61" dur="400"/>
                                        <p:tgtEl>
                                          <p:spTgt spid="16181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1816"/>
                                        </p:tgtEl>
                                        <p:attrNameLst>
                                          <p:attrName>style.visibility</p:attrName>
                                        </p:attrNameLst>
                                      </p:cBhvr>
                                      <p:to>
                                        <p:strVal val="visible"/>
                                      </p:to>
                                    </p:set>
                                    <p:animEffect transition="in" filter="fade">
                                      <p:cBhvr>
                                        <p:cTn id="64" dur="400"/>
                                        <p:tgtEl>
                                          <p:spTgt spid="161816"/>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1823"/>
                                        </p:tgtEl>
                                        <p:attrNameLst>
                                          <p:attrName>style.visibility</p:attrName>
                                        </p:attrNameLst>
                                      </p:cBhvr>
                                      <p:to>
                                        <p:strVal val="visible"/>
                                      </p:to>
                                    </p:set>
                                    <p:animEffect transition="in" filter="fade">
                                      <p:cBhvr>
                                        <p:cTn id="67" dur="400"/>
                                        <p:tgtEl>
                                          <p:spTgt spid="161823"/>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1822"/>
                                        </p:tgtEl>
                                        <p:attrNameLst>
                                          <p:attrName>style.visibility</p:attrName>
                                        </p:attrNameLst>
                                      </p:cBhvr>
                                      <p:to>
                                        <p:strVal val="visible"/>
                                      </p:to>
                                    </p:set>
                                    <p:animEffect transition="in" filter="fade">
                                      <p:cBhvr>
                                        <p:cTn id="70" dur="400"/>
                                        <p:tgtEl>
                                          <p:spTgt spid="161822"/>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1819"/>
                                        </p:tgtEl>
                                        <p:attrNameLst>
                                          <p:attrName>style.visibility</p:attrName>
                                        </p:attrNameLst>
                                      </p:cBhvr>
                                      <p:to>
                                        <p:strVal val="visible"/>
                                      </p:to>
                                    </p:set>
                                    <p:animEffect transition="in" filter="fade">
                                      <p:cBhvr>
                                        <p:cTn id="73" dur="400"/>
                                        <p:tgtEl>
                                          <p:spTgt spid="16181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1821"/>
                                        </p:tgtEl>
                                        <p:attrNameLst>
                                          <p:attrName>style.visibility</p:attrName>
                                        </p:attrNameLst>
                                      </p:cBhvr>
                                      <p:to>
                                        <p:strVal val="visible"/>
                                      </p:to>
                                    </p:set>
                                    <p:animEffect transition="in" filter="fade">
                                      <p:cBhvr>
                                        <p:cTn id="76" dur="400"/>
                                        <p:tgtEl>
                                          <p:spTgt spid="16182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1818"/>
                                        </p:tgtEl>
                                        <p:attrNameLst>
                                          <p:attrName>style.visibility</p:attrName>
                                        </p:attrNameLst>
                                      </p:cBhvr>
                                      <p:to>
                                        <p:strVal val="visible"/>
                                      </p:to>
                                    </p:set>
                                    <p:animEffect transition="in" filter="fade">
                                      <p:cBhvr>
                                        <p:cTn id="79" dur="400"/>
                                        <p:tgtEl>
                                          <p:spTgt spid="1618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1820"/>
                                        </p:tgtEl>
                                        <p:attrNameLst>
                                          <p:attrName>style.visibility</p:attrName>
                                        </p:attrNameLst>
                                      </p:cBhvr>
                                      <p:to>
                                        <p:strVal val="visible"/>
                                      </p:to>
                                    </p:set>
                                    <p:animEffect transition="in" filter="fade">
                                      <p:cBhvr>
                                        <p:cTn id="82" dur="400"/>
                                        <p:tgtEl>
                                          <p:spTgt spid="161820"/>
                                        </p:tgtEl>
                                      </p:cBhvr>
                                    </p:animEffect>
                                  </p:childTnLst>
                                </p:cTn>
                              </p:par>
                            </p:childTnLst>
                          </p:cTn>
                        </p:par>
                        <p:par>
                          <p:cTn id="83" fill="hold" nodeType="afterGroup">
                            <p:stCondLst>
                              <p:cond delay="4000"/>
                            </p:stCondLst>
                            <p:childTnLst>
                              <p:par>
                                <p:cTn id="84" presetID="22" presetClass="entr" presetSubtype="8" fill="hold" grpId="0" nodeType="afterEffect">
                                  <p:stCondLst>
                                    <p:cond delay="100"/>
                                  </p:stCondLst>
                                  <p:childTnLst>
                                    <p:set>
                                      <p:cBhvr>
                                        <p:cTn id="85" dur="1" fill="hold">
                                          <p:stCondLst>
                                            <p:cond delay="0"/>
                                          </p:stCondLst>
                                        </p:cTn>
                                        <p:tgtEl>
                                          <p:spTgt spid="161798"/>
                                        </p:tgtEl>
                                        <p:attrNameLst>
                                          <p:attrName>style.visibility</p:attrName>
                                        </p:attrNameLst>
                                      </p:cBhvr>
                                      <p:to>
                                        <p:strVal val="visible"/>
                                      </p:to>
                                    </p:set>
                                    <p:animEffect transition="in" filter="wipe(left)">
                                      <p:cBhvr>
                                        <p:cTn id="86" dur="300"/>
                                        <p:tgtEl>
                                          <p:spTgt spid="161798"/>
                                        </p:tgtEl>
                                      </p:cBhvr>
                                    </p:animEffect>
                                  </p:childTnLst>
                                </p:cTn>
                              </p:par>
                            </p:childTnLst>
                          </p:cTn>
                        </p:par>
                        <p:par>
                          <p:cTn id="87" fill="hold" nodeType="afterGroup">
                            <p:stCondLst>
                              <p:cond delay="4400"/>
                            </p:stCondLst>
                            <p:childTnLst>
                              <p:par>
                                <p:cTn id="88" presetID="22" presetClass="entr" presetSubtype="8" fill="hold" grpId="0" nodeType="afterEffect">
                                  <p:stCondLst>
                                    <p:cond delay="100"/>
                                  </p:stCondLst>
                                  <p:childTnLst>
                                    <p:set>
                                      <p:cBhvr>
                                        <p:cTn id="89" dur="1" fill="hold">
                                          <p:stCondLst>
                                            <p:cond delay="0"/>
                                          </p:stCondLst>
                                        </p:cTn>
                                        <p:tgtEl>
                                          <p:spTgt spid="161799"/>
                                        </p:tgtEl>
                                        <p:attrNameLst>
                                          <p:attrName>style.visibility</p:attrName>
                                        </p:attrNameLst>
                                      </p:cBhvr>
                                      <p:to>
                                        <p:strVal val="visible"/>
                                      </p:to>
                                    </p:set>
                                    <p:animEffect transition="in" filter="wipe(left)">
                                      <p:cBhvr>
                                        <p:cTn id="90" dur="300"/>
                                        <p:tgtEl>
                                          <p:spTgt spid="161799"/>
                                        </p:tgtEl>
                                      </p:cBhvr>
                                    </p:animEffect>
                                  </p:childTnLst>
                                </p:cTn>
                              </p:par>
                            </p:childTnLst>
                          </p:cTn>
                        </p:par>
                        <p:par>
                          <p:cTn id="91" fill="hold" nodeType="afterGroup">
                            <p:stCondLst>
                              <p:cond delay="4800"/>
                            </p:stCondLst>
                            <p:childTnLst>
                              <p:par>
                                <p:cTn id="92" presetID="22" presetClass="entr" presetSubtype="8" fill="hold" grpId="0" nodeType="afterEffect">
                                  <p:stCondLst>
                                    <p:cond delay="100"/>
                                  </p:stCondLst>
                                  <p:childTnLst>
                                    <p:set>
                                      <p:cBhvr>
                                        <p:cTn id="93" dur="1" fill="hold">
                                          <p:stCondLst>
                                            <p:cond delay="0"/>
                                          </p:stCondLst>
                                        </p:cTn>
                                        <p:tgtEl>
                                          <p:spTgt spid="161800"/>
                                        </p:tgtEl>
                                        <p:attrNameLst>
                                          <p:attrName>style.visibility</p:attrName>
                                        </p:attrNameLst>
                                      </p:cBhvr>
                                      <p:to>
                                        <p:strVal val="visible"/>
                                      </p:to>
                                    </p:set>
                                    <p:animEffect transition="in" filter="wipe(left)">
                                      <p:cBhvr>
                                        <p:cTn id="94" dur="300"/>
                                        <p:tgtEl>
                                          <p:spTgt spid="161800"/>
                                        </p:tgtEl>
                                      </p:cBhvr>
                                    </p:animEffect>
                                  </p:childTnLst>
                                </p:cTn>
                              </p:par>
                            </p:childTnLst>
                          </p:cTn>
                        </p:par>
                        <p:par>
                          <p:cTn id="95" fill="hold" nodeType="afterGroup">
                            <p:stCondLst>
                              <p:cond delay="5200"/>
                            </p:stCondLst>
                            <p:childTnLst>
                              <p:par>
                                <p:cTn id="96" presetID="22" presetClass="entr" presetSubtype="8" fill="hold" grpId="0" nodeType="afterEffect">
                                  <p:stCondLst>
                                    <p:cond delay="100"/>
                                  </p:stCondLst>
                                  <p:childTnLst>
                                    <p:set>
                                      <p:cBhvr>
                                        <p:cTn id="97" dur="1" fill="hold">
                                          <p:stCondLst>
                                            <p:cond delay="0"/>
                                          </p:stCondLst>
                                        </p:cTn>
                                        <p:tgtEl>
                                          <p:spTgt spid="161801"/>
                                        </p:tgtEl>
                                        <p:attrNameLst>
                                          <p:attrName>style.visibility</p:attrName>
                                        </p:attrNameLst>
                                      </p:cBhvr>
                                      <p:to>
                                        <p:strVal val="visible"/>
                                      </p:to>
                                    </p:set>
                                    <p:animEffect transition="in" filter="wipe(left)">
                                      <p:cBhvr>
                                        <p:cTn id="98" dur="300"/>
                                        <p:tgtEl>
                                          <p:spTgt spid="161801"/>
                                        </p:tgtEl>
                                      </p:cBhvr>
                                    </p:animEffect>
                                  </p:childTnLst>
                                </p:cTn>
                              </p:par>
                            </p:childTnLst>
                          </p:cTn>
                        </p:par>
                        <p:par>
                          <p:cTn id="99" fill="hold" nodeType="afterGroup">
                            <p:stCondLst>
                              <p:cond delay="5600"/>
                            </p:stCondLst>
                            <p:childTnLst>
                              <p:par>
                                <p:cTn id="100" presetID="22" presetClass="entr" presetSubtype="8" fill="hold" grpId="0" nodeType="afterEffect">
                                  <p:stCondLst>
                                    <p:cond delay="100"/>
                                  </p:stCondLst>
                                  <p:childTnLst>
                                    <p:set>
                                      <p:cBhvr>
                                        <p:cTn id="101" dur="1" fill="hold">
                                          <p:stCondLst>
                                            <p:cond delay="0"/>
                                          </p:stCondLst>
                                        </p:cTn>
                                        <p:tgtEl>
                                          <p:spTgt spid="161826"/>
                                        </p:tgtEl>
                                        <p:attrNameLst>
                                          <p:attrName>style.visibility</p:attrName>
                                        </p:attrNameLst>
                                      </p:cBhvr>
                                      <p:to>
                                        <p:strVal val="visible"/>
                                      </p:to>
                                    </p:set>
                                    <p:animEffect transition="in" filter="wipe(left)">
                                      <p:cBhvr>
                                        <p:cTn id="102" dur="300"/>
                                        <p:tgtEl>
                                          <p:spTgt spid="161826"/>
                                        </p:tgtEl>
                                      </p:cBhvr>
                                    </p:animEffect>
                                  </p:childTnLst>
                                </p:cTn>
                              </p:par>
                            </p:childTnLst>
                          </p:cTn>
                        </p:par>
                        <p:par>
                          <p:cTn id="103" fill="hold" nodeType="afterGroup">
                            <p:stCondLst>
                              <p:cond delay="6000"/>
                            </p:stCondLst>
                            <p:childTnLst>
                              <p:par>
                                <p:cTn id="104" presetID="23" presetClass="entr" presetSubtype="16" fill="hold" grpId="0" nodeType="afterEffect">
                                  <p:stCondLst>
                                    <p:cond delay="0"/>
                                  </p:stCondLst>
                                  <p:childTnLst>
                                    <p:set>
                                      <p:cBhvr>
                                        <p:cTn id="105" dur="1" fill="hold">
                                          <p:stCondLst>
                                            <p:cond delay="0"/>
                                          </p:stCondLst>
                                        </p:cTn>
                                        <p:tgtEl>
                                          <p:spTgt spid="161802"/>
                                        </p:tgtEl>
                                        <p:attrNameLst>
                                          <p:attrName>style.visibility</p:attrName>
                                        </p:attrNameLst>
                                      </p:cBhvr>
                                      <p:to>
                                        <p:strVal val="visible"/>
                                      </p:to>
                                    </p:set>
                                    <p:anim calcmode="lin" valueType="num">
                                      <p:cBhvr>
                                        <p:cTn id="106" dur="300" fill="hold"/>
                                        <p:tgtEl>
                                          <p:spTgt spid="161802"/>
                                        </p:tgtEl>
                                        <p:attrNameLst>
                                          <p:attrName>ppt_w</p:attrName>
                                        </p:attrNameLst>
                                      </p:cBhvr>
                                      <p:tavLst>
                                        <p:tav tm="0">
                                          <p:val>
                                            <p:fltVal val="0"/>
                                          </p:val>
                                        </p:tav>
                                        <p:tav tm="100000">
                                          <p:val>
                                            <p:strVal val="#ppt_w"/>
                                          </p:val>
                                        </p:tav>
                                      </p:tavLst>
                                    </p:anim>
                                    <p:anim calcmode="lin" valueType="num">
                                      <p:cBhvr>
                                        <p:cTn id="107" dur="300" fill="hold"/>
                                        <p:tgtEl>
                                          <p:spTgt spid="16180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6300"/>
                            </p:stCondLst>
                            <p:childTnLst>
                              <p:par>
                                <p:cTn id="109" presetID="23" presetClass="entr" presetSubtype="16" fill="hold" grpId="0" nodeType="afterEffect">
                                  <p:stCondLst>
                                    <p:cond delay="0"/>
                                  </p:stCondLst>
                                  <p:childTnLst>
                                    <p:set>
                                      <p:cBhvr>
                                        <p:cTn id="110" dur="1" fill="hold">
                                          <p:stCondLst>
                                            <p:cond delay="0"/>
                                          </p:stCondLst>
                                        </p:cTn>
                                        <p:tgtEl>
                                          <p:spTgt spid="161803"/>
                                        </p:tgtEl>
                                        <p:attrNameLst>
                                          <p:attrName>style.visibility</p:attrName>
                                        </p:attrNameLst>
                                      </p:cBhvr>
                                      <p:to>
                                        <p:strVal val="visible"/>
                                      </p:to>
                                    </p:set>
                                    <p:anim calcmode="lin" valueType="num">
                                      <p:cBhvr>
                                        <p:cTn id="111" dur="300" fill="hold"/>
                                        <p:tgtEl>
                                          <p:spTgt spid="161803"/>
                                        </p:tgtEl>
                                        <p:attrNameLst>
                                          <p:attrName>ppt_w</p:attrName>
                                        </p:attrNameLst>
                                      </p:cBhvr>
                                      <p:tavLst>
                                        <p:tav tm="0">
                                          <p:val>
                                            <p:fltVal val="0"/>
                                          </p:val>
                                        </p:tav>
                                        <p:tav tm="100000">
                                          <p:val>
                                            <p:strVal val="#ppt_w"/>
                                          </p:val>
                                        </p:tav>
                                      </p:tavLst>
                                    </p:anim>
                                    <p:anim calcmode="lin" valueType="num">
                                      <p:cBhvr>
                                        <p:cTn id="112" dur="300" fill="hold"/>
                                        <p:tgtEl>
                                          <p:spTgt spid="161803"/>
                                        </p:tgtEl>
                                        <p:attrNameLst>
                                          <p:attrName>ppt_h</p:attrName>
                                        </p:attrNameLst>
                                      </p:cBhvr>
                                      <p:tavLst>
                                        <p:tav tm="0">
                                          <p:val>
                                            <p:fltVal val="0"/>
                                          </p:val>
                                        </p:tav>
                                        <p:tav tm="100000">
                                          <p:val>
                                            <p:strVal val="#ppt_h"/>
                                          </p:val>
                                        </p:tav>
                                      </p:tavLst>
                                    </p:anim>
                                  </p:childTnLst>
                                </p:cTn>
                              </p:par>
                            </p:childTnLst>
                          </p:cTn>
                        </p:par>
                        <p:par>
                          <p:cTn id="113" fill="hold" nodeType="afterGroup">
                            <p:stCondLst>
                              <p:cond delay="6600"/>
                            </p:stCondLst>
                            <p:childTnLst>
                              <p:par>
                                <p:cTn id="114" presetID="23" presetClass="entr" presetSubtype="16" fill="hold" grpId="0" nodeType="afterEffect">
                                  <p:stCondLst>
                                    <p:cond delay="0"/>
                                  </p:stCondLst>
                                  <p:childTnLst>
                                    <p:set>
                                      <p:cBhvr>
                                        <p:cTn id="115" dur="1" fill="hold">
                                          <p:stCondLst>
                                            <p:cond delay="0"/>
                                          </p:stCondLst>
                                        </p:cTn>
                                        <p:tgtEl>
                                          <p:spTgt spid="161804"/>
                                        </p:tgtEl>
                                        <p:attrNameLst>
                                          <p:attrName>style.visibility</p:attrName>
                                        </p:attrNameLst>
                                      </p:cBhvr>
                                      <p:to>
                                        <p:strVal val="visible"/>
                                      </p:to>
                                    </p:set>
                                    <p:anim calcmode="lin" valueType="num">
                                      <p:cBhvr>
                                        <p:cTn id="116" dur="300" fill="hold"/>
                                        <p:tgtEl>
                                          <p:spTgt spid="161804"/>
                                        </p:tgtEl>
                                        <p:attrNameLst>
                                          <p:attrName>ppt_w</p:attrName>
                                        </p:attrNameLst>
                                      </p:cBhvr>
                                      <p:tavLst>
                                        <p:tav tm="0">
                                          <p:val>
                                            <p:fltVal val="0"/>
                                          </p:val>
                                        </p:tav>
                                        <p:tav tm="100000">
                                          <p:val>
                                            <p:strVal val="#ppt_w"/>
                                          </p:val>
                                        </p:tav>
                                      </p:tavLst>
                                    </p:anim>
                                    <p:anim calcmode="lin" valueType="num">
                                      <p:cBhvr>
                                        <p:cTn id="117" dur="300" fill="hold"/>
                                        <p:tgtEl>
                                          <p:spTgt spid="161804"/>
                                        </p:tgtEl>
                                        <p:attrNameLst>
                                          <p:attrName>ppt_h</p:attrName>
                                        </p:attrNameLst>
                                      </p:cBhvr>
                                      <p:tavLst>
                                        <p:tav tm="0">
                                          <p:val>
                                            <p:fltVal val="0"/>
                                          </p:val>
                                        </p:tav>
                                        <p:tav tm="100000">
                                          <p:val>
                                            <p:strVal val="#ppt_h"/>
                                          </p:val>
                                        </p:tav>
                                      </p:tavLst>
                                    </p:anim>
                                  </p:childTnLst>
                                </p:cTn>
                              </p:par>
                            </p:childTnLst>
                          </p:cTn>
                        </p:par>
                        <p:par>
                          <p:cTn id="118" fill="hold" nodeType="afterGroup">
                            <p:stCondLst>
                              <p:cond delay="6900"/>
                            </p:stCondLst>
                            <p:childTnLst>
                              <p:par>
                                <p:cTn id="119" presetID="23" presetClass="entr" presetSubtype="16" fill="hold" grpId="0" nodeType="afterEffect">
                                  <p:stCondLst>
                                    <p:cond delay="0"/>
                                  </p:stCondLst>
                                  <p:childTnLst>
                                    <p:set>
                                      <p:cBhvr>
                                        <p:cTn id="120" dur="1" fill="hold">
                                          <p:stCondLst>
                                            <p:cond delay="0"/>
                                          </p:stCondLst>
                                        </p:cTn>
                                        <p:tgtEl>
                                          <p:spTgt spid="161805"/>
                                        </p:tgtEl>
                                        <p:attrNameLst>
                                          <p:attrName>style.visibility</p:attrName>
                                        </p:attrNameLst>
                                      </p:cBhvr>
                                      <p:to>
                                        <p:strVal val="visible"/>
                                      </p:to>
                                    </p:set>
                                    <p:anim calcmode="lin" valueType="num">
                                      <p:cBhvr>
                                        <p:cTn id="121" dur="300" fill="hold"/>
                                        <p:tgtEl>
                                          <p:spTgt spid="161805"/>
                                        </p:tgtEl>
                                        <p:attrNameLst>
                                          <p:attrName>ppt_w</p:attrName>
                                        </p:attrNameLst>
                                      </p:cBhvr>
                                      <p:tavLst>
                                        <p:tav tm="0">
                                          <p:val>
                                            <p:fltVal val="0"/>
                                          </p:val>
                                        </p:tav>
                                        <p:tav tm="100000">
                                          <p:val>
                                            <p:strVal val="#ppt_w"/>
                                          </p:val>
                                        </p:tav>
                                      </p:tavLst>
                                    </p:anim>
                                    <p:anim calcmode="lin" valueType="num">
                                      <p:cBhvr>
                                        <p:cTn id="122" dur="300" fill="hold"/>
                                        <p:tgtEl>
                                          <p:spTgt spid="161805"/>
                                        </p:tgtEl>
                                        <p:attrNameLst>
                                          <p:attrName>ppt_h</p:attrName>
                                        </p:attrNameLst>
                                      </p:cBhvr>
                                      <p:tavLst>
                                        <p:tav tm="0">
                                          <p:val>
                                            <p:fltVal val="0"/>
                                          </p:val>
                                        </p:tav>
                                        <p:tav tm="100000">
                                          <p:val>
                                            <p:strVal val="#ppt_h"/>
                                          </p:val>
                                        </p:tav>
                                      </p:tavLst>
                                    </p:anim>
                                  </p:childTnLst>
                                </p:cTn>
                              </p:par>
                            </p:childTnLst>
                          </p:cTn>
                        </p:par>
                        <p:par>
                          <p:cTn id="123" fill="hold" nodeType="afterGroup">
                            <p:stCondLst>
                              <p:cond delay="7200"/>
                            </p:stCondLst>
                            <p:childTnLst>
                              <p:par>
                                <p:cTn id="124" presetID="23" presetClass="entr" presetSubtype="16" fill="hold" grpId="0" nodeType="afterEffect">
                                  <p:stCondLst>
                                    <p:cond delay="0"/>
                                  </p:stCondLst>
                                  <p:childTnLst>
                                    <p:set>
                                      <p:cBhvr>
                                        <p:cTn id="125" dur="1" fill="hold">
                                          <p:stCondLst>
                                            <p:cond delay="0"/>
                                          </p:stCondLst>
                                        </p:cTn>
                                        <p:tgtEl>
                                          <p:spTgt spid="161827"/>
                                        </p:tgtEl>
                                        <p:attrNameLst>
                                          <p:attrName>style.visibility</p:attrName>
                                        </p:attrNameLst>
                                      </p:cBhvr>
                                      <p:to>
                                        <p:strVal val="visible"/>
                                      </p:to>
                                    </p:set>
                                    <p:anim calcmode="lin" valueType="num">
                                      <p:cBhvr>
                                        <p:cTn id="126" dur="300" fill="hold"/>
                                        <p:tgtEl>
                                          <p:spTgt spid="161827"/>
                                        </p:tgtEl>
                                        <p:attrNameLst>
                                          <p:attrName>ppt_w</p:attrName>
                                        </p:attrNameLst>
                                      </p:cBhvr>
                                      <p:tavLst>
                                        <p:tav tm="0">
                                          <p:val>
                                            <p:fltVal val="0"/>
                                          </p:val>
                                        </p:tav>
                                        <p:tav tm="100000">
                                          <p:val>
                                            <p:strVal val="#ppt_w"/>
                                          </p:val>
                                        </p:tav>
                                      </p:tavLst>
                                    </p:anim>
                                    <p:anim calcmode="lin" valueType="num">
                                      <p:cBhvr>
                                        <p:cTn id="127" dur="300" fill="hold"/>
                                        <p:tgtEl>
                                          <p:spTgt spid="16182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7" grpId="0"/>
      <p:bldP spid="161798" grpId="0" animBg="1"/>
      <p:bldP spid="161799" grpId="0" animBg="1"/>
      <p:bldP spid="161800" grpId="0" animBg="1"/>
      <p:bldP spid="161801" grpId="0" animBg="1"/>
      <p:bldP spid="161802" grpId="0" autoUpdateAnimBg="0"/>
      <p:bldP spid="161803" grpId="0" autoUpdateAnimBg="0"/>
      <p:bldP spid="161804" grpId="0" autoUpdateAnimBg="0"/>
      <p:bldP spid="161805" grpId="0" autoUpdateAnimBg="0"/>
      <p:bldP spid="161806" grpId="0" animBg="1"/>
      <p:bldP spid="161807" grpId="0" animBg="1"/>
      <p:bldP spid="161808" grpId="0" animBg="1"/>
      <p:bldP spid="161809" grpId="0" animBg="1"/>
      <p:bldP spid="161810" grpId="0" animBg="1"/>
      <p:bldP spid="161811" grpId="0" animBg="1"/>
      <p:bldP spid="161812" grpId="0" animBg="1"/>
      <p:bldP spid="161815" grpId="0" animBg="1"/>
      <p:bldP spid="161816" grpId="0" autoUpdateAnimBg="0"/>
      <p:bldP spid="161817" grpId="0" autoUpdateAnimBg="0"/>
      <p:bldP spid="161818" grpId="0" autoUpdateAnimBg="0"/>
      <p:bldP spid="161819" grpId="0" autoUpdateAnimBg="0"/>
      <p:bldP spid="161820" grpId="0" autoUpdateAnimBg="0"/>
      <p:bldP spid="161821" grpId="0" autoUpdateAnimBg="0"/>
      <p:bldP spid="161822" grpId="0" autoUpdateAnimBg="0"/>
      <p:bldP spid="161823" grpId="0" autoUpdateAnimBg="0"/>
      <p:bldP spid="161824" grpId="0" autoUpdateAnimBg="0"/>
      <p:bldP spid="161825" grpId="0" autoUpdateAnimBg="0"/>
      <p:bldP spid="161826" grpId="0" animBg="1"/>
      <p:bldP spid="161827" grpId="0" autoUpdateAnimBg="0"/>
      <p:bldP spid="161828"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Chart 16"/>
          <p:cNvGraphicFramePr/>
          <p:nvPr>
            <p:extLst>
              <p:ext uri="{D42A27DB-BD31-4B8C-83A1-F6EECF244321}">
                <p14:modId xmlns:p14="http://schemas.microsoft.com/office/powerpoint/2010/main" val="685386066"/>
              </p:ext>
            </p:extLst>
          </p:nvPr>
        </p:nvGraphicFramePr>
        <p:xfrm>
          <a:off x="910268" y="4144902"/>
          <a:ext cx="1632099" cy="159510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43" name="Chart 142"/>
          <p:cNvGraphicFramePr/>
          <p:nvPr>
            <p:extLst>
              <p:ext uri="{D42A27DB-BD31-4B8C-83A1-F6EECF244321}">
                <p14:modId xmlns:p14="http://schemas.microsoft.com/office/powerpoint/2010/main" val="1948058152"/>
              </p:ext>
            </p:extLst>
          </p:nvPr>
        </p:nvGraphicFramePr>
        <p:xfrm>
          <a:off x="904563" y="5957460"/>
          <a:ext cx="1632099" cy="159510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4" name="Chart 143"/>
          <p:cNvGraphicFramePr/>
          <p:nvPr>
            <p:extLst>
              <p:ext uri="{D42A27DB-BD31-4B8C-83A1-F6EECF244321}">
                <p14:modId xmlns:p14="http://schemas.microsoft.com/office/powerpoint/2010/main" val="1704874515"/>
              </p:ext>
            </p:extLst>
          </p:nvPr>
        </p:nvGraphicFramePr>
        <p:xfrm>
          <a:off x="897732" y="7672019"/>
          <a:ext cx="1632099" cy="159510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5" name="Chart 144"/>
          <p:cNvGraphicFramePr/>
          <p:nvPr>
            <p:extLst>
              <p:ext uri="{D42A27DB-BD31-4B8C-83A1-F6EECF244321}">
                <p14:modId xmlns:p14="http://schemas.microsoft.com/office/powerpoint/2010/main" val="2869882272"/>
              </p:ext>
            </p:extLst>
          </p:nvPr>
        </p:nvGraphicFramePr>
        <p:xfrm>
          <a:off x="914400" y="9416226"/>
          <a:ext cx="1632099" cy="1595102"/>
        </p:xfrm>
        <a:graphic>
          <a:graphicData uri="http://schemas.openxmlformats.org/drawingml/2006/chart">
            <c:chart xmlns:c="http://schemas.openxmlformats.org/drawingml/2006/chart" xmlns:r="http://schemas.openxmlformats.org/officeDocument/2006/relationships" r:id="rId5"/>
          </a:graphicData>
        </a:graphic>
      </p:graphicFrame>
      <p:sp>
        <p:nvSpPr>
          <p:cNvPr id="16281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76CE429-9571-4421-890E-6397FD8F57CB}" type="slidenum">
              <a:rPr lang="en-US" sz="1500">
                <a:solidFill>
                  <a:schemeClr val="tx2"/>
                </a:solidFill>
              </a:rPr>
              <a:pPr algn="ctr" eaLnBrk="1">
                <a:lnSpc>
                  <a:spcPct val="100000"/>
                </a:lnSpc>
              </a:pPr>
              <a:t>155</a:t>
            </a:fld>
            <a:endParaRPr lang="en-US" sz="1800">
              <a:solidFill>
                <a:schemeClr val="tx2"/>
              </a:solidFill>
            </a:endParaRPr>
          </a:p>
        </p:txBody>
      </p:sp>
      <p:grpSp>
        <p:nvGrpSpPr>
          <p:cNvPr id="165890" name="Group 4"/>
          <p:cNvGrpSpPr>
            <a:grpSpLocks/>
          </p:cNvGrpSpPr>
          <p:nvPr/>
        </p:nvGrpSpPr>
        <p:grpSpPr bwMode="auto">
          <a:xfrm>
            <a:off x="9546431" y="4327922"/>
            <a:ext cx="7745016" cy="4766072"/>
            <a:chOff x="-1" y="0"/>
            <a:chExt cx="10327872" cy="6353827"/>
          </a:xfrm>
        </p:grpSpPr>
        <p:sp>
          <p:nvSpPr>
            <p:cNvPr id="162821" name="AutoShape 5"/>
            <p:cNvSpPr>
              <a:spLocks/>
            </p:cNvSpPr>
            <p:nvPr/>
          </p:nvSpPr>
          <p:spPr bwMode="auto">
            <a:xfrm>
              <a:off x="10291354" y="799982"/>
              <a:ext cx="36517" cy="68252"/>
            </a:xfrm>
            <a:custGeom>
              <a:avLst/>
              <a:gdLst>
                <a:gd name="T0" fmla="*/ 18259 w 21600"/>
                <a:gd name="T1" fmla="*/ 34126 h 21600"/>
                <a:gd name="T2" fmla="*/ 18259 w 21600"/>
                <a:gd name="T3" fmla="*/ 34126 h 21600"/>
                <a:gd name="T4" fmla="*/ 18259 w 21600"/>
                <a:gd name="T5" fmla="*/ 34126 h 21600"/>
                <a:gd name="T6" fmla="*/ 18259 w 21600"/>
                <a:gd name="T7" fmla="*/ 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2" name="AutoShape 6"/>
            <p:cNvSpPr>
              <a:spLocks/>
            </p:cNvSpPr>
            <p:nvPr/>
          </p:nvSpPr>
          <p:spPr bwMode="auto">
            <a:xfrm>
              <a:off x="10143700" y="504751"/>
              <a:ext cx="84147" cy="73014"/>
            </a:xfrm>
            <a:custGeom>
              <a:avLst/>
              <a:gdLst>
                <a:gd name="T0" fmla="*/ 42074 w 21600"/>
                <a:gd name="T1" fmla="*/ 36507 h 21600"/>
                <a:gd name="T2" fmla="*/ 42074 w 21600"/>
                <a:gd name="T3" fmla="*/ 36507 h 21600"/>
                <a:gd name="T4" fmla="*/ 42074 w 21600"/>
                <a:gd name="T5" fmla="*/ 36507 h 21600"/>
                <a:gd name="T6" fmla="*/ 42074 w 21600"/>
                <a:gd name="T7" fmla="*/ 36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600"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3" name="AutoShape 7"/>
            <p:cNvSpPr>
              <a:spLocks/>
            </p:cNvSpPr>
            <p:nvPr/>
          </p:nvSpPr>
          <p:spPr bwMode="auto">
            <a:xfrm>
              <a:off x="1902042" y="255549"/>
              <a:ext cx="2025882" cy="1252354"/>
            </a:xfrm>
            <a:custGeom>
              <a:avLst/>
              <a:gdLst>
                <a:gd name="T0" fmla="*/ 1012941 w 21600"/>
                <a:gd name="T1" fmla="*/ 626177 h 21600"/>
                <a:gd name="T2" fmla="*/ 1012941 w 21600"/>
                <a:gd name="T3" fmla="*/ 626177 h 21600"/>
                <a:gd name="T4" fmla="*/ 1012941 w 21600"/>
                <a:gd name="T5" fmla="*/ 626177 h 21600"/>
                <a:gd name="T6" fmla="*/ 1012941 w 21600"/>
                <a:gd name="T7" fmla="*/ 626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4" name="AutoShape 8"/>
            <p:cNvSpPr>
              <a:spLocks/>
            </p:cNvSpPr>
            <p:nvPr/>
          </p:nvSpPr>
          <p:spPr bwMode="auto">
            <a:xfrm>
              <a:off x="3877118" y="512687"/>
              <a:ext cx="1297137" cy="798396"/>
            </a:xfrm>
            <a:custGeom>
              <a:avLst/>
              <a:gdLst>
                <a:gd name="T0" fmla="*/ 648538 w 21581"/>
                <a:gd name="T1" fmla="*/ 399198 h 21600"/>
                <a:gd name="T2" fmla="*/ 648538 w 21581"/>
                <a:gd name="T3" fmla="*/ 399198 h 21600"/>
                <a:gd name="T4" fmla="*/ 648538 w 21581"/>
                <a:gd name="T5" fmla="*/ 399198 h 21600"/>
                <a:gd name="T6" fmla="*/ 648538 w 21581"/>
                <a:gd name="T7" fmla="*/ 3991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5" name="AutoShape 9"/>
            <p:cNvSpPr>
              <a:spLocks/>
            </p:cNvSpPr>
            <p:nvPr/>
          </p:nvSpPr>
          <p:spPr bwMode="auto">
            <a:xfrm>
              <a:off x="3877118" y="512687"/>
              <a:ext cx="1308250" cy="807919"/>
            </a:xfrm>
            <a:custGeom>
              <a:avLst/>
              <a:gdLst>
                <a:gd name="T0" fmla="*/ 654125 w 21600"/>
                <a:gd name="T1" fmla="*/ 403960 h 21600"/>
                <a:gd name="T2" fmla="*/ 654125 w 21600"/>
                <a:gd name="T3" fmla="*/ 403960 h 21600"/>
                <a:gd name="T4" fmla="*/ 654125 w 21600"/>
                <a:gd name="T5" fmla="*/ 403960 h 21600"/>
                <a:gd name="T6" fmla="*/ 654125 w 21600"/>
                <a:gd name="T7" fmla="*/ 4039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6" name="AutoShape 10"/>
            <p:cNvSpPr>
              <a:spLocks/>
            </p:cNvSpPr>
            <p:nvPr/>
          </p:nvSpPr>
          <p:spPr bwMode="auto">
            <a:xfrm>
              <a:off x="3840602" y="1280924"/>
              <a:ext cx="1374933" cy="899981"/>
            </a:xfrm>
            <a:custGeom>
              <a:avLst/>
              <a:gdLst>
                <a:gd name="T0" fmla="*/ 687467 w 21572"/>
                <a:gd name="T1" fmla="*/ 449991 h 21554"/>
                <a:gd name="T2" fmla="*/ 687467 w 21572"/>
                <a:gd name="T3" fmla="*/ 449991 h 21554"/>
                <a:gd name="T4" fmla="*/ 687467 w 21572"/>
                <a:gd name="T5" fmla="*/ 449991 h 21554"/>
                <a:gd name="T6" fmla="*/ 687467 w 21572"/>
                <a:gd name="T7" fmla="*/ 449991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7" name="AutoShape 11"/>
            <p:cNvSpPr>
              <a:spLocks/>
            </p:cNvSpPr>
            <p:nvPr/>
          </p:nvSpPr>
          <p:spPr bwMode="auto">
            <a:xfrm>
              <a:off x="3804085" y="1280924"/>
              <a:ext cx="1384459" cy="909504"/>
            </a:xfrm>
            <a:custGeom>
              <a:avLst/>
              <a:gdLst>
                <a:gd name="T0" fmla="*/ 692197 w 21539"/>
                <a:gd name="T1" fmla="*/ 454752 h 21600"/>
                <a:gd name="T2" fmla="*/ 692197 w 21539"/>
                <a:gd name="T3" fmla="*/ 454752 h 21600"/>
                <a:gd name="T4" fmla="*/ 692197 w 21539"/>
                <a:gd name="T5" fmla="*/ 454752 h 21600"/>
                <a:gd name="T6" fmla="*/ 692197 w 21539"/>
                <a:gd name="T7" fmla="*/ 454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28" name="AutoShape 12"/>
            <p:cNvSpPr>
              <a:spLocks/>
            </p:cNvSpPr>
            <p:nvPr/>
          </p:nvSpPr>
          <p:spPr bwMode="auto">
            <a:xfrm>
              <a:off x="2487897" y="1390445"/>
              <a:ext cx="1374933" cy="1131720"/>
            </a:xfrm>
            <a:custGeom>
              <a:avLst/>
              <a:gdLst>
                <a:gd name="T0" fmla="*/ 687467 w 21600"/>
                <a:gd name="T1" fmla="*/ 565860 h 21600"/>
                <a:gd name="T2" fmla="*/ 687467 w 21600"/>
                <a:gd name="T3" fmla="*/ 565860 h 21600"/>
                <a:gd name="T4" fmla="*/ 687467 w 21600"/>
                <a:gd name="T5" fmla="*/ 565860 h 21600"/>
                <a:gd name="T6" fmla="*/ 687467 w 21600"/>
                <a:gd name="T7" fmla="*/ 565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600"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3"/>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2829" name="AutoShape 13"/>
            <p:cNvSpPr>
              <a:spLocks/>
            </p:cNvSpPr>
            <p:nvPr/>
          </p:nvSpPr>
          <p:spPr bwMode="auto">
            <a:xfrm>
              <a:off x="2487897" y="1353938"/>
              <a:ext cx="1384459" cy="1141245"/>
            </a:xfrm>
            <a:custGeom>
              <a:avLst/>
              <a:gdLst>
                <a:gd name="T0" fmla="*/ 692230 w 21600"/>
                <a:gd name="T1" fmla="*/ 570623 h 21600"/>
                <a:gd name="T2" fmla="*/ 692230 w 21600"/>
                <a:gd name="T3" fmla="*/ 570623 h 21600"/>
                <a:gd name="T4" fmla="*/ 692230 w 21600"/>
                <a:gd name="T5" fmla="*/ 570623 h 21600"/>
                <a:gd name="T6" fmla="*/ 692230 w 21600"/>
                <a:gd name="T7" fmla="*/ 5706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599"/>
                    <a:pt x="2051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0" name="AutoShape 14"/>
            <p:cNvSpPr>
              <a:spLocks/>
            </p:cNvSpPr>
            <p:nvPr/>
          </p:nvSpPr>
          <p:spPr bwMode="auto">
            <a:xfrm>
              <a:off x="-1" y="1609488"/>
              <a:ext cx="1608322" cy="2698353"/>
            </a:xfrm>
            <a:custGeom>
              <a:avLst/>
              <a:gdLst>
                <a:gd name="T0" fmla="*/ 804124 w 21587"/>
                <a:gd name="T1" fmla="*/ 1349114 h 21589"/>
                <a:gd name="T2" fmla="*/ 804124 w 21587"/>
                <a:gd name="T3" fmla="*/ 1349114 h 21589"/>
                <a:gd name="T4" fmla="*/ 804124 w 21587"/>
                <a:gd name="T5" fmla="*/ 1349114 h 21589"/>
                <a:gd name="T6" fmla="*/ 804124 w 21587"/>
                <a:gd name="T7" fmla="*/ 134911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1" name="AutoShape 15"/>
            <p:cNvSpPr>
              <a:spLocks/>
            </p:cNvSpPr>
            <p:nvPr/>
          </p:nvSpPr>
          <p:spPr bwMode="auto">
            <a:xfrm>
              <a:off x="-1" y="1609488"/>
              <a:ext cx="1617848" cy="2709463"/>
            </a:xfrm>
            <a:custGeom>
              <a:avLst/>
              <a:gdLst>
                <a:gd name="T0" fmla="*/ 808924 w 21588"/>
                <a:gd name="T1" fmla="*/ 1354732 h 21600"/>
                <a:gd name="T2" fmla="*/ 808924 w 21588"/>
                <a:gd name="T3" fmla="*/ 1354732 h 21600"/>
                <a:gd name="T4" fmla="*/ 808924 w 21588"/>
                <a:gd name="T5" fmla="*/ 1354732 h 21600"/>
                <a:gd name="T6" fmla="*/ 808924 w 21588"/>
                <a:gd name="T7" fmla="*/ 1354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600"/>
                  </a:moveTo>
                  <a:cubicBezTo>
                    <a:pt x="19370" y="21600"/>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600"/>
                    <a:pt x="1941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2" name="AutoShape 16"/>
            <p:cNvSpPr>
              <a:spLocks/>
            </p:cNvSpPr>
            <p:nvPr/>
          </p:nvSpPr>
          <p:spPr bwMode="auto">
            <a:xfrm>
              <a:off x="731921" y="1792023"/>
              <a:ext cx="1252681" cy="1939640"/>
            </a:xfrm>
            <a:custGeom>
              <a:avLst/>
              <a:gdLst>
                <a:gd name="T0" fmla="*/ 626341 w 21600"/>
                <a:gd name="T1" fmla="*/ 969820 h 21552"/>
                <a:gd name="T2" fmla="*/ 626341 w 21600"/>
                <a:gd name="T3" fmla="*/ 969820 h 21552"/>
                <a:gd name="T4" fmla="*/ 626341 w 21600"/>
                <a:gd name="T5" fmla="*/ 969820 h 21552"/>
                <a:gd name="T6" fmla="*/ 626341 w 21600"/>
                <a:gd name="T7" fmla="*/ 969820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20"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AutoShape 17"/>
            <p:cNvSpPr>
              <a:spLocks/>
            </p:cNvSpPr>
            <p:nvPr/>
          </p:nvSpPr>
          <p:spPr bwMode="auto">
            <a:xfrm>
              <a:off x="731921" y="1792023"/>
              <a:ext cx="1262207" cy="1950751"/>
            </a:xfrm>
            <a:custGeom>
              <a:avLst/>
              <a:gdLst>
                <a:gd name="T0" fmla="*/ 631104 w 21600"/>
                <a:gd name="T1" fmla="*/ 975375 h 21600"/>
                <a:gd name="T2" fmla="*/ 631104 w 21600"/>
                <a:gd name="T3" fmla="*/ 975375 h 21600"/>
                <a:gd name="T4" fmla="*/ 631104 w 21600"/>
                <a:gd name="T5" fmla="*/ 975375 h 21600"/>
                <a:gd name="T6" fmla="*/ 631104 w 21600"/>
                <a:gd name="T7" fmla="*/ 975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8"/>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4" name="AutoShape 18"/>
            <p:cNvSpPr>
              <a:spLocks/>
            </p:cNvSpPr>
            <p:nvPr/>
          </p:nvSpPr>
          <p:spPr bwMode="auto">
            <a:xfrm>
              <a:off x="146066" y="585701"/>
              <a:ext cx="1584507" cy="1317431"/>
            </a:xfrm>
            <a:custGeom>
              <a:avLst/>
              <a:gdLst>
                <a:gd name="T0" fmla="*/ 792217 w 21555"/>
                <a:gd name="T1" fmla="*/ 659845 h 21581"/>
                <a:gd name="T2" fmla="*/ 792217 w 21555"/>
                <a:gd name="T3" fmla="*/ 659845 h 21581"/>
                <a:gd name="T4" fmla="*/ 792217 w 21555"/>
                <a:gd name="T5" fmla="*/ 659845 h 21581"/>
                <a:gd name="T6" fmla="*/ 792217 w 21555"/>
                <a:gd name="T7" fmla="*/ 659845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4" name="AutoShape 19"/>
            <p:cNvSpPr>
              <a:spLocks/>
            </p:cNvSpPr>
            <p:nvPr/>
          </p:nvSpPr>
          <p:spPr bwMode="auto">
            <a:xfrm>
              <a:off x="1427326" y="219043"/>
              <a:ext cx="1171709" cy="1899957"/>
            </a:xfrm>
            <a:custGeom>
              <a:avLst/>
              <a:gdLst>
                <a:gd name="T0" fmla="*/ 585855 w 21600"/>
                <a:gd name="T1" fmla="*/ 949979 h 21600"/>
                <a:gd name="T2" fmla="*/ 585855 w 21600"/>
                <a:gd name="T3" fmla="*/ 949979 h 21600"/>
                <a:gd name="T4" fmla="*/ 585855 w 21600"/>
                <a:gd name="T5" fmla="*/ 949979 h 21600"/>
                <a:gd name="T6" fmla="*/ 585855 w 21600"/>
                <a:gd name="T7" fmla="*/ 949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6" name="AutoShape 20"/>
            <p:cNvSpPr>
              <a:spLocks/>
            </p:cNvSpPr>
            <p:nvPr/>
          </p:nvSpPr>
          <p:spPr bwMode="auto">
            <a:xfrm>
              <a:off x="1427326" y="219043"/>
              <a:ext cx="1181235" cy="1911069"/>
            </a:xfrm>
            <a:custGeom>
              <a:avLst/>
              <a:gdLst>
                <a:gd name="T0" fmla="*/ 590618 w 21600"/>
                <a:gd name="T1" fmla="*/ 955534 h 21600"/>
                <a:gd name="T2" fmla="*/ 590618 w 21600"/>
                <a:gd name="T3" fmla="*/ 955534 h 21600"/>
                <a:gd name="T4" fmla="*/ 590618 w 21600"/>
                <a:gd name="T5" fmla="*/ 955534 h 21600"/>
                <a:gd name="T6" fmla="*/ 590618 w 21600"/>
                <a:gd name="T7" fmla="*/ 955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600"/>
                    <a:pt x="1992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 name="AutoShape 21"/>
            <p:cNvSpPr>
              <a:spLocks/>
            </p:cNvSpPr>
            <p:nvPr/>
          </p:nvSpPr>
          <p:spPr bwMode="auto">
            <a:xfrm>
              <a:off x="476304" y="0"/>
              <a:ext cx="1322540" cy="953947"/>
            </a:xfrm>
            <a:custGeom>
              <a:avLst/>
              <a:gdLst>
                <a:gd name="T0" fmla="*/ 661239 w 21471"/>
                <a:gd name="T1" fmla="*/ 476974 h 21600"/>
                <a:gd name="T2" fmla="*/ 661239 w 21471"/>
                <a:gd name="T3" fmla="*/ 476974 h 21600"/>
                <a:gd name="T4" fmla="*/ 661239 w 21471"/>
                <a:gd name="T5" fmla="*/ 476974 h 21600"/>
                <a:gd name="T6" fmla="*/ 661239 w 21471"/>
                <a:gd name="T7" fmla="*/ 4769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38" name="AutoShape 22"/>
            <p:cNvSpPr>
              <a:spLocks/>
            </p:cNvSpPr>
            <p:nvPr/>
          </p:nvSpPr>
          <p:spPr bwMode="auto">
            <a:xfrm>
              <a:off x="476304" y="0"/>
              <a:ext cx="1332066" cy="965058"/>
            </a:xfrm>
            <a:custGeom>
              <a:avLst/>
              <a:gdLst>
                <a:gd name="T0" fmla="*/ 666033 w 21536"/>
                <a:gd name="T1" fmla="*/ 482529 h 21600"/>
                <a:gd name="T2" fmla="*/ 666033 w 21536"/>
                <a:gd name="T3" fmla="*/ 482529 h 21600"/>
                <a:gd name="T4" fmla="*/ 666033 w 21536"/>
                <a:gd name="T5" fmla="*/ 482529 h 21600"/>
                <a:gd name="T6" fmla="*/ 666033 w 21536"/>
                <a:gd name="T7" fmla="*/ 4825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6" name="AutoShape 23"/>
            <p:cNvSpPr>
              <a:spLocks/>
            </p:cNvSpPr>
            <p:nvPr/>
          </p:nvSpPr>
          <p:spPr bwMode="auto">
            <a:xfrm>
              <a:off x="1755975" y="2011066"/>
              <a:ext cx="1100264" cy="1387271"/>
            </a:xfrm>
            <a:custGeom>
              <a:avLst/>
              <a:gdLst>
                <a:gd name="T0" fmla="*/ 550132 w 21600"/>
                <a:gd name="T1" fmla="*/ 693636 h 21600"/>
                <a:gd name="T2" fmla="*/ 550132 w 21600"/>
                <a:gd name="T3" fmla="*/ 693636 h 21600"/>
                <a:gd name="T4" fmla="*/ 550132 w 21600"/>
                <a:gd name="T5" fmla="*/ 693636 h 21600"/>
                <a:gd name="T6" fmla="*/ 550132 w 21600"/>
                <a:gd name="T7" fmla="*/ 693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0" name="AutoShape 24"/>
            <p:cNvSpPr>
              <a:spLocks/>
            </p:cNvSpPr>
            <p:nvPr/>
          </p:nvSpPr>
          <p:spPr bwMode="auto">
            <a:xfrm>
              <a:off x="1755975" y="2011066"/>
              <a:ext cx="1109790" cy="1396794"/>
            </a:xfrm>
            <a:custGeom>
              <a:avLst/>
              <a:gdLst>
                <a:gd name="T0" fmla="*/ 554895 w 21600"/>
                <a:gd name="T1" fmla="*/ 698397 h 21600"/>
                <a:gd name="T2" fmla="*/ 554895 w 21600"/>
                <a:gd name="T3" fmla="*/ 698397 h 21600"/>
                <a:gd name="T4" fmla="*/ 554895 w 21600"/>
                <a:gd name="T5" fmla="*/ 698397 h 21600"/>
                <a:gd name="T6" fmla="*/ 554895 w 21600"/>
                <a:gd name="T7" fmla="*/ 6983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1" name="AutoShape 25"/>
            <p:cNvSpPr>
              <a:spLocks/>
            </p:cNvSpPr>
            <p:nvPr/>
          </p:nvSpPr>
          <p:spPr bwMode="auto">
            <a:xfrm>
              <a:off x="1389221" y="3255483"/>
              <a:ext cx="1332065" cy="1558696"/>
            </a:xfrm>
            <a:custGeom>
              <a:avLst/>
              <a:gdLst>
                <a:gd name="T0" fmla="*/ 666033 w 21600"/>
                <a:gd name="T1" fmla="*/ 779348 h 21600"/>
                <a:gd name="T2" fmla="*/ 666033 w 21600"/>
                <a:gd name="T3" fmla="*/ 779348 h 21600"/>
                <a:gd name="T4" fmla="*/ 666033 w 21600"/>
                <a:gd name="T5" fmla="*/ 779348 h 21600"/>
                <a:gd name="T6" fmla="*/ 666033 w 21600"/>
                <a:gd name="T7" fmla="*/ 7793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2">
                <a:alpha val="79999"/>
              </a:schemeClr>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2842" name="AutoShape 26"/>
            <p:cNvSpPr>
              <a:spLocks/>
            </p:cNvSpPr>
            <p:nvPr/>
          </p:nvSpPr>
          <p:spPr bwMode="auto">
            <a:xfrm>
              <a:off x="1389221" y="3255483"/>
              <a:ext cx="1341591" cy="1568219"/>
            </a:xfrm>
            <a:custGeom>
              <a:avLst/>
              <a:gdLst>
                <a:gd name="T0" fmla="*/ 670796 w 21600"/>
                <a:gd name="T1" fmla="*/ 784110 h 21600"/>
                <a:gd name="T2" fmla="*/ 670796 w 21600"/>
                <a:gd name="T3" fmla="*/ 784110 h 21600"/>
                <a:gd name="T4" fmla="*/ 670796 w 21600"/>
                <a:gd name="T5" fmla="*/ 784110 h 21600"/>
                <a:gd name="T6" fmla="*/ 670796 w 21600"/>
                <a:gd name="T7" fmla="*/ 7841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3" name="AutoShape 27"/>
            <p:cNvSpPr>
              <a:spLocks/>
            </p:cNvSpPr>
            <p:nvPr/>
          </p:nvSpPr>
          <p:spPr bwMode="auto">
            <a:xfrm>
              <a:off x="2743514" y="2414232"/>
              <a:ext cx="1430502" cy="1120610"/>
            </a:xfrm>
            <a:custGeom>
              <a:avLst/>
              <a:gdLst>
                <a:gd name="T0" fmla="*/ 715251 w 21600"/>
                <a:gd name="T1" fmla="*/ 560305 h 21600"/>
                <a:gd name="T2" fmla="*/ 715251 w 21600"/>
                <a:gd name="T3" fmla="*/ 560305 h 21600"/>
                <a:gd name="T4" fmla="*/ 715251 w 21600"/>
                <a:gd name="T5" fmla="*/ 560305 h 21600"/>
                <a:gd name="T6" fmla="*/ 715251 w 21600"/>
                <a:gd name="T7" fmla="*/ 560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4" name="AutoShape 28"/>
            <p:cNvSpPr>
              <a:spLocks/>
            </p:cNvSpPr>
            <p:nvPr/>
          </p:nvSpPr>
          <p:spPr bwMode="auto">
            <a:xfrm>
              <a:off x="2706997" y="2414232"/>
              <a:ext cx="1440027" cy="1130134"/>
            </a:xfrm>
            <a:custGeom>
              <a:avLst/>
              <a:gdLst>
                <a:gd name="T0" fmla="*/ 720014 w 21600"/>
                <a:gd name="T1" fmla="*/ 565067 h 21600"/>
                <a:gd name="T2" fmla="*/ 720014 w 21600"/>
                <a:gd name="T3" fmla="*/ 565067 h 21600"/>
                <a:gd name="T4" fmla="*/ 720014 w 21600"/>
                <a:gd name="T5" fmla="*/ 565067 h 21600"/>
                <a:gd name="T6" fmla="*/ 720014 w 21600"/>
                <a:gd name="T7" fmla="*/ 5650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599" y="2395"/>
                  </a:lnTo>
                  <a:cubicBezTo>
                    <a:pt x="21599" y="2395"/>
                    <a:pt x="20857" y="21600"/>
                    <a:pt x="2085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5" name="AutoShape 29"/>
            <p:cNvSpPr>
              <a:spLocks/>
            </p:cNvSpPr>
            <p:nvPr/>
          </p:nvSpPr>
          <p:spPr bwMode="auto">
            <a:xfrm>
              <a:off x="5047241" y="476180"/>
              <a:ext cx="1289198" cy="1460285"/>
            </a:xfrm>
            <a:custGeom>
              <a:avLst/>
              <a:gdLst>
                <a:gd name="T0" fmla="*/ 644569 w 21581"/>
                <a:gd name="T1" fmla="*/ 730143 h 21600"/>
                <a:gd name="T2" fmla="*/ 644569 w 21581"/>
                <a:gd name="T3" fmla="*/ 730143 h 21600"/>
                <a:gd name="T4" fmla="*/ 644569 w 21581"/>
                <a:gd name="T5" fmla="*/ 730143 h 21600"/>
                <a:gd name="T6" fmla="*/ 644569 w 21581"/>
                <a:gd name="T7" fmla="*/ 730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8"/>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6" name="AutoShape 30"/>
            <p:cNvSpPr>
              <a:spLocks/>
            </p:cNvSpPr>
            <p:nvPr/>
          </p:nvSpPr>
          <p:spPr bwMode="auto">
            <a:xfrm>
              <a:off x="5047241" y="476180"/>
              <a:ext cx="1298724" cy="1472983"/>
            </a:xfrm>
            <a:custGeom>
              <a:avLst/>
              <a:gdLst>
                <a:gd name="T0" fmla="*/ 649362 w 21572"/>
                <a:gd name="T1" fmla="*/ 736492 h 21600"/>
                <a:gd name="T2" fmla="*/ 649362 w 21572"/>
                <a:gd name="T3" fmla="*/ 736492 h 21600"/>
                <a:gd name="T4" fmla="*/ 649362 w 21572"/>
                <a:gd name="T5" fmla="*/ 736492 h 21600"/>
                <a:gd name="T6" fmla="*/ 649362 w 21572"/>
                <a:gd name="T7" fmla="*/ 7364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599"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7" name="AutoShape 31"/>
            <p:cNvSpPr>
              <a:spLocks/>
            </p:cNvSpPr>
            <p:nvPr/>
          </p:nvSpPr>
          <p:spPr bwMode="auto">
            <a:xfrm>
              <a:off x="4096219" y="2779303"/>
              <a:ext cx="1459080" cy="779348"/>
            </a:xfrm>
            <a:custGeom>
              <a:avLst/>
              <a:gdLst>
                <a:gd name="T0" fmla="*/ 729540 w 21600"/>
                <a:gd name="T1" fmla="*/ 389674 h 21600"/>
                <a:gd name="T2" fmla="*/ 729540 w 21600"/>
                <a:gd name="T3" fmla="*/ 389674 h 21600"/>
                <a:gd name="T4" fmla="*/ 729540 w 21600"/>
                <a:gd name="T5" fmla="*/ 389674 h 21600"/>
                <a:gd name="T6" fmla="*/ 729540 w 21600"/>
                <a:gd name="T7" fmla="*/ 389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accent4"/>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2848" name="AutoShape 32"/>
            <p:cNvSpPr>
              <a:spLocks/>
            </p:cNvSpPr>
            <p:nvPr/>
          </p:nvSpPr>
          <p:spPr bwMode="auto">
            <a:xfrm>
              <a:off x="4096219" y="2779303"/>
              <a:ext cx="1468606" cy="788872"/>
            </a:xfrm>
            <a:custGeom>
              <a:avLst/>
              <a:gdLst>
                <a:gd name="T0" fmla="*/ 734303 w 21600"/>
                <a:gd name="T1" fmla="*/ 394436 h 21600"/>
                <a:gd name="T2" fmla="*/ 734303 w 21600"/>
                <a:gd name="T3" fmla="*/ 394436 h 21600"/>
                <a:gd name="T4" fmla="*/ 734303 w 21600"/>
                <a:gd name="T5" fmla="*/ 394436 h 21600"/>
                <a:gd name="T6" fmla="*/ 734303 w 21600"/>
                <a:gd name="T7" fmla="*/ 394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49" name="AutoShape 33"/>
            <p:cNvSpPr>
              <a:spLocks/>
            </p:cNvSpPr>
            <p:nvPr/>
          </p:nvSpPr>
          <p:spPr bwMode="auto">
            <a:xfrm>
              <a:off x="6218950" y="3987213"/>
              <a:ext cx="706518" cy="1225370"/>
            </a:xfrm>
            <a:custGeom>
              <a:avLst/>
              <a:gdLst>
                <a:gd name="T0" fmla="*/ 353259 w 21600"/>
                <a:gd name="T1" fmla="*/ 612685 h 21594"/>
                <a:gd name="T2" fmla="*/ 353259 w 21600"/>
                <a:gd name="T3" fmla="*/ 612685 h 21594"/>
                <a:gd name="T4" fmla="*/ 353259 w 21600"/>
                <a:gd name="T5" fmla="*/ 612685 h 21594"/>
                <a:gd name="T6" fmla="*/ 353259 w 21600"/>
                <a:gd name="T7" fmla="*/ 61268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0" name="AutoShape 34"/>
            <p:cNvSpPr>
              <a:spLocks/>
            </p:cNvSpPr>
            <p:nvPr/>
          </p:nvSpPr>
          <p:spPr bwMode="auto">
            <a:xfrm>
              <a:off x="6145917" y="2085668"/>
              <a:ext cx="789077" cy="1409493"/>
            </a:xfrm>
            <a:custGeom>
              <a:avLst/>
              <a:gdLst>
                <a:gd name="T0" fmla="*/ 394538 w 21434"/>
                <a:gd name="T1" fmla="*/ 704714 h 21587"/>
                <a:gd name="T2" fmla="*/ 394538 w 21434"/>
                <a:gd name="T3" fmla="*/ 704714 h 21587"/>
                <a:gd name="T4" fmla="*/ 394538 w 21434"/>
                <a:gd name="T5" fmla="*/ 704714 h 21587"/>
                <a:gd name="T6" fmla="*/ 394538 w 21434"/>
                <a:gd name="T7" fmla="*/ 704714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1" name="AutoShape 35"/>
            <p:cNvSpPr>
              <a:spLocks/>
            </p:cNvSpPr>
            <p:nvPr/>
          </p:nvSpPr>
          <p:spPr bwMode="auto">
            <a:xfrm>
              <a:off x="5340961" y="2633274"/>
              <a:ext cx="1324127" cy="1147594"/>
            </a:xfrm>
            <a:custGeom>
              <a:avLst/>
              <a:gdLst>
                <a:gd name="T0" fmla="*/ 662064 w 21564"/>
                <a:gd name="T1" fmla="*/ 573797 h 21600"/>
                <a:gd name="T2" fmla="*/ 662064 w 21564"/>
                <a:gd name="T3" fmla="*/ 573797 h 21600"/>
                <a:gd name="T4" fmla="*/ 662064 w 21564"/>
                <a:gd name="T5" fmla="*/ 573797 h 21600"/>
                <a:gd name="T6" fmla="*/ 662064 w 21564"/>
                <a:gd name="T7" fmla="*/ 5737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2" name="AutoShape 36"/>
            <p:cNvSpPr>
              <a:spLocks/>
            </p:cNvSpPr>
            <p:nvPr/>
          </p:nvSpPr>
          <p:spPr bwMode="auto">
            <a:xfrm>
              <a:off x="5340961" y="2633274"/>
              <a:ext cx="1332066" cy="1158704"/>
            </a:xfrm>
            <a:custGeom>
              <a:avLst/>
              <a:gdLst>
                <a:gd name="T0" fmla="*/ 666033 w 21568"/>
                <a:gd name="T1" fmla="*/ 579352 h 21600"/>
                <a:gd name="T2" fmla="*/ 666033 w 21568"/>
                <a:gd name="T3" fmla="*/ 579352 h 21600"/>
                <a:gd name="T4" fmla="*/ 666033 w 21568"/>
                <a:gd name="T5" fmla="*/ 579352 h 21600"/>
                <a:gd name="T6" fmla="*/ 666033 w 21568"/>
                <a:gd name="T7" fmla="*/ 5793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3" name="AutoShape 37"/>
            <p:cNvSpPr>
              <a:spLocks/>
            </p:cNvSpPr>
            <p:nvPr/>
          </p:nvSpPr>
          <p:spPr bwMode="auto">
            <a:xfrm>
              <a:off x="6803217" y="1390445"/>
              <a:ext cx="65094" cy="119044"/>
            </a:xfrm>
            <a:custGeom>
              <a:avLst/>
              <a:gdLst>
                <a:gd name="T0" fmla="*/ 32547 w 21600"/>
                <a:gd name="T1" fmla="*/ 59522 h 21600"/>
                <a:gd name="T2" fmla="*/ 32547 w 21600"/>
                <a:gd name="T3" fmla="*/ 59522 h 21600"/>
                <a:gd name="T4" fmla="*/ 32547 w 21600"/>
                <a:gd name="T5" fmla="*/ 59522 h 21600"/>
                <a:gd name="T6" fmla="*/ 32547 w 21600"/>
                <a:gd name="T7" fmla="*/ 595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599"/>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4" name="AutoShape 38"/>
            <p:cNvSpPr>
              <a:spLocks/>
            </p:cNvSpPr>
            <p:nvPr/>
          </p:nvSpPr>
          <p:spPr bwMode="auto">
            <a:xfrm>
              <a:off x="6803217" y="1390445"/>
              <a:ext cx="74621" cy="130156"/>
            </a:xfrm>
            <a:custGeom>
              <a:avLst/>
              <a:gdLst>
                <a:gd name="T0" fmla="*/ 37311 w 21600"/>
                <a:gd name="T1" fmla="*/ 65078 h 21600"/>
                <a:gd name="T2" fmla="*/ 37311 w 21600"/>
                <a:gd name="T3" fmla="*/ 65078 h 21600"/>
                <a:gd name="T4" fmla="*/ 37311 w 21600"/>
                <a:gd name="T5" fmla="*/ 65078 h 21600"/>
                <a:gd name="T6" fmla="*/ 37311 w 21600"/>
                <a:gd name="T7" fmla="*/ 65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5" name="AutoShape 39"/>
            <p:cNvSpPr>
              <a:spLocks/>
            </p:cNvSpPr>
            <p:nvPr/>
          </p:nvSpPr>
          <p:spPr bwMode="auto">
            <a:xfrm>
              <a:off x="5815679" y="1023786"/>
              <a:ext cx="992301" cy="1106325"/>
            </a:xfrm>
            <a:custGeom>
              <a:avLst/>
              <a:gdLst>
                <a:gd name="T0" fmla="*/ 496151 w 21580"/>
                <a:gd name="T1" fmla="*/ 553675 h 21590"/>
                <a:gd name="T2" fmla="*/ 496151 w 21580"/>
                <a:gd name="T3" fmla="*/ 553675 h 21590"/>
                <a:gd name="T4" fmla="*/ 496151 w 21580"/>
                <a:gd name="T5" fmla="*/ 553675 h 21590"/>
                <a:gd name="T6" fmla="*/ 496151 w 21580"/>
                <a:gd name="T7" fmla="*/ 553675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6" name="AutoShape 40"/>
            <p:cNvSpPr>
              <a:spLocks/>
            </p:cNvSpPr>
            <p:nvPr/>
          </p:nvSpPr>
          <p:spPr bwMode="auto">
            <a:xfrm>
              <a:off x="5815679" y="1023786"/>
              <a:ext cx="1001827" cy="1115849"/>
            </a:xfrm>
            <a:custGeom>
              <a:avLst/>
              <a:gdLst>
                <a:gd name="T0" fmla="*/ 500890 w 21575"/>
                <a:gd name="T1" fmla="*/ 557925 h 21600"/>
                <a:gd name="T2" fmla="*/ 500890 w 21575"/>
                <a:gd name="T3" fmla="*/ 557925 h 21600"/>
                <a:gd name="T4" fmla="*/ 500890 w 21575"/>
                <a:gd name="T5" fmla="*/ 557925 h 21600"/>
                <a:gd name="T6" fmla="*/ 500890 w 21575"/>
                <a:gd name="T7" fmla="*/ 557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7"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600"/>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600"/>
                    <a:pt x="9654"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7" name="AutoShape 41"/>
            <p:cNvSpPr>
              <a:spLocks/>
            </p:cNvSpPr>
            <p:nvPr/>
          </p:nvSpPr>
          <p:spPr bwMode="auto">
            <a:xfrm>
              <a:off x="5158378" y="1901545"/>
              <a:ext cx="1195524" cy="785696"/>
            </a:xfrm>
            <a:custGeom>
              <a:avLst/>
              <a:gdLst>
                <a:gd name="T0" fmla="*/ 597734 w 21575"/>
                <a:gd name="T1" fmla="*/ 398511 h 21435"/>
                <a:gd name="T2" fmla="*/ 597734 w 21575"/>
                <a:gd name="T3" fmla="*/ 398511 h 21435"/>
                <a:gd name="T4" fmla="*/ 597734 w 21575"/>
                <a:gd name="T5" fmla="*/ 398511 h 21435"/>
                <a:gd name="T6" fmla="*/ 597734 w 21575"/>
                <a:gd name="T7" fmla="*/ 39851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8" name="AutoShape 42"/>
            <p:cNvSpPr>
              <a:spLocks/>
            </p:cNvSpPr>
            <p:nvPr/>
          </p:nvSpPr>
          <p:spPr bwMode="auto">
            <a:xfrm>
              <a:off x="5158378" y="1901545"/>
              <a:ext cx="1205050" cy="795220"/>
            </a:xfrm>
            <a:custGeom>
              <a:avLst/>
              <a:gdLst>
                <a:gd name="T0" fmla="*/ 602525 w 21572"/>
                <a:gd name="T1" fmla="*/ 397610 h 21600"/>
                <a:gd name="T2" fmla="*/ 602525 w 21572"/>
                <a:gd name="T3" fmla="*/ 397610 h 21600"/>
                <a:gd name="T4" fmla="*/ 602525 w 21572"/>
                <a:gd name="T5" fmla="*/ 397610 h 21600"/>
                <a:gd name="T6" fmla="*/ 602525 w 21572"/>
                <a:gd name="T7" fmla="*/ 397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59" name="AutoShape 43"/>
            <p:cNvSpPr>
              <a:spLocks/>
            </p:cNvSpPr>
            <p:nvPr/>
          </p:nvSpPr>
          <p:spPr bwMode="auto">
            <a:xfrm>
              <a:off x="6218950" y="950772"/>
              <a:ext cx="1135192" cy="506338"/>
            </a:xfrm>
            <a:custGeom>
              <a:avLst/>
              <a:gdLst>
                <a:gd name="T0" fmla="*/ 567596 w 21600"/>
                <a:gd name="T1" fmla="*/ 253169 h 21600"/>
                <a:gd name="T2" fmla="*/ 567596 w 21600"/>
                <a:gd name="T3" fmla="*/ 253169 h 21600"/>
                <a:gd name="T4" fmla="*/ 567596 w 21600"/>
                <a:gd name="T5" fmla="*/ 253169 h 21600"/>
                <a:gd name="T6" fmla="*/ 567596 w 21600"/>
                <a:gd name="T7" fmla="*/ 25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0" name="AutoShape 44"/>
            <p:cNvSpPr>
              <a:spLocks/>
            </p:cNvSpPr>
            <p:nvPr/>
          </p:nvSpPr>
          <p:spPr bwMode="auto">
            <a:xfrm>
              <a:off x="6218950" y="950772"/>
              <a:ext cx="1149482" cy="520623"/>
            </a:xfrm>
            <a:custGeom>
              <a:avLst/>
              <a:gdLst>
                <a:gd name="T0" fmla="*/ 574741 w 21600"/>
                <a:gd name="T1" fmla="*/ 260312 h 21600"/>
                <a:gd name="T2" fmla="*/ 574741 w 21600"/>
                <a:gd name="T3" fmla="*/ 260312 h 21600"/>
                <a:gd name="T4" fmla="*/ 574741 w 21600"/>
                <a:gd name="T5" fmla="*/ 260312 h 21600"/>
                <a:gd name="T6" fmla="*/ 574741 w 21600"/>
                <a:gd name="T7" fmla="*/ 260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1" name="AutoShape 45"/>
            <p:cNvSpPr>
              <a:spLocks/>
            </p:cNvSpPr>
            <p:nvPr/>
          </p:nvSpPr>
          <p:spPr bwMode="auto">
            <a:xfrm>
              <a:off x="6547600" y="877758"/>
              <a:ext cx="146067" cy="126981"/>
            </a:xfrm>
            <a:custGeom>
              <a:avLst/>
              <a:gdLst>
                <a:gd name="T0" fmla="*/ 73034 w 21600"/>
                <a:gd name="T1" fmla="*/ 63491 h 21600"/>
                <a:gd name="T2" fmla="*/ 73034 w 21600"/>
                <a:gd name="T3" fmla="*/ 63491 h 21600"/>
                <a:gd name="T4" fmla="*/ 73034 w 21600"/>
                <a:gd name="T5" fmla="*/ 63491 h 21600"/>
                <a:gd name="T6" fmla="*/ 73034 w 21600"/>
                <a:gd name="T7" fmla="*/ 634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2" name="AutoShape 46"/>
            <p:cNvSpPr>
              <a:spLocks/>
            </p:cNvSpPr>
            <p:nvPr/>
          </p:nvSpPr>
          <p:spPr bwMode="auto">
            <a:xfrm>
              <a:off x="6511083" y="841251"/>
              <a:ext cx="158768" cy="139679"/>
            </a:xfrm>
            <a:custGeom>
              <a:avLst/>
              <a:gdLst>
                <a:gd name="T0" fmla="*/ 79384 w 21600"/>
                <a:gd name="T1" fmla="*/ 69840 h 21600"/>
                <a:gd name="T2" fmla="*/ 79384 w 21600"/>
                <a:gd name="T3" fmla="*/ 69840 h 21600"/>
                <a:gd name="T4" fmla="*/ 79384 w 21600"/>
                <a:gd name="T5" fmla="*/ 69840 h 21600"/>
                <a:gd name="T6" fmla="*/ 79384 w 21600"/>
                <a:gd name="T7" fmla="*/ 698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600"/>
                  </a:moveTo>
                  <a:lnTo>
                    <a:pt x="3223" y="18122"/>
                  </a:lnTo>
                  <a:lnTo>
                    <a:pt x="4445" y="16210"/>
                  </a:lnTo>
                  <a:lnTo>
                    <a:pt x="1358" y="16411"/>
                  </a:lnTo>
                  <a:lnTo>
                    <a:pt x="0" y="13022"/>
                  </a:lnTo>
                  <a:lnTo>
                    <a:pt x="1418" y="10326"/>
                  </a:lnTo>
                  <a:lnTo>
                    <a:pt x="4743" y="5108"/>
                  </a:lnTo>
                  <a:lnTo>
                    <a:pt x="9075" y="1942"/>
                  </a:lnTo>
                  <a:lnTo>
                    <a:pt x="13875" y="278"/>
                  </a:lnTo>
                  <a:lnTo>
                    <a:pt x="18619" y="0"/>
                  </a:lnTo>
                  <a:lnTo>
                    <a:pt x="21599" y="2381"/>
                  </a:lnTo>
                  <a:lnTo>
                    <a:pt x="18633" y="4746"/>
                  </a:lnTo>
                  <a:lnTo>
                    <a:pt x="16031" y="4746"/>
                  </a:lnTo>
                  <a:lnTo>
                    <a:pt x="15667" y="7012"/>
                  </a:lnTo>
                  <a:lnTo>
                    <a:pt x="13429" y="9316"/>
                  </a:lnTo>
                  <a:lnTo>
                    <a:pt x="9728" y="14234"/>
                  </a:lnTo>
                  <a:cubicBezTo>
                    <a:pt x="9728" y="14234"/>
                    <a:pt x="6279" y="21600"/>
                    <a:pt x="627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3" name="AutoShape 47"/>
            <p:cNvSpPr>
              <a:spLocks/>
            </p:cNvSpPr>
            <p:nvPr/>
          </p:nvSpPr>
          <p:spPr bwMode="auto">
            <a:xfrm>
              <a:off x="6985800" y="1206322"/>
              <a:ext cx="770026" cy="1047596"/>
            </a:xfrm>
            <a:custGeom>
              <a:avLst/>
              <a:gdLst>
                <a:gd name="T0" fmla="*/ 384995 w 21591"/>
                <a:gd name="T1" fmla="*/ 524308 h 21589"/>
                <a:gd name="T2" fmla="*/ 384995 w 21591"/>
                <a:gd name="T3" fmla="*/ 524308 h 21589"/>
                <a:gd name="T4" fmla="*/ 384995 w 21591"/>
                <a:gd name="T5" fmla="*/ 524308 h 21589"/>
                <a:gd name="T6" fmla="*/ 384995 w 21591"/>
                <a:gd name="T7" fmla="*/ 52430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4" name="AutoShape 48"/>
            <p:cNvSpPr>
              <a:spLocks/>
            </p:cNvSpPr>
            <p:nvPr/>
          </p:nvSpPr>
          <p:spPr bwMode="auto">
            <a:xfrm>
              <a:off x="6949284" y="1206322"/>
              <a:ext cx="784315" cy="1057119"/>
            </a:xfrm>
            <a:custGeom>
              <a:avLst/>
              <a:gdLst>
                <a:gd name="T0" fmla="*/ 392139 w 21573"/>
                <a:gd name="T1" fmla="*/ 528560 h 21600"/>
                <a:gd name="T2" fmla="*/ 392139 w 21573"/>
                <a:gd name="T3" fmla="*/ 528560 h 21600"/>
                <a:gd name="T4" fmla="*/ 392139 w 21573"/>
                <a:gd name="T5" fmla="*/ 528560 h 21600"/>
                <a:gd name="T6" fmla="*/ 392139 w 21573"/>
                <a:gd name="T7" fmla="*/ 528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5" name="AutoShape 49"/>
            <p:cNvSpPr>
              <a:spLocks/>
            </p:cNvSpPr>
            <p:nvPr/>
          </p:nvSpPr>
          <p:spPr bwMode="auto">
            <a:xfrm>
              <a:off x="6839733" y="2231697"/>
              <a:ext cx="608083" cy="1057119"/>
            </a:xfrm>
            <a:custGeom>
              <a:avLst/>
              <a:gdLst>
                <a:gd name="T0" fmla="*/ 304027 w 21567"/>
                <a:gd name="T1" fmla="*/ 528560 h 21584"/>
                <a:gd name="T2" fmla="*/ 304027 w 21567"/>
                <a:gd name="T3" fmla="*/ 528560 h 21584"/>
                <a:gd name="T4" fmla="*/ 304027 w 21567"/>
                <a:gd name="T5" fmla="*/ 528560 h 21584"/>
                <a:gd name="T6" fmla="*/ 304027 w 21567"/>
                <a:gd name="T7" fmla="*/ 52856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5"/>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6" name="AutoShape 50"/>
            <p:cNvSpPr>
              <a:spLocks/>
            </p:cNvSpPr>
            <p:nvPr/>
          </p:nvSpPr>
          <p:spPr bwMode="auto">
            <a:xfrm>
              <a:off x="6839733" y="2231697"/>
              <a:ext cx="617609" cy="1066643"/>
            </a:xfrm>
            <a:custGeom>
              <a:avLst/>
              <a:gdLst>
                <a:gd name="T0" fmla="*/ 308805 w 21564"/>
                <a:gd name="T1" fmla="*/ 533322 h 21600"/>
                <a:gd name="T2" fmla="*/ 308805 w 21564"/>
                <a:gd name="T3" fmla="*/ 533322 h 21600"/>
                <a:gd name="T4" fmla="*/ 308805 w 21564"/>
                <a:gd name="T5" fmla="*/ 533322 h 21600"/>
                <a:gd name="T6" fmla="*/ 308805 w 21564"/>
                <a:gd name="T7" fmla="*/ 5333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5"/>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7" name="AutoShape 51"/>
            <p:cNvSpPr>
              <a:spLocks/>
            </p:cNvSpPr>
            <p:nvPr/>
          </p:nvSpPr>
          <p:spPr bwMode="auto">
            <a:xfrm>
              <a:off x="7352555" y="2049160"/>
              <a:ext cx="827182" cy="947599"/>
            </a:xfrm>
            <a:custGeom>
              <a:avLst/>
              <a:gdLst>
                <a:gd name="T0" fmla="*/ 413591 w 21600"/>
                <a:gd name="T1" fmla="*/ 473800 h 21600"/>
                <a:gd name="T2" fmla="*/ 413591 w 21600"/>
                <a:gd name="T3" fmla="*/ 473800 h 21600"/>
                <a:gd name="T4" fmla="*/ 413591 w 21600"/>
                <a:gd name="T5" fmla="*/ 473800 h 21600"/>
                <a:gd name="T6" fmla="*/ 413591 w 21600"/>
                <a:gd name="T7" fmla="*/ 473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599"/>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8" name="AutoShape 52"/>
            <p:cNvSpPr>
              <a:spLocks/>
            </p:cNvSpPr>
            <p:nvPr/>
          </p:nvSpPr>
          <p:spPr bwMode="auto">
            <a:xfrm>
              <a:off x="7352555" y="2049160"/>
              <a:ext cx="836708" cy="960297"/>
            </a:xfrm>
            <a:custGeom>
              <a:avLst/>
              <a:gdLst>
                <a:gd name="T0" fmla="*/ 418354 w 21600"/>
                <a:gd name="T1" fmla="*/ 480149 h 21600"/>
                <a:gd name="T2" fmla="*/ 418354 w 21600"/>
                <a:gd name="T3" fmla="*/ 480149 h 21600"/>
                <a:gd name="T4" fmla="*/ 418354 w 21600"/>
                <a:gd name="T5" fmla="*/ 480149 h 21600"/>
                <a:gd name="T6" fmla="*/ 418354 w 21600"/>
                <a:gd name="T7" fmla="*/ 480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69" name="AutoShape 53"/>
            <p:cNvSpPr>
              <a:spLocks/>
            </p:cNvSpPr>
            <p:nvPr/>
          </p:nvSpPr>
          <p:spPr bwMode="auto">
            <a:xfrm>
              <a:off x="7863789" y="2377725"/>
              <a:ext cx="879576" cy="885695"/>
            </a:xfrm>
            <a:custGeom>
              <a:avLst/>
              <a:gdLst>
                <a:gd name="T0" fmla="*/ 439788 w 21600"/>
                <a:gd name="T1" fmla="*/ 442848 h 21600"/>
                <a:gd name="T2" fmla="*/ 439788 w 21600"/>
                <a:gd name="T3" fmla="*/ 442848 h 21600"/>
                <a:gd name="T4" fmla="*/ 439788 w 21600"/>
                <a:gd name="T5" fmla="*/ 442848 h 21600"/>
                <a:gd name="T6" fmla="*/ 439788 w 21600"/>
                <a:gd name="T7" fmla="*/ 4428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0" name="AutoShape 54"/>
            <p:cNvSpPr>
              <a:spLocks/>
            </p:cNvSpPr>
            <p:nvPr/>
          </p:nvSpPr>
          <p:spPr bwMode="auto">
            <a:xfrm>
              <a:off x="7863789" y="2377725"/>
              <a:ext cx="890689" cy="898393"/>
            </a:xfrm>
            <a:custGeom>
              <a:avLst/>
              <a:gdLst>
                <a:gd name="T0" fmla="*/ 445345 w 21600"/>
                <a:gd name="T1" fmla="*/ 449197 h 21600"/>
                <a:gd name="T2" fmla="*/ 445345 w 21600"/>
                <a:gd name="T3" fmla="*/ 449197 h 21600"/>
                <a:gd name="T4" fmla="*/ 445345 w 21600"/>
                <a:gd name="T5" fmla="*/ 449197 h 21600"/>
                <a:gd name="T6" fmla="*/ 445345 w 21600"/>
                <a:gd name="T7" fmla="*/ 449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1" name="AutoShape 55"/>
            <p:cNvSpPr>
              <a:spLocks/>
            </p:cNvSpPr>
            <p:nvPr/>
          </p:nvSpPr>
          <p:spPr bwMode="auto">
            <a:xfrm>
              <a:off x="9181565" y="2853905"/>
              <a:ext cx="93673" cy="268248"/>
            </a:xfrm>
            <a:custGeom>
              <a:avLst/>
              <a:gdLst>
                <a:gd name="T0" fmla="*/ 46837 w 21600"/>
                <a:gd name="T1" fmla="*/ 134124 h 21600"/>
                <a:gd name="T2" fmla="*/ 46837 w 21600"/>
                <a:gd name="T3" fmla="*/ 134124 h 21600"/>
                <a:gd name="T4" fmla="*/ 46837 w 21600"/>
                <a:gd name="T5" fmla="*/ 134124 h 21600"/>
                <a:gd name="T6" fmla="*/ 46837 w 21600"/>
                <a:gd name="T7" fmla="*/ 13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2" name="AutoShape 56"/>
            <p:cNvSpPr>
              <a:spLocks/>
            </p:cNvSpPr>
            <p:nvPr/>
          </p:nvSpPr>
          <p:spPr bwMode="auto">
            <a:xfrm>
              <a:off x="7717722" y="2596768"/>
              <a:ext cx="1527350" cy="877758"/>
            </a:xfrm>
            <a:custGeom>
              <a:avLst/>
              <a:gdLst>
                <a:gd name="T0" fmla="*/ 763640 w 21551"/>
                <a:gd name="T1" fmla="*/ 441268 h 21306"/>
                <a:gd name="T2" fmla="*/ 763640 w 21551"/>
                <a:gd name="T3" fmla="*/ 441268 h 21306"/>
                <a:gd name="T4" fmla="*/ 763640 w 21551"/>
                <a:gd name="T5" fmla="*/ 441268 h 21306"/>
                <a:gd name="T6" fmla="*/ 763640 w 21551"/>
                <a:gd name="T7" fmla="*/ 441268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2"/>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3" name="AutoShape 57"/>
            <p:cNvSpPr>
              <a:spLocks/>
            </p:cNvSpPr>
            <p:nvPr/>
          </p:nvSpPr>
          <p:spPr bwMode="auto">
            <a:xfrm>
              <a:off x="7717722" y="2596768"/>
              <a:ext cx="1540052" cy="887281"/>
            </a:xfrm>
            <a:custGeom>
              <a:avLst/>
              <a:gdLst>
                <a:gd name="T0" fmla="*/ 769990 w 21541"/>
                <a:gd name="T1" fmla="*/ 443641 h 21600"/>
                <a:gd name="T2" fmla="*/ 769990 w 21541"/>
                <a:gd name="T3" fmla="*/ 443641 h 21600"/>
                <a:gd name="T4" fmla="*/ 769990 w 21541"/>
                <a:gd name="T5" fmla="*/ 443641 h 21600"/>
                <a:gd name="T6" fmla="*/ 769990 w 21541"/>
                <a:gd name="T7" fmla="*/ 4436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4" name="AutoShape 58"/>
            <p:cNvSpPr>
              <a:spLocks/>
            </p:cNvSpPr>
            <p:nvPr/>
          </p:nvSpPr>
          <p:spPr bwMode="auto">
            <a:xfrm>
              <a:off x="6584117" y="2890412"/>
              <a:ext cx="1430501" cy="752364"/>
            </a:xfrm>
            <a:custGeom>
              <a:avLst/>
              <a:gdLst>
                <a:gd name="T0" fmla="*/ 715251 w 21600"/>
                <a:gd name="T1" fmla="*/ 376182 h 21600"/>
                <a:gd name="T2" fmla="*/ 715251 w 21600"/>
                <a:gd name="T3" fmla="*/ 376182 h 21600"/>
                <a:gd name="T4" fmla="*/ 715251 w 21600"/>
                <a:gd name="T5" fmla="*/ 376182 h 21600"/>
                <a:gd name="T6" fmla="*/ 715251 w 21600"/>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9"/>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5" name="AutoShape 59"/>
            <p:cNvSpPr>
              <a:spLocks/>
            </p:cNvSpPr>
            <p:nvPr/>
          </p:nvSpPr>
          <p:spPr bwMode="auto">
            <a:xfrm>
              <a:off x="6584117" y="2853905"/>
              <a:ext cx="1446378" cy="763475"/>
            </a:xfrm>
            <a:custGeom>
              <a:avLst/>
              <a:gdLst>
                <a:gd name="T0" fmla="*/ 723189 w 21600"/>
                <a:gd name="T1" fmla="*/ 381738 h 21600"/>
                <a:gd name="T2" fmla="*/ 723189 w 21600"/>
                <a:gd name="T3" fmla="*/ 381738 h 21600"/>
                <a:gd name="T4" fmla="*/ 723189 w 21600"/>
                <a:gd name="T5" fmla="*/ 381738 h 21600"/>
                <a:gd name="T6" fmla="*/ 723189 w 21600"/>
                <a:gd name="T7" fmla="*/ 381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6" name="AutoShape 60"/>
            <p:cNvSpPr>
              <a:spLocks/>
            </p:cNvSpPr>
            <p:nvPr/>
          </p:nvSpPr>
          <p:spPr bwMode="auto">
            <a:xfrm>
              <a:off x="7389071" y="3841185"/>
              <a:ext cx="1084387" cy="1117436"/>
            </a:xfrm>
            <a:custGeom>
              <a:avLst/>
              <a:gdLst>
                <a:gd name="T0" fmla="*/ 542194 w 21564"/>
                <a:gd name="T1" fmla="*/ 558718 h 21592"/>
                <a:gd name="T2" fmla="*/ 542194 w 21564"/>
                <a:gd name="T3" fmla="*/ 558718 h 21592"/>
                <a:gd name="T4" fmla="*/ 542194 w 21564"/>
                <a:gd name="T5" fmla="*/ 558718 h 21592"/>
                <a:gd name="T6" fmla="*/ 542194 w 21564"/>
                <a:gd name="T7" fmla="*/ 55871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5"/>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2877" name="AutoShape 61"/>
            <p:cNvSpPr>
              <a:spLocks/>
            </p:cNvSpPr>
            <p:nvPr/>
          </p:nvSpPr>
          <p:spPr bwMode="auto">
            <a:xfrm>
              <a:off x="6876250" y="3914199"/>
              <a:ext cx="770025" cy="1253940"/>
            </a:xfrm>
            <a:custGeom>
              <a:avLst/>
              <a:gdLst>
                <a:gd name="T0" fmla="*/ 385013 w 21406"/>
                <a:gd name="T1" fmla="*/ 626941 h 21453"/>
                <a:gd name="T2" fmla="*/ 385013 w 21406"/>
                <a:gd name="T3" fmla="*/ 626941 h 21453"/>
                <a:gd name="T4" fmla="*/ 385013 w 21406"/>
                <a:gd name="T5" fmla="*/ 626941 h 21453"/>
                <a:gd name="T6" fmla="*/ 385013 w 21406"/>
                <a:gd name="T7" fmla="*/ 626941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8" name="AutoShape 62"/>
            <p:cNvSpPr>
              <a:spLocks/>
            </p:cNvSpPr>
            <p:nvPr/>
          </p:nvSpPr>
          <p:spPr bwMode="auto">
            <a:xfrm>
              <a:off x="6876250" y="3914199"/>
              <a:ext cx="779551" cy="1263464"/>
            </a:xfrm>
            <a:custGeom>
              <a:avLst/>
              <a:gdLst>
                <a:gd name="T0" fmla="*/ 389776 w 21550"/>
                <a:gd name="T1" fmla="*/ 631732 h 21600"/>
                <a:gd name="T2" fmla="*/ 389776 w 21550"/>
                <a:gd name="T3" fmla="*/ 631732 h 21600"/>
                <a:gd name="T4" fmla="*/ 389776 w 21550"/>
                <a:gd name="T5" fmla="*/ 631732 h 21600"/>
                <a:gd name="T6" fmla="*/ 389776 w 21550"/>
                <a:gd name="T7" fmla="*/ 631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79" name="AutoShape 63"/>
            <p:cNvSpPr>
              <a:spLocks/>
            </p:cNvSpPr>
            <p:nvPr/>
          </p:nvSpPr>
          <p:spPr bwMode="auto">
            <a:xfrm>
              <a:off x="7863789" y="3768170"/>
              <a:ext cx="995476" cy="766649"/>
            </a:xfrm>
            <a:custGeom>
              <a:avLst/>
              <a:gdLst>
                <a:gd name="T0" fmla="*/ 497738 w 21428"/>
                <a:gd name="T1" fmla="*/ 387450 h 21461"/>
                <a:gd name="T2" fmla="*/ 497738 w 21428"/>
                <a:gd name="T3" fmla="*/ 387450 h 21461"/>
                <a:gd name="T4" fmla="*/ 497738 w 21428"/>
                <a:gd name="T5" fmla="*/ 387450 h 21461"/>
                <a:gd name="T6" fmla="*/ 497738 w 21428"/>
                <a:gd name="T7" fmla="*/ 387450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0" name="AutoShape 64"/>
            <p:cNvSpPr>
              <a:spLocks/>
            </p:cNvSpPr>
            <p:nvPr/>
          </p:nvSpPr>
          <p:spPr bwMode="auto">
            <a:xfrm>
              <a:off x="7863789" y="3768170"/>
              <a:ext cx="1005002" cy="776173"/>
            </a:xfrm>
            <a:custGeom>
              <a:avLst/>
              <a:gdLst>
                <a:gd name="T0" fmla="*/ 502478 w 21397"/>
                <a:gd name="T1" fmla="*/ 388087 h 21600"/>
                <a:gd name="T2" fmla="*/ 502478 w 21397"/>
                <a:gd name="T3" fmla="*/ 388087 h 21600"/>
                <a:gd name="T4" fmla="*/ 502478 w 21397"/>
                <a:gd name="T5" fmla="*/ 388087 h 21600"/>
                <a:gd name="T6" fmla="*/ 502478 w 21397"/>
                <a:gd name="T7" fmla="*/ 388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5"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1" name="AutoShape 65"/>
            <p:cNvSpPr>
              <a:spLocks/>
            </p:cNvSpPr>
            <p:nvPr/>
          </p:nvSpPr>
          <p:spPr bwMode="auto">
            <a:xfrm>
              <a:off x="7096938" y="4864971"/>
              <a:ext cx="1803607" cy="1368224"/>
            </a:xfrm>
            <a:custGeom>
              <a:avLst/>
              <a:gdLst>
                <a:gd name="T0" fmla="*/ 901762 w 21571"/>
                <a:gd name="T1" fmla="*/ 684080 h 21571"/>
                <a:gd name="T2" fmla="*/ 901762 w 21571"/>
                <a:gd name="T3" fmla="*/ 684080 h 21571"/>
                <a:gd name="T4" fmla="*/ 901762 w 21571"/>
                <a:gd name="T5" fmla="*/ 684080 h 21571"/>
                <a:gd name="T6" fmla="*/ 901762 w 21571"/>
                <a:gd name="T7" fmla="*/ 684080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2" name="AutoShape 66"/>
            <p:cNvSpPr>
              <a:spLocks/>
            </p:cNvSpPr>
            <p:nvPr/>
          </p:nvSpPr>
          <p:spPr bwMode="auto">
            <a:xfrm>
              <a:off x="7096938" y="4864971"/>
              <a:ext cx="1811546" cy="1377747"/>
            </a:xfrm>
            <a:custGeom>
              <a:avLst/>
              <a:gdLst>
                <a:gd name="T0" fmla="*/ 905773 w 21570"/>
                <a:gd name="T1" fmla="*/ 688874 h 21600"/>
                <a:gd name="T2" fmla="*/ 905773 w 21570"/>
                <a:gd name="T3" fmla="*/ 688874 h 21600"/>
                <a:gd name="T4" fmla="*/ 905773 w 21570"/>
                <a:gd name="T5" fmla="*/ 688874 h 21600"/>
                <a:gd name="T6" fmla="*/ 905773 w 21570"/>
                <a:gd name="T7" fmla="*/ 688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7"/>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8"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3" name="AutoShape 67"/>
            <p:cNvSpPr>
              <a:spLocks/>
            </p:cNvSpPr>
            <p:nvPr/>
          </p:nvSpPr>
          <p:spPr bwMode="auto">
            <a:xfrm>
              <a:off x="7644688" y="3218976"/>
              <a:ext cx="1676592" cy="760300"/>
            </a:xfrm>
            <a:custGeom>
              <a:avLst/>
              <a:gdLst>
                <a:gd name="T0" fmla="*/ 838257 w 21585"/>
                <a:gd name="T1" fmla="*/ 380150 h 21600"/>
                <a:gd name="T2" fmla="*/ 838257 w 21585"/>
                <a:gd name="T3" fmla="*/ 380150 h 21600"/>
                <a:gd name="T4" fmla="*/ 838257 w 21585"/>
                <a:gd name="T5" fmla="*/ 380150 h 21600"/>
                <a:gd name="T6" fmla="*/ 838257 w 21585"/>
                <a:gd name="T7" fmla="*/ 380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2"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4" name="AutoShape 68"/>
            <p:cNvSpPr>
              <a:spLocks/>
            </p:cNvSpPr>
            <p:nvPr/>
          </p:nvSpPr>
          <p:spPr bwMode="auto">
            <a:xfrm>
              <a:off x="7644688" y="3218976"/>
              <a:ext cx="1686118" cy="771411"/>
            </a:xfrm>
            <a:custGeom>
              <a:avLst/>
              <a:gdLst>
                <a:gd name="T0" fmla="*/ 843020 w 21581"/>
                <a:gd name="T1" fmla="*/ 385706 h 21600"/>
                <a:gd name="T2" fmla="*/ 843020 w 21581"/>
                <a:gd name="T3" fmla="*/ 385706 h 21600"/>
                <a:gd name="T4" fmla="*/ 843020 w 21581"/>
                <a:gd name="T5" fmla="*/ 385706 h 21600"/>
                <a:gd name="T6" fmla="*/ 843020 w 21581"/>
                <a:gd name="T7" fmla="*/ 385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599"/>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90"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9"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599"/>
                    <a:pt x="15447"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5" name="AutoShape 69"/>
            <p:cNvSpPr>
              <a:spLocks/>
            </p:cNvSpPr>
            <p:nvPr/>
          </p:nvSpPr>
          <p:spPr bwMode="auto">
            <a:xfrm>
              <a:off x="9108531" y="1901545"/>
              <a:ext cx="301660" cy="679350"/>
            </a:xfrm>
            <a:custGeom>
              <a:avLst/>
              <a:gdLst>
                <a:gd name="T0" fmla="*/ 150830 w 21510"/>
                <a:gd name="T1" fmla="*/ 349362 h 21250"/>
                <a:gd name="T2" fmla="*/ 150830 w 21510"/>
                <a:gd name="T3" fmla="*/ 349362 h 21250"/>
                <a:gd name="T4" fmla="*/ 150830 w 21510"/>
                <a:gd name="T5" fmla="*/ 349362 h 21250"/>
                <a:gd name="T6" fmla="*/ 150830 w 21510"/>
                <a:gd name="T7" fmla="*/ 349362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1"/>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6" name="AutoShape 70"/>
            <p:cNvSpPr>
              <a:spLocks/>
            </p:cNvSpPr>
            <p:nvPr/>
          </p:nvSpPr>
          <p:spPr bwMode="auto">
            <a:xfrm>
              <a:off x="9108531" y="1901545"/>
              <a:ext cx="309597" cy="687286"/>
            </a:xfrm>
            <a:custGeom>
              <a:avLst/>
              <a:gdLst>
                <a:gd name="T0" fmla="*/ 154799 w 21478"/>
                <a:gd name="T1" fmla="*/ 343643 h 21600"/>
                <a:gd name="T2" fmla="*/ 154799 w 21478"/>
                <a:gd name="T3" fmla="*/ 343643 h 21600"/>
                <a:gd name="T4" fmla="*/ 154799 w 21478"/>
                <a:gd name="T5" fmla="*/ 343643 h 21600"/>
                <a:gd name="T6" fmla="*/ 154799 w 21478"/>
                <a:gd name="T7" fmla="*/ 3436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4"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7" name="AutoShape 71"/>
            <p:cNvSpPr>
              <a:spLocks/>
            </p:cNvSpPr>
            <p:nvPr/>
          </p:nvSpPr>
          <p:spPr bwMode="auto">
            <a:xfrm>
              <a:off x="9108531" y="2377725"/>
              <a:ext cx="209574" cy="350785"/>
            </a:xfrm>
            <a:custGeom>
              <a:avLst/>
              <a:gdLst>
                <a:gd name="T0" fmla="*/ 104782 w 21469"/>
                <a:gd name="T1" fmla="*/ 175490 h 21594"/>
                <a:gd name="T2" fmla="*/ 104782 w 21469"/>
                <a:gd name="T3" fmla="*/ 175490 h 21594"/>
                <a:gd name="T4" fmla="*/ 104782 w 21469"/>
                <a:gd name="T5" fmla="*/ 175490 h 21594"/>
                <a:gd name="T6" fmla="*/ 104782 w 21469"/>
                <a:gd name="T7" fmla="*/ 1754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8" name="AutoShape 72"/>
            <p:cNvSpPr>
              <a:spLocks/>
            </p:cNvSpPr>
            <p:nvPr/>
          </p:nvSpPr>
          <p:spPr bwMode="auto">
            <a:xfrm>
              <a:off x="9108531" y="2377725"/>
              <a:ext cx="217512" cy="360309"/>
            </a:xfrm>
            <a:custGeom>
              <a:avLst/>
              <a:gdLst>
                <a:gd name="T0" fmla="*/ 108751 w 21461"/>
                <a:gd name="T1" fmla="*/ 180155 h 21600"/>
                <a:gd name="T2" fmla="*/ 108751 w 21461"/>
                <a:gd name="T3" fmla="*/ 180155 h 21600"/>
                <a:gd name="T4" fmla="*/ 108751 w 21461"/>
                <a:gd name="T5" fmla="*/ 180155 h 21600"/>
                <a:gd name="T6" fmla="*/ 108751 w 21461"/>
                <a:gd name="T7" fmla="*/ 1801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89" name="AutoShape 73"/>
            <p:cNvSpPr>
              <a:spLocks/>
            </p:cNvSpPr>
            <p:nvPr/>
          </p:nvSpPr>
          <p:spPr bwMode="auto">
            <a:xfrm>
              <a:off x="8413126" y="2450739"/>
              <a:ext cx="893864" cy="438086"/>
            </a:xfrm>
            <a:custGeom>
              <a:avLst/>
              <a:gdLst>
                <a:gd name="T0" fmla="*/ 446932 w 21550"/>
                <a:gd name="T1" fmla="*/ 219033 h 21415"/>
                <a:gd name="T2" fmla="*/ 446932 w 21550"/>
                <a:gd name="T3" fmla="*/ 219033 h 21415"/>
                <a:gd name="T4" fmla="*/ 446932 w 21550"/>
                <a:gd name="T5" fmla="*/ 219033 h 21415"/>
                <a:gd name="T6" fmla="*/ 446932 w 21550"/>
                <a:gd name="T7" fmla="*/ 219033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0" name="AutoShape 74"/>
            <p:cNvSpPr>
              <a:spLocks/>
            </p:cNvSpPr>
            <p:nvPr/>
          </p:nvSpPr>
          <p:spPr bwMode="auto">
            <a:xfrm>
              <a:off x="8413126" y="2414232"/>
              <a:ext cx="903391" cy="447609"/>
            </a:xfrm>
            <a:custGeom>
              <a:avLst/>
              <a:gdLst>
                <a:gd name="T0" fmla="*/ 451696 w 21548"/>
                <a:gd name="T1" fmla="*/ 223805 h 21600"/>
                <a:gd name="T2" fmla="*/ 451696 w 21548"/>
                <a:gd name="T3" fmla="*/ 223805 h 21600"/>
                <a:gd name="T4" fmla="*/ 451696 w 21548"/>
                <a:gd name="T5" fmla="*/ 223805 h 21600"/>
                <a:gd name="T6" fmla="*/ 451696 w 21548"/>
                <a:gd name="T7" fmla="*/ 223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1" name="AutoShape 75"/>
            <p:cNvSpPr>
              <a:spLocks/>
            </p:cNvSpPr>
            <p:nvPr/>
          </p:nvSpPr>
          <p:spPr bwMode="auto">
            <a:xfrm>
              <a:off x="9583248" y="255549"/>
              <a:ext cx="725571" cy="1146006"/>
            </a:xfrm>
            <a:custGeom>
              <a:avLst/>
              <a:gdLst>
                <a:gd name="T0" fmla="*/ 362769 w 21571"/>
                <a:gd name="T1" fmla="*/ 573030 h 21591"/>
                <a:gd name="T2" fmla="*/ 362769 w 21571"/>
                <a:gd name="T3" fmla="*/ 573030 h 21591"/>
                <a:gd name="T4" fmla="*/ 362769 w 21571"/>
                <a:gd name="T5" fmla="*/ 573030 h 21591"/>
                <a:gd name="T6" fmla="*/ 362769 w 21571"/>
                <a:gd name="T7" fmla="*/ 573030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3"/>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2" name="AutoShape 76"/>
            <p:cNvSpPr>
              <a:spLocks/>
            </p:cNvSpPr>
            <p:nvPr/>
          </p:nvSpPr>
          <p:spPr bwMode="auto">
            <a:xfrm>
              <a:off x="9364148" y="1426952"/>
              <a:ext cx="660476" cy="360310"/>
            </a:xfrm>
            <a:custGeom>
              <a:avLst/>
              <a:gdLst>
                <a:gd name="T0" fmla="*/ 330238 w 21572"/>
                <a:gd name="T1" fmla="*/ 180950 h 21537"/>
                <a:gd name="T2" fmla="*/ 330238 w 21572"/>
                <a:gd name="T3" fmla="*/ 180950 h 21537"/>
                <a:gd name="T4" fmla="*/ 330238 w 21572"/>
                <a:gd name="T5" fmla="*/ 180950 h 21537"/>
                <a:gd name="T6" fmla="*/ 330238 w 21572"/>
                <a:gd name="T7" fmla="*/ 180950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3" name="AutoShape 77"/>
            <p:cNvSpPr>
              <a:spLocks/>
            </p:cNvSpPr>
            <p:nvPr/>
          </p:nvSpPr>
          <p:spPr bwMode="auto">
            <a:xfrm>
              <a:off x="9364148" y="1426952"/>
              <a:ext cx="670002" cy="368246"/>
            </a:xfrm>
            <a:custGeom>
              <a:avLst/>
              <a:gdLst>
                <a:gd name="T0" fmla="*/ 335001 w 21578"/>
                <a:gd name="T1" fmla="*/ 184123 h 21600"/>
                <a:gd name="T2" fmla="*/ 335001 w 21578"/>
                <a:gd name="T3" fmla="*/ 184123 h 21600"/>
                <a:gd name="T4" fmla="*/ 335001 w 21578"/>
                <a:gd name="T5" fmla="*/ 184123 h 21600"/>
                <a:gd name="T6" fmla="*/ 335001 w 21578"/>
                <a:gd name="T7" fmla="*/ 184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4" name="AutoShape 78"/>
            <p:cNvSpPr>
              <a:spLocks/>
            </p:cNvSpPr>
            <p:nvPr/>
          </p:nvSpPr>
          <p:spPr bwMode="auto">
            <a:xfrm>
              <a:off x="9400665" y="1682502"/>
              <a:ext cx="341351" cy="330151"/>
            </a:xfrm>
            <a:custGeom>
              <a:avLst/>
              <a:gdLst>
                <a:gd name="T0" fmla="*/ 170668 w 21575"/>
                <a:gd name="T1" fmla="*/ 165068 h 21553"/>
                <a:gd name="T2" fmla="*/ 170668 w 21575"/>
                <a:gd name="T3" fmla="*/ 165068 h 21553"/>
                <a:gd name="T4" fmla="*/ 170668 w 21575"/>
                <a:gd name="T5" fmla="*/ 165068 h 21553"/>
                <a:gd name="T6" fmla="*/ 170668 w 21575"/>
                <a:gd name="T7" fmla="*/ 165068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5" name="AutoShape 79"/>
            <p:cNvSpPr>
              <a:spLocks/>
            </p:cNvSpPr>
            <p:nvPr/>
          </p:nvSpPr>
          <p:spPr bwMode="auto">
            <a:xfrm>
              <a:off x="9364148" y="1682502"/>
              <a:ext cx="350878" cy="339675"/>
            </a:xfrm>
            <a:custGeom>
              <a:avLst/>
              <a:gdLst>
                <a:gd name="T0" fmla="*/ 175439 w 21570"/>
                <a:gd name="T1" fmla="*/ 169838 h 21600"/>
                <a:gd name="T2" fmla="*/ 175439 w 21570"/>
                <a:gd name="T3" fmla="*/ 169838 h 21600"/>
                <a:gd name="T4" fmla="*/ 175439 w 21570"/>
                <a:gd name="T5" fmla="*/ 169838 h 21600"/>
                <a:gd name="T6" fmla="*/ 175439 w 21570"/>
                <a:gd name="T7" fmla="*/ 169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6" name="AutoShape 80"/>
            <p:cNvSpPr>
              <a:spLocks/>
            </p:cNvSpPr>
            <p:nvPr/>
          </p:nvSpPr>
          <p:spPr bwMode="auto">
            <a:xfrm>
              <a:off x="3072164" y="3658649"/>
              <a:ext cx="2767329" cy="2695178"/>
            </a:xfrm>
            <a:custGeom>
              <a:avLst/>
              <a:gdLst>
                <a:gd name="T0" fmla="*/ 1383665 w 21596"/>
                <a:gd name="T1" fmla="*/ 1347527 h 21595"/>
                <a:gd name="T2" fmla="*/ 1383665 w 21596"/>
                <a:gd name="T3" fmla="*/ 1347527 h 21595"/>
                <a:gd name="T4" fmla="*/ 1383665 w 21596"/>
                <a:gd name="T5" fmla="*/ 1347527 h 21595"/>
                <a:gd name="T6" fmla="*/ 1383665 w 21596"/>
                <a:gd name="T7" fmla="*/ 134752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7" name="AutoShape 81"/>
            <p:cNvSpPr>
              <a:spLocks/>
            </p:cNvSpPr>
            <p:nvPr/>
          </p:nvSpPr>
          <p:spPr bwMode="auto">
            <a:xfrm>
              <a:off x="5560061" y="3620554"/>
              <a:ext cx="987538" cy="914265"/>
            </a:xfrm>
            <a:custGeom>
              <a:avLst/>
              <a:gdLst>
                <a:gd name="T0" fmla="*/ 493769 w 21556"/>
                <a:gd name="T1" fmla="*/ 457133 h 21600"/>
                <a:gd name="T2" fmla="*/ 493769 w 21556"/>
                <a:gd name="T3" fmla="*/ 457133 h 21600"/>
                <a:gd name="T4" fmla="*/ 493769 w 21556"/>
                <a:gd name="T5" fmla="*/ 457133 h 21600"/>
                <a:gd name="T6" fmla="*/ 493769 w 21556"/>
                <a:gd name="T7" fmla="*/ 457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8" name="AutoShape 82"/>
            <p:cNvSpPr>
              <a:spLocks/>
            </p:cNvSpPr>
            <p:nvPr/>
          </p:nvSpPr>
          <p:spPr bwMode="auto">
            <a:xfrm>
              <a:off x="5560061" y="3620554"/>
              <a:ext cx="997064" cy="923789"/>
            </a:xfrm>
            <a:custGeom>
              <a:avLst/>
              <a:gdLst>
                <a:gd name="T0" fmla="*/ 498532 w 21544"/>
                <a:gd name="T1" fmla="*/ 461895 h 21600"/>
                <a:gd name="T2" fmla="*/ 498532 w 21544"/>
                <a:gd name="T3" fmla="*/ 461895 h 21600"/>
                <a:gd name="T4" fmla="*/ 498532 w 21544"/>
                <a:gd name="T5" fmla="*/ 461895 h 21600"/>
                <a:gd name="T6" fmla="*/ 498532 w 21544"/>
                <a:gd name="T7" fmla="*/ 4618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7"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899" name="AutoShape 83"/>
            <p:cNvSpPr>
              <a:spLocks/>
            </p:cNvSpPr>
            <p:nvPr/>
          </p:nvSpPr>
          <p:spPr bwMode="auto">
            <a:xfrm>
              <a:off x="6438050" y="3401511"/>
              <a:ext cx="1676592" cy="599987"/>
            </a:xfrm>
            <a:custGeom>
              <a:avLst/>
              <a:gdLst>
                <a:gd name="T0" fmla="*/ 838296 w 21600"/>
                <a:gd name="T1" fmla="*/ 299994 h 21600"/>
                <a:gd name="T2" fmla="*/ 838296 w 21600"/>
                <a:gd name="T3" fmla="*/ 299994 h 21600"/>
                <a:gd name="T4" fmla="*/ 838296 w 21600"/>
                <a:gd name="T5" fmla="*/ 299994 h 21600"/>
                <a:gd name="T6" fmla="*/ 838296 w 21600"/>
                <a:gd name="T7" fmla="*/ 299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600"/>
                  </a:lnTo>
                  <a:cubicBezTo>
                    <a:pt x="0" y="21600"/>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0" name="AutoShape 84"/>
            <p:cNvSpPr>
              <a:spLocks/>
            </p:cNvSpPr>
            <p:nvPr/>
          </p:nvSpPr>
          <p:spPr bwMode="auto">
            <a:xfrm>
              <a:off x="6438050" y="3401511"/>
              <a:ext cx="1689294" cy="609510"/>
            </a:xfrm>
            <a:custGeom>
              <a:avLst/>
              <a:gdLst>
                <a:gd name="T0" fmla="*/ 844647 w 21600"/>
                <a:gd name="T1" fmla="*/ 304755 h 21600"/>
                <a:gd name="T2" fmla="*/ 844647 w 21600"/>
                <a:gd name="T3" fmla="*/ 304755 h 21600"/>
                <a:gd name="T4" fmla="*/ 844647 w 21600"/>
                <a:gd name="T5" fmla="*/ 304755 h 21600"/>
                <a:gd name="T6" fmla="*/ 844647 w 21600"/>
                <a:gd name="T7" fmla="*/ 304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1" name="AutoShape 85"/>
            <p:cNvSpPr>
              <a:spLocks/>
            </p:cNvSpPr>
            <p:nvPr/>
          </p:nvSpPr>
          <p:spPr bwMode="auto">
            <a:xfrm>
              <a:off x="5706128" y="4536407"/>
              <a:ext cx="1114553" cy="965058"/>
            </a:xfrm>
            <a:custGeom>
              <a:avLst/>
              <a:gdLst>
                <a:gd name="T0" fmla="*/ 557277 w 21438"/>
                <a:gd name="T1" fmla="*/ 483603 h 21572"/>
                <a:gd name="T2" fmla="*/ 557277 w 21438"/>
                <a:gd name="T3" fmla="*/ 483603 h 21572"/>
                <a:gd name="T4" fmla="*/ 557277 w 21438"/>
                <a:gd name="T5" fmla="*/ 483603 h 21572"/>
                <a:gd name="T6" fmla="*/ 557277 w 21438"/>
                <a:gd name="T7" fmla="*/ 483603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2" name="AutoShape 86"/>
            <p:cNvSpPr>
              <a:spLocks/>
            </p:cNvSpPr>
            <p:nvPr/>
          </p:nvSpPr>
          <p:spPr bwMode="auto">
            <a:xfrm>
              <a:off x="5706128" y="4536407"/>
              <a:ext cx="1124079" cy="974582"/>
            </a:xfrm>
            <a:custGeom>
              <a:avLst/>
              <a:gdLst>
                <a:gd name="T0" fmla="*/ 562013 w 21569"/>
                <a:gd name="T1" fmla="*/ 487291 h 21600"/>
                <a:gd name="T2" fmla="*/ 562013 w 21569"/>
                <a:gd name="T3" fmla="*/ 487291 h 21600"/>
                <a:gd name="T4" fmla="*/ 562013 w 21569"/>
                <a:gd name="T5" fmla="*/ 487291 h 21600"/>
                <a:gd name="T6" fmla="*/ 562013 w 21569"/>
                <a:gd name="T7" fmla="*/ 4872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3" name="AutoShape 87"/>
            <p:cNvSpPr>
              <a:spLocks/>
            </p:cNvSpPr>
            <p:nvPr/>
          </p:nvSpPr>
          <p:spPr bwMode="auto">
            <a:xfrm>
              <a:off x="3913636" y="3511033"/>
              <a:ext cx="1708346" cy="872997"/>
            </a:xfrm>
            <a:custGeom>
              <a:avLst/>
              <a:gdLst>
                <a:gd name="T0" fmla="*/ 854173 w 21600"/>
                <a:gd name="T1" fmla="*/ 436499 h 21600"/>
                <a:gd name="T2" fmla="*/ 854173 w 21600"/>
                <a:gd name="T3" fmla="*/ 436499 h 21600"/>
                <a:gd name="T4" fmla="*/ 854173 w 21600"/>
                <a:gd name="T5" fmla="*/ 436499 h 21600"/>
                <a:gd name="T6" fmla="*/ 854173 w 21600"/>
                <a:gd name="T7" fmla="*/ 436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4" name="AutoShape 88"/>
            <p:cNvSpPr>
              <a:spLocks/>
            </p:cNvSpPr>
            <p:nvPr/>
          </p:nvSpPr>
          <p:spPr bwMode="auto">
            <a:xfrm>
              <a:off x="3913636" y="3511033"/>
              <a:ext cx="1717872" cy="884107"/>
            </a:xfrm>
            <a:custGeom>
              <a:avLst/>
              <a:gdLst>
                <a:gd name="T0" fmla="*/ 858936 w 21600"/>
                <a:gd name="T1" fmla="*/ 442054 h 21600"/>
                <a:gd name="T2" fmla="*/ 858936 w 21600"/>
                <a:gd name="T3" fmla="*/ 442054 h 21600"/>
                <a:gd name="T4" fmla="*/ 858936 w 21600"/>
                <a:gd name="T5" fmla="*/ 442054 h 21600"/>
                <a:gd name="T6" fmla="*/ 858936 w 21600"/>
                <a:gd name="T7" fmla="*/ 442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5" name="AutoShape 89"/>
            <p:cNvSpPr>
              <a:spLocks/>
            </p:cNvSpPr>
            <p:nvPr/>
          </p:nvSpPr>
          <p:spPr bwMode="auto">
            <a:xfrm>
              <a:off x="2560931" y="3401511"/>
              <a:ext cx="1365407" cy="1430128"/>
            </a:xfrm>
            <a:custGeom>
              <a:avLst/>
              <a:gdLst>
                <a:gd name="T0" fmla="*/ 682704 w 21600"/>
                <a:gd name="T1" fmla="*/ 715064 h 21600"/>
                <a:gd name="T2" fmla="*/ 682704 w 21600"/>
                <a:gd name="T3" fmla="*/ 715064 h 21600"/>
                <a:gd name="T4" fmla="*/ 682704 w 21600"/>
                <a:gd name="T5" fmla="*/ 715064 h 21600"/>
                <a:gd name="T6" fmla="*/ 682704 w 21600"/>
                <a:gd name="T7" fmla="*/ 715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6" name="AutoShape 90"/>
            <p:cNvSpPr>
              <a:spLocks/>
            </p:cNvSpPr>
            <p:nvPr/>
          </p:nvSpPr>
          <p:spPr bwMode="auto">
            <a:xfrm>
              <a:off x="2560931" y="3401511"/>
              <a:ext cx="1376520" cy="1439651"/>
            </a:xfrm>
            <a:custGeom>
              <a:avLst/>
              <a:gdLst>
                <a:gd name="T0" fmla="*/ 688260 w 21600"/>
                <a:gd name="T1" fmla="*/ 719826 h 21600"/>
                <a:gd name="T2" fmla="*/ 688260 w 21600"/>
                <a:gd name="T3" fmla="*/ 719826 h 21600"/>
                <a:gd name="T4" fmla="*/ 688260 w 21600"/>
                <a:gd name="T5" fmla="*/ 719826 h 21600"/>
                <a:gd name="T6" fmla="*/ 688260 w 21600"/>
                <a:gd name="T7" fmla="*/ 719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7" name="AutoShape 91"/>
            <p:cNvSpPr>
              <a:spLocks/>
            </p:cNvSpPr>
            <p:nvPr/>
          </p:nvSpPr>
          <p:spPr bwMode="auto">
            <a:xfrm>
              <a:off x="9692798" y="1682502"/>
              <a:ext cx="106374" cy="187297"/>
            </a:xfrm>
            <a:custGeom>
              <a:avLst/>
              <a:gdLst>
                <a:gd name="T0" fmla="*/ 53184 w 20857"/>
                <a:gd name="T1" fmla="*/ 93649 h 21600"/>
                <a:gd name="T2" fmla="*/ 53184 w 20857"/>
                <a:gd name="T3" fmla="*/ 93649 h 21600"/>
                <a:gd name="T4" fmla="*/ 53184 w 20857"/>
                <a:gd name="T5" fmla="*/ 93649 h 21600"/>
                <a:gd name="T6" fmla="*/ 53184 w 20857"/>
                <a:gd name="T7" fmla="*/ 93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8" name="AutoShape 92"/>
            <p:cNvSpPr>
              <a:spLocks/>
            </p:cNvSpPr>
            <p:nvPr/>
          </p:nvSpPr>
          <p:spPr bwMode="auto">
            <a:xfrm>
              <a:off x="9692798" y="1682502"/>
              <a:ext cx="115900" cy="199996"/>
            </a:xfrm>
            <a:custGeom>
              <a:avLst/>
              <a:gdLst>
                <a:gd name="T0" fmla="*/ 57950 w 21328"/>
                <a:gd name="T1" fmla="*/ 99998 h 21600"/>
                <a:gd name="T2" fmla="*/ 57950 w 21328"/>
                <a:gd name="T3" fmla="*/ 99998 h 21600"/>
                <a:gd name="T4" fmla="*/ 57950 w 21328"/>
                <a:gd name="T5" fmla="*/ 99998 h 21600"/>
                <a:gd name="T6" fmla="*/ 57950 w 21328"/>
                <a:gd name="T7" fmla="*/ 999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6"/>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09" name="AutoShape 93"/>
            <p:cNvSpPr>
              <a:spLocks/>
            </p:cNvSpPr>
            <p:nvPr/>
          </p:nvSpPr>
          <p:spPr bwMode="auto">
            <a:xfrm>
              <a:off x="8120993" y="1865038"/>
              <a:ext cx="1147894" cy="752364"/>
            </a:xfrm>
            <a:custGeom>
              <a:avLst/>
              <a:gdLst>
                <a:gd name="T0" fmla="*/ 573920 w 21585"/>
                <a:gd name="T1" fmla="*/ 376182 h 21600"/>
                <a:gd name="T2" fmla="*/ 573920 w 21585"/>
                <a:gd name="T3" fmla="*/ 376182 h 21600"/>
                <a:gd name="T4" fmla="*/ 573920 w 21585"/>
                <a:gd name="T5" fmla="*/ 376182 h 21600"/>
                <a:gd name="T6" fmla="*/ 573920 w 21585"/>
                <a:gd name="T7" fmla="*/ 376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3"/>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0" name="AutoShape 94"/>
            <p:cNvSpPr>
              <a:spLocks/>
            </p:cNvSpPr>
            <p:nvPr/>
          </p:nvSpPr>
          <p:spPr bwMode="auto">
            <a:xfrm>
              <a:off x="8120993" y="1865038"/>
              <a:ext cx="1157420" cy="761888"/>
            </a:xfrm>
            <a:custGeom>
              <a:avLst/>
              <a:gdLst>
                <a:gd name="T0" fmla="*/ 578683 w 21583"/>
                <a:gd name="T1" fmla="*/ 380944 h 21600"/>
                <a:gd name="T2" fmla="*/ 578683 w 21583"/>
                <a:gd name="T3" fmla="*/ 380944 h 21600"/>
                <a:gd name="T4" fmla="*/ 578683 w 21583"/>
                <a:gd name="T5" fmla="*/ 380944 h 21600"/>
                <a:gd name="T6" fmla="*/ 578683 w 21583"/>
                <a:gd name="T7" fmla="*/ 380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60"/>
                    <a:pt x="19511" y="9331"/>
                  </a:cubicBezTo>
                  <a:cubicBezTo>
                    <a:pt x="19548" y="9452"/>
                    <a:pt x="19670" y="9679"/>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1" name="AutoShape 95"/>
            <p:cNvSpPr>
              <a:spLocks/>
            </p:cNvSpPr>
            <p:nvPr/>
          </p:nvSpPr>
          <p:spPr bwMode="auto">
            <a:xfrm>
              <a:off x="9400665" y="1938052"/>
              <a:ext cx="330238" cy="192060"/>
            </a:xfrm>
            <a:custGeom>
              <a:avLst/>
              <a:gdLst>
                <a:gd name="T0" fmla="*/ 165111 w 20825"/>
                <a:gd name="T1" fmla="*/ 103345 h 20807"/>
                <a:gd name="T2" fmla="*/ 165111 w 20825"/>
                <a:gd name="T3" fmla="*/ 103345 h 20807"/>
                <a:gd name="T4" fmla="*/ 165111 w 20825"/>
                <a:gd name="T5" fmla="*/ 103345 h 20807"/>
                <a:gd name="T6" fmla="*/ 165111 w 20825"/>
                <a:gd name="T7" fmla="*/ 10334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599"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2" name="AutoShape 96"/>
            <p:cNvSpPr>
              <a:spLocks/>
            </p:cNvSpPr>
            <p:nvPr/>
          </p:nvSpPr>
          <p:spPr bwMode="auto">
            <a:xfrm>
              <a:off x="8230543" y="1023786"/>
              <a:ext cx="1184411" cy="1061882"/>
            </a:xfrm>
            <a:custGeom>
              <a:avLst/>
              <a:gdLst>
                <a:gd name="T0" fmla="*/ 592178 w 21589"/>
                <a:gd name="T1" fmla="*/ 530941 h 21592"/>
                <a:gd name="T2" fmla="*/ 592178 w 21589"/>
                <a:gd name="T3" fmla="*/ 530941 h 21592"/>
                <a:gd name="T4" fmla="*/ 592178 w 21589"/>
                <a:gd name="T5" fmla="*/ 530941 h 21592"/>
                <a:gd name="T6" fmla="*/ 592178 w 21589"/>
                <a:gd name="T7" fmla="*/ 530941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3" name="AutoShape 97"/>
            <p:cNvSpPr>
              <a:spLocks/>
            </p:cNvSpPr>
            <p:nvPr/>
          </p:nvSpPr>
          <p:spPr bwMode="auto">
            <a:xfrm>
              <a:off x="8230543" y="1023786"/>
              <a:ext cx="1193937" cy="1071405"/>
            </a:xfrm>
            <a:custGeom>
              <a:avLst/>
              <a:gdLst>
                <a:gd name="T0" fmla="*/ 596969 w 21584"/>
                <a:gd name="T1" fmla="*/ 535703 h 21600"/>
                <a:gd name="T2" fmla="*/ 596969 w 21584"/>
                <a:gd name="T3" fmla="*/ 535703 h 21600"/>
                <a:gd name="T4" fmla="*/ 596969 w 21584"/>
                <a:gd name="T5" fmla="*/ 535703 h 21600"/>
                <a:gd name="T6" fmla="*/ 596969 w 21584"/>
                <a:gd name="T7" fmla="*/ 5357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4" name="AutoShape 98"/>
            <p:cNvSpPr>
              <a:spLocks/>
            </p:cNvSpPr>
            <p:nvPr/>
          </p:nvSpPr>
          <p:spPr bwMode="auto">
            <a:xfrm>
              <a:off x="9218081" y="950772"/>
              <a:ext cx="333413" cy="626971"/>
            </a:xfrm>
            <a:custGeom>
              <a:avLst/>
              <a:gdLst>
                <a:gd name="T0" fmla="*/ 166699 w 21573"/>
                <a:gd name="T1" fmla="*/ 313486 h 21600"/>
                <a:gd name="T2" fmla="*/ 166699 w 21573"/>
                <a:gd name="T3" fmla="*/ 313486 h 21600"/>
                <a:gd name="T4" fmla="*/ 166699 w 21573"/>
                <a:gd name="T5" fmla="*/ 313486 h 21600"/>
                <a:gd name="T6" fmla="*/ 166699 w 21573"/>
                <a:gd name="T7" fmla="*/ 3134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599"/>
                    <a:pt x="10034" y="21599"/>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5" name="AutoShape 99"/>
            <p:cNvSpPr>
              <a:spLocks/>
            </p:cNvSpPr>
            <p:nvPr/>
          </p:nvSpPr>
          <p:spPr bwMode="auto">
            <a:xfrm>
              <a:off x="9473698" y="877758"/>
              <a:ext cx="330238" cy="685699"/>
            </a:xfrm>
            <a:custGeom>
              <a:avLst/>
              <a:gdLst>
                <a:gd name="T0" fmla="*/ 165119 w 21340"/>
                <a:gd name="T1" fmla="*/ 343311 h 21545"/>
                <a:gd name="T2" fmla="*/ 165119 w 21340"/>
                <a:gd name="T3" fmla="*/ 343311 h 21545"/>
                <a:gd name="T4" fmla="*/ 165119 w 21340"/>
                <a:gd name="T5" fmla="*/ 343311 h 21545"/>
                <a:gd name="T6" fmla="*/ 165119 w 21340"/>
                <a:gd name="T7" fmla="*/ 343311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6" name="AutoShape 100"/>
            <p:cNvSpPr>
              <a:spLocks/>
            </p:cNvSpPr>
            <p:nvPr/>
          </p:nvSpPr>
          <p:spPr bwMode="auto">
            <a:xfrm>
              <a:off x="9473698" y="877758"/>
              <a:ext cx="339764" cy="695223"/>
            </a:xfrm>
            <a:custGeom>
              <a:avLst/>
              <a:gdLst>
                <a:gd name="T0" fmla="*/ 169882 w 21432"/>
                <a:gd name="T1" fmla="*/ 347612 h 21600"/>
                <a:gd name="T2" fmla="*/ 169882 w 21432"/>
                <a:gd name="T3" fmla="*/ 347612 h 21600"/>
                <a:gd name="T4" fmla="*/ 169882 w 21432"/>
                <a:gd name="T5" fmla="*/ 347612 h 21600"/>
                <a:gd name="T6" fmla="*/ 169882 w 21432"/>
                <a:gd name="T7" fmla="*/ 3476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5"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0"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7" name="AutoShape 101"/>
            <p:cNvSpPr>
              <a:spLocks/>
            </p:cNvSpPr>
            <p:nvPr/>
          </p:nvSpPr>
          <p:spPr bwMode="auto">
            <a:xfrm>
              <a:off x="3804085" y="2011066"/>
              <a:ext cx="1628962" cy="801570"/>
            </a:xfrm>
            <a:custGeom>
              <a:avLst/>
              <a:gdLst>
                <a:gd name="T0" fmla="*/ 814481 w 21600"/>
                <a:gd name="T1" fmla="*/ 400785 h 21600"/>
                <a:gd name="T2" fmla="*/ 814481 w 21600"/>
                <a:gd name="T3" fmla="*/ 400785 h 21600"/>
                <a:gd name="T4" fmla="*/ 814481 w 21600"/>
                <a:gd name="T5" fmla="*/ 400785 h 21600"/>
                <a:gd name="T6" fmla="*/ 814481 w 21600"/>
                <a:gd name="T7" fmla="*/ 4007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2918" name="AutoShape 102"/>
            <p:cNvSpPr>
              <a:spLocks/>
            </p:cNvSpPr>
            <p:nvPr/>
          </p:nvSpPr>
          <p:spPr bwMode="auto">
            <a:xfrm>
              <a:off x="3767569" y="2011066"/>
              <a:ext cx="1635312" cy="811094"/>
            </a:xfrm>
            <a:custGeom>
              <a:avLst/>
              <a:gdLst>
                <a:gd name="T0" fmla="*/ 817656 w 21600"/>
                <a:gd name="T1" fmla="*/ 405547 h 21600"/>
                <a:gd name="T2" fmla="*/ 817656 w 21600"/>
                <a:gd name="T3" fmla="*/ 405547 h 21600"/>
                <a:gd name="T4" fmla="*/ 817656 w 21600"/>
                <a:gd name="T5" fmla="*/ 405547 h 21600"/>
                <a:gd name="T6" fmla="*/ 817656 w 21600"/>
                <a:gd name="T7" fmla="*/ 4055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solidFill>
              <a:srgbClr val="DCDEE0"/>
            </a:solid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162919" name="AutoShape 103"/>
          <p:cNvSpPr>
            <a:spLocks/>
          </p:cNvSpPr>
          <p:nvPr/>
        </p:nvSpPr>
        <p:spPr bwMode="auto">
          <a:xfrm>
            <a:off x="11154966" y="4480323"/>
            <a:ext cx="1502569" cy="850106"/>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2920" name="AutoShape 104"/>
          <p:cNvSpPr>
            <a:spLocks/>
          </p:cNvSpPr>
          <p:nvPr/>
        </p:nvSpPr>
        <p:spPr bwMode="auto">
          <a:xfrm>
            <a:off x="11460956" y="4550569"/>
            <a:ext cx="890588"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2.337</a:t>
            </a:r>
            <a:endParaRPr lang="en-US" sz="1800">
              <a:solidFill>
                <a:schemeClr val="tx2"/>
              </a:solidFill>
              <a:latin typeface="Roboto" charset="0"/>
              <a:ea typeface="ＭＳ Ｐゴシック" charset="0"/>
              <a:cs typeface="Roboto" charset="0"/>
              <a:sym typeface="Roboto" charset="0"/>
            </a:endParaRPr>
          </a:p>
        </p:txBody>
      </p:sp>
      <p:sp>
        <p:nvSpPr>
          <p:cNvPr id="162921" name="AutoShape 105"/>
          <p:cNvSpPr>
            <a:spLocks/>
          </p:cNvSpPr>
          <p:nvPr/>
        </p:nvSpPr>
        <p:spPr bwMode="auto">
          <a:xfrm rot="-2700000">
            <a:off x="11756231" y="5180410"/>
            <a:ext cx="300038" cy="300038"/>
          </a:xfrm>
          <a:custGeom>
            <a:avLst/>
            <a:gdLst>
              <a:gd name="T0" fmla="*/ 200025 w 21600"/>
              <a:gd name="T1" fmla="*/ 200025 h 21600"/>
              <a:gd name="T2" fmla="*/ 200025 w 21600"/>
              <a:gd name="T3" fmla="*/ 200025 h 21600"/>
              <a:gd name="T4" fmla="*/ 200025 w 21600"/>
              <a:gd name="T5" fmla="*/ 200025 h 21600"/>
              <a:gd name="T6" fmla="*/ 200025 w 21600"/>
              <a:gd name="T7" fmla="*/ 200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2922" name="AutoShape 106"/>
          <p:cNvSpPr>
            <a:spLocks/>
          </p:cNvSpPr>
          <p:nvPr/>
        </p:nvSpPr>
        <p:spPr bwMode="auto">
          <a:xfrm>
            <a:off x="10191750" y="6180535"/>
            <a:ext cx="1502569" cy="850106"/>
          </a:xfrm>
          <a:custGeom>
            <a:avLst/>
            <a:gdLst>
              <a:gd name="T0" fmla="*/ 1001713 w 21600"/>
              <a:gd name="T1" fmla="*/ 566738 h 21600"/>
              <a:gd name="T2" fmla="*/ 1001713 w 21600"/>
              <a:gd name="T3" fmla="*/ 566738 h 21600"/>
              <a:gd name="T4" fmla="*/ 1001713 w 21600"/>
              <a:gd name="T5" fmla="*/ 566738 h 21600"/>
              <a:gd name="T6" fmla="*/ 1001713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2923" name="AutoShape 107"/>
          <p:cNvSpPr>
            <a:spLocks/>
          </p:cNvSpPr>
          <p:nvPr/>
        </p:nvSpPr>
        <p:spPr bwMode="auto">
          <a:xfrm>
            <a:off x="10497741" y="6250781"/>
            <a:ext cx="890588"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1.293</a:t>
            </a:r>
            <a:endParaRPr lang="en-US" sz="1800">
              <a:solidFill>
                <a:schemeClr val="tx2"/>
              </a:solidFill>
              <a:latin typeface="Roboto" charset="0"/>
              <a:ea typeface="ＭＳ Ｐゴシック" charset="0"/>
              <a:cs typeface="Roboto" charset="0"/>
              <a:sym typeface="Roboto" charset="0"/>
            </a:endParaRPr>
          </a:p>
        </p:txBody>
      </p:sp>
      <p:sp>
        <p:nvSpPr>
          <p:cNvPr id="162924" name="AutoShape 108"/>
          <p:cNvSpPr>
            <a:spLocks/>
          </p:cNvSpPr>
          <p:nvPr/>
        </p:nvSpPr>
        <p:spPr bwMode="auto">
          <a:xfrm rot="-2700000">
            <a:off x="10788253" y="6880622"/>
            <a:ext cx="298847" cy="298847"/>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62925" name="AutoShape 109"/>
          <p:cNvSpPr>
            <a:spLocks/>
          </p:cNvSpPr>
          <p:nvPr/>
        </p:nvSpPr>
        <p:spPr bwMode="auto">
          <a:xfrm>
            <a:off x="14779229" y="6605588"/>
            <a:ext cx="1502569" cy="848916"/>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2926" name="AutoShape 110"/>
          <p:cNvSpPr>
            <a:spLocks/>
          </p:cNvSpPr>
          <p:nvPr/>
        </p:nvSpPr>
        <p:spPr bwMode="auto">
          <a:xfrm>
            <a:off x="15085219" y="6675835"/>
            <a:ext cx="890588"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285</a:t>
            </a:r>
            <a:endParaRPr lang="en-US" sz="1800">
              <a:solidFill>
                <a:schemeClr val="tx2"/>
              </a:solidFill>
              <a:latin typeface="Roboto" charset="0"/>
              <a:ea typeface="ＭＳ Ｐゴシック" charset="0"/>
              <a:cs typeface="Roboto" charset="0"/>
              <a:sym typeface="Roboto" charset="0"/>
            </a:endParaRPr>
          </a:p>
        </p:txBody>
      </p:sp>
      <p:sp>
        <p:nvSpPr>
          <p:cNvPr id="162927" name="AutoShape 111"/>
          <p:cNvSpPr>
            <a:spLocks/>
          </p:cNvSpPr>
          <p:nvPr/>
        </p:nvSpPr>
        <p:spPr bwMode="auto">
          <a:xfrm rot="-2700000">
            <a:off x="15380494" y="7305676"/>
            <a:ext cx="300038" cy="298847"/>
          </a:xfrm>
          <a:custGeom>
            <a:avLst/>
            <a:gdLst>
              <a:gd name="T0" fmla="*/ 200025 w 21600"/>
              <a:gd name="T1" fmla="*/ 199232 h 21600"/>
              <a:gd name="T2" fmla="*/ 200025 w 21600"/>
              <a:gd name="T3" fmla="*/ 199232 h 21600"/>
              <a:gd name="T4" fmla="*/ 200025 w 21600"/>
              <a:gd name="T5" fmla="*/ 199232 h 21600"/>
              <a:gd name="T6" fmla="*/ 200025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2928" name="AutoShape 112"/>
          <p:cNvSpPr>
            <a:spLocks/>
          </p:cNvSpPr>
          <p:nvPr/>
        </p:nvSpPr>
        <p:spPr bwMode="auto">
          <a:xfrm>
            <a:off x="12668250" y="5542360"/>
            <a:ext cx="1502569" cy="848915"/>
          </a:xfrm>
          <a:custGeom>
            <a:avLst/>
            <a:gdLst>
              <a:gd name="T0" fmla="*/ 1001713 w 21600"/>
              <a:gd name="T1" fmla="*/ 565944 h 21600"/>
              <a:gd name="T2" fmla="*/ 1001713 w 21600"/>
              <a:gd name="T3" fmla="*/ 565944 h 21600"/>
              <a:gd name="T4" fmla="*/ 1001713 w 21600"/>
              <a:gd name="T5" fmla="*/ 565944 h 21600"/>
              <a:gd name="T6" fmla="*/ 1001713 w 21600"/>
              <a:gd name="T7" fmla="*/ 565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2929" name="AutoShape 113"/>
          <p:cNvSpPr>
            <a:spLocks/>
          </p:cNvSpPr>
          <p:nvPr/>
        </p:nvSpPr>
        <p:spPr bwMode="auto">
          <a:xfrm>
            <a:off x="12973050" y="5605463"/>
            <a:ext cx="891779"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b="1">
                <a:solidFill>
                  <a:schemeClr val="tx2"/>
                </a:solidFill>
                <a:latin typeface="Roboto" charset="0"/>
                <a:ea typeface="ＭＳ Ｐゴシック" charset="0"/>
                <a:cs typeface="Roboto" charset="0"/>
                <a:sym typeface="Roboto" charset="0"/>
              </a:rPr>
              <a:t>3.418</a:t>
            </a:r>
            <a:endParaRPr lang="en-US" sz="1800">
              <a:solidFill>
                <a:schemeClr val="tx2"/>
              </a:solidFill>
              <a:latin typeface="Roboto" charset="0"/>
              <a:ea typeface="ＭＳ Ｐゴシック" charset="0"/>
              <a:cs typeface="Roboto" charset="0"/>
              <a:sym typeface="Roboto" charset="0"/>
            </a:endParaRPr>
          </a:p>
        </p:txBody>
      </p:sp>
      <p:sp>
        <p:nvSpPr>
          <p:cNvPr id="162930" name="AutoShape 114"/>
          <p:cNvSpPr>
            <a:spLocks/>
          </p:cNvSpPr>
          <p:nvPr/>
        </p:nvSpPr>
        <p:spPr bwMode="auto">
          <a:xfrm rot="-2700000">
            <a:off x="13269516" y="6242447"/>
            <a:ext cx="298847" cy="298847"/>
          </a:xfrm>
          <a:custGeom>
            <a:avLst/>
            <a:gdLst>
              <a:gd name="T0" fmla="*/ 199231 w 21600"/>
              <a:gd name="T1" fmla="*/ 199231 h 21600"/>
              <a:gd name="T2" fmla="*/ 199231 w 21600"/>
              <a:gd name="T3" fmla="*/ 199231 h 21600"/>
              <a:gd name="T4" fmla="*/ 199231 w 21600"/>
              <a:gd name="T5" fmla="*/ 199231 h 21600"/>
              <a:gd name="T6" fmla="*/ 199231 w 21600"/>
              <a:gd name="T7" fmla="*/ 199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2939" name="AutoShape 123"/>
          <p:cNvSpPr>
            <a:spLocks/>
          </p:cNvSpPr>
          <p:nvPr/>
        </p:nvSpPr>
        <p:spPr bwMode="auto">
          <a:xfrm>
            <a:off x="9703594" y="9707166"/>
            <a:ext cx="7631906" cy="1160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62940" name="AutoShape 124"/>
          <p:cNvSpPr>
            <a:spLocks/>
          </p:cNvSpPr>
          <p:nvPr/>
        </p:nvSpPr>
        <p:spPr bwMode="auto">
          <a:xfrm>
            <a:off x="3082529" y="10014348"/>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1" name="AutoShape 125"/>
          <p:cNvSpPr>
            <a:spLocks/>
          </p:cNvSpPr>
          <p:nvPr/>
        </p:nvSpPr>
        <p:spPr bwMode="auto">
          <a:xfrm>
            <a:off x="3082528" y="95142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Fourth</a:t>
            </a:r>
            <a:endParaRPr lang="en-US" sz="1800">
              <a:solidFill>
                <a:schemeClr val="tx2"/>
              </a:solidFill>
              <a:latin typeface="Roboto" charset="0"/>
              <a:ea typeface="ＭＳ Ｐゴシック" charset="0"/>
              <a:cs typeface="Roboto" charset="0"/>
              <a:sym typeface="Roboto" charset="0"/>
            </a:endParaRPr>
          </a:p>
        </p:txBody>
      </p:sp>
      <p:sp>
        <p:nvSpPr>
          <p:cNvPr id="162942" name="AutoShape 126"/>
          <p:cNvSpPr>
            <a:spLocks/>
          </p:cNvSpPr>
          <p:nvPr/>
        </p:nvSpPr>
        <p:spPr bwMode="auto">
          <a:xfrm>
            <a:off x="3082529" y="8301038"/>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3" name="AutoShape 127"/>
          <p:cNvSpPr>
            <a:spLocks/>
          </p:cNvSpPr>
          <p:nvPr/>
        </p:nvSpPr>
        <p:spPr bwMode="auto">
          <a:xfrm>
            <a:off x="3082528" y="7800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Third</a:t>
            </a:r>
            <a:endParaRPr lang="en-US" sz="1800">
              <a:solidFill>
                <a:schemeClr val="tx2"/>
              </a:solidFill>
              <a:latin typeface="Roboto" charset="0"/>
              <a:ea typeface="ＭＳ Ｐゴシック" charset="0"/>
              <a:cs typeface="Roboto" charset="0"/>
              <a:sym typeface="Roboto" charset="0"/>
            </a:endParaRPr>
          </a:p>
        </p:txBody>
      </p:sp>
      <p:sp>
        <p:nvSpPr>
          <p:cNvPr id="162944" name="AutoShape 128"/>
          <p:cNvSpPr>
            <a:spLocks/>
          </p:cNvSpPr>
          <p:nvPr/>
        </p:nvSpPr>
        <p:spPr bwMode="auto">
          <a:xfrm>
            <a:off x="3082529" y="6565106"/>
            <a:ext cx="4888706" cy="7917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a:t>
            </a:r>
          </a:p>
        </p:txBody>
      </p:sp>
      <p:sp>
        <p:nvSpPr>
          <p:cNvPr id="162945" name="AutoShape 129"/>
          <p:cNvSpPr>
            <a:spLocks/>
          </p:cNvSpPr>
          <p:nvPr/>
        </p:nvSpPr>
        <p:spPr bwMode="auto">
          <a:xfrm>
            <a:off x="3082528" y="606504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Second</a:t>
            </a:r>
            <a:endParaRPr lang="en-US" sz="1800">
              <a:solidFill>
                <a:schemeClr val="tx2"/>
              </a:solidFill>
              <a:latin typeface="Roboto" charset="0"/>
              <a:ea typeface="ＭＳ Ｐゴシック" charset="0"/>
              <a:cs typeface="Roboto" charset="0"/>
              <a:sym typeface="Roboto" charset="0"/>
            </a:endParaRPr>
          </a:p>
        </p:txBody>
      </p:sp>
      <p:sp>
        <p:nvSpPr>
          <p:cNvPr id="162946" name="AutoShape 130"/>
          <p:cNvSpPr>
            <a:spLocks/>
          </p:cNvSpPr>
          <p:nvPr/>
        </p:nvSpPr>
        <p:spPr bwMode="auto">
          <a:xfrm>
            <a:off x="3082529" y="4818460"/>
            <a:ext cx="4888706" cy="792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p>
        </p:txBody>
      </p:sp>
      <p:sp>
        <p:nvSpPr>
          <p:cNvPr id="162947" name="AutoShape 131"/>
          <p:cNvSpPr>
            <a:spLocks/>
          </p:cNvSpPr>
          <p:nvPr/>
        </p:nvSpPr>
        <p:spPr bwMode="auto">
          <a:xfrm>
            <a:off x="3082528" y="4319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62948" name="AutoShape 132"/>
          <p:cNvSpPr>
            <a:spLocks/>
          </p:cNvSpPr>
          <p:nvPr/>
        </p:nvSpPr>
        <p:spPr bwMode="auto">
          <a:xfrm>
            <a:off x="1229916" y="4627960"/>
            <a:ext cx="890588" cy="645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dirty="0">
                <a:solidFill>
                  <a:schemeClr val="tx2"/>
                </a:solidFill>
                <a:latin typeface="Roboto" charset="0"/>
                <a:ea typeface="ＭＳ Ｐゴシック" charset="0"/>
                <a:cs typeface="Roboto" charset="0"/>
                <a:sym typeface="Roboto" charset="0"/>
              </a:rPr>
              <a:t>75%</a:t>
            </a:r>
            <a:endParaRPr lang="en-US" sz="1800" dirty="0">
              <a:solidFill>
                <a:schemeClr val="tx2"/>
              </a:solidFill>
              <a:latin typeface="Roboto" charset="0"/>
              <a:ea typeface="ＭＳ Ｐゴシック" charset="0"/>
              <a:cs typeface="Roboto" charset="0"/>
              <a:sym typeface="Roboto" charset="0"/>
            </a:endParaRPr>
          </a:p>
        </p:txBody>
      </p:sp>
      <p:sp>
        <p:nvSpPr>
          <p:cNvPr id="162949" name="AutoShape 133"/>
          <p:cNvSpPr>
            <a:spLocks/>
          </p:cNvSpPr>
          <p:nvPr/>
        </p:nvSpPr>
        <p:spPr bwMode="auto">
          <a:xfrm>
            <a:off x="1229916" y="6444854"/>
            <a:ext cx="890588"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tx2"/>
                </a:solidFill>
                <a:latin typeface="Roboto" charset="0"/>
                <a:ea typeface="ＭＳ Ｐゴシック" charset="0"/>
                <a:cs typeface="Roboto" charset="0"/>
                <a:sym typeface="Roboto" charset="0"/>
              </a:rPr>
              <a:t>91%</a:t>
            </a:r>
            <a:endParaRPr lang="en-US" sz="1800">
              <a:solidFill>
                <a:schemeClr val="tx2"/>
              </a:solidFill>
              <a:latin typeface="Roboto" charset="0"/>
              <a:ea typeface="ＭＳ Ｐゴシック" charset="0"/>
              <a:cs typeface="Roboto" charset="0"/>
              <a:sym typeface="Roboto" charset="0"/>
            </a:endParaRPr>
          </a:p>
        </p:txBody>
      </p:sp>
      <p:sp>
        <p:nvSpPr>
          <p:cNvPr id="162950" name="AutoShape 134"/>
          <p:cNvSpPr>
            <a:spLocks/>
          </p:cNvSpPr>
          <p:nvPr/>
        </p:nvSpPr>
        <p:spPr bwMode="auto">
          <a:xfrm>
            <a:off x="1226344" y="8117682"/>
            <a:ext cx="897731" cy="6500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tx2"/>
                </a:solidFill>
                <a:latin typeface="Roboto" charset="0"/>
                <a:ea typeface="ＭＳ Ｐゴシック" charset="0"/>
                <a:cs typeface="Roboto" charset="0"/>
                <a:sym typeface="Roboto" charset="0"/>
              </a:rPr>
              <a:t>36%</a:t>
            </a:r>
            <a:endParaRPr lang="en-US" sz="1800">
              <a:solidFill>
                <a:schemeClr val="tx2"/>
              </a:solidFill>
              <a:latin typeface="Roboto" charset="0"/>
              <a:ea typeface="ＭＳ Ｐゴシック" charset="0"/>
              <a:cs typeface="Roboto" charset="0"/>
              <a:sym typeface="Roboto" charset="0"/>
            </a:endParaRPr>
          </a:p>
        </p:txBody>
      </p:sp>
      <p:sp>
        <p:nvSpPr>
          <p:cNvPr id="162951" name="AutoShape 135"/>
          <p:cNvSpPr>
            <a:spLocks/>
          </p:cNvSpPr>
          <p:nvPr/>
        </p:nvSpPr>
        <p:spPr bwMode="auto">
          <a:xfrm>
            <a:off x="1229916" y="9891712"/>
            <a:ext cx="890588"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b="1">
                <a:solidFill>
                  <a:schemeClr val="tx2"/>
                </a:solidFill>
                <a:latin typeface="Roboto" charset="0"/>
                <a:ea typeface="ＭＳ Ｐゴシック" charset="0"/>
                <a:cs typeface="Roboto" charset="0"/>
                <a:sym typeface="Roboto" charset="0"/>
              </a:rPr>
              <a:t>87%</a:t>
            </a:r>
            <a:endParaRPr lang="en-US" sz="1800">
              <a:solidFill>
                <a:schemeClr val="tx2"/>
              </a:solidFill>
              <a:latin typeface="Roboto" charset="0"/>
              <a:ea typeface="ＭＳ Ｐゴシック" charset="0"/>
              <a:cs typeface="Roboto" charset="0"/>
              <a:sym typeface="Roboto" charset="0"/>
            </a:endParaRPr>
          </a:p>
        </p:txBody>
      </p:sp>
      <p:sp>
        <p:nvSpPr>
          <p:cNvPr id="11" name="Title 10"/>
          <p:cNvSpPr>
            <a:spLocks noGrp="1"/>
          </p:cNvSpPr>
          <p:nvPr>
            <p:ph type="title"/>
          </p:nvPr>
        </p:nvSpPr>
        <p:spPr/>
        <p:txBody>
          <a:bodyPr/>
          <a:lstStyle/>
          <a:p>
            <a:endParaRPr lang="id-ID"/>
          </a:p>
        </p:txBody>
      </p:sp>
      <p:sp>
        <p:nvSpPr>
          <p:cNvPr id="12" name="Text Placeholder 11"/>
          <p:cNvSpPr>
            <a:spLocks noGrp="1"/>
          </p:cNvSpPr>
          <p:nvPr>
            <p:ph type="body" sz="quarter" idx="13"/>
          </p:nvPr>
        </p:nvSpPr>
        <p:spPr/>
        <p:txBody>
          <a:bodyPr/>
          <a:lstStyle/>
          <a:p>
            <a:endParaRPr lang="id-ID"/>
          </a:p>
        </p:txBody>
      </p:sp>
      <p:sp>
        <p:nvSpPr>
          <p:cNvPr id="13" name="Footer Placeholder 12"/>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788C6F-09E3-4670-879F-B743BCBC36D5}" type="slidenum">
              <a:rPr lang="en-US" sz="1500">
                <a:solidFill>
                  <a:schemeClr val="tx2"/>
                </a:solidFill>
              </a:rPr>
              <a:pPr algn="ctr" eaLnBrk="1">
                <a:lnSpc>
                  <a:spcPct val="100000"/>
                </a:lnSpc>
              </a:pPr>
              <a:t>156</a:t>
            </a:fld>
            <a:endParaRPr lang="en-US" sz="1800">
              <a:solidFill>
                <a:schemeClr val="tx2"/>
              </a:solidFill>
            </a:endParaRPr>
          </a:p>
        </p:txBody>
      </p:sp>
      <p:sp>
        <p:nvSpPr>
          <p:cNvPr id="163844" name="AutoShape 4"/>
          <p:cNvSpPr>
            <a:spLocks/>
          </p:cNvSpPr>
          <p:nvPr/>
        </p:nvSpPr>
        <p:spPr bwMode="auto">
          <a:xfrm>
            <a:off x="5775722" y="4332685"/>
            <a:ext cx="2608659" cy="2069306"/>
          </a:xfrm>
          <a:custGeom>
            <a:avLst/>
            <a:gdLst>
              <a:gd name="T0" fmla="*/ 1739106 w 21558"/>
              <a:gd name="T1" fmla="*/ 1380049 h 21596"/>
              <a:gd name="T2" fmla="*/ 1739106 w 21558"/>
              <a:gd name="T3" fmla="*/ 1380049 h 21596"/>
              <a:gd name="T4" fmla="*/ 1739106 w 21558"/>
              <a:gd name="T5" fmla="*/ 1380049 h 21596"/>
              <a:gd name="T6" fmla="*/ 1739106 w 21558"/>
              <a:gd name="T7" fmla="*/ 138004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6"/>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3845" name="AutoShape 5"/>
          <p:cNvSpPr>
            <a:spLocks/>
          </p:cNvSpPr>
          <p:nvPr/>
        </p:nvSpPr>
        <p:spPr bwMode="auto">
          <a:xfrm>
            <a:off x="1971675" y="4606529"/>
            <a:ext cx="1838325" cy="2021681"/>
          </a:xfrm>
          <a:custGeom>
            <a:avLst/>
            <a:gdLst>
              <a:gd name="T0" fmla="*/ 1225550 w 21600"/>
              <a:gd name="T1" fmla="*/ 1347788 h 21600"/>
              <a:gd name="T2" fmla="*/ 1225550 w 21600"/>
              <a:gd name="T3" fmla="*/ 1347788 h 21600"/>
              <a:gd name="T4" fmla="*/ 1225550 w 21600"/>
              <a:gd name="T5" fmla="*/ 1347788 h 21600"/>
              <a:gd name="T6" fmla="*/ 1225550 w 21600"/>
              <a:gd name="T7" fmla="*/ 1347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5"/>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3846" name="AutoShape 6"/>
          <p:cNvSpPr>
            <a:spLocks/>
          </p:cNvSpPr>
          <p:nvPr/>
        </p:nvSpPr>
        <p:spPr bwMode="auto">
          <a:xfrm>
            <a:off x="1372791" y="7389019"/>
            <a:ext cx="3295650"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AFRICA</a:t>
            </a:r>
            <a:endParaRPr lang="en-US" sz="1800">
              <a:solidFill>
                <a:schemeClr val="tx2"/>
              </a:solidFill>
              <a:latin typeface="Roboto" charset="0"/>
              <a:ea typeface="ＭＳ Ｐゴシック" charset="0"/>
              <a:cs typeface="Roboto" charset="0"/>
              <a:sym typeface="Roboto" charset="0"/>
            </a:endParaRPr>
          </a:p>
        </p:txBody>
      </p:sp>
      <p:sp>
        <p:nvSpPr>
          <p:cNvPr id="163847" name="AutoShape 7"/>
          <p:cNvSpPr>
            <a:spLocks/>
          </p:cNvSpPr>
          <p:nvPr/>
        </p:nvSpPr>
        <p:spPr bwMode="auto">
          <a:xfrm>
            <a:off x="1354931"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on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gihold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siame</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48" name="AutoShape 8"/>
          <p:cNvSpPr>
            <a:spLocks/>
          </p:cNvSpPr>
          <p:nvPr/>
        </p:nvSpPr>
        <p:spPr bwMode="auto">
          <a:xfrm>
            <a:off x="1354931" y="9620250"/>
            <a:ext cx="3330179" cy="2202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49" name="AutoShape 9"/>
          <p:cNvSpPr>
            <a:spLocks/>
          </p:cNvSpPr>
          <p:nvPr/>
        </p:nvSpPr>
        <p:spPr bwMode="auto">
          <a:xfrm>
            <a:off x="1354932" y="9620250"/>
            <a:ext cx="2455069" cy="22026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0" name="AutoShape 10"/>
          <p:cNvSpPr>
            <a:spLocks/>
          </p:cNvSpPr>
          <p:nvPr/>
        </p:nvSpPr>
        <p:spPr bwMode="auto">
          <a:xfrm>
            <a:off x="1354931" y="10033398"/>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1" name="AutoShape 11"/>
          <p:cNvSpPr>
            <a:spLocks/>
          </p:cNvSpPr>
          <p:nvPr/>
        </p:nvSpPr>
        <p:spPr bwMode="auto">
          <a:xfrm>
            <a:off x="1354932" y="10033398"/>
            <a:ext cx="1665685" cy="22145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2" name="AutoShape 12"/>
          <p:cNvSpPr>
            <a:spLocks/>
          </p:cNvSpPr>
          <p:nvPr/>
        </p:nvSpPr>
        <p:spPr bwMode="auto">
          <a:xfrm>
            <a:off x="1354931" y="10446544"/>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3" name="AutoShape 13"/>
          <p:cNvSpPr>
            <a:spLocks/>
          </p:cNvSpPr>
          <p:nvPr/>
        </p:nvSpPr>
        <p:spPr bwMode="auto">
          <a:xfrm>
            <a:off x="1354932" y="10446544"/>
            <a:ext cx="2674144" cy="22145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4" name="AutoShape 14"/>
          <p:cNvSpPr>
            <a:spLocks/>
          </p:cNvSpPr>
          <p:nvPr/>
        </p:nvSpPr>
        <p:spPr bwMode="auto">
          <a:xfrm>
            <a:off x="13618369" y="7389019"/>
            <a:ext cx="3295650"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AUSTRALIA</a:t>
            </a:r>
            <a:endParaRPr lang="en-US" sz="1800">
              <a:solidFill>
                <a:schemeClr val="tx2"/>
              </a:solidFill>
              <a:latin typeface="Roboto" charset="0"/>
              <a:ea typeface="ＭＳ Ｐゴシック" charset="0"/>
              <a:cs typeface="Roboto" charset="0"/>
              <a:sym typeface="Roboto" charset="0"/>
            </a:endParaRPr>
          </a:p>
        </p:txBody>
      </p:sp>
      <p:sp>
        <p:nvSpPr>
          <p:cNvPr id="163855" name="AutoShape 15"/>
          <p:cNvSpPr>
            <a:spLocks/>
          </p:cNvSpPr>
          <p:nvPr/>
        </p:nvSpPr>
        <p:spPr bwMode="auto">
          <a:xfrm>
            <a:off x="13601700"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56" name="AutoShape 16"/>
          <p:cNvSpPr>
            <a:spLocks/>
          </p:cNvSpPr>
          <p:nvPr/>
        </p:nvSpPr>
        <p:spPr bwMode="auto">
          <a:xfrm>
            <a:off x="13601700" y="9620250"/>
            <a:ext cx="3330179" cy="2202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7" name="AutoShape 17"/>
          <p:cNvSpPr>
            <a:spLocks/>
          </p:cNvSpPr>
          <p:nvPr/>
        </p:nvSpPr>
        <p:spPr bwMode="auto">
          <a:xfrm>
            <a:off x="13601700" y="9620250"/>
            <a:ext cx="1510904" cy="2202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8" name="AutoShape 18"/>
          <p:cNvSpPr>
            <a:spLocks/>
          </p:cNvSpPr>
          <p:nvPr/>
        </p:nvSpPr>
        <p:spPr bwMode="auto">
          <a:xfrm>
            <a:off x="13601700" y="10033398"/>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59" name="AutoShape 19"/>
          <p:cNvSpPr>
            <a:spLocks/>
          </p:cNvSpPr>
          <p:nvPr/>
        </p:nvSpPr>
        <p:spPr bwMode="auto">
          <a:xfrm>
            <a:off x="13601700" y="10033398"/>
            <a:ext cx="2120504" cy="22145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0" name="AutoShape 20"/>
          <p:cNvSpPr>
            <a:spLocks/>
          </p:cNvSpPr>
          <p:nvPr/>
        </p:nvSpPr>
        <p:spPr bwMode="auto">
          <a:xfrm>
            <a:off x="13601700" y="10446544"/>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1" name="AutoShape 21"/>
          <p:cNvSpPr>
            <a:spLocks/>
          </p:cNvSpPr>
          <p:nvPr/>
        </p:nvSpPr>
        <p:spPr bwMode="auto">
          <a:xfrm>
            <a:off x="13601700" y="10446544"/>
            <a:ext cx="2674144" cy="22145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2" name="AutoShape 22"/>
          <p:cNvSpPr>
            <a:spLocks/>
          </p:cNvSpPr>
          <p:nvPr/>
        </p:nvSpPr>
        <p:spPr bwMode="auto">
          <a:xfrm>
            <a:off x="9558338" y="7389019"/>
            <a:ext cx="3296841"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AFRICA</a:t>
            </a:r>
            <a:endParaRPr lang="en-US" sz="1800">
              <a:solidFill>
                <a:schemeClr val="tx2"/>
              </a:solidFill>
              <a:latin typeface="Roboto" charset="0"/>
              <a:ea typeface="ＭＳ Ｐゴシック" charset="0"/>
              <a:cs typeface="Roboto" charset="0"/>
              <a:sym typeface="Roboto" charset="0"/>
            </a:endParaRPr>
          </a:p>
        </p:txBody>
      </p:sp>
      <p:sp>
        <p:nvSpPr>
          <p:cNvPr id="163863" name="AutoShape 23"/>
          <p:cNvSpPr>
            <a:spLocks/>
          </p:cNvSpPr>
          <p:nvPr/>
        </p:nvSpPr>
        <p:spPr bwMode="auto">
          <a:xfrm>
            <a:off x="9541669"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64" name="AutoShape 24"/>
          <p:cNvSpPr>
            <a:spLocks/>
          </p:cNvSpPr>
          <p:nvPr/>
        </p:nvSpPr>
        <p:spPr bwMode="auto">
          <a:xfrm>
            <a:off x="9541669" y="9620250"/>
            <a:ext cx="3330179" cy="2202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5" name="AutoShape 25"/>
          <p:cNvSpPr>
            <a:spLocks/>
          </p:cNvSpPr>
          <p:nvPr/>
        </p:nvSpPr>
        <p:spPr bwMode="auto">
          <a:xfrm>
            <a:off x="9541669" y="9620250"/>
            <a:ext cx="2120504" cy="2202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6" name="AutoShape 26"/>
          <p:cNvSpPr>
            <a:spLocks/>
          </p:cNvSpPr>
          <p:nvPr/>
        </p:nvSpPr>
        <p:spPr bwMode="auto">
          <a:xfrm>
            <a:off x="9541669" y="10033398"/>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7" name="AutoShape 27"/>
          <p:cNvSpPr>
            <a:spLocks/>
          </p:cNvSpPr>
          <p:nvPr/>
        </p:nvSpPr>
        <p:spPr bwMode="auto">
          <a:xfrm>
            <a:off x="9541669" y="10033398"/>
            <a:ext cx="1435894" cy="22145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8" name="AutoShape 28"/>
          <p:cNvSpPr>
            <a:spLocks/>
          </p:cNvSpPr>
          <p:nvPr/>
        </p:nvSpPr>
        <p:spPr bwMode="auto">
          <a:xfrm>
            <a:off x="9541669" y="10446544"/>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69" name="AutoShape 29"/>
          <p:cNvSpPr>
            <a:spLocks/>
          </p:cNvSpPr>
          <p:nvPr/>
        </p:nvSpPr>
        <p:spPr bwMode="auto">
          <a:xfrm>
            <a:off x="9541669" y="10446544"/>
            <a:ext cx="2674144" cy="22145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0" name="AutoShape 30"/>
          <p:cNvSpPr>
            <a:spLocks/>
          </p:cNvSpPr>
          <p:nvPr/>
        </p:nvSpPr>
        <p:spPr bwMode="auto">
          <a:xfrm>
            <a:off x="5431631" y="7389019"/>
            <a:ext cx="3296841"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AFRICA</a:t>
            </a:r>
            <a:endParaRPr lang="en-US" sz="1800">
              <a:solidFill>
                <a:schemeClr val="tx2"/>
              </a:solidFill>
              <a:latin typeface="Roboto" charset="0"/>
              <a:ea typeface="ＭＳ Ｐゴシック" charset="0"/>
              <a:cs typeface="Roboto" charset="0"/>
              <a:sym typeface="Roboto" charset="0"/>
            </a:endParaRPr>
          </a:p>
        </p:txBody>
      </p:sp>
      <p:sp>
        <p:nvSpPr>
          <p:cNvPr id="163871" name="AutoShape 31"/>
          <p:cNvSpPr>
            <a:spLocks/>
          </p:cNvSpPr>
          <p:nvPr/>
        </p:nvSpPr>
        <p:spPr bwMode="auto">
          <a:xfrm>
            <a:off x="5414962" y="7918847"/>
            <a:ext cx="3330179" cy="1190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 for text can be added on your on gihold Lorem Ipsum dolor siame</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63872" name="AutoShape 32"/>
          <p:cNvSpPr>
            <a:spLocks/>
          </p:cNvSpPr>
          <p:nvPr/>
        </p:nvSpPr>
        <p:spPr bwMode="auto">
          <a:xfrm>
            <a:off x="5414962" y="9620250"/>
            <a:ext cx="3330179" cy="2202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3" name="AutoShape 33"/>
          <p:cNvSpPr>
            <a:spLocks/>
          </p:cNvSpPr>
          <p:nvPr/>
        </p:nvSpPr>
        <p:spPr bwMode="auto">
          <a:xfrm>
            <a:off x="5414963" y="9620250"/>
            <a:ext cx="2674144" cy="2202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4" name="AutoShape 34"/>
          <p:cNvSpPr>
            <a:spLocks/>
          </p:cNvSpPr>
          <p:nvPr/>
        </p:nvSpPr>
        <p:spPr bwMode="auto">
          <a:xfrm>
            <a:off x="5414962" y="10033398"/>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5" name="AutoShape 35"/>
          <p:cNvSpPr>
            <a:spLocks/>
          </p:cNvSpPr>
          <p:nvPr/>
        </p:nvSpPr>
        <p:spPr bwMode="auto">
          <a:xfrm>
            <a:off x="5414963" y="10033398"/>
            <a:ext cx="2208610" cy="22145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6" name="AutoShape 36"/>
          <p:cNvSpPr>
            <a:spLocks/>
          </p:cNvSpPr>
          <p:nvPr/>
        </p:nvSpPr>
        <p:spPr bwMode="auto">
          <a:xfrm>
            <a:off x="5414962" y="10446544"/>
            <a:ext cx="3330179" cy="22145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7" name="AutoShape 37"/>
          <p:cNvSpPr>
            <a:spLocks/>
          </p:cNvSpPr>
          <p:nvPr/>
        </p:nvSpPr>
        <p:spPr bwMode="auto">
          <a:xfrm>
            <a:off x="5414963" y="10446544"/>
            <a:ext cx="2007394" cy="22145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3878" name="AutoShape 38"/>
          <p:cNvSpPr>
            <a:spLocks/>
          </p:cNvSpPr>
          <p:nvPr/>
        </p:nvSpPr>
        <p:spPr bwMode="auto">
          <a:xfrm>
            <a:off x="9727406" y="4479131"/>
            <a:ext cx="2301479" cy="2506266"/>
          </a:xfrm>
          <a:custGeom>
            <a:avLst/>
            <a:gdLst>
              <a:gd name="T0" fmla="*/ 1534319 w 21600"/>
              <a:gd name="T1" fmla="*/ 1671231 h 21597"/>
              <a:gd name="T2" fmla="*/ 1534319 w 21600"/>
              <a:gd name="T3" fmla="*/ 1671231 h 21597"/>
              <a:gd name="T4" fmla="*/ 1534319 w 21600"/>
              <a:gd name="T5" fmla="*/ 1671231 h 21597"/>
              <a:gd name="T6" fmla="*/ 1534319 w 21600"/>
              <a:gd name="T7" fmla="*/ 167123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3879" name="AutoShape 39"/>
          <p:cNvSpPr>
            <a:spLocks/>
          </p:cNvSpPr>
          <p:nvPr/>
        </p:nvSpPr>
        <p:spPr bwMode="auto">
          <a:xfrm>
            <a:off x="13989844" y="4769644"/>
            <a:ext cx="2245519" cy="1857375"/>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A5D2A7-0BBD-496A-ACC8-FB991349D226}" type="slidenum">
              <a:rPr lang="en-US" sz="1500">
                <a:solidFill>
                  <a:schemeClr val="tx2"/>
                </a:solidFill>
              </a:rPr>
              <a:pPr algn="ctr" eaLnBrk="1">
                <a:lnSpc>
                  <a:spcPct val="100000"/>
                </a:lnSpc>
              </a:pPr>
              <a:t>157</a:t>
            </a:fld>
            <a:endParaRPr lang="en-US" sz="1800">
              <a:solidFill>
                <a:schemeClr val="tx2"/>
              </a:solidFill>
            </a:endParaRPr>
          </a:p>
        </p:txBody>
      </p:sp>
      <p:sp>
        <p:nvSpPr>
          <p:cNvPr id="164868" name="AutoShape 4"/>
          <p:cNvSpPr>
            <a:spLocks/>
          </p:cNvSpPr>
          <p:nvPr/>
        </p:nvSpPr>
        <p:spPr bwMode="auto">
          <a:xfrm>
            <a:off x="2605088" y="4285060"/>
            <a:ext cx="4085035" cy="6471047"/>
          </a:xfrm>
          <a:custGeom>
            <a:avLst/>
            <a:gdLst>
              <a:gd name="T0" fmla="*/ 2723230 w 21561"/>
              <a:gd name="T1" fmla="*/ 4314031 h 21600"/>
              <a:gd name="T2" fmla="*/ 2723230 w 21561"/>
              <a:gd name="T3" fmla="*/ 4314031 h 21600"/>
              <a:gd name="T4" fmla="*/ 2723230 w 21561"/>
              <a:gd name="T5" fmla="*/ 4314031 h 21600"/>
              <a:gd name="T6" fmla="*/ 2723230 w 21561"/>
              <a:gd name="T7" fmla="*/ 4314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3299" y="0"/>
                </a:moveTo>
                <a:lnTo>
                  <a:pt x="2230" y="435"/>
                </a:lnTo>
                <a:cubicBezTo>
                  <a:pt x="2272" y="504"/>
                  <a:pt x="2319" y="550"/>
                  <a:pt x="2452" y="566"/>
                </a:cubicBezTo>
                <a:cubicBezTo>
                  <a:pt x="2459" y="538"/>
                  <a:pt x="2461" y="511"/>
                  <a:pt x="2469" y="483"/>
                </a:cubicBezTo>
                <a:cubicBezTo>
                  <a:pt x="2472" y="483"/>
                  <a:pt x="2476" y="483"/>
                  <a:pt x="2480" y="483"/>
                </a:cubicBezTo>
                <a:cubicBezTo>
                  <a:pt x="2517" y="532"/>
                  <a:pt x="2603" y="592"/>
                  <a:pt x="2583" y="655"/>
                </a:cubicBezTo>
                <a:cubicBezTo>
                  <a:pt x="2593" y="662"/>
                  <a:pt x="2600" y="669"/>
                  <a:pt x="2610" y="676"/>
                </a:cubicBezTo>
                <a:cubicBezTo>
                  <a:pt x="2791" y="696"/>
                  <a:pt x="2841" y="628"/>
                  <a:pt x="3006" y="617"/>
                </a:cubicBezTo>
                <a:cubicBezTo>
                  <a:pt x="2990" y="506"/>
                  <a:pt x="2850" y="496"/>
                  <a:pt x="2789" y="415"/>
                </a:cubicBezTo>
                <a:cubicBezTo>
                  <a:pt x="2852" y="357"/>
                  <a:pt x="3011" y="313"/>
                  <a:pt x="3125" y="291"/>
                </a:cubicBezTo>
                <a:cubicBezTo>
                  <a:pt x="3121" y="251"/>
                  <a:pt x="3114" y="238"/>
                  <a:pt x="3131" y="205"/>
                </a:cubicBezTo>
                <a:cubicBezTo>
                  <a:pt x="3445" y="142"/>
                  <a:pt x="3637" y="189"/>
                  <a:pt x="3728" y="346"/>
                </a:cubicBezTo>
                <a:cubicBezTo>
                  <a:pt x="3800" y="353"/>
                  <a:pt x="3851" y="327"/>
                  <a:pt x="3901" y="305"/>
                </a:cubicBezTo>
                <a:cubicBezTo>
                  <a:pt x="3900" y="354"/>
                  <a:pt x="3909" y="372"/>
                  <a:pt x="3961" y="387"/>
                </a:cubicBezTo>
                <a:cubicBezTo>
                  <a:pt x="3965" y="391"/>
                  <a:pt x="3969" y="397"/>
                  <a:pt x="3972" y="401"/>
                </a:cubicBezTo>
                <a:cubicBezTo>
                  <a:pt x="3874" y="393"/>
                  <a:pt x="3819" y="380"/>
                  <a:pt x="3782" y="432"/>
                </a:cubicBezTo>
                <a:cubicBezTo>
                  <a:pt x="3744" y="509"/>
                  <a:pt x="3877" y="617"/>
                  <a:pt x="3923" y="676"/>
                </a:cubicBezTo>
                <a:cubicBezTo>
                  <a:pt x="3845" y="741"/>
                  <a:pt x="3548" y="781"/>
                  <a:pt x="3386" y="727"/>
                </a:cubicBezTo>
                <a:cubicBezTo>
                  <a:pt x="3316" y="760"/>
                  <a:pt x="3293" y="790"/>
                  <a:pt x="3299" y="871"/>
                </a:cubicBezTo>
                <a:cubicBezTo>
                  <a:pt x="3276" y="884"/>
                  <a:pt x="3251" y="900"/>
                  <a:pt x="3229" y="912"/>
                </a:cubicBezTo>
                <a:cubicBezTo>
                  <a:pt x="3209" y="860"/>
                  <a:pt x="3192" y="841"/>
                  <a:pt x="3115" y="827"/>
                </a:cubicBezTo>
                <a:cubicBezTo>
                  <a:pt x="3062" y="820"/>
                  <a:pt x="3009" y="852"/>
                  <a:pt x="2963" y="868"/>
                </a:cubicBezTo>
                <a:cubicBezTo>
                  <a:pt x="2638" y="976"/>
                  <a:pt x="2764" y="1118"/>
                  <a:pt x="2659" y="1307"/>
                </a:cubicBezTo>
                <a:cubicBezTo>
                  <a:pt x="2589" y="1315"/>
                  <a:pt x="2524" y="1323"/>
                  <a:pt x="2452" y="1331"/>
                </a:cubicBezTo>
                <a:lnTo>
                  <a:pt x="2116" y="1585"/>
                </a:lnTo>
                <a:cubicBezTo>
                  <a:pt x="2138" y="1621"/>
                  <a:pt x="2163" y="1659"/>
                  <a:pt x="2187" y="1695"/>
                </a:cubicBezTo>
                <a:cubicBezTo>
                  <a:pt x="2169" y="1715"/>
                  <a:pt x="2165" y="1724"/>
                  <a:pt x="2132" y="1736"/>
                </a:cubicBezTo>
                <a:cubicBezTo>
                  <a:pt x="2126" y="1740"/>
                  <a:pt x="2122" y="1742"/>
                  <a:pt x="2116" y="1746"/>
                </a:cubicBezTo>
                <a:cubicBezTo>
                  <a:pt x="2008" y="1674"/>
                  <a:pt x="1980" y="1587"/>
                  <a:pt x="1834" y="1537"/>
                </a:cubicBezTo>
                <a:cubicBezTo>
                  <a:pt x="1830" y="1537"/>
                  <a:pt x="1826" y="1537"/>
                  <a:pt x="1823" y="1537"/>
                </a:cubicBezTo>
                <a:cubicBezTo>
                  <a:pt x="1851" y="1612"/>
                  <a:pt x="1957" y="1652"/>
                  <a:pt x="1986" y="1739"/>
                </a:cubicBezTo>
                <a:cubicBezTo>
                  <a:pt x="1914" y="1755"/>
                  <a:pt x="1865" y="1821"/>
                  <a:pt x="1801" y="1849"/>
                </a:cubicBezTo>
                <a:cubicBezTo>
                  <a:pt x="1773" y="1828"/>
                  <a:pt x="1764" y="1814"/>
                  <a:pt x="1725" y="1798"/>
                </a:cubicBezTo>
                <a:cubicBezTo>
                  <a:pt x="1747" y="1870"/>
                  <a:pt x="1666" y="1894"/>
                  <a:pt x="1638" y="1976"/>
                </a:cubicBezTo>
                <a:cubicBezTo>
                  <a:pt x="1718" y="2043"/>
                  <a:pt x="1833" y="2082"/>
                  <a:pt x="1894" y="2162"/>
                </a:cubicBezTo>
                <a:cubicBezTo>
                  <a:pt x="1885" y="2211"/>
                  <a:pt x="1853" y="2226"/>
                  <a:pt x="1823" y="2261"/>
                </a:cubicBezTo>
                <a:cubicBezTo>
                  <a:pt x="1837" y="2328"/>
                  <a:pt x="1920" y="2333"/>
                  <a:pt x="1964" y="2385"/>
                </a:cubicBezTo>
                <a:cubicBezTo>
                  <a:pt x="1935" y="2417"/>
                  <a:pt x="1899" y="2423"/>
                  <a:pt x="1834" y="2429"/>
                </a:cubicBezTo>
                <a:cubicBezTo>
                  <a:pt x="1821" y="2517"/>
                  <a:pt x="1911" y="2583"/>
                  <a:pt x="1931" y="2669"/>
                </a:cubicBezTo>
                <a:cubicBezTo>
                  <a:pt x="1904" y="2733"/>
                  <a:pt x="1882" y="2798"/>
                  <a:pt x="1856" y="2862"/>
                </a:cubicBezTo>
                <a:cubicBezTo>
                  <a:pt x="1906" y="2896"/>
                  <a:pt x="1958" y="2930"/>
                  <a:pt x="2007" y="2965"/>
                </a:cubicBezTo>
                <a:cubicBezTo>
                  <a:pt x="1904" y="3084"/>
                  <a:pt x="1797" y="3202"/>
                  <a:pt x="1693" y="3322"/>
                </a:cubicBezTo>
                <a:cubicBezTo>
                  <a:pt x="1619" y="3364"/>
                  <a:pt x="1388" y="3355"/>
                  <a:pt x="1302" y="3383"/>
                </a:cubicBezTo>
                <a:cubicBezTo>
                  <a:pt x="1301" y="3469"/>
                  <a:pt x="1361" y="3487"/>
                  <a:pt x="1329" y="3555"/>
                </a:cubicBezTo>
                <a:cubicBezTo>
                  <a:pt x="1246" y="3548"/>
                  <a:pt x="1213" y="3549"/>
                  <a:pt x="1128" y="3555"/>
                </a:cubicBezTo>
                <a:cubicBezTo>
                  <a:pt x="1118" y="3566"/>
                  <a:pt x="1105" y="3578"/>
                  <a:pt x="1096" y="3589"/>
                </a:cubicBezTo>
                <a:cubicBezTo>
                  <a:pt x="1124" y="3615"/>
                  <a:pt x="1145" y="3633"/>
                  <a:pt x="1155" y="3672"/>
                </a:cubicBezTo>
                <a:cubicBezTo>
                  <a:pt x="1022" y="3787"/>
                  <a:pt x="873" y="3781"/>
                  <a:pt x="634" y="3836"/>
                </a:cubicBezTo>
                <a:cubicBezTo>
                  <a:pt x="571" y="3880"/>
                  <a:pt x="671" y="3978"/>
                  <a:pt x="624" y="4059"/>
                </a:cubicBezTo>
                <a:cubicBezTo>
                  <a:pt x="590" y="4118"/>
                  <a:pt x="465" y="4132"/>
                  <a:pt x="434" y="4207"/>
                </a:cubicBezTo>
                <a:cubicBezTo>
                  <a:pt x="457" y="4228"/>
                  <a:pt x="481" y="4251"/>
                  <a:pt x="504" y="4272"/>
                </a:cubicBezTo>
                <a:cubicBezTo>
                  <a:pt x="407" y="4306"/>
                  <a:pt x="309" y="4338"/>
                  <a:pt x="211" y="4372"/>
                </a:cubicBezTo>
                <a:cubicBezTo>
                  <a:pt x="294" y="4476"/>
                  <a:pt x="280" y="4567"/>
                  <a:pt x="320" y="4698"/>
                </a:cubicBezTo>
                <a:cubicBezTo>
                  <a:pt x="297" y="4725"/>
                  <a:pt x="285" y="4736"/>
                  <a:pt x="238" y="4749"/>
                </a:cubicBezTo>
                <a:cubicBezTo>
                  <a:pt x="231" y="4756"/>
                  <a:pt x="223" y="4764"/>
                  <a:pt x="217" y="4770"/>
                </a:cubicBezTo>
                <a:cubicBezTo>
                  <a:pt x="468" y="4967"/>
                  <a:pt x="550" y="4829"/>
                  <a:pt x="754" y="4722"/>
                </a:cubicBezTo>
                <a:cubicBezTo>
                  <a:pt x="748" y="4777"/>
                  <a:pt x="802" y="4843"/>
                  <a:pt x="776" y="4900"/>
                </a:cubicBezTo>
                <a:cubicBezTo>
                  <a:pt x="673" y="5128"/>
                  <a:pt x="178" y="5195"/>
                  <a:pt x="0" y="5418"/>
                </a:cubicBezTo>
                <a:cubicBezTo>
                  <a:pt x="29" y="5588"/>
                  <a:pt x="304" y="5642"/>
                  <a:pt x="260" y="5810"/>
                </a:cubicBezTo>
                <a:cubicBezTo>
                  <a:pt x="176" y="5809"/>
                  <a:pt x="133" y="5814"/>
                  <a:pt x="81" y="5827"/>
                </a:cubicBezTo>
                <a:cubicBezTo>
                  <a:pt x="74" y="5833"/>
                  <a:pt x="66" y="5838"/>
                  <a:pt x="59" y="5844"/>
                </a:cubicBezTo>
                <a:cubicBezTo>
                  <a:pt x="223" y="5926"/>
                  <a:pt x="458" y="5958"/>
                  <a:pt x="613" y="6043"/>
                </a:cubicBezTo>
                <a:cubicBezTo>
                  <a:pt x="713" y="6143"/>
                  <a:pt x="815" y="6246"/>
                  <a:pt x="917" y="6345"/>
                </a:cubicBezTo>
                <a:cubicBezTo>
                  <a:pt x="1135" y="6556"/>
                  <a:pt x="1761" y="7107"/>
                  <a:pt x="1725" y="7388"/>
                </a:cubicBezTo>
                <a:cubicBezTo>
                  <a:pt x="1981" y="7488"/>
                  <a:pt x="2030" y="7673"/>
                  <a:pt x="2187" y="7834"/>
                </a:cubicBezTo>
                <a:cubicBezTo>
                  <a:pt x="2250" y="7901"/>
                  <a:pt x="2372" y="7955"/>
                  <a:pt x="2409" y="8037"/>
                </a:cubicBezTo>
                <a:cubicBezTo>
                  <a:pt x="2409" y="8105"/>
                  <a:pt x="2409" y="8175"/>
                  <a:pt x="2409" y="8243"/>
                </a:cubicBezTo>
                <a:cubicBezTo>
                  <a:pt x="2476" y="8302"/>
                  <a:pt x="2542" y="8361"/>
                  <a:pt x="2610" y="8421"/>
                </a:cubicBezTo>
                <a:cubicBezTo>
                  <a:pt x="2972" y="8690"/>
                  <a:pt x="3554" y="8854"/>
                  <a:pt x="4075" y="9022"/>
                </a:cubicBezTo>
                <a:cubicBezTo>
                  <a:pt x="4233" y="9069"/>
                  <a:pt x="4389" y="9112"/>
                  <a:pt x="4547" y="9159"/>
                </a:cubicBezTo>
                <a:cubicBezTo>
                  <a:pt x="4591" y="9214"/>
                  <a:pt x="4633" y="9272"/>
                  <a:pt x="4678" y="9327"/>
                </a:cubicBezTo>
                <a:cubicBezTo>
                  <a:pt x="4788" y="9389"/>
                  <a:pt x="4996" y="9390"/>
                  <a:pt x="5079" y="9468"/>
                </a:cubicBezTo>
                <a:cubicBezTo>
                  <a:pt x="5315" y="9690"/>
                  <a:pt x="5234" y="10628"/>
                  <a:pt x="5161" y="10926"/>
                </a:cubicBezTo>
                <a:cubicBezTo>
                  <a:pt x="5117" y="10944"/>
                  <a:pt x="5075" y="10961"/>
                  <a:pt x="5030" y="10978"/>
                </a:cubicBezTo>
                <a:cubicBezTo>
                  <a:pt x="5030" y="11010"/>
                  <a:pt x="5030" y="11042"/>
                  <a:pt x="5030" y="11074"/>
                </a:cubicBezTo>
                <a:cubicBezTo>
                  <a:pt x="5067" y="11095"/>
                  <a:pt x="5096" y="11109"/>
                  <a:pt x="5128" y="11132"/>
                </a:cubicBezTo>
                <a:cubicBezTo>
                  <a:pt x="5075" y="11222"/>
                  <a:pt x="5039" y="11397"/>
                  <a:pt x="5074" y="11506"/>
                </a:cubicBezTo>
                <a:cubicBezTo>
                  <a:pt x="5087" y="11551"/>
                  <a:pt x="5098" y="11596"/>
                  <a:pt x="5112" y="11640"/>
                </a:cubicBezTo>
                <a:cubicBezTo>
                  <a:pt x="5065" y="11693"/>
                  <a:pt x="5018" y="11748"/>
                  <a:pt x="4971" y="11802"/>
                </a:cubicBezTo>
                <a:cubicBezTo>
                  <a:pt x="5031" y="11925"/>
                  <a:pt x="4937" y="12286"/>
                  <a:pt x="4873" y="12402"/>
                </a:cubicBezTo>
                <a:cubicBezTo>
                  <a:pt x="4836" y="12436"/>
                  <a:pt x="4796" y="12468"/>
                  <a:pt x="4759" y="12502"/>
                </a:cubicBezTo>
                <a:cubicBezTo>
                  <a:pt x="4715" y="12608"/>
                  <a:pt x="4672" y="12714"/>
                  <a:pt x="4629" y="12821"/>
                </a:cubicBezTo>
                <a:cubicBezTo>
                  <a:pt x="4599" y="12926"/>
                  <a:pt x="4772" y="12964"/>
                  <a:pt x="4721" y="13102"/>
                </a:cubicBezTo>
                <a:cubicBezTo>
                  <a:pt x="4688" y="13189"/>
                  <a:pt x="4553" y="13237"/>
                  <a:pt x="4515" y="13312"/>
                </a:cubicBezTo>
                <a:cubicBezTo>
                  <a:pt x="4471" y="13399"/>
                  <a:pt x="4578" y="13803"/>
                  <a:pt x="4607" y="13898"/>
                </a:cubicBezTo>
                <a:cubicBezTo>
                  <a:pt x="4620" y="13937"/>
                  <a:pt x="4632" y="13977"/>
                  <a:pt x="4645" y="14015"/>
                </a:cubicBezTo>
                <a:cubicBezTo>
                  <a:pt x="4595" y="14060"/>
                  <a:pt x="4549" y="14102"/>
                  <a:pt x="4498" y="14146"/>
                </a:cubicBezTo>
                <a:cubicBezTo>
                  <a:pt x="4480" y="14184"/>
                  <a:pt x="4533" y="14255"/>
                  <a:pt x="4558" y="14293"/>
                </a:cubicBezTo>
                <a:cubicBezTo>
                  <a:pt x="4544" y="14386"/>
                  <a:pt x="4418" y="14442"/>
                  <a:pt x="4374" y="14530"/>
                </a:cubicBezTo>
                <a:cubicBezTo>
                  <a:pt x="4201" y="14874"/>
                  <a:pt x="3958" y="15138"/>
                  <a:pt x="3831" y="15505"/>
                </a:cubicBezTo>
                <a:cubicBezTo>
                  <a:pt x="3767" y="15529"/>
                  <a:pt x="3674" y="15525"/>
                  <a:pt x="3598" y="15535"/>
                </a:cubicBezTo>
                <a:cubicBezTo>
                  <a:pt x="3591" y="15540"/>
                  <a:pt x="3583" y="15546"/>
                  <a:pt x="3576" y="15549"/>
                </a:cubicBezTo>
                <a:cubicBezTo>
                  <a:pt x="3617" y="15609"/>
                  <a:pt x="3660" y="15668"/>
                  <a:pt x="3701" y="15728"/>
                </a:cubicBezTo>
                <a:cubicBezTo>
                  <a:pt x="3701" y="15817"/>
                  <a:pt x="3701" y="15906"/>
                  <a:pt x="3701" y="15995"/>
                </a:cubicBezTo>
                <a:cubicBezTo>
                  <a:pt x="3729" y="16086"/>
                  <a:pt x="3826" y="16183"/>
                  <a:pt x="3809" y="16290"/>
                </a:cubicBezTo>
                <a:cubicBezTo>
                  <a:pt x="3809" y="16297"/>
                  <a:pt x="3809" y="16301"/>
                  <a:pt x="3809" y="16308"/>
                </a:cubicBezTo>
                <a:cubicBezTo>
                  <a:pt x="3736" y="16467"/>
                  <a:pt x="3379" y="16583"/>
                  <a:pt x="3500" y="16850"/>
                </a:cubicBezTo>
                <a:cubicBezTo>
                  <a:pt x="3529" y="16916"/>
                  <a:pt x="3608" y="16958"/>
                  <a:pt x="3630" y="17042"/>
                </a:cubicBezTo>
                <a:cubicBezTo>
                  <a:pt x="3747" y="17100"/>
                  <a:pt x="3855" y="17063"/>
                  <a:pt x="3929" y="16991"/>
                </a:cubicBezTo>
                <a:cubicBezTo>
                  <a:pt x="4008" y="16991"/>
                  <a:pt x="4040" y="17000"/>
                  <a:pt x="4091" y="17011"/>
                </a:cubicBezTo>
                <a:cubicBezTo>
                  <a:pt x="4074" y="17047"/>
                  <a:pt x="4059" y="17081"/>
                  <a:pt x="4043" y="17118"/>
                </a:cubicBezTo>
                <a:cubicBezTo>
                  <a:pt x="4089" y="17150"/>
                  <a:pt x="4137" y="17160"/>
                  <a:pt x="4173" y="17203"/>
                </a:cubicBezTo>
                <a:cubicBezTo>
                  <a:pt x="4169" y="17220"/>
                  <a:pt x="4165" y="17235"/>
                  <a:pt x="4162" y="17251"/>
                </a:cubicBezTo>
                <a:cubicBezTo>
                  <a:pt x="4103" y="17262"/>
                  <a:pt x="4058" y="17271"/>
                  <a:pt x="4032" y="17303"/>
                </a:cubicBezTo>
                <a:cubicBezTo>
                  <a:pt x="3979" y="17391"/>
                  <a:pt x="4088" y="17470"/>
                  <a:pt x="4113" y="17533"/>
                </a:cubicBezTo>
                <a:cubicBezTo>
                  <a:pt x="3848" y="17584"/>
                  <a:pt x="3974" y="17617"/>
                  <a:pt x="3923" y="17773"/>
                </a:cubicBezTo>
                <a:cubicBezTo>
                  <a:pt x="3905" y="17829"/>
                  <a:pt x="3871" y="17858"/>
                  <a:pt x="3880" y="17927"/>
                </a:cubicBezTo>
                <a:cubicBezTo>
                  <a:pt x="3954" y="17955"/>
                  <a:pt x="4028" y="17982"/>
                  <a:pt x="4102" y="18010"/>
                </a:cubicBezTo>
                <a:cubicBezTo>
                  <a:pt x="4109" y="18025"/>
                  <a:pt x="4117" y="18040"/>
                  <a:pt x="4124" y="18054"/>
                </a:cubicBezTo>
                <a:cubicBezTo>
                  <a:pt x="4069" y="18109"/>
                  <a:pt x="4009" y="18168"/>
                  <a:pt x="3923" y="18202"/>
                </a:cubicBezTo>
                <a:cubicBezTo>
                  <a:pt x="3868" y="18224"/>
                  <a:pt x="3799" y="18227"/>
                  <a:pt x="3760" y="18260"/>
                </a:cubicBezTo>
                <a:cubicBezTo>
                  <a:pt x="3710" y="18320"/>
                  <a:pt x="3803" y="18343"/>
                  <a:pt x="3880" y="18356"/>
                </a:cubicBezTo>
                <a:cubicBezTo>
                  <a:pt x="3575" y="18496"/>
                  <a:pt x="3768" y="18451"/>
                  <a:pt x="3652" y="18672"/>
                </a:cubicBezTo>
                <a:cubicBezTo>
                  <a:pt x="3597" y="18723"/>
                  <a:pt x="3537" y="18778"/>
                  <a:pt x="3484" y="18830"/>
                </a:cubicBezTo>
                <a:cubicBezTo>
                  <a:pt x="3477" y="18832"/>
                  <a:pt x="3474" y="18832"/>
                  <a:pt x="3467" y="18833"/>
                </a:cubicBezTo>
                <a:cubicBezTo>
                  <a:pt x="3434" y="18793"/>
                  <a:pt x="3440" y="18751"/>
                  <a:pt x="3446" y="18700"/>
                </a:cubicBezTo>
                <a:cubicBezTo>
                  <a:pt x="3432" y="18697"/>
                  <a:pt x="3421" y="18695"/>
                  <a:pt x="3408" y="18693"/>
                </a:cubicBezTo>
                <a:cubicBezTo>
                  <a:pt x="3339" y="18716"/>
                  <a:pt x="3332" y="18759"/>
                  <a:pt x="3277" y="18789"/>
                </a:cubicBezTo>
                <a:cubicBezTo>
                  <a:pt x="3270" y="18787"/>
                  <a:pt x="3263" y="18784"/>
                  <a:pt x="3256" y="18782"/>
                </a:cubicBezTo>
                <a:cubicBezTo>
                  <a:pt x="3245" y="18754"/>
                  <a:pt x="3239" y="18727"/>
                  <a:pt x="3229" y="18700"/>
                </a:cubicBezTo>
                <a:cubicBezTo>
                  <a:pt x="3271" y="18662"/>
                  <a:pt x="3327" y="18634"/>
                  <a:pt x="3413" y="18624"/>
                </a:cubicBezTo>
                <a:cubicBezTo>
                  <a:pt x="3410" y="18603"/>
                  <a:pt x="3411" y="18580"/>
                  <a:pt x="3408" y="18559"/>
                </a:cubicBezTo>
                <a:cubicBezTo>
                  <a:pt x="3341" y="18528"/>
                  <a:pt x="3300" y="18530"/>
                  <a:pt x="3185" y="18535"/>
                </a:cubicBezTo>
                <a:cubicBezTo>
                  <a:pt x="3090" y="18636"/>
                  <a:pt x="2970" y="18719"/>
                  <a:pt x="2789" y="18765"/>
                </a:cubicBezTo>
                <a:cubicBezTo>
                  <a:pt x="2765" y="18786"/>
                  <a:pt x="2761" y="18785"/>
                  <a:pt x="2762" y="18809"/>
                </a:cubicBezTo>
                <a:cubicBezTo>
                  <a:pt x="2832" y="18805"/>
                  <a:pt x="2903" y="18800"/>
                  <a:pt x="2973" y="18796"/>
                </a:cubicBezTo>
                <a:cubicBezTo>
                  <a:pt x="2973" y="18820"/>
                  <a:pt x="2973" y="18841"/>
                  <a:pt x="2973" y="18864"/>
                </a:cubicBezTo>
                <a:cubicBezTo>
                  <a:pt x="3184" y="18915"/>
                  <a:pt x="3299" y="18876"/>
                  <a:pt x="3446" y="18974"/>
                </a:cubicBezTo>
                <a:cubicBezTo>
                  <a:pt x="3435" y="18995"/>
                  <a:pt x="3423" y="19015"/>
                  <a:pt x="3413" y="19036"/>
                </a:cubicBezTo>
                <a:cubicBezTo>
                  <a:pt x="3389" y="19059"/>
                  <a:pt x="3361" y="19059"/>
                  <a:pt x="3299" y="19057"/>
                </a:cubicBezTo>
                <a:cubicBezTo>
                  <a:pt x="3255" y="19099"/>
                  <a:pt x="3245" y="19159"/>
                  <a:pt x="3196" y="19204"/>
                </a:cubicBezTo>
                <a:cubicBezTo>
                  <a:pt x="3196" y="19219"/>
                  <a:pt x="3196" y="19231"/>
                  <a:pt x="3196" y="19245"/>
                </a:cubicBezTo>
                <a:lnTo>
                  <a:pt x="3576" y="19242"/>
                </a:lnTo>
                <a:cubicBezTo>
                  <a:pt x="3630" y="19265"/>
                  <a:pt x="3685" y="19286"/>
                  <a:pt x="3739" y="19310"/>
                </a:cubicBezTo>
                <a:cubicBezTo>
                  <a:pt x="3739" y="19320"/>
                  <a:pt x="3739" y="19334"/>
                  <a:pt x="3739" y="19345"/>
                </a:cubicBezTo>
                <a:cubicBezTo>
                  <a:pt x="3729" y="19355"/>
                  <a:pt x="3716" y="19365"/>
                  <a:pt x="3706" y="19376"/>
                </a:cubicBezTo>
                <a:cubicBezTo>
                  <a:pt x="3534" y="19371"/>
                  <a:pt x="3526" y="19324"/>
                  <a:pt x="3348" y="19324"/>
                </a:cubicBezTo>
                <a:cubicBezTo>
                  <a:pt x="3359" y="19386"/>
                  <a:pt x="3365" y="19447"/>
                  <a:pt x="3375" y="19510"/>
                </a:cubicBezTo>
                <a:cubicBezTo>
                  <a:pt x="3347" y="19537"/>
                  <a:pt x="3325" y="19564"/>
                  <a:pt x="3299" y="19592"/>
                </a:cubicBezTo>
                <a:cubicBezTo>
                  <a:pt x="3305" y="19684"/>
                  <a:pt x="3308" y="19775"/>
                  <a:pt x="3315" y="19866"/>
                </a:cubicBezTo>
                <a:cubicBezTo>
                  <a:pt x="3366" y="19842"/>
                  <a:pt x="3416" y="19816"/>
                  <a:pt x="3467" y="19791"/>
                </a:cubicBezTo>
                <a:cubicBezTo>
                  <a:pt x="3474" y="19814"/>
                  <a:pt x="3477" y="19837"/>
                  <a:pt x="3484" y="19860"/>
                </a:cubicBezTo>
                <a:cubicBezTo>
                  <a:pt x="3433" y="19883"/>
                  <a:pt x="3383" y="19908"/>
                  <a:pt x="3332" y="19932"/>
                </a:cubicBezTo>
                <a:cubicBezTo>
                  <a:pt x="3352" y="20011"/>
                  <a:pt x="3407" y="20027"/>
                  <a:pt x="3467" y="20076"/>
                </a:cubicBezTo>
                <a:cubicBezTo>
                  <a:pt x="3429" y="20095"/>
                  <a:pt x="3396" y="20115"/>
                  <a:pt x="3359" y="20134"/>
                </a:cubicBezTo>
                <a:cubicBezTo>
                  <a:pt x="3374" y="20175"/>
                  <a:pt x="3391" y="20214"/>
                  <a:pt x="3408" y="20254"/>
                </a:cubicBezTo>
                <a:cubicBezTo>
                  <a:pt x="3463" y="20289"/>
                  <a:pt x="3560" y="20256"/>
                  <a:pt x="3657" y="20251"/>
                </a:cubicBezTo>
                <a:cubicBezTo>
                  <a:pt x="3598" y="20357"/>
                  <a:pt x="3527" y="20433"/>
                  <a:pt x="3326" y="20453"/>
                </a:cubicBezTo>
                <a:cubicBezTo>
                  <a:pt x="3402" y="20506"/>
                  <a:pt x="3504" y="20515"/>
                  <a:pt x="3576" y="20553"/>
                </a:cubicBezTo>
                <a:cubicBezTo>
                  <a:pt x="3586" y="20569"/>
                  <a:pt x="3598" y="20588"/>
                  <a:pt x="3608" y="20604"/>
                </a:cubicBezTo>
                <a:cubicBezTo>
                  <a:pt x="3589" y="20627"/>
                  <a:pt x="3587" y="20637"/>
                  <a:pt x="3549" y="20649"/>
                </a:cubicBezTo>
                <a:cubicBezTo>
                  <a:pt x="3536" y="20660"/>
                  <a:pt x="3519" y="20669"/>
                  <a:pt x="3505" y="20680"/>
                </a:cubicBezTo>
                <a:cubicBezTo>
                  <a:pt x="3553" y="20700"/>
                  <a:pt x="3596" y="20730"/>
                  <a:pt x="3619" y="20766"/>
                </a:cubicBezTo>
                <a:cubicBezTo>
                  <a:pt x="3669" y="20755"/>
                  <a:pt x="3721" y="20745"/>
                  <a:pt x="3771" y="20735"/>
                </a:cubicBezTo>
                <a:cubicBezTo>
                  <a:pt x="3775" y="20735"/>
                  <a:pt x="3778" y="20735"/>
                  <a:pt x="3782" y="20735"/>
                </a:cubicBezTo>
                <a:cubicBezTo>
                  <a:pt x="3776" y="20798"/>
                  <a:pt x="3741" y="20810"/>
                  <a:pt x="3722" y="20862"/>
                </a:cubicBezTo>
                <a:cubicBezTo>
                  <a:pt x="3767" y="20872"/>
                  <a:pt x="3808" y="20882"/>
                  <a:pt x="3853" y="20893"/>
                </a:cubicBezTo>
                <a:cubicBezTo>
                  <a:pt x="3903" y="20869"/>
                  <a:pt x="3953" y="20844"/>
                  <a:pt x="4005" y="20820"/>
                </a:cubicBezTo>
                <a:cubicBezTo>
                  <a:pt x="4030" y="20878"/>
                  <a:pt x="4063" y="20904"/>
                  <a:pt x="4162" y="20917"/>
                </a:cubicBezTo>
                <a:cubicBezTo>
                  <a:pt x="4147" y="20982"/>
                  <a:pt x="4102" y="20995"/>
                  <a:pt x="4102" y="21078"/>
                </a:cubicBezTo>
                <a:cubicBezTo>
                  <a:pt x="4250" y="21075"/>
                  <a:pt x="4437" y="21065"/>
                  <a:pt x="4515" y="21109"/>
                </a:cubicBezTo>
                <a:cubicBezTo>
                  <a:pt x="4321" y="21134"/>
                  <a:pt x="4187" y="21178"/>
                  <a:pt x="3988" y="21198"/>
                </a:cubicBezTo>
                <a:cubicBezTo>
                  <a:pt x="3981" y="21243"/>
                  <a:pt x="3996" y="21254"/>
                  <a:pt x="4010" y="21294"/>
                </a:cubicBezTo>
                <a:cubicBezTo>
                  <a:pt x="4266" y="21302"/>
                  <a:pt x="4449" y="21209"/>
                  <a:pt x="4634" y="21181"/>
                </a:cubicBezTo>
                <a:cubicBezTo>
                  <a:pt x="4678" y="21198"/>
                  <a:pt x="4726" y="21212"/>
                  <a:pt x="4770" y="21229"/>
                </a:cubicBezTo>
                <a:cubicBezTo>
                  <a:pt x="4770" y="21235"/>
                  <a:pt x="4770" y="21243"/>
                  <a:pt x="4770" y="21249"/>
                </a:cubicBezTo>
                <a:cubicBezTo>
                  <a:pt x="4644" y="21334"/>
                  <a:pt x="4529" y="21426"/>
                  <a:pt x="4422" y="21524"/>
                </a:cubicBezTo>
                <a:cubicBezTo>
                  <a:pt x="4487" y="21549"/>
                  <a:pt x="4554" y="21574"/>
                  <a:pt x="4618" y="21600"/>
                </a:cubicBezTo>
                <a:cubicBezTo>
                  <a:pt x="4692" y="21591"/>
                  <a:pt x="4761" y="21584"/>
                  <a:pt x="4835" y="21575"/>
                </a:cubicBezTo>
                <a:cubicBezTo>
                  <a:pt x="4937" y="21456"/>
                  <a:pt x="4844" y="21286"/>
                  <a:pt x="4960" y="21167"/>
                </a:cubicBezTo>
                <a:cubicBezTo>
                  <a:pt x="4964" y="21167"/>
                  <a:pt x="4967" y="21167"/>
                  <a:pt x="4971" y="21167"/>
                </a:cubicBezTo>
                <a:cubicBezTo>
                  <a:pt x="5056" y="21097"/>
                  <a:pt x="5198" y="21131"/>
                  <a:pt x="5350" y="21098"/>
                </a:cubicBezTo>
                <a:cubicBezTo>
                  <a:pt x="5460" y="21075"/>
                  <a:pt x="5489" y="21006"/>
                  <a:pt x="5584" y="20975"/>
                </a:cubicBezTo>
                <a:cubicBezTo>
                  <a:pt x="5603" y="20971"/>
                  <a:pt x="5623" y="20965"/>
                  <a:pt x="5644" y="20961"/>
                </a:cubicBezTo>
                <a:cubicBezTo>
                  <a:pt x="5751" y="21010"/>
                  <a:pt x="5880" y="21046"/>
                  <a:pt x="6040" y="21013"/>
                </a:cubicBezTo>
                <a:cubicBezTo>
                  <a:pt x="5931" y="20826"/>
                  <a:pt x="5461" y="20514"/>
                  <a:pt x="5795" y="20240"/>
                </a:cubicBezTo>
                <a:cubicBezTo>
                  <a:pt x="5909" y="20148"/>
                  <a:pt x="6195" y="20163"/>
                  <a:pt x="6311" y="20072"/>
                </a:cubicBezTo>
                <a:cubicBezTo>
                  <a:pt x="6426" y="19983"/>
                  <a:pt x="6330" y="19897"/>
                  <a:pt x="6371" y="19784"/>
                </a:cubicBezTo>
                <a:cubicBezTo>
                  <a:pt x="6419" y="19737"/>
                  <a:pt x="6465" y="19689"/>
                  <a:pt x="6512" y="19643"/>
                </a:cubicBezTo>
                <a:cubicBezTo>
                  <a:pt x="6745" y="19452"/>
                  <a:pt x="7412" y="19425"/>
                  <a:pt x="7272" y="19043"/>
                </a:cubicBezTo>
                <a:cubicBezTo>
                  <a:pt x="7201" y="19007"/>
                  <a:pt x="7070" y="19019"/>
                  <a:pt x="6973" y="18998"/>
                </a:cubicBezTo>
                <a:cubicBezTo>
                  <a:pt x="6813" y="18966"/>
                  <a:pt x="6595" y="18857"/>
                  <a:pt x="6523" y="18768"/>
                </a:cubicBezTo>
                <a:cubicBezTo>
                  <a:pt x="6329" y="18532"/>
                  <a:pt x="6689" y="18299"/>
                  <a:pt x="6957" y="18229"/>
                </a:cubicBezTo>
                <a:cubicBezTo>
                  <a:pt x="7105" y="18217"/>
                  <a:pt x="7249" y="18201"/>
                  <a:pt x="7396" y="18188"/>
                </a:cubicBezTo>
                <a:cubicBezTo>
                  <a:pt x="7388" y="18152"/>
                  <a:pt x="7338" y="18135"/>
                  <a:pt x="7320" y="18082"/>
                </a:cubicBezTo>
                <a:cubicBezTo>
                  <a:pt x="7536" y="17961"/>
                  <a:pt x="7480" y="17924"/>
                  <a:pt x="7472" y="17718"/>
                </a:cubicBezTo>
                <a:cubicBezTo>
                  <a:pt x="7568" y="17632"/>
                  <a:pt x="7745" y="17554"/>
                  <a:pt x="7917" y="17519"/>
                </a:cubicBezTo>
                <a:cubicBezTo>
                  <a:pt x="7921" y="17515"/>
                  <a:pt x="7919" y="17510"/>
                  <a:pt x="7923" y="17505"/>
                </a:cubicBezTo>
                <a:cubicBezTo>
                  <a:pt x="7818" y="17489"/>
                  <a:pt x="7718" y="17474"/>
                  <a:pt x="7613" y="17457"/>
                </a:cubicBezTo>
                <a:cubicBezTo>
                  <a:pt x="7605" y="17448"/>
                  <a:pt x="7598" y="17438"/>
                  <a:pt x="7592" y="17430"/>
                </a:cubicBezTo>
                <a:cubicBezTo>
                  <a:pt x="7651" y="17391"/>
                  <a:pt x="7862" y="17351"/>
                  <a:pt x="7977" y="17375"/>
                </a:cubicBezTo>
                <a:cubicBezTo>
                  <a:pt x="8018" y="17392"/>
                  <a:pt x="8011" y="17422"/>
                  <a:pt x="8053" y="17440"/>
                </a:cubicBezTo>
                <a:cubicBezTo>
                  <a:pt x="8100" y="17460"/>
                  <a:pt x="8182" y="17438"/>
                  <a:pt x="8238" y="17426"/>
                </a:cubicBezTo>
                <a:cubicBezTo>
                  <a:pt x="8248" y="17418"/>
                  <a:pt x="8260" y="17407"/>
                  <a:pt x="8270" y="17399"/>
                </a:cubicBezTo>
                <a:cubicBezTo>
                  <a:pt x="8250" y="17329"/>
                  <a:pt x="8226" y="17260"/>
                  <a:pt x="8205" y="17190"/>
                </a:cubicBezTo>
                <a:cubicBezTo>
                  <a:pt x="8202" y="17187"/>
                  <a:pt x="8198" y="17185"/>
                  <a:pt x="8194" y="17183"/>
                </a:cubicBezTo>
                <a:cubicBezTo>
                  <a:pt x="8110" y="17198"/>
                  <a:pt x="8029" y="17212"/>
                  <a:pt x="7945" y="17227"/>
                </a:cubicBezTo>
                <a:cubicBezTo>
                  <a:pt x="7968" y="17248"/>
                  <a:pt x="7992" y="17268"/>
                  <a:pt x="8015" y="17289"/>
                </a:cubicBezTo>
                <a:cubicBezTo>
                  <a:pt x="8001" y="17291"/>
                  <a:pt x="7991" y="17294"/>
                  <a:pt x="7977" y="17296"/>
                </a:cubicBezTo>
                <a:cubicBezTo>
                  <a:pt x="7832" y="17365"/>
                  <a:pt x="7697" y="17245"/>
                  <a:pt x="7624" y="17220"/>
                </a:cubicBezTo>
                <a:cubicBezTo>
                  <a:pt x="7604" y="17143"/>
                  <a:pt x="7667" y="17102"/>
                  <a:pt x="7651" y="17028"/>
                </a:cubicBezTo>
                <a:cubicBezTo>
                  <a:pt x="7633" y="16943"/>
                  <a:pt x="7557" y="16899"/>
                  <a:pt x="7543" y="16795"/>
                </a:cubicBezTo>
                <a:cubicBezTo>
                  <a:pt x="7560" y="16780"/>
                  <a:pt x="7575" y="16763"/>
                  <a:pt x="7592" y="16747"/>
                </a:cubicBezTo>
                <a:cubicBezTo>
                  <a:pt x="7779" y="16732"/>
                  <a:pt x="7977" y="16830"/>
                  <a:pt x="8145" y="16857"/>
                </a:cubicBezTo>
                <a:cubicBezTo>
                  <a:pt x="8349" y="16889"/>
                  <a:pt x="8566" y="16843"/>
                  <a:pt x="8693" y="16809"/>
                </a:cubicBezTo>
                <a:cubicBezTo>
                  <a:pt x="8772" y="16787"/>
                  <a:pt x="8836" y="16780"/>
                  <a:pt x="8873" y="16733"/>
                </a:cubicBezTo>
                <a:cubicBezTo>
                  <a:pt x="8910" y="16655"/>
                  <a:pt x="8764" y="16626"/>
                  <a:pt x="8791" y="16538"/>
                </a:cubicBezTo>
                <a:cubicBezTo>
                  <a:pt x="8815" y="16461"/>
                  <a:pt x="8915" y="16381"/>
                  <a:pt x="8970" y="16304"/>
                </a:cubicBezTo>
                <a:cubicBezTo>
                  <a:pt x="8907" y="16265"/>
                  <a:pt x="8751" y="16177"/>
                  <a:pt x="8851" y="16081"/>
                </a:cubicBezTo>
                <a:cubicBezTo>
                  <a:pt x="8874" y="16065"/>
                  <a:pt x="9047" y="16095"/>
                  <a:pt x="9122" y="16105"/>
                </a:cubicBezTo>
                <a:cubicBezTo>
                  <a:pt x="9356" y="16136"/>
                  <a:pt x="9679" y="16115"/>
                  <a:pt x="9920" y="16085"/>
                </a:cubicBezTo>
                <a:cubicBezTo>
                  <a:pt x="10270" y="16040"/>
                  <a:pt x="10865" y="16002"/>
                  <a:pt x="11027" y="15855"/>
                </a:cubicBezTo>
                <a:cubicBezTo>
                  <a:pt x="11084" y="15801"/>
                  <a:pt x="11091" y="15732"/>
                  <a:pt x="11146" y="15683"/>
                </a:cubicBezTo>
                <a:cubicBezTo>
                  <a:pt x="11240" y="15603"/>
                  <a:pt x="11392" y="15523"/>
                  <a:pt x="11445" y="15422"/>
                </a:cubicBezTo>
                <a:cubicBezTo>
                  <a:pt x="11479" y="15392"/>
                  <a:pt x="11433" y="15326"/>
                  <a:pt x="11423" y="15278"/>
                </a:cubicBezTo>
                <a:cubicBezTo>
                  <a:pt x="11299" y="15228"/>
                  <a:pt x="11054" y="15185"/>
                  <a:pt x="11141" y="15028"/>
                </a:cubicBezTo>
                <a:cubicBezTo>
                  <a:pt x="11166" y="14983"/>
                  <a:pt x="11206" y="14975"/>
                  <a:pt x="11212" y="14904"/>
                </a:cubicBezTo>
                <a:cubicBezTo>
                  <a:pt x="11062" y="14775"/>
                  <a:pt x="10772" y="14761"/>
                  <a:pt x="10615" y="14612"/>
                </a:cubicBezTo>
                <a:cubicBezTo>
                  <a:pt x="10611" y="14604"/>
                  <a:pt x="10607" y="14594"/>
                  <a:pt x="10604" y="14585"/>
                </a:cubicBezTo>
                <a:cubicBezTo>
                  <a:pt x="10633" y="14558"/>
                  <a:pt x="10665" y="14533"/>
                  <a:pt x="10696" y="14506"/>
                </a:cubicBezTo>
                <a:cubicBezTo>
                  <a:pt x="10799" y="14524"/>
                  <a:pt x="10861" y="14594"/>
                  <a:pt x="10940" y="14633"/>
                </a:cubicBezTo>
                <a:cubicBezTo>
                  <a:pt x="11269" y="14604"/>
                  <a:pt x="11442" y="14612"/>
                  <a:pt x="11624" y="14763"/>
                </a:cubicBezTo>
                <a:cubicBezTo>
                  <a:pt x="11780" y="14761"/>
                  <a:pt x="11869" y="14706"/>
                  <a:pt x="12036" y="14702"/>
                </a:cubicBezTo>
                <a:cubicBezTo>
                  <a:pt x="12163" y="14698"/>
                  <a:pt x="12258" y="14772"/>
                  <a:pt x="12433" y="14739"/>
                </a:cubicBezTo>
                <a:cubicBezTo>
                  <a:pt x="12709" y="14688"/>
                  <a:pt x="12808" y="14530"/>
                  <a:pt x="12964" y="14399"/>
                </a:cubicBezTo>
                <a:cubicBezTo>
                  <a:pt x="13125" y="14264"/>
                  <a:pt x="13373" y="14175"/>
                  <a:pt x="13480" y="14001"/>
                </a:cubicBezTo>
                <a:cubicBezTo>
                  <a:pt x="13517" y="13889"/>
                  <a:pt x="13556" y="13774"/>
                  <a:pt x="13594" y="13662"/>
                </a:cubicBezTo>
                <a:cubicBezTo>
                  <a:pt x="13652" y="13576"/>
                  <a:pt x="13837" y="13547"/>
                  <a:pt x="13903" y="13466"/>
                </a:cubicBezTo>
                <a:cubicBezTo>
                  <a:pt x="13934" y="13388"/>
                  <a:pt x="13966" y="13308"/>
                  <a:pt x="13996" y="13229"/>
                </a:cubicBezTo>
                <a:cubicBezTo>
                  <a:pt x="13996" y="13225"/>
                  <a:pt x="13996" y="13220"/>
                  <a:pt x="13996" y="13216"/>
                </a:cubicBezTo>
                <a:cubicBezTo>
                  <a:pt x="14074" y="13238"/>
                  <a:pt x="14166" y="13261"/>
                  <a:pt x="14267" y="13236"/>
                </a:cubicBezTo>
                <a:cubicBezTo>
                  <a:pt x="14270" y="13236"/>
                  <a:pt x="14274" y="13236"/>
                  <a:pt x="14278" y="13236"/>
                </a:cubicBezTo>
                <a:cubicBezTo>
                  <a:pt x="14299" y="13429"/>
                  <a:pt x="13957" y="13528"/>
                  <a:pt x="13887" y="13720"/>
                </a:cubicBezTo>
                <a:cubicBezTo>
                  <a:pt x="14050" y="13627"/>
                  <a:pt x="14260" y="13499"/>
                  <a:pt x="14359" y="13370"/>
                </a:cubicBezTo>
                <a:cubicBezTo>
                  <a:pt x="14439" y="13249"/>
                  <a:pt x="14517" y="13127"/>
                  <a:pt x="14598" y="13006"/>
                </a:cubicBezTo>
                <a:cubicBezTo>
                  <a:pt x="14874" y="12728"/>
                  <a:pt x="15360" y="12706"/>
                  <a:pt x="15222" y="12152"/>
                </a:cubicBezTo>
                <a:cubicBezTo>
                  <a:pt x="15203" y="12075"/>
                  <a:pt x="15169" y="12037"/>
                  <a:pt x="15135" y="11980"/>
                </a:cubicBezTo>
                <a:cubicBezTo>
                  <a:pt x="15208" y="11926"/>
                  <a:pt x="15341" y="11776"/>
                  <a:pt x="15162" y="11726"/>
                </a:cubicBezTo>
                <a:cubicBezTo>
                  <a:pt x="15162" y="11714"/>
                  <a:pt x="15162" y="11698"/>
                  <a:pt x="15162" y="11685"/>
                </a:cubicBezTo>
                <a:cubicBezTo>
                  <a:pt x="15393" y="11699"/>
                  <a:pt x="15416" y="11612"/>
                  <a:pt x="15537" y="11544"/>
                </a:cubicBezTo>
                <a:cubicBezTo>
                  <a:pt x="15664" y="11474"/>
                  <a:pt x="16317" y="11181"/>
                  <a:pt x="16465" y="11163"/>
                </a:cubicBezTo>
                <a:cubicBezTo>
                  <a:pt x="16546" y="11153"/>
                  <a:pt x="16607" y="11183"/>
                  <a:pt x="16666" y="11194"/>
                </a:cubicBezTo>
                <a:cubicBezTo>
                  <a:pt x="16713" y="11158"/>
                  <a:pt x="16760" y="11120"/>
                  <a:pt x="16807" y="11084"/>
                </a:cubicBezTo>
                <a:cubicBezTo>
                  <a:pt x="16943" y="11033"/>
                  <a:pt x="17035" y="11053"/>
                  <a:pt x="17067" y="10933"/>
                </a:cubicBezTo>
                <a:cubicBezTo>
                  <a:pt x="17217" y="10921"/>
                  <a:pt x="17396" y="10926"/>
                  <a:pt x="17512" y="10940"/>
                </a:cubicBezTo>
                <a:cubicBezTo>
                  <a:pt x="17768" y="10973"/>
                  <a:pt x="18045" y="10926"/>
                  <a:pt x="18283" y="10913"/>
                </a:cubicBezTo>
                <a:cubicBezTo>
                  <a:pt x="18275" y="10731"/>
                  <a:pt x="18498" y="10673"/>
                  <a:pt x="18744" y="10659"/>
                </a:cubicBezTo>
                <a:cubicBezTo>
                  <a:pt x="18731" y="10608"/>
                  <a:pt x="18721" y="10559"/>
                  <a:pt x="18706" y="10508"/>
                </a:cubicBezTo>
                <a:cubicBezTo>
                  <a:pt x="18734" y="10384"/>
                  <a:pt x="18890" y="10303"/>
                  <a:pt x="18978" y="10213"/>
                </a:cubicBezTo>
                <a:cubicBezTo>
                  <a:pt x="19030" y="10142"/>
                  <a:pt x="19082" y="10074"/>
                  <a:pt x="19135" y="10003"/>
                </a:cubicBezTo>
                <a:cubicBezTo>
                  <a:pt x="19186" y="9957"/>
                  <a:pt x="19305" y="9930"/>
                  <a:pt x="19330" y="9869"/>
                </a:cubicBezTo>
                <a:cubicBezTo>
                  <a:pt x="19320" y="9808"/>
                  <a:pt x="19309" y="9746"/>
                  <a:pt x="19298" y="9684"/>
                </a:cubicBezTo>
                <a:cubicBezTo>
                  <a:pt x="19251" y="9515"/>
                  <a:pt x="19400" y="9393"/>
                  <a:pt x="19591" y="9351"/>
                </a:cubicBezTo>
                <a:cubicBezTo>
                  <a:pt x="19591" y="9303"/>
                  <a:pt x="19532" y="9213"/>
                  <a:pt x="19558" y="9128"/>
                </a:cubicBezTo>
                <a:cubicBezTo>
                  <a:pt x="19591" y="9021"/>
                  <a:pt x="19716" y="8887"/>
                  <a:pt x="19683" y="8761"/>
                </a:cubicBezTo>
                <a:cubicBezTo>
                  <a:pt x="19656" y="8595"/>
                  <a:pt x="19629" y="8426"/>
                  <a:pt x="19602" y="8260"/>
                </a:cubicBezTo>
                <a:cubicBezTo>
                  <a:pt x="19647" y="8088"/>
                  <a:pt x="19750" y="7972"/>
                  <a:pt x="19754" y="7797"/>
                </a:cubicBezTo>
                <a:cubicBezTo>
                  <a:pt x="19777" y="7799"/>
                  <a:pt x="19801" y="7798"/>
                  <a:pt x="19824" y="7800"/>
                </a:cubicBezTo>
                <a:cubicBezTo>
                  <a:pt x="19851" y="7835"/>
                  <a:pt x="19880" y="7873"/>
                  <a:pt x="19906" y="7906"/>
                </a:cubicBezTo>
                <a:cubicBezTo>
                  <a:pt x="19916" y="7906"/>
                  <a:pt x="19922" y="7906"/>
                  <a:pt x="19933" y="7906"/>
                </a:cubicBezTo>
                <a:cubicBezTo>
                  <a:pt x="20111" y="7822"/>
                  <a:pt x="20317" y="7595"/>
                  <a:pt x="20399" y="7457"/>
                </a:cubicBezTo>
                <a:cubicBezTo>
                  <a:pt x="20449" y="7376"/>
                  <a:pt x="20406" y="7331"/>
                  <a:pt x="20486" y="7278"/>
                </a:cubicBezTo>
                <a:cubicBezTo>
                  <a:pt x="20561" y="7257"/>
                  <a:pt x="20636" y="7238"/>
                  <a:pt x="20709" y="7217"/>
                </a:cubicBezTo>
                <a:cubicBezTo>
                  <a:pt x="21142" y="7004"/>
                  <a:pt x="21439" y="6775"/>
                  <a:pt x="21555" y="6355"/>
                </a:cubicBezTo>
                <a:cubicBezTo>
                  <a:pt x="21599" y="6198"/>
                  <a:pt x="21336" y="5620"/>
                  <a:pt x="21213" y="5597"/>
                </a:cubicBezTo>
                <a:cubicBezTo>
                  <a:pt x="20958" y="5546"/>
                  <a:pt x="20676" y="5606"/>
                  <a:pt x="20486" y="5528"/>
                </a:cubicBezTo>
                <a:cubicBezTo>
                  <a:pt x="20080" y="5362"/>
                  <a:pt x="19799" y="5089"/>
                  <a:pt x="19330" y="4959"/>
                </a:cubicBezTo>
                <a:cubicBezTo>
                  <a:pt x="19060" y="4883"/>
                  <a:pt x="18874" y="4974"/>
                  <a:pt x="18614" y="4945"/>
                </a:cubicBezTo>
                <a:cubicBezTo>
                  <a:pt x="18455" y="4930"/>
                  <a:pt x="18295" y="4915"/>
                  <a:pt x="18136" y="4900"/>
                </a:cubicBezTo>
                <a:cubicBezTo>
                  <a:pt x="18001" y="4877"/>
                  <a:pt x="17854" y="4768"/>
                  <a:pt x="17686" y="4780"/>
                </a:cubicBezTo>
                <a:cubicBezTo>
                  <a:pt x="17442" y="4799"/>
                  <a:pt x="17229" y="4919"/>
                  <a:pt x="17062" y="4989"/>
                </a:cubicBezTo>
                <a:cubicBezTo>
                  <a:pt x="16983" y="4789"/>
                  <a:pt x="17100" y="4869"/>
                  <a:pt x="17132" y="4749"/>
                </a:cubicBezTo>
                <a:cubicBezTo>
                  <a:pt x="17154" y="4672"/>
                  <a:pt x="16950" y="4555"/>
                  <a:pt x="16839" y="4547"/>
                </a:cubicBezTo>
                <a:cubicBezTo>
                  <a:pt x="16812" y="4563"/>
                  <a:pt x="16784" y="4578"/>
                  <a:pt x="16758" y="4595"/>
                </a:cubicBezTo>
                <a:cubicBezTo>
                  <a:pt x="16743" y="4595"/>
                  <a:pt x="16727" y="4595"/>
                  <a:pt x="16714" y="4595"/>
                </a:cubicBezTo>
                <a:cubicBezTo>
                  <a:pt x="16628" y="4422"/>
                  <a:pt x="16356" y="4438"/>
                  <a:pt x="16090" y="4379"/>
                </a:cubicBezTo>
                <a:cubicBezTo>
                  <a:pt x="15989" y="4355"/>
                  <a:pt x="15925" y="4312"/>
                  <a:pt x="15841" y="4279"/>
                </a:cubicBezTo>
                <a:cubicBezTo>
                  <a:pt x="15759" y="4286"/>
                  <a:pt x="15598" y="4293"/>
                  <a:pt x="15493" y="4310"/>
                </a:cubicBezTo>
                <a:cubicBezTo>
                  <a:pt x="15380" y="4337"/>
                  <a:pt x="15373" y="4442"/>
                  <a:pt x="15309" y="4502"/>
                </a:cubicBezTo>
                <a:cubicBezTo>
                  <a:pt x="15199" y="4604"/>
                  <a:pt x="14947" y="4629"/>
                  <a:pt x="14864" y="4749"/>
                </a:cubicBezTo>
                <a:cubicBezTo>
                  <a:pt x="14857" y="4751"/>
                  <a:pt x="14849" y="4754"/>
                  <a:pt x="14842" y="4756"/>
                </a:cubicBezTo>
                <a:cubicBezTo>
                  <a:pt x="14842" y="4686"/>
                  <a:pt x="14860" y="4654"/>
                  <a:pt x="14891" y="4608"/>
                </a:cubicBezTo>
                <a:cubicBezTo>
                  <a:pt x="14715" y="4631"/>
                  <a:pt x="14480" y="4658"/>
                  <a:pt x="14267" y="4636"/>
                </a:cubicBezTo>
                <a:cubicBezTo>
                  <a:pt x="14216" y="4559"/>
                  <a:pt x="14165" y="4482"/>
                  <a:pt x="14115" y="4406"/>
                </a:cubicBezTo>
                <a:cubicBezTo>
                  <a:pt x="13975" y="4430"/>
                  <a:pt x="13793" y="4571"/>
                  <a:pt x="13610" y="4526"/>
                </a:cubicBezTo>
                <a:cubicBezTo>
                  <a:pt x="13599" y="4521"/>
                  <a:pt x="13594" y="4517"/>
                  <a:pt x="13583" y="4512"/>
                </a:cubicBezTo>
                <a:cubicBezTo>
                  <a:pt x="13717" y="4448"/>
                  <a:pt x="13742" y="4313"/>
                  <a:pt x="13833" y="4221"/>
                </a:cubicBezTo>
                <a:cubicBezTo>
                  <a:pt x="13937" y="4115"/>
                  <a:pt x="14159" y="4084"/>
                  <a:pt x="14278" y="3991"/>
                </a:cubicBezTo>
                <a:cubicBezTo>
                  <a:pt x="14385" y="3909"/>
                  <a:pt x="14422" y="3780"/>
                  <a:pt x="14587" y="3737"/>
                </a:cubicBezTo>
                <a:cubicBezTo>
                  <a:pt x="14642" y="3682"/>
                  <a:pt x="14617" y="3627"/>
                  <a:pt x="14582" y="3569"/>
                </a:cubicBezTo>
                <a:cubicBezTo>
                  <a:pt x="14165" y="3532"/>
                  <a:pt x="14142" y="3211"/>
                  <a:pt x="14034" y="2989"/>
                </a:cubicBezTo>
                <a:cubicBezTo>
                  <a:pt x="14001" y="2920"/>
                  <a:pt x="14009" y="2845"/>
                  <a:pt x="13914" y="2817"/>
                </a:cubicBezTo>
                <a:cubicBezTo>
                  <a:pt x="13865" y="2811"/>
                  <a:pt x="13846" y="2851"/>
                  <a:pt x="13795" y="2844"/>
                </a:cubicBezTo>
                <a:cubicBezTo>
                  <a:pt x="13770" y="2841"/>
                  <a:pt x="13289" y="2525"/>
                  <a:pt x="13160" y="2484"/>
                </a:cubicBezTo>
                <a:cubicBezTo>
                  <a:pt x="12985" y="2448"/>
                  <a:pt x="12807" y="2414"/>
                  <a:pt x="12633" y="2378"/>
                </a:cubicBezTo>
                <a:cubicBezTo>
                  <a:pt x="12490" y="2342"/>
                  <a:pt x="12091" y="2265"/>
                  <a:pt x="11857" y="2326"/>
                </a:cubicBezTo>
                <a:cubicBezTo>
                  <a:pt x="11833" y="2340"/>
                  <a:pt x="11826" y="2354"/>
                  <a:pt x="11825" y="2385"/>
                </a:cubicBezTo>
                <a:cubicBezTo>
                  <a:pt x="11674" y="2364"/>
                  <a:pt x="11525" y="2340"/>
                  <a:pt x="11374" y="2319"/>
                </a:cubicBezTo>
                <a:cubicBezTo>
                  <a:pt x="11371" y="2319"/>
                  <a:pt x="11367" y="2319"/>
                  <a:pt x="11364" y="2319"/>
                </a:cubicBezTo>
                <a:cubicBezTo>
                  <a:pt x="11341" y="2334"/>
                  <a:pt x="11316" y="2350"/>
                  <a:pt x="11293" y="2364"/>
                </a:cubicBezTo>
                <a:cubicBezTo>
                  <a:pt x="11195" y="2244"/>
                  <a:pt x="10950" y="2050"/>
                  <a:pt x="10674" y="2072"/>
                </a:cubicBezTo>
                <a:cubicBezTo>
                  <a:pt x="10656" y="2093"/>
                  <a:pt x="10642" y="2113"/>
                  <a:pt x="10625" y="2134"/>
                </a:cubicBezTo>
                <a:cubicBezTo>
                  <a:pt x="10606" y="2047"/>
                  <a:pt x="10585" y="1960"/>
                  <a:pt x="10566" y="1873"/>
                </a:cubicBezTo>
                <a:cubicBezTo>
                  <a:pt x="10448" y="1748"/>
                  <a:pt x="10067" y="1589"/>
                  <a:pt x="9817" y="1554"/>
                </a:cubicBezTo>
                <a:cubicBezTo>
                  <a:pt x="9684" y="1536"/>
                  <a:pt x="9540" y="1561"/>
                  <a:pt x="9437" y="1575"/>
                </a:cubicBezTo>
                <a:cubicBezTo>
                  <a:pt x="9332" y="1571"/>
                  <a:pt x="9227" y="1565"/>
                  <a:pt x="9122" y="1561"/>
                </a:cubicBezTo>
                <a:cubicBezTo>
                  <a:pt x="9122" y="1558"/>
                  <a:pt x="9122" y="1556"/>
                  <a:pt x="9122" y="1554"/>
                </a:cubicBezTo>
                <a:cubicBezTo>
                  <a:pt x="9419" y="1496"/>
                  <a:pt x="9342" y="1387"/>
                  <a:pt x="9556" y="1331"/>
                </a:cubicBezTo>
                <a:cubicBezTo>
                  <a:pt x="9559" y="1327"/>
                  <a:pt x="9564" y="1322"/>
                  <a:pt x="9567" y="1317"/>
                </a:cubicBezTo>
                <a:cubicBezTo>
                  <a:pt x="9486" y="1282"/>
                  <a:pt x="9374" y="1273"/>
                  <a:pt x="9285" y="1235"/>
                </a:cubicBezTo>
                <a:cubicBezTo>
                  <a:pt x="9265" y="1216"/>
                  <a:pt x="9245" y="1199"/>
                  <a:pt x="9225" y="1180"/>
                </a:cubicBezTo>
                <a:cubicBezTo>
                  <a:pt x="9154" y="1150"/>
                  <a:pt x="9017" y="1158"/>
                  <a:pt x="8954" y="1135"/>
                </a:cubicBezTo>
                <a:cubicBezTo>
                  <a:pt x="8911" y="1154"/>
                  <a:pt x="8888" y="1170"/>
                  <a:pt x="8878" y="1211"/>
                </a:cubicBezTo>
                <a:cubicBezTo>
                  <a:pt x="8871" y="1213"/>
                  <a:pt x="8869" y="1215"/>
                  <a:pt x="8862" y="1218"/>
                </a:cubicBezTo>
                <a:cubicBezTo>
                  <a:pt x="8843" y="1104"/>
                  <a:pt x="8708" y="1063"/>
                  <a:pt x="8569" y="1026"/>
                </a:cubicBezTo>
                <a:cubicBezTo>
                  <a:pt x="8569" y="1011"/>
                  <a:pt x="8569" y="996"/>
                  <a:pt x="8569" y="981"/>
                </a:cubicBezTo>
                <a:cubicBezTo>
                  <a:pt x="8662" y="984"/>
                  <a:pt x="8757" y="986"/>
                  <a:pt x="8851" y="988"/>
                </a:cubicBezTo>
                <a:cubicBezTo>
                  <a:pt x="8868" y="981"/>
                  <a:pt x="8883" y="974"/>
                  <a:pt x="8900" y="967"/>
                </a:cubicBezTo>
                <a:cubicBezTo>
                  <a:pt x="8907" y="959"/>
                  <a:pt x="8915" y="951"/>
                  <a:pt x="8921" y="943"/>
                </a:cubicBezTo>
                <a:cubicBezTo>
                  <a:pt x="8919" y="939"/>
                  <a:pt x="8919" y="934"/>
                  <a:pt x="8916" y="930"/>
                </a:cubicBezTo>
                <a:cubicBezTo>
                  <a:pt x="8712" y="901"/>
                  <a:pt x="8244" y="892"/>
                  <a:pt x="8053" y="950"/>
                </a:cubicBezTo>
                <a:cubicBezTo>
                  <a:pt x="7934" y="987"/>
                  <a:pt x="7870" y="1074"/>
                  <a:pt x="7722" y="1094"/>
                </a:cubicBezTo>
                <a:cubicBezTo>
                  <a:pt x="7309" y="1152"/>
                  <a:pt x="7189" y="946"/>
                  <a:pt x="6935" y="936"/>
                </a:cubicBezTo>
                <a:cubicBezTo>
                  <a:pt x="6719" y="928"/>
                  <a:pt x="6359" y="1019"/>
                  <a:pt x="6170" y="960"/>
                </a:cubicBezTo>
                <a:cubicBezTo>
                  <a:pt x="6077" y="932"/>
                  <a:pt x="6095" y="905"/>
                  <a:pt x="6056" y="840"/>
                </a:cubicBezTo>
                <a:cubicBezTo>
                  <a:pt x="5977" y="715"/>
                  <a:pt x="5741" y="680"/>
                  <a:pt x="5464" y="679"/>
                </a:cubicBezTo>
                <a:cubicBezTo>
                  <a:pt x="5413" y="629"/>
                  <a:pt x="5349" y="544"/>
                  <a:pt x="5323" y="483"/>
                </a:cubicBezTo>
                <a:cubicBezTo>
                  <a:pt x="5240" y="472"/>
                  <a:pt x="5165" y="501"/>
                  <a:pt x="5139" y="549"/>
                </a:cubicBezTo>
                <a:cubicBezTo>
                  <a:pt x="5162" y="575"/>
                  <a:pt x="5185" y="599"/>
                  <a:pt x="5209" y="624"/>
                </a:cubicBezTo>
                <a:cubicBezTo>
                  <a:pt x="5253" y="622"/>
                  <a:pt x="5301" y="619"/>
                  <a:pt x="5345" y="617"/>
                </a:cubicBezTo>
                <a:cubicBezTo>
                  <a:pt x="5365" y="628"/>
                  <a:pt x="5385" y="638"/>
                  <a:pt x="5405" y="648"/>
                </a:cubicBezTo>
                <a:cubicBezTo>
                  <a:pt x="5379" y="711"/>
                  <a:pt x="4727" y="826"/>
                  <a:pt x="4585" y="857"/>
                </a:cubicBezTo>
                <a:cubicBezTo>
                  <a:pt x="4595" y="861"/>
                  <a:pt x="4608" y="867"/>
                  <a:pt x="4618" y="871"/>
                </a:cubicBezTo>
                <a:cubicBezTo>
                  <a:pt x="4605" y="908"/>
                  <a:pt x="4590" y="908"/>
                  <a:pt x="4558" y="930"/>
                </a:cubicBezTo>
                <a:cubicBezTo>
                  <a:pt x="4641" y="955"/>
                  <a:pt x="4872" y="1229"/>
                  <a:pt x="4802" y="1324"/>
                </a:cubicBezTo>
                <a:cubicBezTo>
                  <a:pt x="4762" y="1368"/>
                  <a:pt x="4651" y="1396"/>
                  <a:pt x="4558" y="1407"/>
                </a:cubicBezTo>
                <a:cubicBezTo>
                  <a:pt x="4457" y="1358"/>
                  <a:pt x="4402" y="1244"/>
                  <a:pt x="4325" y="1180"/>
                </a:cubicBezTo>
                <a:cubicBezTo>
                  <a:pt x="4348" y="1079"/>
                  <a:pt x="4434" y="991"/>
                  <a:pt x="4515" y="923"/>
                </a:cubicBezTo>
                <a:cubicBezTo>
                  <a:pt x="4496" y="821"/>
                  <a:pt x="4426" y="756"/>
                  <a:pt x="4374" y="669"/>
                </a:cubicBezTo>
                <a:cubicBezTo>
                  <a:pt x="4438" y="607"/>
                  <a:pt x="4603" y="582"/>
                  <a:pt x="4759" y="579"/>
                </a:cubicBezTo>
                <a:cubicBezTo>
                  <a:pt x="4775" y="566"/>
                  <a:pt x="4790" y="554"/>
                  <a:pt x="4808" y="542"/>
                </a:cubicBezTo>
                <a:cubicBezTo>
                  <a:pt x="4787" y="478"/>
                  <a:pt x="4716" y="439"/>
                  <a:pt x="4629" y="418"/>
                </a:cubicBezTo>
                <a:cubicBezTo>
                  <a:pt x="4380" y="358"/>
                  <a:pt x="4320" y="558"/>
                  <a:pt x="4195" y="604"/>
                </a:cubicBezTo>
                <a:cubicBezTo>
                  <a:pt x="4130" y="616"/>
                  <a:pt x="4068" y="632"/>
                  <a:pt x="4005" y="645"/>
                </a:cubicBezTo>
                <a:cubicBezTo>
                  <a:pt x="4034" y="608"/>
                  <a:pt x="4075" y="593"/>
                  <a:pt x="4053" y="542"/>
                </a:cubicBezTo>
                <a:cubicBezTo>
                  <a:pt x="4095" y="553"/>
                  <a:pt x="4099" y="557"/>
                  <a:pt x="4113" y="586"/>
                </a:cubicBezTo>
                <a:cubicBezTo>
                  <a:pt x="4116" y="586"/>
                  <a:pt x="4121" y="586"/>
                  <a:pt x="4124" y="586"/>
                </a:cubicBezTo>
                <a:cubicBezTo>
                  <a:pt x="4207" y="553"/>
                  <a:pt x="4247" y="504"/>
                  <a:pt x="4314" y="463"/>
                </a:cubicBezTo>
                <a:cubicBezTo>
                  <a:pt x="4186" y="296"/>
                  <a:pt x="4060" y="121"/>
                  <a:pt x="3782" y="51"/>
                </a:cubicBezTo>
                <a:cubicBezTo>
                  <a:pt x="3690" y="27"/>
                  <a:pt x="3567" y="52"/>
                  <a:pt x="3456" y="24"/>
                </a:cubicBezTo>
                <a:cubicBezTo>
                  <a:pt x="3431" y="17"/>
                  <a:pt x="3362" y="9"/>
                  <a:pt x="3299" y="0"/>
                </a:cubicBezTo>
                <a:close/>
                <a:moveTo>
                  <a:pt x="9643" y="713"/>
                </a:moveTo>
                <a:cubicBezTo>
                  <a:pt x="9574" y="738"/>
                  <a:pt x="9467" y="745"/>
                  <a:pt x="9372" y="744"/>
                </a:cubicBezTo>
                <a:cubicBezTo>
                  <a:pt x="9366" y="751"/>
                  <a:pt x="9362" y="758"/>
                  <a:pt x="9356" y="765"/>
                </a:cubicBezTo>
                <a:cubicBezTo>
                  <a:pt x="9426" y="767"/>
                  <a:pt x="9419" y="773"/>
                  <a:pt x="9453" y="796"/>
                </a:cubicBezTo>
                <a:cubicBezTo>
                  <a:pt x="9434" y="827"/>
                  <a:pt x="9435" y="845"/>
                  <a:pt x="9453" y="878"/>
                </a:cubicBezTo>
                <a:cubicBezTo>
                  <a:pt x="9399" y="893"/>
                  <a:pt x="9344" y="908"/>
                  <a:pt x="9290" y="923"/>
                </a:cubicBezTo>
                <a:cubicBezTo>
                  <a:pt x="9284" y="929"/>
                  <a:pt x="9276" y="936"/>
                  <a:pt x="9269" y="943"/>
                </a:cubicBezTo>
                <a:cubicBezTo>
                  <a:pt x="9269" y="945"/>
                  <a:pt x="9269" y="948"/>
                  <a:pt x="9269" y="950"/>
                </a:cubicBezTo>
                <a:cubicBezTo>
                  <a:pt x="9405" y="950"/>
                  <a:pt x="9552" y="945"/>
                  <a:pt x="9659" y="936"/>
                </a:cubicBezTo>
                <a:cubicBezTo>
                  <a:pt x="9691" y="856"/>
                  <a:pt x="9646" y="779"/>
                  <a:pt x="9708" y="720"/>
                </a:cubicBezTo>
                <a:cubicBezTo>
                  <a:pt x="9708" y="718"/>
                  <a:pt x="9708" y="715"/>
                  <a:pt x="9708" y="713"/>
                </a:cubicBezTo>
                <a:cubicBezTo>
                  <a:pt x="9688" y="713"/>
                  <a:pt x="9663" y="713"/>
                  <a:pt x="9643" y="713"/>
                </a:cubicBezTo>
                <a:close/>
                <a:moveTo>
                  <a:pt x="15238" y="3689"/>
                </a:moveTo>
                <a:cubicBezTo>
                  <a:pt x="15111" y="3813"/>
                  <a:pt x="15145" y="4016"/>
                  <a:pt x="15217" y="4121"/>
                </a:cubicBezTo>
                <a:cubicBezTo>
                  <a:pt x="15448" y="4156"/>
                  <a:pt x="15890" y="4111"/>
                  <a:pt x="16020" y="4015"/>
                </a:cubicBezTo>
                <a:cubicBezTo>
                  <a:pt x="16096" y="3958"/>
                  <a:pt x="16122" y="3808"/>
                  <a:pt x="16172" y="3747"/>
                </a:cubicBezTo>
                <a:cubicBezTo>
                  <a:pt x="16083" y="3693"/>
                  <a:pt x="15470" y="3686"/>
                  <a:pt x="15238" y="368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tx2"/>
              </a:solidFill>
            </a:endParaRPr>
          </a:p>
        </p:txBody>
      </p:sp>
      <p:sp>
        <p:nvSpPr>
          <p:cNvPr id="164869" name="AutoShape 5"/>
          <p:cNvSpPr>
            <a:spLocks/>
          </p:cNvSpPr>
          <p:nvPr/>
        </p:nvSpPr>
        <p:spPr bwMode="auto">
          <a:xfrm>
            <a:off x="9144000" y="4939904"/>
            <a:ext cx="7028260" cy="23895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164870" name="AutoShape 6"/>
          <p:cNvSpPr>
            <a:spLocks/>
          </p:cNvSpPr>
          <p:nvPr/>
        </p:nvSpPr>
        <p:spPr bwMode="auto">
          <a:xfrm>
            <a:off x="9144001" y="7622382"/>
            <a:ext cx="6128147" cy="511969"/>
          </a:xfrm>
          <a:prstGeom prst="roundRect">
            <a:avLst>
              <a:gd name="adj" fmla="val 2044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4871" name="AutoShape 7"/>
          <p:cNvSpPr>
            <a:spLocks/>
          </p:cNvSpPr>
          <p:nvPr/>
        </p:nvSpPr>
        <p:spPr bwMode="auto">
          <a:xfrm>
            <a:off x="9144000" y="8318898"/>
            <a:ext cx="4657725" cy="511969"/>
          </a:xfrm>
          <a:prstGeom prst="roundRect">
            <a:avLst>
              <a:gd name="adj" fmla="val 2044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4872" name="AutoShape 8"/>
          <p:cNvSpPr>
            <a:spLocks/>
          </p:cNvSpPr>
          <p:nvPr/>
        </p:nvSpPr>
        <p:spPr bwMode="auto">
          <a:xfrm>
            <a:off x="9144000" y="9015413"/>
            <a:ext cx="5732860" cy="511969"/>
          </a:xfrm>
          <a:prstGeom prst="roundRect">
            <a:avLst>
              <a:gd name="adj" fmla="val 2044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4873" name="AutoShape 9"/>
          <p:cNvSpPr>
            <a:spLocks/>
          </p:cNvSpPr>
          <p:nvPr/>
        </p:nvSpPr>
        <p:spPr bwMode="auto">
          <a:xfrm>
            <a:off x="9144001" y="9711929"/>
            <a:ext cx="5175647" cy="511969"/>
          </a:xfrm>
          <a:prstGeom prst="roundRect">
            <a:avLst>
              <a:gd name="adj" fmla="val 2044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4874" name="AutoShape 10"/>
          <p:cNvSpPr>
            <a:spLocks/>
          </p:cNvSpPr>
          <p:nvPr/>
        </p:nvSpPr>
        <p:spPr bwMode="auto">
          <a:xfrm>
            <a:off x="9144000" y="10408444"/>
            <a:ext cx="6867525" cy="511969"/>
          </a:xfrm>
          <a:prstGeom prst="roundRect">
            <a:avLst>
              <a:gd name="adj" fmla="val 2044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64875" name="AutoShape 11"/>
          <p:cNvSpPr>
            <a:spLocks/>
          </p:cNvSpPr>
          <p:nvPr/>
        </p:nvSpPr>
        <p:spPr bwMode="auto">
          <a:xfrm>
            <a:off x="9498806" y="7622382"/>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24%</a:t>
            </a:r>
            <a:endParaRPr lang="en-US" sz="1800">
              <a:solidFill>
                <a:schemeClr val="bg1"/>
              </a:solidFill>
              <a:latin typeface="Roboto" charset="0"/>
              <a:ea typeface="ＭＳ Ｐゴシック" charset="0"/>
              <a:cs typeface="Roboto" charset="0"/>
              <a:sym typeface="Roboto" charset="0"/>
            </a:endParaRPr>
          </a:p>
        </p:txBody>
      </p:sp>
      <p:sp>
        <p:nvSpPr>
          <p:cNvPr id="164876" name="AutoShape 12"/>
          <p:cNvSpPr>
            <a:spLocks/>
          </p:cNvSpPr>
          <p:nvPr/>
        </p:nvSpPr>
        <p:spPr bwMode="auto">
          <a:xfrm>
            <a:off x="9498806" y="8318898"/>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36%</a:t>
            </a:r>
            <a:endParaRPr lang="en-US" sz="1800">
              <a:solidFill>
                <a:schemeClr val="bg1"/>
              </a:solidFill>
              <a:latin typeface="Roboto" charset="0"/>
              <a:ea typeface="ＭＳ Ｐゴシック" charset="0"/>
              <a:cs typeface="Roboto" charset="0"/>
              <a:sym typeface="Roboto" charset="0"/>
            </a:endParaRPr>
          </a:p>
        </p:txBody>
      </p:sp>
      <p:sp>
        <p:nvSpPr>
          <p:cNvPr id="164877" name="AutoShape 13"/>
          <p:cNvSpPr>
            <a:spLocks/>
          </p:cNvSpPr>
          <p:nvPr/>
        </p:nvSpPr>
        <p:spPr bwMode="auto">
          <a:xfrm>
            <a:off x="9498806" y="9015413"/>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85%</a:t>
            </a:r>
            <a:endParaRPr lang="en-US" sz="1800">
              <a:solidFill>
                <a:schemeClr val="bg1"/>
              </a:solidFill>
              <a:latin typeface="Roboto" charset="0"/>
              <a:ea typeface="ＭＳ Ｐゴシック" charset="0"/>
              <a:cs typeface="Roboto" charset="0"/>
              <a:sym typeface="Roboto" charset="0"/>
            </a:endParaRPr>
          </a:p>
        </p:txBody>
      </p:sp>
      <p:sp>
        <p:nvSpPr>
          <p:cNvPr id="164878" name="AutoShape 14"/>
          <p:cNvSpPr>
            <a:spLocks/>
          </p:cNvSpPr>
          <p:nvPr/>
        </p:nvSpPr>
        <p:spPr bwMode="auto">
          <a:xfrm>
            <a:off x="9498806" y="9711929"/>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30%</a:t>
            </a:r>
            <a:endParaRPr lang="en-US" sz="1800">
              <a:solidFill>
                <a:schemeClr val="bg1"/>
              </a:solidFill>
              <a:latin typeface="Roboto" charset="0"/>
              <a:ea typeface="ＭＳ Ｐゴシック" charset="0"/>
              <a:cs typeface="Roboto" charset="0"/>
              <a:sym typeface="Roboto" charset="0"/>
            </a:endParaRPr>
          </a:p>
        </p:txBody>
      </p:sp>
      <p:sp>
        <p:nvSpPr>
          <p:cNvPr id="164879" name="AutoShape 15"/>
          <p:cNvSpPr>
            <a:spLocks/>
          </p:cNvSpPr>
          <p:nvPr/>
        </p:nvSpPr>
        <p:spPr bwMode="auto">
          <a:xfrm>
            <a:off x="9498806" y="10408444"/>
            <a:ext cx="777479" cy="511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4880" name="Line 16"/>
          <p:cNvSpPr>
            <a:spLocks noChangeShapeType="1"/>
          </p:cNvSpPr>
          <p:nvPr/>
        </p:nvSpPr>
        <p:spPr bwMode="auto">
          <a:xfrm flipV="1">
            <a:off x="10271522" y="7737872"/>
            <a:ext cx="0" cy="28455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4881" name="AutoShape 17"/>
          <p:cNvSpPr>
            <a:spLocks/>
          </p:cNvSpPr>
          <p:nvPr/>
        </p:nvSpPr>
        <p:spPr bwMode="auto">
          <a:xfrm>
            <a:off x="10663238" y="9078516"/>
            <a:ext cx="25788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randomised</a:t>
            </a:r>
            <a:endParaRPr lang="en-US" sz="1800">
              <a:solidFill>
                <a:schemeClr val="bg1"/>
              </a:solidFill>
              <a:latin typeface="Roboto" charset="0"/>
              <a:ea typeface="ＭＳ Ｐゴシック" charset="0"/>
              <a:cs typeface="Roboto" charset="0"/>
              <a:sym typeface="Roboto" charset="0"/>
            </a:endParaRPr>
          </a:p>
        </p:txBody>
      </p:sp>
      <p:sp>
        <p:nvSpPr>
          <p:cNvPr id="164882" name="Line 18"/>
          <p:cNvSpPr>
            <a:spLocks noChangeShapeType="1"/>
          </p:cNvSpPr>
          <p:nvPr/>
        </p:nvSpPr>
        <p:spPr bwMode="auto">
          <a:xfrm flipV="1">
            <a:off x="10271522" y="8433197"/>
            <a:ext cx="0" cy="28455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4883" name="Line 19"/>
          <p:cNvSpPr>
            <a:spLocks noChangeShapeType="1"/>
          </p:cNvSpPr>
          <p:nvPr/>
        </p:nvSpPr>
        <p:spPr bwMode="auto">
          <a:xfrm flipV="1">
            <a:off x="10271522" y="9134475"/>
            <a:ext cx="0" cy="284560"/>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4884" name="Line 20"/>
          <p:cNvSpPr>
            <a:spLocks noChangeShapeType="1"/>
          </p:cNvSpPr>
          <p:nvPr/>
        </p:nvSpPr>
        <p:spPr bwMode="auto">
          <a:xfrm flipV="1">
            <a:off x="10271522" y="9816704"/>
            <a:ext cx="0" cy="28455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4885" name="Line 21"/>
          <p:cNvSpPr>
            <a:spLocks noChangeShapeType="1"/>
          </p:cNvSpPr>
          <p:nvPr/>
        </p:nvSpPr>
        <p:spPr bwMode="auto">
          <a:xfrm flipV="1">
            <a:off x="10271522" y="10512029"/>
            <a:ext cx="0" cy="284559"/>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64886" name="AutoShape 22"/>
          <p:cNvSpPr>
            <a:spLocks/>
          </p:cNvSpPr>
          <p:nvPr/>
        </p:nvSpPr>
        <p:spPr bwMode="auto">
          <a:xfrm>
            <a:off x="10663238" y="8385573"/>
            <a:ext cx="19311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bg1"/>
                </a:solidFill>
                <a:latin typeface="Roboto" charset="0"/>
                <a:ea typeface="ＭＳ Ｐゴシック" charset="0"/>
                <a:cs typeface="Roboto" charset="0"/>
                <a:sym typeface="Roboto" charset="0"/>
              </a:rPr>
              <a:t>Lorem</a:t>
            </a:r>
            <a:r>
              <a:rPr lang="en-US" sz="1650" dirty="0">
                <a:solidFill>
                  <a:schemeClr val="bg1"/>
                </a:solidFill>
                <a:latin typeface="Roboto" charset="0"/>
                <a:ea typeface="ＭＳ Ｐゴシック" charset="0"/>
                <a:cs typeface="Roboto" charset="0"/>
                <a:sym typeface="Roboto" charset="0"/>
              </a:rPr>
              <a:t> </a:t>
            </a:r>
            <a:r>
              <a:rPr lang="en-US" sz="1650" dirty="0" err="1">
                <a:solidFill>
                  <a:schemeClr val="bg1"/>
                </a:solidFill>
                <a:latin typeface="Roboto" charset="0"/>
                <a:ea typeface="ＭＳ Ｐゴシック" charset="0"/>
                <a:cs typeface="Roboto" charset="0"/>
                <a:sym typeface="Roboto" charset="0"/>
              </a:rPr>
              <a:t>randomised</a:t>
            </a:r>
            <a:endParaRPr lang="en-US" sz="1800" dirty="0">
              <a:solidFill>
                <a:schemeClr val="bg1"/>
              </a:solidFill>
              <a:latin typeface="Roboto" charset="0"/>
              <a:ea typeface="ＭＳ Ｐゴシック" charset="0"/>
              <a:cs typeface="Roboto" charset="0"/>
              <a:sym typeface="Roboto" charset="0"/>
            </a:endParaRPr>
          </a:p>
        </p:txBody>
      </p:sp>
      <p:sp>
        <p:nvSpPr>
          <p:cNvPr id="164887" name="AutoShape 23"/>
          <p:cNvSpPr>
            <a:spLocks/>
          </p:cNvSpPr>
          <p:nvPr/>
        </p:nvSpPr>
        <p:spPr bwMode="auto">
          <a:xfrm>
            <a:off x="10663238" y="7691437"/>
            <a:ext cx="864394" cy="3774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a:t>
            </a:r>
            <a:endParaRPr lang="en-US" sz="1800">
              <a:solidFill>
                <a:schemeClr val="bg1"/>
              </a:solidFill>
              <a:latin typeface="Roboto" charset="0"/>
              <a:ea typeface="ＭＳ Ｐゴシック" charset="0"/>
              <a:cs typeface="Roboto" charset="0"/>
              <a:sym typeface="Roboto" charset="0"/>
            </a:endParaRPr>
          </a:p>
        </p:txBody>
      </p:sp>
      <p:sp>
        <p:nvSpPr>
          <p:cNvPr id="164888" name="AutoShape 24"/>
          <p:cNvSpPr>
            <a:spLocks/>
          </p:cNvSpPr>
          <p:nvPr/>
        </p:nvSpPr>
        <p:spPr bwMode="auto">
          <a:xfrm>
            <a:off x="10663238" y="9769079"/>
            <a:ext cx="19311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randomised</a:t>
            </a:r>
            <a:endParaRPr lang="en-US" sz="1800">
              <a:solidFill>
                <a:schemeClr val="bg1"/>
              </a:solidFill>
              <a:latin typeface="Roboto" charset="0"/>
              <a:ea typeface="ＭＳ Ｐゴシック" charset="0"/>
              <a:cs typeface="Roboto" charset="0"/>
              <a:sym typeface="Roboto" charset="0"/>
            </a:endParaRPr>
          </a:p>
        </p:txBody>
      </p:sp>
      <p:sp>
        <p:nvSpPr>
          <p:cNvPr id="164889" name="AutoShape 25"/>
          <p:cNvSpPr>
            <a:spLocks/>
          </p:cNvSpPr>
          <p:nvPr/>
        </p:nvSpPr>
        <p:spPr bwMode="auto">
          <a:xfrm>
            <a:off x="10663238" y="10459641"/>
            <a:ext cx="2578894" cy="3774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bg1"/>
                </a:solidFill>
                <a:latin typeface="Roboto" charset="0"/>
                <a:ea typeface="ＭＳ Ｐゴシック" charset="0"/>
                <a:cs typeface="Roboto" charset="0"/>
                <a:sym typeface="Roboto" charset="0"/>
              </a:rPr>
              <a:t>Lorem ipsum randomised</a:t>
            </a:r>
            <a:endParaRPr lang="en-US" sz="1800">
              <a:solidFill>
                <a:schemeClr val="bg1"/>
              </a:solidFill>
              <a:latin typeface="Roboto" charset="0"/>
              <a:ea typeface="ＭＳ Ｐゴシック" charset="0"/>
              <a:cs typeface="Roboto" charset="0"/>
              <a:sym typeface="Roboto" charset="0"/>
            </a:endParaRPr>
          </a:p>
        </p:txBody>
      </p:sp>
      <p:sp>
        <p:nvSpPr>
          <p:cNvPr id="164890" name="AutoShape 26"/>
          <p:cNvSpPr>
            <a:spLocks/>
          </p:cNvSpPr>
          <p:nvPr/>
        </p:nvSpPr>
        <p:spPr bwMode="auto">
          <a:xfrm>
            <a:off x="9142810" y="4368404"/>
            <a:ext cx="388024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Lorem ipsum dolor si amet</a:t>
            </a:r>
            <a:endParaRPr lang="en-US" sz="1800">
              <a:solidFill>
                <a:schemeClr val="tx2"/>
              </a:solidFill>
              <a:latin typeface="Roboto" charset="0"/>
              <a:ea typeface="ＭＳ Ｐゴシック" charset="0"/>
              <a:cs typeface="Roboto" charset="0"/>
              <a:sym typeface="Roboto" charset="0"/>
            </a:endParaRPr>
          </a:p>
        </p:txBody>
      </p:sp>
      <p:sp>
        <p:nvSpPr>
          <p:cNvPr id="164891" name="AutoShape 27"/>
          <p:cNvSpPr>
            <a:spLocks/>
          </p:cNvSpPr>
          <p:nvPr/>
        </p:nvSpPr>
        <p:spPr bwMode="auto">
          <a:xfrm>
            <a:off x="3281362" y="5237560"/>
            <a:ext cx="377429" cy="37742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64892" name="AutoShape 28"/>
          <p:cNvSpPr>
            <a:spLocks/>
          </p:cNvSpPr>
          <p:nvPr/>
        </p:nvSpPr>
        <p:spPr bwMode="auto">
          <a:xfrm>
            <a:off x="3469481" y="6246019"/>
            <a:ext cx="377429" cy="378619"/>
          </a:xfrm>
          <a:custGeom>
            <a:avLst/>
            <a:gdLst>
              <a:gd name="T0" fmla="*/ 251606 w 19679"/>
              <a:gd name="T1" fmla="*/ 277052 h 19679"/>
              <a:gd name="T2" fmla="*/ 251606 w 19679"/>
              <a:gd name="T3" fmla="*/ 277052 h 19679"/>
              <a:gd name="T4" fmla="*/ 251606 w 19679"/>
              <a:gd name="T5" fmla="*/ 277052 h 19679"/>
              <a:gd name="T6" fmla="*/ 251606 w 19679"/>
              <a:gd name="T7" fmla="*/ 2770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4893" name="AutoShape 29"/>
          <p:cNvSpPr>
            <a:spLocks/>
          </p:cNvSpPr>
          <p:nvPr/>
        </p:nvSpPr>
        <p:spPr bwMode="auto">
          <a:xfrm>
            <a:off x="5888831" y="6475810"/>
            <a:ext cx="377429" cy="377428"/>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4894" name="AutoShape 30"/>
          <p:cNvSpPr>
            <a:spLocks/>
          </p:cNvSpPr>
          <p:nvPr/>
        </p:nvSpPr>
        <p:spPr bwMode="auto">
          <a:xfrm>
            <a:off x="3846910" y="8116491"/>
            <a:ext cx="378619" cy="377428"/>
          </a:xfrm>
          <a:custGeom>
            <a:avLst/>
            <a:gdLst>
              <a:gd name="T0" fmla="*/ 252400 w 19679"/>
              <a:gd name="T1" fmla="*/ 276181 h 19679"/>
              <a:gd name="T2" fmla="*/ 252400 w 19679"/>
              <a:gd name="T3" fmla="*/ 276181 h 19679"/>
              <a:gd name="T4" fmla="*/ 252400 w 19679"/>
              <a:gd name="T5" fmla="*/ 276181 h 19679"/>
              <a:gd name="T6" fmla="*/ 252400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4895" name="AutoShape 31"/>
          <p:cNvSpPr>
            <a:spLocks/>
          </p:cNvSpPr>
          <p:nvPr/>
        </p:nvSpPr>
        <p:spPr bwMode="auto">
          <a:xfrm>
            <a:off x="3281362" y="10079831"/>
            <a:ext cx="377429" cy="377429"/>
          </a:xfrm>
          <a:custGeom>
            <a:avLst/>
            <a:gdLst>
              <a:gd name="T0" fmla="*/ 251606 w 19679"/>
              <a:gd name="T1" fmla="*/ 276181 h 19679"/>
              <a:gd name="T2" fmla="*/ 251606 w 19679"/>
              <a:gd name="T3" fmla="*/ 276181 h 19679"/>
              <a:gd name="T4" fmla="*/ 251606 w 19679"/>
              <a:gd name="T5" fmla="*/ 276181 h 19679"/>
              <a:gd name="T6" fmla="*/ 251606 w 19679"/>
              <a:gd name="T7" fmla="*/ 2761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4D7CD7D-E919-4AE3-B102-E3873E8F233F}" type="slidenum">
              <a:rPr lang="en-US" sz="1500">
                <a:solidFill>
                  <a:schemeClr val="tx2"/>
                </a:solidFill>
              </a:rPr>
              <a:pPr algn="ctr" eaLnBrk="1">
                <a:lnSpc>
                  <a:spcPct val="100000"/>
                </a:lnSpc>
              </a:pPr>
              <a:t>158</a:t>
            </a:fld>
            <a:endParaRPr lang="en-US" sz="1800">
              <a:solidFill>
                <a:schemeClr val="tx2"/>
              </a:solidFill>
            </a:endParaRPr>
          </a:p>
        </p:txBody>
      </p:sp>
      <p:sp>
        <p:nvSpPr>
          <p:cNvPr id="165892" name="AutoShape 4"/>
          <p:cNvSpPr>
            <a:spLocks/>
          </p:cNvSpPr>
          <p:nvPr/>
        </p:nvSpPr>
        <p:spPr bwMode="auto">
          <a:xfrm>
            <a:off x="9647635" y="8487966"/>
            <a:ext cx="6692503" cy="1924050"/>
          </a:xfrm>
          <a:custGeom>
            <a:avLst/>
            <a:gdLst>
              <a:gd name="T0" fmla="*/ 4461669 w 21590"/>
              <a:gd name="T1" fmla="*/ 1290103 h 21484"/>
              <a:gd name="T2" fmla="*/ 4461669 w 21590"/>
              <a:gd name="T3" fmla="*/ 1290103 h 21484"/>
              <a:gd name="T4" fmla="*/ 4461669 w 21590"/>
              <a:gd name="T5" fmla="*/ 1290103 h 21484"/>
              <a:gd name="T6" fmla="*/ 4461669 w 21590"/>
              <a:gd name="T7" fmla="*/ 129010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0"/>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alpha val="12941"/>
            </a:schemeClr>
          </a:solidFill>
          <a:ln>
            <a:noFill/>
          </a:ln>
          <a:effectLst/>
          <a:extLst/>
        </p:spPr>
        <p:txBody>
          <a:bodyPr lIns="28575" tIns="28575" rIns="28575" bIns="28575" anchor="ctr"/>
          <a:lstStyle/>
          <a:p>
            <a:endParaRPr lang="id-ID" sz="1800">
              <a:solidFill>
                <a:schemeClr val="tx2"/>
              </a:solidFill>
            </a:endParaRPr>
          </a:p>
        </p:txBody>
      </p:sp>
      <p:sp>
        <p:nvSpPr>
          <p:cNvPr id="165893" name="AutoShape 5"/>
          <p:cNvSpPr>
            <a:spLocks/>
          </p:cNvSpPr>
          <p:nvPr/>
        </p:nvSpPr>
        <p:spPr bwMode="auto">
          <a:xfrm>
            <a:off x="10520363" y="4793457"/>
            <a:ext cx="6442472" cy="5328047"/>
          </a:xfrm>
          <a:custGeom>
            <a:avLst/>
            <a:gdLst>
              <a:gd name="T0" fmla="*/ 4294982 w 21590"/>
              <a:gd name="T1" fmla="*/ 3572533 h 21484"/>
              <a:gd name="T2" fmla="*/ 4294982 w 21590"/>
              <a:gd name="T3" fmla="*/ 3572533 h 21484"/>
              <a:gd name="T4" fmla="*/ 4294982 w 21590"/>
              <a:gd name="T5" fmla="*/ 3572533 h 21484"/>
              <a:gd name="T6" fmla="*/ 4294982 w 21590"/>
              <a:gd name="T7" fmla="*/ 357253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65894" name="AutoShape 6"/>
          <p:cNvSpPr>
            <a:spLocks/>
          </p:cNvSpPr>
          <p:nvPr/>
        </p:nvSpPr>
        <p:spPr bwMode="auto">
          <a:xfrm>
            <a:off x="14293454" y="4793456"/>
            <a:ext cx="2669381" cy="3215879"/>
          </a:xfrm>
          <a:custGeom>
            <a:avLst/>
            <a:gdLst>
              <a:gd name="T0" fmla="*/ 1779588 w 21600"/>
              <a:gd name="T1" fmla="*/ 2143919 h 21600"/>
              <a:gd name="T2" fmla="*/ 1779588 w 21600"/>
              <a:gd name="T3" fmla="*/ 2143919 h 21600"/>
              <a:gd name="T4" fmla="*/ 1779588 w 21600"/>
              <a:gd name="T5" fmla="*/ 2143919 h 21600"/>
              <a:gd name="T6" fmla="*/ 1779588 w 21600"/>
              <a:gd name="T7" fmla="*/ 2143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5895" name="AutoShape 7"/>
          <p:cNvSpPr>
            <a:spLocks/>
          </p:cNvSpPr>
          <p:nvPr/>
        </p:nvSpPr>
        <p:spPr bwMode="auto">
          <a:xfrm>
            <a:off x="12392025" y="4793457"/>
            <a:ext cx="2025254" cy="1837135"/>
          </a:xfrm>
          <a:custGeom>
            <a:avLst/>
            <a:gdLst>
              <a:gd name="T0" fmla="*/ 1350169 w 21600"/>
              <a:gd name="T1" fmla="*/ 1245341 h 21420"/>
              <a:gd name="T2" fmla="*/ 1350169 w 21600"/>
              <a:gd name="T3" fmla="*/ 1245341 h 21420"/>
              <a:gd name="T4" fmla="*/ 1350169 w 21600"/>
              <a:gd name="T5" fmla="*/ 1245341 h 21420"/>
              <a:gd name="T6" fmla="*/ 1350169 w 21600"/>
              <a:gd name="T7" fmla="*/ 1245341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600"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5896" name="AutoShape 8"/>
          <p:cNvSpPr>
            <a:spLocks/>
          </p:cNvSpPr>
          <p:nvPr/>
        </p:nvSpPr>
        <p:spPr bwMode="auto">
          <a:xfrm>
            <a:off x="12384882" y="6338888"/>
            <a:ext cx="2597944" cy="2553891"/>
          </a:xfrm>
          <a:custGeom>
            <a:avLst/>
            <a:gdLst>
              <a:gd name="T0" fmla="*/ 1731963 w 21600"/>
              <a:gd name="T1" fmla="*/ 1702594 h 21600"/>
              <a:gd name="T2" fmla="*/ 1731963 w 21600"/>
              <a:gd name="T3" fmla="*/ 1702594 h 21600"/>
              <a:gd name="T4" fmla="*/ 1731963 w 21600"/>
              <a:gd name="T5" fmla="*/ 1702594 h 21600"/>
              <a:gd name="T6" fmla="*/ 1731963 w 21600"/>
              <a:gd name="T7" fmla="*/ 1702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5897" name="AutoShape 9"/>
          <p:cNvSpPr>
            <a:spLocks/>
          </p:cNvSpPr>
          <p:nvPr/>
        </p:nvSpPr>
        <p:spPr bwMode="auto">
          <a:xfrm>
            <a:off x="10529888" y="5457825"/>
            <a:ext cx="2057400" cy="3418285"/>
          </a:xfrm>
          <a:custGeom>
            <a:avLst/>
            <a:gdLst>
              <a:gd name="T0" fmla="*/ 1371536 w 21571"/>
              <a:gd name="T1" fmla="*/ 2278750 h 21475"/>
              <a:gd name="T2" fmla="*/ 1371536 w 21571"/>
              <a:gd name="T3" fmla="*/ 2278750 h 21475"/>
              <a:gd name="T4" fmla="*/ 1371536 w 21571"/>
              <a:gd name="T5" fmla="*/ 2278750 h 21475"/>
              <a:gd name="T6" fmla="*/ 1371536 w 21571"/>
              <a:gd name="T7" fmla="*/ 2278750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0"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65898" name="AutoShape 10"/>
          <p:cNvSpPr>
            <a:spLocks/>
          </p:cNvSpPr>
          <p:nvPr/>
        </p:nvSpPr>
        <p:spPr bwMode="auto">
          <a:xfrm>
            <a:off x="12662297" y="4261247"/>
            <a:ext cx="1484709" cy="1484709"/>
          </a:xfrm>
          <a:custGeom>
            <a:avLst/>
            <a:gdLst>
              <a:gd name="T0" fmla="*/ 989756 w 19679"/>
              <a:gd name="T1" fmla="*/ 1086428 h 19679"/>
              <a:gd name="T2" fmla="*/ 989756 w 19679"/>
              <a:gd name="T3" fmla="*/ 1086428 h 19679"/>
              <a:gd name="T4" fmla="*/ 989756 w 19679"/>
              <a:gd name="T5" fmla="*/ 1086428 h 19679"/>
              <a:gd name="T6" fmla="*/ 989756 w 19679"/>
              <a:gd name="T7" fmla="*/ 10864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38100" tIns="38100" rIns="38100" bIns="38100" anchor="ctr"/>
          <a:lstStyle/>
          <a:p>
            <a:endParaRPr lang="id-ID" sz="1800">
              <a:solidFill>
                <a:schemeClr val="tx2"/>
              </a:solidFill>
            </a:endParaRPr>
          </a:p>
        </p:txBody>
      </p:sp>
      <p:sp>
        <p:nvSpPr>
          <p:cNvPr id="165899" name="AutoShape 11"/>
          <p:cNvSpPr>
            <a:spLocks/>
          </p:cNvSpPr>
          <p:nvPr/>
        </p:nvSpPr>
        <p:spPr bwMode="auto">
          <a:xfrm>
            <a:off x="15540037" y="5711429"/>
            <a:ext cx="1415654" cy="1416844"/>
          </a:xfrm>
          <a:custGeom>
            <a:avLst/>
            <a:gdLst>
              <a:gd name="T0" fmla="*/ 943721 w 19679"/>
              <a:gd name="T1" fmla="*/ 1036768 h 19679"/>
              <a:gd name="T2" fmla="*/ 943721 w 19679"/>
              <a:gd name="T3" fmla="*/ 1036768 h 19679"/>
              <a:gd name="T4" fmla="*/ 943721 w 19679"/>
              <a:gd name="T5" fmla="*/ 1036768 h 19679"/>
              <a:gd name="T6" fmla="*/ 943721 w 19679"/>
              <a:gd name="T7" fmla="*/ 10367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38100" tIns="38100" rIns="38100" bIns="38100" anchor="ctr"/>
          <a:lstStyle/>
          <a:p>
            <a:endParaRPr lang="id-ID" sz="1800">
              <a:solidFill>
                <a:schemeClr val="tx2"/>
              </a:solidFill>
            </a:endParaRPr>
          </a:p>
        </p:txBody>
      </p:sp>
      <p:sp>
        <p:nvSpPr>
          <p:cNvPr id="165900" name="AutoShape 12"/>
          <p:cNvSpPr>
            <a:spLocks/>
          </p:cNvSpPr>
          <p:nvPr/>
        </p:nvSpPr>
        <p:spPr bwMode="auto">
          <a:xfrm>
            <a:off x="16079391" y="8328423"/>
            <a:ext cx="1247775" cy="1248965"/>
          </a:xfrm>
          <a:custGeom>
            <a:avLst/>
            <a:gdLst>
              <a:gd name="T0" fmla="*/ 831808 w 19679"/>
              <a:gd name="T1" fmla="*/ 913923 h 19679"/>
              <a:gd name="T2" fmla="*/ 831808 w 19679"/>
              <a:gd name="T3" fmla="*/ 913923 h 19679"/>
              <a:gd name="T4" fmla="*/ 831808 w 19679"/>
              <a:gd name="T5" fmla="*/ 913923 h 19679"/>
              <a:gd name="T6" fmla="*/ 831808 w 19679"/>
              <a:gd name="T7" fmla="*/ 91392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38100" tIns="38100" rIns="38100" bIns="38100" anchor="ctr"/>
          <a:lstStyle/>
          <a:p>
            <a:endParaRPr lang="id-ID" sz="1800">
              <a:solidFill>
                <a:schemeClr val="tx2"/>
              </a:solidFill>
            </a:endParaRPr>
          </a:p>
        </p:txBody>
      </p:sp>
      <p:sp>
        <p:nvSpPr>
          <p:cNvPr id="165901" name="AutoShape 13"/>
          <p:cNvSpPr>
            <a:spLocks/>
          </p:cNvSpPr>
          <p:nvPr/>
        </p:nvSpPr>
        <p:spPr bwMode="auto">
          <a:xfrm>
            <a:off x="12809935" y="7267575"/>
            <a:ext cx="1483519" cy="148351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38100" tIns="38100" rIns="38100" bIns="38100" anchor="ctr"/>
          <a:lstStyle/>
          <a:p>
            <a:endParaRPr lang="id-ID" sz="1800">
              <a:solidFill>
                <a:schemeClr val="tx2"/>
              </a:solidFill>
            </a:endParaRPr>
          </a:p>
        </p:txBody>
      </p:sp>
      <p:sp>
        <p:nvSpPr>
          <p:cNvPr id="165902" name="AutoShape 14"/>
          <p:cNvSpPr>
            <a:spLocks/>
          </p:cNvSpPr>
          <p:nvPr/>
        </p:nvSpPr>
        <p:spPr bwMode="auto">
          <a:xfrm>
            <a:off x="9922669" y="6266260"/>
            <a:ext cx="1483519" cy="1483519"/>
          </a:xfrm>
          <a:custGeom>
            <a:avLst/>
            <a:gdLst>
              <a:gd name="T0" fmla="*/ 988962 w 19679"/>
              <a:gd name="T1" fmla="*/ 1085557 h 19679"/>
              <a:gd name="T2" fmla="*/ 988962 w 19679"/>
              <a:gd name="T3" fmla="*/ 1085557 h 19679"/>
              <a:gd name="T4" fmla="*/ 988962 w 19679"/>
              <a:gd name="T5" fmla="*/ 1085557 h 19679"/>
              <a:gd name="T6" fmla="*/ 988962 w 19679"/>
              <a:gd name="T7" fmla="*/ 10855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tx2">
              <a:alpha val="86273"/>
            </a:schemeClr>
          </a:solidFill>
          <a:ln>
            <a:noFill/>
          </a:ln>
          <a:effectLst/>
          <a:extLst/>
        </p:spPr>
        <p:txBody>
          <a:bodyPr lIns="38100" tIns="38100" rIns="38100" bIns="38100" anchor="ctr"/>
          <a:lstStyle/>
          <a:p>
            <a:endParaRPr lang="id-ID" sz="1800">
              <a:solidFill>
                <a:schemeClr val="tx2"/>
              </a:solidFill>
            </a:endParaRPr>
          </a:p>
        </p:txBody>
      </p:sp>
      <p:sp>
        <p:nvSpPr>
          <p:cNvPr id="165903" name="AutoShape 15"/>
          <p:cNvSpPr>
            <a:spLocks/>
          </p:cNvSpPr>
          <p:nvPr/>
        </p:nvSpPr>
        <p:spPr bwMode="auto">
          <a:xfrm>
            <a:off x="12812316" y="4780360"/>
            <a:ext cx="1216819"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3.641</a:t>
            </a:r>
            <a:endParaRPr lang="en-US" sz="1800">
              <a:solidFill>
                <a:schemeClr val="bg1"/>
              </a:solidFill>
              <a:latin typeface="Roboto" charset="0"/>
              <a:ea typeface="ＭＳ Ｐゴシック" charset="0"/>
              <a:cs typeface="Roboto" charset="0"/>
              <a:sym typeface="Roboto" charset="0"/>
            </a:endParaRPr>
          </a:p>
        </p:txBody>
      </p:sp>
      <p:sp>
        <p:nvSpPr>
          <p:cNvPr id="165904" name="AutoShape 16"/>
          <p:cNvSpPr>
            <a:spLocks/>
          </p:cNvSpPr>
          <p:nvPr/>
        </p:nvSpPr>
        <p:spPr bwMode="auto">
          <a:xfrm>
            <a:off x="15662673" y="6187679"/>
            <a:ext cx="121681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966</a:t>
            </a:r>
            <a:endParaRPr lang="en-US" sz="1800">
              <a:solidFill>
                <a:schemeClr val="bg1"/>
              </a:solidFill>
              <a:latin typeface="Roboto" charset="0"/>
              <a:ea typeface="ＭＳ Ｐゴシック" charset="0"/>
              <a:cs typeface="Roboto" charset="0"/>
              <a:sym typeface="Roboto" charset="0"/>
            </a:endParaRPr>
          </a:p>
        </p:txBody>
      </p:sp>
      <p:sp>
        <p:nvSpPr>
          <p:cNvPr id="165905" name="AutoShape 17"/>
          <p:cNvSpPr>
            <a:spLocks/>
          </p:cNvSpPr>
          <p:nvPr/>
        </p:nvSpPr>
        <p:spPr bwMode="auto">
          <a:xfrm>
            <a:off x="12994481" y="7791450"/>
            <a:ext cx="1215629"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2.335</a:t>
            </a:r>
            <a:endParaRPr lang="en-US" sz="1800">
              <a:solidFill>
                <a:schemeClr val="bg1"/>
              </a:solidFill>
              <a:latin typeface="Roboto" charset="0"/>
              <a:ea typeface="ＭＳ Ｐゴシック" charset="0"/>
              <a:cs typeface="Roboto" charset="0"/>
              <a:sym typeface="Roboto" charset="0"/>
            </a:endParaRPr>
          </a:p>
        </p:txBody>
      </p:sp>
      <p:sp>
        <p:nvSpPr>
          <p:cNvPr id="165906" name="AutoShape 18"/>
          <p:cNvSpPr>
            <a:spLocks/>
          </p:cNvSpPr>
          <p:nvPr/>
        </p:nvSpPr>
        <p:spPr bwMode="auto">
          <a:xfrm>
            <a:off x="10072687" y="6798469"/>
            <a:ext cx="121562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1.239</a:t>
            </a:r>
            <a:endParaRPr lang="en-US" sz="1800" dirty="0">
              <a:solidFill>
                <a:schemeClr val="bg1"/>
              </a:solidFill>
              <a:latin typeface="Roboto" charset="0"/>
              <a:ea typeface="ＭＳ Ｐゴシック" charset="0"/>
              <a:cs typeface="Roboto" charset="0"/>
              <a:sym typeface="Roboto" charset="0"/>
            </a:endParaRPr>
          </a:p>
        </p:txBody>
      </p:sp>
      <p:sp>
        <p:nvSpPr>
          <p:cNvPr id="165907" name="AutoShape 19"/>
          <p:cNvSpPr>
            <a:spLocks/>
          </p:cNvSpPr>
          <p:nvPr/>
        </p:nvSpPr>
        <p:spPr bwMode="auto">
          <a:xfrm>
            <a:off x="16111537" y="8752285"/>
            <a:ext cx="1215629" cy="428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264</a:t>
            </a:r>
            <a:endParaRPr lang="en-US" sz="1800">
              <a:solidFill>
                <a:schemeClr val="bg1"/>
              </a:solidFill>
              <a:latin typeface="Roboto" charset="0"/>
              <a:ea typeface="ＭＳ Ｐゴシック" charset="0"/>
              <a:cs typeface="Roboto" charset="0"/>
              <a:sym typeface="Roboto" charset="0"/>
            </a:endParaRPr>
          </a:p>
        </p:txBody>
      </p:sp>
      <p:sp>
        <p:nvSpPr>
          <p:cNvPr id="165908" name="AutoShape 20"/>
          <p:cNvSpPr>
            <a:spLocks/>
          </p:cNvSpPr>
          <p:nvPr/>
        </p:nvSpPr>
        <p:spPr bwMode="auto">
          <a:xfrm>
            <a:off x="5640475" y="7567613"/>
            <a:ext cx="2963465" cy="772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12.892</a:t>
            </a:r>
            <a:endParaRPr lang="en-US" sz="1800">
              <a:solidFill>
                <a:schemeClr val="tx2"/>
              </a:solidFill>
              <a:latin typeface="Roboto" charset="0"/>
              <a:ea typeface="ＭＳ Ｐゴシック" charset="0"/>
              <a:cs typeface="Roboto" charset="0"/>
              <a:sym typeface="Roboto" charset="0"/>
            </a:endParaRPr>
          </a:p>
        </p:txBody>
      </p:sp>
      <p:sp>
        <p:nvSpPr>
          <p:cNvPr id="165909" name="AutoShape 21"/>
          <p:cNvSpPr>
            <a:spLocks/>
          </p:cNvSpPr>
          <p:nvPr/>
        </p:nvSpPr>
        <p:spPr bwMode="auto">
          <a:xfrm>
            <a:off x="5655952" y="8921354"/>
            <a:ext cx="2947988" cy="1095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65910" name="AutoShape 22"/>
          <p:cNvSpPr>
            <a:spLocks/>
          </p:cNvSpPr>
          <p:nvPr/>
        </p:nvSpPr>
        <p:spPr bwMode="auto">
          <a:xfrm>
            <a:off x="5640475" y="8440341"/>
            <a:ext cx="2032397"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Citizen Surveyed</a:t>
            </a:r>
            <a:endParaRPr lang="en-US" sz="1800">
              <a:solidFill>
                <a:schemeClr val="tx2"/>
              </a:solidFill>
              <a:latin typeface="Roboto" charset="0"/>
              <a:ea typeface="ＭＳ Ｐゴシック" charset="0"/>
              <a:cs typeface="Roboto" charset="0"/>
              <a:sym typeface="Roboto" charset="0"/>
            </a:endParaRPr>
          </a:p>
        </p:txBody>
      </p:sp>
      <p:sp>
        <p:nvSpPr>
          <p:cNvPr id="165911" name="AutoShape 23"/>
          <p:cNvSpPr>
            <a:spLocks/>
          </p:cNvSpPr>
          <p:nvPr/>
        </p:nvSpPr>
        <p:spPr bwMode="auto">
          <a:xfrm>
            <a:off x="952500" y="4599385"/>
            <a:ext cx="2863454"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Title Name</a:t>
            </a:r>
            <a:endParaRPr lang="en-US" sz="1800" dirty="0">
              <a:solidFill>
                <a:schemeClr val="tx2"/>
              </a:solidFill>
              <a:latin typeface="Roboto" charset="0"/>
              <a:ea typeface="ＭＳ Ｐゴシック" charset="0"/>
              <a:cs typeface="Roboto" charset="0"/>
              <a:sym typeface="Roboto" charset="0"/>
            </a:endParaRPr>
          </a:p>
        </p:txBody>
      </p:sp>
      <p:sp>
        <p:nvSpPr>
          <p:cNvPr id="165912" name="AutoShape 24"/>
          <p:cNvSpPr>
            <a:spLocks/>
          </p:cNvSpPr>
          <p:nvPr/>
        </p:nvSpPr>
        <p:spPr bwMode="auto">
          <a:xfrm>
            <a:off x="952500" y="5030391"/>
            <a:ext cx="7651440" cy="1538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coming out with a tour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8" name="Chart 7"/>
          <p:cNvGraphicFramePr/>
          <p:nvPr>
            <p:extLst>
              <p:ext uri="{D42A27DB-BD31-4B8C-83A1-F6EECF244321}">
                <p14:modId xmlns:p14="http://schemas.microsoft.com/office/powerpoint/2010/main" val="879862265"/>
              </p:ext>
            </p:extLst>
          </p:nvPr>
        </p:nvGraphicFramePr>
        <p:xfrm>
          <a:off x="972276" y="7227094"/>
          <a:ext cx="4246811" cy="2888456"/>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54C714A-2F6F-40ED-8F44-08E6355F8574}" type="slidenum">
              <a:rPr lang="en-US" sz="1500">
                <a:solidFill>
                  <a:schemeClr val="tx2"/>
                </a:solidFill>
              </a:rPr>
              <a:pPr algn="ctr" eaLnBrk="1">
                <a:lnSpc>
                  <a:spcPct val="100000"/>
                </a:lnSpc>
              </a:pPr>
              <a:t>159</a:t>
            </a:fld>
            <a:endParaRPr lang="en-US" sz="1800">
              <a:solidFill>
                <a:schemeClr val="tx2"/>
              </a:solidFill>
            </a:endParaRPr>
          </a:p>
        </p:txBody>
      </p:sp>
      <p:sp>
        <p:nvSpPr>
          <p:cNvPr id="166916" name="AutoShape 4"/>
          <p:cNvSpPr>
            <a:spLocks/>
          </p:cNvSpPr>
          <p:nvPr/>
        </p:nvSpPr>
        <p:spPr bwMode="auto">
          <a:xfrm>
            <a:off x="5316141" y="4587479"/>
            <a:ext cx="7541419" cy="6236494"/>
          </a:xfrm>
          <a:custGeom>
            <a:avLst/>
            <a:gdLst>
              <a:gd name="T0" fmla="*/ 5027613 w 21590"/>
              <a:gd name="T1" fmla="*/ 4181659 h 21484"/>
              <a:gd name="T2" fmla="*/ 5027613 w 21590"/>
              <a:gd name="T3" fmla="*/ 4181659 h 21484"/>
              <a:gd name="T4" fmla="*/ 5027613 w 21590"/>
              <a:gd name="T5" fmla="*/ 4181659 h 21484"/>
              <a:gd name="T6" fmla="*/ 5027613 w 21590"/>
              <a:gd name="T7" fmla="*/ 4181659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66917" name="AutoShape 5"/>
          <p:cNvSpPr>
            <a:spLocks/>
          </p:cNvSpPr>
          <p:nvPr/>
        </p:nvSpPr>
        <p:spPr bwMode="auto">
          <a:xfrm>
            <a:off x="9733360" y="4587479"/>
            <a:ext cx="3124200" cy="3763565"/>
          </a:xfrm>
          <a:custGeom>
            <a:avLst/>
            <a:gdLst>
              <a:gd name="T0" fmla="*/ 2082800 w 21600"/>
              <a:gd name="T1" fmla="*/ 2509044 h 21600"/>
              <a:gd name="T2" fmla="*/ 2082800 w 21600"/>
              <a:gd name="T3" fmla="*/ 2509044 h 21600"/>
              <a:gd name="T4" fmla="*/ 2082800 w 21600"/>
              <a:gd name="T5" fmla="*/ 2509044 h 21600"/>
              <a:gd name="T6" fmla="*/ 2082800 w 21600"/>
              <a:gd name="T7" fmla="*/ 250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6918" name="AutoShape 6"/>
          <p:cNvSpPr>
            <a:spLocks/>
          </p:cNvSpPr>
          <p:nvPr/>
        </p:nvSpPr>
        <p:spPr bwMode="auto">
          <a:xfrm>
            <a:off x="7506891" y="4587479"/>
            <a:ext cx="2370534" cy="2149078"/>
          </a:xfrm>
          <a:custGeom>
            <a:avLst/>
            <a:gdLst>
              <a:gd name="T0" fmla="*/ 1580356 w 21600"/>
              <a:gd name="T1" fmla="*/ 1456798 h 21420"/>
              <a:gd name="T2" fmla="*/ 1580356 w 21600"/>
              <a:gd name="T3" fmla="*/ 1456798 h 21420"/>
              <a:gd name="T4" fmla="*/ 1580356 w 21600"/>
              <a:gd name="T5" fmla="*/ 1456798 h 21420"/>
              <a:gd name="T6" fmla="*/ 1580356 w 21600"/>
              <a:gd name="T7" fmla="*/ 1456798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6919" name="AutoShape 7"/>
          <p:cNvSpPr>
            <a:spLocks/>
          </p:cNvSpPr>
          <p:nvPr/>
        </p:nvSpPr>
        <p:spPr bwMode="auto">
          <a:xfrm>
            <a:off x="7498557" y="6396038"/>
            <a:ext cx="3042047" cy="2989660"/>
          </a:xfrm>
          <a:custGeom>
            <a:avLst/>
            <a:gdLst>
              <a:gd name="T0" fmla="*/ 2028032 w 21600"/>
              <a:gd name="T1" fmla="*/ 1993107 h 21600"/>
              <a:gd name="T2" fmla="*/ 2028032 w 21600"/>
              <a:gd name="T3" fmla="*/ 1993107 h 21600"/>
              <a:gd name="T4" fmla="*/ 2028032 w 21600"/>
              <a:gd name="T5" fmla="*/ 1993107 h 21600"/>
              <a:gd name="T6" fmla="*/ 2028032 w 21600"/>
              <a:gd name="T7" fmla="*/ 1993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599"/>
                </a:lnTo>
                <a:lnTo>
                  <a:pt x="21600" y="456"/>
                </a:lnTo>
                <a:lnTo>
                  <a:pt x="358"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6920" name="AutoShape 8"/>
          <p:cNvSpPr>
            <a:spLocks/>
          </p:cNvSpPr>
          <p:nvPr/>
        </p:nvSpPr>
        <p:spPr bwMode="auto">
          <a:xfrm>
            <a:off x="5317332" y="5364956"/>
            <a:ext cx="2407444" cy="4000500"/>
          </a:xfrm>
          <a:custGeom>
            <a:avLst/>
            <a:gdLst>
              <a:gd name="T0" fmla="*/ 1604888 w 21571"/>
              <a:gd name="T1" fmla="*/ 2666876 h 21475"/>
              <a:gd name="T2" fmla="*/ 1604888 w 21571"/>
              <a:gd name="T3" fmla="*/ 2666876 h 21475"/>
              <a:gd name="T4" fmla="*/ 1604888 w 21571"/>
              <a:gd name="T5" fmla="*/ 2666876 h 21475"/>
              <a:gd name="T6" fmla="*/ 1604888 w 21571"/>
              <a:gd name="T7" fmla="*/ 2666876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6921" name="AutoShape 9"/>
          <p:cNvSpPr>
            <a:spLocks/>
          </p:cNvSpPr>
          <p:nvPr/>
        </p:nvSpPr>
        <p:spPr bwMode="auto">
          <a:xfrm>
            <a:off x="6528198" y="739378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2" name="AutoShape 10"/>
          <p:cNvSpPr>
            <a:spLocks/>
          </p:cNvSpPr>
          <p:nvPr/>
        </p:nvSpPr>
        <p:spPr bwMode="auto">
          <a:xfrm>
            <a:off x="8747523" y="5510213"/>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3" name="AutoShape 11"/>
          <p:cNvSpPr>
            <a:spLocks/>
          </p:cNvSpPr>
          <p:nvPr/>
        </p:nvSpPr>
        <p:spPr bwMode="auto">
          <a:xfrm>
            <a:off x="11509773" y="7022306"/>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dirty="0">
                <a:solidFill>
                  <a:schemeClr val="bg1"/>
                </a:solidFill>
                <a:latin typeface="Roboto" charset="0"/>
                <a:ea typeface="ＭＳ Ｐゴシック" charset="0"/>
                <a:cs typeface="Roboto" charset="0"/>
                <a:sym typeface="Roboto" charset="0"/>
              </a:rPr>
              <a:t>65%</a:t>
            </a:r>
            <a:endParaRPr lang="en-US" sz="1800" dirty="0">
              <a:solidFill>
                <a:schemeClr val="bg1"/>
              </a:solidFill>
              <a:latin typeface="Roboto" charset="0"/>
              <a:ea typeface="ＭＳ Ｐゴシック" charset="0"/>
              <a:cs typeface="Roboto" charset="0"/>
              <a:sym typeface="Roboto" charset="0"/>
            </a:endParaRPr>
          </a:p>
        </p:txBody>
      </p:sp>
      <p:sp>
        <p:nvSpPr>
          <p:cNvPr id="166924" name="AutoShape 12"/>
          <p:cNvSpPr>
            <a:spLocks/>
          </p:cNvSpPr>
          <p:nvPr/>
        </p:nvSpPr>
        <p:spPr bwMode="auto">
          <a:xfrm>
            <a:off x="11509773" y="899398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6925" name="AutoShape 13"/>
          <p:cNvSpPr>
            <a:spLocks/>
          </p:cNvSpPr>
          <p:nvPr/>
        </p:nvSpPr>
        <p:spPr bwMode="auto">
          <a:xfrm>
            <a:off x="8871348" y="7369969"/>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70000"/>
              </a:lnSpc>
              <a:defRPr/>
            </a:pPr>
            <a:r>
              <a:rPr lang="en-US" sz="2250">
                <a:solidFill>
                  <a:schemeClr val="bg1"/>
                </a:solidFill>
                <a:latin typeface="Roboto" charset="0"/>
                <a:ea typeface="ＭＳ Ｐゴシック" charset="0"/>
                <a:cs typeface="Roboto" charset="0"/>
                <a:sym typeface="Roboto" charset="0"/>
              </a:rPr>
              <a:t>65%</a:t>
            </a:r>
            <a:endParaRPr lang="en-US" sz="1800">
              <a:solidFill>
                <a:schemeClr val="bg1"/>
              </a:solidFill>
              <a:latin typeface="Roboto" charset="0"/>
              <a:ea typeface="ＭＳ Ｐゴシック" charset="0"/>
              <a:cs typeface="Roboto" charset="0"/>
              <a:sym typeface="Roboto" charset="0"/>
            </a:endParaRPr>
          </a:p>
        </p:txBody>
      </p:sp>
      <p:sp>
        <p:nvSpPr>
          <p:cNvPr id="166926" name="AutoShape 14"/>
          <p:cNvSpPr>
            <a:spLocks/>
          </p:cNvSpPr>
          <p:nvPr/>
        </p:nvSpPr>
        <p:spPr bwMode="auto">
          <a:xfrm>
            <a:off x="2305050" y="47791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6927" name="AutoShape 15"/>
          <p:cNvSpPr>
            <a:spLocks/>
          </p:cNvSpPr>
          <p:nvPr/>
        </p:nvSpPr>
        <p:spPr bwMode="auto">
          <a:xfrm>
            <a:off x="951310" y="5266135"/>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66928" name="AutoShape 16"/>
          <p:cNvSpPr>
            <a:spLocks/>
          </p:cNvSpPr>
          <p:nvPr/>
        </p:nvSpPr>
        <p:spPr bwMode="auto">
          <a:xfrm>
            <a:off x="2305050" y="7010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6929" name="AutoShape 17"/>
          <p:cNvSpPr>
            <a:spLocks/>
          </p:cNvSpPr>
          <p:nvPr/>
        </p:nvSpPr>
        <p:spPr bwMode="auto">
          <a:xfrm>
            <a:off x="951310" y="7497366"/>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0" name="AutoShape 18"/>
          <p:cNvSpPr>
            <a:spLocks/>
          </p:cNvSpPr>
          <p:nvPr/>
        </p:nvSpPr>
        <p:spPr bwMode="auto">
          <a:xfrm>
            <a:off x="14462522" y="481726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6931" name="AutoShape 19"/>
          <p:cNvSpPr>
            <a:spLocks/>
          </p:cNvSpPr>
          <p:nvPr/>
        </p:nvSpPr>
        <p:spPr bwMode="auto">
          <a:xfrm>
            <a:off x="14462523" y="5266135"/>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2" name="AutoShape 20"/>
          <p:cNvSpPr>
            <a:spLocks/>
          </p:cNvSpPr>
          <p:nvPr/>
        </p:nvSpPr>
        <p:spPr bwMode="auto">
          <a:xfrm>
            <a:off x="14462522" y="7048500"/>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6933" name="AutoShape 21"/>
          <p:cNvSpPr>
            <a:spLocks/>
          </p:cNvSpPr>
          <p:nvPr/>
        </p:nvSpPr>
        <p:spPr bwMode="auto">
          <a:xfrm>
            <a:off x="14462523" y="7497366"/>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4" name="AutoShape 22"/>
          <p:cNvSpPr>
            <a:spLocks/>
          </p:cNvSpPr>
          <p:nvPr/>
        </p:nvSpPr>
        <p:spPr bwMode="auto">
          <a:xfrm>
            <a:off x="2305050" y="924044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6935" name="AutoShape 23"/>
          <p:cNvSpPr>
            <a:spLocks/>
          </p:cNvSpPr>
          <p:nvPr/>
        </p:nvSpPr>
        <p:spPr bwMode="auto">
          <a:xfrm>
            <a:off x="951310" y="9727407"/>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66936" name="AutoShape 24"/>
          <p:cNvSpPr>
            <a:spLocks/>
          </p:cNvSpPr>
          <p:nvPr/>
        </p:nvSpPr>
        <p:spPr bwMode="auto">
          <a:xfrm>
            <a:off x="4236244" y="4817269"/>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6937" name="AutoShape 25"/>
          <p:cNvSpPr>
            <a:spLocks/>
          </p:cNvSpPr>
          <p:nvPr/>
        </p:nvSpPr>
        <p:spPr bwMode="auto">
          <a:xfrm>
            <a:off x="4236244" y="7048500"/>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6938" name="AutoShape 26"/>
          <p:cNvSpPr>
            <a:spLocks/>
          </p:cNvSpPr>
          <p:nvPr/>
        </p:nvSpPr>
        <p:spPr bwMode="auto">
          <a:xfrm>
            <a:off x="4236244" y="9278541"/>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6939" name="AutoShape 27"/>
          <p:cNvSpPr>
            <a:spLocks/>
          </p:cNvSpPr>
          <p:nvPr/>
        </p:nvSpPr>
        <p:spPr bwMode="auto">
          <a:xfrm>
            <a:off x="13570744" y="4817269"/>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6940" name="AutoShape 28"/>
          <p:cNvSpPr>
            <a:spLocks/>
          </p:cNvSpPr>
          <p:nvPr/>
        </p:nvSpPr>
        <p:spPr bwMode="auto">
          <a:xfrm>
            <a:off x="13570744" y="7048500"/>
            <a:ext cx="476250" cy="476250"/>
          </a:xfrm>
          <a:custGeom>
            <a:avLst/>
            <a:gdLst>
              <a:gd name="T0" fmla="*/ 317484 w 19679"/>
              <a:gd name="T1" fmla="*/ 348493 h 19679"/>
              <a:gd name="T2" fmla="*/ 317484 w 19679"/>
              <a:gd name="T3" fmla="*/ 348493 h 19679"/>
              <a:gd name="T4" fmla="*/ 317484 w 19679"/>
              <a:gd name="T5" fmla="*/ 348493 h 19679"/>
              <a:gd name="T6" fmla="*/ 317484 w 19679"/>
              <a:gd name="T7" fmla="*/ 3484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66916"/>
                                        </p:tgtEl>
                                        <p:attrNameLst>
                                          <p:attrName>style.visibility</p:attrName>
                                        </p:attrNameLst>
                                      </p:cBhvr>
                                      <p:to>
                                        <p:strVal val="visible"/>
                                      </p:to>
                                    </p:set>
                                    <p:anim calcmode="lin" valueType="num">
                                      <p:cBhvr>
                                        <p:cTn id="7" dur="500" fill="hold"/>
                                        <p:tgtEl>
                                          <p:spTgt spid="166916"/>
                                        </p:tgtEl>
                                        <p:attrNameLst>
                                          <p:attrName>ppt_w</p:attrName>
                                        </p:attrNameLst>
                                      </p:cBhvr>
                                      <p:tavLst>
                                        <p:tav tm="0">
                                          <p:val>
                                            <p:fltVal val="0"/>
                                          </p:val>
                                        </p:tav>
                                        <p:tav tm="100000">
                                          <p:val>
                                            <p:strVal val="#ppt_w"/>
                                          </p:val>
                                        </p:tav>
                                      </p:tavLst>
                                    </p:anim>
                                    <p:anim calcmode="lin" valueType="num">
                                      <p:cBhvr>
                                        <p:cTn id="8" dur="500" fill="hold"/>
                                        <p:tgtEl>
                                          <p:spTgt spid="166916"/>
                                        </p:tgtEl>
                                        <p:attrNameLst>
                                          <p:attrName>ppt_h</p:attrName>
                                        </p:attrNameLst>
                                      </p:cBhvr>
                                      <p:tavLst>
                                        <p:tav tm="0">
                                          <p:val>
                                            <p:fltVal val="0"/>
                                          </p:val>
                                        </p:tav>
                                        <p:tav tm="100000">
                                          <p:val>
                                            <p:strVal val="#ppt_h"/>
                                          </p:val>
                                        </p:tav>
                                      </p:tavLst>
                                    </p:anim>
                                    <p:animEffect transition="in" filter="fade">
                                      <p:cBhvr>
                                        <p:cTn id="9" dur="500"/>
                                        <p:tgtEl>
                                          <p:spTgt spid="166916"/>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66918"/>
                                        </p:tgtEl>
                                        <p:attrNameLst>
                                          <p:attrName>style.visibility</p:attrName>
                                        </p:attrNameLst>
                                      </p:cBhvr>
                                      <p:to>
                                        <p:strVal val="visible"/>
                                      </p:to>
                                    </p:set>
                                    <p:animEffect transition="in" filter="fade">
                                      <p:cBhvr>
                                        <p:cTn id="13" dur="500"/>
                                        <p:tgtEl>
                                          <p:spTgt spid="166918"/>
                                        </p:tgtEl>
                                      </p:cBhvr>
                                    </p:animEffect>
                                  </p:childTnLst>
                                </p:cTn>
                              </p:par>
                              <p:par>
                                <p:cTn id="14" presetID="10" presetClass="entr" presetSubtype="0" fill="hold" grpId="0" nodeType="withEffect">
                                  <p:stCondLst>
                                    <p:cond delay="300"/>
                                  </p:stCondLst>
                                  <p:childTnLst>
                                    <p:set>
                                      <p:cBhvr>
                                        <p:cTn id="15" dur="1" fill="hold">
                                          <p:stCondLst>
                                            <p:cond delay="0"/>
                                          </p:stCondLst>
                                        </p:cTn>
                                        <p:tgtEl>
                                          <p:spTgt spid="166917"/>
                                        </p:tgtEl>
                                        <p:attrNameLst>
                                          <p:attrName>style.visibility</p:attrName>
                                        </p:attrNameLst>
                                      </p:cBhvr>
                                      <p:to>
                                        <p:strVal val="visible"/>
                                      </p:to>
                                    </p:set>
                                    <p:animEffect transition="in" filter="fade">
                                      <p:cBhvr>
                                        <p:cTn id="16" dur="500"/>
                                        <p:tgtEl>
                                          <p:spTgt spid="166917"/>
                                        </p:tgtEl>
                                      </p:cBhvr>
                                    </p:animEffect>
                                  </p:childTnLst>
                                </p:cTn>
                              </p:par>
                              <p:par>
                                <p:cTn id="17" presetID="10" presetClass="entr" presetSubtype="0" fill="hold" grpId="0" nodeType="withEffect">
                                  <p:stCondLst>
                                    <p:cond delay="500"/>
                                  </p:stCondLst>
                                  <p:childTnLst>
                                    <p:set>
                                      <p:cBhvr>
                                        <p:cTn id="18" dur="1" fill="hold">
                                          <p:stCondLst>
                                            <p:cond delay="0"/>
                                          </p:stCondLst>
                                        </p:cTn>
                                        <p:tgtEl>
                                          <p:spTgt spid="166920"/>
                                        </p:tgtEl>
                                        <p:attrNameLst>
                                          <p:attrName>style.visibility</p:attrName>
                                        </p:attrNameLst>
                                      </p:cBhvr>
                                      <p:to>
                                        <p:strVal val="visible"/>
                                      </p:to>
                                    </p:set>
                                    <p:animEffect transition="in" filter="fade">
                                      <p:cBhvr>
                                        <p:cTn id="19" dur="500"/>
                                        <p:tgtEl>
                                          <p:spTgt spid="166920"/>
                                        </p:tgtEl>
                                      </p:cBhvr>
                                    </p:animEffect>
                                  </p:childTnLst>
                                </p:cTn>
                              </p:par>
                              <p:par>
                                <p:cTn id="20" presetID="10" presetClass="entr" presetSubtype="0" fill="hold" grpId="0" nodeType="withEffect">
                                  <p:stCondLst>
                                    <p:cond delay="700"/>
                                  </p:stCondLst>
                                  <p:childTnLst>
                                    <p:set>
                                      <p:cBhvr>
                                        <p:cTn id="21" dur="1" fill="hold">
                                          <p:stCondLst>
                                            <p:cond delay="0"/>
                                          </p:stCondLst>
                                        </p:cTn>
                                        <p:tgtEl>
                                          <p:spTgt spid="166919"/>
                                        </p:tgtEl>
                                        <p:attrNameLst>
                                          <p:attrName>style.visibility</p:attrName>
                                        </p:attrNameLst>
                                      </p:cBhvr>
                                      <p:to>
                                        <p:strVal val="visible"/>
                                      </p:to>
                                    </p:set>
                                    <p:animEffect transition="in" filter="fade">
                                      <p:cBhvr>
                                        <p:cTn id="22" dur="500"/>
                                        <p:tgtEl>
                                          <p:spTgt spid="166919"/>
                                        </p:tgtEl>
                                      </p:cBhvr>
                                    </p:animEffect>
                                  </p:childTnLst>
                                </p:cTn>
                              </p:par>
                            </p:childTnLst>
                          </p:cTn>
                        </p:par>
                        <p:par>
                          <p:cTn id="23" fill="hold">
                            <p:stCondLst>
                              <p:cond delay="1700"/>
                            </p:stCondLst>
                            <p:childTnLst>
                              <p:par>
                                <p:cTn id="24" presetID="42" presetClass="entr" presetSubtype="0" fill="hold" grpId="0" nodeType="afterEffect">
                                  <p:stCondLst>
                                    <p:cond delay="0"/>
                                  </p:stCondLst>
                                  <p:childTnLst>
                                    <p:set>
                                      <p:cBhvr>
                                        <p:cTn id="25" dur="1" fill="hold">
                                          <p:stCondLst>
                                            <p:cond delay="0"/>
                                          </p:stCondLst>
                                        </p:cTn>
                                        <p:tgtEl>
                                          <p:spTgt spid="166922"/>
                                        </p:tgtEl>
                                        <p:attrNameLst>
                                          <p:attrName>style.visibility</p:attrName>
                                        </p:attrNameLst>
                                      </p:cBhvr>
                                      <p:to>
                                        <p:strVal val="visible"/>
                                      </p:to>
                                    </p:set>
                                    <p:animEffect transition="in" filter="fade">
                                      <p:cBhvr>
                                        <p:cTn id="26" dur="500"/>
                                        <p:tgtEl>
                                          <p:spTgt spid="166922"/>
                                        </p:tgtEl>
                                      </p:cBhvr>
                                    </p:animEffect>
                                    <p:anim calcmode="lin" valueType="num">
                                      <p:cBhvr>
                                        <p:cTn id="27" dur="500" fill="hold"/>
                                        <p:tgtEl>
                                          <p:spTgt spid="166922"/>
                                        </p:tgtEl>
                                        <p:attrNameLst>
                                          <p:attrName>ppt_x</p:attrName>
                                        </p:attrNameLst>
                                      </p:cBhvr>
                                      <p:tavLst>
                                        <p:tav tm="0">
                                          <p:val>
                                            <p:strVal val="#ppt_x"/>
                                          </p:val>
                                        </p:tav>
                                        <p:tav tm="100000">
                                          <p:val>
                                            <p:strVal val="#ppt_x"/>
                                          </p:val>
                                        </p:tav>
                                      </p:tavLst>
                                    </p:anim>
                                    <p:anim calcmode="lin" valueType="num">
                                      <p:cBhvr>
                                        <p:cTn id="28" dur="500" fill="hold"/>
                                        <p:tgtEl>
                                          <p:spTgt spid="166922"/>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166923"/>
                                        </p:tgtEl>
                                        <p:attrNameLst>
                                          <p:attrName>style.visibility</p:attrName>
                                        </p:attrNameLst>
                                      </p:cBhvr>
                                      <p:to>
                                        <p:strVal val="visible"/>
                                      </p:to>
                                    </p:set>
                                    <p:animEffect transition="in" filter="fade">
                                      <p:cBhvr>
                                        <p:cTn id="31" dur="500"/>
                                        <p:tgtEl>
                                          <p:spTgt spid="166923"/>
                                        </p:tgtEl>
                                      </p:cBhvr>
                                    </p:animEffect>
                                    <p:anim calcmode="lin" valueType="num">
                                      <p:cBhvr>
                                        <p:cTn id="32" dur="500" fill="hold"/>
                                        <p:tgtEl>
                                          <p:spTgt spid="166923"/>
                                        </p:tgtEl>
                                        <p:attrNameLst>
                                          <p:attrName>ppt_x</p:attrName>
                                        </p:attrNameLst>
                                      </p:cBhvr>
                                      <p:tavLst>
                                        <p:tav tm="0">
                                          <p:val>
                                            <p:strVal val="#ppt_x"/>
                                          </p:val>
                                        </p:tav>
                                        <p:tav tm="100000">
                                          <p:val>
                                            <p:strVal val="#ppt_x"/>
                                          </p:val>
                                        </p:tav>
                                      </p:tavLst>
                                    </p:anim>
                                    <p:anim calcmode="lin" valueType="num">
                                      <p:cBhvr>
                                        <p:cTn id="33" dur="500" fill="hold"/>
                                        <p:tgtEl>
                                          <p:spTgt spid="16692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66925"/>
                                        </p:tgtEl>
                                        <p:attrNameLst>
                                          <p:attrName>style.visibility</p:attrName>
                                        </p:attrNameLst>
                                      </p:cBhvr>
                                      <p:to>
                                        <p:strVal val="visible"/>
                                      </p:to>
                                    </p:set>
                                    <p:animEffect transition="in" filter="fade">
                                      <p:cBhvr>
                                        <p:cTn id="36" dur="500"/>
                                        <p:tgtEl>
                                          <p:spTgt spid="166925"/>
                                        </p:tgtEl>
                                      </p:cBhvr>
                                    </p:animEffect>
                                    <p:anim calcmode="lin" valueType="num">
                                      <p:cBhvr>
                                        <p:cTn id="37" dur="500" fill="hold"/>
                                        <p:tgtEl>
                                          <p:spTgt spid="166925"/>
                                        </p:tgtEl>
                                        <p:attrNameLst>
                                          <p:attrName>ppt_x</p:attrName>
                                        </p:attrNameLst>
                                      </p:cBhvr>
                                      <p:tavLst>
                                        <p:tav tm="0">
                                          <p:val>
                                            <p:strVal val="#ppt_x"/>
                                          </p:val>
                                        </p:tav>
                                        <p:tav tm="100000">
                                          <p:val>
                                            <p:strVal val="#ppt_x"/>
                                          </p:val>
                                        </p:tav>
                                      </p:tavLst>
                                    </p:anim>
                                    <p:anim calcmode="lin" valueType="num">
                                      <p:cBhvr>
                                        <p:cTn id="38" dur="500" fill="hold"/>
                                        <p:tgtEl>
                                          <p:spTgt spid="166925"/>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66921"/>
                                        </p:tgtEl>
                                        <p:attrNameLst>
                                          <p:attrName>style.visibility</p:attrName>
                                        </p:attrNameLst>
                                      </p:cBhvr>
                                      <p:to>
                                        <p:strVal val="visible"/>
                                      </p:to>
                                    </p:set>
                                    <p:animEffect transition="in" filter="fade">
                                      <p:cBhvr>
                                        <p:cTn id="41" dur="500"/>
                                        <p:tgtEl>
                                          <p:spTgt spid="166921"/>
                                        </p:tgtEl>
                                      </p:cBhvr>
                                    </p:animEffect>
                                    <p:anim calcmode="lin" valueType="num">
                                      <p:cBhvr>
                                        <p:cTn id="42" dur="500" fill="hold"/>
                                        <p:tgtEl>
                                          <p:spTgt spid="166921"/>
                                        </p:tgtEl>
                                        <p:attrNameLst>
                                          <p:attrName>ppt_x</p:attrName>
                                        </p:attrNameLst>
                                      </p:cBhvr>
                                      <p:tavLst>
                                        <p:tav tm="0">
                                          <p:val>
                                            <p:strVal val="#ppt_x"/>
                                          </p:val>
                                        </p:tav>
                                        <p:tav tm="100000">
                                          <p:val>
                                            <p:strVal val="#ppt_x"/>
                                          </p:val>
                                        </p:tav>
                                      </p:tavLst>
                                    </p:anim>
                                    <p:anim calcmode="lin" valueType="num">
                                      <p:cBhvr>
                                        <p:cTn id="43" dur="500" fill="hold"/>
                                        <p:tgtEl>
                                          <p:spTgt spid="16692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66924"/>
                                        </p:tgtEl>
                                        <p:attrNameLst>
                                          <p:attrName>style.visibility</p:attrName>
                                        </p:attrNameLst>
                                      </p:cBhvr>
                                      <p:to>
                                        <p:strVal val="visible"/>
                                      </p:to>
                                    </p:set>
                                    <p:animEffect transition="in" filter="fade">
                                      <p:cBhvr>
                                        <p:cTn id="46" dur="500"/>
                                        <p:tgtEl>
                                          <p:spTgt spid="166924"/>
                                        </p:tgtEl>
                                      </p:cBhvr>
                                    </p:animEffect>
                                    <p:anim calcmode="lin" valueType="num">
                                      <p:cBhvr>
                                        <p:cTn id="47" dur="500" fill="hold"/>
                                        <p:tgtEl>
                                          <p:spTgt spid="166924"/>
                                        </p:tgtEl>
                                        <p:attrNameLst>
                                          <p:attrName>ppt_x</p:attrName>
                                        </p:attrNameLst>
                                      </p:cBhvr>
                                      <p:tavLst>
                                        <p:tav tm="0">
                                          <p:val>
                                            <p:strVal val="#ppt_x"/>
                                          </p:val>
                                        </p:tav>
                                        <p:tav tm="100000">
                                          <p:val>
                                            <p:strVal val="#ppt_x"/>
                                          </p:val>
                                        </p:tav>
                                      </p:tavLst>
                                    </p:anim>
                                    <p:anim calcmode="lin" valueType="num">
                                      <p:cBhvr>
                                        <p:cTn id="48" dur="500" fill="hold"/>
                                        <p:tgtEl>
                                          <p:spTgt spid="166924"/>
                                        </p:tgtEl>
                                        <p:attrNameLst>
                                          <p:attrName>ppt_y</p:attrName>
                                        </p:attrNameLst>
                                      </p:cBhvr>
                                      <p:tavLst>
                                        <p:tav tm="0">
                                          <p:val>
                                            <p:strVal val="#ppt_y+.1"/>
                                          </p:val>
                                        </p:tav>
                                        <p:tav tm="100000">
                                          <p:val>
                                            <p:strVal val="#ppt_y"/>
                                          </p:val>
                                        </p:tav>
                                      </p:tavLst>
                                    </p:anim>
                                  </p:childTnLst>
                                </p:cTn>
                              </p:par>
                            </p:childTnLst>
                          </p:cTn>
                        </p:par>
                        <p:par>
                          <p:cTn id="49" fill="hold" nodeType="afterGroup">
                            <p:stCondLst>
                              <p:cond delay="2200"/>
                            </p:stCondLst>
                            <p:childTnLst>
                              <p:par>
                                <p:cTn id="50" presetID="10" presetClass="entr" presetSubtype="0" fill="hold" grpId="0" nodeType="afterEffect">
                                  <p:stCondLst>
                                    <p:cond delay="0"/>
                                  </p:stCondLst>
                                  <p:childTnLst>
                                    <p:set>
                                      <p:cBhvr>
                                        <p:cTn id="51" dur="1" fill="hold">
                                          <p:stCondLst>
                                            <p:cond delay="0"/>
                                          </p:stCondLst>
                                        </p:cTn>
                                        <p:tgtEl>
                                          <p:spTgt spid="166939"/>
                                        </p:tgtEl>
                                        <p:attrNameLst>
                                          <p:attrName>style.visibility</p:attrName>
                                        </p:attrNameLst>
                                      </p:cBhvr>
                                      <p:to>
                                        <p:strVal val="visible"/>
                                      </p:to>
                                    </p:set>
                                    <p:animEffect transition="in" filter="fade">
                                      <p:cBhvr>
                                        <p:cTn id="52" dur="500"/>
                                        <p:tgtEl>
                                          <p:spTgt spid="16693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66936"/>
                                        </p:tgtEl>
                                        <p:attrNameLst>
                                          <p:attrName>style.visibility</p:attrName>
                                        </p:attrNameLst>
                                      </p:cBhvr>
                                      <p:to>
                                        <p:strVal val="visible"/>
                                      </p:to>
                                    </p:set>
                                    <p:animEffect transition="in" filter="fade">
                                      <p:cBhvr>
                                        <p:cTn id="55" dur="500"/>
                                        <p:tgtEl>
                                          <p:spTgt spid="16693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66937"/>
                                        </p:tgtEl>
                                        <p:attrNameLst>
                                          <p:attrName>style.visibility</p:attrName>
                                        </p:attrNameLst>
                                      </p:cBhvr>
                                      <p:to>
                                        <p:strVal val="visible"/>
                                      </p:to>
                                    </p:set>
                                    <p:animEffect transition="in" filter="fade">
                                      <p:cBhvr>
                                        <p:cTn id="58" dur="500"/>
                                        <p:tgtEl>
                                          <p:spTgt spid="16693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66940"/>
                                        </p:tgtEl>
                                        <p:attrNameLst>
                                          <p:attrName>style.visibility</p:attrName>
                                        </p:attrNameLst>
                                      </p:cBhvr>
                                      <p:to>
                                        <p:strVal val="visible"/>
                                      </p:to>
                                    </p:set>
                                    <p:animEffect transition="in" filter="fade">
                                      <p:cBhvr>
                                        <p:cTn id="61" dur="500"/>
                                        <p:tgtEl>
                                          <p:spTgt spid="16694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6938"/>
                                        </p:tgtEl>
                                        <p:attrNameLst>
                                          <p:attrName>style.visibility</p:attrName>
                                        </p:attrNameLst>
                                      </p:cBhvr>
                                      <p:to>
                                        <p:strVal val="visible"/>
                                      </p:to>
                                    </p:set>
                                    <p:animEffect transition="in" filter="fade">
                                      <p:cBhvr>
                                        <p:cTn id="64" dur="500"/>
                                        <p:tgtEl>
                                          <p:spTgt spid="16693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6926"/>
                                        </p:tgtEl>
                                        <p:attrNameLst>
                                          <p:attrName>style.visibility</p:attrName>
                                        </p:attrNameLst>
                                      </p:cBhvr>
                                      <p:to>
                                        <p:strVal val="visible"/>
                                      </p:to>
                                    </p:set>
                                    <p:animEffect transition="in" filter="fade">
                                      <p:cBhvr>
                                        <p:cTn id="67" dur="500"/>
                                        <p:tgtEl>
                                          <p:spTgt spid="166926"/>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66930"/>
                                        </p:tgtEl>
                                        <p:attrNameLst>
                                          <p:attrName>style.visibility</p:attrName>
                                        </p:attrNameLst>
                                      </p:cBhvr>
                                      <p:to>
                                        <p:strVal val="visible"/>
                                      </p:to>
                                    </p:set>
                                    <p:animEffect transition="in" filter="fade">
                                      <p:cBhvr>
                                        <p:cTn id="70" dur="500"/>
                                        <p:tgtEl>
                                          <p:spTgt spid="166930"/>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66927"/>
                                        </p:tgtEl>
                                        <p:attrNameLst>
                                          <p:attrName>style.visibility</p:attrName>
                                        </p:attrNameLst>
                                      </p:cBhvr>
                                      <p:to>
                                        <p:strVal val="visible"/>
                                      </p:to>
                                    </p:set>
                                    <p:animEffect transition="in" filter="fade">
                                      <p:cBhvr>
                                        <p:cTn id="73" dur="500"/>
                                        <p:tgtEl>
                                          <p:spTgt spid="166927"/>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66931"/>
                                        </p:tgtEl>
                                        <p:attrNameLst>
                                          <p:attrName>style.visibility</p:attrName>
                                        </p:attrNameLst>
                                      </p:cBhvr>
                                      <p:to>
                                        <p:strVal val="visible"/>
                                      </p:to>
                                    </p:set>
                                    <p:animEffect transition="in" filter="fade">
                                      <p:cBhvr>
                                        <p:cTn id="76" dur="500"/>
                                        <p:tgtEl>
                                          <p:spTgt spid="16693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66928"/>
                                        </p:tgtEl>
                                        <p:attrNameLst>
                                          <p:attrName>style.visibility</p:attrName>
                                        </p:attrNameLst>
                                      </p:cBhvr>
                                      <p:to>
                                        <p:strVal val="visible"/>
                                      </p:to>
                                    </p:set>
                                    <p:animEffect transition="in" filter="fade">
                                      <p:cBhvr>
                                        <p:cTn id="79" dur="500"/>
                                        <p:tgtEl>
                                          <p:spTgt spid="16692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66932"/>
                                        </p:tgtEl>
                                        <p:attrNameLst>
                                          <p:attrName>style.visibility</p:attrName>
                                        </p:attrNameLst>
                                      </p:cBhvr>
                                      <p:to>
                                        <p:strVal val="visible"/>
                                      </p:to>
                                    </p:set>
                                    <p:animEffect transition="in" filter="fade">
                                      <p:cBhvr>
                                        <p:cTn id="82" dur="500"/>
                                        <p:tgtEl>
                                          <p:spTgt spid="16693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66929"/>
                                        </p:tgtEl>
                                        <p:attrNameLst>
                                          <p:attrName>style.visibility</p:attrName>
                                        </p:attrNameLst>
                                      </p:cBhvr>
                                      <p:to>
                                        <p:strVal val="visible"/>
                                      </p:to>
                                    </p:set>
                                    <p:animEffect transition="in" filter="fade">
                                      <p:cBhvr>
                                        <p:cTn id="85" dur="500"/>
                                        <p:tgtEl>
                                          <p:spTgt spid="166929"/>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66933"/>
                                        </p:tgtEl>
                                        <p:attrNameLst>
                                          <p:attrName>style.visibility</p:attrName>
                                        </p:attrNameLst>
                                      </p:cBhvr>
                                      <p:to>
                                        <p:strVal val="visible"/>
                                      </p:to>
                                    </p:set>
                                    <p:animEffect transition="in" filter="fade">
                                      <p:cBhvr>
                                        <p:cTn id="88" dur="500"/>
                                        <p:tgtEl>
                                          <p:spTgt spid="166933"/>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166934"/>
                                        </p:tgtEl>
                                        <p:attrNameLst>
                                          <p:attrName>style.visibility</p:attrName>
                                        </p:attrNameLst>
                                      </p:cBhvr>
                                      <p:to>
                                        <p:strVal val="visible"/>
                                      </p:to>
                                    </p:set>
                                    <p:animEffect transition="in" filter="fade">
                                      <p:cBhvr>
                                        <p:cTn id="91" dur="500"/>
                                        <p:tgtEl>
                                          <p:spTgt spid="166934"/>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166935"/>
                                        </p:tgtEl>
                                        <p:attrNameLst>
                                          <p:attrName>style.visibility</p:attrName>
                                        </p:attrNameLst>
                                      </p:cBhvr>
                                      <p:to>
                                        <p:strVal val="visible"/>
                                      </p:to>
                                    </p:set>
                                    <p:animEffect transition="in" filter="fade">
                                      <p:cBhvr>
                                        <p:cTn id="94" dur="500"/>
                                        <p:tgtEl>
                                          <p:spTgt spid="166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16" grpId="0" animBg="1"/>
      <p:bldP spid="166917" grpId="0" animBg="1"/>
      <p:bldP spid="166918" grpId="0" animBg="1"/>
      <p:bldP spid="166919" grpId="0" animBg="1"/>
      <p:bldP spid="166920" grpId="0" animBg="1"/>
      <p:bldP spid="166921" grpId="0"/>
      <p:bldP spid="166922" grpId="0"/>
      <p:bldP spid="166923" grpId="0"/>
      <p:bldP spid="166924" grpId="0"/>
      <p:bldP spid="166925" grpId="0"/>
      <p:bldP spid="166926" grpId="0"/>
      <p:bldP spid="166927" grpId="0"/>
      <p:bldP spid="166928" grpId="0"/>
      <p:bldP spid="166929" grpId="0"/>
      <p:bldP spid="166930" grpId="0"/>
      <p:bldP spid="166931" grpId="0"/>
      <p:bldP spid="166932" grpId="0"/>
      <p:bldP spid="166933" grpId="0"/>
      <p:bldP spid="166934" grpId="0"/>
      <p:bldP spid="166935" grpId="0"/>
      <p:bldP spid="166936" grpId="0" animBg="1"/>
      <p:bldP spid="166937" grpId="0" animBg="1"/>
      <p:bldP spid="166938" grpId="0" animBg="1"/>
      <p:bldP spid="166939" grpId="0" animBg="1"/>
      <p:bldP spid="16694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7" name="AutoShape 7"/>
          <p:cNvSpPr>
            <a:spLocks/>
          </p:cNvSpPr>
          <p:nvPr/>
        </p:nvSpPr>
        <p:spPr bwMode="auto">
          <a:xfrm>
            <a:off x="937023" y="4014788"/>
            <a:ext cx="3930253"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17" name="Picture Placeholder 16"/>
          <p:cNvSpPr>
            <a:spLocks noGrp="1"/>
          </p:cNvSpPr>
          <p:nvPr>
            <p:ph type="pic" sz="quarter" idx="14"/>
          </p:nvPr>
        </p:nvSpPr>
        <p:spPr/>
      </p:sp>
      <p:sp>
        <p:nvSpPr>
          <p:cNvPr id="20484" name="AutoShape 4"/>
          <p:cNvSpPr>
            <a:spLocks/>
          </p:cNvSpPr>
          <p:nvPr/>
        </p:nvSpPr>
        <p:spPr bwMode="auto">
          <a:xfrm>
            <a:off x="13419535" y="4014788"/>
            <a:ext cx="3930253"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485" name="AutoShape 5"/>
          <p:cNvSpPr>
            <a:spLocks/>
          </p:cNvSpPr>
          <p:nvPr/>
        </p:nvSpPr>
        <p:spPr bwMode="auto">
          <a:xfrm>
            <a:off x="9258300" y="4014788"/>
            <a:ext cx="3930254"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20486" name="AutoShape 6"/>
          <p:cNvSpPr>
            <a:spLocks/>
          </p:cNvSpPr>
          <p:nvPr/>
        </p:nvSpPr>
        <p:spPr bwMode="auto">
          <a:xfrm>
            <a:off x="5098256" y="4014788"/>
            <a:ext cx="3930254" cy="6905625"/>
          </a:xfrm>
          <a:custGeom>
            <a:avLst/>
            <a:gdLst>
              <a:gd name="T0" fmla="*/ 2620169 w 21600"/>
              <a:gd name="T1" fmla="*/ 4603750 h 21600"/>
              <a:gd name="T2" fmla="*/ 2620169 w 21600"/>
              <a:gd name="T3" fmla="*/ 4603750 h 21600"/>
              <a:gd name="T4" fmla="*/ 2620169 w 21600"/>
              <a:gd name="T5" fmla="*/ 4603750 h 21600"/>
              <a:gd name="T6" fmla="*/ 2620169 w 21600"/>
              <a:gd name="T7" fmla="*/ 4603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bg1"/>
              </a:solidFill>
            </a:endParaRPr>
          </a:p>
        </p:txBody>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5" name="Picture Placeholder 14"/>
          <p:cNvSpPr>
            <a:spLocks noGrp="1"/>
          </p:cNvSpPr>
          <p:nvPr>
            <p:ph type="pic" sz="quarter" idx="15"/>
          </p:nvPr>
        </p:nvSpPr>
        <p:spPr/>
      </p:sp>
      <p:sp>
        <p:nvSpPr>
          <p:cNvPr id="204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83F02C9-5484-4498-9302-F61C153C27BB}" type="slidenum">
              <a:rPr lang="en-US" sz="1500">
                <a:solidFill>
                  <a:schemeClr val="tx2"/>
                </a:solidFill>
              </a:rPr>
              <a:pPr algn="ctr" eaLnBrk="1">
                <a:lnSpc>
                  <a:spcPct val="100000"/>
                </a:lnSpc>
              </a:pPr>
              <a:t>16</a:t>
            </a:fld>
            <a:endParaRPr lang="en-US" sz="1800" dirty="0">
              <a:solidFill>
                <a:schemeClr val="tx2"/>
              </a:solidFill>
            </a:endParaRPr>
          </a:p>
        </p:txBody>
      </p:sp>
      <p:sp>
        <p:nvSpPr>
          <p:cNvPr id="20492" name="AutoShape 12"/>
          <p:cNvSpPr>
            <a:spLocks/>
          </p:cNvSpPr>
          <p:nvPr/>
        </p:nvSpPr>
        <p:spPr bwMode="auto">
          <a:xfrm>
            <a:off x="937023" y="9164241"/>
            <a:ext cx="3930253"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bg1"/>
              </a:solidFill>
            </a:endParaRPr>
          </a:p>
        </p:txBody>
      </p:sp>
      <p:sp>
        <p:nvSpPr>
          <p:cNvPr id="20493" name="AutoShape 13"/>
          <p:cNvSpPr>
            <a:spLocks/>
          </p:cNvSpPr>
          <p:nvPr/>
        </p:nvSpPr>
        <p:spPr bwMode="auto">
          <a:xfrm>
            <a:off x="9540479"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bg1"/>
              </a:solidFill>
            </a:endParaRPr>
          </a:p>
        </p:txBody>
      </p:sp>
      <p:sp>
        <p:nvSpPr>
          <p:cNvPr id="20494" name="AutoShape 14"/>
          <p:cNvSpPr>
            <a:spLocks/>
          </p:cNvSpPr>
          <p:nvPr/>
        </p:nvSpPr>
        <p:spPr bwMode="auto">
          <a:xfrm>
            <a:off x="9785747" y="4681537"/>
            <a:ext cx="365522" cy="366713"/>
          </a:xfrm>
          <a:custGeom>
            <a:avLst/>
            <a:gdLst>
              <a:gd name="T0" fmla="*/ 243681 w 21470"/>
              <a:gd name="T1" fmla="*/ 247436 h 21470"/>
              <a:gd name="T2" fmla="*/ 243681 w 21470"/>
              <a:gd name="T3" fmla="*/ 247436 h 21470"/>
              <a:gd name="T4" fmla="*/ 243681 w 21470"/>
              <a:gd name="T5" fmla="*/ 247436 h 21470"/>
              <a:gd name="T6" fmla="*/ 243681 w 21470"/>
              <a:gd name="T7" fmla="*/ 247436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0495" name="AutoShape 15"/>
          <p:cNvSpPr>
            <a:spLocks/>
          </p:cNvSpPr>
          <p:nvPr/>
        </p:nvSpPr>
        <p:spPr bwMode="auto">
          <a:xfrm>
            <a:off x="13670756"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bg1"/>
              </a:solidFill>
            </a:endParaRPr>
          </a:p>
        </p:txBody>
      </p:sp>
      <p:sp>
        <p:nvSpPr>
          <p:cNvPr id="20496" name="AutoShape 16"/>
          <p:cNvSpPr>
            <a:spLocks/>
          </p:cNvSpPr>
          <p:nvPr/>
        </p:nvSpPr>
        <p:spPr bwMode="auto">
          <a:xfrm>
            <a:off x="13905310" y="4670823"/>
            <a:ext cx="388144" cy="388144"/>
          </a:xfrm>
          <a:custGeom>
            <a:avLst/>
            <a:gdLst>
              <a:gd name="T0" fmla="*/ 258763 w 21600"/>
              <a:gd name="T1" fmla="*/ 258763 h 21600"/>
              <a:gd name="T2" fmla="*/ 258763 w 21600"/>
              <a:gd name="T3" fmla="*/ 258763 h 21600"/>
              <a:gd name="T4" fmla="*/ 258763 w 21600"/>
              <a:gd name="T5" fmla="*/ 258763 h 21600"/>
              <a:gd name="T6" fmla="*/ 258763 w 21600"/>
              <a:gd name="T7" fmla="*/ 258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2"/>
                </a:moveTo>
                <a:lnTo>
                  <a:pt x="13366" y="7908"/>
                </a:lnTo>
                <a:lnTo>
                  <a:pt x="12712" y="7528"/>
                </a:lnTo>
                <a:lnTo>
                  <a:pt x="12318" y="11594"/>
                </a:lnTo>
                <a:lnTo>
                  <a:pt x="20248" y="13078"/>
                </a:lnTo>
                <a:lnTo>
                  <a:pt x="20248" y="11922"/>
                </a:lnTo>
                <a:cubicBezTo>
                  <a:pt x="20248" y="11922"/>
                  <a:pt x="20248" y="11922"/>
                  <a:pt x="20248" y="11922"/>
                </a:cubicBezTo>
                <a:close/>
                <a:moveTo>
                  <a:pt x="10800" y="1688"/>
                </a:moveTo>
                <a:cubicBezTo>
                  <a:pt x="10052" y="1688"/>
                  <a:pt x="9449" y="3305"/>
                  <a:pt x="9449" y="4051"/>
                </a:cubicBezTo>
                <a:cubicBezTo>
                  <a:pt x="9449" y="4796"/>
                  <a:pt x="10391" y="17296"/>
                  <a:pt x="10800" y="17296"/>
                </a:cubicBezTo>
                <a:cubicBezTo>
                  <a:pt x="11208" y="17296"/>
                  <a:pt x="12150" y="4796"/>
                  <a:pt x="12150" y="4051"/>
                </a:cubicBezTo>
                <a:cubicBezTo>
                  <a:pt x="12150" y="3305"/>
                  <a:pt x="11545" y="1688"/>
                  <a:pt x="10800" y="1688"/>
                </a:cubicBezTo>
                <a:cubicBezTo>
                  <a:pt x="10800" y="1688"/>
                  <a:pt x="10800" y="1688"/>
                  <a:pt x="10800" y="1688"/>
                </a:cubicBezTo>
                <a:close/>
                <a:moveTo>
                  <a:pt x="8886" y="7528"/>
                </a:moveTo>
                <a:lnTo>
                  <a:pt x="8231" y="7908"/>
                </a:lnTo>
                <a:lnTo>
                  <a:pt x="1350" y="11922"/>
                </a:lnTo>
                <a:lnTo>
                  <a:pt x="1350" y="13078"/>
                </a:lnTo>
                <a:lnTo>
                  <a:pt x="8604" y="11721"/>
                </a:lnTo>
                <a:lnTo>
                  <a:pt x="9279" y="11594"/>
                </a:lnTo>
                <a:lnTo>
                  <a:pt x="8886" y="7528"/>
                </a:lnTo>
                <a:cubicBezTo>
                  <a:pt x="8886" y="7528"/>
                  <a:pt x="8886" y="7528"/>
                  <a:pt x="8886" y="7528"/>
                </a:cubicBezTo>
                <a:close/>
                <a:moveTo>
                  <a:pt x="7423" y="20333"/>
                </a:moveTo>
                <a:lnTo>
                  <a:pt x="7423" y="20587"/>
                </a:lnTo>
                <a:lnTo>
                  <a:pt x="9938" y="20038"/>
                </a:lnTo>
                <a:cubicBezTo>
                  <a:pt x="9846" y="19709"/>
                  <a:pt x="9755" y="19338"/>
                  <a:pt x="9667" y="18931"/>
                </a:cubicBezTo>
                <a:lnTo>
                  <a:pt x="7423" y="20333"/>
                </a:lnTo>
                <a:cubicBezTo>
                  <a:pt x="7423" y="20333"/>
                  <a:pt x="7423" y="20333"/>
                  <a:pt x="7423" y="20333"/>
                </a:cubicBezTo>
                <a:close/>
                <a:moveTo>
                  <a:pt x="14176" y="20587"/>
                </a:moveTo>
                <a:lnTo>
                  <a:pt x="14176" y="20333"/>
                </a:lnTo>
                <a:lnTo>
                  <a:pt x="11932" y="18931"/>
                </a:lnTo>
                <a:cubicBezTo>
                  <a:pt x="11842" y="19338"/>
                  <a:pt x="11753" y="19709"/>
                  <a:pt x="11661" y="20038"/>
                </a:cubicBezTo>
                <a:lnTo>
                  <a:pt x="14176" y="20587"/>
                </a:lnTo>
                <a:cubicBezTo>
                  <a:pt x="14176" y="20587"/>
                  <a:pt x="14176" y="20587"/>
                  <a:pt x="14176" y="20587"/>
                </a:cubicBezTo>
                <a:close/>
                <a:moveTo>
                  <a:pt x="21600" y="14682"/>
                </a:moveTo>
                <a:lnTo>
                  <a:pt x="12844" y="13034"/>
                </a:lnTo>
                <a:cubicBezTo>
                  <a:pt x="12634" y="14791"/>
                  <a:pt x="12390" y="16533"/>
                  <a:pt x="12121" y="17983"/>
                </a:cubicBezTo>
                <a:lnTo>
                  <a:pt x="14852" y="19575"/>
                </a:lnTo>
                <a:lnTo>
                  <a:pt x="14852" y="21599"/>
                </a:lnTo>
                <a:lnTo>
                  <a:pt x="11352" y="20944"/>
                </a:lnTo>
                <a:cubicBezTo>
                  <a:pt x="11174" y="21360"/>
                  <a:pt x="10989" y="21599"/>
                  <a:pt x="10800" y="21599"/>
                </a:cubicBezTo>
                <a:cubicBezTo>
                  <a:pt x="10610" y="21599"/>
                  <a:pt x="10425" y="21360"/>
                  <a:pt x="10245" y="20944"/>
                </a:cubicBezTo>
                <a:lnTo>
                  <a:pt x="6747" y="21599"/>
                </a:lnTo>
                <a:lnTo>
                  <a:pt x="6747" y="19575"/>
                </a:lnTo>
                <a:lnTo>
                  <a:pt x="9478" y="17983"/>
                </a:lnTo>
                <a:cubicBezTo>
                  <a:pt x="9207" y="16533"/>
                  <a:pt x="8964" y="14791"/>
                  <a:pt x="8754" y="13034"/>
                </a:cubicBezTo>
                <a:lnTo>
                  <a:pt x="0" y="14682"/>
                </a:lnTo>
                <a:lnTo>
                  <a:pt x="0" y="11120"/>
                </a:lnTo>
                <a:lnTo>
                  <a:pt x="8108" y="6373"/>
                </a:lnTo>
                <a:cubicBezTo>
                  <a:pt x="8019" y="5204"/>
                  <a:pt x="7970" y="4353"/>
                  <a:pt x="7970" y="4051"/>
                </a:cubicBezTo>
                <a:cubicBezTo>
                  <a:pt x="7970" y="2489"/>
                  <a:pt x="9237" y="0"/>
                  <a:pt x="10800" y="0"/>
                </a:cubicBezTo>
                <a:cubicBezTo>
                  <a:pt x="12360" y="0"/>
                  <a:pt x="13626" y="2489"/>
                  <a:pt x="13626" y="4051"/>
                </a:cubicBezTo>
                <a:cubicBezTo>
                  <a:pt x="13626" y="4353"/>
                  <a:pt x="13578" y="5204"/>
                  <a:pt x="13491" y="6373"/>
                </a:cubicBezTo>
                <a:lnTo>
                  <a:pt x="21600" y="11120"/>
                </a:lnTo>
                <a:lnTo>
                  <a:pt x="21600" y="14682"/>
                </a:lnTo>
                <a:cubicBezTo>
                  <a:pt x="21600" y="14682"/>
                  <a:pt x="21600" y="14682"/>
                  <a:pt x="21600" y="14682"/>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0497" name="AutoShape 17"/>
          <p:cNvSpPr>
            <a:spLocks/>
          </p:cNvSpPr>
          <p:nvPr/>
        </p:nvSpPr>
        <p:spPr bwMode="auto">
          <a:xfrm>
            <a:off x="5409010"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bg1"/>
              </a:solidFill>
            </a:endParaRPr>
          </a:p>
        </p:txBody>
      </p:sp>
      <p:sp>
        <p:nvSpPr>
          <p:cNvPr id="20498" name="AutoShape 18"/>
          <p:cNvSpPr>
            <a:spLocks/>
          </p:cNvSpPr>
          <p:nvPr/>
        </p:nvSpPr>
        <p:spPr bwMode="auto">
          <a:xfrm>
            <a:off x="5666185" y="4687492"/>
            <a:ext cx="354806" cy="354806"/>
          </a:xfrm>
          <a:custGeom>
            <a:avLst/>
            <a:gdLst>
              <a:gd name="T0" fmla="*/ 236538 w 21444"/>
              <a:gd name="T1" fmla="*/ 236538 h 21444"/>
              <a:gd name="T2" fmla="*/ 236538 w 21444"/>
              <a:gd name="T3" fmla="*/ 236538 h 21444"/>
              <a:gd name="T4" fmla="*/ 236538 w 21444"/>
              <a:gd name="T5" fmla="*/ 236538 h 21444"/>
              <a:gd name="T6" fmla="*/ 236538 w 21444"/>
              <a:gd name="T7" fmla="*/ 236538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2"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0499" name="AutoShape 19"/>
          <p:cNvSpPr>
            <a:spLocks/>
          </p:cNvSpPr>
          <p:nvPr/>
        </p:nvSpPr>
        <p:spPr bwMode="auto">
          <a:xfrm>
            <a:off x="1278731" y="4436269"/>
            <a:ext cx="857250" cy="857250"/>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bg1"/>
              </a:solidFill>
            </a:endParaRPr>
          </a:p>
        </p:txBody>
      </p:sp>
      <p:sp>
        <p:nvSpPr>
          <p:cNvPr id="20500" name="AutoShape 20"/>
          <p:cNvSpPr>
            <a:spLocks/>
          </p:cNvSpPr>
          <p:nvPr/>
        </p:nvSpPr>
        <p:spPr bwMode="auto">
          <a:xfrm>
            <a:off x="1551385" y="4638675"/>
            <a:ext cx="311944" cy="452438"/>
          </a:xfrm>
          <a:custGeom>
            <a:avLst/>
            <a:gdLst>
              <a:gd name="T0" fmla="*/ 207963 w 21600"/>
              <a:gd name="T1" fmla="*/ 301625 h 21600"/>
              <a:gd name="T2" fmla="*/ 207963 w 21600"/>
              <a:gd name="T3" fmla="*/ 301625 h 21600"/>
              <a:gd name="T4" fmla="*/ 207963 w 21600"/>
              <a:gd name="T5" fmla="*/ 301625 h 21600"/>
              <a:gd name="T6" fmla="*/ 207963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bg1"/>
              </a:solidFill>
            </a:endParaRPr>
          </a:p>
        </p:txBody>
      </p:sp>
      <p:sp>
        <p:nvSpPr>
          <p:cNvPr id="20501" name="AutoShape 21"/>
          <p:cNvSpPr>
            <a:spLocks/>
          </p:cNvSpPr>
          <p:nvPr/>
        </p:nvSpPr>
        <p:spPr bwMode="auto">
          <a:xfrm>
            <a:off x="5098256" y="9164241"/>
            <a:ext cx="3930254"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alpha val="80000"/>
            </a:schemeClr>
          </a:solidFill>
          <a:ln>
            <a:noFill/>
          </a:ln>
          <a:effectLst/>
          <a:extLst/>
        </p:spPr>
        <p:txBody>
          <a:bodyPr lIns="0" tIns="0" rIns="0" bIns="0" anchor="ctr"/>
          <a:lstStyle/>
          <a:p>
            <a:endParaRPr lang="id-ID" sz="1800">
              <a:solidFill>
                <a:schemeClr val="bg1"/>
              </a:solidFill>
            </a:endParaRPr>
          </a:p>
        </p:txBody>
      </p:sp>
      <p:sp>
        <p:nvSpPr>
          <p:cNvPr id="20502" name="AutoShape 22"/>
          <p:cNvSpPr>
            <a:spLocks/>
          </p:cNvSpPr>
          <p:nvPr/>
        </p:nvSpPr>
        <p:spPr bwMode="auto">
          <a:xfrm>
            <a:off x="9258300" y="9164241"/>
            <a:ext cx="3930254"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sz="1800">
              <a:solidFill>
                <a:schemeClr val="bg1"/>
              </a:solidFill>
            </a:endParaRPr>
          </a:p>
        </p:txBody>
      </p:sp>
      <p:sp>
        <p:nvSpPr>
          <p:cNvPr id="20503" name="AutoShape 23"/>
          <p:cNvSpPr>
            <a:spLocks/>
          </p:cNvSpPr>
          <p:nvPr/>
        </p:nvSpPr>
        <p:spPr bwMode="auto">
          <a:xfrm>
            <a:off x="13419535" y="9164241"/>
            <a:ext cx="3930253" cy="1757363"/>
          </a:xfrm>
          <a:custGeom>
            <a:avLst/>
            <a:gdLst>
              <a:gd name="T0" fmla="*/ 2620169 w 21600"/>
              <a:gd name="T1" fmla="*/ 1171575 h 21600"/>
              <a:gd name="T2" fmla="*/ 2620169 w 21600"/>
              <a:gd name="T3" fmla="*/ 1171575 h 21600"/>
              <a:gd name="T4" fmla="*/ 2620169 w 21600"/>
              <a:gd name="T5" fmla="*/ 1171575 h 21600"/>
              <a:gd name="T6" fmla="*/ 2620169 w 21600"/>
              <a:gd name="T7" fmla="*/ 1171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alpha val="80000"/>
            </a:schemeClr>
          </a:solidFill>
          <a:ln>
            <a:noFill/>
          </a:ln>
          <a:effectLst/>
          <a:extLst/>
        </p:spPr>
        <p:txBody>
          <a:bodyPr lIns="0" tIns="0" rIns="0" bIns="0" anchor="ctr"/>
          <a:lstStyle/>
          <a:p>
            <a:endParaRPr lang="id-ID" sz="1800">
              <a:solidFill>
                <a:schemeClr val="bg1"/>
              </a:solidFill>
            </a:endParaRPr>
          </a:p>
        </p:txBody>
      </p:sp>
      <p:sp>
        <p:nvSpPr>
          <p:cNvPr id="20504" name="AutoShape 24"/>
          <p:cNvSpPr>
            <a:spLocks/>
          </p:cNvSpPr>
          <p:nvPr/>
        </p:nvSpPr>
        <p:spPr bwMode="auto">
          <a:xfrm>
            <a:off x="2271713" y="4702969"/>
            <a:ext cx="48696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Idea</a:t>
            </a:r>
            <a:endParaRPr lang="en-US" sz="1800" dirty="0">
              <a:solidFill>
                <a:schemeClr val="bg1"/>
              </a:solidFill>
              <a:latin typeface="Roboto" charset="0"/>
              <a:ea typeface="ＭＳ Ｐゴシック" charset="0"/>
              <a:cs typeface="Roboto" charset="0"/>
              <a:sym typeface="Roboto" charset="0"/>
            </a:endParaRPr>
          </a:p>
        </p:txBody>
      </p:sp>
      <p:sp>
        <p:nvSpPr>
          <p:cNvPr id="20505" name="AutoShape 25"/>
          <p:cNvSpPr>
            <a:spLocks/>
          </p:cNvSpPr>
          <p:nvPr/>
        </p:nvSpPr>
        <p:spPr bwMode="auto">
          <a:xfrm>
            <a:off x="6424613" y="4702969"/>
            <a:ext cx="177879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Communication</a:t>
            </a:r>
            <a:endParaRPr lang="en-US" sz="1800" dirty="0">
              <a:solidFill>
                <a:schemeClr val="bg1"/>
              </a:solidFill>
              <a:latin typeface="Roboto" charset="0"/>
              <a:ea typeface="ＭＳ Ｐゴシック" charset="0"/>
              <a:cs typeface="Roboto" charset="0"/>
              <a:sym typeface="Roboto" charset="0"/>
            </a:endParaRPr>
          </a:p>
        </p:txBody>
      </p:sp>
      <p:sp>
        <p:nvSpPr>
          <p:cNvPr id="20506" name="AutoShape 26"/>
          <p:cNvSpPr>
            <a:spLocks/>
          </p:cNvSpPr>
          <p:nvPr/>
        </p:nvSpPr>
        <p:spPr bwMode="auto">
          <a:xfrm>
            <a:off x="10587037" y="4702969"/>
            <a:ext cx="77747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Design</a:t>
            </a:r>
            <a:endParaRPr lang="en-US" sz="1800" dirty="0">
              <a:solidFill>
                <a:schemeClr val="bg1"/>
              </a:solidFill>
              <a:latin typeface="Roboto" charset="0"/>
              <a:ea typeface="ＭＳ Ｐゴシック" charset="0"/>
              <a:cs typeface="Roboto" charset="0"/>
              <a:sym typeface="Roboto" charset="0"/>
            </a:endParaRPr>
          </a:p>
        </p:txBody>
      </p:sp>
      <p:sp>
        <p:nvSpPr>
          <p:cNvPr id="20507" name="AutoShape 27"/>
          <p:cNvSpPr>
            <a:spLocks/>
          </p:cNvSpPr>
          <p:nvPr/>
        </p:nvSpPr>
        <p:spPr bwMode="auto">
          <a:xfrm>
            <a:off x="14703028" y="4702969"/>
            <a:ext cx="9941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Planning</a:t>
            </a:r>
            <a:endParaRPr lang="en-US" sz="1800">
              <a:solidFill>
                <a:schemeClr val="bg1"/>
              </a:solidFill>
              <a:latin typeface="Roboto" charset="0"/>
              <a:ea typeface="ＭＳ Ｐゴシック" charset="0"/>
              <a:cs typeface="Roboto" charset="0"/>
              <a:sym typeface="Roboto" charset="0"/>
            </a:endParaRPr>
          </a:p>
        </p:txBody>
      </p:sp>
      <p:sp>
        <p:nvSpPr>
          <p:cNvPr id="20508" name="AutoShape 28"/>
          <p:cNvSpPr>
            <a:spLocks/>
          </p:cNvSpPr>
          <p:nvPr/>
        </p:nvSpPr>
        <p:spPr bwMode="auto">
          <a:xfrm>
            <a:off x="1240632"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09" name="AutoShape 29"/>
          <p:cNvSpPr>
            <a:spLocks/>
          </p:cNvSpPr>
          <p:nvPr/>
        </p:nvSpPr>
        <p:spPr bwMode="auto">
          <a:xfrm>
            <a:off x="5401866"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0" name="AutoShape 30"/>
          <p:cNvSpPr>
            <a:spLocks/>
          </p:cNvSpPr>
          <p:nvPr/>
        </p:nvSpPr>
        <p:spPr bwMode="auto">
          <a:xfrm>
            <a:off x="9563100"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0511" name="AutoShape 31"/>
          <p:cNvSpPr>
            <a:spLocks/>
          </p:cNvSpPr>
          <p:nvPr/>
        </p:nvSpPr>
        <p:spPr bwMode="auto">
          <a:xfrm>
            <a:off x="13724335" y="9554766"/>
            <a:ext cx="332184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a:t>
            </a:r>
          </a:p>
        </p:txBody>
      </p:sp>
      <p:sp>
        <p:nvSpPr>
          <p:cNvPr id="2" name="Title 1"/>
          <p:cNvSpPr>
            <a:spLocks noGrp="1"/>
          </p:cNvSpPr>
          <p:nvPr>
            <p:ph type="title"/>
          </p:nvPr>
        </p:nvSpPr>
        <p:spPr/>
        <p:txBody>
          <a:bodyPr/>
          <a:lstStyle/>
          <a:p>
            <a:endParaRPr lang="id-ID" dirty="0"/>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2EF12D5-BBF4-4884-8334-697327DC99E0}" type="slidenum">
              <a:rPr lang="en-US" sz="1500">
                <a:solidFill>
                  <a:schemeClr val="tx2"/>
                </a:solidFill>
              </a:rPr>
              <a:pPr algn="ctr" eaLnBrk="1">
                <a:lnSpc>
                  <a:spcPct val="100000"/>
                </a:lnSpc>
              </a:pPr>
              <a:t>160</a:t>
            </a:fld>
            <a:endParaRPr lang="en-US" sz="1800">
              <a:solidFill>
                <a:schemeClr val="tx2"/>
              </a:solidFill>
            </a:endParaRPr>
          </a:p>
        </p:txBody>
      </p:sp>
      <p:grpSp>
        <p:nvGrpSpPr>
          <p:cNvPr id="171010" name="Group 4"/>
          <p:cNvGrpSpPr>
            <a:grpSpLocks/>
          </p:cNvGrpSpPr>
          <p:nvPr/>
        </p:nvGrpSpPr>
        <p:grpSpPr bwMode="auto">
          <a:xfrm>
            <a:off x="1200151" y="5023248"/>
            <a:ext cx="8271272" cy="5088731"/>
            <a:chOff x="-1" y="0"/>
            <a:chExt cx="11029822" cy="6785675"/>
          </a:xfrm>
          <a:solidFill>
            <a:schemeClr val="bg2"/>
          </a:solidFill>
        </p:grpSpPr>
        <p:sp>
          <p:nvSpPr>
            <p:cNvPr id="167941" name="AutoShape 5"/>
            <p:cNvSpPr>
              <a:spLocks/>
            </p:cNvSpPr>
            <p:nvPr/>
          </p:nvSpPr>
          <p:spPr bwMode="auto">
            <a:xfrm>
              <a:off x="10990128" y="854163"/>
              <a:ext cx="39693" cy="73033"/>
            </a:xfrm>
            <a:custGeom>
              <a:avLst/>
              <a:gdLst>
                <a:gd name="T0" fmla="*/ 19847 w 21600"/>
                <a:gd name="T1" fmla="*/ 36517 h 21600"/>
                <a:gd name="T2" fmla="*/ 19847 w 21600"/>
                <a:gd name="T3" fmla="*/ 36517 h 21600"/>
                <a:gd name="T4" fmla="*/ 19847 w 21600"/>
                <a:gd name="T5" fmla="*/ 36517 h 21600"/>
                <a:gd name="T6" fmla="*/ 19847 w 21600"/>
                <a:gd name="T7" fmla="*/ 365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600"/>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2" name="AutoShape 6"/>
            <p:cNvSpPr>
              <a:spLocks/>
            </p:cNvSpPr>
            <p:nvPr/>
          </p:nvSpPr>
          <p:spPr bwMode="auto">
            <a:xfrm>
              <a:off x="10832945" y="539806"/>
              <a:ext cx="88912" cy="77795"/>
            </a:xfrm>
            <a:custGeom>
              <a:avLst/>
              <a:gdLst>
                <a:gd name="T0" fmla="*/ 44456 w 21600"/>
                <a:gd name="T1" fmla="*/ 38898 h 21600"/>
                <a:gd name="T2" fmla="*/ 44456 w 21600"/>
                <a:gd name="T3" fmla="*/ 38898 h 21600"/>
                <a:gd name="T4" fmla="*/ 44456 w 21600"/>
                <a:gd name="T5" fmla="*/ 38898 h 21600"/>
                <a:gd name="T6" fmla="*/ 44456 w 21600"/>
                <a:gd name="T7" fmla="*/ 38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3" name="AutoShape 7"/>
            <p:cNvSpPr>
              <a:spLocks/>
            </p:cNvSpPr>
            <p:nvPr/>
          </p:nvSpPr>
          <p:spPr bwMode="auto">
            <a:xfrm>
              <a:off x="2030681" y="273078"/>
              <a:ext cx="2164048" cy="1336813"/>
            </a:xfrm>
            <a:custGeom>
              <a:avLst/>
              <a:gdLst>
                <a:gd name="T0" fmla="*/ 1082024 w 21600"/>
                <a:gd name="T1" fmla="*/ 668407 h 21600"/>
                <a:gd name="T2" fmla="*/ 1082024 w 21600"/>
                <a:gd name="T3" fmla="*/ 668407 h 21600"/>
                <a:gd name="T4" fmla="*/ 1082024 w 21600"/>
                <a:gd name="T5" fmla="*/ 668407 h 21600"/>
                <a:gd name="T6" fmla="*/ 1082024 w 21600"/>
                <a:gd name="T7" fmla="*/ 668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4" name="AutoShape 8"/>
            <p:cNvSpPr>
              <a:spLocks/>
            </p:cNvSpPr>
            <p:nvPr/>
          </p:nvSpPr>
          <p:spPr bwMode="auto">
            <a:xfrm>
              <a:off x="4140747" y="546156"/>
              <a:ext cx="1386071" cy="854163"/>
            </a:xfrm>
            <a:custGeom>
              <a:avLst/>
              <a:gdLst>
                <a:gd name="T0" fmla="*/ 693003 w 21581"/>
                <a:gd name="T1" fmla="*/ 427082 h 21600"/>
                <a:gd name="T2" fmla="*/ 693003 w 21581"/>
                <a:gd name="T3" fmla="*/ 427082 h 21600"/>
                <a:gd name="T4" fmla="*/ 693003 w 21581"/>
                <a:gd name="T5" fmla="*/ 427082 h 21600"/>
                <a:gd name="T6" fmla="*/ 693003 w 21581"/>
                <a:gd name="T7" fmla="*/ 427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5" name="AutoShape 9"/>
            <p:cNvSpPr>
              <a:spLocks/>
            </p:cNvSpPr>
            <p:nvPr/>
          </p:nvSpPr>
          <p:spPr bwMode="auto">
            <a:xfrm>
              <a:off x="4140747" y="546156"/>
              <a:ext cx="1397185" cy="863689"/>
            </a:xfrm>
            <a:custGeom>
              <a:avLst/>
              <a:gdLst>
                <a:gd name="T0" fmla="*/ 698593 w 21600"/>
                <a:gd name="T1" fmla="*/ 431845 h 21600"/>
                <a:gd name="T2" fmla="*/ 698593 w 21600"/>
                <a:gd name="T3" fmla="*/ 431845 h 21600"/>
                <a:gd name="T4" fmla="*/ 698593 w 21600"/>
                <a:gd name="T5" fmla="*/ 431845 h 21600"/>
                <a:gd name="T6" fmla="*/ 698593 w 21600"/>
                <a:gd name="T7" fmla="*/ 4318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600"/>
                    <a:pt x="2159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6" name="AutoShape 10"/>
            <p:cNvSpPr>
              <a:spLocks/>
            </p:cNvSpPr>
            <p:nvPr/>
          </p:nvSpPr>
          <p:spPr bwMode="auto">
            <a:xfrm>
              <a:off x="4101054" y="1366978"/>
              <a:ext cx="1470219" cy="962124"/>
            </a:xfrm>
            <a:custGeom>
              <a:avLst/>
              <a:gdLst>
                <a:gd name="T0" fmla="*/ 735110 w 21572"/>
                <a:gd name="T1" fmla="*/ 481062 h 21554"/>
                <a:gd name="T2" fmla="*/ 735110 w 21572"/>
                <a:gd name="T3" fmla="*/ 481062 h 21554"/>
                <a:gd name="T4" fmla="*/ 735110 w 21572"/>
                <a:gd name="T5" fmla="*/ 481062 h 21554"/>
                <a:gd name="T6" fmla="*/ 735110 w 21572"/>
                <a:gd name="T7" fmla="*/ 481062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7" name="AutoShape 11"/>
            <p:cNvSpPr>
              <a:spLocks/>
            </p:cNvSpPr>
            <p:nvPr/>
          </p:nvSpPr>
          <p:spPr bwMode="auto">
            <a:xfrm>
              <a:off x="4062949" y="1366978"/>
              <a:ext cx="1478158" cy="973238"/>
            </a:xfrm>
            <a:custGeom>
              <a:avLst/>
              <a:gdLst>
                <a:gd name="T0" fmla="*/ 739045 w 21539"/>
                <a:gd name="T1" fmla="*/ 486619 h 21600"/>
                <a:gd name="T2" fmla="*/ 739045 w 21539"/>
                <a:gd name="T3" fmla="*/ 486619 h 21600"/>
                <a:gd name="T4" fmla="*/ 739045 w 21539"/>
                <a:gd name="T5" fmla="*/ 486619 h 21600"/>
                <a:gd name="T6" fmla="*/ 739045 w 21539"/>
                <a:gd name="T7" fmla="*/ 4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599"/>
                    <a:pt x="2135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8" name="AutoShape 12"/>
            <p:cNvSpPr>
              <a:spLocks/>
            </p:cNvSpPr>
            <p:nvPr/>
          </p:nvSpPr>
          <p:spPr bwMode="auto">
            <a:xfrm>
              <a:off x="2656238" y="1484465"/>
              <a:ext cx="1468631" cy="1209800"/>
            </a:xfrm>
            <a:custGeom>
              <a:avLst/>
              <a:gdLst>
                <a:gd name="T0" fmla="*/ 734315 w 21600"/>
                <a:gd name="T1" fmla="*/ 604900 h 21600"/>
                <a:gd name="T2" fmla="*/ 734315 w 21600"/>
                <a:gd name="T3" fmla="*/ 604900 h 21600"/>
                <a:gd name="T4" fmla="*/ 734315 w 21600"/>
                <a:gd name="T5" fmla="*/ 604900 h 21600"/>
                <a:gd name="T6" fmla="*/ 734315 w 21600"/>
                <a:gd name="T7" fmla="*/ 6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49" name="AutoShape 13"/>
            <p:cNvSpPr>
              <a:spLocks/>
            </p:cNvSpPr>
            <p:nvPr/>
          </p:nvSpPr>
          <p:spPr bwMode="auto">
            <a:xfrm>
              <a:off x="2656238" y="1444774"/>
              <a:ext cx="1479746" cy="1220913"/>
            </a:xfrm>
            <a:custGeom>
              <a:avLst/>
              <a:gdLst>
                <a:gd name="T0" fmla="*/ 739873 w 21600"/>
                <a:gd name="T1" fmla="*/ 610457 h 21600"/>
                <a:gd name="T2" fmla="*/ 739873 w 21600"/>
                <a:gd name="T3" fmla="*/ 610457 h 21600"/>
                <a:gd name="T4" fmla="*/ 739873 w 21600"/>
                <a:gd name="T5" fmla="*/ 610457 h 21600"/>
                <a:gd name="T6" fmla="*/ 739873 w 21600"/>
                <a:gd name="T7" fmla="*/ 610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600"/>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599" y="2538"/>
                  </a:lnTo>
                  <a:lnTo>
                    <a:pt x="21042" y="12039"/>
                  </a:lnTo>
                  <a:cubicBezTo>
                    <a:pt x="21042" y="12039"/>
                    <a:pt x="20511" y="21600"/>
                    <a:pt x="2051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0" name="AutoShape 14"/>
            <p:cNvSpPr>
              <a:spLocks/>
            </p:cNvSpPr>
            <p:nvPr/>
          </p:nvSpPr>
          <p:spPr bwMode="auto">
            <a:xfrm>
              <a:off x="-1" y="1719439"/>
              <a:ext cx="1717902" cy="2881610"/>
            </a:xfrm>
            <a:custGeom>
              <a:avLst/>
              <a:gdLst>
                <a:gd name="T0" fmla="*/ 858911 w 21587"/>
                <a:gd name="T1" fmla="*/ 1440738 h 21589"/>
                <a:gd name="T2" fmla="*/ 858911 w 21587"/>
                <a:gd name="T3" fmla="*/ 1440738 h 21589"/>
                <a:gd name="T4" fmla="*/ 858911 w 21587"/>
                <a:gd name="T5" fmla="*/ 1440738 h 21589"/>
                <a:gd name="T6" fmla="*/ 858911 w 21587"/>
                <a:gd name="T7" fmla="*/ 144073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1" name="AutoShape 15"/>
            <p:cNvSpPr>
              <a:spLocks/>
            </p:cNvSpPr>
            <p:nvPr/>
          </p:nvSpPr>
          <p:spPr bwMode="auto">
            <a:xfrm>
              <a:off x="-1" y="1719439"/>
              <a:ext cx="1727429" cy="2892723"/>
            </a:xfrm>
            <a:custGeom>
              <a:avLst/>
              <a:gdLst>
                <a:gd name="T0" fmla="*/ 863715 w 21588"/>
                <a:gd name="T1" fmla="*/ 1446362 h 21600"/>
                <a:gd name="T2" fmla="*/ 863715 w 21588"/>
                <a:gd name="T3" fmla="*/ 1446362 h 21600"/>
                <a:gd name="T4" fmla="*/ 863715 w 21588"/>
                <a:gd name="T5" fmla="*/ 1446362 h 21600"/>
                <a:gd name="T6" fmla="*/ 863715 w 21588"/>
                <a:gd name="T7" fmla="*/ 1446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0"/>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8"/>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2"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2" name="AutoShape 16"/>
            <p:cNvSpPr>
              <a:spLocks/>
            </p:cNvSpPr>
            <p:nvPr/>
          </p:nvSpPr>
          <p:spPr bwMode="auto">
            <a:xfrm>
              <a:off x="781152" y="1914723"/>
              <a:ext cx="1336852" cy="2070314"/>
            </a:xfrm>
            <a:custGeom>
              <a:avLst/>
              <a:gdLst>
                <a:gd name="T0" fmla="*/ 668426 w 21600"/>
                <a:gd name="T1" fmla="*/ 1035157 h 21552"/>
                <a:gd name="T2" fmla="*/ 668426 w 21600"/>
                <a:gd name="T3" fmla="*/ 1035157 h 21552"/>
                <a:gd name="T4" fmla="*/ 668426 w 21600"/>
                <a:gd name="T5" fmla="*/ 1035157 h 21552"/>
                <a:gd name="T6" fmla="*/ 668426 w 21600"/>
                <a:gd name="T7" fmla="*/ 1035157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3" name="AutoShape 17"/>
            <p:cNvSpPr>
              <a:spLocks/>
            </p:cNvSpPr>
            <p:nvPr/>
          </p:nvSpPr>
          <p:spPr bwMode="auto">
            <a:xfrm>
              <a:off x="781152" y="1914723"/>
              <a:ext cx="1347966" cy="2081427"/>
            </a:xfrm>
            <a:custGeom>
              <a:avLst/>
              <a:gdLst>
                <a:gd name="T0" fmla="*/ 673983 w 21600"/>
                <a:gd name="T1" fmla="*/ 1040714 h 21600"/>
                <a:gd name="T2" fmla="*/ 673983 w 21600"/>
                <a:gd name="T3" fmla="*/ 1040714 h 21600"/>
                <a:gd name="T4" fmla="*/ 673983 w 21600"/>
                <a:gd name="T5" fmla="*/ 1040714 h 21600"/>
                <a:gd name="T6" fmla="*/ 673983 w 21600"/>
                <a:gd name="T7" fmla="*/ 10407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4" name="AutoShape 18"/>
            <p:cNvSpPr>
              <a:spLocks/>
            </p:cNvSpPr>
            <p:nvPr/>
          </p:nvSpPr>
          <p:spPr bwMode="auto">
            <a:xfrm>
              <a:off x="155595" y="625540"/>
              <a:ext cx="1692499" cy="1408257"/>
            </a:xfrm>
            <a:custGeom>
              <a:avLst/>
              <a:gdLst>
                <a:gd name="T0" fmla="*/ 846210 w 21555"/>
                <a:gd name="T1" fmla="*/ 705336 h 21581"/>
                <a:gd name="T2" fmla="*/ 846210 w 21555"/>
                <a:gd name="T3" fmla="*/ 705336 h 21581"/>
                <a:gd name="T4" fmla="*/ 846210 w 21555"/>
                <a:gd name="T5" fmla="*/ 705336 h 21581"/>
                <a:gd name="T6" fmla="*/ 846210 w 21555"/>
                <a:gd name="T7" fmla="*/ 705336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5" name="AutoShape 19"/>
            <p:cNvSpPr>
              <a:spLocks/>
            </p:cNvSpPr>
            <p:nvPr/>
          </p:nvSpPr>
          <p:spPr bwMode="auto">
            <a:xfrm>
              <a:off x="1524201" y="234974"/>
              <a:ext cx="1251115" cy="2027446"/>
            </a:xfrm>
            <a:custGeom>
              <a:avLst/>
              <a:gdLst>
                <a:gd name="T0" fmla="*/ 625558 w 21600"/>
                <a:gd name="T1" fmla="*/ 1013723 h 21600"/>
                <a:gd name="T2" fmla="*/ 625558 w 21600"/>
                <a:gd name="T3" fmla="*/ 1013723 h 21600"/>
                <a:gd name="T4" fmla="*/ 625558 w 21600"/>
                <a:gd name="T5" fmla="*/ 1013723 h 21600"/>
                <a:gd name="T6" fmla="*/ 625558 w 21600"/>
                <a:gd name="T7" fmla="*/ 10137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6" name="AutoShape 20"/>
            <p:cNvSpPr>
              <a:spLocks/>
            </p:cNvSpPr>
            <p:nvPr/>
          </p:nvSpPr>
          <p:spPr bwMode="auto">
            <a:xfrm>
              <a:off x="1524201" y="234974"/>
              <a:ext cx="1262230" cy="2038560"/>
            </a:xfrm>
            <a:custGeom>
              <a:avLst/>
              <a:gdLst>
                <a:gd name="T0" fmla="*/ 631115 w 21600"/>
                <a:gd name="T1" fmla="*/ 1019280 h 21600"/>
                <a:gd name="T2" fmla="*/ 631115 w 21600"/>
                <a:gd name="T3" fmla="*/ 1019280 h 21600"/>
                <a:gd name="T4" fmla="*/ 631115 w 21600"/>
                <a:gd name="T5" fmla="*/ 1019280 h 21600"/>
                <a:gd name="T6" fmla="*/ 631115 w 21600"/>
                <a:gd name="T7" fmla="*/ 10192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600"/>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600"/>
                    <a:pt x="1992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7" name="AutoShape 21"/>
            <p:cNvSpPr>
              <a:spLocks/>
            </p:cNvSpPr>
            <p:nvPr/>
          </p:nvSpPr>
          <p:spPr bwMode="auto">
            <a:xfrm>
              <a:off x="508066" y="0"/>
              <a:ext cx="1413062" cy="1019280"/>
            </a:xfrm>
            <a:custGeom>
              <a:avLst/>
              <a:gdLst>
                <a:gd name="T0" fmla="*/ 706498 w 21471"/>
                <a:gd name="T1" fmla="*/ 509640 h 21600"/>
                <a:gd name="T2" fmla="*/ 706498 w 21471"/>
                <a:gd name="T3" fmla="*/ 509640 h 21600"/>
                <a:gd name="T4" fmla="*/ 706498 w 21471"/>
                <a:gd name="T5" fmla="*/ 509640 h 21600"/>
                <a:gd name="T6" fmla="*/ 706498 w 21471"/>
                <a:gd name="T7" fmla="*/ 509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8" name="AutoShape 22"/>
            <p:cNvSpPr>
              <a:spLocks/>
            </p:cNvSpPr>
            <p:nvPr/>
          </p:nvSpPr>
          <p:spPr bwMode="auto">
            <a:xfrm>
              <a:off x="508066" y="0"/>
              <a:ext cx="1424176" cy="1030393"/>
            </a:xfrm>
            <a:custGeom>
              <a:avLst/>
              <a:gdLst>
                <a:gd name="T0" fmla="*/ 712088 w 21536"/>
                <a:gd name="T1" fmla="*/ 515197 h 21600"/>
                <a:gd name="T2" fmla="*/ 712088 w 21536"/>
                <a:gd name="T3" fmla="*/ 515197 h 21600"/>
                <a:gd name="T4" fmla="*/ 712088 w 21536"/>
                <a:gd name="T5" fmla="*/ 515197 h 21600"/>
                <a:gd name="T6" fmla="*/ 712088 w 21536"/>
                <a:gd name="T7" fmla="*/ 5151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700"/>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40"/>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599"/>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599"/>
                    <a:pt x="1949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59" name="AutoShape 23"/>
            <p:cNvSpPr>
              <a:spLocks/>
            </p:cNvSpPr>
            <p:nvPr/>
          </p:nvSpPr>
          <p:spPr bwMode="auto">
            <a:xfrm>
              <a:off x="1875085" y="2148109"/>
              <a:ext cx="1174905" cy="1481291"/>
            </a:xfrm>
            <a:custGeom>
              <a:avLst/>
              <a:gdLst>
                <a:gd name="T0" fmla="*/ 587453 w 21600"/>
                <a:gd name="T1" fmla="*/ 740646 h 21600"/>
                <a:gd name="T2" fmla="*/ 587453 w 21600"/>
                <a:gd name="T3" fmla="*/ 740646 h 21600"/>
                <a:gd name="T4" fmla="*/ 587453 w 21600"/>
                <a:gd name="T5" fmla="*/ 740646 h 21600"/>
                <a:gd name="T6" fmla="*/ 587453 w 21600"/>
                <a:gd name="T7" fmla="*/ 740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0" name="AutoShape 24"/>
            <p:cNvSpPr>
              <a:spLocks/>
            </p:cNvSpPr>
            <p:nvPr/>
          </p:nvSpPr>
          <p:spPr bwMode="auto">
            <a:xfrm>
              <a:off x="1875085" y="2148109"/>
              <a:ext cx="1186019" cy="1492404"/>
            </a:xfrm>
            <a:custGeom>
              <a:avLst/>
              <a:gdLst>
                <a:gd name="T0" fmla="*/ 593010 w 21600"/>
                <a:gd name="T1" fmla="*/ 746202 h 21600"/>
                <a:gd name="T2" fmla="*/ 593010 w 21600"/>
                <a:gd name="T3" fmla="*/ 746202 h 21600"/>
                <a:gd name="T4" fmla="*/ 593010 w 21600"/>
                <a:gd name="T5" fmla="*/ 746202 h 21600"/>
                <a:gd name="T6" fmla="*/ 593010 w 21600"/>
                <a:gd name="T7" fmla="*/ 746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1" name="AutoShape 25"/>
            <p:cNvSpPr>
              <a:spLocks/>
            </p:cNvSpPr>
            <p:nvPr/>
          </p:nvSpPr>
          <p:spPr bwMode="auto">
            <a:xfrm>
              <a:off x="1484508" y="3476984"/>
              <a:ext cx="1421000" cy="1663872"/>
            </a:xfrm>
            <a:custGeom>
              <a:avLst/>
              <a:gdLst>
                <a:gd name="T0" fmla="*/ 710500 w 21600"/>
                <a:gd name="T1" fmla="*/ 831936 h 21600"/>
                <a:gd name="T2" fmla="*/ 710500 w 21600"/>
                <a:gd name="T3" fmla="*/ 831936 h 21600"/>
                <a:gd name="T4" fmla="*/ 710500 w 21600"/>
                <a:gd name="T5" fmla="*/ 831936 h 21600"/>
                <a:gd name="T6" fmla="*/ 710500 w 21600"/>
                <a:gd name="T7" fmla="*/ 8319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2" name="AutoShape 26"/>
            <p:cNvSpPr>
              <a:spLocks/>
            </p:cNvSpPr>
            <p:nvPr/>
          </p:nvSpPr>
          <p:spPr bwMode="auto">
            <a:xfrm>
              <a:off x="1484508" y="3476984"/>
              <a:ext cx="1432114" cy="1674985"/>
            </a:xfrm>
            <a:custGeom>
              <a:avLst/>
              <a:gdLst>
                <a:gd name="T0" fmla="*/ 716057 w 21600"/>
                <a:gd name="T1" fmla="*/ 837493 h 21600"/>
                <a:gd name="T2" fmla="*/ 716057 w 21600"/>
                <a:gd name="T3" fmla="*/ 837493 h 21600"/>
                <a:gd name="T4" fmla="*/ 716057 w 21600"/>
                <a:gd name="T5" fmla="*/ 837493 h 21600"/>
                <a:gd name="T6" fmla="*/ 716057 w 21600"/>
                <a:gd name="T7" fmla="*/ 8374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8"/>
                    <a:pt x="682" y="14278"/>
                  </a:cubicBezTo>
                  <a:cubicBezTo>
                    <a:pt x="665" y="14278"/>
                    <a:pt x="645" y="14280"/>
                    <a:pt x="629" y="14316"/>
                  </a:cubicBezTo>
                  <a:lnTo>
                    <a:pt x="255" y="14766"/>
                  </a:lnTo>
                  <a:lnTo>
                    <a:pt x="180" y="14942"/>
                  </a:lnTo>
                  <a:lnTo>
                    <a:pt x="920" y="15318"/>
                  </a:lnTo>
                  <a:lnTo>
                    <a:pt x="7574" y="18597"/>
                  </a:lnTo>
                  <a:cubicBezTo>
                    <a:pt x="7574" y="18597"/>
                    <a:pt x="11916" y="20686"/>
                    <a:pt x="11916" y="20686"/>
                  </a:cubicBezTo>
                  <a:close/>
                  <a:moveTo>
                    <a:pt x="18705" y="21600"/>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600"/>
                    <a:pt x="18705"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3" name="AutoShape 27"/>
            <p:cNvSpPr>
              <a:spLocks/>
            </p:cNvSpPr>
            <p:nvPr/>
          </p:nvSpPr>
          <p:spPr bwMode="auto">
            <a:xfrm>
              <a:off x="2929324" y="2578366"/>
              <a:ext cx="1528964" cy="1195510"/>
            </a:xfrm>
            <a:custGeom>
              <a:avLst/>
              <a:gdLst>
                <a:gd name="T0" fmla="*/ 764482 w 21600"/>
                <a:gd name="T1" fmla="*/ 597755 h 21600"/>
                <a:gd name="T2" fmla="*/ 764482 w 21600"/>
                <a:gd name="T3" fmla="*/ 597755 h 21600"/>
                <a:gd name="T4" fmla="*/ 764482 w 21600"/>
                <a:gd name="T5" fmla="*/ 597755 h 21600"/>
                <a:gd name="T6" fmla="*/ 764482 w 21600"/>
                <a:gd name="T7" fmla="*/ 597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4" name="AutoShape 28"/>
            <p:cNvSpPr>
              <a:spLocks/>
            </p:cNvSpPr>
            <p:nvPr/>
          </p:nvSpPr>
          <p:spPr bwMode="auto">
            <a:xfrm>
              <a:off x="2891219" y="2578366"/>
              <a:ext cx="1538491" cy="1206624"/>
            </a:xfrm>
            <a:custGeom>
              <a:avLst/>
              <a:gdLst>
                <a:gd name="T0" fmla="*/ 769246 w 21600"/>
                <a:gd name="T1" fmla="*/ 603312 h 21600"/>
                <a:gd name="T2" fmla="*/ 769246 w 21600"/>
                <a:gd name="T3" fmla="*/ 603312 h 21600"/>
                <a:gd name="T4" fmla="*/ 769246 w 21600"/>
                <a:gd name="T5" fmla="*/ 603312 h 21600"/>
                <a:gd name="T6" fmla="*/ 769246 w 21600"/>
                <a:gd name="T7" fmla="*/ 603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599"/>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599"/>
                    <a:pt x="20857"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5" name="AutoShape 29"/>
            <p:cNvSpPr>
              <a:spLocks/>
            </p:cNvSpPr>
            <p:nvPr/>
          </p:nvSpPr>
          <p:spPr bwMode="auto">
            <a:xfrm>
              <a:off x="5390275" y="508052"/>
              <a:ext cx="1378132" cy="1560673"/>
            </a:xfrm>
            <a:custGeom>
              <a:avLst/>
              <a:gdLst>
                <a:gd name="T0" fmla="*/ 689034 w 21581"/>
                <a:gd name="T1" fmla="*/ 780337 h 21600"/>
                <a:gd name="T2" fmla="*/ 689034 w 21581"/>
                <a:gd name="T3" fmla="*/ 780337 h 21600"/>
                <a:gd name="T4" fmla="*/ 689034 w 21581"/>
                <a:gd name="T5" fmla="*/ 780337 h 21600"/>
                <a:gd name="T6" fmla="*/ 689034 w 21581"/>
                <a:gd name="T7" fmla="*/ 78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600"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6" name="AutoShape 30"/>
            <p:cNvSpPr>
              <a:spLocks/>
            </p:cNvSpPr>
            <p:nvPr/>
          </p:nvSpPr>
          <p:spPr bwMode="auto">
            <a:xfrm>
              <a:off x="5390275" y="508052"/>
              <a:ext cx="1387659" cy="1573374"/>
            </a:xfrm>
            <a:custGeom>
              <a:avLst/>
              <a:gdLst>
                <a:gd name="T0" fmla="*/ 693830 w 21572"/>
                <a:gd name="T1" fmla="*/ 786687 h 21600"/>
                <a:gd name="T2" fmla="*/ 693830 w 21572"/>
                <a:gd name="T3" fmla="*/ 786687 h 21600"/>
                <a:gd name="T4" fmla="*/ 693830 w 21572"/>
                <a:gd name="T5" fmla="*/ 786687 h 21600"/>
                <a:gd name="T6" fmla="*/ 693830 w 21572"/>
                <a:gd name="T7" fmla="*/ 7866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7" name="AutoShape 31"/>
            <p:cNvSpPr>
              <a:spLocks/>
            </p:cNvSpPr>
            <p:nvPr/>
          </p:nvSpPr>
          <p:spPr bwMode="auto">
            <a:xfrm>
              <a:off x="4375728" y="2968931"/>
              <a:ext cx="1557544" cy="831936"/>
            </a:xfrm>
            <a:custGeom>
              <a:avLst/>
              <a:gdLst>
                <a:gd name="T0" fmla="*/ 778772 w 21600"/>
                <a:gd name="T1" fmla="*/ 415968 h 21600"/>
                <a:gd name="T2" fmla="*/ 778772 w 21600"/>
                <a:gd name="T3" fmla="*/ 415968 h 21600"/>
                <a:gd name="T4" fmla="*/ 778772 w 21600"/>
                <a:gd name="T5" fmla="*/ 415968 h 21600"/>
                <a:gd name="T6" fmla="*/ 778772 w 21600"/>
                <a:gd name="T7" fmla="*/ 415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599"/>
                  </a:lnTo>
                  <a:lnTo>
                    <a:pt x="17958" y="21599"/>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8" name="AutoShape 32"/>
            <p:cNvSpPr>
              <a:spLocks/>
            </p:cNvSpPr>
            <p:nvPr/>
          </p:nvSpPr>
          <p:spPr bwMode="auto">
            <a:xfrm>
              <a:off x="4375728" y="2968931"/>
              <a:ext cx="1567070" cy="841462"/>
            </a:xfrm>
            <a:custGeom>
              <a:avLst/>
              <a:gdLst>
                <a:gd name="T0" fmla="*/ 783535 w 21600"/>
                <a:gd name="T1" fmla="*/ 420731 h 21600"/>
                <a:gd name="T2" fmla="*/ 783535 w 21600"/>
                <a:gd name="T3" fmla="*/ 420731 h 21600"/>
                <a:gd name="T4" fmla="*/ 783535 w 21600"/>
                <a:gd name="T5" fmla="*/ 420731 h 21600"/>
                <a:gd name="T6" fmla="*/ 783535 w 21600"/>
                <a:gd name="T7" fmla="*/ 420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599"/>
                  </a:moveTo>
                  <a:lnTo>
                    <a:pt x="11287" y="21599"/>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599" y="21470"/>
                  </a:lnTo>
                  <a:cubicBezTo>
                    <a:pt x="21599" y="21470"/>
                    <a:pt x="17914" y="21599"/>
                    <a:pt x="1791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69" name="AutoShape 33"/>
            <p:cNvSpPr>
              <a:spLocks/>
            </p:cNvSpPr>
            <p:nvPr/>
          </p:nvSpPr>
          <p:spPr bwMode="auto">
            <a:xfrm>
              <a:off x="6641391" y="4258114"/>
              <a:ext cx="754162" cy="1308235"/>
            </a:xfrm>
            <a:custGeom>
              <a:avLst/>
              <a:gdLst>
                <a:gd name="T0" fmla="*/ 377081 w 21600"/>
                <a:gd name="T1" fmla="*/ 654118 h 21594"/>
                <a:gd name="T2" fmla="*/ 377081 w 21600"/>
                <a:gd name="T3" fmla="*/ 654118 h 21594"/>
                <a:gd name="T4" fmla="*/ 377081 w 21600"/>
                <a:gd name="T5" fmla="*/ 654118 h 21594"/>
                <a:gd name="T6" fmla="*/ 377081 w 21600"/>
                <a:gd name="T7" fmla="*/ 654118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7"/>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0" name="AutoShape 34"/>
            <p:cNvSpPr>
              <a:spLocks/>
            </p:cNvSpPr>
            <p:nvPr/>
          </p:nvSpPr>
          <p:spPr bwMode="auto">
            <a:xfrm>
              <a:off x="6563592" y="2227492"/>
              <a:ext cx="843075" cy="1505105"/>
            </a:xfrm>
            <a:custGeom>
              <a:avLst/>
              <a:gdLst>
                <a:gd name="T0" fmla="*/ 421538 w 21434"/>
                <a:gd name="T1" fmla="*/ 752518 h 21587"/>
                <a:gd name="T2" fmla="*/ 421538 w 21434"/>
                <a:gd name="T3" fmla="*/ 752518 h 21587"/>
                <a:gd name="T4" fmla="*/ 421538 w 21434"/>
                <a:gd name="T5" fmla="*/ 752518 h 21587"/>
                <a:gd name="T6" fmla="*/ 421538 w 21434"/>
                <a:gd name="T7" fmla="*/ 752518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1"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1" name="AutoShape 35"/>
            <p:cNvSpPr>
              <a:spLocks/>
            </p:cNvSpPr>
            <p:nvPr/>
          </p:nvSpPr>
          <p:spPr bwMode="auto">
            <a:xfrm>
              <a:off x="5703053" y="2813340"/>
              <a:ext cx="1414650" cy="1225676"/>
            </a:xfrm>
            <a:custGeom>
              <a:avLst/>
              <a:gdLst>
                <a:gd name="T0" fmla="*/ 707325 w 21564"/>
                <a:gd name="T1" fmla="*/ 612838 h 21600"/>
                <a:gd name="T2" fmla="*/ 707325 w 21564"/>
                <a:gd name="T3" fmla="*/ 612838 h 21600"/>
                <a:gd name="T4" fmla="*/ 707325 w 21564"/>
                <a:gd name="T5" fmla="*/ 612838 h 21600"/>
                <a:gd name="T6" fmla="*/ 707325 w 21564"/>
                <a:gd name="T7" fmla="*/ 612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2" name="AutoShape 36"/>
            <p:cNvSpPr>
              <a:spLocks/>
            </p:cNvSpPr>
            <p:nvPr/>
          </p:nvSpPr>
          <p:spPr bwMode="auto">
            <a:xfrm>
              <a:off x="5703053" y="2813340"/>
              <a:ext cx="1424176" cy="1235202"/>
            </a:xfrm>
            <a:custGeom>
              <a:avLst/>
              <a:gdLst>
                <a:gd name="T0" fmla="*/ 712088 w 21568"/>
                <a:gd name="T1" fmla="*/ 617601 h 21600"/>
                <a:gd name="T2" fmla="*/ 712088 w 21568"/>
                <a:gd name="T3" fmla="*/ 617601 h 21600"/>
                <a:gd name="T4" fmla="*/ 712088 w 21568"/>
                <a:gd name="T5" fmla="*/ 617601 h 21600"/>
                <a:gd name="T6" fmla="*/ 712088 w 21568"/>
                <a:gd name="T7" fmla="*/ 617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3" name="AutoShape 37"/>
            <p:cNvSpPr>
              <a:spLocks/>
            </p:cNvSpPr>
            <p:nvPr/>
          </p:nvSpPr>
          <p:spPr bwMode="auto">
            <a:xfrm>
              <a:off x="7265360" y="1484465"/>
              <a:ext cx="69859" cy="128601"/>
            </a:xfrm>
            <a:custGeom>
              <a:avLst/>
              <a:gdLst>
                <a:gd name="T0" fmla="*/ 34930 w 21600"/>
                <a:gd name="T1" fmla="*/ 64301 h 21600"/>
                <a:gd name="T2" fmla="*/ 34930 w 21600"/>
                <a:gd name="T3" fmla="*/ 64301 h 21600"/>
                <a:gd name="T4" fmla="*/ 34930 w 21600"/>
                <a:gd name="T5" fmla="*/ 64301 h 21600"/>
                <a:gd name="T6" fmla="*/ 34930 w 21600"/>
                <a:gd name="T7" fmla="*/ 64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4" name="AutoShape 38"/>
            <p:cNvSpPr>
              <a:spLocks/>
            </p:cNvSpPr>
            <p:nvPr/>
          </p:nvSpPr>
          <p:spPr bwMode="auto">
            <a:xfrm>
              <a:off x="7265360" y="1484465"/>
              <a:ext cx="80974" cy="139714"/>
            </a:xfrm>
            <a:custGeom>
              <a:avLst/>
              <a:gdLst>
                <a:gd name="T0" fmla="*/ 40487 w 21600"/>
                <a:gd name="T1" fmla="*/ 69857 h 21600"/>
                <a:gd name="T2" fmla="*/ 40487 w 21600"/>
                <a:gd name="T3" fmla="*/ 69857 h 21600"/>
                <a:gd name="T4" fmla="*/ 40487 w 21600"/>
                <a:gd name="T5" fmla="*/ 69857 h 21600"/>
                <a:gd name="T6" fmla="*/ 40487 w 21600"/>
                <a:gd name="T7" fmla="*/ 69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599"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5" name="AutoShape 39"/>
            <p:cNvSpPr>
              <a:spLocks/>
            </p:cNvSpPr>
            <p:nvPr/>
          </p:nvSpPr>
          <p:spPr bwMode="auto">
            <a:xfrm>
              <a:off x="6211121" y="1093900"/>
              <a:ext cx="1060590" cy="1181222"/>
            </a:xfrm>
            <a:custGeom>
              <a:avLst/>
              <a:gdLst>
                <a:gd name="T0" fmla="*/ 530295 w 21580"/>
                <a:gd name="T1" fmla="*/ 591158 h 21590"/>
                <a:gd name="T2" fmla="*/ 530295 w 21580"/>
                <a:gd name="T3" fmla="*/ 591158 h 21590"/>
                <a:gd name="T4" fmla="*/ 530295 w 21580"/>
                <a:gd name="T5" fmla="*/ 591158 h 21590"/>
                <a:gd name="T6" fmla="*/ 530295 w 21580"/>
                <a:gd name="T7" fmla="*/ 59115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89"/>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6" name="AutoShape 40"/>
            <p:cNvSpPr>
              <a:spLocks/>
            </p:cNvSpPr>
            <p:nvPr/>
          </p:nvSpPr>
          <p:spPr bwMode="auto">
            <a:xfrm>
              <a:off x="6211121" y="1093900"/>
              <a:ext cx="1070117" cy="1190748"/>
            </a:xfrm>
            <a:custGeom>
              <a:avLst/>
              <a:gdLst>
                <a:gd name="T0" fmla="*/ 535034 w 21575"/>
                <a:gd name="T1" fmla="*/ 595374 h 21600"/>
                <a:gd name="T2" fmla="*/ 535034 w 21575"/>
                <a:gd name="T3" fmla="*/ 595374 h 21600"/>
                <a:gd name="T4" fmla="*/ 535034 w 21575"/>
                <a:gd name="T5" fmla="*/ 595374 h 21600"/>
                <a:gd name="T6" fmla="*/ 535034 w 21575"/>
                <a:gd name="T7" fmla="*/ 595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5"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7" name="AutoShape 41"/>
            <p:cNvSpPr>
              <a:spLocks/>
            </p:cNvSpPr>
            <p:nvPr/>
          </p:nvSpPr>
          <p:spPr bwMode="auto">
            <a:xfrm>
              <a:off x="5507766" y="2030621"/>
              <a:ext cx="1278106" cy="839875"/>
            </a:xfrm>
            <a:custGeom>
              <a:avLst/>
              <a:gdLst>
                <a:gd name="T0" fmla="*/ 639023 w 21575"/>
                <a:gd name="T1" fmla="*/ 425991 h 21435"/>
                <a:gd name="T2" fmla="*/ 639023 w 21575"/>
                <a:gd name="T3" fmla="*/ 425991 h 21435"/>
                <a:gd name="T4" fmla="*/ 639023 w 21575"/>
                <a:gd name="T5" fmla="*/ 425991 h 21435"/>
                <a:gd name="T6" fmla="*/ 639023 w 21575"/>
                <a:gd name="T7" fmla="*/ 42599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2"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8" name="AutoShape 42"/>
            <p:cNvSpPr>
              <a:spLocks/>
            </p:cNvSpPr>
            <p:nvPr/>
          </p:nvSpPr>
          <p:spPr bwMode="auto">
            <a:xfrm>
              <a:off x="5507766" y="2030621"/>
              <a:ext cx="1287632" cy="849401"/>
            </a:xfrm>
            <a:custGeom>
              <a:avLst/>
              <a:gdLst>
                <a:gd name="T0" fmla="*/ 643816 w 21572"/>
                <a:gd name="T1" fmla="*/ 424701 h 21600"/>
                <a:gd name="T2" fmla="*/ 643816 w 21572"/>
                <a:gd name="T3" fmla="*/ 424701 h 21600"/>
                <a:gd name="T4" fmla="*/ 643816 w 21572"/>
                <a:gd name="T5" fmla="*/ 424701 h 21600"/>
                <a:gd name="T6" fmla="*/ 643816 w 21572"/>
                <a:gd name="T7" fmla="*/ 42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6"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0"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79" name="AutoShape 43"/>
            <p:cNvSpPr>
              <a:spLocks/>
            </p:cNvSpPr>
            <p:nvPr/>
          </p:nvSpPr>
          <p:spPr bwMode="auto">
            <a:xfrm>
              <a:off x="6641391" y="1016105"/>
              <a:ext cx="1213010" cy="539806"/>
            </a:xfrm>
            <a:custGeom>
              <a:avLst/>
              <a:gdLst>
                <a:gd name="T0" fmla="*/ 606505 w 21600"/>
                <a:gd name="T1" fmla="*/ 269903 h 21600"/>
                <a:gd name="T2" fmla="*/ 606505 w 21600"/>
                <a:gd name="T3" fmla="*/ 269903 h 21600"/>
                <a:gd name="T4" fmla="*/ 606505 w 21600"/>
                <a:gd name="T5" fmla="*/ 269903 h 21600"/>
                <a:gd name="T6" fmla="*/ 606505 w 21600"/>
                <a:gd name="T7" fmla="*/ 269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599"/>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0" name="AutoShape 44"/>
            <p:cNvSpPr>
              <a:spLocks/>
            </p:cNvSpPr>
            <p:nvPr/>
          </p:nvSpPr>
          <p:spPr bwMode="auto">
            <a:xfrm>
              <a:off x="6641391" y="1016105"/>
              <a:ext cx="1227299" cy="555682"/>
            </a:xfrm>
            <a:custGeom>
              <a:avLst/>
              <a:gdLst>
                <a:gd name="T0" fmla="*/ 613650 w 21600"/>
                <a:gd name="T1" fmla="*/ 277841 h 21600"/>
                <a:gd name="T2" fmla="*/ 613650 w 21600"/>
                <a:gd name="T3" fmla="*/ 277841 h 21600"/>
                <a:gd name="T4" fmla="*/ 613650 w 21600"/>
                <a:gd name="T5" fmla="*/ 277841 h 21600"/>
                <a:gd name="T6" fmla="*/ 613650 w 21600"/>
                <a:gd name="T7" fmla="*/ 27784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1" name="AutoShape 45"/>
            <p:cNvSpPr>
              <a:spLocks/>
            </p:cNvSpPr>
            <p:nvPr/>
          </p:nvSpPr>
          <p:spPr bwMode="auto">
            <a:xfrm>
              <a:off x="6992274" y="938309"/>
              <a:ext cx="155596" cy="134952"/>
            </a:xfrm>
            <a:custGeom>
              <a:avLst/>
              <a:gdLst>
                <a:gd name="T0" fmla="*/ 77798 w 21600"/>
                <a:gd name="T1" fmla="*/ 67476 h 21600"/>
                <a:gd name="T2" fmla="*/ 77798 w 21600"/>
                <a:gd name="T3" fmla="*/ 67476 h 21600"/>
                <a:gd name="T4" fmla="*/ 77798 w 21600"/>
                <a:gd name="T5" fmla="*/ 67476 h 21600"/>
                <a:gd name="T6" fmla="*/ 77798 w 21600"/>
                <a:gd name="T7" fmla="*/ 67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599"/>
                  </a:lnTo>
                  <a:lnTo>
                    <a:pt x="9326" y="14308"/>
                  </a:lnTo>
                  <a:lnTo>
                    <a:pt x="13418" y="8849"/>
                  </a:lnTo>
                  <a:lnTo>
                    <a:pt x="15689" y="6499"/>
                  </a:lnTo>
                  <a:cubicBezTo>
                    <a:pt x="15689" y="6499"/>
                    <a:pt x="15689" y="6499"/>
                    <a:pt x="15689" y="64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2" name="AutoShape 46"/>
            <p:cNvSpPr>
              <a:spLocks/>
            </p:cNvSpPr>
            <p:nvPr/>
          </p:nvSpPr>
          <p:spPr bwMode="auto">
            <a:xfrm>
              <a:off x="6954169" y="898618"/>
              <a:ext cx="169885" cy="149240"/>
            </a:xfrm>
            <a:custGeom>
              <a:avLst/>
              <a:gdLst>
                <a:gd name="T0" fmla="*/ 84943 w 21600"/>
                <a:gd name="T1" fmla="*/ 74620 h 21600"/>
                <a:gd name="T2" fmla="*/ 84943 w 21600"/>
                <a:gd name="T3" fmla="*/ 74620 h 21600"/>
                <a:gd name="T4" fmla="*/ 84943 w 21600"/>
                <a:gd name="T5" fmla="*/ 74620 h 21600"/>
                <a:gd name="T6" fmla="*/ 84943 w 21600"/>
                <a:gd name="T7" fmla="*/ 74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3" name="AutoShape 47"/>
            <p:cNvSpPr>
              <a:spLocks/>
            </p:cNvSpPr>
            <p:nvPr/>
          </p:nvSpPr>
          <p:spPr bwMode="auto">
            <a:xfrm>
              <a:off x="7460649" y="1289183"/>
              <a:ext cx="822434" cy="1117715"/>
            </a:xfrm>
            <a:custGeom>
              <a:avLst/>
              <a:gdLst>
                <a:gd name="T0" fmla="*/ 411198 w 21591"/>
                <a:gd name="T1" fmla="*/ 559401 h 21589"/>
                <a:gd name="T2" fmla="*/ 411198 w 21591"/>
                <a:gd name="T3" fmla="*/ 559401 h 21589"/>
                <a:gd name="T4" fmla="*/ 411198 w 21591"/>
                <a:gd name="T5" fmla="*/ 559401 h 21589"/>
                <a:gd name="T6" fmla="*/ 411198 w 21591"/>
                <a:gd name="T7" fmla="*/ 55940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8"/>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8"/>
                  </a:lnTo>
                  <a:lnTo>
                    <a:pt x="85" y="21588"/>
                  </a:lnTo>
                  <a:cubicBezTo>
                    <a:pt x="85" y="21588"/>
                    <a:pt x="85" y="21588"/>
                    <a:pt x="85" y="2158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4" name="AutoShape 48"/>
            <p:cNvSpPr>
              <a:spLocks/>
            </p:cNvSpPr>
            <p:nvPr/>
          </p:nvSpPr>
          <p:spPr bwMode="auto">
            <a:xfrm>
              <a:off x="7422544" y="1289183"/>
              <a:ext cx="836723" cy="1127241"/>
            </a:xfrm>
            <a:custGeom>
              <a:avLst/>
              <a:gdLst>
                <a:gd name="T0" fmla="*/ 418342 w 21573"/>
                <a:gd name="T1" fmla="*/ 563621 h 21600"/>
                <a:gd name="T2" fmla="*/ 418342 w 21573"/>
                <a:gd name="T3" fmla="*/ 563621 h 21600"/>
                <a:gd name="T4" fmla="*/ 418342 w 21573"/>
                <a:gd name="T5" fmla="*/ 563621 h 21600"/>
                <a:gd name="T6" fmla="*/ 418342 w 21573"/>
                <a:gd name="T7" fmla="*/ 5636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599"/>
                  </a:moveTo>
                  <a:lnTo>
                    <a:pt x="0" y="21599"/>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599"/>
                    <a:pt x="60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5" name="AutoShape 49"/>
            <p:cNvSpPr>
              <a:spLocks/>
            </p:cNvSpPr>
            <p:nvPr/>
          </p:nvSpPr>
          <p:spPr bwMode="auto">
            <a:xfrm>
              <a:off x="7305053" y="2383083"/>
              <a:ext cx="649373" cy="1130417"/>
            </a:xfrm>
            <a:custGeom>
              <a:avLst/>
              <a:gdLst>
                <a:gd name="T0" fmla="*/ 324671 w 21567"/>
                <a:gd name="T1" fmla="*/ 565209 h 21584"/>
                <a:gd name="T2" fmla="*/ 324671 w 21567"/>
                <a:gd name="T3" fmla="*/ 565209 h 21584"/>
                <a:gd name="T4" fmla="*/ 324671 w 21567"/>
                <a:gd name="T5" fmla="*/ 565209 h 21584"/>
                <a:gd name="T6" fmla="*/ 324671 w 21567"/>
                <a:gd name="T7" fmla="*/ 565209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600"/>
                    <a:pt x="380" y="21589"/>
                    <a:pt x="380" y="21502"/>
                  </a:cubicBezTo>
                  <a:cubicBezTo>
                    <a:pt x="380" y="21502"/>
                    <a:pt x="380" y="21502"/>
                    <a:pt x="380" y="2150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6" name="AutoShape 50"/>
            <p:cNvSpPr>
              <a:spLocks/>
            </p:cNvSpPr>
            <p:nvPr/>
          </p:nvSpPr>
          <p:spPr bwMode="auto">
            <a:xfrm>
              <a:off x="7305053" y="2383083"/>
              <a:ext cx="658899" cy="1139943"/>
            </a:xfrm>
            <a:custGeom>
              <a:avLst/>
              <a:gdLst>
                <a:gd name="T0" fmla="*/ 329450 w 21564"/>
                <a:gd name="T1" fmla="*/ 569972 h 21600"/>
                <a:gd name="T2" fmla="*/ 329450 w 21564"/>
                <a:gd name="T3" fmla="*/ 569972 h 21600"/>
                <a:gd name="T4" fmla="*/ 329450 w 21564"/>
                <a:gd name="T5" fmla="*/ 569972 h 21600"/>
                <a:gd name="T6" fmla="*/ 329450 w 21564"/>
                <a:gd name="T7" fmla="*/ 5699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1"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7" name="AutoShape 51"/>
            <p:cNvSpPr>
              <a:spLocks/>
            </p:cNvSpPr>
            <p:nvPr/>
          </p:nvSpPr>
          <p:spPr bwMode="auto">
            <a:xfrm>
              <a:off x="7852813" y="2187801"/>
              <a:ext cx="882767" cy="1012929"/>
            </a:xfrm>
            <a:custGeom>
              <a:avLst/>
              <a:gdLst>
                <a:gd name="T0" fmla="*/ 441384 w 21600"/>
                <a:gd name="T1" fmla="*/ 506465 h 21600"/>
                <a:gd name="T2" fmla="*/ 441384 w 21600"/>
                <a:gd name="T3" fmla="*/ 506465 h 21600"/>
                <a:gd name="T4" fmla="*/ 441384 w 21600"/>
                <a:gd name="T5" fmla="*/ 506465 h 21600"/>
                <a:gd name="T6" fmla="*/ 441384 w 21600"/>
                <a:gd name="T7" fmla="*/ 5064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600" y="7561"/>
                  </a:lnTo>
                  <a:cubicBezTo>
                    <a:pt x="21600"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8" name="AutoShape 52"/>
            <p:cNvSpPr>
              <a:spLocks/>
            </p:cNvSpPr>
            <p:nvPr/>
          </p:nvSpPr>
          <p:spPr bwMode="auto">
            <a:xfrm>
              <a:off x="7852813" y="2187801"/>
              <a:ext cx="892293" cy="1025631"/>
            </a:xfrm>
            <a:custGeom>
              <a:avLst/>
              <a:gdLst>
                <a:gd name="T0" fmla="*/ 446147 w 21600"/>
                <a:gd name="T1" fmla="*/ 512816 h 21600"/>
                <a:gd name="T2" fmla="*/ 446147 w 21600"/>
                <a:gd name="T3" fmla="*/ 512816 h 21600"/>
                <a:gd name="T4" fmla="*/ 446147 w 21600"/>
                <a:gd name="T5" fmla="*/ 512816 h 21600"/>
                <a:gd name="T6" fmla="*/ 446147 w 21600"/>
                <a:gd name="T7" fmla="*/ 512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89" name="AutoShape 53"/>
            <p:cNvSpPr>
              <a:spLocks/>
            </p:cNvSpPr>
            <p:nvPr/>
          </p:nvSpPr>
          <p:spPr bwMode="auto">
            <a:xfrm>
              <a:off x="8398985" y="2538674"/>
              <a:ext cx="938337" cy="946248"/>
            </a:xfrm>
            <a:custGeom>
              <a:avLst/>
              <a:gdLst>
                <a:gd name="T0" fmla="*/ 469169 w 21600"/>
                <a:gd name="T1" fmla="*/ 473124 h 21600"/>
                <a:gd name="T2" fmla="*/ 469169 w 21600"/>
                <a:gd name="T3" fmla="*/ 473124 h 21600"/>
                <a:gd name="T4" fmla="*/ 469169 w 21600"/>
                <a:gd name="T5" fmla="*/ 473124 h 21600"/>
                <a:gd name="T6" fmla="*/ 469169 w 21600"/>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600"/>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0" name="AutoShape 54"/>
            <p:cNvSpPr>
              <a:spLocks/>
            </p:cNvSpPr>
            <p:nvPr/>
          </p:nvSpPr>
          <p:spPr bwMode="auto">
            <a:xfrm>
              <a:off x="8398985" y="2538674"/>
              <a:ext cx="951039" cy="958949"/>
            </a:xfrm>
            <a:custGeom>
              <a:avLst/>
              <a:gdLst>
                <a:gd name="T0" fmla="*/ 475520 w 21600"/>
                <a:gd name="T1" fmla="*/ 479475 h 21600"/>
                <a:gd name="T2" fmla="*/ 475520 w 21600"/>
                <a:gd name="T3" fmla="*/ 479475 h 21600"/>
                <a:gd name="T4" fmla="*/ 475520 w 21600"/>
                <a:gd name="T5" fmla="*/ 479475 h 21600"/>
                <a:gd name="T6" fmla="*/ 475520 w 21600"/>
                <a:gd name="T7" fmla="*/ 479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599"/>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599"/>
                    <a:pt x="596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1" name="AutoShape 55"/>
            <p:cNvSpPr>
              <a:spLocks/>
            </p:cNvSpPr>
            <p:nvPr/>
          </p:nvSpPr>
          <p:spPr bwMode="auto">
            <a:xfrm>
              <a:off x="9805696" y="3046726"/>
              <a:ext cx="98438" cy="287368"/>
            </a:xfrm>
            <a:custGeom>
              <a:avLst/>
              <a:gdLst>
                <a:gd name="T0" fmla="*/ 49219 w 21600"/>
                <a:gd name="T1" fmla="*/ 143684 h 21600"/>
                <a:gd name="T2" fmla="*/ 49219 w 21600"/>
                <a:gd name="T3" fmla="*/ 143684 h 21600"/>
                <a:gd name="T4" fmla="*/ 49219 w 21600"/>
                <a:gd name="T5" fmla="*/ 143684 h 21600"/>
                <a:gd name="T6" fmla="*/ 49219 w 21600"/>
                <a:gd name="T7" fmla="*/ 1436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2" name="AutoShape 56"/>
            <p:cNvSpPr>
              <a:spLocks/>
            </p:cNvSpPr>
            <p:nvPr/>
          </p:nvSpPr>
          <p:spPr bwMode="auto">
            <a:xfrm>
              <a:off x="8243389" y="2773648"/>
              <a:ext cx="1630579" cy="936722"/>
            </a:xfrm>
            <a:custGeom>
              <a:avLst/>
              <a:gdLst>
                <a:gd name="T0" fmla="*/ 815252 w 21551"/>
                <a:gd name="T1" fmla="*/ 470911 h 21306"/>
                <a:gd name="T2" fmla="*/ 815252 w 21551"/>
                <a:gd name="T3" fmla="*/ 470911 h 21306"/>
                <a:gd name="T4" fmla="*/ 815252 w 21551"/>
                <a:gd name="T5" fmla="*/ 470911 h 21306"/>
                <a:gd name="T6" fmla="*/ 815252 w 21551"/>
                <a:gd name="T7" fmla="*/ 470911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1"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3" name="AutoShape 57"/>
            <p:cNvSpPr>
              <a:spLocks/>
            </p:cNvSpPr>
            <p:nvPr/>
          </p:nvSpPr>
          <p:spPr bwMode="auto">
            <a:xfrm>
              <a:off x="8243389" y="2773648"/>
              <a:ext cx="1643280" cy="946248"/>
            </a:xfrm>
            <a:custGeom>
              <a:avLst/>
              <a:gdLst>
                <a:gd name="T0" fmla="*/ 821602 w 21541"/>
                <a:gd name="T1" fmla="*/ 473124 h 21600"/>
                <a:gd name="T2" fmla="*/ 821602 w 21541"/>
                <a:gd name="T3" fmla="*/ 473124 h 21600"/>
                <a:gd name="T4" fmla="*/ 821602 w 21541"/>
                <a:gd name="T5" fmla="*/ 473124 h 21600"/>
                <a:gd name="T6" fmla="*/ 821602 w 21541"/>
                <a:gd name="T7" fmla="*/ 473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599"/>
                  </a:moveTo>
                  <a:cubicBezTo>
                    <a:pt x="109" y="21599"/>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599"/>
                    <a:pt x="22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4" name="AutoShape 58"/>
            <p:cNvSpPr>
              <a:spLocks/>
            </p:cNvSpPr>
            <p:nvPr/>
          </p:nvSpPr>
          <p:spPr bwMode="auto">
            <a:xfrm>
              <a:off x="7031967" y="3086418"/>
              <a:ext cx="1527377" cy="803358"/>
            </a:xfrm>
            <a:custGeom>
              <a:avLst/>
              <a:gdLst>
                <a:gd name="T0" fmla="*/ 763689 w 21600"/>
                <a:gd name="T1" fmla="*/ 401679 h 21600"/>
                <a:gd name="T2" fmla="*/ 763689 w 21600"/>
                <a:gd name="T3" fmla="*/ 401679 h 21600"/>
                <a:gd name="T4" fmla="*/ 763689 w 21600"/>
                <a:gd name="T5" fmla="*/ 401679 h 21600"/>
                <a:gd name="T6" fmla="*/ 763689 w 21600"/>
                <a:gd name="T7" fmla="*/ 401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5" name="AutoShape 59"/>
            <p:cNvSpPr>
              <a:spLocks/>
            </p:cNvSpPr>
            <p:nvPr/>
          </p:nvSpPr>
          <p:spPr bwMode="auto">
            <a:xfrm>
              <a:off x="7031967" y="3046726"/>
              <a:ext cx="1543254" cy="816059"/>
            </a:xfrm>
            <a:custGeom>
              <a:avLst/>
              <a:gdLst>
                <a:gd name="T0" fmla="*/ 771627 w 21600"/>
                <a:gd name="T1" fmla="*/ 408030 h 21600"/>
                <a:gd name="T2" fmla="*/ 771627 w 21600"/>
                <a:gd name="T3" fmla="*/ 408030 h 21600"/>
                <a:gd name="T4" fmla="*/ 771627 w 21600"/>
                <a:gd name="T5" fmla="*/ 408030 h 21600"/>
                <a:gd name="T6" fmla="*/ 771627 w 21600"/>
                <a:gd name="T7" fmla="*/ 40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6" name="AutoShape 60"/>
            <p:cNvSpPr>
              <a:spLocks/>
            </p:cNvSpPr>
            <p:nvPr/>
          </p:nvSpPr>
          <p:spPr bwMode="auto">
            <a:xfrm>
              <a:off x="7890918" y="4102523"/>
              <a:ext cx="1159028" cy="1192335"/>
            </a:xfrm>
            <a:custGeom>
              <a:avLst/>
              <a:gdLst>
                <a:gd name="T0" fmla="*/ 579514 w 21564"/>
                <a:gd name="T1" fmla="*/ 596168 h 21592"/>
                <a:gd name="T2" fmla="*/ 579514 w 21564"/>
                <a:gd name="T3" fmla="*/ 596168 h 21592"/>
                <a:gd name="T4" fmla="*/ 579514 w 21564"/>
                <a:gd name="T5" fmla="*/ 596168 h 21592"/>
                <a:gd name="T6" fmla="*/ 579514 w 21564"/>
                <a:gd name="T7" fmla="*/ 59616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7" name="AutoShape 61"/>
            <p:cNvSpPr>
              <a:spLocks/>
            </p:cNvSpPr>
            <p:nvPr/>
          </p:nvSpPr>
          <p:spPr bwMode="auto">
            <a:xfrm>
              <a:off x="7344746" y="4180318"/>
              <a:ext cx="820847" cy="1339988"/>
            </a:xfrm>
            <a:custGeom>
              <a:avLst/>
              <a:gdLst>
                <a:gd name="T0" fmla="*/ 410424 w 21406"/>
                <a:gd name="T1" fmla="*/ 669963 h 21453"/>
                <a:gd name="T2" fmla="*/ 410424 w 21406"/>
                <a:gd name="T3" fmla="*/ 669963 h 21453"/>
                <a:gd name="T4" fmla="*/ 410424 w 21406"/>
                <a:gd name="T5" fmla="*/ 669963 h 21453"/>
                <a:gd name="T6" fmla="*/ 410424 w 21406"/>
                <a:gd name="T7" fmla="*/ 669963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8" name="AutoShape 62"/>
            <p:cNvSpPr>
              <a:spLocks/>
            </p:cNvSpPr>
            <p:nvPr/>
          </p:nvSpPr>
          <p:spPr bwMode="auto">
            <a:xfrm>
              <a:off x="7344746" y="4180318"/>
              <a:ext cx="830373" cy="1349514"/>
            </a:xfrm>
            <a:custGeom>
              <a:avLst/>
              <a:gdLst>
                <a:gd name="T0" fmla="*/ 415186 w 21550"/>
                <a:gd name="T1" fmla="*/ 674757 h 21600"/>
                <a:gd name="T2" fmla="*/ 415186 w 21550"/>
                <a:gd name="T3" fmla="*/ 674757 h 21600"/>
                <a:gd name="T4" fmla="*/ 415186 w 21550"/>
                <a:gd name="T5" fmla="*/ 674757 h 21600"/>
                <a:gd name="T6" fmla="*/ 415186 w 21550"/>
                <a:gd name="T7" fmla="*/ 674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3"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49" y="16653"/>
                  </a:lnTo>
                  <a:lnTo>
                    <a:pt x="21549"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7999" name="AutoShape 63"/>
            <p:cNvSpPr>
              <a:spLocks/>
            </p:cNvSpPr>
            <p:nvPr/>
          </p:nvSpPr>
          <p:spPr bwMode="auto">
            <a:xfrm>
              <a:off x="8398985" y="4023140"/>
              <a:ext cx="1062179" cy="819235"/>
            </a:xfrm>
            <a:custGeom>
              <a:avLst/>
              <a:gdLst>
                <a:gd name="T0" fmla="*/ 531090 w 21428"/>
                <a:gd name="T1" fmla="*/ 414027 h 21461"/>
                <a:gd name="T2" fmla="*/ 531090 w 21428"/>
                <a:gd name="T3" fmla="*/ 414027 h 21461"/>
                <a:gd name="T4" fmla="*/ 531090 w 21428"/>
                <a:gd name="T5" fmla="*/ 414027 h 21461"/>
                <a:gd name="T6" fmla="*/ 531090 w 21428"/>
                <a:gd name="T7" fmla="*/ 414027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0" name="AutoShape 64"/>
            <p:cNvSpPr>
              <a:spLocks/>
            </p:cNvSpPr>
            <p:nvPr/>
          </p:nvSpPr>
          <p:spPr bwMode="auto">
            <a:xfrm>
              <a:off x="8398985" y="4023140"/>
              <a:ext cx="1071705" cy="830348"/>
            </a:xfrm>
            <a:custGeom>
              <a:avLst/>
              <a:gdLst>
                <a:gd name="T0" fmla="*/ 535827 w 21397"/>
                <a:gd name="T1" fmla="*/ 415174 h 21600"/>
                <a:gd name="T2" fmla="*/ 535827 w 21397"/>
                <a:gd name="T3" fmla="*/ 415174 h 21600"/>
                <a:gd name="T4" fmla="*/ 535827 w 21397"/>
                <a:gd name="T5" fmla="*/ 415174 h 21600"/>
                <a:gd name="T6" fmla="*/ 535827 w 21397"/>
                <a:gd name="T7" fmla="*/ 4151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600"/>
                  </a:moveTo>
                  <a:cubicBezTo>
                    <a:pt x="12855" y="21600"/>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8"/>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1"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600"/>
                    <a:pt x="12924"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1" name="AutoShape 65"/>
            <p:cNvSpPr>
              <a:spLocks/>
            </p:cNvSpPr>
            <p:nvPr/>
          </p:nvSpPr>
          <p:spPr bwMode="auto">
            <a:xfrm>
              <a:off x="7578139" y="5196423"/>
              <a:ext cx="1925892" cy="1460651"/>
            </a:xfrm>
            <a:custGeom>
              <a:avLst/>
              <a:gdLst>
                <a:gd name="T0" fmla="*/ 962901 w 21571"/>
                <a:gd name="T1" fmla="*/ 730292 h 21571"/>
                <a:gd name="T2" fmla="*/ 962901 w 21571"/>
                <a:gd name="T3" fmla="*/ 730292 h 21571"/>
                <a:gd name="T4" fmla="*/ 962901 w 21571"/>
                <a:gd name="T5" fmla="*/ 730292 h 21571"/>
                <a:gd name="T6" fmla="*/ 962901 w 21571"/>
                <a:gd name="T7" fmla="*/ 73029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8"/>
                    <a:pt x="16011" y="14998"/>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2" name="AutoShape 66"/>
            <p:cNvSpPr>
              <a:spLocks/>
            </p:cNvSpPr>
            <p:nvPr/>
          </p:nvSpPr>
          <p:spPr bwMode="auto">
            <a:xfrm>
              <a:off x="7578139" y="5196423"/>
              <a:ext cx="1937006" cy="1470177"/>
            </a:xfrm>
            <a:custGeom>
              <a:avLst/>
              <a:gdLst>
                <a:gd name="T0" fmla="*/ 968503 w 21570"/>
                <a:gd name="T1" fmla="*/ 735089 h 21600"/>
                <a:gd name="T2" fmla="*/ 968503 w 21570"/>
                <a:gd name="T3" fmla="*/ 735089 h 21600"/>
                <a:gd name="T4" fmla="*/ 968503 w 21570"/>
                <a:gd name="T5" fmla="*/ 735089 h 21600"/>
                <a:gd name="T6" fmla="*/ 968503 w 21570"/>
                <a:gd name="T7" fmla="*/ 7350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6"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600"/>
                  </a:moveTo>
                  <a:cubicBezTo>
                    <a:pt x="19274" y="21600"/>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5"/>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600"/>
                    <a:pt x="1929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3" name="AutoShape 67"/>
            <p:cNvSpPr>
              <a:spLocks/>
            </p:cNvSpPr>
            <p:nvPr/>
          </p:nvSpPr>
          <p:spPr bwMode="auto">
            <a:xfrm>
              <a:off x="8164004" y="3437292"/>
              <a:ext cx="1790937" cy="812884"/>
            </a:xfrm>
            <a:custGeom>
              <a:avLst/>
              <a:gdLst>
                <a:gd name="T0" fmla="*/ 895427 w 21585"/>
                <a:gd name="T1" fmla="*/ 406442 h 21600"/>
                <a:gd name="T2" fmla="*/ 895427 w 21585"/>
                <a:gd name="T3" fmla="*/ 406442 h 21600"/>
                <a:gd name="T4" fmla="*/ 895427 w 21585"/>
                <a:gd name="T5" fmla="*/ 406442 h 21600"/>
                <a:gd name="T6" fmla="*/ 895427 w 21585"/>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599"/>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4" name="AutoShape 68"/>
            <p:cNvSpPr>
              <a:spLocks/>
            </p:cNvSpPr>
            <p:nvPr/>
          </p:nvSpPr>
          <p:spPr bwMode="auto">
            <a:xfrm>
              <a:off x="8164004" y="3437292"/>
              <a:ext cx="1800463" cy="823998"/>
            </a:xfrm>
            <a:custGeom>
              <a:avLst/>
              <a:gdLst>
                <a:gd name="T0" fmla="*/ 900190 w 21581"/>
                <a:gd name="T1" fmla="*/ 411999 h 21600"/>
                <a:gd name="T2" fmla="*/ 900190 w 21581"/>
                <a:gd name="T3" fmla="*/ 411999 h 21600"/>
                <a:gd name="T4" fmla="*/ 900190 w 21581"/>
                <a:gd name="T5" fmla="*/ 411999 h 21600"/>
                <a:gd name="T6" fmla="*/ 900190 w 21581"/>
                <a:gd name="T7" fmla="*/ 4119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2"/>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9"/>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5" name="AutoShape 69"/>
            <p:cNvSpPr>
              <a:spLocks/>
            </p:cNvSpPr>
            <p:nvPr/>
          </p:nvSpPr>
          <p:spPr bwMode="auto">
            <a:xfrm>
              <a:off x="9727899" y="2030621"/>
              <a:ext cx="320717" cy="725563"/>
            </a:xfrm>
            <a:custGeom>
              <a:avLst/>
              <a:gdLst>
                <a:gd name="T0" fmla="*/ 160359 w 21510"/>
                <a:gd name="T1" fmla="*/ 373127 h 21250"/>
                <a:gd name="T2" fmla="*/ 160359 w 21510"/>
                <a:gd name="T3" fmla="*/ 373127 h 21250"/>
                <a:gd name="T4" fmla="*/ 160359 w 21510"/>
                <a:gd name="T5" fmla="*/ 373127 h 21250"/>
                <a:gd name="T6" fmla="*/ 160359 w 21510"/>
                <a:gd name="T7" fmla="*/ 373127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6" name="AutoShape 70"/>
            <p:cNvSpPr>
              <a:spLocks/>
            </p:cNvSpPr>
            <p:nvPr/>
          </p:nvSpPr>
          <p:spPr bwMode="auto">
            <a:xfrm>
              <a:off x="9727899" y="2030621"/>
              <a:ext cx="330244" cy="735089"/>
            </a:xfrm>
            <a:custGeom>
              <a:avLst/>
              <a:gdLst>
                <a:gd name="T0" fmla="*/ 165122 w 21478"/>
                <a:gd name="T1" fmla="*/ 367545 h 21600"/>
                <a:gd name="T2" fmla="*/ 165122 w 21478"/>
                <a:gd name="T3" fmla="*/ 367545 h 21600"/>
                <a:gd name="T4" fmla="*/ 165122 w 21478"/>
                <a:gd name="T5" fmla="*/ 367545 h 21600"/>
                <a:gd name="T6" fmla="*/ 165122 w 21478"/>
                <a:gd name="T7" fmla="*/ 367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7" name="AutoShape 71"/>
            <p:cNvSpPr>
              <a:spLocks/>
            </p:cNvSpPr>
            <p:nvPr/>
          </p:nvSpPr>
          <p:spPr bwMode="auto">
            <a:xfrm>
              <a:off x="9727899" y="2538674"/>
              <a:ext cx="222279" cy="374689"/>
            </a:xfrm>
            <a:custGeom>
              <a:avLst/>
              <a:gdLst>
                <a:gd name="T0" fmla="*/ 111134 w 21469"/>
                <a:gd name="T1" fmla="*/ 187449 h 21594"/>
                <a:gd name="T2" fmla="*/ 111134 w 21469"/>
                <a:gd name="T3" fmla="*/ 187449 h 21594"/>
                <a:gd name="T4" fmla="*/ 111134 w 21469"/>
                <a:gd name="T5" fmla="*/ 187449 h 21594"/>
                <a:gd name="T6" fmla="*/ 111134 w 21469"/>
                <a:gd name="T7" fmla="*/ 187449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8" name="AutoShape 72"/>
            <p:cNvSpPr>
              <a:spLocks/>
            </p:cNvSpPr>
            <p:nvPr/>
          </p:nvSpPr>
          <p:spPr bwMode="auto">
            <a:xfrm>
              <a:off x="9727899" y="2538674"/>
              <a:ext cx="233393" cy="385803"/>
            </a:xfrm>
            <a:custGeom>
              <a:avLst/>
              <a:gdLst>
                <a:gd name="T0" fmla="*/ 116691 w 21461"/>
                <a:gd name="T1" fmla="*/ 192901 h 21600"/>
                <a:gd name="T2" fmla="*/ 116691 w 21461"/>
                <a:gd name="T3" fmla="*/ 192901 h 21600"/>
                <a:gd name="T4" fmla="*/ 116691 w 21461"/>
                <a:gd name="T5" fmla="*/ 192901 h 21600"/>
                <a:gd name="T6" fmla="*/ 116691 w 21461"/>
                <a:gd name="T7" fmla="*/ 192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09" name="AutoShape 73"/>
            <p:cNvSpPr>
              <a:spLocks/>
            </p:cNvSpPr>
            <p:nvPr/>
          </p:nvSpPr>
          <p:spPr bwMode="auto">
            <a:xfrm>
              <a:off x="8984850" y="2618057"/>
              <a:ext cx="954213" cy="466773"/>
            </a:xfrm>
            <a:custGeom>
              <a:avLst/>
              <a:gdLst>
                <a:gd name="T0" fmla="*/ 477107 w 21550"/>
                <a:gd name="T1" fmla="*/ 233376 h 21415"/>
                <a:gd name="T2" fmla="*/ 477107 w 21550"/>
                <a:gd name="T3" fmla="*/ 233376 h 21415"/>
                <a:gd name="T4" fmla="*/ 477107 w 21550"/>
                <a:gd name="T5" fmla="*/ 233376 h 21415"/>
                <a:gd name="T6" fmla="*/ 477107 w 21550"/>
                <a:gd name="T7" fmla="*/ 23337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0" name="AutoShape 74"/>
            <p:cNvSpPr>
              <a:spLocks/>
            </p:cNvSpPr>
            <p:nvPr/>
          </p:nvSpPr>
          <p:spPr bwMode="auto">
            <a:xfrm>
              <a:off x="8984850" y="2578366"/>
              <a:ext cx="965328" cy="477886"/>
            </a:xfrm>
            <a:custGeom>
              <a:avLst/>
              <a:gdLst>
                <a:gd name="T0" fmla="*/ 482664 w 21548"/>
                <a:gd name="T1" fmla="*/ 238943 h 21600"/>
                <a:gd name="T2" fmla="*/ 482664 w 21548"/>
                <a:gd name="T3" fmla="*/ 238943 h 21600"/>
                <a:gd name="T4" fmla="*/ 482664 w 21548"/>
                <a:gd name="T5" fmla="*/ 238943 h 21600"/>
                <a:gd name="T6" fmla="*/ 482664 w 21548"/>
                <a:gd name="T7" fmla="*/ 2389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3"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1" name="AutoShape 75"/>
            <p:cNvSpPr>
              <a:spLocks/>
            </p:cNvSpPr>
            <p:nvPr/>
          </p:nvSpPr>
          <p:spPr bwMode="auto">
            <a:xfrm>
              <a:off x="10234378" y="273078"/>
              <a:ext cx="776391" cy="1222501"/>
            </a:xfrm>
            <a:custGeom>
              <a:avLst/>
              <a:gdLst>
                <a:gd name="T0" fmla="*/ 388178 w 21571"/>
                <a:gd name="T1" fmla="*/ 611279 h 21591"/>
                <a:gd name="T2" fmla="*/ 388178 w 21571"/>
                <a:gd name="T3" fmla="*/ 611279 h 21591"/>
                <a:gd name="T4" fmla="*/ 388178 w 21571"/>
                <a:gd name="T5" fmla="*/ 611279 h 21591"/>
                <a:gd name="T6" fmla="*/ 388178 w 21571"/>
                <a:gd name="T7" fmla="*/ 611279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2" name="AutoShape 76"/>
            <p:cNvSpPr>
              <a:spLocks/>
            </p:cNvSpPr>
            <p:nvPr/>
          </p:nvSpPr>
          <p:spPr bwMode="auto">
            <a:xfrm>
              <a:off x="10000985" y="1524157"/>
              <a:ext cx="704943" cy="384215"/>
            </a:xfrm>
            <a:custGeom>
              <a:avLst/>
              <a:gdLst>
                <a:gd name="T0" fmla="*/ 352472 w 21572"/>
                <a:gd name="T1" fmla="*/ 192955 h 21537"/>
                <a:gd name="T2" fmla="*/ 352472 w 21572"/>
                <a:gd name="T3" fmla="*/ 192955 h 21537"/>
                <a:gd name="T4" fmla="*/ 352472 w 21572"/>
                <a:gd name="T5" fmla="*/ 192955 h 21537"/>
                <a:gd name="T6" fmla="*/ 352472 w 21572"/>
                <a:gd name="T7" fmla="*/ 19295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3" name="AutoShape 77"/>
            <p:cNvSpPr>
              <a:spLocks/>
            </p:cNvSpPr>
            <p:nvPr/>
          </p:nvSpPr>
          <p:spPr bwMode="auto">
            <a:xfrm>
              <a:off x="10000985" y="1524157"/>
              <a:ext cx="714470" cy="393741"/>
            </a:xfrm>
            <a:custGeom>
              <a:avLst/>
              <a:gdLst>
                <a:gd name="T0" fmla="*/ 357235 w 21578"/>
                <a:gd name="T1" fmla="*/ 196871 h 21600"/>
                <a:gd name="T2" fmla="*/ 357235 w 21578"/>
                <a:gd name="T3" fmla="*/ 196871 h 21600"/>
                <a:gd name="T4" fmla="*/ 357235 w 21578"/>
                <a:gd name="T5" fmla="*/ 196871 h 21600"/>
                <a:gd name="T6" fmla="*/ 357235 w 21578"/>
                <a:gd name="T7" fmla="*/ 1968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599"/>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400"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4"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599"/>
                    <a:pt x="1475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4" name="AutoShape 78"/>
            <p:cNvSpPr>
              <a:spLocks/>
            </p:cNvSpPr>
            <p:nvPr/>
          </p:nvSpPr>
          <p:spPr bwMode="auto">
            <a:xfrm>
              <a:off x="10039090" y="1797235"/>
              <a:ext cx="365173" cy="352461"/>
            </a:xfrm>
            <a:custGeom>
              <a:avLst/>
              <a:gdLst>
                <a:gd name="T0" fmla="*/ 182578 w 21575"/>
                <a:gd name="T1" fmla="*/ 176222 h 21553"/>
                <a:gd name="T2" fmla="*/ 182578 w 21575"/>
                <a:gd name="T3" fmla="*/ 176222 h 21553"/>
                <a:gd name="T4" fmla="*/ 182578 w 21575"/>
                <a:gd name="T5" fmla="*/ 176222 h 21553"/>
                <a:gd name="T6" fmla="*/ 182578 w 21575"/>
                <a:gd name="T7" fmla="*/ 176222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5" name="AutoShape 79"/>
            <p:cNvSpPr>
              <a:spLocks/>
            </p:cNvSpPr>
            <p:nvPr/>
          </p:nvSpPr>
          <p:spPr bwMode="auto">
            <a:xfrm>
              <a:off x="10000985" y="1797235"/>
              <a:ext cx="374700" cy="361987"/>
            </a:xfrm>
            <a:custGeom>
              <a:avLst/>
              <a:gdLst>
                <a:gd name="T0" fmla="*/ 187350 w 21570"/>
                <a:gd name="T1" fmla="*/ 180994 h 21600"/>
                <a:gd name="T2" fmla="*/ 187350 w 21570"/>
                <a:gd name="T3" fmla="*/ 180994 h 21600"/>
                <a:gd name="T4" fmla="*/ 187350 w 21570"/>
                <a:gd name="T5" fmla="*/ 180994 h 21600"/>
                <a:gd name="T6" fmla="*/ 187350 w 21570"/>
                <a:gd name="T7" fmla="*/ 18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7999"/>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79"/>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6" name="AutoShape 80"/>
            <p:cNvSpPr>
              <a:spLocks/>
            </p:cNvSpPr>
            <p:nvPr/>
          </p:nvSpPr>
          <p:spPr bwMode="auto">
            <a:xfrm>
              <a:off x="3281796" y="3907240"/>
              <a:ext cx="2954728" cy="2878435"/>
            </a:xfrm>
            <a:custGeom>
              <a:avLst/>
              <a:gdLst>
                <a:gd name="T0" fmla="*/ 1477364 w 21596"/>
                <a:gd name="T1" fmla="*/ 1439151 h 21595"/>
                <a:gd name="T2" fmla="*/ 1477364 w 21596"/>
                <a:gd name="T3" fmla="*/ 1439151 h 21595"/>
                <a:gd name="T4" fmla="*/ 1477364 w 21596"/>
                <a:gd name="T5" fmla="*/ 1439151 h 21595"/>
                <a:gd name="T6" fmla="*/ 1477364 w 21596"/>
                <a:gd name="T7" fmla="*/ 1439151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5"/>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7" name="AutoShape 81"/>
            <p:cNvSpPr>
              <a:spLocks/>
            </p:cNvSpPr>
            <p:nvPr/>
          </p:nvSpPr>
          <p:spPr bwMode="auto">
            <a:xfrm>
              <a:off x="5938034" y="3867549"/>
              <a:ext cx="1055828" cy="976413"/>
            </a:xfrm>
            <a:custGeom>
              <a:avLst/>
              <a:gdLst>
                <a:gd name="T0" fmla="*/ 527914 w 21556"/>
                <a:gd name="T1" fmla="*/ 488207 h 21600"/>
                <a:gd name="T2" fmla="*/ 527914 w 21556"/>
                <a:gd name="T3" fmla="*/ 488207 h 21600"/>
                <a:gd name="T4" fmla="*/ 527914 w 21556"/>
                <a:gd name="T5" fmla="*/ 488207 h 21600"/>
                <a:gd name="T6" fmla="*/ 527914 w 21556"/>
                <a:gd name="T7" fmla="*/ 4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8" name="AutoShape 82"/>
            <p:cNvSpPr>
              <a:spLocks/>
            </p:cNvSpPr>
            <p:nvPr/>
          </p:nvSpPr>
          <p:spPr bwMode="auto">
            <a:xfrm>
              <a:off x="5938034" y="3867549"/>
              <a:ext cx="1065354" cy="985939"/>
            </a:xfrm>
            <a:custGeom>
              <a:avLst/>
              <a:gdLst>
                <a:gd name="T0" fmla="*/ 532677 w 21544"/>
                <a:gd name="T1" fmla="*/ 492970 h 21600"/>
                <a:gd name="T2" fmla="*/ 532677 w 21544"/>
                <a:gd name="T3" fmla="*/ 492970 h 21600"/>
                <a:gd name="T4" fmla="*/ 532677 w 21544"/>
                <a:gd name="T5" fmla="*/ 492970 h 21600"/>
                <a:gd name="T6" fmla="*/ 532677 w 21544"/>
                <a:gd name="T7" fmla="*/ 4929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600"/>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7"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600"/>
                    <a:pt x="3048"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19" name="AutoShape 83"/>
            <p:cNvSpPr>
              <a:spLocks/>
            </p:cNvSpPr>
            <p:nvPr/>
          </p:nvSpPr>
          <p:spPr bwMode="auto">
            <a:xfrm>
              <a:off x="6874783" y="3632575"/>
              <a:ext cx="1790937" cy="639828"/>
            </a:xfrm>
            <a:custGeom>
              <a:avLst/>
              <a:gdLst>
                <a:gd name="T0" fmla="*/ 895468 w 21600"/>
                <a:gd name="T1" fmla="*/ 319914 h 21600"/>
                <a:gd name="T2" fmla="*/ 895468 w 21600"/>
                <a:gd name="T3" fmla="*/ 319914 h 21600"/>
                <a:gd name="T4" fmla="*/ 895468 w 21600"/>
                <a:gd name="T5" fmla="*/ 319914 h 21600"/>
                <a:gd name="T6" fmla="*/ 895468 w 21600"/>
                <a:gd name="T7" fmla="*/ 319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0" name="AutoShape 84"/>
            <p:cNvSpPr>
              <a:spLocks/>
            </p:cNvSpPr>
            <p:nvPr/>
          </p:nvSpPr>
          <p:spPr bwMode="auto">
            <a:xfrm>
              <a:off x="6874783" y="3632575"/>
              <a:ext cx="1805227" cy="650942"/>
            </a:xfrm>
            <a:custGeom>
              <a:avLst/>
              <a:gdLst>
                <a:gd name="T0" fmla="*/ 902614 w 21600"/>
                <a:gd name="T1" fmla="*/ 325471 h 21600"/>
                <a:gd name="T2" fmla="*/ 902614 w 21600"/>
                <a:gd name="T3" fmla="*/ 325471 h 21600"/>
                <a:gd name="T4" fmla="*/ 902614 w 21600"/>
                <a:gd name="T5" fmla="*/ 325471 h 21600"/>
                <a:gd name="T6" fmla="*/ 902614 w 21600"/>
                <a:gd name="T7" fmla="*/ 3254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1" name="AutoShape 85"/>
            <p:cNvSpPr>
              <a:spLocks/>
            </p:cNvSpPr>
            <p:nvPr/>
          </p:nvSpPr>
          <p:spPr bwMode="auto">
            <a:xfrm>
              <a:off x="6093630" y="4843962"/>
              <a:ext cx="1190783" cy="1031981"/>
            </a:xfrm>
            <a:custGeom>
              <a:avLst/>
              <a:gdLst>
                <a:gd name="T0" fmla="*/ 595392 w 21438"/>
                <a:gd name="T1" fmla="*/ 517139 h 21572"/>
                <a:gd name="T2" fmla="*/ 595392 w 21438"/>
                <a:gd name="T3" fmla="*/ 517139 h 21572"/>
                <a:gd name="T4" fmla="*/ 595392 w 21438"/>
                <a:gd name="T5" fmla="*/ 517139 h 21572"/>
                <a:gd name="T6" fmla="*/ 595392 w 21438"/>
                <a:gd name="T7" fmla="*/ 517139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2" name="AutoShape 86"/>
            <p:cNvSpPr>
              <a:spLocks/>
            </p:cNvSpPr>
            <p:nvPr/>
          </p:nvSpPr>
          <p:spPr bwMode="auto">
            <a:xfrm>
              <a:off x="6093630" y="4843962"/>
              <a:ext cx="1200309" cy="1041507"/>
            </a:xfrm>
            <a:custGeom>
              <a:avLst/>
              <a:gdLst>
                <a:gd name="T0" fmla="*/ 600127 w 21569"/>
                <a:gd name="T1" fmla="*/ 520754 h 21600"/>
                <a:gd name="T2" fmla="*/ 600127 w 21569"/>
                <a:gd name="T3" fmla="*/ 520754 h 21600"/>
                <a:gd name="T4" fmla="*/ 600127 w 21569"/>
                <a:gd name="T5" fmla="*/ 520754 h 21600"/>
                <a:gd name="T6" fmla="*/ 600127 w 21569"/>
                <a:gd name="T7" fmla="*/ 520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1"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600"/>
                  </a:moveTo>
                  <a:cubicBezTo>
                    <a:pt x="14552" y="21600"/>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600"/>
                  </a:cubicBezTo>
                  <a:cubicBezTo>
                    <a:pt x="14638" y="21600"/>
                    <a:pt x="14633" y="21600"/>
                    <a:pt x="14633"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3" name="AutoShape 87"/>
            <p:cNvSpPr>
              <a:spLocks/>
            </p:cNvSpPr>
            <p:nvPr/>
          </p:nvSpPr>
          <p:spPr bwMode="auto">
            <a:xfrm>
              <a:off x="4180440" y="3750062"/>
              <a:ext cx="1824278" cy="931958"/>
            </a:xfrm>
            <a:custGeom>
              <a:avLst/>
              <a:gdLst>
                <a:gd name="T0" fmla="*/ 912139 w 21600"/>
                <a:gd name="T1" fmla="*/ 465979 h 21600"/>
                <a:gd name="T2" fmla="*/ 912139 w 21600"/>
                <a:gd name="T3" fmla="*/ 465979 h 21600"/>
                <a:gd name="T4" fmla="*/ 912139 w 21600"/>
                <a:gd name="T5" fmla="*/ 465979 h 21600"/>
                <a:gd name="T6" fmla="*/ 912139 w 21600"/>
                <a:gd name="T7" fmla="*/ 465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4" name="AutoShape 88"/>
            <p:cNvSpPr>
              <a:spLocks/>
            </p:cNvSpPr>
            <p:nvPr/>
          </p:nvSpPr>
          <p:spPr bwMode="auto">
            <a:xfrm>
              <a:off x="4180440" y="3750062"/>
              <a:ext cx="1833805" cy="943072"/>
            </a:xfrm>
            <a:custGeom>
              <a:avLst/>
              <a:gdLst>
                <a:gd name="T0" fmla="*/ 916903 w 21600"/>
                <a:gd name="T1" fmla="*/ 471536 h 21600"/>
                <a:gd name="T2" fmla="*/ 916903 w 21600"/>
                <a:gd name="T3" fmla="*/ 471536 h 21600"/>
                <a:gd name="T4" fmla="*/ 916903 w 21600"/>
                <a:gd name="T5" fmla="*/ 471536 h 21600"/>
                <a:gd name="T6" fmla="*/ 916903 w 21600"/>
                <a:gd name="T7" fmla="*/ 471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4"/>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599" y="21599"/>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599"/>
                    <a:pt x="21599"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5" name="AutoShape 89"/>
            <p:cNvSpPr>
              <a:spLocks/>
            </p:cNvSpPr>
            <p:nvPr/>
          </p:nvSpPr>
          <p:spPr bwMode="auto">
            <a:xfrm>
              <a:off x="2734036" y="3632575"/>
              <a:ext cx="1459106" cy="1527333"/>
            </a:xfrm>
            <a:custGeom>
              <a:avLst/>
              <a:gdLst>
                <a:gd name="T0" fmla="*/ 729553 w 21600"/>
                <a:gd name="T1" fmla="*/ 763667 h 21600"/>
                <a:gd name="T2" fmla="*/ 729553 w 21600"/>
                <a:gd name="T3" fmla="*/ 763667 h 21600"/>
                <a:gd name="T4" fmla="*/ 729553 w 21600"/>
                <a:gd name="T5" fmla="*/ 763667 h 21600"/>
                <a:gd name="T6" fmla="*/ 729553 w 21600"/>
                <a:gd name="T7" fmla="*/ 7636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599"/>
                  </a:lnTo>
                  <a:lnTo>
                    <a:pt x="0" y="21297"/>
                  </a:lnTo>
                  <a:cubicBezTo>
                    <a:pt x="0" y="21297"/>
                    <a:pt x="0" y="21297"/>
                    <a:pt x="0" y="21297"/>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6" name="AutoShape 90"/>
            <p:cNvSpPr>
              <a:spLocks/>
            </p:cNvSpPr>
            <p:nvPr/>
          </p:nvSpPr>
          <p:spPr bwMode="auto">
            <a:xfrm>
              <a:off x="2734036" y="3632575"/>
              <a:ext cx="1470219" cy="1536859"/>
            </a:xfrm>
            <a:custGeom>
              <a:avLst/>
              <a:gdLst>
                <a:gd name="T0" fmla="*/ 735110 w 21600"/>
                <a:gd name="T1" fmla="*/ 768430 h 21600"/>
                <a:gd name="T2" fmla="*/ 735110 w 21600"/>
                <a:gd name="T3" fmla="*/ 768430 h 21600"/>
                <a:gd name="T4" fmla="*/ 735110 w 21600"/>
                <a:gd name="T5" fmla="*/ 768430 h 21600"/>
                <a:gd name="T6" fmla="*/ 735110 w 21600"/>
                <a:gd name="T7" fmla="*/ 7684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7" name="AutoShape 91"/>
            <p:cNvSpPr>
              <a:spLocks/>
            </p:cNvSpPr>
            <p:nvPr/>
          </p:nvSpPr>
          <p:spPr bwMode="auto">
            <a:xfrm>
              <a:off x="10351868" y="1797235"/>
              <a:ext cx="112728" cy="200046"/>
            </a:xfrm>
            <a:custGeom>
              <a:avLst/>
              <a:gdLst>
                <a:gd name="T0" fmla="*/ 56361 w 20857"/>
                <a:gd name="T1" fmla="*/ 100023 h 21600"/>
                <a:gd name="T2" fmla="*/ 56361 w 20857"/>
                <a:gd name="T3" fmla="*/ 100023 h 21600"/>
                <a:gd name="T4" fmla="*/ 56361 w 20857"/>
                <a:gd name="T5" fmla="*/ 100023 h 21600"/>
                <a:gd name="T6" fmla="*/ 56361 w 20857"/>
                <a:gd name="T7" fmla="*/ 100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8" name="AutoShape 92"/>
            <p:cNvSpPr>
              <a:spLocks/>
            </p:cNvSpPr>
            <p:nvPr/>
          </p:nvSpPr>
          <p:spPr bwMode="auto">
            <a:xfrm>
              <a:off x="10351868" y="1797235"/>
              <a:ext cx="123841" cy="212747"/>
            </a:xfrm>
            <a:custGeom>
              <a:avLst/>
              <a:gdLst>
                <a:gd name="T0" fmla="*/ 61921 w 21328"/>
                <a:gd name="T1" fmla="*/ 106374 h 21600"/>
                <a:gd name="T2" fmla="*/ 61921 w 21328"/>
                <a:gd name="T3" fmla="*/ 106374 h 21600"/>
                <a:gd name="T4" fmla="*/ 61921 w 21328"/>
                <a:gd name="T5" fmla="*/ 106374 h 21600"/>
                <a:gd name="T6" fmla="*/ 61921 w 21328"/>
                <a:gd name="T7" fmla="*/ 1063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6"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599"/>
                    <a:pt x="705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29" name="AutoShape 93"/>
            <p:cNvSpPr>
              <a:spLocks/>
            </p:cNvSpPr>
            <p:nvPr/>
          </p:nvSpPr>
          <p:spPr bwMode="auto">
            <a:xfrm>
              <a:off x="8672071" y="1992518"/>
              <a:ext cx="1225712" cy="801771"/>
            </a:xfrm>
            <a:custGeom>
              <a:avLst/>
              <a:gdLst>
                <a:gd name="T0" fmla="*/ 612828 w 21585"/>
                <a:gd name="T1" fmla="*/ 400886 h 21600"/>
                <a:gd name="T2" fmla="*/ 612828 w 21585"/>
                <a:gd name="T3" fmla="*/ 400886 h 21600"/>
                <a:gd name="T4" fmla="*/ 612828 w 21585"/>
                <a:gd name="T5" fmla="*/ 400886 h 21600"/>
                <a:gd name="T6" fmla="*/ 612828 w 21585"/>
                <a:gd name="T7" fmla="*/ 400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0" name="AutoShape 94"/>
            <p:cNvSpPr>
              <a:spLocks/>
            </p:cNvSpPr>
            <p:nvPr/>
          </p:nvSpPr>
          <p:spPr bwMode="auto">
            <a:xfrm>
              <a:off x="8672071" y="1992518"/>
              <a:ext cx="1236827" cy="812884"/>
            </a:xfrm>
            <a:custGeom>
              <a:avLst/>
              <a:gdLst>
                <a:gd name="T0" fmla="*/ 618385 w 21583"/>
                <a:gd name="T1" fmla="*/ 406442 h 21600"/>
                <a:gd name="T2" fmla="*/ 618385 w 21583"/>
                <a:gd name="T3" fmla="*/ 406442 h 21600"/>
                <a:gd name="T4" fmla="*/ 618385 w 21583"/>
                <a:gd name="T5" fmla="*/ 406442 h 21600"/>
                <a:gd name="T6" fmla="*/ 618385 w 21583"/>
                <a:gd name="T7" fmla="*/ 406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79"/>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1" name="AutoShape 95"/>
            <p:cNvSpPr>
              <a:spLocks/>
            </p:cNvSpPr>
            <p:nvPr/>
          </p:nvSpPr>
          <p:spPr bwMode="auto">
            <a:xfrm>
              <a:off x="10039090" y="2070314"/>
              <a:ext cx="352472" cy="204808"/>
            </a:xfrm>
            <a:custGeom>
              <a:avLst/>
              <a:gdLst>
                <a:gd name="T0" fmla="*/ 176228 w 20825"/>
                <a:gd name="T1" fmla="*/ 110205 h 20807"/>
                <a:gd name="T2" fmla="*/ 176228 w 20825"/>
                <a:gd name="T3" fmla="*/ 110205 h 20807"/>
                <a:gd name="T4" fmla="*/ 176228 w 20825"/>
                <a:gd name="T5" fmla="*/ 110205 h 20807"/>
                <a:gd name="T6" fmla="*/ 176228 w 20825"/>
                <a:gd name="T7" fmla="*/ 110205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2" name="AutoShape 96"/>
            <p:cNvSpPr>
              <a:spLocks/>
            </p:cNvSpPr>
            <p:nvPr/>
          </p:nvSpPr>
          <p:spPr bwMode="auto">
            <a:xfrm>
              <a:off x="8789562" y="1093900"/>
              <a:ext cx="1265405" cy="1133592"/>
            </a:xfrm>
            <a:custGeom>
              <a:avLst/>
              <a:gdLst>
                <a:gd name="T0" fmla="*/ 632673 w 21589"/>
                <a:gd name="T1" fmla="*/ 566796 h 21592"/>
                <a:gd name="T2" fmla="*/ 632673 w 21589"/>
                <a:gd name="T3" fmla="*/ 566796 h 21592"/>
                <a:gd name="T4" fmla="*/ 632673 w 21589"/>
                <a:gd name="T5" fmla="*/ 566796 h 21592"/>
                <a:gd name="T6" fmla="*/ 632673 w 21589"/>
                <a:gd name="T7" fmla="*/ 566796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600"/>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3" name="AutoShape 97"/>
            <p:cNvSpPr>
              <a:spLocks/>
            </p:cNvSpPr>
            <p:nvPr/>
          </p:nvSpPr>
          <p:spPr bwMode="auto">
            <a:xfrm>
              <a:off x="8789562" y="1093900"/>
              <a:ext cx="1274932" cy="1143118"/>
            </a:xfrm>
            <a:custGeom>
              <a:avLst/>
              <a:gdLst>
                <a:gd name="T0" fmla="*/ 637466 w 21584"/>
                <a:gd name="T1" fmla="*/ 571559 h 21600"/>
                <a:gd name="T2" fmla="*/ 637466 w 21584"/>
                <a:gd name="T3" fmla="*/ 571559 h 21600"/>
                <a:gd name="T4" fmla="*/ 637466 w 21584"/>
                <a:gd name="T5" fmla="*/ 571559 h 21600"/>
                <a:gd name="T6" fmla="*/ 637466 w 21584"/>
                <a:gd name="T7" fmla="*/ 5715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80"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4" name="AutoShape 98"/>
            <p:cNvSpPr>
              <a:spLocks/>
            </p:cNvSpPr>
            <p:nvPr/>
          </p:nvSpPr>
          <p:spPr bwMode="auto">
            <a:xfrm>
              <a:off x="9843801" y="1016105"/>
              <a:ext cx="357235" cy="668406"/>
            </a:xfrm>
            <a:custGeom>
              <a:avLst/>
              <a:gdLst>
                <a:gd name="T0" fmla="*/ 178609 w 21573"/>
                <a:gd name="T1" fmla="*/ 334203 h 21600"/>
                <a:gd name="T2" fmla="*/ 178609 w 21573"/>
                <a:gd name="T3" fmla="*/ 334203 h 21600"/>
                <a:gd name="T4" fmla="*/ 178609 w 21573"/>
                <a:gd name="T5" fmla="*/ 334203 h 21600"/>
                <a:gd name="T6" fmla="*/ 178609 w 21573"/>
                <a:gd name="T7" fmla="*/ 3342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5" name="AutoShape 99"/>
            <p:cNvSpPr>
              <a:spLocks/>
            </p:cNvSpPr>
            <p:nvPr/>
          </p:nvSpPr>
          <p:spPr bwMode="auto">
            <a:xfrm>
              <a:off x="10118475" y="938309"/>
              <a:ext cx="350883" cy="731914"/>
            </a:xfrm>
            <a:custGeom>
              <a:avLst/>
              <a:gdLst>
                <a:gd name="T0" fmla="*/ 175442 w 21340"/>
                <a:gd name="T1" fmla="*/ 366450 h 21545"/>
                <a:gd name="T2" fmla="*/ 175442 w 21340"/>
                <a:gd name="T3" fmla="*/ 366450 h 21545"/>
                <a:gd name="T4" fmla="*/ 175442 w 21340"/>
                <a:gd name="T5" fmla="*/ 366450 h 21545"/>
                <a:gd name="T6" fmla="*/ 175442 w 21340"/>
                <a:gd name="T7" fmla="*/ 366450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6" name="AutoShape 100"/>
            <p:cNvSpPr>
              <a:spLocks/>
            </p:cNvSpPr>
            <p:nvPr/>
          </p:nvSpPr>
          <p:spPr bwMode="auto">
            <a:xfrm>
              <a:off x="10118475" y="938309"/>
              <a:ext cx="360410" cy="741439"/>
            </a:xfrm>
            <a:custGeom>
              <a:avLst/>
              <a:gdLst>
                <a:gd name="T0" fmla="*/ 180205 w 21432"/>
                <a:gd name="T1" fmla="*/ 370720 h 21600"/>
                <a:gd name="T2" fmla="*/ 180205 w 21432"/>
                <a:gd name="T3" fmla="*/ 370720 h 21600"/>
                <a:gd name="T4" fmla="*/ 180205 w 21432"/>
                <a:gd name="T5" fmla="*/ 370720 h 21600"/>
                <a:gd name="T6" fmla="*/ 180205 w 21432"/>
                <a:gd name="T7" fmla="*/ 3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7" name="AutoShape 101"/>
            <p:cNvSpPr>
              <a:spLocks/>
            </p:cNvSpPr>
            <p:nvPr/>
          </p:nvSpPr>
          <p:spPr bwMode="auto">
            <a:xfrm>
              <a:off x="4062949" y="2148109"/>
              <a:ext cx="1740130" cy="855751"/>
            </a:xfrm>
            <a:custGeom>
              <a:avLst/>
              <a:gdLst>
                <a:gd name="T0" fmla="*/ 870065 w 21600"/>
                <a:gd name="T1" fmla="*/ 427876 h 21600"/>
                <a:gd name="T2" fmla="*/ 870065 w 21600"/>
                <a:gd name="T3" fmla="*/ 427876 h 21600"/>
                <a:gd name="T4" fmla="*/ 870065 w 21600"/>
                <a:gd name="T5" fmla="*/ 427876 h 21600"/>
                <a:gd name="T6" fmla="*/ 870065 w 21600"/>
                <a:gd name="T7" fmla="*/ 427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599"/>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38" name="AutoShape 102"/>
            <p:cNvSpPr>
              <a:spLocks/>
            </p:cNvSpPr>
            <p:nvPr/>
          </p:nvSpPr>
          <p:spPr bwMode="auto">
            <a:xfrm>
              <a:off x="4023256" y="2148109"/>
              <a:ext cx="1748069" cy="865277"/>
            </a:xfrm>
            <a:custGeom>
              <a:avLst/>
              <a:gdLst>
                <a:gd name="T0" fmla="*/ 874035 w 21600"/>
                <a:gd name="T1" fmla="*/ 432639 h 21600"/>
                <a:gd name="T2" fmla="*/ 874035 w 21600"/>
                <a:gd name="T3" fmla="*/ 432639 h 21600"/>
                <a:gd name="T4" fmla="*/ 874035 w 21600"/>
                <a:gd name="T5" fmla="*/ 432639 h 21600"/>
                <a:gd name="T6" fmla="*/ 874035 w 21600"/>
                <a:gd name="T7" fmla="*/ 4326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599"/>
                    <a:pt x="17372" y="21599"/>
                  </a:cubicBezTo>
                  <a:close/>
                </a:path>
              </a:pathLst>
            </a:custGeom>
            <a:grp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168039" name="AutoShape 103"/>
          <p:cNvSpPr>
            <a:spLocks/>
          </p:cNvSpPr>
          <p:nvPr/>
        </p:nvSpPr>
        <p:spPr bwMode="auto">
          <a:xfrm>
            <a:off x="11964591" y="431244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8040" name="AutoShape 104"/>
          <p:cNvSpPr>
            <a:spLocks/>
          </p:cNvSpPr>
          <p:nvPr/>
        </p:nvSpPr>
        <p:spPr bwMode="auto">
          <a:xfrm>
            <a:off x="11964591" y="4683919"/>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can you see that we who own the night anybody.</a:t>
            </a:r>
          </a:p>
        </p:txBody>
      </p:sp>
      <p:sp>
        <p:nvSpPr>
          <p:cNvPr id="168041" name="AutoShape 105"/>
          <p:cNvSpPr>
            <a:spLocks/>
          </p:cNvSpPr>
          <p:nvPr/>
        </p:nvSpPr>
        <p:spPr bwMode="auto">
          <a:xfrm>
            <a:off x="11964591" y="6032897"/>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8042" name="AutoShape 106"/>
          <p:cNvSpPr>
            <a:spLocks/>
          </p:cNvSpPr>
          <p:nvPr/>
        </p:nvSpPr>
        <p:spPr bwMode="auto">
          <a:xfrm>
            <a:off x="11964591" y="6404372"/>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3" name="AutoShape 107"/>
          <p:cNvSpPr>
            <a:spLocks/>
          </p:cNvSpPr>
          <p:nvPr/>
        </p:nvSpPr>
        <p:spPr bwMode="auto">
          <a:xfrm>
            <a:off x="11964591" y="779502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8044" name="AutoShape 108"/>
          <p:cNvSpPr>
            <a:spLocks/>
          </p:cNvSpPr>
          <p:nvPr/>
        </p:nvSpPr>
        <p:spPr bwMode="auto">
          <a:xfrm>
            <a:off x="11964591" y="8166497"/>
            <a:ext cx="50458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5" name="AutoShape 109"/>
          <p:cNvSpPr>
            <a:spLocks/>
          </p:cNvSpPr>
          <p:nvPr/>
        </p:nvSpPr>
        <p:spPr bwMode="auto">
          <a:xfrm>
            <a:off x="11964591" y="95559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68046" name="AutoShape 110"/>
          <p:cNvSpPr>
            <a:spLocks/>
          </p:cNvSpPr>
          <p:nvPr/>
        </p:nvSpPr>
        <p:spPr bwMode="auto">
          <a:xfrm>
            <a:off x="11964591" y="9927431"/>
            <a:ext cx="504586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can you see that we who own the night anybody.</a:t>
            </a:r>
          </a:p>
        </p:txBody>
      </p:sp>
      <p:sp>
        <p:nvSpPr>
          <p:cNvPr id="168047" name="AutoShape 111"/>
          <p:cNvSpPr>
            <a:spLocks/>
          </p:cNvSpPr>
          <p:nvPr/>
        </p:nvSpPr>
        <p:spPr bwMode="auto">
          <a:xfrm>
            <a:off x="10725150" y="4318397"/>
            <a:ext cx="629841" cy="62865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68048" name="AutoShape 112"/>
          <p:cNvSpPr>
            <a:spLocks/>
          </p:cNvSpPr>
          <p:nvPr/>
        </p:nvSpPr>
        <p:spPr bwMode="auto">
          <a:xfrm>
            <a:off x="10733485" y="6031706"/>
            <a:ext cx="629840" cy="629841"/>
          </a:xfrm>
          <a:custGeom>
            <a:avLst/>
            <a:gdLst>
              <a:gd name="T0" fmla="*/ 419872 w 19679"/>
              <a:gd name="T1" fmla="*/ 460883 h 19679"/>
              <a:gd name="T2" fmla="*/ 419872 w 19679"/>
              <a:gd name="T3" fmla="*/ 460883 h 19679"/>
              <a:gd name="T4" fmla="*/ 419872 w 19679"/>
              <a:gd name="T5" fmla="*/ 460883 h 19679"/>
              <a:gd name="T6" fmla="*/ 419872 w 19679"/>
              <a:gd name="T7" fmla="*/ 460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8049" name="AutoShape 113"/>
          <p:cNvSpPr>
            <a:spLocks/>
          </p:cNvSpPr>
          <p:nvPr/>
        </p:nvSpPr>
        <p:spPr bwMode="auto">
          <a:xfrm>
            <a:off x="10725150" y="7793831"/>
            <a:ext cx="629841" cy="628650"/>
          </a:xfrm>
          <a:custGeom>
            <a:avLst/>
            <a:gdLst>
              <a:gd name="T0" fmla="*/ 419873 w 19679"/>
              <a:gd name="T1" fmla="*/ 460011 h 19679"/>
              <a:gd name="T2" fmla="*/ 419873 w 19679"/>
              <a:gd name="T3" fmla="*/ 460011 h 19679"/>
              <a:gd name="T4" fmla="*/ 419873 w 19679"/>
              <a:gd name="T5" fmla="*/ 460011 h 19679"/>
              <a:gd name="T6" fmla="*/ 419873 w 19679"/>
              <a:gd name="T7" fmla="*/ 460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8050" name="AutoShape 114"/>
          <p:cNvSpPr>
            <a:spLocks/>
          </p:cNvSpPr>
          <p:nvPr/>
        </p:nvSpPr>
        <p:spPr bwMode="auto">
          <a:xfrm>
            <a:off x="10725150" y="9554767"/>
            <a:ext cx="629841" cy="629840"/>
          </a:xfrm>
          <a:custGeom>
            <a:avLst/>
            <a:gdLst>
              <a:gd name="T0" fmla="*/ 419873 w 19679"/>
              <a:gd name="T1" fmla="*/ 460882 h 19679"/>
              <a:gd name="T2" fmla="*/ 419873 w 19679"/>
              <a:gd name="T3" fmla="*/ 460882 h 19679"/>
              <a:gd name="T4" fmla="*/ 419873 w 19679"/>
              <a:gd name="T5" fmla="*/ 460882 h 19679"/>
              <a:gd name="T6" fmla="*/ 419873 w 19679"/>
              <a:gd name="T7" fmla="*/ 460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8051" name="AutoShape 115"/>
          <p:cNvSpPr>
            <a:spLocks/>
          </p:cNvSpPr>
          <p:nvPr/>
        </p:nvSpPr>
        <p:spPr bwMode="auto">
          <a:xfrm>
            <a:off x="3215879" y="6138863"/>
            <a:ext cx="1101328" cy="907256"/>
          </a:xfrm>
          <a:custGeom>
            <a:avLst/>
            <a:gdLst>
              <a:gd name="T0" fmla="*/ 734219 w 21600"/>
              <a:gd name="T1" fmla="*/ 604838 h 21600"/>
              <a:gd name="T2" fmla="*/ 734219 w 21600"/>
              <a:gd name="T3" fmla="*/ 604838 h 21600"/>
              <a:gd name="T4" fmla="*/ 734219 w 21600"/>
              <a:gd name="T5" fmla="*/ 604838 h 21600"/>
              <a:gd name="T6" fmla="*/ 734219 w 21600"/>
              <a:gd name="T7" fmla="*/ 604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599"/>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68052" name="AutoShape 116"/>
          <p:cNvSpPr>
            <a:spLocks/>
          </p:cNvSpPr>
          <p:nvPr/>
        </p:nvSpPr>
        <p:spPr bwMode="auto">
          <a:xfrm>
            <a:off x="2336006" y="7633097"/>
            <a:ext cx="1066800" cy="1247775"/>
          </a:xfrm>
          <a:custGeom>
            <a:avLst/>
            <a:gdLst>
              <a:gd name="T0" fmla="*/ 711200 w 21600"/>
              <a:gd name="T1" fmla="*/ 831850 h 21600"/>
              <a:gd name="T2" fmla="*/ 711200 w 21600"/>
              <a:gd name="T3" fmla="*/ 831850 h 21600"/>
              <a:gd name="T4" fmla="*/ 711200 w 21600"/>
              <a:gd name="T5" fmla="*/ 831850 h 21600"/>
              <a:gd name="T6" fmla="*/ 711200 w 21600"/>
              <a:gd name="T7" fmla="*/ 831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600"/>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68053" name="AutoShape 117"/>
          <p:cNvSpPr>
            <a:spLocks/>
          </p:cNvSpPr>
          <p:nvPr/>
        </p:nvSpPr>
        <p:spPr bwMode="auto">
          <a:xfrm>
            <a:off x="7141369" y="8101013"/>
            <a:ext cx="869156" cy="895350"/>
          </a:xfrm>
          <a:custGeom>
            <a:avLst/>
            <a:gdLst>
              <a:gd name="T0" fmla="*/ 579438 w 21564"/>
              <a:gd name="T1" fmla="*/ 596900 h 21592"/>
              <a:gd name="T2" fmla="*/ 579438 w 21564"/>
              <a:gd name="T3" fmla="*/ 596900 h 21592"/>
              <a:gd name="T4" fmla="*/ 579438 w 21564"/>
              <a:gd name="T5" fmla="*/ 596900 h 21592"/>
              <a:gd name="T6" fmla="*/ 579438 w 21564"/>
              <a:gd name="T7" fmla="*/ 596900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68054" name="AutoShape 118"/>
          <p:cNvSpPr>
            <a:spLocks/>
          </p:cNvSpPr>
          <p:nvPr/>
        </p:nvSpPr>
        <p:spPr bwMode="auto">
          <a:xfrm>
            <a:off x="4333875" y="7839076"/>
            <a:ext cx="1368029" cy="698897"/>
          </a:xfrm>
          <a:custGeom>
            <a:avLst/>
            <a:gdLst>
              <a:gd name="T0" fmla="*/ 912019 w 21600"/>
              <a:gd name="T1" fmla="*/ 465932 h 21600"/>
              <a:gd name="T2" fmla="*/ 912019 w 21600"/>
              <a:gd name="T3" fmla="*/ 465932 h 21600"/>
              <a:gd name="T4" fmla="*/ 912019 w 21600"/>
              <a:gd name="T5" fmla="*/ 465932 h 21600"/>
              <a:gd name="T6" fmla="*/ 912019 w 21600"/>
              <a:gd name="T7" fmla="*/ 465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600" y="21600"/>
                  <a:pt x="21600"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68055" name="AutoShape 119"/>
          <p:cNvSpPr>
            <a:spLocks/>
          </p:cNvSpPr>
          <p:nvPr/>
        </p:nvSpPr>
        <p:spPr bwMode="auto">
          <a:xfrm>
            <a:off x="3540919" y="5697141"/>
            <a:ext cx="626269" cy="989409"/>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56" name="AutoShape 120"/>
          <p:cNvSpPr>
            <a:spLocks/>
          </p:cNvSpPr>
          <p:nvPr/>
        </p:nvSpPr>
        <p:spPr bwMode="auto">
          <a:xfrm>
            <a:off x="2508648" y="7415213"/>
            <a:ext cx="626269" cy="989410"/>
          </a:xfrm>
          <a:custGeom>
            <a:avLst/>
            <a:gdLst>
              <a:gd name="T0" fmla="*/ 417513 w 21600"/>
              <a:gd name="T1" fmla="*/ 659576 h 21529"/>
              <a:gd name="T2" fmla="*/ 417513 w 21600"/>
              <a:gd name="T3" fmla="*/ 659576 h 21529"/>
              <a:gd name="T4" fmla="*/ 417513 w 21600"/>
              <a:gd name="T5" fmla="*/ 659576 h 21529"/>
              <a:gd name="T6" fmla="*/ 417513 w 21600"/>
              <a:gd name="T7" fmla="*/ 65957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57" name="AutoShape 121"/>
          <p:cNvSpPr>
            <a:spLocks/>
          </p:cNvSpPr>
          <p:nvPr/>
        </p:nvSpPr>
        <p:spPr bwMode="auto">
          <a:xfrm>
            <a:off x="4947048" y="7228285"/>
            <a:ext cx="625078" cy="990600"/>
          </a:xfrm>
          <a:custGeom>
            <a:avLst/>
            <a:gdLst>
              <a:gd name="T0" fmla="*/ 416719 w 21600"/>
              <a:gd name="T1" fmla="*/ 660369 h 21529"/>
              <a:gd name="T2" fmla="*/ 416719 w 21600"/>
              <a:gd name="T3" fmla="*/ 660369 h 21529"/>
              <a:gd name="T4" fmla="*/ 416719 w 21600"/>
              <a:gd name="T5" fmla="*/ 660369 h 21529"/>
              <a:gd name="T6" fmla="*/ 416719 w 21600"/>
              <a:gd name="T7" fmla="*/ 66036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8058" name="AutoShape 122"/>
          <p:cNvSpPr>
            <a:spLocks/>
          </p:cNvSpPr>
          <p:nvPr/>
        </p:nvSpPr>
        <p:spPr bwMode="auto">
          <a:xfrm>
            <a:off x="7203282" y="7625954"/>
            <a:ext cx="626269" cy="989409"/>
          </a:xfrm>
          <a:custGeom>
            <a:avLst/>
            <a:gdLst>
              <a:gd name="T0" fmla="*/ 417513 w 21600"/>
              <a:gd name="T1" fmla="*/ 659575 h 21529"/>
              <a:gd name="T2" fmla="*/ 417513 w 21600"/>
              <a:gd name="T3" fmla="*/ 659575 h 21529"/>
              <a:gd name="T4" fmla="*/ 417513 w 21600"/>
              <a:gd name="T5" fmla="*/ 659575 h 21529"/>
              <a:gd name="T6" fmla="*/ 417513 w 21600"/>
              <a:gd name="T7" fmla="*/ 65957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rgbClr val="53585F"/>
          </a:solidFill>
          <a:ln w="101600" cap="flat" cmpd="sng">
            <a:solidFill>
              <a:srgbClr val="FFFFF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55C6B3B-A7AE-44FB-BB96-8EC3499097AB}" type="slidenum">
              <a:rPr lang="en-US" sz="1500">
                <a:solidFill>
                  <a:schemeClr val="tx2"/>
                </a:solidFill>
              </a:rPr>
              <a:pPr algn="ctr" eaLnBrk="1">
                <a:lnSpc>
                  <a:spcPct val="100000"/>
                </a:lnSpc>
              </a:pPr>
              <a:t>161</a:t>
            </a:fld>
            <a:endParaRPr lang="en-US" sz="1800">
              <a:solidFill>
                <a:schemeClr val="tx2"/>
              </a:solidFill>
            </a:endParaRPr>
          </a:p>
        </p:txBody>
      </p:sp>
      <p:sp>
        <p:nvSpPr>
          <p:cNvPr id="168964" name="AutoShape 4"/>
          <p:cNvSpPr>
            <a:spLocks/>
          </p:cNvSpPr>
          <p:nvPr/>
        </p:nvSpPr>
        <p:spPr bwMode="auto">
          <a:xfrm>
            <a:off x="1627585" y="3956448"/>
            <a:ext cx="15119747" cy="7441406"/>
          </a:xfrm>
          <a:custGeom>
            <a:avLst/>
            <a:gdLst>
              <a:gd name="T0" fmla="*/ 10079831 w 21600"/>
              <a:gd name="T1" fmla="*/ 4960938 h 21600"/>
              <a:gd name="T2" fmla="*/ 10079831 w 21600"/>
              <a:gd name="T3" fmla="*/ 4960938 h 21600"/>
              <a:gd name="T4" fmla="*/ 10079831 w 21600"/>
              <a:gd name="T5" fmla="*/ 4960938 h 21600"/>
              <a:gd name="T6" fmla="*/ 10079831 w 21600"/>
              <a:gd name="T7" fmla="*/ 4960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6"/>
                </a:lnTo>
                <a:lnTo>
                  <a:pt x="18280" y="10706"/>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alpha val="11372"/>
            </a:schemeClr>
          </a:solidFill>
          <a:ln>
            <a:noFill/>
          </a:ln>
          <a:effectLst/>
          <a:extLst/>
        </p:spPr>
        <p:txBody>
          <a:bodyPr lIns="28575" tIns="28575" rIns="28575" bIns="28575" anchor="ctr"/>
          <a:lstStyle/>
          <a:p>
            <a:endParaRPr lang="id-ID" sz="1800">
              <a:solidFill>
                <a:schemeClr val="tx2"/>
              </a:solidFill>
            </a:endParaRPr>
          </a:p>
        </p:txBody>
      </p:sp>
      <p:sp>
        <p:nvSpPr>
          <p:cNvPr id="168965" name="AutoShape 5"/>
          <p:cNvSpPr>
            <a:spLocks/>
          </p:cNvSpPr>
          <p:nvPr/>
        </p:nvSpPr>
        <p:spPr bwMode="auto">
          <a:xfrm>
            <a:off x="7971235" y="508873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tx2"/>
              </a:solidFill>
            </a:endParaRPr>
          </a:p>
        </p:txBody>
      </p:sp>
      <p:sp>
        <p:nvSpPr>
          <p:cNvPr id="168966" name="AutoShape 6"/>
          <p:cNvSpPr>
            <a:spLocks/>
          </p:cNvSpPr>
          <p:nvPr/>
        </p:nvSpPr>
        <p:spPr bwMode="auto">
          <a:xfrm>
            <a:off x="8686800" y="756404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alpha val="70000"/>
            </a:schemeClr>
          </a:solidFill>
          <a:ln>
            <a:noFill/>
          </a:ln>
          <a:effectLst/>
          <a:extLst/>
        </p:spPr>
        <p:txBody>
          <a:bodyPr lIns="0" tIns="0" rIns="0" bIns="0" anchor="ctr"/>
          <a:lstStyle/>
          <a:p>
            <a:endParaRPr lang="id-ID" sz="1800">
              <a:solidFill>
                <a:schemeClr val="tx2"/>
              </a:solidFill>
            </a:endParaRPr>
          </a:p>
        </p:txBody>
      </p:sp>
      <p:sp>
        <p:nvSpPr>
          <p:cNvPr id="168967" name="AutoShape 7"/>
          <p:cNvSpPr>
            <a:spLocks/>
          </p:cNvSpPr>
          <p:nvPr/>
        </p:nvSpPr>
        <p:spPr bwMode="auto">
          <a:xfrm>
            <a:off x="13365957" y="8289132"/>
            <a:ext cx="1408510" cy="1408510"/>
          </a:xfrm>
          <a:custGeom>
            <a:avLst/>
            <a:gdLst>
              <a:gd name="T0" fmla="*/ 938959 w 19679"/>
              <a:gd name="T1" fmla="*/ 1030669 h 19679"/>
              <a:gd name="T2" fmla="*/ 938959 w 19679"/>
              <a:gd name="T3" fmla="*/ 1030669 h 19679"/>
              <a:gd name="T4" fmla="*/ 938959 w 19679"/>
              <a:gd name="T5" fmla="*/ 1030669 h 19679"/>
              <a:gd name="T6" fmla="*/ 938959 w 19679"/>
              <a:gd name="T7" fmla="*/ 1030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0000"/>
            </a:schemeClr>
          </a:solidFill>
          <a:ln>
            <a:noFill/>
          </a:ln>
          <a:effectLst/>
          <a:extLst/>
        </p:spPr>
        <p:txBody>
          <a:bodyPr lIns="0" tIns="0" rIns="0" bIns="0" anchor="ctr"/>
          <a:lstStyle/>
          <a:p>
            <a:endParaRPr lang="id-ID" sz="1800">
              <a:solidFill>
                <a:schemeClr val="tx2"/>
              </a:solidFill>
            </a:endParaRPr>
          </a:p>
        </p:txBody>
      </p:sp>
      <p:sp>
        <p:nvSpPr>
          <p:cNvPr id="168968" name="AutoShape 8"/>
          <p:cNvSpPr>
            <a:spLocks/>
          </p:cNvSpPr>
          <p:nvPr/>
        </p:nvSpPr>
        <p:spPr bwMode="auto">
          <a:xfrm>
            <a:off x="5686425" y="7843837"/>
            <a:ext cx="1739504" cy="1739504"/>
          </a:xfrm>
          <a:custGeom>
            <a:avLst/>
            <a:gdLst>
              <a:gd name="T0" fmla="*/ 1159610 w 19679"/>
              <a:gd name="T1" fmla="*/ 1272872 h 19679"/>
              <a:gd name="T2" fmla="*/ 1159610 w 19679"/>
              <a:gd name="T3" fmla="*/ 1272872 h 19679"/>
              <a:gd name="T4" fmla="*/ 1159610 w 19679"/>
              <a:gd name="T5" fmla="*/ 1272872 h 19679"/>
              <a:gd name="T6" fmla="*/ 1159610 w 19679"/>
              <a:gd name="T7" fmla="*/ 12728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tx2"/>
              </a:solidFill>
            </a:endParaRPr>
          </a:p>
        </p:txBody>
      </p:sp>
      <p:sp>
        <p:nvSpPr>
          <p:cNvPr id="168969" name="AutoShape 9"/>
          <p:cNvSpPr>
            <a:spLocks/>
          </p:cNvSpPr>
          <p:nvPr/>
        </p:nvSpPr>
        <p:spPr bwMode="auto">
          <a:xfrm>
            <a:off x="2361010" y="4905375"/>
            <a:ext cx="2144315" cy="2144316"/>
          </a:xfrm>
          <a:custGeom>
            <a:avLst/>
            <a:gdLst>
              <a:gd name="T0" fmla="*/ 1429471 w 19679"/>
              <a:gd name="T1" fmla="*/ 1569091 h 19679"/>
              <a:gd name="T2" fmla="*/ 1429471 w 19679"/>
              <a:gd name="T3" fmla="*/ 1569091 h 19679"/>
              <a:gd name="T4" fmla="*/ 1429471 w 19679"/>
              <a:gd name="T5" fmla="*/ 1569091 h 19679"/>
              <a:gd name="T6" fmla="*/ 1429471 w 19679"/>
              <a:gd name="T7" fmla="*/ 15690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tx2"/>
              </a:solidFill>
            </a:endParaRPr>
          </a:p>
        </p:txBody>
      </p:sp>
      <p:sp>
        <p:nvSpPr>
          <p:cNvPr id="168970" name="AutoShape 10"/>
          <p:cNvSpPr>
            <a:spLocks/>
          </p:cNvSpPr>
          <p:nvPr/>
        </p:nvSpPr>
        <p:spPr bwMode="auto">
          <a:xfrm>
            <a:off x="10887075" y="4926806"/>
            <a:ext cx="2465785" cy="2466975"/>
          </a:xfrm>
          <a:custGeom>
            <a:avLst/>
            <a:gdLst>
              <a:gd name="T0" fmla="*/ 1643773 w 19679"/>
              <a:gd name="T1" fmla="*/ 1805195 h 19679"/>
              <a:gd name="T2" fmla="*/ 1643773 w 19679"/>
              <a:gd name="T3" fmla="*/ 1805195 h 19679"/>
              <a:gd name="T4" fmla="*/ 1643773 w 19679"/>
              <a:gd name="T5" fmla="*/ 1805195 h 19679"/>
              <a:gd name="T6" fmla="*/ 1643773 w 19679"/>
              <a:gd name="T7" fmla="*/ 18051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tx2"/>
              </a:solidFill>
            </a:endParaRPr>
          </a:p>
        </p:txBody>
      </p:sp>
      <p:sp>
        <p:nvSpPr>
          <p:cNvPr id="168971" name="AutoShape 11"/>
          <p:cNvSpPr>
            <a:spLocks/>
          </p:cNvSpPr>
          <p:nvPr/>
        </p:nvSpPr>
        <p:spPr bwMode="auto">
          <a:xfrm>
            <a:off x="2232422" y="7116366"/>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68972" name="AutoShape 12"/>
          <p:cNvSpPr>
            <a:spLocks/>
          </p:cNvSpPr>
          <p:nvPr/>
        </p:nvSpPr>
        <p:spPr bwMode="auto">
          <a:xfrm>
            <a:off x="5353050" y="9705975"/>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68973" name="AutoShape 13"/>
          <p:cNvSpPr>
            <a:spLocks/>
          </p:cNvSpPr>
          <p:nvPr/>
        </p:nvSpPr>
        <p:spPr bwMode="auto">
          <a:xfrm>
            <a:off x="8199835" y="9144000"/>
            <a:ext cx="2403872"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68974" name="AutoShape 14"/>
          <p:cNvSpPr>
            <a:spLocks/>
          </p:cNvSpPr>
          <p:nvPr/>
        </p:nvSpPr>
        <p:spPr bwMode="auto">
          <a:xfrm>
            <a:off x="7490222" y="6632972"/>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68975" name="AutoShape 15"/>
          <p:cNvSpPr>
            <a:spLocks/>
          </p:cNvSpPr>
          <p:nvPr/>
        </p:nvSpPr>
        <p:spPr bwMode="auto">
          <a:xfrm>
            <a:off x="10918031" y="7564041"/>
            <a:ext cx="2405063"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68976" name="AutoShape 16"/>
          <p:cNvSpPr>
            <a:spLocks/>
          </p:cNvSpPr>
          <p:nvPr/>
        </p:nvSpPr>
        <p:spPr bwMode="auto">
          <a:xfrm>
            <a:off x="12868276" y="9705975"/>
            <a:ext cx="2403872" cy="447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68977" name="AutoShape 17"/>
          <p:cNvSpPr>
            <a:spLocks/>
          </p:cNvSpPr>
          <p:nvPr/>
        </p:nvSpPr>
        <p:spPr bwMode="auto">
          <a:xfrm>
            <a:off x="11131154" y="5643563"/>
            <a:ext cx="1977628" cy="1213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84%</a:t>
            </a:r>
            <a:endParaRPr lang="en-US" sz="1800">
              <a:solidFill>
                <a:schemeClr val="tx2"/>
              </a:solidFill>
              <a:latin typeface="Roboto" charset="0"/>
              <a:ea typeface="ＭＳ Ｐゴシック" charset="0"/>
              <a:cs typeface="Roboto" charset="0"/>
              <a:sym typeface="Roboto" charset="0"/>
            </a:endParaRPr>
          </a:p>
        </p:txBody>
      </p:sp>
      <p:sp>
        <p:nvSpPr>
          <p:cNvPr id="168978" name="AutoShape 18"/>
          <p:cNvSpPr>
            <a:spLocks/>
          </p:cNvSpPr>
          <p:nvPr/>
        </p:nvSpPr>
        <p:spPr bwMode="auto">
          <a:xfrm>
            <a:off x="2446735" y="5478066"/>
            <a:ext cx="1976438" cy="12132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93%</a:t>
            </a:r>
            <a:endParaRPr lang="en-US" sz="1800">
              <a:solidFill>
                <a:schemeClr val="tx2"/>
              </a:solidFill>
              <a:latin typeface="Roboto" charset="0"/>
              <a:ea typeface="ＭＳ Ｐゴシック" charset="0"/>
              <a:cs typeface="Roboto" charset="0"/>
              <a:sym typeface="Roboto" charset="0"/>
            </a:endParaRPr>
          </a:p>
        </p:txBody>
      </p:sp>
      <p:sp>
        <p:nvSpPr>
          <p:cNvPr id="168979" name="AutoShape 19"/>
          <p:cNvSpPr>
            <a:spLocks/>
          </p:cNvSpPr>
          <p:nvPr/>
        </p:nvSpPr>
        <p:spPr bwMode="auto">
          <a:xfrm>
            <a:off x="5934075" y="8328423"/>
            <a:ext cx="1243013" cy="7631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41%</a:t>
            </a:r>
            <a:endParaRPr lang="en-US" sz="1800">
              <a:solidFill>
                <a:schemeClr val="tx2"/>
              </a:solidFill>
              <a:latin typeface="Roboto" charset="0"/>
              <a:ea typeface="ＭＳ Ｐゴシック" charset="0"/>
              <a:cs typeface="Roboto" charset="0"/>
              <a:sym typeface="Roboto" charset="0"/>
            </a:endParaRPr>
          </a:p>
        </p:txBody>
      </p:sp>
      <p:sp>
        <p:nvSpPr>
          <p:cNvPr id="168980" name="AutoShape 20"/>
          <p:cNvSpPr>
            <a:spLocks/>
          </p:cNvSpPr>
          <p:nvPr/>
        </p:nvSpPr>
        <p:spPr bwMode="auto">
          <a:xfrm>
            <a:off x="8091488" y="5430441"/>
            <a:ext cx="1189435" cy="7298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63%</a:t>
            </a:r>
            <a:endParaRPr lang="en-US" sz="1800">
              <a:solidFill>
                <a:schemeClr val="tx2"/>
              </a:solidFill>
              <a:latin typeface="Roboto" charset="0"/>
              <a:ea typeface="ＭＳ Ｐゴシック" charset="0"/>
              <a:cs typeface="Roboto" charset="0"/>
              <a:sym typeface="Roboto" charset="0"/>
            </a:endParaRPr>
          </a:p>
        </p:txBody>
      </p:sp>
      <p:sp>
        <p:nvSpPr>
          <p:cNvPr id="168981" name="AutoShape 21"/>
          <p:cNvSpPr>
            <a:spLocks/>
          </p:cNvSpPr>
          <p:nvPr/>
        </p:nvSpPr>
        <p:spPr bwMode="auto">
          <a:xfrm>
            <a:off x="13471923" y="8559404"/>
            <a:ext cx="1196578" cy="8679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23%</a:t>
            </a:r>
            <a:endParaRPr lang="en-US" sz="1800">
              <a:solidFill>
                <a:schemeClr val="tx2"/>
              </a:solidFill>
              <a:latin typeface="Roboto" charset="0"/>
              <a:ea typeface="ＭＳ Ｐゴシック" charset="0"/>
              <a:cs typeface="Roboto" charset="0"/>
              <a:sym typeface="Roboto" charset="0"/>
            </a:endParaRPr>
          </a:p>
        </p:txBody>
      </p:sp>
      <p:sp>
        <p:nvSpPr>
          <p:cNvPr id="168982" name="AutoShape 22"/>
          <p:cNvSpPr>
            <a:spLocks/>
          </p:cNvSpPr>
          <p:nvPr/>
        </p:nvSpPr>
        <p:spPr bwMode="auto">
          <a:xfrm>
            <a:off x="8692754" y="7843838"/>
            <a:ext cx="141803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70AA8F-E572-4954-92CC-AF5CC7C73F4E}" type="slidenum">
              <a:rPr lang="en-US" sz="1500">
                <a:solidFill>
                  <a:schemeClr val="tx2"/>
                </a:solidFill>
              </a:rPr>
              <a:pPr algn="ctr" eaLnBrk="1">
                <a:lnSpc>
                  <a:spcPct val="100000"/>
                </a:lnSpc>
              </a:pPr>
              <a:t>162</a:t>
            </a:fld>
            <a:endParaRPr lang="en-US" sz="1800">
              <a:solidFill>
                <a:schemeClr val="tx2"/>
              </a:solidFill>
            </a:endParaRPr>
          </a:p>
        </p:txBody>
      </p:sp>
      <p:grpSp>
        <p:nvGrpSpPr>
          <p:cNvPr id="173058" name="Group 4"/>
          <p:cNvGrpSpPr>
            <a:grpSpLocks/>
          </p:cNvGrpSpPr>
          <p:nvPr/>
        </p:nvGrpSpPr>
        <p:grpSpPr bwMode="auto">
          <a:xfrm>
            <a:off x="5079207" y="4452938"/>
            <a:ext cx="8128397" cy="4496991"/>
            <a:chOff x="-1" y="0"/>
            <a:chExt cx="10838080" cy="5996753"/>
          </a:xfrm>
          <a:solidFill>
            <a:schemeClr val="bg1">
              <a:lumMod val="75000"/>
            </a:schemeClr>
          </a:solidFill>
        </p:grpSpPr>
        <p:sp>
          <p:nvSpPr>
            <p:cNvPr id="3" name="AutoShape 5"/>
            <p:cNvSpPr>
              <a:spLocks/>
            </p:cNvSpPr>
            <p:nvPr/>
          </p:nvSpPr>
          <p:spPr bwMode="auto">
            <a:xfrm>
              <a:off x="4632417" y="331830"/>
              <a:ext cx="6205662" cy="3889871"/>
            </a:xfrm>
            <a:custGeom>
              <a:avLst/>
              <a:gdLst>
                <a:gd name="T0" fmla="*/ 3102687 w 21593"/>
                <a:gd name="T1" fmla="*/ 1945656 h 21596"/>
                <a:gd name="T2" fmla="*/ 3102687 w 21593"/>
                <a:gd name="T3" fmla="*/ 1945656 h 21596"/>
                <a:gd name="T4" fmla="*/ 3102687 w 21593"/>
                <a:gd name="T5" fmla="*/ 1945656 h 21596"/>
                <a:gd name="T6" fmla="*/ 3102687 w 21593"/>
                <a:gd name="T7" fmla="*/ 194565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8"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69990" name="AutoShape 6"/>
            <p:cNvSpPr>
              <a:spLocks/>
            </p:cNvSpPr>
            <p:nvPr/>
          </p:nvSpPr>
          <p:spPr bwMode="auto">
            <a:xfrm>
              <a:off x="-1" y="0"/>
              <a:ext cx="5508735" cy="5996753"/>
            </a:xfrm>
            <a:custGeom>
              <a:avLst/>
              <a:gdLst>
                <a:gd name="T0" fmla="*/ 2754368 w 21600"/>
                <a:gd name="T1" fmla="*/ 2999071 h 21597"/>
                <a:gd name="T2" fmla="*/ 2754368 w 21600"/>
                <a:gd name="T3" fmla="*/ 2999071 h 21597"/>
                <a:gd name="T4" fmla="*/ 2754368 w 21600"/>
                <a:gd name="T5" fmla="*/ 2999071 h 21597"/>
                <a:gd name="T6" fmla="*/ 2754368 w 21600"/>
                <a:gd name="T7" fmla="*/ 299907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9991" name="AutoShape 7"/>
            <p:cNvSpPr>
              <a:spLocks/>
            </p:cNvSpPr>
            <p:nvPr/>
          </p:nvSpPr>
          <p:spPr bwMode="auto">
            <a:xfrm>
              <a:off x="4632417" y="415978"/>
              <a:ext cx="2568626" cy="2037023"/>
            </a:xfrm>
            <a:custGeom>
              <a:avLst/>
              <a:gdLst>
                <a:gd name="T0" fmla="*/ 1284313 w 21558"/>
                <a:gd name="T1" fmla="*/ 1018889 h 21596"/>
                <a:gd name="T2" fmla="*/ 1284313 w 21558"/>
                <a:gd name="T3" fmla="*/ 1018889 h 21596"/>
                <a:gd name="T4" fmla="*/ 1284313 w 21558"/>
                <a:gd name="T5" fmla="*/ 1018889 h 21596"/>
                <a:gd name="T6" fmla="*/ 1284313 w 21558"/>
                <a:gd name="T7" fmla="*/ 1018889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AutoShape 8"/>
            <p:cNvSpPr>
              <a:spLocks/>
            </p:cNvSpPr>
            <p:nvPr/>
          </p:nvSpPr>
          <p:spPr bwMode="auto">
            <a:xfrm>
              <a:off x="9039405" y="4242341"/>
              <a:ext cx="1358927" cy="1124093"/>
            </a:xfrm>
            <a:custGeom>
              <a:avLst/>
              <a:gdLst>
                <a:gd name="T0" fmla="*/ 679464 w 21590"/>
                <a:gd name="T1" fmla="*/ 565290 h 21484"/>
                <a:gd name="T2" fmla="*/ 679464 w 21590"/>
                <a:gd name="T3" fmla="*/ 565290 h 21484"/>
                <a:gd name="T4" fmla="*/ 679464 w 21590"/>
                <a:gd name="T5" fmla="*/ 565290 h 21484"/>
                <a:gd name="T6" fmla="*/ 679464 w 21590"/>
                <a:gd name="T7" fmla="*/ 56529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69993" name="AutoShape 9"/>
            <p:cNvSpPr>
              <a:spLocks/>
            </p:cNvSpPr>
            <p:nvPr/>
          </p:nvSpPr>
          <p:spPr bwMode="auto">
            <a:xfrm>
              <a:off x="4381587" y="2329160"/>
              <a:ext cx="2252708" cy="2475228"/>
            </a:xfrm>
            <a:custGeom>
              <a:avLst/>
              <a:gdLst>
                <a:gd name="T0" fmla="*/ 1126354 w 21600"/>
                <a:gd name="T1" fmla="*/ 1237614 h 21600"/>
                <a:gd name="T2" fmla="*/ 1126354 w 21600"/>
                <a:gd name="T3" fmla="*/ 1237614 h 21600"/>
                <a:gd name="T4" fmla="*/ 1126354 w 21600"/>
                <a:gd name="T5" fmla="*/ 1237614 h 21600"/>
                <a:gd name="T6" fmla="*/ 1126354 w 21600"/>
                <a:gd name="T7" fmla="*/ 12376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173059" name="Group 10"/>
          <p:cNvGrpSpPr>
            <a:grpSpLocks/>
          </p:cNvGrpSpPr>
          <p:nvPr/>
        </p:nvGrpSpPr>
        <p:grpSpPr bwMode="auto">
          <a:xfrm>
            <a:off x="2893219" y="4369594"/>
            <a:ext cx="1551385" cy="1551385"/>
            <a:chOff x="-1" y="0"/>
            <a:chExt cx="2067684" cy="2067719"/>
          </a:xfrm>
        </p:grpSpPr>
        <p:pic>
          <p:nvPicPr>
            <p:cNvPr id="169995" name="Picture 11" descr="drag-and-dro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2067684"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69996" name="AutoShape 12"/>
            <p:cNvSpPr>
              <a:spLocks/>
            </p:cNvSpPr>
            <p:nvPr/>
          </p:nvSpPr>
          <p:spPr bwMode="auto">
            <a:xfrm>
              <a:off x="-1" y="0"/>
              <a:ext cx="2067684" cy="2067719"/>
            </a:xfrm>
            <a:custGeom>
              <a:avLst/>
              <a:gdLst>
                <a:gd name="T0" fmla="*/ 1033789 w 19679"/>
                <a:gd name="T1" fmla="*/ 1033860 h 21600"/>
                <a:gd name="T2" fmla="*/ 1033789 w 19679"/>
                <a:gd name="T3" fmla="*/ 1033860 h 21600"/>
                <a:gd name="T4" fmla="*/ 1033789 w 19679"/>
                <a:gd name="T5" fmla="*/ 1033860 h 21600"/>
                <a:gd name="T6" fmla="*/ 1033789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600"/>
                    <a:pt x="14875" y="20545"/>
                    <a:pt x="16796" y="18436"/>
                  </a:cubicBezTo>
                  <a:cubicBezTo>
                    <a:pt x="20638" y="14219"/>
                    <a:pt x="20639" y="7380"/>
                    <a:pt x="16796" y="3163"/>
                  </a:cubicBezTo>
                  <a:cubicBezTo>
                    <a:pt x="14875" y="1054"/>
                    <a:pt x="12357" y="0"/>
                    <a:pt x="9839" y="0"/>
                  </a:cubicBezTo>
                  <a:close/>
                </a:path>
              </a:pathLst>
            </a:custGeom>
            <a:noFill/>
            <a:ln w="127000" cap="flat" cmpd="sng">
              <a:solidFill>
                <a:schemeClr val="accent1"/>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sp>
        <p:nvSpPr>
          <p:cNvPr id="169997" name="AutoShape 13"/>
          <p:cNvSpPr>
            <a:spLocks/>
          </p:cNvSpPr>
          <p:nvPr/>
        </p:nvSpPr>
        <p:spPr bwMode="auto">
          <a:xfrm>
            <a:off x="6615113" y="6256735"/>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69998" name="AutoShape 14"/>
          <p:cNvSpPr>
            <a:spLocks/>
          </p:cNvSpPr>
          <p:nvPr/>
        </p:nvSpPr>
        <p:spPr bwMode="auto">
          <a:xfrm>
            <a:off x="4483894" y="5022056"/>
            <a:ext cx="2197894" cy="1238250"/>
          </a:xfrm>
          <a:custGeom>
            <a:avLst/>
            <a:gdLst>
              <a:gd name="T0" fmla="*/ 1465263 w 21600"/>
              <a:gd name="T1" fmla="*/ 915154 h 20487"/>
              <a:gd name="T2" fmla="*/ 1465263 w 21600"/>
              <a:gd name="T3" fmla="*/ 915154 h 20487"/>
              <a:gd name="T4" fmla="*/ 1465263 w 21600"/>
              <a:gd name="T5" fmla="*/ 915154 h 20487"/>
              <a:gd name="T6" fmla="*/ 1465263 w 21600"/>
              <a:gd name="T7" fmla="*/ 915154 h 204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87">
                <a:moveTo>
                  <a:pt x="0" y="148"/>
                </a:moveTo>
                <a:cubicBezTo>
                  <a:pt x="11648" y="-1113"/>
                  <a:pt x="18848" y="5666"/>
                  <a:pt x="21599" y="20487"/>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nvGrpSpPr>
          <p:cNvPr id="173062" name="Group 15"/>
          <p:cNvGrpSpPr>
            <a:grpSpLocks/>
          </p:cNvGrpSpPr>
          <p:nvPr/>
        </p:nvGrpSpPr>
        <p:grpSpPr bwMode="auto">
          <a:xfrm>
            <a:off x="13856494" y="4606529"/>
            <a:ext cx="1550194" cy="1550194"/>
            <a:chOff x="0" y="0"/>
            <a:chExt cx="2067665" cy="2067719"/>
          </a:xfrm>
        </p:grpSpPr>
        <p:pic>
          <p:nvPicPr>
            <p:cNvPr id="170000" name="Picture 16" descr="drag-and-dr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2067665" cy="2067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01" name="AutoShape 17"/>
            <p:cNvSpPr>
              <a:spLocks/>
            </p:cNvSpPr>
            <p:nvPr/>
          </p:nvSpPr>
          <p:spPr bwMode="auto">
            <a:xfrm>
              <a:off x="0" y="0"/>
              <a:ext cx="2067665" cy="2067719"/>
            </a:xfrm>
            <a:custGeom>
              <a:avLst/>
              <a:gdLst>
                <a:gd name="T0" fmla="*/ 1033780 w 19679"/>
                <a:gd name="T1" fmla="*/ 1033860 h 21600"/>
                <a:gd name="T2" fmla="*/ 1033780 w 19679"/>
                <a:gd name="T3" fmla="*/ 1033860 h 21600"/>
                <a:gd name="T4" fmla="*/ 1033780 w 19679"/>
                <a:gd name="T5" fmla="*/ 1033860 h 21600"/>
                <a:gd name="T6" fmla="*/ 1033780 w 19679"/>
                <a:gd name="T7" fmla="*/ 1033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0" y="0"/>
                    <a:pt x="4802" y="1054"/>
                    <a:pt x="2881" y="3163"/>
                  </a:cubicBezTo>
                  <a:cubicBezTo>
                    <a:pt x="-961" y="7380"/>
                    <a:pt x="-961" y="14219"/>
                    <a:pt x="2881" y="18436"/>
                  </a:cubicBezTo>
                  <a:cubicBezTo>
                    <a:pt x="4802" y="20545"/>
                    <a:pt x="7320" y="21600"/>
                    <a:pt x="9839" y="21600"/>
                  </a:cubicBezTo>
                  <a:cubicBezTo>
                    <a:pt x="12357" y="21599"/>
                    <a:pt x="14875" y="20545"/>
                    <a:pt x="16796" y="18436"/>
                  </a:cubicBezTo>
                  <a:cubicBezTo>
                    <a:pt x="20638" y="14219"/>
                    <a:pt x="20638" y="7380"/>
                    <a:pt x="16796" y="3163"/>
                  </a:cubicBezTo>
                  <a:cubicBezTo>
                    <a:pt x="14875" y="1054"/>
                    <a:pt x="12357" y="0"/>
                    <a:pt x="9839" y="0"/>
                  </a:cubicBezTo>
                  <a:close/>
                </a:path>
              </a:pathLst>
            </a:custGeom>
            <a:noFill/>
            <a:ln w="127000" cap="flat" cmpd="sng">
              <a:solidFill>
                <a:schemeClr val="accent4"/>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sp>
        <p:nvSpPr>
          <p:cNvPr id="170002" name="AutoShape 18"/>
          <p:cNvSpPr>
            <a:spLocks/>
          </p:cNvSpPr>
          <p:nvPr/>
        </p:nvSpPr>
        <p:spPr bwMode="auto">
          <a:xfrm>
            <a:off x="12283679" y="7890273"/>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0003" name="AutoShape 19"/>
          <p:cNvSpPr>
            <a:spLocks/>
          </p:cNvSpPr>
          <p:nvPr/>
        </p:nvSpPr>
        <p:spPr bwMode="auto">
          <a:xfrm>
            <a:off x="12308681" y="5393531"/>
            <a:ext cx="1500188" cy="2496741"/>
          </a:xfrm>
          <a:custGeom>
            <a:avLst/>
            <a:gdLst>
              <a:gd name="T0" fmla="*/ 1000073 w 19407"/>
              <a:gd name="T1" fmla="*/ 1664494 h 21600"/>
              <a:gd name="T2" fmla="*/ 1000073 w 19407"/>
              <a:gd name="T3" fmla="*/ 1664494 h 21600"/>
              <a:gd name="T4" fmla="*/ 1000073 w 19407"/>
              <a:gd name="T5" fmla="*/ 1664494 h 21600"/>
              <a:gd name="T6" fmla="*/ 1000073 w 19407"/>
              <a:gd name="T7" fmla="*/ 166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07" h="21600">
                <a:moveTo>
                  <a:pt x="19407" y="0"/>
                </a:moveTo>
                <a:cubicBezTo>
                  <a:pt x="4049" y="1369"/>
                  <a:pt x="-2193" y="8569"/>
                  <a:pt x="679" y="2160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170004" name="AutoShape 20"/>
          <p:cNvSpPr>
            <a:spLocks/>
          </p:cNvSpPr>
          <p:nvPr/>
        </p:nvSpPr>
        <p:spPr bwMode="auto">
          <a:xfrm>
            <a:off x="3438526" y="6361510"/>
            <a:ext cx="9274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Canada</a:t>
            </a:r>
            <a:endParaRPr lang="en-US" sz="1800">
              <a:solidFill>
                <a:schemeClr val="tx2"/>
              </a:solidFill>
              <a:latin typeface="Roboto" charset="0"/>
              <a:ea typeface="ＭＳ Ｐゴシック" charset="0"/>
              <a:cs typeface="Roboto" charset="0"/>
              <a:sym typeface="Roboto" charset="0"/>
            </a:endParaRPr>
          </a:p>
        </p:txBody>
      </p:sp>
      <p:sp>
        <p:nvSpPr>
          <p:cNvPr id="170005" name="AutoShape 21"/>
          <p:cNvSpPr>
            <a:spLocks/>
          </p:cNvSpPr>
          <p:nvPr/>
        </p:nvSpPr>
        <p:spPr bwMode="auto">
          <a:xfrm>
            <a:off x="1493044" y="6848475"/>
            <a:ext cx="287297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170006" name="AutoShape 22"/>
          <p:cNvSpPr>
            <a:spLocks/>
          </p:cNvSpPr>
          <p:nvPr/>
        </p:nvSpPr>
        <p:spPr bwMode="auto">
          <a:xfrm>
            <a:off x="13855304" y="6649641"/>
            <a:ext cx="100845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Australia</a:t>
            </a:r>
            <a:endParaRPr lang="en-US" sz="1800">
              <a:solidFill>
                <a:schemeClr val="tx2"/>
              </a:solidFill>
              <a:latin typeface="Roboto" charset="0"/>
              <a:ea typeface="ＭＳ Ｐゴシック" charset="0"/>
              <a:cs typeface="Roboto" charset="0"/>
              <a:sym typeface="Roboto" charset="0"/>
            </a:endParaRPr>
          </a:p>
        </p:txBody>
      </p:sp>
      <p:sp>
        <p:nvSpPr>
          <p:cNvPr id="170007" name="AutoShape 23"/>
          <p:cNvSpPr>
            <a:spLocks/>
          </p:cNvSpPr>
          <p:nvPr/>
        </p:nvSpPr>
        <p:spPr bwMode="auto">
          <a:xfrm>
            <a:off x="13855304" y="7098507"/>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grpSp>
        <p:nvGrpSpPr>
          <p:cNvPr id="173069" name="Group 24"/>
          <p:cNvGrpSpPr>
            <a:grpSpLocks/>
          </p:cNvGrpSpPr>
          <p:nvPr/>
        </p:nvGrpSpPr>
        <p:grpSpPr bwMode="auto">
          <a:xfrm>
            <a:off x="5023248" y="9042798"/>
            <a:ext cx="1544240" cy="1544240"/>
            <a:chOff x="-1" y="0"/>
            <a:chExt cx="2059368" cy="2059385"/>
          </a:xfrm>
        </p:grpSpPr>
        <p:pic>
          <p:nvPicPr>
            <p:cNvPr id="170009" name="Picture 25" descr="drag-and-drop.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 y="0"/>
              <a:ext cx="2059368" cy="205938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0" name="AutoShape 26"/>
            <p:cNvSpPr>
              <a:spLocks/>
            </p:cNvSpPr>
            <p:nvPr/>
          </p:nvSpPr>
          <p:spPr bwMode="auto">
            <a:xfrm>
              <a:off x="-1" y="0"/>
              <a:ext cx="2059368" cy="2059385"/>
            </a:xfrm>
            <a:custGeom>
              <a:avLst/>
              <a:gdLst>
                <a:gd name="T0" fmla="*/ 1029632 w 19679"/>
                <a:gd name="T1" fmla="*/ 1029693 h 21600"/>
                <a:gd name="T2" fmla="*/ 1029632 w 19679"/>
                <a:gd name="T3" fmla="*/ 1029693 h 21600"/>
                <a:gd name="T4" fmla="*/ 1029632 w 19679"/>
                <a:gd name="T5" fmla="*/ 1029693 h 21600"/>
                <a:gd name="T6" fmla="*/ 1029632 w 19679"/>
                <a:gd name="T7" fmla="*/ 1029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3" y="1054"/>
                    <a:pt x="2881" y="3163"/>
                  </a:cubicBezTo>
                  <a:cubicBezTo>
                    <a:pt x="-961" y="7381"/>
                    <a:pt x="-961" y="14218"/>
                    <a:pt x="2881" y="18436"/>
                  </a:cubicBezTo>
                  <a:cubicBezTo>
                    <a:pt x="4803" y="20545"/>
                    <a:pt x="7322" y="21599"/>
                    <a:pt x="9840" y="21599"/>
                  </a:cubicBezTo>
                  <a:cubicBezTo>
                    <a:pt x="12359" y="21599"/>
                    <a:pt x="14874" y="20545"/>
                    <a:pt x="16796" y="18436"/>
                  </a:cubicBezTo>
                  <a:cubicBezTo>
                    <a:pt x="20638" y="14218"/>
                    <a:pt x="20638" y="7381"/>
                    <a:pt x="16796" y="3163"/>
                  </a:cubicBezTo>
                  <a:cubicBezTo>
                    <a:pt x="14874" y="1054"/>
                    <a:pt x="12359" y="0"/>
                    <a:pt x="9840" y="0"/>
                  </a:cubicBezTo>
                  <a:close/>
                </a:path>
              </a:pathLst>
            </a:custGeom>
            <a:noFill/>
            <a:ln w="127000" cap="flat" cmpd="sng">
              <a:solidFill>
                <a:schemeClr val="accent2"/>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sp>
        <p:nvSpPr>
          <p:cNvPr id="170011" name="AutoShape 27"/>
          <p:cNvSpPr>
            <a:spLocks/>
          </p:cNvSpPr>
          <p:nvPr/>
        </p:nvSpPr>
        <p:spPr bwMode="auto">
          <a:xfrm>
            <a:off x="7611667" y="7798594"/>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70012" name="AutoShape 28"/>
          <p:cNvSpPr>
            <a:spLocks/>
          </p:cNvSpPr>
          <p:nvPr/>
        </p:nvSpPr>
        <p:spPr bwMode="auto">
          <a:xfrm>
            <a:off x="5953126" y="7836694"/>
            <a:ext cx="1660922" cy="1173956"/>
          </a:xfrm>
          <a:custGeom>
            <a:avLst/>
            <a:gdLst>
              <a:gd name="T0" fmla="*/ 1107282 w 21600"/>
              <a:gd name="T1" fmla="*/ 946771 h 19550"/>
              <a:gd name="T2" fmla="*/ 1107282 w 21600"/>
              <a:gd name="T3" fmla="*/ 946771 h 19550"/>
              <a:gd name="T4" fmla="*/ 1107282 w 21600"/>
              <a:gd name="T5" fmla="*/ 946771 h 19550"/>
              <a:gd name="T6" fmla="*/ 1107282 w 21600"/>
              <a:gd name="T7" fmla="*/ 946771 h 19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50">
                <a:moveTo>
                  <a:pt x="0" y="19550"/>
                </a:moveTo>
                <a:cubicBezTo>
                  <a:pt x="3600" y="4273"/>
                  <a:pt x="10800" y="-2050"/>
                  <a:pt x="21599" y="578"/>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nvGrpSpPr>
          <p:cNvPr id="173072" name="Group 29"/>
          <p:cNvGrpSpPr>
            <a:grpSpLocks/>
          </p:cNvGrpSpPr>
          <p:nvPr/>
        </p:nvGrpSpPr>
        <p:grpSpPr bwMode="auto">
          <a:xfrm>
            <a:off x="10267951" y="9042798"/>
            <a:ext cx="1537097" cy="1535906"/>
            <a:chOff x="-1" y="0"/>
            <a:chExt cx="2048640" cy="2048669"/>
          </a:xfrm>
        </p:grpSpPr>
        <p:pic>
          <p:nvPicPr>
            <p:cNvPr id="170014" name="Picture 30" descr="drag-and-drop.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0"/>
              <a:ext cx="2048640" cy="204866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70015" name="AutoShape 31"/>
            <p:cNvSpPr>
              <a:spLocks/>
            </p:cNvSpPr>
            <p:nvPr/>
          </p:nvSpPr>
          <p:spPr bwMode="auto">
            <a:xfrm>
              <a:off x="-1" y="0"/>
              <a:ext cx="2048640" cy="2048669"/>
            </a:xfrm>
            <a:custGeom>
              <a:avLst/>
              <a:gdLst>
                <a:gd name="T0" fmla="*/ 1024268 w 19679"/>
                <a:gd name="T1" fmla="*/ 1024335 h 21600"/>
                <a:gd name="T2" fmla="*/ 1024268 w 19679"/>
                <a:gd name="T3" fmla="*/ 1024335 h 21600"/>
                <a:gd name="T4" fmla="*/ 1024268 w 19679"/>
                <a:gd name="T5" fmla="*/ 1024335 h 21600"/>
                <a:gd name="T6" fmla="*/ 1024268 w 19679"/>
                <a:gd name="T7" fmla="*/ 10243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0" y="0"/>
                    <a:pt x="4802" y="1054"/>
                    <a:pt x="2881" y="3163"/>
                  </a:cubicBezTo>
                  <a:cubicBezTo>
                    <a:pt x="-961" y="7381"/>
                    <a:pt x="-961" y="14218"/>
                    <a:pt x="2881" y="18436"/>
                  </a:cubicBezTo>
                  <a:cubicBezTo>
                    <a:pt x="4802" y="20545"/>
                    <a:pt x="7320" y="21600"/>
                    <a:pt x="9838" y="21600"/>
                  </a:cubicBezTo>
                  <a:cubicBezTo>
                    <a:pt x="12357" y="21600"/>
                    <a:pt x="14875" y="20545"/>
                    <a:pt x="16796" y="18436"/>
                  </a:cubicBezTo>
                  <a:cubicBezTo>
                    <a:pt x="20639" y="14218"/>
                    <a:pt x="20638" y="7381"/>
                    <a:pt x="16796" y="3163"/>
                  </a:cubicBezTo>
                  <a:cubicBezTo>
                    <a:pt x="14875" y="1054"/>
                    <a:pt x="12357" y="0"/>
                    <a:pt x="9838" y="0"/>
                  </a:cubicBezTo>
                  <a:close/>
                </a:path>
              </a:pathLst>
            </a:custGeom>
            <a:noFill/>
            <a:ln w="127000" cap="flat" cmpd="sng">
              <a:solidFill>
                <a:schemeClr val="accent3"/>
              </a:solidFill>
              <a:prstDash val="solid"/>
              <a:miter lim="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grpSp>
      <p:sp>
        <p:nvSpPr>
          <p:cNvPr id="170016" name="AutoShape 32"/>
          <p:cNvSpPr>
            <a:spLocks/>
          </p:cNvSpPr>
          <p:nvPr/>
        </p:nvSpPr>
        <p:spPr bwMode="auto">
          <a:xfrm>
            <a:off x="10676335" y="6165057"/>
            <a:ext cx="183356" cy="183356"/>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70017" name="AutoShape 33"/>
          <p:cNvSpPr>
            <a:spLocks/>
          </p:cNvSpPr>
          <p:nvPr/>
        </p:nvSpPr>
        <p:spPr bwMode="auto">
          <a:xfrm>
            <a:off x="10476310" y="6341269"/>
            <a:ext cx="255984" cy="2717006"/>
          </a:xfrm>
          <a:custGeom>
            <a:avLst/>
            <a:gdLst>
              <a:gd name="T0" fmla="*/ 170656 w 16202"/>
              <a:gd name="T1" fmla="*/ 1811338 h 21600"/>
              <a:gd name="T2" fmla="*/ 170656 w 16202"/>
              <a:gd name="T3" fmla="*/ 1811338 h 21600"/>
              <a:gd name="T4" fmla="*/ 170656 w 16202"/>
              <a:gd name="T5" fmla="*/ 1811338 h 21600"/>
              <a:gd name="T6" fmla="*/ 170656 w 16202"/>
              <a:gd name="T7" fmla="*/ 1811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02" h="21600">
                <a:moveTo>
                  <a:pt x="15440" y="21600"/>
                </a:moveTo>
                <a:cubicBezTo>
                  <a:pt x="-5398" y="13860"/>
                  <a:pt x="-5145" y="6660"/>
                  <a:pt x="16201" y="0"/>
                </a:cubicBezTo>
              </a:path>
            </a:pathLst>
          </a:custGeom>
          <a:noFill/>
          <a:ln w="25400" cap="flat" cmpd="sng">
            <a:solidFill>
              <a:schemeClr val="bg2">
                <a:lumMod val="90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170018" name="AutoShape 34"/>
          <p:cNvSpPr>
            <a:spLocks/>
          </p:cNvSpPr>
          <p:nvPr/>
        </p:nvSpPr>
        <p:spPr bwMode="auto">
          <a:xfrm>
            <a:off x="12467035" y="9098756"/>
            <a:ext cx="67032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Africa</a:t>
            </a:r>
            <a:endParaRPr lang="en-US" sz="1800">
              <a:solidFill>
                <a:schemeClr val="tx2"/>
              </a:solidFill>
              <a:latin typeface="Roboto" charset="0"/>
              <a:ea typeface="ＭＳ Ｐゴシック" charset="0"/>
              <a:cs typeface="Roboto" charset="0"/>
              <a:sym typeface="Roboto" charset="0"/>
            </a:endParaRPr>
          </a:p>
        </p:txBody>
      </p:sp>
      <p:sp>
        <p:nvSpPr>
          <p:cNvPr id="170019" name="AutoShape 35"/>
          <p:cNvSpPr>
            <a:spLocks/>
          </p:cNvSpPr>
          <p:nvPr/>
        </p:nvSpPr>
        <p:spPr bwMode="auto">
          <a:xfrm>
            <a:off x="12467035" y="9547622"/>
            <a:ext cx="28729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170020" name="AutoShape 36"/>
          <p:cNvSpPr>
            <a:spLocks/>
          </p:cNvSpPr>
          <p:nvPr/>
        </p:nvSpPr>
        <p:spPr bwMode="auto">
          <a:xfrm>
            <a:off x="3501629" y="9172575"/>
            <a:ext cx="86439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Europe</a:t>
            </a:r>
            <a:endParaRPr lang="en-US" sz="1800">
              <a:solidFill>
                <a:schemeClr val="tx2"/>
              </a:solidFill>
              <a:latin typeface="Roboto" charset="0"/>
              <a:ea typeface="ＭＳ Ｐゴシック" charset="0"/>
              <a:cs typeface="Roboto" charset="0"/>
              <a:sym typeface="Roboto" charset="0"/>
            </a:endParaRPr>
          </a:p>
        </p:txBody>
      </p:sp>
      <p:sp>
        <p:nvSpPr>
          <p:cNvPr id="170021" name="AutoShape 37"/>
          <p:cNvSpPr>
            <a:spLocks/>
          </p:cNvSpPr>
          <p:nvPr/>
        </p:nvSpPr>
        <p:spPr bwMode="auto">
          <a:xfrm>
            <a:off x="1493044" y="9659541"/>
            <a:ext cx="28729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beration humour,</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69EC755-1FAE-4D70-B040-16758C1C9157}" type="slidenum">
              <a:rPr lang="en-US" sz="1500">
                <a:solidFill>
                  <a:schemeClr val="tx2"/>
                </a:solidFill>
              </a:rPr>
              <a:pPr algn="ctr" eaLnBrk="1">
                <a:lnSpc>
                  <a:spcPct val="100000"/>
                </a:lnSpc>
              </a:pPr>
              <a:t>163</a:t>
            </a:fld>
            <a:endParaRPr lang="en-US" sz="1800">
              <a:solidFill>
                <a:schemeClr val="tx2"/>
              </a:solidFill>
            </a:endParaRPr>
          </a:p>
        </p:txBody>
      </p:sp>
      <p:grpSp>
        <p:nvGrpSpPr>
          <p:cNvPr id="174082" name="Group 4"/>
          <p:cNvGrpSpPr>
            <a:grpSpLocks/>
          </p:cNvGrpSpPr>
          <p:nvPr/>
        </p:nvGrpSpPr>
        <p:grpSpPr bwMode="auto">
          <a:xfrm>
            <a:off x="4218385" y="4262438"/>
            <a:ext cx="9732169" cy="5384006"/>
            <a:chOff x="-1" y="0"/>
            <a:chExt cx="12975907" cy="7179622"/>
          </a:xfrm>
          <a:solidFill>
            <a:schemeClr val="bg1">
              <a:lumMod val="85000"/>
            </a:schemeClr>
          </a:solidFill>
        </p:grpSpPr>
        <p:sp>
          <p:nvSpPr>
            <p:cNvPr id="171013" name="AutoShape 5"/>
            <p:cNvSpPr>
              <a:spLocks/>
            </p:cNvSpPr>
            <p:nvPr/>
          </p:nvSpPr>
          <p:spPr bwMode="auto">
            <a:xfrm>
              <a:off x="5545000" y="398516"/>
              <a:ext cx="7430906" cy="4655164"/>
            </a:xfrm>
            <a:custGeom>
              <a:avLst/>
              <a:gdLst>
                <a:gd name="T0" fmla="*/ 3715281 w 21593"/>
                <a:gd name="T1" fmla="*/ 2328444 h 21596"/>
                <a:gd name="T2" fmla="*/ 3715281 w 21593"/>
                <a:gd name="T3" fmla="*/ 2328444 h 21596"/>
                <a:gd name="T4" fmla="*/ 3715281 w 21593"/>
                <a:gd name="T5" fmla="*/ 2328444 h 21596"/>
                <a:gd name="T6" fmla="*/ 3715281 w 21593"/>
                <a:gd name="T7" fmla="*/ 2328444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6"/>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6"/>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5"/>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1014" name="AutoShape 6"/>
            <p:cNvSpPr>
              <a:spLocks/>
            </p:cNvSpPr>
            <p:nvPr/>
          </p:nvSpPr>
          <p:spPr bwMode="auto">
            <a:xfrm>
              <a:off x="-1" y="0"/>
              <a:ext cx="6594313" cy="7179622"/>
            </a:xfrm>
            <a:custGeom>
              <a:avLst/>
              <a:gdLst>
                <a:gd name="T0" fmla="*/ 3297157 w 21600"/>
                <a:gd name="T1" fmla="*/ 3590642 h 21597"/>
                <a:gd name="T2" fmla="*/ 3297157 w 21600"/>
                <a:gd name="T3" fmla="*/ 3590642 h 21597"/>
                <a:gd name="T4" fmla="*/ 3297157 w 21600"/>
                <a:gd name="T5" fmla="*/ 3590642 h 21597"/>
                <a:gd name="T6" fmla="*/ 3297157 w 21600"/>
                <a:gd name="T7" fmla="*/ 359064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59"/>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1015" name="AutoShape 7"/>
            <p:cNvSpPr>
              <a:spLocks/>
            </p:cNvSpPr>
            <p:nvPr/>
          </p:nvSpPr>
          <p:spPr bwMode="auto">
            <a:xfrm>
              <a:off x="5545000" y="498541"/>
              <a:ext cx="3076500" cy="2438722"/>
            </a:xfrm>
            <a:custGeom>
              <a:avLst/>
              <a:gdLst>
                <a:gd name="T0" fmla="*/ 1538250 w 21558"/>
                <a:gd name="T1" fmla="*/ 1219813 h 21596"/>
                <a:gd name="T2" fmla="*/ 1538250 w 21558"/>
                <a:gd name="T3" fmla="*/ 1219813 h 21596"/>
                <a:gd name="T4" fmla="*/ 1538250 w 21558"/>
                <a:gd name="T5" fmla="*/ 1219813 h 21596"/>
                <a:gd name="T6" fmla="*/ 1538250 w 21558"/>
                <a:gd name="T7" fmla="*/ 1219813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1016" name="AutoShape 8"/>
            <p:cNvSpPr>
              <a:spLocks/>
            </p:cNvSpPr>
            <p:nvPr/>
          </p:nvSpPr>
          <p:spPr bwMode="auto">
            <a:xfrm>
              <a:off x="10823309" y="5079083"/>
              <a:ext cx="1627147" cy="1344789"/>
            </a:xfrm>
            <a:custGeom>
              <a:avLst/>
              <a:gdLst>
                <a:gd name="T0" fmla="*/ 813574 w 21590"/>
                <a:gd name="T1" fmla="*/ 676275 h 21484"/>
                <a:gd name="T2" fmla="*/ 813574 w 21590"/>
                <a:gd name="T3" fmla="*/ 676275 h 21484"/>
                <a:gd name="T4" fmla="*/ 813574 w 21590"/>
                <a:gd name="T5" fmla="*/ 676275 h 21484"/>
                <a:gd name="T6" fmla="*/ 813574 w 21590"/>
                <a:gd name="T7" fmla="*/ 67627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1017" name="AutoShape 9"/>
            <p:cNvSpPr>
              <a:spLocks/>
            </p:cNvSpPr>
            <p:nvPr/>
          </p:nvSpPr>
          <p:spPr bwMode="auto">
            <a:xfrm>
              <a:off x="5246557" y="2788018"/>
              <a:ext cx="2697097" cy="2964254"/>
            </a:xfrm>
            <a:custGeom>
              <a:avLst/>
              <a:gdLst>
                <a:gd name="T0" fmla="*/ 1348549 w 21600"/>
                <a:gd name="T1" fmla="*/ 1482127 h 21600"/>
                <a:gd name="T2" fmla="*/ 1348549 w 21600"/>
                <a:gd name="T3" fmla="*/ 1482127 h 21600"/>
                <a:gd name="T4" fmla="*/ 1348549 w 21600"/>
                <a:gd name="T5" fmla="*/ 1482127 h 21600"/>
                <a:gd name="T6" fmla="*/ 1348549 w 21600"/>
                <a:gd name="T7" fmla="*/ 1482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171018" name="AutoShape 10"/>
          <p:cNvSpPr>
            <a:spLocks/>
          </p:cNvSpPr>
          <p:nvPr/>
        </p:nvSpPr>
        <p:spPr bwMode="auto">
          <a:xfrm>
            <a:off x="5612607" y="5689997"/>
            <a:ext cx="213122" cy="213122"/>
          </a:xfrm>
          <a:custGeom>
            <a:avLst/>
            <a:gdLst>
              <a:gd name="T0" fmla="*/ 142074 w 19679"/>
              <a:gd name="T1" fmla="*/ 155950 h 19679"/>
              <a:gd name="T2" fmla="*/ 142074 w 19679"/>
              <a:gd name="T3" fmla="*/ 155950 h 19679"/>
              <a:gd name="T4" fmla="*/ 142074 w 19679"/>
              <a:gd name="T5" fmla="*/ 155950 h 19679"/>
              <a:gd name="T6" fmla="*/ 142074 w 19679"/>
              <a:gd name="T7" fmla="*/ 1559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1019" name="AutoShape 11"/>
          <p:cNvSpPr>
            <a:spLocks/>
          </p:cNvSpPr>
          <p:nvPr/>
        </p:nvSpPr>
        <p:spPr bwMode="auto">
          <a:xfrm>
            <a:off x="6682978" y="620196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1020" name="AutoShape 12"/>
          <p:cNvSpPr>
            <a:spLocks/>
          </p:cNvSpPr>
          <p:nvPr/>
        </p:nvSpPr>
        <p:spPr bwMode="auto">
          <a:xfrm>
            <a:off x="7044928" y="7800976"/>
            <a:ext cx="213122" cy="213122"/>
          </a:xfrm>
          <a:custGeom>
            <a:avLst/>
            <a:gdLst>
              <a:gd name="T0" fmla="*/ 142074 w 19679"/>
              <a:gd name="T1" fmla="*/ 155951 h 19679"/>
              <a:gd name="T2" fmla="*/ 142074 w 19679"/>
              <a:gd name="T3" fmla="*/ 155951 h 19679"/>
              <a:gd name="T4" fmla="*/ 142074 w 19679"/>
              <a:gd name="T5" fmla="*/ 155951 h 19679"/>
              <a:gd name="T6" fmla="*/ 142074 w 19679"/>
              <a:gd name="T7" fmla="*/ 1559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1021" name="AutoShape 13"/>
          <p:cNvSpPr>
            <a:spLocks/>
          </p:cNvSpPr>
          <p:nvPr/>
        </p:nvSpPr>
        <p:spPr bwMode="auto">
          <a:xfrm>
            <a:off x="9382126" y="7333060"/>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1022" name="AutoShape 14"/>
          <p:cNvSpPr>
            <a:spLocks/>
          </p:cNvSpPr>
          <p:nvPr/>
        </p:nvSpPr>
        <p:spPr bwMode="auto">
          <a:xfrm>
            <a:off x="7662863" y="4633912"/>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1023" name="AutoShape 15"/>
          <p:cNvSpPr>
            <a:spLocks/>
          </p:cNvSpPr>
          <p:nvPr/>
        </p:nvSpPr>
        <p:spPr bwMode="auto">
          <a:xfrm>
            <a:off x="12065794" y="504110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1024" name="AutoShape 16"/>
          <p:cNvSpPr>
            <a:spLocks/>
          </p:cNvSpPr>
          <p:nvPr/>
        </p:nvSpPr>
        <p:spPr bwMode="auto">
          <a:xfrm>
            <a:off x="12759928" y="8355806"/>
            <a:ext cx="213122" cy="214313"/>
          </a:xfrm>
          <a:custGeom>
            <a:avLst/>
            <a:gdLst>
              <a:gd name="T0" fmla="*/ 142074 w 19679"/>
              <a:gd name="T1" fmla="*/ 156822 h 19679"/>
              <a:gd name="T2" fmla="*/ 142074 w 19679"/>
              <a:gd name="T3" fmla="*/ 156822 h 19679"/>
              <a:gd name="T4" fmla="*/ 142074 w 19679"/>
              <a:gd name="T5" fmla="*/ 156822 h 19679"/>
              <a:gd name="T6" fmla="*/ 142074 w 19679"/>
              <a:gd name="T7" fmla="*/ 1568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9"/>
                  <a:pt x="12953" y="20639"/>
                  <a:pt x="16796" y="16796"/>
                </a:cubicBezTo>
                <a:cubicBezTo>
                  <a:pt x="20639" y="12953"/>
                  <a:pt x="20639"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1025" name="AutoShape 17"/>
          <p:cNvSpPr>
            <a:spLocks/>
          </p:cNvSpPr>
          <p:nvPr/>
        </p:nvSpPr>
        <p:spPr bwMode="auto">
          <a:xfrm>
            <a:off x="1204913" y="10123885"/>
            <a:ext cx="15876985" cy="762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1026" name="AutoShape 18"/>
          <p:cNvSpPr>
            <a:spLocks/>
          </p:cNvSpPr>
          <p:nvPr/>
        </p:nvSpPr>
        <p:spPr bwMode="auto">
          <a:xfrm>
            <a:off x="1241822" y="520303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27" name="AutoShape 19"/>
          <p:cNvSpPr>
            <a:spLocks/>
          </p:cNvSpPr>
          <p:nvPr/>
        </p:nvSpPr>
        <p:spPr bwMode="auto">
          <a:xfrm>
            <a:off x="1835944" y="5238750"/>
            <a:ext cx="8560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Jakarta</a:t>
            </a:r>
            <a:endParaRPr lang="en-US" sz="1800">
              <a:solidFill>
                <a:schemeClr val="tx2"/>
              </a:solidFill>
              <a:latin typeface="Roboto" charset="0"/>
              <a:ea typeface="ＭＳ Ｐゴシック" charset="0"/>
              <a:cs typeface="Roboto" charset="0"/>
              <a:sym typeface="Roboto" charset="0"/>
            </a:endParaRPr>
          </a:p>
        </p:txBody>
      </p:sp>
      <p:sp>
        <p:nvSpPr>
          <p:cNvPr id="171028" name="AutoShape 20"/>
          <p:cNvSpPr>
            <a:spLocks/>
          </p:cNvSpPr>
          <p:nvPr/>
        </p:nvSpPr>
        <p:spPr bwMode="auto">
          <a:xfrm>
            <a:off x="1241822" y="6031706"/>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29" name="AutoShape 21"/>
          <p:cNvSpPr>
            <a:spLocks/>
          </p:cNvSpPr>
          <p:nvPr/>
        </p:nvSpPr>
        <p:spPr bwMode="auto">
          <a:xfrm>
            <a:off x="1835944" y="6067425"/>
            <a:ext cx="6131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Perth</a:t>
            </a:r>
            <a:endParaRPr lang="en-US" sz="1800">
              <a:solidFill>
                <a:schemeClr val="tx2"/>
              </a:solidFill>
              <a:latin typeface="Roboto" charset="0"/>
              <a:ea typeface="ＭＳ Ｐゴシック" charset="0"/>
              <a:cs typeface="Roboto" charset="0"/>
              <a:sym typeface="Roboto" charset="0"/>
            </a:endParaRPr>
          </a:p>
        </p:txBody>
      </p:sp>
      <p:sp>
        <p:nvSpPr>
          <p:cNvPr id="171030" name="AutoShape 22"/>
          <p:cNvSpPr>
            <a:spLocks/>
          </p:cNvSpPr>
          <p:nvPr/>
        </p:nvSpPr>
        <p:spPr bwMode="auto">
          <a:xfrm>
            <a:off x="1241822" y="686038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31" name="AutoShape 23"/>
          <p:cNvSpPr>
            <a:spLocks/>
          </p:cNvSpPr>
          <p:nvPr/>
        </p:nvSpPr>
        <p:spPr bwMode="auto">
          <a:xfrm>
            <a:off x="1835944" y="6896100"/>
            <a:ext cx="78224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Florida</a:t>
            </a:r>
            <a:endParaRPr lang="en-US" sz="1800">
              <a:solidFill>
                <a:schemeClr val="tx2"/>
              </a:solidFill>
              <a:latin typeface="Roboto" charset="0"/>
              <a:ea typeface="ＭＳ Ｐゴシック" charset="0"/>
              <a:cs typeface="Roboto" charset="0"/>
              <a:sym typeface="Roboto" charset="0"/>
            </a:endParaRPr>
          </a:p>
        </p:txBody>
      </p:sp>
      <p:sp>
        <p:nvSpPr>
          <p:cNvPr id="171032" name="AutoShape 24"/>
          <p:cNvSpPr>
            <a:spLocks/>
          </p:cNvSpPr>
          <p:nvPr/>
        </p:nvSpPr>
        <p:spPr bwMode="auto">
          <a:xfrm>
            <a:off x="1241822" y="7689056"/>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33" name="AutoShape 25"/>
          <p:cNvSpPr>
            <a:spLocks/>
          </p:cNvSpPr>
          <p:nvPr/>
        </p:nvSpPr>
        <p:spPr bwMode="auto">
          <a:xfrm>
            <a:off x="1835944" y="7724775"/>
            <a:ext cx="11989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Melbourne</a:t>
            </a:r>
            <a:endParaRPr lang="en-US" sz="1800">
              <a:solidFill>
                <a:schemeClr val="tx2"/>
              </a:solidFill>
              <a:latin typeface="Roboto" charset="0"/>
              <a:ea typeface="ＭＳ Ｐゴシック" charset="0"/>
              <a:cs typeface="Roboto" charset="0"/>
              <a:sym typeface="Roboto" charset="0"/>
            </a:endParaRPr>
          </a:p>
        </p:txBody>
      </p:sp>
      <p:sp>
        <p:nvSpPr>
          <p:cNvPr id="171034" name="AutoShape 26"/>
          <p:cNvSpPr>
            <a:spLocks/>
          </p:cNvSpPr>
          <p:nvPr/>
        </p:nvSpPr>
        <p:spPr bwMode="auto">
          <a:xfrm>
            <a:off x="1241822" y="8517731"/>
            <a:ext cx="395288" cy="395288"/>
          </a:xfrm>
          <a:custGeom>
            <a:avLst/>
            <a:gdLst>
              <a:gd name="T0" fmla="*/ 263512 w 19679"/>
              <a:gd name="T1" fmla="*/ 289249 h 19679"/>
              <a:gd name="T2" fmla="*/ 263512 w 19679"/>
              <a:gd name="T3" fmla="*/ 289249 h 19679"/>
              <a:gd name="T4" fmla="*/ 263512 w 19679"/>
              <a:gd name="T5" fmla="*/ 289249 h 19679"/>
              <a:gd name="T6" fmla="*/ 263512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35" name="AutoShape 27"/>
          <p:cNvSpPr>
            <a:spLocks/>
          </p:cNvSpPr>
          <p:nvPr/>
        </p:nvSpPr>
        <p:spPr bwMode="auto">
          <a:xfrm>
            <a:off x="1835944" y="8553450"/>
            <a:ext cx="10596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York</a:t>
            </a:r>
            <a:endParaRPr lang="en-US" sz="1800">
              <a:solidFill>
                <a:schemeClr val="tx2"/>
              </a:solidFill>
              <a:latin typeface="Roboto" charset="0"/>
              <a:ea typeface="ＭＳ Ｐゴシック" charset="0"/>
              <a:cs typeface="Roboto" charset="0"/>
              <a:sym typeface="Roboto" charset="0"/>
            </a:endParaRPr>
          </a:p>
        </p:txBody>
      </p:sp>
      <p:sp>
        <p:nvSpPr>
          <p:cNvPr id="171036" name="AutoShape 28"/>
          <p:cNvSpPr>
            <a:spLocks/>
          </p:cNvSpPr>
          <p:nvPr/>
        </p:nvSpPr>
        <p:spPr bwMode="auto">
          <a:xfrm>
            <a:off x="15272148" y="520303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37" name="AutoShape 29"/>
          <p:cNvSpPr>
            <a:spLocks/>
          </p:cNvSpPr>
          <p:nvPr/>
        </p:nvSpPr>
        <p:spPr bwMode="auto">
          <a:xfrm>
            <a:off x="15866269" y="5238750"/>
            <a:ext cx="8572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Jakarta</a:t>
            </a:r>
            <a:endParaRPr lang="en-US" sz="1800">
              <a:solidFill>
                <a:schemeClr val="tx2"/>
              </a:solidFill>
              <a:latin typeface="Roboto" charset="0"/>
              <a:ea typeface="ＭＳ Ｐゴシック" charset="0"/>
              <a:cs typeface="Roboto" charset="0"/>
              <a:sym typeface="Roboto" charset="0"/>
            </a:endParaRPr>
          </a:p>
        </p:txBody>
      </p:sp>
      <p:sp>
        <p:nvSpPr>
          <p:cNvPr id="171038" name="AutoShape 30"/>
          <p:cNvSpPr>
            <a:spLocks/>
          </p:cNvSpPr>
          <p:nvPr/>
        </p:nvSpPr>
        <p:spPr bwMode="auto">
          <a:xfrm>
            <a:off x="15272148" y="6031706"/>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39" name="AutoShape 31"/>
          <p:cNvSpPr>
            <a:spLocks/>
          </p:cNvSpPr>
          <p:nvPr/>
        </p:nvSpPr>
        <p:spPr bwMode="auto">
          <a:xfrm>
            <a:off x="15866269" y="6067425"/>
            <a:ext cx="61436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Perth</a:t>
            </a:r>
            <a:endParaRPr lang="en-US" sz="1800">
              <a:solidFill>
                <a:schemeClr val="tx2"/>
              </a:solidFill>
              <a:latin typeface="Roboto" charset="0"/>
              <a:ea typeface="ＭＳ Ｐゴシック" charset="0"/>
              <a:cs typeface="Roboto" charset="0"/>
              <a:sym typeface="Roboto" charset="0"/>
            </a:endParaRPr>
          </a:p>
        </p:txBody>
      </p:sp>
      <p:sp>
        <p:nvSpPr>
          <p:cNvPr id="171040" name="AutoShape 32"/>
          <p:cNvSpPr>
            <a:spLocks/>
          </p:cNvSpPr>
          <p:nvPr/>
        </p:nvSpPr>
        <p:spPr bwMode="auto">
          <a:xfrm>
            <a:off x="15272148" y="686038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41" name="AutoShape 33"/>
          <p:cNvSpPr>
            <a:spLocks/>
          </p:cNvSpPr>
          <p:nvPr/>
        </p:nvSpPr>
        <p:spPr bwMode="auto">
          <a:xfrm>
            <a:off x="15866269" y="6896100"/>
            <a:ext cx="7834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Florida</a:t>
            </a:r>
            <a:endParaRPr lang="en-US" sz="1800">
              <a:solidFill>
                <a:schemeClr val="tx2"/>
              </a:solidFill>
              <a:latin typeface="Roboto" charset="0"/>
              <a:ea typeface="ＭＳ Ｐゴシック" charset="0"/>
              <a:cs typeface="Roboto" charset="0"/>
              <a:sym typeface="Roboto" charset="0"/>
            </a:endParaRPr>
          </a:p>
        </p:txBody>
      </p:sp>
      <p:sp>
        <p:nvSpPr>
          <p:cNvPr id="171042" name="AutoShape 34"/>
          <p:cNvSpPr>
            <a:spLocks/>
          </p:cNvSpPr>
          <p:nvPr/>
        </p:nvSpPr>
        <p:spPr bwMode="auto">
          <a:xfrm>
            <a:off x="15272148" y="7689056"/>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43" name="AutoShape 35"/>
          <p:cNvSpPr>
            <a:spLocks/>
          </p:cNvSpPr>
          <p:nvPr/>
        </p:nvSpPr>
        <p:spPr bwMode="auto">
          <a:xfrm>
            <a:off x="15866269" y="7724775"/>
            <a:ext cx="120015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Melbourne</a:t>
            </a:r>
            <a:endParaRPr lang="en-US" sz="1800">
              <a:solidFill>
                <a:schemeClr val="tx2"/>
              </a:solidFill>
              <a:latin typeface="Roboto" charset="0"/>
              <a:ea typeface="ＭＳ Ｐゴシック" charset="0"/>
              <a:cs typeface="Roboto" charset="0"/>
              <a:sym typeface="Roboto" charset="0"/>
            </a:endParaRPr>
          </a:p>
        </p:txBody>
      </p:sp>
      <p:sp>
        <p:nvSpPr>
          <p:cNvPr id="171044" name="AutoShape 36"/>
          <p:cNvSpPr>
            <a:spLocks/>
          </p:cNvSpPr>
          <p:nvPr/>
        </p:nvSpPr>
        <p:spPr bwMode="auto">
          <a:xfrm>
            <a:off x="15272148" y="8517731"/>
            <a:ext cx="396478" cy="395288"/>
          </a:xfrm>
          <a:custGeom>
            <a:avLst/>
            <a:gdLst>
              <a:gd name="T0" fmla="*/ 264305 w 19679"/>
              <a:gd name="T1" fmla="*/ 289249 h 19679"/>
              <a:gd name="T2" fmla="*/ 264305 w 19679"/>
              <a:gd name="T3" fmla="*/ 289249 h 19679"/>
              <a:gd name="T4" fmla="*/ 264305 w 19679"/>
              <a:gd name="T5" fmla="*/ 289249 h 19679"/>
              <a:gd name="T6" fmla="*/ 264305 w 19679"/>
              <a:gd name="T7" fmla="*/ 2892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1045" name="AutoShape 37"/>
          <p:cNvSpPr>
            <a:spLocks/>
          </p:cNvSpPr>
          <p:nvPr/>
        </p:nvSpPr>
        <p:spPr bwMode="auto">
          <a:xfrm>
            <a:off x="15866269" y="8553450"/>
            <a:ext cx="10608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York</a:t>
            </a:r>
            <a:endParaRPr lang="en-US" sz="1800">
              <a:solidFill>
                <a:schemeClr val="tx2"/>
              </a:solidFill>
              <a:latin typeface="Roboto" charset="0"/>
              <a:ea typeface="ＭＳ Ｐゴシック" charset="0"/>
              <a:cs typeface="Roboto" charset="0"/>
              <a:sym typeface="Roboto" charset="0"/>
            </a:endParaRPr>
          </a:p>
        </p:txBody>
      </p:sp>
      <p:cxnSp>
        <p:nvCxnSpPr>
          <p:cNvPr id="171046" name="AutoShape 38"/>
          <p:cNvCxnSpPr>
            <a:cxnSpLocks noChangeShapeType="1"/>
            <a:stCxn id="171019" idx="0"/>
            <a:endCxn id="171021" idx="0"/>
          </p:cNvCxnSpPr>
          <p:nvPr/>
        </p:nvCxnSpPr>
        <p:spPr bwMode="auto">
          <a:xfrm>
            <a:off x="6790135" y="6309123"/>
            <a:ext cx="2697956" cy="113109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7" name="AutoShape 39"/>
          <p:cNvCxnSpPr>
            <a:cxnSpLocks noChangeShapeType="1"/>
            <a:stCxn id="171022" idx="0"/>
            <a:endCxn id="171021" idx="0"/>
          </p:cNvCxnSpPr>
          <p:nvPr/>
        </p:nvCxnSpPr>
        <p:spPr bwMode="auto">
          <a:xfrm>
            <a:off x="7770019" y="4741069"/>
            <a:ext cx="1718072" cy="269914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8" name="AutoShape 40"/>
          <p:cNvCxnSpPr>
            <a:cxnSpLocks noChangeShapeType="1"/>
            <a:stCxn id="171021" idx="0"/>
            <a:endCxn id="171023" idx="0"/>
          </p:cNvCxnSpPr>
          <p:nvPr/>
        </p:nvCxnSpPr>
        <p:spPr bwMode="auto">
          <a:xfrm flipV="1">
            <a:off x="9488091" y="5148262"/>
            <a:ext cx="2683669" cy="2291954"/>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49" name="AutoShape 41"/>
          <p:cNvCxnSpPr>
            <a:cxnSpLocks noChangeShapeType="1"/>
            <a:stCxn id="171021" idx="0"/>
            <a:endCxn id="171024" idx="0"/>
          </p:cNvCxnSpPr>
          <p:nvPr/>
        </p:nvCxnSpPr>
        <p:spPr bwMode="auto">
          <a:xfrm>
            <a:off x="9488091" y="7440216"/>
            <a:ext cx="3378994" cy="102274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0" name="AutoShape 42"/>
          <p:cNvCxnSpPr>
            <a:cxnSpLocks noChangeShapeType="1"/>
            <a:stCxn id="171020" idx="0"/>
            <a:endCxn id="171019" idx="0"/>
          </p:cNvCxnSpPr>
          <p:nvPr/>
        </p:nvCxnSpPr>
        <p:spPr bwMode="auto">
          <a:xfrm flipH="1" flipV="1">
            <a:off x="6790135" y="6309122"/>
            <a:ext cx="360759" cy="159900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1" name="AutoShape 43"/>
          <p:cNvCxnSpPr>
            <a:cxnSpLocks noChangeShapeType="1"/>
            <a:stCxn id="171019" idx="0"/>
            <a:endCxn id="171023" idx="0"/>
          </p:cNvCxnSpPr>
          <p:nvPr/>
        </p:nvCxnSpPr>
        <p:spPr bwMode="auto">
          <a:xfrm flipV="1">
            <a:off x="6790135" y="5148263"/>
            <a:ext cx="5381625" cy="11608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2" name="AutoShape 44"/>
          <p:cNvCxnSpPr>
            <a:cxnSpLocks noChangeShapeType="1"/>
            <a:stCxn id="171018" idx="0"/>
            <a:endCxn id="171020" idx="0"/>
          </p:cNvCxnSpPr>
          <p:nvPr/>
        </p:nvCxnSpPr>
        <p:spPr bwMode="auto">
          <a:xfrm>
            <a:off x="5718572" y="5797154"/>
            <a:ext cx="1432322" cy="2110978"/>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1053" name="AutoShape 45"/>
          <p:cNvCxnSpPr>
            <a:cxnSpLocks noChangeShapeType="1"/>
            <a:stCxn id="171018" idx="0"/>
            <a:endCxn id="171019" idx="0"/>
          </p:cNvCxnSpPr>
          <p:nvPr/>
        </p:nvCxnSpPr>
        <p:spPr bwMode="auto">
          <a:xfrm>
            <a:off x="5718572" y="5797154"/>
            <a:ext cx="1071563" cy="511969"/>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1054" name="AutoShape 46"/>
          <p:cNvSpPr>
            <a:spLocks/>
          </p:cNvSpPr>
          <p:nvPr/>
        </p:nvSpPr>
        <p:spPr bwMode="auto">
          <a:xfrm rot="-7256743">
            <a:off x="8118873" y="6051948"/>
            <a:ext cx="444103" cy="444103"/>
          </a:xfrm>
          <a:custGeom>
            <a:avLst/>
            <a:gdLst>
              <a:gd name="T0" fmla="*/ 296069 w 21230"/>
              <a:gd name="T1" fmla="*/ 303767 h 21230"/>
              <a:gd name="T2" fmla="*/ 296069 w 21230"/>
              <a:gd name="T3" fmla="*/ 303767 h 21230"/>
              <a:gd name="T4" fmla="*/ 296069 w 21230"/>
              <a:gd name="T5" fmla="*/ 303767 h 21230"/>
              <a:gd name="T6" fmla="*/ 296069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1055" name="AutoShape 47"/>
          <p:cNvSpPr>
            <a:spLocks/>
          </p:cNvSpPr>
          <p:nvPr/>
        </p:nvSpPr>
        <p:spPr bwMode="auto">
          <a:xfrm rot="1133740">
            <a:off x="8992791" y="4972050"/>
            <a:ext cx="445294" cy="445294"/>
          </a:xfrm>
          <a:custGeom>
            <a:avLst/>
            <a:gdLst>
              <a:gd name="T0" fmla="*/ 296863 w 21230"/>
              <a:gd name="T1" fmla="*/ 304581 h 21230"/>
              <a:gd name="T2" fmla="*/ 296863 w 21230"/>
              <a:gd name="T3" fmla="*/ 304581 h 21230"/>
              <a:gd name="T4" fmla="*/ 296863 w 21230"/>
              <a:gd name="T5" fmla="*/ 304581 h 21230"/>
              <a:gd name="T6" fmla="*/ 296863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1056" name="AutoShape 48"/>
          <p:cNvSpPr>
            <a:spLocks/>
          </p:cNvSpPr>
          <p:nvPr/>
        </p:nvSpPr>
        <p:spPr bwMode="auto">
          <a:xfrm rot="-5233627">
            <a:off x="11835408" y="7576542"/>
            <a:ext cx="444104" cy="445294"/>
          </a:xfrm>
          <a:custGeom>
            <a:avLst/>
            <a:gdLst>
              <a:gd name="T0" fmla="*/ 296069 w 21230"/>
              <a:gd name="T1" fmla="*/ 304581 h 21230"/>
              <a:gd name="T2" fmla="*/ 296069 w 21230"/>
              <a:gd name="T3" fmla="*/ 304581 h 21230"/>
              <a:gd name="T4" fmla="*/ 296069 w 21230"/>
              <a:gd name="T5" fmla="*/ 304581 h 21230"/>
              <a:gd name="T6" fmla="*/ 296069 w 21230"/>
              <a:gd name="T7" fmla="*/ 304581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1057" name="AutoShape 49"/>
          <p:cNvSpPr>
            <a:spLocks/>
          </p:cNvSpPr>
          <p:nvPr/>
        </p:nvSpPr>
        <p:spPr bwMode="auto">
          <a:xfrm rot="426024">
            <a:off x="10009585" y="5741194"/>
            <a:ext cx="445294" cy="444104"/>
          </a:xfrm>
          <a:custGeom>
            <a:avLst/>
            <a:gdLst>
              <a:gd name="T0" fmla="*/ 296863 w 21230"/>
              <a:gd name="T1" fmla="*/ 303767 h 21230"/>
              <a:gd name="T2" fmla="*/ 296863 w 21230"/>
              <a:gd name="T3" fmla="*/ 303767 h 21230"/>
              <a:gd name="T4" fmla="*/ 296863 w 21230"/>
              <a:gd name="T5" fmla="*/ 303767 h 21230"/>
              <a:gd name="T6" fmla="*/ 296863 w 21230"/>
              <a:gd name="T7" fmla="*/ 303767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6"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4"/>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3"/>
          </p:nvPr>
        </p:nvSpPr>
        <p:spPr/>
        <p:txBody>
          <a:bodyPr/>
          <a:lstStyle/>
          <a:p>
            <a:endParaRPr lang="id-ID"/>
          </a:p>
        </p:txBody>
      </p:sp>
      <p:sp>
        <p:nvSpPr>
          <p:cNvPr id="4" name="Footer Placeholder 3"/>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75105" name="Group 1"/>
          <p:cNvGrpSpPr>
            <a:grpSpLocks/>
          </p:cNvGrpSpPr>
          <p:nvPr/>
        </p:nvGrpSpPr>
        <p:grpSpPr bwMode="auto">
          <a:xfrm>
            <a:off x="677467" y="2856310"/>
            <a:ext cx="9592865" cy="5307806"/>
            <a:chOff x="-1" y="-1"/>
            <a:chExt cx="12789447" cy="7076453"/>
          </a:xfrm>
        </p:grpSpPr>
        <p:sp>
          <p:nvSpPr>
            <p:cNvPr id="172034" name="AutoShape 2"/>
            <p:cNvSpPr>
              <a:spLocks/>
            </p:cNvSpPr>
            <p:nvPr/>
          </p:nvSpPr>
          <p:spPr bwMode="auto">
            <a:xfrm>
              <a:off x="5465317" y="392077"/>
              <a:ext cx="7324129" cy="4589060"/>
            </a:xfrm>
            <a:custGeom>
              <a:avLst/>
              <a:gdLst>
                <a:gd name="T0" fmla="*/ 3661895 w 21593"/>
                <a:gd name="T1" fmla="*/ 2295380 h 21596"/>
                <a:gd name="T2" fmla="*/ 3661895 w 21593"/>
                <a:gd name="T3" fmla="*/ 2295380 h 21596"/>
                <a:gd name="T4" fmla="*/ 3661895 w 21593"/>
                <a:gd name="T5" fmla="*/ 2295380 h 21596"/>
                <a:gd name="T6" fmla="*/ 3661895 w 21593"/>
                <a:gd name="T7" fmla="*/ 229538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2"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2035" name="AutoShape 3"/>
            <p:cNvSpPr>
              <a:spLocks/>
            </p:cNvSpPr>
            <p:nvPr/>
          </p:nvSpPr>
          <p:spPr bwMode="auto">
            <a:xfrm>
              <a:off x="-1" y="-1"/>
              <a:ext cx="6500283" cy="7076453"/>
            </a:xfrm>
            <a:custGeom>
              <a:avLst/>
              <a:gdLst>
                <a:gd name="T0" fmla="*/ 3250142 w 21600"/>
                <a:gd name="T1" fmla="*/ 3539046 h 21597"/>
                <a:gd name="T2" fmla="*/ 3250142 w 21600"/>
                <a:gd name="T3" fmla="*/ 3539046 h 21597"/>
                <a:gd name="T4" fmla="*/ 3250142 w 21600"/>
                <a:gd name="T5" fmla="*/ 3539046 h 21597"/>
                <a:gd name="T6" fmla="*/ 3250142 w 21600"/>
                <a:gd name="T7" fmla="*/ 3539046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90"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8"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9"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90"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7"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90"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2036" name="AutoShape 4"/>
            <p:cNvSpPr>
              <a:spLocks/>
            </p:cNvSpPr>
            <p:nvPr/>
          </p:nvSpPr>
          <p:spPr bwMode="auto">
            <a:xfrm>
              <a:off x="5465317" y="490493"/>
              <a:ext cx="3031878" cy="2403264"/>
            </a:xfrm>
            <a:custGeom>
              <a:avLst/>
              <a:gdLst>
                <a:gd name="T0" fmla="*/ 1515939 w 21558"/>
                <a:gd name="T1" fmla="*/ 1202077 h 21596"/>
                <a:gd name="T2" fmla="*/ 1515939 w 21558"/>
                <a:gd name="T3" fmla="*/ 1202077 h 21596"/>
                <a:gd name="T4" fmla="*/ 1515939 w 21558"/>
                <a:gd name="T5" fmla="*/ 1202077 h 21596"/>
                <a:gd name="T6" fmla="*/ 1515939 w 21558"/>
                <a:gd name="T7" fmla="*/ 120207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2037" name="AutoShape 5"/>
            <p:cNvSpPr>
              <a:spLocks/>
            </p:cNvSpPr>
            <p:nvPr/>
          </p:nvSpPr>
          <p:spPr bwMode="auto">
            <a:xfrm>
              <a:off x="10667132" y="5006534"/>
              <a:ext cx="1603245" cy="1325445"/>
            </a:xfrm>
            <a:custGeom>
              <a:avLst/>
              <a:gdLst>
                <a:gd name="T0" fmla="*/ 801623 w 21590"/>
                <a:gd name="T1" fmla="*/ 666548 h 21484"/>
                <a:gd name="T2" fmla="*/ 801623 w 21590"/>
                <a:gd name="T3" fmla="*/ 666548 h 21484"/>
                <a:gd name="T4" fmla="*/ 801623 w 21590"/>
                <a:gd name="T5" fmla="*/ 666548 h 21484"/>
                <a:gd name="T6" fmla="*/ 801623 w 21590"/>
                <a:gd name="T7" fmla="*/ 666548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72038" name="AutoShape 6"/>
            <p:cNvSpPr>
              <a:spLocks/>
            </p:cNvSpPr>
            <p:nvPr/>
          </p:nvSpPr>
          <p:spPr bwMode="auto">
            <a:xfrm>
              <a:off x="5171653" y="2747719"/>
              <a:ext cx="2657259" cy="2922331"/>
            </a:xfrm>
            <a:custGeom>
              <a:avLst/>
              <a:gdLst>
                <a:gd name="T0" fmla="*/ 1328630 w 21600"/>
                <a:gd name="T1" fmla="*/ 1461166 h 21600"/>
                <a:gd name="T2" fmla="*/ 1328630 w 21600"/>
                <a:gd name="T3" fmla="*/ 1461166 h 21600"/>
                <a:gd name="T4" fmla="*/ 1328630 w 21600"/>
                <a:gd name="T5" fmla="*/ 1461166 h 21600"/>
                <a:gd name="T6" fmla="*/ 1328630 w 21600"/>
                <a:gd name="T7" fmla="*/ 14611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D5D8D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172039" name="AutoShape 7"/>
          <p:cNvSpPr>
            <a:spLocks/>
          </p:cNvSpPr>
          <p:nvPr/>
        </p:nvSpPr>
        <p:spPr bwMode="auto">
          <a:xfrm>
            <a:off x="2051448" y="4263629"/>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2040" name="AutoShape 8"/>
          <p:cNvSpPr>
            <a:spLocks/>
          </p:cNvSpPr>
          <p:nvPr/>
        </p:nvSpPr>
        <p:spPr bwMode="auto">
          <a:xfrm>
            <a:off x="3106342" y="4769644"/>
            <a:ext cx="210740" cy="210741"/>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2041" name="AutoShape 9"/>
          <p:cNvSpPr>
            <a:spLocks/>
          </p:cNvSpPr>
          <p:nvPr/>
        </p:nvSpPr>
        <p:spPr bwMode="auto">
          <a:xfrm>
            <a:off x="3463529" y="6344842"/>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2042" name="AutoShape 10"/>
          <p:cNvSpPr>
            <a:spLocks/>
          </p:cNvSpPr>
          <p:nvPr/>
        </p:nvSpPr>
        <p:spPr bwMode="auto">
          <a:xfrm>
            <a:off x="5767388" y="5884069"/>
            <a:ext cx="210741" cy="210741"/>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2043" name="AutoShape 11"/>
          <p:cNvSpPr>
            <a:spLocks/>
          </p:cNvSpPr>
          <p:nvPr/>
        </p:nvSpPr>
        <p:spPr bwMode="auto">
          <a:xfrm>
            <a:off x="4073129" y="3223023"/>
            <a:ext cx="210740" cy="210740"/>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2044" name="AutoShape 12"/>
          <p:cNvSpPr>
            <a:spLocks/>
          </p:cNvSpPr>
          <p:nvPr/>
        </p:nvSpPr>
        <p:spPr bwMode="auto">
          <a:xfrm>
            <a:off x="8411767" y="3624263"/>
            <a:ext cx="210740" cy="210741"/>
          </a:xfrm>
          <a:custGeom>
            <a:avLst/>
            <a:gdLst>
              <a:gd name="T0" fmla="*/ 140486 w 19679"/>
              <a:gd name="T1" fmla="*/ 154209 h 19679"/>
              <a:gd name="T2" fmla="*/ 140486 w 19679"/>
              <a:gd name="T3" fmla="*/ 154209 h 19679"/>
              <a:gd name="T4" fmla="*/ 140486 w 19679"/>
              <a:gd name="T5" fmla="*/ 154209 h 19679"/>
              <a:gd name="T6" fmla="*/ 140486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2045" name="AutoShape 13"/>
          <p:cNvSpPr>
            <a:spLocks/>
          </p:cNvSpPr>
          <p:nvPr/>
        </p:nvSpPr>
        <p:spPr bwMode="auto">
          <a:xfrm>
            <a:off x="9096375" y="6891338"/>
            <a:ext cx="210741" cy="210741"/>
          </a:xfrm>
          <a:custGeom>
            <a:avLst/>
            <a:gdLst>
              <a:gd name="T0" fmla="*/ 140487 w 19679"/>
              <a:gd name="T1" fmla="*/ 154209 h 19679"/>
              <a:gd name="T2" fmla="*/ 140487 w 19679"/>
              <a:gd name="T3" fmla="*/ 154209 h 19679"/>
              <a:gd name="T4" fmla="*/ 140487 w 19679"/>
              <a:gd name="T5" fmla="*/ 154209 h 19679"/>
              <a:gd name="T6" fmla="*/ 140487 w 19679"/>
              <a:gd name="T7" fmla="*/ 1542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2881" y="2881"/>
                </a:moveTo>
                <a:cubicBezTo>
                  <a:pt x="-961" y="6724"/>
                  <a:pt x="-961" y="12953"/>
                  <a:pt x="2881" y="16796"/>
                </a:cubicBezTo>
                <a:cubicBezTo>
                  <a:pt x="6724" y="20638"/>
                  <a:pt x="12953" y="20638"/>
                  <a:pt x="16796" y="16796"/>
                </a:cubicBezTo>
                <a:cubicBezTo>
                  <a:pt x="20638" y="12953"/>
                  <a:pt x="20638" y="6724"/>
                  <a:pt x="16796" y="2881"/>
                </a:cubicBezTo>
                <a:cubicBezTo>
                  <a:pt x="12953" y="-961"/>
                  <a:pt x="6724" y="-961"/>
                  <a:pt x="2881"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cxnSp>
        <p:nvCxnSpPr>
          <p:cNvPr id="172046" name="AutoShape 14"/>
          <p:cNvCxnSpPr>
            <a:cxnSpLocks noChangeShapeType="1"/>
            <a:stCxn id="172040" idx="0"/>
            <a:endCxn id="172042" idx="0"/>
          </p:cNvCxnSpPr>
          <p:nvPr/>
        </p:nvCxnSpPr>
        <p:spPr bwMode="auto">
          <a:xfrm>
            <a:off x="3212307" y="4874419"/>
            <a:ext cx="2659856" cy="111442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7" name="AutoShape 15"/>
          <p:cNvCxnSpPr>
            <a:cxnSpLocks noChangeShapeType="1"/>
            <a:stCxn id="172043" idx="0"/>
            <a:endCxn id="172042" idx="0"/>
          </p:cNvCxnSpPr>
          <p:nvPr/>
        </p:nvCxnSpPr>
        <p:spPr bwMode="auto">
          <a:xfrm>
            <a:off x="4177904" y="3328988"/>
            <a:ext cx="1694259" cy="2659856"/>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8" name="AutoShape 16"/>
          <p:cNvCxnSpPr>
            <a:cxnSpLocks noChangeShapeType="1"/>
            <a:stCxn id="172042" idx="0"/>
            <a:endCxn id="172044" idx="0"/>
          </p:cNvCxnSpPr>
          <p:nvPr/>
        </p:nvCxnSpPr>
        <p:spPr bwMode="auto">
          <a:xfrm flipV="1">
            <a:off x="5872163" y="3730229"/>
            <a:ext cx="2645569" cy="2258615"/>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49" name="AutoShape 17"/>
          <p:cNvCxnSpPr>
            <a:cxnSpLocks noChangeShapeType="1"/>
            <a:stCxn id="172042" idx="0"/>
            <a:endCxn id="172045" idx="0"/>
          </p:cNvCxnSpPr>
          <p:nvPr/>
        </p:nvCxnSpPr>
        <p:spPr bwMode="auto">
          <a:xfrm>
            <a:off x="5872162" y="5988844"/>
            <a:ext cx="3330179" cy="100846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0" name="AutoShape 18"/>
          <p:cNvCxnSpPr>
            <a:cxnSpLocks noChangeShapeType="1"/>
            <a:stCxn id="172041" idx="0"/>
            <a:endCxn id="172040" idx="0"/>
          </p:cNvCxnSpPr>
          <p:nvPr/>
        </p:nvCxnSpPr>
        <p:spPr bwMode="auto">
          <a:xfrm flipH="1" flipV="1">
            <a:off x="3212307" y="4874419"/>
            <a:ext cx="355997" cy="1575197"/>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1" name="AutoShape 19"/>
          <p:cNvCxnSpPr>
            <a:cxnSpLocks noChangeShapeType="1"/>
            <a:stCxn id="172040" idx="0"/>
            <a:endCxn id="172044" idx="0"/>
          </p:cNvCxnSpPr>
          <p:nvPr/>
        </p:nvCxnSpPr>
        <p:spPr bwMode="auto">
          <a:xfrm flipV="1">
            <a:off x="3212306" y="3730229"/>
            <a:ext cx="5305425" cy="1144190"/>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2" name="AutoShape 20"/>
          <p:cNvCxnSpPr>
            <a:cxnSpLocks noChangeShapeType="1"/>
            <a:stCxn id="172039" idx="0"/>
            <a:endCxn id="172041" idx="0"/>
          </p:cNvCxnSpPr>
          <p:nvPr/>
        </p:nvCxnSpPr>
        <p:spPr bwMode="auto">
          <a:xfrm>
            <a:off x="2157413" y="4369594"/>
            <a:ext cx="1410891" cy="2080022"/>
          </a:xfrm>
          <a:prstGeom prst="straightConnector1">
            <a:avLst/>
          </a:prstGeom>
          <a:noFill/>
          <a:ln w="254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172053" name="AutoShape 21"/>
          <p:cNvCxnSpPr>
            <a:cxnSpLocks noChangeShapeType="1"/>
            <a:stCxn id="172039" idx="0"/>
            <a:endCxn id="172040" idx="0"/>
          </p:cNvCxnSpPr>
          <p:nvPr/>
        </p:nvCxnSpPr>
        <p:spPr bwMode="auto">
          <a:xfrm>
            <a:off x="2157413" y="4369594"/>
            <a:ext cx="1054894" cy="504825"/>
          </a:xfrm>
          <a:prstGeom prst="straightConnector1">
            <a:avLst/>
          </a:prstGeom>
          <a:noFill/>
          <a:ln w="25400" cap="flat" cmpd="sng">
            <a:solidFill>
              <a:srgbClr val="DCDEE0"/>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172054" name="AutoShape 22"/>
          <p:cNvSpPr>
            <a:spLocks/>
          </p:cNvSpPr>
          <p:nvPr/>
        </p:nvSpPr>
        <p:spPr bwMode="auto">
          <a:xfrm rot="-7256743">
            <a:off x="4522589" y="4621412"/>
            <a:ext cx="438150" cy="436959"/>
          </a:xfrm>
          <a:custGeom>
            <a:avLst/>
            <a:gdLst>
              <a:gd name="T0" fmla="*/ 292100 w 21230"/>
              <a:gd name="T1" fmla="*/ 298880 h 21230"/>
              <a:gd name="T2" fmla="*/ 292100 w 21230"/>
              <a:gd name="T3" fmla="*/ 298880 h 21230"/>
              <a:gd name="T4" fmla="*/ 292100 w 21230"/>
              <a:gd name="T5" fmla="*/ 298880 h 21230"/>
              <a:gd name="T6" fmla="*/ 292100 w 21230"/>
              <a:gd name="T7" fmla="*/ 298880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2055" name="AutoShape 23"/>
          <p:cNvSpPr>
            <a:spLocks/>
          </p:cNvSpPr>
          <p:nvPr/>
        </p:nvSpPr>
        <p:spPr bwMode="auto">
          <a:xfrm rot="1133740">
            <a:off x="5384006" y="3556397"/>
            <a:ext cx="438150" cy="43815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2056" name="AutoShape 24"/>
          <p:cNvSpPr>
            <a:spLocks/>
          </p:cNvSpPr>
          <p:nvPr/>
        </p:nvSpPr>
        <p:spPr bwMode="auto">
          <a:xfrm rot="-5233627">
            <a:off x="8186142" y="6123980"/>
            <a:ext cx="436960" cy="438150"/>
          </a:xfrm>
          <a:custGeom>
            <a:avLst/>
            <a:gdLst>
              <a:gd name="T0" fmla="*/ 291307 w 21230"/>
              <a:gd name="T1" fmla="*/ 299695 h 21230"/>
              <a:gd name="T2" fmla="*/ 291307 w 21230"/>
              <a:gd name="T3" fmla="*/ 299695 h 21230"/>
              <a:gd name="T4" fmla="*/ 291307 w 21230"/>
              <a:gd name="T5" fmla="*/ 299695 h 21230"/>
              <a:gd name="T6" fmla="*/ 291307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2057" name="AutoShape 25"/>
          <p:cNvSpPr>
            <a:spLocks/>
          </p:cNvSpPr>
          <p:nvPr/>
        </p:nvSpPr>
        <p:spPr bwMode="auto">
          <a:xfrm rot="426024">
            <a:off x="6386513" y="4314825"/>
            <a:ext cx="438150" cy="438150"/>
          </a:xfrm>
          <a:custGeom>
            <a:avLst/>
            <a:gdLst>
              <a:gd name="T0" fmla="*/ 292100 w 21230"/>
              <a:gd name="T1" fmla="*/ 299695 h 21230"/>
              <a:gd name="T2" fmla="*/ 292100 w 21230"/>
              <a:gd name="T3" fmla="*/ 299695 h 21230"/>
              <a:gd name="T4" fmla="*/ 292100 w 21230"/>
              <a:gd name="T5" fmla="*/ 299695 h 21230"/>
              <a:gd name="T6" fmla="*/ 292100 w 21230"/>
              <a:gd name="T7" fmla="*/ 299695 h 21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30" h="21230">
                <a:moveTo>
                  <a:pt x="19855" y="18223"/>
                </a:moveTo>
                <a:lnTo>
                  <a:pt x="17202" y="6729"/>
                </a:lnTo>
                <a:lnTo>
                  <a:pt x="20405" y="3526"/>
                </a:lnTo>
                <a:cubicBezTo>
                  <a:pt x="21346" y="2585"/>
                  <a:pt x="21505" y="1208"/>
                  <a:pt x="20765" y="467"/>
                </a:cubicBezTo>
                <a:cubicBezTo>
                  <a:pt x="20019" y="-276"/>
                  <a:pt x="18643" y="-117"/>
                  <a:pt x="17703" y="826"/>
                </a:cubicBezTo>
                <a:lnTo>
                  <a:pt x="14536" y="3992"/>
                </a:lnTo>
                <a:lnTo>
                  <a:pt x="3011" y="1369"/>
                </a:lnTo>
                <a:cubicBezTo>
                  <a:pt x="2605" y="1138"/>
                  <a:pt x="2004" y="1215"/>
                  <a:pt x="1674" y="1544"/>
                </a:cubicBezTo>
                <a:lnTo>
                  <a:pt x="235" y="2984"/>
                </a:lnTo>
                <a:cubicBezTo>
                  <a:pt x="-94" y="3318"/>
                  <a:pt x="-76" y="3835"/>
                  <a:pt x="279" y="4136"/>
                </a:cubicBezTo>
                <a:lnTo>
                  <a:pt x="10194" y="8335"/>
                </a:lnTo>
                <a:lnTo>
                  <a:pt x="5149" y="13378"/>
                </a:lnTo>
                <a:lnTo>
                  <a:pt x="2199" y="13392"/>
                </a:lnTo>
                <a:cubicBezTo>
                  <a:pt x="1485" y="13608"/>
                  <a:pt x="1332" y="14218"/>
                  <a:pt x="1861" y="14748"/>
                </a:cubicBezTo>
                <a:lnTo>
                  <a:pt x="6484" y="19368"/>
                </a:lnTo>
                <a:cubicBezTo>
                  <a:pt x="7011" y="19897"/>
                  <a:pt x="7623" y="19744"/>
                  <a:pt x="7839" y="19028"/>
                </a:cubicBezTo>
                <a:lnTo>
                  <a:pt x="7849" y="16080"/>
                </a:lnTo>
                <a:lnTo>
                  <a:pt x="12894" y="11035"/>
                </a:lnTo>
                <a:lnTo>
                  <a:pt x="17093" y="20950"/>
                </a:lnTo>
                <a:cubicBezTo>
                  <a:pt x="17394" y="21305"/>
                  <a:pt x="17911" y="21323"/>
                  <a:pt x="18245" y="20996"/>
                </a:cubicBezTo>
                <a:lnTo>
                  <a:pt x="19686" y="19555"/>
                </a:lnTo>
                <a:cubicBezTo>
                  <a:pt x="20014" y="19225"/>
                  <a:pt x="20091" y="18624"/>
                  <a:pt x="19855" y="1822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2141" name="AutoShape 109"/>
          <p:cNvSpPr>
            <a:spLocks/>
          </p:cNvSpPr>
          <p:nvPr/>
        </p:nvSpPr>
        <p:spPr bwMode="auto">
          <a:xfrm>
            <a:off x="11414522" y="3157538"/>
            <a:ext cx="5828109"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tx2"/>
                </a:solidFill>
              </a:rPr>
              <a:t>”</a:t>
            </a:r>
            <a:r>
              <a:rPr lang="en-US" altLang="ja-JP" sz="4725" dirty="0">
                <a:solidFill>
                  <a:schemeClr val="tx2"/>
                </a:solidFill>
              </a:rPr>
              <a:t>Human intelligence as you can find advertising agency.</a:t>
            </a:r>
            <a:r>
              <a:rPr lang="ja-JP" altLang="en-US" sz="4725" dirty="0">
                <a:solidFill>
                  <a:schemeClr val="tx2"/>
                </a:solidFill>
              </a:rPr>
              <a:t>”</a:t>
            </a:r>
            <a:endParaRPr lang="en-US" sz="1800" dirty="0">
              <a:solidFill>
                <a:schemeClr val="tx2"/>
              </a:solidFill>
            </a:endParaRPr>
          </a:p>
        </p:txBody>
      </p:sp>
      <p:sp>
        <p:nvSpPr>
          <p:cNvPr id="172142" name="AutoShape 110"/>
          <p:cNvSpPr>
            <a:spLocks/>
          </p:cNvSpPr>
          <p:nvPr/>
        </p:nvSpPr>
        <p:spPr bwMode="auto">
          <a:xfrm>
            <a:off x="11444288" y="5837635"/>
            <a:ext cx="5826919" cy="1768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slightly.</a:t>
            </a:r>
          </a:p>
        </p:txBody>
      </p:sp>
      <p:graphicFrame>
        <p:nvGraphicFramePr>
          <p:cNvPr id="2" name="Table 1"/>
          <p:cNvGraphicFramePr>
            <a:graphicFrameLocks noGrp="1"/>
          </p:cNvGraphicFramePr>
          <p:nvPr>
            <p:extLst>
              <p:ext uri="{D42A27DB-BD31-4B8C-83A1-F6EECF244321}">
                <p14:modId xmlns:p14="http://schemas.microsoft.com/office/powerpoint/2010/main" val="430054353"/>
              </p:ext>
            </p:extLst>
          </p:nvPr>
        </p:nvGraphicFramePr>
        <p:xfrm>
          <a:off x="1043099" y="8964234"/>
          <a:ext cx="16199532" cy="2478528"/>
        </p:xfrm>
        <a:graphic>
          <a:graphicData uri="http://schemas.openxmlformats.org/drawingml/2006/table">
            <a:tbl>
              <a:tblPr firstRow="1" bandRow="1">
                <a:tableStyleId>{5C22544A-7EE6-4342-B048-85BDC9FD1C3A}</a:tableStyleId>
              </a:tblPr>
              <a:tblGrid>
                <a:gridCol w="2699922"/>
                <a:gridCol w="2699922"/>
                <a:gridCol w="2699922"/>
                <a:gridCol w="2699922"/>
                <a:gridCol w="2699922"/>
                <a:gridCol w="2699922"/>
              </a:tblGrid>
              <a:tr h="619632">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Address</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Address</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latin typeface="Roboto" panose="02000000000000000000" pitchFamily="2" charset="0"/>
                          <a:ea typeface="Roboto" panose="02000000000000000000" pitchFamily="2" charset="0"/>
                        </a:rPr>
                        <a:t>City</a:t>
                      </a:r>
                      <a:endParaRPr lang="id-ID" sz="18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id-ID" sz="1800" dirty="0" smtClean="0">
                          <a:solidFill>
                            <a:schemeClr val="tx2"/>
                          </a:solidFill>
                        </a:rPr>
                        <a:t>Address</a:t>
                      </a:r>
                      <a:endParaRPr lang="id-ID" sz="1800" dirty="0">
                        <a:solidFill>
                          <a:schemeClr val="tx2"/>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r>
              <a:tr h="619632">
                <a:tc>
                  <a:txBody>
                    <a:bodyPr/>
                    <a:lstStyle/>
                    <a:p>
                      <a:pPr algn="ctr"/>
                      <a:r>
                        <a:rPr lang="id-ID" sz="1500" dirty="0" smtClean="0">
                          <a:solidFill>
                            <a:schemeClr val="tx2"/>
                          </a:solidFill>
                          <a:latin typeface="Roboto" panose="02000000000000000000" pitchFamily="2" charset="0"/>
                          <a:ea typeface="Roboto" panose="02000000000000000000" pitchFamily="2" charset="0"/>
                        </a:rPr>
                        <a:t>Cairo</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Mexico City</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Japan</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619632">
                <a:tc>
                  <a:txBody>
                    <a:bodyPr/>
                    <a:lstStyle/>
                    <a:p>
                      <a:pPr algn="ctr"/>
                      <a:r>
                        <a:rPr lang="id-ID" sz="1500" dirty="0" smtClean="0">
                          <a:solidFill>
                            <a:schemeClr val="tx2"/>
                          </a:solidFill>
                          <a:latin typeface="Roboto" panose="02000000000000000000" pitchFamily="2" charset="0"/>
                          <a:ea typeface="Roboto" panose="02000000000000000000" pitchFamily="2" charset="0"/>
                        </a:rPr>
                        <a:t>Jakarta</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Mumbai</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Seoul</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r>
              <a:tr h="619632">
                <a:tc>
                  <a:txBody>
                    <a:bodyPr/>
                    <a:lstStyle/>
                    <a:p>
                      <a:pPr algn="ctr"/>
                      <a:r>
                        <a:rPr lang="id-ID" sz="1500" dirty="0" smtClean="0">
                          <a:solidFill>
                            <a:schemeClr val="tx2"/>
                          </a:solidFill>
                          <a:latin typeface="Roboto" panose="02000000000000000000" pitchFamily="2" charset="0"/>
                          <a:ea typeface="Roboto" panose="02000000000000000000" pitchFamily="2" charset="0"/>
                        </a:rPr>
                        <a:t>London</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New York</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123 Anywhere</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algn="ctr"/>
                      <a:r>
                        <a:rPr lang="id-ID" sz="1500" dirty="0" smtClean="0">
                          <a:solidFill>
                            <a:schemeClr val="tx2"/>
                          </a:solidFill>
                          <a:latin typeface="Roboto" panose="02000000000000000000" pitchFamily="2" charset="0"/>
                          <a:ea typeface="Roboto" panose="02000000000000000000" pitchFamily="2" charset="0"/>
                        </a:rPr>
                        <a:t>Tokyo</a:t>
                      </a:r>
                      <a:endParaRPr lang="id-ID" sz="1500" dirty="0">
                        <a:solidFill>
                          <a:schemeClr val="tx2"/>
                        </a:solidFill>
                        <a:latin typeface="Roboto" panose="02000000000000000000" pitchFamily="2" charset="0"/>
                        <a:ea typeface="Roboto" panose="02000000000000000000" pitchFamily="2" charset="0"/>
                      </a:endParaRPr>
                    </a:p>
                  </a:txBody>
                  <a:tcPr marL="68580" marR="68580" marT="34290" marB="34290" anchor="ctr">
                    <a:lnT w="12700" cap="flat" cmpd="sng" algn="ctr">
                      <a:solidFill>
                        <a:schemeClr val="bg1"/>
                      </a:solidFill>
                      <a:prstDash val="solid"/>
                      <a:round/>
                      <a:headEnd type="none" w="med" len="med"/>
                      <a:tailEnd type="none" w="med" len="med"/>
                    </a:lnT>
                    <a:no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id-ID" sz="1500" dirty="0" smtClean="0">
                          <a:solidFill>
                            <a:schemeClr val="tx2"/>
                          </a:solidFill>
                          <a:latin typeface="Roboto" panose="02000000000000000000" pitchFamily="2" charset="0"/>
                          <a:ea typeface="Roboto" panose="02000000000000000000" pitchFamily="2" charset="0"/>
                        </a:rPr>
                        <a:t>123 Anywhere</a:t>
                      </a:r>
                    </a:p>
                  </a:txBody>
                  <a:tcPr marL="68580" marR="68580" marT="34290" marB="34290" anchor="ctr">
                    <a:lnT w="12700" cap="flat" cmpd="sng" algn="ctr">
                      <a:solidFill>
                        <a:schemeClr val="bg1"/>
                      </a:solidFill>
                      <a:prstDash val="solid"/>
                      <a:round/>
                      <a:headEnd type="none" w="med" len="med"/>
                      <a:tailEnd type="none" w="med" len="med"/>
                    </a:lnT>
                    <a:noFill/>
                  </a:tcPr>
                </a:tc>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2D056BA-B7DD-450B-8DBF-E7121E9C1A83}" type="slidenum">
              <a:rPr lang="en-US" sz="1500">
                <a:solidFill>
                  <a:schemeClr val="tx2"/>
                </a:solidFill>
              </a:rPr>
              <a:pPr algn="ctr" eaLnBrk="1">
                <a:lnSpc>
                  <a:spcPct val="100000"/>
                </a:lnSpc>
              </a:pPr>
              <a:t>165</a:t>
            </a:fld>
            <a:endParaRPr lang="en-US" sz="1800" dirty="0">
              <a:solidFill>
                <a:schemeClr val="tx2"/>
              </a:solidFill>
            </a:endParaRPr>
          </a:p>
        </p:txBody>
      </p:sp>
      <p:sp>
        <p:nvSpPr>
          <p:cNvPr id="173060" name="AutoShape 4"/>
          <p:cNvSpPr>
            <a:spLocks/>
          </p:cNvSpPr>
          <p:nvPr/>
        </p:nvSpPr>
        <p:spPr bwMode="auto">
          <a:xfrm>
            <a:off x="4667250" y="4886326"/>
            <a:ext cx="5932885" cy="3718322"/>
          </a:xfrm>
          <a:custGeom>
            <a:avLst/>
            <a:gdLst>
              <a:gd name="T0" fmla="*/ 3955073 w 21593"/>
              <a:gd name="T1" fmla="*/ 2479800 h 21596"/>
              <a:gd name="T2" fmla="*/ 3955073 w 21593"/>
              <a:gd name="T3" fmla="*/ 2479800 h 21596"/>
              <a:gd name="T4" fmla="*/ 3955073 w 21593"/>
              <a:gd name="T5" fmla="*/ 2479800 h 21596"/>
              <a:gd name="T6" fmla="*/ 3955073 w 21593"/>
              <a:gd name="T7" fmla="*/ 247980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6"/>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61" name="AutoShape 5"/>
          <p:cNvSpPr>
            <a:spLocks/>
          </p:cNvSpPr>
          <p:nvPr/>
        </p:nvSpPr>
        <p:spPr bwMode="auto">
          <a:xfrm>
            <a:off x="620316" y="4568429"/>
            <a:ext cx="5266134" cy="5732859"/>
          </a:xfrm>
          <a:custGeom>
            <a:avLst/>
            <a:gdLst>
              <a:gd name="T0" fmla="*/ 3510756 w 21600"/>
              <a:gd name="T1" fmla="*/ 3822791 h 21597"/>
              <a:gd name="T2" fmla="*/ 3510756 w 21600"/>
              <a:gd name="T3" fmla="*/ 3822791 h 21597"/>
              <a:gd name="T4" fmla="*/ 3510756 w 21600"/>
              <a:gd name="T5" fmla="*/ 3822791 h 21597"/>
              <a:gd name="T6" fmla="*/ 3510756 w 21600"/>
              <a:gd name="T7" fmla="*/ 382279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8"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62" name="AutoShape 6"/>
          <p:cNvSpPr>
            <a:spLocks/>
          </p:cNvSpPr>
          <p:nvPr/>
        </p:nvSpPr>
        <p:spPr bwMode="auto">
          <a:xfrm>
            <a:off x="8882063" y="8623697"/>
            <a:ext cx="1298972" cy="1075134"/>
          </a:xfrm>
          <a:custGeom>
            <a:avLst/>
            <a:gdLst>
              <a:gd name="T0" fmla="*/ 865982 w 21590"/>
              <a:gd name="T1" fmla="*/ 720893 h 21484"/>
              <a:gd name="T2" fmla="*/ 865982 w 21590"/>
              <a:gd name="T3" fmla="*/ 720893 h 21484"/>
              <a:gd name="T4" fmla="*/ 865982 w 21590"/>
              <a:gd name="T5" fmla="*/ 720893 h 21484"/>
              <a:gd name="T6" fmla="*/ 865982 w 21590"/>
              <a:gd name="T7" fmla="*/ 7208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73063" name="AutoShape 7"/>
          <p:cNvSpPr>
            <a:spLocks/>
          </p:cNvSpPr>
          <p:nvPr/>
        </p:nvSpPr>
        <p:spPr bwMode="auto">
          <a:xfrm>
            <a:off x="4429125" y="6794897"/>
            <a:ext cx="2152650" cy="2366963"/>
          </a:xfrm>
          <a:custGeom>
            <a:avLst/>
            <a:gdLst>
              <a:gd name="T0" fmla="*/ 1435100 w 21600"/>
              <a:gd name="T1" fmla="*/ 1577975 h 21600"/>
              <a:gd name="T2" fmla="*/ 1435100 w 21600"/>
              <a:gd name="T3" fmla="*/ 1577975 h 21600"/>
              <a:gd name="T4" fmla="*/ 1435100 w 21600"/>
              <a:gd name="T5" fmla="*/ 1577975 h 21600"/>
              <a:gd name="T6" fmla="*/ 1435100 w 21600"/>
              <a:gd name="T7" fmla="*/ 157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73064" name="AutoShape 8"/>
          <p:cNvSpPr>
            <a:spLocks/>
          </p:cNvSpPr>
          <p:nvPr/>
        </p:nvSpPr>
        <p:spPr bwMode="auto">
          <a:xfrm>
            <a:off x="12113419" y="4435079"/>
            <a:ext cx="265033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73065" name="AutoShape 9"/>
          <p:cNvSpPr>
            <a:spLocks/>
          </p:cNvSpPr>
          <p:nvPr/>
        </p:nvSpPr>
        <p:spPr bwMode="auto">
          <a:xfrm>
            <a:off x="12113419" y="7845029"/>
            <a:ext cx="265033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173066" name="AutoShape 10"/>
          <p:cNvSpPr>
            <a:spLocks/>
          </p:cNvSpPr>
          <p:nvPr/>
        </p:nvSpPr>
        <p:spPr bwMode="auto">
          <a:xfrm>
            <a:off x="12113419" y="5913835"/>
            <a:ext cx="4572000" cy="15537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 Where events make such a contract onerous, the contract falls s an onerous contract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3067" name="AutoShape 11"/>
          <p:cNvSpPr>
            <a:spLocks/>
          </p:cNvSpPr>
          <p:nvPr/>
        </p:nvSpPr>
        <p:spPr bwMode="auto">
          <a:xfrm>
            <a:off x="12113419"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68" name="AutoShape 12"/>
          <p:cNvSpPr>
            <a:spLocks/>
          </p:cNvSpPr>
          <p:nvPr/>
        </p:nvSpPr>
        <p:spPr bwMode="auto">
          <a:xfrm>
            <a:off x="12553950"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69" name="AutoShape 13"/>
          <p:cNvSpPr>
            <a:spLocks/>
          </p:cNvSpPr>
          <p:nvPr/>
        </p:nvSpPr>
        <p:spPr bwMode="auto">
          <a:xfrm>
            <a:off x="12995673"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0" name="AutoShape 14"/>
          <p:cNvSpPr>
            <a:spLocks/>
          </p:cNvSpPr>
          <p:nvPr/>
        </p:nvSpPr>
        <p:spPr bwMode="auto">
          <a:xfrm>
            <a:off x="13437394"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1" name="AutoShape 15"/>
          <p:cNvSpPr>
            <a:spLocks/>
          </p:cNvSpPr>
          <p:nvPr/>
        </p:nvSpPr>
        <p:spPr bwMode="auto">
          <a:xfrm>
            <a:off x="13879116"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2" name="AutoShape 16"/>
          <p:cNvSpPr>
            <a:spLocks/>
          </p:cNvSpPr>
          <p:nvPr/>
        </p:nvSpPr>
        <p:spPr bwMode="auto">
          <a:xfrm>
            <a:off x="14319648"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3" name="AutoShape 17"/>
          <p:cNvSpPr>
            <a:spLocks/>
          </p:cNvSpPr>
          <p:nvPr/>
        </p:nvSpPr>
        <p:spPr bwMode="auto">
          <a:xfrm>
            <a:off x="14774466"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4" name="AutoShape 18"/>
          <p:cNvSpPr>
            <a:spLocks/>
          </p:cNvSpPr>
          <p:nvPr/>
        </p:nvSpPr>
        <p:spPr bwMode="auto">
          <a:xfrm>
            <a:off x="15216187"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3075" name="AutoShape 19"/>
          <p:cNvSpPr>
            <a:spLocks/>
          </p:cNvSpPr>
          <p:nvPr/>
        </p:nvSpPr>
        <p:spPr bwMode="auto">
          <a:xfrm>
            <a:off x="15657910" y="5119688"/>
            <a:ext cx="291703"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73076" name="AutoShape 20"/>
          <p:cNvSpPr>
            <a:spLocks/>
          </p:cNvSpPr>
          <p:nvPr/>
        </p:nvSpPr>
        <p:spPr bwMode="auto">
          <a:xfrm>
            <a:off x="16085344" y="5119688"/>
            <a:ext cx="291704" cy="646510"/>
          </a:xfrm>
          <a:custGeom>
            <a:avLst/>
            <a:gdLst>
              <a:gd name="T0" fmla="*/ 194469 w 21600"/>
              <a:gd name="T1" fmla="*/ 431007 h 21600"/>
              <a:gd name="T2" fmla="*/ 194469 w 21600"/>
              <a:gd name="T3" fmla="*/ 431007 h 21600"/>
              <a:gd name="T4" fmla="*/ 194469 w 21600"/>
              <a:gd name="T5" fmla="*/ 431007 h 21600"/>
              <a:gd name="T6" fmla="*/ 194469 w 21600"/>
              <a:gd name="T7" fmla="*/ 431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73077" name="AutoShape 21"/>
          <p:cNvSpPr>
            <a:spLocks/>
          </p:cNvSpPr>
          <p:nvPr/>
        </p:nvSpPr>
        <p:spPr bwMode="auto">
          <a:xfrm>
            <a:off x="121134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78" name="AutoShape 22"/>
          <p:cNvSpPr>
            <a:spLocks/>
          </p:cNvSpPr>
          <p:nvPr/>
        </p:nvSpPr>
        <p:spPr bwMode="auto">
          <a:xfrm>
            <a:off x="1255752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79" name="AutoShape 23"/>
          <p:cNvSpPr>
            <a:spLocks/>
          </p:cNvSpPr>
          <p:nvPr/>
        </p:nvSpPr>
        <p:spPr bwMode="auto">
          <a:xfrm>
            <a:off x="13001626" y="8514160"/>
            <a:ext cx="336947" cy="62507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80" name="AutoShape 24"/>
          <p:cNvSpPr>
            <a:spLocks/>
          </p:cNvSpPr>
          <p:nvPr/>
        </p:nvSpPr>
        <p:spPr bwMode="auto">
          <a:xfrm>
            <a:off x="134469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81" name="AutoShape 25"/>
          <p:cNvSpPr>
            <a:spLocks/>
          </p:cNvSpPr>
          <p:nvPr/>
        </p:nvSpPr>
        <p:spPr bwMode="auto">
          <a:xfrm>
            <a:off x="1389102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82" name="AutoShape 26"/>
          <p:cNvSpPr>
            <a:spLocks/>
          </p:cNvSpPr>
          <p:nvPr/>
        </p:nvSpPr>
        <p:spPr bwMode="auto">
          <a:xfrm>
            <a:off x="14335126" y="8514160"/>
            <a:ext cx="336947" cy="62507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83" name="AutoShape 27"/>
          <p:cNvSpPr>
            <a:spLocks/>
          </p:cNvSpPr>
          <p:nvPr/>
        </p:nvSpPr>
        <p:spPr bwMode="auto">
          <a:xfrm>
            <a:off x="1478041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3084" name="AutoShape 28"/>
          <p:cNvSpPr>
            <a:spLocks/>
          </p:cNvSpPr>
          <p:nvPr/>
        </p:nvSpPr>
        <p:spPr bwMode="auto">
          <a:xfrm>
            <a:off x="15231667"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tx2"/>
              </a:solidFill>
            </a:endParaRPr>
          </a:p>
        </p:txBody>
      </p:sp>
      <p:sp>
        <p:nvSpPr>
          <p:cNvPr id="173085" name="AutoShape 29"/>
          <p:cNvSpPr>
            <a:spLocks/>
          </p:cNvSpPr>
          <p:nvPr/>
        </p:nvSpPr>
        <p:spPr bwMode="auto">
          <a:xfrm>
            <a:off x="15675769"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tx2"/>
              </a:solidFill>
            </a:endParaRPr>
          </a:p>
        </p:txBody>
      </p:sp>
      <p:sp>
        <p:nvSpPr>
          <p:cNvPr id="173086" name="AutoShape 30"/>
          <p:cNvSpPr>
            <a:spLocks/>
          </p:cNvSpPr>
          <p:nvPr/>
        </p:nvSpPr>
        <p:spPr bwMode="auto">
          <a:xfrm>
            <a:off x="16121063" y="8514160"/>
            <a:ext cx="335756" cy="62507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lumMod val="85000"/>
            </a:schemeClr>
          </a:solidFill>
          <a:ln>
            <a:noFill/>
          </a:ln>
          <a:effectLst/>
          <a:extLst/>
        </p:spPr>
        <p:txBody>
          <a:bodyPr lIns="28575" tIns="28575" rIns="28575" bIns="28575" anchor="ctr"/>
          <a:lstStyle/>
          <a:p>
            <a:endParaRPr lang="id-ID" sz="1800">
              <a:solidFill>
                <a:schemeClr val="tx2"/>
              </a:solidFill>
            </a:endParaRPr>
          </a:p>
        </p:txBody>
      </p:sp>
      <p:sp>
        <p:nvSpPr>
          <p:cNvPr id="173087" name="AutoShape 31"/>
          <p:cNvSpPr>
            <a:spLocks/>
          </p:cNvSpPr>
          <p:nvPr/>
        </p:nvSpPr>
        <p:spPr bwMode="auto">
          <a:xfrm>
            <a:off x="12113419" y="9285685"/>
            <a:ext cx="4572000" cy="15537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 Where events make such a contract onerous, the contract falls s an onerous contract</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3061"/>
                                        </p:tgtEl>
                                        <p:attrNameLst>
                                          <p:attrName>style.visibility</p:attrName>
                                        </p:attrNameLst>
                                      </p:cBhvr>
                                      <p:to>
                                        <p:strVal val="visible"/>
                                      </p:to>
                                    </p:set>
                                    <p:animEffect transition="in" filter="fade">
                                      <p:cBhvr>
                                        <p:cTn id="7" dur="500"/>
                                        <p:tgtEl>
                                          <p:spTgt spid="173061"/>
                                        </p:tgtEl>
                                      </p:cBhvr>
                                    </p:animEffect>
                                  </p:childTnLst>
                                </p:cTn>
                              </p:par>
                              <p:par>
                                <p:cTn id="8" presetID="10" presetClass="entr" presetSubtype="0" fill="hold" grpId="0" nodeType="withEffect">
                                  <p:stCondLst>
                                    <p:cond delay="200"/>
                                  </p:stCondLst>
                                  <p:childTnLst>
                                    <p:set>
                                      <p:cBhvr>
                                        <p:cTn id="9" dur="1" fill="hold">
                                          <p:stCondLst>
                                            <p:cond delay="0"/>
                                          </p:stCondLst>
                                        </p:cTn>
                                        <p:tgtEl>
                                          <p:spTgt spid="173060"/>
                                        </p:tgtEl>
                                        <p:attrNameLst>
                                          <p:attrName>style.visibility</p:attrName>
                                        </p:attrNameLst>
                                      </p:cBhvr>
                                      <p:to>
                                        <p:strVal val="visible"/>
                                      </p:to>
                                    </p:set>
                                    <p:animEffect transition="in" filter="fade">
                                      <p:cBhvr>
                                        <p:cTn id="10" dur="500"/>
                                        <p:tgtEl>
                                          <p:spTgt spid="173060"/>
                                        </p:tgtEl>
                                      </p:cBhvr>
                                    </p:animEffect>
                                  </p:childTnLst>
                                </p:cTn>
                              </p:par>
                              <p:par>
                                <p:cTn id="11" presetID="10" presetClass="entr" presetSubtype="0" fill="hold" grpId="0" nodeType="withEffect">
                                  <p:stCondLst>
                                    <p:cond delay="400"/>
                                  </p:stCondLst>
                                  <p:childTnLst>
                                    <p:set>
                                      <p:cBhvr>
                                        <p:cTn id="12" dur="1" fill="hold">
                                          <p:stCondLst>
                                            <p:cond delay="0"/>
                                          </p:stCondLst>
                                        </p:cTn>
                                        <p:tgtEl>
                                          <p:spTgt spid="173063"/>
                                        </p:tgtEl>
                                        <p:attrNameLst>
                                          <p:attrName>style.visibility</p:attrName>
                                        </p:attrNameLst>
                                      </p:cBhvr>
                                      <p:to>
                                        <p:strVal val="visible"/>
                                      </p:to>
                                    </p:set>
                                    <p:animEffect transition="in" filter="fade">
                                      <p:cBhvr>
                                        <p:cTn id="13" dur="500"/>
                                        <p:tgtEl>
                                          <p:spTgt spid="173063"/>
                                        </p:tgtEl>
                                      </p:cBhvr>
                                    </p:animEffect>
                                  </p:childTnLst>
                                </p:cTn>
                              </p:par>
                              <p:par>
                                <p:cTn id="14" presetID="10" presetClass="entr" presetSubtype="0" fill="hold" grpId="0" nodeType="withEffect">
                                  <p:stCondLst>
                                    <p:cond delay="600"/>
                                  </p:stCondLst>
                                  <p:childTnLst>
                                    <p:set>
                                      <p:cBhvr>
                                        <p:cTn id="15" dur="1" fill="hold">
                                          <p:stCondLst>
                                            <p:cond delay="0"/>
                                          </p:stCondLst>
                                        </p:cTn>
                                        <p:tgtEl>
                                          <p:spTgt spid="173062"/>
                                        </p:tgtEl>
                                        <p:attrNameLst>
                                          <p:attrName>style.visibility</p:attrName>
                                        </p:attrNameLst>
                                      </p:cBhvr>
                                      <p:to>
                                        <p:strVal val="visible"/>
                                      </p:to>
                                    </p:set>
                                    <p:animEffect transition="in" filter="fade">
                                      <p:cBhvr>
                                        <p:cTn id="16" dur="500"/>
                                        <p:tgtEl>
                                          <p:spTgt spid="173062"/>
                                        </p:tgtEl>
                                      </p:cBhvr>
                                    </p:animEffect>
                                  </p:childTnLst>
                                </p:cTn>
                              </p:par>
                            </p:childTnLst>
                          </p:cTn>
                        </p:par>
                        <p:par>
                          <p:cTn id="17" fill="hold" nodeType="afterGroup">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73064"/>
                                        </p:tgtEl>
                                        <p:attrNameLst>
                                          <p:attrName>style.visibility</p:attrName>
                                        </p:attrNameLst>
                                      </p:cBhvr>
                                      <p:to>
                                        <p:strVal val="visible"/>
                                      </p:to>
                                    </p:set>
                                    <p:animEffect transition="in" filter="fade">
                                      <p:cBhvr>
                                        <p:cTn id="20" dur="500"/>
                                        <p:tgtEl>
                                          <p:spTgt spid="173064"/>
                                        </p:tgtEl>
                                      </p:cBhvr>
                                    </p:animEffect>
                                  </p:childTnLst>
                                </p:cTn>
                              </p:par>
                            </p:childTnLst>
                          </p:cTn>
                        </p:par>
                        <p:par>
                          <p:cTn id="21" fill="hold">
                            <p:stCondLst>
                              <p:cond delay="1600"/>
                            </p:stCondLst>
                            <p:childTnLst>
                              <p:par>
                                <p:cTn id="22" presetID="23" presetClass="entr" presetSubtype="16" fill="hold" grpId="0" nodeType="afterEffect">
                                  <p:stCondLst>
                                    <p:cond delay="0"/>
                                  </p:stCondLst>
                                  <p:childTnLst>
                                    <p:set>
                                      <p:cBhvr>
                                        <p:cTn id="23" dur="1" fill="hold">
                                          <p:stCondLst>
                                            <p:cond delay="0"/>
                                          </p:stCondLst>
                                        </p:cTn>
                                        <p:tgtEl>
                                          <p:spTgt spid="173067"/>
                                        </p:tgtEl>
                                        <p:attrNameLst>
                                          <p:attrName>style.visibility</p:attrName>
                                        </p:attrNameLst>
                                      </p:cBhvr>
                                      <p:to>
                                        <p:strVal val="visible"/>
                                      </p:to>
                                    </p:set>
                                    <p:anim calcmode="lin" valueType="num">
                                      <p:cBhvr>
                                        <p:cTn id="24" dur="100" fill="hold"/>
                                        <p:tgtEl>
                                          <p:spTgt spid="173067"/>
                                        </p:tgtEl>
                                        <p:attrNameLst>
                                          <p:attrName>ppt_w</p:attrName>
                                        </p:attrNameLst>
                                      </p:cBhvr>
                                      <p:tavLst>
                                        <p:tav tm="0">
                                          <p:val>
                                            <p:fltVal val="0"/>
                                          </p:val>
                                        </p:tav>
                                        <p:tav tm="100000">
                                          <p:val>
                                            <p:strVal val="#ppt_w"/>
                                          </p:val>
                                        </p:tav>
                                      </p:tavLst>
                                    </p:anim>
                                    <p:anim calcmode="lin" valueType="num">
                                      <p:cBhvr>
                                        <p:cTn id="25" dur="100" fill="hold"/>
                                        <p:tgtEl>
                                          <p:spTgt spid="173067"/>
                                        </p:tgtEl>
                                        <p:attrNameLst>
                                          <p:attrName>ppt_h</p:attrName>
                                        </p:attrNameLst>
                                      </p:cBhvr>
                                      <p:tavLst>
                                        <p:tav tm="0">
                                          <p:val>
                                            <p:fltVal val="0"/>
                                          </p:val>
                                        </p:tav>
                                        <p:tav tm="100000">
                                          <p:val>
                                            <p:strVal val="#ppt_h"/>
                                          </p:val>
                                        </p:tav>
                                      </p:tavLst>
                                    </p:anim>
                                  </p:childTnLst>
                                </p:cTn>
                              </p:par>
                            </p:childTnLst>
                          </p:cTn>
                        </p:par>
                        <p:par>
                          <p:cTn id="26" fill="hold" nodeType="afterGroup">
                            <p:stCondLst>
                              <p:cond delay="1700"/>
                            </p:stCondLst>
                            <p:childTnLst>
                              <p:par>
                                <p:cTn id="27" presetID="23" presetClass="entr" presetSubtype="16" fill="hold" grpId="0" nodeType="afterEffect">
                                  <p:stCondLst>
                                    <p:cond delay="0"/>
                                  </p:stCondLst>
                                  <p:childTnLst>
                                    <p:set>
                                      <p:cBhvr>
                                        <p:cTn id="28" dur="1" fill="hold">
                                          <p:stCondLst>
                                            <p:cond delay="0"/>
                                          </p:stCondLst>
                                        </p:cTn>
                                        <p:tgtEl>
                                          <p:spTgt spid="173068"/>
                                        </p:tgtEl>
                                        <p:attrNameLst>
                                          <p:attrName>style.visibility</p:attrName>
                                        </p:attrNameLst>
                                      </p:cBhvr>
                                      <p:to>
                                        <p:strVal val="visible"/>
                                      </p:to>
                                    </p:set>
                                    <p:anim calcmode="lin" valueType="num">
                                      <p:cBhvr>
                                        <p:cTn id="29" dur="100" fill="hold"/>
                                        <p:tgtEl>
                                          <p:spTgt spid="173068"/>
                                        </p:tgtEl>
                                        <p:attrNameLst>
                                          <p:attrName>ppt_w</p:attrName>
                                        </p:attrNameLst>
                                      </p:cBhvr>
                                      <p:tavLst>
                                        <p:tav tm="0">
                                          <p:val>
                                            <p:fltVal val="0"/>
                                          </p:val>
                                        </p:tav>
                                        <p:tav tm="100000">
                                          <p:val>
                                            <p:strVal val="#ppt_w"/>
                                          </p:val>
                                        </p:tav>
                                      </p:tavLst>
                                    </p:anim>
                                    <p:anim calcmode="lin" valueType="num">
                                      <p:cBhvr>
                                        <p:cTn id="30" dur="100" fill="hold"/>
                                        <p:tgtEl>
                                          <p:spTgt spid="173068"/>
                                        </p:tgtEl>
                                        <p:attrNameLst>
                                          <p:attrName>ppt_h</p:attrName>
                                        </p:attrNameLst>
                                      </p:cBhvr>
                                      <p:tavLst>
                                        <p:tav tm="0">
                                          <p:val>
                                            <p:fltVal val="0"/>
                                          </p:val>
                                        </p:tav>
                                        <p:tav tm="100000">
                                          <p:val>
                                            <p:strVal val="#ppt_h"/>
                                          </p:val>
                                        </p:tav>
                                      </p:tavLst>
                                    </p:anim>
                                  </p:childTnLst>
                                </p:cTn>
                              </p:par>
                            </p:childTnLst>
                          </p:cTn>
                        </p:par>
                        <p:par>
                          <p:cTn id="31" fill="hold" nodeType="afterGroup">
                            <p:stCondLst>
                              <p:cond delay="1800"/>
                            </p:stCondLst>
                            <p:childTnLst>
                              <p:par>
                                <p:cTn id="32" presetID="23" presetClass="entr" presetSubtype="16" fill="hold" grpId="0" nodeType="afterEffect">
                                  <p:stCondLst>
                                    <p:cond delay="0"/>
                                  </p:stCondLst>
                                  <p:childTnLst>
                                    <p:set>
                                      <p:cBhvr>
                                        <p:cTn id="33" dur="1" fill="hold">
                                          <p:stCondLst>
                                            <p:cond delay="0"/>
                                          </p:stCondLst>
                                        </p:cTn>
                                        <p:tgtEl>
                                          <p:spTgt spid="173069"/>
                                        </p:tgtEl>
                                        <p:attrNameLst>
                                          <p:attrName>style.visibility</p:attrName>
                                        </p:attrNameLst>
                                      </p:cBhvr>
                                      <p:to>
                                        <p:strVal val="visible"/>
                                      </p:to>
                                    </p:set>
                                    <p:anim calcmode="lin" valueType="num">
                                      <p:cBhvr>
                                        <p:cTn id="34" dur="100" fill="hold"/>
                                        <p:tgtEl>
                                          <p:spTgt spid="173069"/>
                                        </p:tgtEl>
                                        <p:attrNameLst>
                                          <p:attrName>ppt_w</p:attrName>
                                        </p:attrNameLst>
                                      </p:cBhvr>
                                      <p:tavLst>
                                        <p:tav tm="0">
                                          <p:val>
                                            <p:fltVal val="0"/>
                                          </p:val>
                                        </p:tav>
                                        <p:tav tm="100000">
                                          <p:val>
                                            <p:strVal val="#ppt_w"/>
                                          </p:val>
                                        </p:tav>
                                      </p:tavLst>
                                    </p:anim>
                                    <p:anim calcmode="lin" valueType="num">
                                      <p:cBhvr>
                                        <p:cTn id="35" dur="100" fill="hold"/>
                                        <p:tgtEl>
                                          <p:spTgt spid="173069"/>
                                        </p:tgtEl>
                                        <p:attrNameLst>
                                          <p:attrName>ppt_h</p:attrName>
                                        </p:attrNameLst>
                                      </p:cBhvr>
                                      <p:tavLst>
                                        <p:tav tm="0">
                                          <p:val>
                                            <p:fltVal val="0"/>
                                          </p:val>
                                        </p:tav>
                                        <p:tav tm="100000">
                                          <p:val>
                                            <p:strVal val="#ppt_h"/>
                                          </p:val>
                                        </p:tav>
                                      </p:tavLst>
                                    </p:anim>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73070"/>
                                        </p:tgtEl>
                                        <p:attrNameLst>
                                          <p:attrName>style.visibility</p:attrName>
                                        </p:attrNameLst>
                                      </p:cBhvr>
                                      <p:to>
                                        <p:strVal val="visible"/>
                                      </p:to>
                                    </p:set>
                                    <p:anim calcmode="lin" valueType="num">
                                      <p:cBhvr>
                                        <p:cTn id="39" dur="100" fill="hold"/>
                                        <p:tgtEl>
                                          <p:spTgt spid="173070"/>
                                        </p:tgtEl>
                                        <p:attrNameLst>
                                          <p:attrName>ppt_w</p:attrName>
                                        </p:attrNameLst>
                                      </p:cBhvr>
                                      <p:tavLst>
                                        <p:tav tm="0">
                                          <p:val>
                                            <p:fltVal val="0"/>
                                          </p:val>
                                        </p:tav>
                                        <p:tav tm="100000">
                                          <p:val>
                                            <p:strVal val="#ppt_w"/>
                                          </p:val>
                                        </p:tav>
                                      </p:tavLst>
                                    </p:anim>
                                    <p:anim calcmode="lin" valueType="num">
                                      <p:cBhvr>
                                        <p:cTn id="40" dur="100" fill="hold"/>
                                        <p:tgtEl>
                                          <p:spTgt spid="17307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73071"/>
                                        </p:tgtEl>
                                        <p:attrNameLst>
                                          <p:attrName>style.visibility</p:attrName>
                                        </p:attrNameLst>
                                      </p:cBhvr>
                                      <p:to>
                                        <p:strVal val="visible"/>
                                      </p:to>
                                    </p:set>
                                    <p:anim calcmode="lin" valueType="num">
                                      <p:cBhvr>
                                        <p:cTn id="44" dur="100" fill="hold"/>
                                        <p:tgtEl>
                                          <p:spTgt spid="173071"/>
                                        </p:tgtEl>
                                        <p:attrNameLst>
                                          <p:attrName>ppt_w</p:attrName>
                                        </p:attrNameLst>
                                      </p:cBhvr>
                                      <p:tavLst>
                                        <p:tav tm="0">
                                          <p:val>
                                            <p:fltVal val="0"/>
                                          </p:val>
                                        </p:tav>
                                        <p:tav tm="100000">
                                          <p:val>
                                            <p:strVal val="#ppt_w"/>
                                          </p:val>
                                        </p:tav>
                                      </p:tavLst>
                                    </p:anim>
                                    <p:anim calcmode="lin" valueType="num">
                                      <p:cBhvr>
                                        <p:cTn id="45" dur="100" fill="hold"/>
                                        <p:tgtEl>
                                          <p:spTgt spid="173071"/>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73072"/>
                                        </p:tgtEl>
                                        <p:attrNameLst>
                                          <p:attrName>style.visibility</p:attrName>
                                        </p:attrNameLst>
                                      </p:cBhvr>
                                      <p:to>
                                        <p:strVal val="visible"/>
                                      </p:to>
                                    </p:set>
                                    <p:anim calcmode="lin" valueType="num">
                                      <p:cBhvr>
                                        <p:cTn id="49" dur="100" fill="hold"/>
                                        <p:tgtEl>
                                          <p:spTgt spid="173072"/>
                                        </p:tgtEl>
                                        <p:attrNameLst>
                                          <p:attrName>ppt_w</p:attrName>
                                        </p:attrNameLst>
                                      </p:cBhvr>
                                      <p:tavLst>
                                        <p:tav tm="0">
                                          <p:val>
                                            <p:fltVal val="0"/>
                                          </p:val>
                                        </p:tav>
                                        <p:tav tm="100000">
                                          <p:val>
                                            <p:strVal val="#ppt_w"/>
                                          </p:val>
                                        </p:tav>
                                      </p:tavLst>
                                    </p:anim>
                                    <p:anim calcmode="lin" valueType="num">
                                      <p:cBhvr>
                                        <p:cTn id="50" dur="100" fill="hold"/>
                                        <p:tgtEl>
                                          <p:spTgt spid="173072"/>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73073"/>
                                        </p:tgtEl>
                                        <p:attrNameLst>
                                          <p:attrName>style.visibility</p:attrName>
                                        </p:attrNameLst>
                                      </p:cBhvr>
                                      <p:to>
                                        <p:strVal val="visible"/>
                                      </p:to>
                                    </p:set>
                                    <p:anim calcmode="lin" valueType="num">
                                      <p:cBhvr>
                                        <p:cTn id="54" dur="100" fill="hold"/>
                                        <p:tgtEl>
                                          <p:spTgt spid="173073"/>
                                        </p:tgtEl>
                                        <p:attrNameLst>
                                          <p:attrName>ppt_w</p:attrName>
                                        </p:attrNameLst>
                                      </p:cBhvr>
                                      <p:tavLst>
                                        <p:tav tm="0">
                                          <p:val>
                                            <p:fltVal val="0"/>
                                          </p:val>
                                        </p:tav>
                                        <p:tav tm="100000">
                                          <p:val>
                                            <p:strVal val="#ppt_w"/>
                                          </p:val>
                                        </p:tav>
                                      </p:tavLst>
                                    </p:anim>
                                    <p:anim calcmode="lin" valueType="num">
                                      <p:cBhvr>
                                        <p:cTn id="55" dur="100" fill="hold"/>
                                        <p:tgtEl>
                                          <p:spTgt spid="173073"/>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73074"/>
                                        </p:tgtEl>
                                        <p:attrNameLst>
                                          <p:attrName>style.visibility</p:attrName>
                                        </p:attrNameLst>
                                      </p:cBhvr>
                                      <p:to>
                                        <p:strVal val="visible"/>
                                      </p:to>
                                    </p:set>
                                    <p:anim calcmode="lin" valueType="num">
                                      <p:cBhvr>
                                        <p:cTn id="59" dur="100" fill="hold"/>
                                        <p:tgtEl>
                                          <p:spTgt spid="173074"/>
                                        </p:tgtEl>
                                        <p:attrNameLst>
                                          <p:attrName>ppt_w</p:attrName>
                                        </p:attrNameLst>
                                      </p:cBhvr>
                                      <p:tavLst>
                                        <p:tav tm="0">
                                          <p:val>
                                            <p:fltVal val="0"/>
                                          </p:val>
                                        </p:tav>
                                        <p:tav tm="100000">
                                          <p:val>
                                            <p:strVal val="#ppt_w"/>
                                          </p:val>
                                        </p:tav>
                                      </p:tavLst>
                                    </p:anim>
                                    <p:anim calcmode="lin" valueType="num">
                                      <p:cBhvr>
                                        <p:cTn id="60" dur="100" fill="hold"/>
                                        <p:tgtEl>
                                          <p:spTgt spid="173074"/>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73075"/>
                                        </p:tgtEl>
                                        <p:attrNameLst>
                                          <p:attrName>style.visibility</p:attrName>
                                        </p:attrNameLst>
                                      </p:cBhvr>
                                      <p:to>
                                        <p:strVal val="visible"/>
                                      </p:to>
                                    </p:set>
                                    <p:anim calcmode="lin" valueType="num">
                                      <p:cBhvr>
                                        <p:cTn id="64" dur="100" fill="hold"/>
                                        <p:tgtEl>
                                          <p:spTgt spid="173075"/>
                                        </p:tgtEl>
                                        <p:attrNameLst>
                                          <p:attrName>ppt_w</p:attrName>
                                        </p:attrNameLst>
                                      </p:cBhvr>
                                      <p:tavLst>
                                        <p:tav tm="0">
                                          <p:val>
                                            <p:fltVal val="0"/>
                                          </p:val>
                                        </p:tav>
                                        <p:tav tm="100000">
                                          <p:val>
                                            <p:strVal val="#ppt_w"/>
                                          </p:val>
                                        </p:tav>
                                      </p:tavLst>
                                    </p:anim>
                                    <p:anim calcmode="lin" valueType="num">
                                      <p:cBhvr>
                                        <p:cTn id="65" dur="100" fill="hold"/>
                                        <p:tgtEl>
                                          <p:spTgt spid="17307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73076"/>
                                        </p:tgtEl>
                                        <p:attrNameLst>
                                          <p:attrName>style.visibility</p:attrName>
                                        </p:attrNameLst>
                                      </p:cBhvr>
                                      <p:to>
                                        <p:strVal val="visible"/>
                                      </p:to>
                                    </p:set>
                                    <p:anim calcmode="lin" valueType="num">
                                      <p:cBhvr>
                                        <p:cTn id="69" dur="100" fill="hold"/>
                                        <p:tgtEl>
                                          <p:spTgt spid="173076"/>
                                        </p:tgtEl>
                                        <p:attrNameLst>
                                          <p:attrName>ppt_w</p:attrName>
                                        </p:attrNameLst>
                                      </p:cBhvr>
                                      <p:tavLst>
                                        <p:tav tm="0">
                                          <p:val>
                                            <p:fltVal val="0"/>
                                          </p:val>
                                        </p:tav>
                                        <p:tav tm="100000">
                                          <p:val>
                                            <p:strVal val="#ppt_w"/>
                                          </p:val>
                                        </p:tav>
                                      </p:tavLst>
                                    </p:anim>
                                    <p:anim calcmode="lin" valueType="num">
                                      <p:cBhvr>
                                        <p:cTn id="70" dur="100" fill="hold"/>
                                        <p:tgtEl>
                                          <p:spTgt spid="173076"/>
                                        </p:tgtEl>
                                        <p:attrNameLst>
                                          <p:attrName>ppt_h</p:attrName>
                                        </p:attrNameLst>
                                      </p:cBhvr>
                                      <p:tavLst>
                                        <p:tav tm="0">
                                          <p:val>
                                            <p:fltVal val="0"/>
                                          </p:val>
                                        </p:tav>
                                        <p:tav tm="100000">
                                          <p:val>
                                            <p:strVal val="#ppt_h"/>
                                          </p:val>
                                        </p:tav>
                                      </p:tavLst>
                                    </p:anim>
                                  </p:childTnLst>
                                </p:cTn>
                              </p:par>
                            </p:childTnLst>
                          </p:cTn>
                        </p:par>
                        <p:par>
                          <p:cTn id="71" fill="hold">
                            <p:stCondLst>
                              <p:cond delay="2600"/>
                            </p:stCondLst>
                            <p:childTnLst>
                              <p:par>
                                <p:cTn id="72" presetID="10" presetClass="entr" presetSubtype="0" fill="hold" grpId="0" nodeType="afterEffect">
                                  <p:stCondLst>
                                    <p:cond delay="0"/>
                                  </p:stCondLst>
                                  <p:childTnLst>
                                    <p:set>
                                      <p:cBhvr>
                                        <p:cTn id="73" dur="1" fill="hold">
                                          <p:stCondLst>
                                            <p:cond delay="0"/>
                                          </p:stCondLst>
                                        </p:cTn>
                                        <p:tgtEl>
                                          <p:spTgt spid="173066"/>
                                        </p:tgtEl>
                                        <p:attrNameLst>
                                          <p:attrName>style.visibility</p:attrName>
                                        </p:attrNameLst>
                                      </p:cBhvr>
                                      <p:to>
                                        <p:strVal val="visible"/>
                                      </p:to>
                                    </p:set>
                                    <p:animEffect transition="in" filter="fade">
                                      <p:cBhvr>
                                        <p:cTn id="74" dur="500"/>
                                        <p:tgtEl>
                                          <p:spTgt spid="173066"/>
                                        </p:tgtEl>
                                      </p:cBhvr>
                                    </p:animEffect>
                                  </p:childTnLst>
                                </p:cTn>
                              </p:par>
                            </p:childTnLst>
                          </p:cTn>
                        </p:par>
                        <p:par>
                          <p:cTn id="75" fill="hold" nodeType="afterGroup">
                            <p:stCondLst>
                              <p:cond delay="3100"/>
                            </p:stCondLst>
                            <p:childTnLst>
                              <p:par>
                                <p:cTn id="76" presetID="10" presetClass="entr" presetSubtype="0" fill="hold" grpId="0" nodeType="afterEffect">
                                  <p:stCondLst>
                                    <p:cond delay="0"/>
                                  </p:stCondLst>
                                  <p:childTnLst>
                                    <p:set>
                                      <p:cBhvr>
                                        <p:cTn id="77" dur="1" fill="hold">
                                          <p:stCondLst>
                                            <p:cond delay="0"/>
                                          </p:stCondLst>
                                        </p:cTn>
                                        <p:tgtEl>
                                          <p:spTgt spid="173065"/>
                                        </p:tgtEl>
                                        <p:attrNameLst>
                                          <p:attrName>style.visibility</p:attrName>
                                        </p:attrNameLst>
                                      </p:cBhvr>
                                      <p:to>
                                        <p:strVal val="visible"/>
                                      </p:to>
                                    </p:set>
                                    <p:animEffect transition="in" filter="fade">
                                      <p:cBhvr>
                                        <p:cTn id="78" dur="500"/>
                                        <p:tgtEl>
                                          <p:spTgt spid="173065"/>
                                        </p:tgtEl>
                                      </p:cBhvr>
                                    </p:animEffect>
                                  </p:childTnLst>
                                </p:cTn>
                              </p:par>
                            </p:childTnLst>
                          </p:cTn>
                        </p:par>
                        <p:par>
                          <p:cTn id="79" fill="hold">
                            <p:stCondLst>
                              <p:cond delay="3600"/>
                            </p:stCondLst>
                            <p:childTnLst>
                              <p:par>
                                <p:cTn id="80" presetID="23" presetClass="entr" presetSubtype="16" fill="hold" grpId="0" nodeType="afterEffect">
                                  <p:stCondLst>
                                    <p:cond delay="0"/>
                                  </p:stCondLst>
                                  <p:childTnLst>
                                    <p:set>
                                      <p:cBhvr>
                                        <p:cTn id="81" dur="1" fill="hold">
                                          <p:stCondLst>
                                            <p:cond delay="0"/>
                                          </p:stCondLst>
                                        </p:cTn>
                                        <p:tgtEl>
                                          <p:spTgt spid="173077"/>
                                        </p:tgtEl>
                                        <p:attrNameLst>
                                          <p:attrName>style.visibility</p:attrName>
                                        </p:attrNameLst>
                                      </p:cBhvr>
                                      <p:to>
                                        <p:strVal val="visible"/>
                                      </p:to>
                                    </p:set>
                                    <p:anim calcmode="lin" valueType="num">
                                      <p:cBhvr>
                                        <p:cTn id="82" dur="100" fill="hold"/>
                                        <p:tgtEl>
                                          <p:spTgt spid="173077"/>
                                        </p:tgtEl>
                                        <p:attrNameLst>
                                          <p:attrName>ppt_w</p:attrName>
                                        </p:attrNameLst>
                                      </p:cBhvr>
                                      <p:tavLst>
                                        <p:tav tm="0">
                                          <p:val>
                                            <p:fltVal val="0"/>
                                          </p:val>
                                        </p:tav>
                                        <p:tav tm="100000">
                                          <p:val>
                                            <p:strVal val="#ppt_w"/>
                                          </p:val>
                                        </p:tav>
                                      </p:tavLst>
                                    </p:anim>
                                    <p:anim calcmode="lin" valueType="num">
                                      <p:cBhvr>
                                        <p:cTn id="83" dur="100" fill="hold"/>
                                        <p:tgtEl>
                                          <p:spTgt spid="173077"/>
                                        </p:tgtEl>
                                        <p:attrNameLst>
                                          <p:attrName>ppt_h</p:attrName>
                                        </p:attrNameLst>
                                      </p:cBhvr>
                                      <p:tavLst>
                                        <p:tav tm="0">
                                          <p:val>
                                            <p:fltVal val="0"/>
                                          </p:val>
                                        </p:tav>
                                        <p:tav tm="100000">
                                          <p:val>
                                            <p:strVal val="#ppt_h"/>
                                          </p:val>
                                        </p:tav>
                                      </p:tavLst>
                                    </p:anim>
                                  </p:childTnLst>
                                </p:cTn>
                              </p:par>
                            </p:childTnLst>
                          </p:cTn>
                        </p:par>
                        <p:par>
                          <p:cTn id="84" fill="hold" nodeType="afterGroup">
                            <p:stCondLst>
                              <p:cond delay="3700"/>
                            </p:stCondLst>
                            <p:childTnLst>
                              <p:par>
                                <p:cTn id="85" presetID="23" presetClass="entr" presetSubtype="16" fill="hold" grpId="0" nodeType="afterEffect">
                                  <p:stCondLst>
                                    <p:cond delay="0"/>
                                  </p:stCondLst>
                                  <p:childTnLst>
                                    <p:set>
                                      <p:cBhvr>
                                        <p:cTn id="86" dur="1" fill="hold">
                                          <p:stCondLst>
                                            <p:cond delay="0"/>
                                          </p:stCondLst>
                                        </p:cTn>
                                        <p:tgtEl>
                                          <p:spTgt spid="173078"/>
                                        </p:tgtEl>
                                        <p:attrNameLst>
                                          <p:attrName>style.visibility</p:attrName>
                                        </p:attrNameLst>
                                      </p:cBhvr>
                                      <p:to>
                                        <p:strVal val="visible"/>
                                      </p:to>
                                    </p:set>
                                    <p:anim calcmode="lin" valueType="num">
                                      <p:cBhvr>
                                        <p:cTn id="87" dur="100" fill="hold"/>
                                        <p:tgtEl>
                                          <p:spTgt spid="173078"/>
                                        </p:tgtEl>
                                        <p:attrNameLst>
                                          <p:attrName>ppt_w</p:attrName>
                                        </p:attrNameLst>
                                      </p:cBhvr>
                                      <p:tavLst>
                                        <p:tav tm="0">
                                          <p:val>
                                            <p:fltVal val="0"/>
                                          </p:val>
                                        </p:tav>
                                        <p:tav tm="100000">
                                          <p:val>
                                            <p:strVal val="#ppt_w"/>
                                          </p:val>
                                        </p:tav>
                                      </p:tavLst>
                                    </p:anim>
                                    <p:anim calcmode="lin" valueType="num">
                                      <p:cBhvr>
                                        <p:cTn id="88" dur="100" fill="hold"/>
                                        <p:tgtEl>
                                          <p:spTgt spid="173078"/>
                                        </p:tgtEl>
                                        <p:attrNameLst>
                                          <p:attrName>ppt_h</p:attrName>
                                        </p:attrNameLst>
                                      </p:cBhvr>
                                      <p:tavLst>
                                        <p:tav tm="0">
                                          <p:val>
                                            <p:fltVal val="0"/>
                                          </p:val>
                                        </p:tav>
                                        <p:tav tm="100000">
                                          <p:val>
                                            <p:strVal val="#ppt_h"/>
                                          </p:val>
                                        </p:tav>
                                      </p:tavLst>
                                    </p:anim>
                                  </p:childTnLst>
                                </p:cTn>
                              </p:par>
                            </p:childTnLst>
                          </p:cTn>
                        </p:par>
                        <p:par>
                          <p:cTn id="89" fill="hold" nodeType="afterGroup">
                            <p:stCondLst>
                              <p:cond delay="3800"/>
                            </p:stCondLst>
                            <p:childTnLst>
                              <p:par>
                                <p:cTn id="90" presetID="23" presetClass="entr" presetSubtype="16" fill="hold" grpId="0" nodeType="afterEffect">
                                  <p:stCondLst>
                                    <p:cond delay="0"/>
                                  </p:stCondLst>
                                  <p:childTnLst>
                                    <p:set>
                                      <p:cBhvr>
                                        <p:cTn id="91" dur="1" fill="hold">
                                          <p:stCondLst>
                                            <p:cond delay="0"/>
                                          </p:stCondLst>
                                        </p:cTn>
                                        <p:tgtEl>
                                          <p:spTgt spid="173079"/>
                                        </p:tgtEl>
                                        <p:attrNameLst>
                                          <p:attrName>style.visibility</p:attrName>
                                        </p:attrNameLst>
                                      </p:cBhvr>
                                      <p:to>
                                        <p:strVal val="visible"/>
                                      </p:to>
                                    </p:set>
                                    <p:anim calcmode="lin" valueType="num">
                                      <p:cBhvr>
                                        <p:cTn id="92" dur="100" fill="hold"/>
                                        <p:tgtEl>
                                          <p:spTgt spid="173079"/>
                                        </p:tgtEl>
                                        <p:attrNameLst>
                                          <p:attrName>ppt_w</p:attrName>
                                        </p:attrNameLst>
                                      </p:cBhvr>
                                      <p:tavLst>
                                        <p:tav tm="0">
                                          <p:val>
                                            <p:fltVal val="0"/>
                                          </p:val>
                                        </p:tav>
                                        <p:tav tm="100000">
                                          <p:val>
                                            <p:strVal val="#ppt_w"/>
                                          </p:val>
                                        </p:tav>
                                      </p:tavLst>
                                    </p:anim>
                                    <p:anim calcmode="lin" valueType="num">
                                      <p:cBhvr>
                                        <p:cTn id="93" dur="100" fill="hold"/>
                                        <p:tgtEl>
                                          <p:spTgt spid="17307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3900"/>
                            </p:stCondLst>
                            <p:childTnLst>
                              <p:par>
                                <p:cTn id="95" presetID="23" presetClass="entr" presetSubtype="16" fill="hold" grpId="0" nodeType="afterEffect">
                                  <p:stCondLst>
                                    <p:cond delay="0"/>
                                  </p:stCondLst>
                                  <p:childTnLst>
                                    <p:set>
                                      <p:cBhvr>
                                        <p:cTn id="96" dur="1" fill="hold">
                                          <p:stCondLst>
                                            <p:cond delay="0"/>
                                          </p:stCondLst>
                                        </p:cTn>
                                        <p:tgtEl>
                                          <p:spTgt spid="173080"/>
                                        </p:tgtEl>
                                        <p:attrNameLst>
                                          <p:attrName>style.visibility</p:attrName>
                                        </p:attrNameLst>
                                      </p:cBhvr>
                                      <p:to>
                                        <p:strVal val="visible"/>
                                      </p:to>
                                    </p:set>
                                    <p:anim calcmode="lin" valueType="num">
                                      <p:cBhvr>
                                        <p:cTn id="97" dur="100" fill="hold"/>
                                        <p:tgtEl>
                                          <p:spTgt spid="173080"/>
                                        </p:tgtEl>
                                        <p:attrNameLst>
                                          <p:attrName>ppt_w</p:attrName>
                                        </p:attrNameLst>
                                      </p:cBhvr>
                                      <p:tavLst>
                                        <p:tav tm="0">
                                          <p:val>
                                            <p:fltVal val="0"/>
                                          </p:val>
                                        </p:tav>
                                        <p:tav tm="100000">
                                          <p:val>
                                            <p:strVal val="#ppt_w"/>
                                          </p:val>
                                        </p:tav>
                                      </p:tavLst>
                                    </p:anim>
                                    <p:anim calcmode="lin" valueType="num">
                                      <p:cBhvr>
                                        <p:cTn id="98" dur="100" fill="hold"/>
                                        <p:tgtEl>
                                          <p:spTgt spid="173080"/>
                                        </p:tgtEl>
                                        <p:attrNameLst>
                                          <p:attrName>ppt_h</p:attrName>
                                        </p:attrNameLst>
                                      </p:cBhvr>
                                      <p:tavLst>
                                        <p:tav tm="0">
                                          <p:val>
                                            <p:fltVal val="0"/>
                                          </p:val>
                                        </p:tav>
                                        <p:tav tm="100000">
                                          <p:val>
                                            <p:strVal val="#ppt_h"/>
                                          </p:val>
                                        </p:tav>
                                      </p:tavLst>
                                    </p:anim>
                                  </p:childTnLst>
                                </p:cTn>
                              </p:par>
                            </p:childTnLst>
                          </p:cTn>
                        </p:par>
                        <p:par>
                          <p:cTn id="99" fill="hold" nodeType="afterGroup">
                            <p:stCondLst>
                              <p:cond delay="4000"/>
                            </p:stCondLst>
                            <p:childTnLst>
                              <p:par>
                                <p:cTn id="100" presetID="23" presetClass="entr" presetSubtype="16" fill="hold" grpId="0" nodeType="afterEffect">
                                  <p:stCondLst>
                                    <p:cond delay="0"/>
                                  </p:stCondLst>
                                  <p:childTnLst>
                                    <p:set>
                                      <p:cBhvr>
                                        <p:cTn id="101" dur="1" fill="hold">
                                          <p:stCondLst>
                                            <p:cond delay="0"/>
                                          </p:stCondLst>
                                        </p:cTn>
                                        <p:tgtEl>
                                          <p:spTgt spid="173081"/>
                                        </p:tgtEl>
                                        <p:attrNameLst>
                                          <p:attrName>style.visibility</p:attrName>
                                        </p:attrNameLst>
                                      </p:cBhvr>
                                      <p:to>
                                        <p:strVal val="visible"/>
                                      </p:to>
                                    </p:set>
                                    <p:anim calcmode="lin" valueType="num">
                                      <p:cBhvr>
                                        <p:cTn id="102" dur="100" fill="hold"/>
                                        <p:tgtEl>
                                          <p:spTgt spid="173081"/>
                                        </p:tgtEl>
                                        <p:attrNameLst>
                                          <p:attrName>ppt_w</p:attrName>
                                        </p:attrNameLst>
                                      </p:cBhvr>
                                      <p:tavLst>
                                        <p:tav tm="0">
                                          <p:val>
                                            <p:fltVal val="0"/>
                                          </p:val>
                                        </p:tav>
                                        <p:tav tm="100000">
                                          <p:val>
                                            <p:strVal val="#ppt_w"/>
                                          </p:val>
                                        </p:tav>
                                      </p:tavLst>
                                    </p:anim>
                                    <p:anim calcmode="lin" valueType="num">
                                      <p:cBhvr>
                                        <p:cTn id="103" dur="100" fill="hold"/>
                                        <p:tgtEl>
                                          <p:spTgt spid="173081"/>
                                        </p:tgtEl>
                                        <p:attrNameLst>
                                          <p:attrName>ppt_h</p:attrName>
                                        </p:attrNameLst>
                                      </p:cBhvr>
                                      <p:tavLst>
                                        <p:tav tm="0">
                                          <p:val>
                                            <p:fltVal val="0"/>
                                          </p:val>
                                        </p:tav>
                                        <p:tav tm="100000">
                                          <p:val>
                                            <p:strVal val="#ppt_h"/>
                                          </p:val>
                                        </p:tav>
                                      </p:tavLst>
                                    </p:anim>
                                  </p:childTnLst>
                                </p:cTn>
                              </p:par>
                            </p:childTnLst>
                          </p:cTn>
                        </p:par>
                        <p:par>
                          <p:cTn id="104" fill="hold" nodeType="afterGroup">
                            <p:stCondLst>
                              <p:cond delay="4100"/>
                            </p:stCondLst>
                            <p:childTnLst>
                              <p:par>
                                <p:cTn id="105" presetID="23" presetClass="entr" presetSubtype="16" fill="hold" grpId="0" nodeType="afterEffect">
                                  <p:stCondLst>
                                    <p:cond delay="0"/>
                                  </p:stCondLst>
                                  <p:childTnLst>
                                    <p:set>
                                      <p:cBhvr>
                                        <p:cTn id="106" dur="1" fill="hold">
                                          <p:stCondLst>
                                            <p:cond delay="0"/>
                                          </p:stCondLst>
                                        </p:cTn>
                                        <p:tgtEl>
                                          <p:spTgt spid="173082"/>
                                        </p:tgtEl>
                                        <p:attrNameLst>
                                          <p:attrName>style.visibility</p:attrName>
                                        </p:attrNameLst>
                                      </p:cBhvr>
                                      <p:to>
                                        <p:strVal val="visible"/>
                                      </p:to>
                                    </p:set>
                                    <p:anim calcmode="lin" valueType="num">
                                      <p:cBhvr>
                                        <p:cTn id="107" dur="100" fill="hold"/>
                                        <p:tgtEl>
                                          <p:spTgt spid="173082"/>
                                        </p:tgtEl>
                                        <p:attrNameLst>
                                          <p:attrName>ppt_w</p:attrName>
                                        </p:attrNameLst>
                                      </p:cBhvr>
                                      <p:tavLst>
                                        <p:tav tm="0">
                                          <p:val>
                                            <p:fltVal val="0"/>
                                          </p:val>
                                        </p:tav>
                                        <p:tav tm="100000">
                                          <p:val>
                                            <p:strVal val="#ppt_w"/>
                                          </p:val>
                                        </p:tav>
                                      </p:tavLst>
                                    </p:anim>
                                    <p:anim calcmode="lin" valueType="num">
                                      <p:cBhvr>
                                        <p:cTn id="108" dur="100" fill="hold"/>
                                        <p:tgtEl>
                                          <p:spTgt spid="173082"/>
                                        </p:tgtEl>
                                        <p:attrNameLst>
                                          <p:attrName>ppt_h</p:attrName>
                                        </p:attrNameLst>
                                      </p:cBhvr>
                                      <p:tavLst>
                                        <p:tav tm="0">
                                          <p:val>
                                            <p:fltVal val="0"/>
                                          </p:val>
                                        </p:tav>
                                        <p:tav tm="100000">
                                          <p:val>
                                            <p:strVal val="#ppt_h"/>
                                          </p:val>
                                        </p:tav>
                                      </p:tavLst>
                                    </p:anim>
                                  </p:childTnLst>
                                </p:cTn>
                              </p:par>
                            </p:childTnLst>
                          </p:cTn>
                        </p:par>
                        <p:par>
                          <p:cTn id="109" fill="hold" nodeType="afterGroup">
                            <p:stCondLst>
                              <p:cond delay="4200"/>
                            </p:stCondLst>
                            <p:childTnLst>
                              <p:par>
                                <p:cTn id="110" presetID="23" presetClass="entr" presetSubtype="16" fill="hold" grpId="0" nodeType="afterEffect">
                                  <p:stCondLst>
                                    <p:cond delay="0"/>
                                  </p:stCondLst>
                                  <p:childTnLst>
                                    <p:set>
                                      <p:cBhvr>
                                        <p:cTn id="111" dur="1" fill="hold">
                                          <p:stCondLst>
                                            <p:cond delay="0"/>
                                          </p:stCondLst>
                                        </p:cTn>
                                        <p:tgtEl>
                                          <p:spTgt spid="173083"/>
                                        </p:tgtEl>
                                        <p:attrNameLst>
                                          <p:attrName>style.visibility</p:attrName>
                                        </p:attrNameLst>
                                      </p:cBhvr>
                                      <p:to>
                                        <p:strVal val="visible"/>
                                      </p:to>
                                    </p:set>
                                    <p:anim calcmode="lin" valueType="num">
                                      <p:cBhvr>
                                        <p:cTn id="112" dur="100" fill="hold"/>
                                        <p:tgtEl>
                                          <p:spTgt spid="173083"/>
                                        </p:tgtEl>
                                        <p:attrNameLst>
                                          <p:attrName>ppt_w</p:attrName>
                                        </p:attrNameLst>
                                      </p:cBhvr>
                                      <p:tavLst>
                                        <p:tav tm="0">
                                          <p:val>
                                            <p:fltVal val="0"/>
                                          </p:val>
                                        </p:tav>
                                        <p:tav tm="100000">
                                          <p:val>
                                            <p:strVal val="#ppt_w"/>
                                          </p:val>
                                        </p:tav>
                                      </p:tavLst>
                                    </p:anim>
                                    <p:anim calcmode="lin" valueType="num">
                                      <p:cBhvr>
                                        <p:cTn id="113" dur="100" fill="hold"/>
                                        <p:tgtEl>
                                          <p:spTgt spid="173083"/>
                                        </p:tgtEl>
                                        <p:attrNameLst>
                                          <p:attrName>ppt_h</p:attrName>
                                        </p:attrNameLst>
                                      </p:cBhvr>
                                      <p:tavLst>
                                        <p:tav tm="0">
                                          <p:val>
                                            <p:fltVal val="0"/>
                                          </p:val>
                                        </p:tav>
                                        <p:tav tm="100000">
                                          <p:val>
                                            <p:strVal val="#ppt_h"/>
                                          </p:val>
                                        </p:tav>
                                      </p:tavLst>
                                    </p:anim>
                                  </p:childTnLst>
                                </p:cTn>
                              </p:par>
                            </p:childTnLst>
                          </p:cTn>
                        </p:par>
                        <p:par>
                          <p:cTn id="114" fill="hold" nodeType="afterGroup">
                            <p:stCondLst>
                              <p:cond delay="4300"/>
                            </p:stCondLst>
                            <p:childTnLst>
                              <p:par>
                                <p:cTn id="115" presetID="23" presetClass="entr" presetSubtype="16" fill="hold" grpId="0" nodeType="afterEffect">
                                  <p:stCondLst>
                                    <p:cond delay="0"/>
                                  </p:stCondLst>
                                  <p:childTnLst>
                                    <p:set>
                                      <p:cBhvr>
                                        <p:cTn id="116" dur="1" fill="hold">
                                          <p:stCondLst>
                                            <p:cond delay="0"/>
                                          </p:stCondLst>
                                        </p:cTn>
                                        <p:tgtEl>
                                          <p:spTgt spid="173084"/>
                                        </p:tgtEl>
                                        <p:attrNameLst>
                                          <p:attrName>style.visibility</p:attrName>
                                        </p:attrNameLst>
                                      </p:cBhvr>
                                      <p:to>
                                        <p:strVal val="visible"/>
                                      </p:to>
                                    </p:set>
                                    <p:anim calcmode="lin" valueType="num">
                                      <p:cBhvr>
                                        <p:cTn id="117" dur="100" fill="hold"/>
                                        <p:tgtEl>
                                          <p:spTgt spid="173084"/>
                                        </p:tgtEl>
                                        <p:attrNameLst>
                                          <p:attrName>ppt_w</p:attrName>
                                        </p:attrNameLst>
                                      </p:cBhvr>
                                      <p:tavLst>
                                        <p:tav tm="0">
                                          <p:val>
                                            <p:fltVal val="0"/>
                                          </p:val>
                                        </p:tav>
                                        <p:tav tm="100000">
                                          <p:val>
                                            <p:strVal val="#ppt_w"/>
                                          </p:val>
                                        </p:tav>
                                      </p:tavLst>
                                    </p:anim>
                                    <p:anim calcmode="lin" valueType="num">
                                      <p:cBhvr>
                                        <p:cTn id="118" dur="100" fill="hold"/>
                                        <p:tgtEl>
                                          <p:spTgt spid="173084"/>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4400"/>
                            </p:stCondLst>
                            <p:childTnLst>
                              <p:par>
                                <p:cTn id="120" presetID="23" presetClass="entr" presetSubtype="16" fill="hold" grpId="0" nodeType="afterEffect">
                                  <p:stCondLst>
                                    <p:cond delay="0"/>
                                  </p:stCondLst>
                                  <p:childTnLst>
                                    <p:set>
                                      <p:cBhvr>
                                        <p:cTn id="121" dur="1" fill="hold">
                                          <p:stCondLst>
                                            <p:cond delay="0"/>
                                          </p:stCondLst>
                                        </p:cTn>
                                        <p:tgtEl>
                                          <p:spTgt spid="173085"/>
                                        </p:tgtEl>
                                        <p:attrNameLst>
                                          <p:attrName>style.visibility</p:attrName>
                                        </p:attrNameLst>
                                      </p:cBhvr>
                                      <p:to>
                                        <p:strVal val="visible"/>
                                      </p:to>
                                    </p:set>
                                    <p:anim calcmode="lin" valueType="num">
                                      <p:cBhvr>
                                        <p:cTn id="122" dur="100" fill="hold"/>
                                        <p:tgtEl>
                                          <p:spTgt spid="173085"/>
                                        </p:tgtEl>
                                        <p:attrNameLst>
                                          <p:attrName>ppt_w</p:attrName>
                                        </p:attrNameLst>
                                      </p:cBhvr>
                                      <p:tavLst>
                                        <p:tav tm="0">
                                          <p:val>
                                            <p:fltVal val="0"/>
                                          </p:val>
                                        </p:tav>
                                        <p:tav tm="100000">
                                          <p:val>
                                            <p:strVal val="#ppt_w"/>
                                          </p:val>
                                        </p:tav>
                                      </p:tavLst>
                                    </p:anim>
                                    <p:anim calcmode="lin" valueType="num">
                                      <p:cBhvr>
                                        <p:cTn id="123" dur="100" fill="hold"/>
                                        <p:tgtEl>
                                          <p:spTgt spid="173085"/>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4500"/>
                            </p:stCondLst>
                            <p:childTnLst>
                              <p:par>
                                <p:cTn id="125" presetID="23" presetClass="entr" presetSubtype="16" fill="hold" grpId="0" nodeType="afterEffect">
                                  <p:stCondLst>
                                    <p:cond delay="0"/>
                                  </p:stCondLst>
                                  <p:childTnLst>
                                    <p:set>
                                      <p:cBhvr>
                                        <p:cTn id="126" dur="1" fill="hold">
                                          <p:stCondLst>
                                            <p:cond delay="0"/>
                                          </p:stCondLst>
                                        </p:cTn>
                                        <p:tgtEl>
                                          <p:spTgt spid="173086"/>
                                        </p:tgtEl>
                                        <p:attrNameLst>
                                          <p:attrName>style.visibility</p:attrName>
                                        </p:attrNameLst>
                                      </p:cBhvr>
                                      <p:to>
                                        <p:strVal val="visible"/>
                                      </p:to>
                                    </p:set>
                                    <p:anim calcmode="lin" valueType="num">
                                      <p:cBhvr>
                                        <p:cTn id="127" dur="100" fill="hold"/>
                                        <p:tgtEl>
                                          <p:spTgt spid="173086"/>
                                        </p:tgtEl>
                                        <p:attrNameLst>
                                          <p:attrName>ppt_w</p:attrName>
                                        </p:attrNameLst>
                                      </p:cBhvr>
                                      <p:tavLst>
                                        <p:tav tm="0">
                                          <p:val>
                                            <p:fltVal val="0"/>
                                          </p:val>
                                        </p:tav>
                                        <p:tav tm="100000">
                                          <p:val>
                                            <p:strVal val="#ppt_w"/>
                                          </p:val>
                                        </p:tav>
                                      </p:tavLst>
                                    </p:anim>
                                    <p:anim calcmode="lin" valueType="num">
                                      <p:cBhvr>
                                        <p:cTn id="128" dur="100" fill="hold"/>
                                        <p:tgtEl>
                                          <p:spTgt spid="173086"/>
                                        </p:tgtEl>
                                        <p:attrNameLst>
                                          <p:attrName>ppt_h</p:attrName>
                                        </p:attrNameLst>
                                      </p:cBhvr>
                                      <p:tavLst>
                                        <p:tav tm="0">
                                          <p:val>
                                            <p:fltVal val="0"/>
                                          </p:val>
                                        </p:tav>
                                        <p:tav tm="100000">
                                          <p:val>
                                            <p:strVal val="#ppt_h"/>
                                          </p:val>
                                        </p:tav>
                                      </p:tavLst>
                                    </p:anim>
                                  </p:childTnLst>
                                </p:cTn>
                              </p:par>
                            </p:childTnLst>
                          </p:cTn>
                        </p:par>
                        <p:par>
                          <p:cTn id="129" fill="hold">
                            <p:stCondLst>
                              <p:cond delay="4600"/>
                            </p:stCondLst>
                            <p:childTnLst>
                              <p:par>
                                <p:cTn id="130" presetID="10" presetClass="entr" presetSubtype="0" fill="hold" grpId="0" nodeType="afterEffect">
                                  <p:stCondLst>
                                    <p:cond delay="0"/>
                                  </p:stCondLst>
                                  <p:childTnLst>
                                    <p:set>
                                      <p:cBhvr>
                                        <p:cTn id="131" dur="1" fill="hold">
                                          <p:stCondLst>
                                            <p:cond delay="0"/>
                                          </p:stCondLst>
                                        </p:cTn>
                                        <p:tgtEl>
                                          <p:spTgt spid="173087"/>
                                        </p:tgtEl>
                                        <p:attrNameLst>
                                          <p:attrName>style.visibility</p:attrName>
                                        </p:attrNameLst>
                                      </p:cBhvr>
                                      <p:to>
                                        <p:strVal val="visible"/>
                                      </p:to>
                                    </p:set>
                                    <p:animEffect transition="in" filter="fade">
                                      <p:cBhvr>
                                        <p:cTn id="132" dur="500"/>
                                        <p:tgtEl>
                                          <p:spTgt spid="1730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60" grpId="0" animBg="1"/>
      <p:bldP spid="173061" grpId="0" animBg="1"/>
      <p:bldP spid="173062" grpId="0" animBg="1"/>
      <p:bldP spid="173063" grpId="0" animBg="1"/>
      <p:bldP spid="173064" grpId="0"/>
      <p:bldP spid="173065" grpId="0"/>
      <p:bldP spid="173066" grpId="0"/>
      <p:bldP spid="173067" grpId="0" animBg="1"/>
      <p:bldP spid="173068" grpId="0" animBg="1"/>
      <p:bldP spid="173069" grpId="0" animBg="1"/>
      <p:bldP spid="173070" grpId="0" animBg="1"/>
      <p:bldP spid="173071" grpId="0" animBg="1"/>
      <p:bldP spid="173072" grpId="0" animBg="1"/>
      <p:bldP spid="173073" grpId="0" animBg="1"/>
      <p:bldP spid="173074" grpId="0" animBg="1"/>
      <p:bldP spid="173075" grpId="0" animBg="1"/>
      <p:bldP spid="173076" grpId="0" animBg="1"/>
      <p:bldP spid="173077" grpId="0" animBg="1"/>
      <p:bldP spid="173078" grpId="0" animBg="1"/>
      <p:bldP spid="173079" grpId="0" animBg="1"/>
      <p:bldP spid="173080" grpId="0" animBg="1"/>
      <p:bldP spid="173081" grpId="0" animBg="1"/>
      <p:bldP spid="173082" grpId="0" animBg="1"/>
      <p:bldP spid="173083" grpId="0" animBg="1"/>
      <p:bldP spid="173084" grpId="0" animBg="1"/>
      <p:bldP spid="173085" grpId="0" animBg="1"/>
      <p:bldP spid="173086" grpId="0" animBg="1"/>
      <p:bldP spid="173087"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30197B1-C8BA-4EE4-8ACB-31C05B6926FE}" type="slidenum">
              <a:rPr lang="en-US" sz="1500">
                <a:solidFill>
                  <a:schemeClr val="tx2"/>
                </a:solidFill>
              </a:rPr>
              <a:pPr algn="ctr" eaLnBrk="1">
                <a:lnSpc>
                  <a:spcPct val="100000"/>
                </a:lnSpc>
              </a:pPr>
              <a:t>166</a:t>
            </a:fld>
            <a:endParaRPr lang="en-US" sz="1800">
              <a:solidFill>
                <a:schemeClr val="tx2"/>
              </a:solidFill>
            </a:endParaRPr>
          </a:p>
        </p:txBody>
      </p:sp>
      <p:sp>
        <p:nvSpPr>
          <p:cNvPr id="174084" name="AutoShape 4"/>
          <p:cNvSpPr>
            <a:spLocks/>
          </p:cNvSpPr>
          <p:nvPr/>
        </p:nvSpPr>
        <p:spPr bwMode="auto">
          <a:xfrm>
            <a:off x="1098948" y="7986713"/>
            <a:ext cx="2301478" cy="2505075"/>
          </a:xfrm>
          <a:custGeom>
            <a:avLst/>
            <a:gdLst>
              <a:gd name="T0" fmla="*/ 1534318 w 21600"/>
              <a:gd name="T1" fmla="*/ 1670437 h 21597"/>
              <a:gd name="T2" fmla="*/ 1534318 w 21600"/>
              <a:gd name="T3" fmla="*/ 1670437 h 21597"/>
              <a:gd name="T4" fmla="*/ 1534318 w 21600"/>
              <a:gd name="T5" fmla="*/ 1670437 h 21597"/>
              <a:gd name="T6" fmla="*/ 1534318 w 21600"/>
              <a:gd name="T7" fmla="*/ 167043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sz="1800">
              <a:solidFill>
                <a:schemeClr val="tx2"/>
              </a:solidFill>
            </a:endParaRPr>
          </a:p>
        </p:txBody>
      </p:sp>
      <p:sp>
        <p:nvSpPr>
          <p:cNvPr id="174085" name="AutoShape 5"/>
          <p:cNvSpPr>
            <a:spLocks/>
          </p:cNvSpPr>
          <p:nvPr/>
        </p:nvSpPr>
        <p:spPr bwMode="auto">
          <a:xfrm>
            <a:off x="9596437" y="4692254"/>
            <a:ext cx="2777729" cy="2201465"/>
          </a:xfrm>
          <a:custGeom>
            <a:avLst/>
            <a:gdLst>
              <a:gd name="T0" fmla="*/ 1851819 w 21558"/>
              <a:gd name="T1" fmla="*/ 1468187 h 21596"/>
              <a:gd name="T2" fmla="*/ 1851819 w 21558"/>
              <a:gd name="T3" fmla="*/ 1468187 h 21596"/>
              <a:gd name="T4" fmla="*/ 1851819 w 21558"/>
              <a:gd name="T5" fmla="*/ 1468187 h 21596"/>
              <a:gd name="T6" fmla="*/ 1851819 w 21558"/>
              <a:gd name="T7" fmla="*/ 1468187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1"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8"/>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bg2">
              <a:lumMod val="50000"/>
              <a:alpha val="27058"/>
            </a:schemeClr>
          </a:solidFill>
          <a:ln>
            <a:noFill/>
          </a:ln>
          <a:effectLst/>
          <a:extLst/>
        </p:spPr>
        <p:txBody>
          <a:bodyPr lIns="0" tIns="0" rIns="0" bIns="0" anchor="ctr"/>
          <a:lstStyle/>
          <a:p>
            <a:endParaRPr lang="id-ID" sz="1800">
              <a:solidFill>
                <a:schemeClr val="tx2"/>
              </a:solidFill>
            </a:endParaRPr>
          </a:p>
        </p:txBody>
      </p:sp>
      <p:sp>
        <p:nvSpPr>
          <p:cNvPr id="174086" name="AutoShape 6"/>
          <p:cNvSpPr>
            <a:spLocks/>
          </p:cNvSpPr>
          <p:nvPr/>
        </p:nvSpPr>
        <p:spPr bwMode="auto">
          <a:xfrm>
            <a:off x="1127523" y="4864894"/>
            <a:ext cx="2245519" cy="1857375"/>
          </a:xfrm>
          <a:custGeom>
            <a:avLst/>
            <a:gdLst>
              <a:gd name="T0" fmla="*/ 1497013 w 21590"/>
              <a:gd name="T1" fmla="*/ 1245397 h 21484"/>
              <a:gd name="T2" fmla="*/ 1497013 w 21590"/>
              <a:gd name="T3" fmla="*/ 1245397 h 21484"/>
              <a:gd name="T4" fmla="*/ 1497013 w 21590"/>
              <a:gd name="T5" fmla="*/ 1245397 h 21484"/>
              <a:gd name="T6" fmla="*/ 1497013 w 21590"/>
              <a:gd name="T7" fmla="*/ 124539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bg2">
              <a:lumMod val="50000"/>
              <a:alpha val="27058"/>
            </a:schemeClr>
          </a:solidFill>
          <a:ln>
            <a:noFill/>
          </a:ln>
          <a:effectLst/>
          <a:extLst/>
        </p:spPr>
        <p:txBody>
          <a:bodyPr lIns="0" tIns="0" rIns="0" bIns="0" anchor="ctr"/>
          <a:lstStyle/>
          <a:p>
            <a:endParaRPr lang="id-ID" sz="1800">
              <a:solidFill>
                <a:schemeClr val="tx2"/>
              </a:solidFill>
            </a:endParaRPr>
          </a:p>
        </p:txBody>
      </p:sp>
      <p:sp>
        <p:nvSpPr>
          <p:cNvPr id="174087" name="AutoShape 7"/>
          <p:cNvSpPr>
            <a:spLocks/>
          </p:cNvSpPr>
          <p:nvPr/>
        </p:nvSpPr>
        <p:spPr bwMode="auto">
          <a:xfrm>
            <a:off x="9596438" y="7986713"/>
            <a:ext cx="2280047" cy="2505075"/>
          </a:xfrm>
          <a:custGeom>
            <a:avLst/>
            <a:gdLst>
              <a:gd name="T0" fmla="*/ 1520032 w 21600"/>
              <a:gd name="T1" fmla="*/ 1670050 h 21600"/>
              <a:gd name="T2" fmla="*/ 1520032 w 21600"/>
              <a:gd name="T3" fmla="*/ 1670050 h 21600"/>
              <a:gd name="T4" fmla="*/ 1520032 w 21600"/>
              <a:gd name="T5" fmla="*/ 1670050 h 21600"/>
              <a:gd name="T6" fmla="*/ 1520032 w 21600"/>
              <a:gd name="T7" fmla="*/ 167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2">
              <a:lumMod val="50000"/>
              <a:alpha val="27058"/>
            </a:schemeClr>
          </a:solidFill>
          <a:ln>
            <a:noFill/>
          </a:ln>
          <a:effectLst/>
          <a:extLst/>
        </p:spPr>
        <p:txBody>
          <a:bodyPr lIns="0" tIns="0" rIns="0" bIns="0" anchor="ctr"/>
          <a:lstStyle/>
          <a:p>
            <a:endParaRPr lang="id-ID" sz="1800">
              <a:solidFill>
                <a:schemeClr val="tx2"/>
              </a:solidFill>
            </a:endParaRPr>
          </a:p>
        </p:txBody>
      </p:sp>
      <p:sp>
        <p:nvSpPr>
          <p:cNvPr id="174088" name="AutoShape 8"/>
          <p:cNvSpPr>
            <a:spLocks/>
          </p:cNvSpPr>
          <p:nvPr/>
        </p:nvSpPr>
        <p:spPr bwMode="auto">
          <a:xfrm>
            <a:off x="3782616" y="5035154"/>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74089" name="AutoShape 9"/>
          <p:cNvSpPr>
            <a:spLocks/>
          </p:cNvSpPr>
          <p:nvPr/>
        </p:nvSpPr>
        <p:spPr bwMode="auto">
          <a:xfrm>
            <a:off x="3764756" y="5443538"/>
            <a:ext cx="292060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0" name="AutoShape 10"/>
          <p:cNvSpPr>
            <a:spLocks/>
          </p:cNvSpPr>
          <p:nvPr/>
        </p:nvSpPr>
        <p:spPr bwMode="auto">
          <a:xfrm>
            <a:off x="7375923" y="5003006"/>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55%</a:t>
            </a:r>
            <a:endParaRPr lang="en-US" sz="1800" dirty="0">
              <a:solidFill>
                <a:schemeClr val="tx2"/>
              </a:solidFill>
              <a:latin typeface="Roboto" charset="0"/>
              <a:ea typeface="ＭＳ Ｐゴシック" charset="0"/>
              <a:cs typeface="Roboto" charset="0"/>
              <a:sym typeface="Roboto" charset="0"/>
            </a:endParaRPr>
          </a:p>
        </p:txBody>
      </p:sp>
      <p:sp>
        <p:nvSpPr>
          <p:cNvPr id="174091" name="AutoShape 11"/>
          <p:cNvSpPr>
            <a:spLocks/>
          </p:cNvSpPr>
          <p:nvPr/>
        </p:nvSpPr>
        <p:spPr bwMode="auto">
          <a:xfrm>
            <a:off x="7375923" y="5997179"/>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sp>
        <p:nvSpPr>
          <p:cNvPr id="174092" name="AutoShape 12"/>
          <p:cNvSpPr>
            <a:spLocks/>
          </p:cNvSpPr>
          <p:nvPr/>
        </p:nvSpPr>
        <p:spPr bwMode="auto">
          <a:xfrm>
            <a:off x="12374166" y="5035154"/>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74093" name="AutoShape 13"/>
          <p:cNvSpPr>
            <a:spLocks/>
          </p:cNvSpPr>
          <p:nvPr/>
        </p:nvSpPr>
        <p:spPr bwMode="auto">
          <a:xfrm>
            <a:off x="12355116" y="5443538"/>
            <a:ext cx="292179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or words</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4" name="AutoShape 14"/>
          <p:cNvSpPr>
            <a:spLocks/>
          </p:cNvSpPr>
          <p:nvPr/>
        </p:nvSpPr>
        <p:spPr bwMode="auto">
          <a:xfrm>
            <a:off x="3782616" y="849868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74095" name="AutoShape 15"/>
          <p:cNvSpPr>
            <a:spLocks/>
          </p:cNvSpPr>
          <p:nvPr/>
        </p:nvSpPr>
        <p:spPr bwMode="auto">
          <a:xfrm>
            <a:off x="3764756" y="8905876"/>
            <a:ext cx="292060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6" name="AutoShape 16"/>
          <p:cNvSpPr>
            <a:spLocks/>
          </p:cNvSpPr>
          <p:nvPr/>
        </p:nvSpPr>
        <p:spPr bwMode="auto">
          <a:xfrm>
            <a:off x="12374166" y="849868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74097" name="AutoShape 17"/>
          <p:cNvSpPr>
            <a:spLocks/>
          </p:cNvSpPr>
          <p:nvPr/>
        </p:nvSpPr>
        <p:spPr bwMode="auto">
          <a:xfrm>
            <a:off x="12355116" y="8905876"/>
            <a:ext cx="2921794" cy="11072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4098" name="AutoShape 18"/>
          <p:cNvSpPr>
            <a:spLocks/>
          </p:cNvSpPr>
          <p:nvPr/>
        </p:nvSpPr>
        <p:spPr bwMode="auto">
          <a:xfrm>
            <a:off x="6959204" y="4804172"/>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4099" name="AutoShape 19"/>
          <p:cNvSpPr>
            <a:spLocks/>
          </p:cNvSpPr>
          <p:nvPr/>
        </p:nvSpPr>
        <p:spPr bwMode="auto">
          <a:xfrm>
            <a:off x="6933010" y="5824538"/>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4100" name="AutoShape 20"/>
          <p:cNvSpPr>
            <a:spLocks/>
          </p:cNvSpPr>
          <p:nvPr/>
        </p:nvSpPr>
        <p:spPr bwMode="auto">
          <a:xfrm>
            <a:off x="15967473" y="5003006"/>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19%</a:t>
            </a:r>
            <a:endParaRPr lang="en-US" sz="1800">
              <a:solidFill>
                <a:schemeClr val="tx2"/>
              </a:solidFill>
              <a:latin typeface="Roboto" charset="0"/>
              <a:ea typeface="ＭＳ Ｐゴシック" charset="0"/>
              <a:cs typeface="Roboto" charset="0"/>
              <a:sym typeface="Roboto" charset="0"/>
            </a:endParaRPr>
          </a:p>
        </p:txBody>
      </p:sp>
      <p:sp>
        <p:nvSpPr>
          <p:cNvPr id="174101" name="AutoShape 21"/>
          <p:cNvSpPr>
            <a:spLocks/>
          </p:cNvSpPr>
          <p:nvPr/>
        </p:nvSpPr>
        <p:spPr bwMode="auto">
          <a:xfrm>
            <a:off x="15967473" y="5997179"/>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27%</a:t>
            </a:r>
            <a:endParaRPr lang="en-US" sz="1800">
              <a:solidFill>
                <a:schemeClr val="tx2"/>
              </a:solidFill>
              <a:latin typeface="Roboto" charset="0"/>
              <a:ea typeface="ＭＳ Ｐゴシック" charset="0"/>
              <a:cs typeface="Roboto" charset="0"/>
              <a:sym typeface="Roboto" charset="0"/>
            </a:endParaRPr>
          </a:p>
        </p:txBody>
      </p:sp>
      <p:sp>
        <p:nvSpPr>
          <p:cNvPr id="174102" name="AutoShape 22"/>
          <p:cNvSpPr>
            <a:spLocks/>
          </p:cNvSpPr>
          <p:nvPr/>
        </p:nvSpPr>
        <p:spPr bwMode="auto">
          <a:xfrm>
            <a:off x="15550754" y="4804172"/>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4103" name="AutoShape 23"/>
          <p:cNvSpPr>
            <a:spLocks/>
          </p:cNvSpPr>
          <p:nvPr/>
        </p:nvSpPr>
        <p:spPr bwMode="auto">
          <a:xfrm>
            <a:off x="15524560" y="5824538"/>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4104" name="AutoShape 24"/>
          <p:cNvSpPr>
            <a:spLocks/>
          </p:cNvSpPr>
          <p:nvPr/>
        </p:nvSpPr>
        <p:spPr bwMode="auto">
          <a:xfrm>
            <a:off x="7375923" y="8512969"/>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73%</a:t>
            </a:r>
            <a:endParaRPr lang="en-US" sz="1800">
              <a:solidFill>
                <a:schemeClr val="tx2"/>
              </a:solidFill>
              <a:latin typeface="Roboto" charset="0"/>
              <a:ea typeface="ＭＳ Ｐゴシック" charset="0"/>
              <a:cs typeface="Roboto" charset="0"/>
              <a:sym typeface="Roboto" charset="0"/>
            </a:endParaRPr>
          </a:p>
        </p:txBody>
      </p:sp>
      <p:sp>
        <p:nvSpPr>
          <p:cNvPr id="174105" name="AutoShape 25"/>
          <p:cNvSpPr>
            <a:spLocks/>
          </p:cNvSpPr>
          <p:nvPr/>
        </p:nvSpPr>
        <p:spPr bwMode="auto">
          <a:xfrm>
            <a:off x="7375923" y="9507142"/>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21%</a:t>
            </a:r>
            <a:endParaRPr lang="en-US" sz="1800">
              <a:solidFill>
                <a:schemeClr val="tx2"/>
              </a:solidFill>
              <a:latin typeface="Roboto" charset="0"/>
              <a:ea typeface="ＭＳ Ｐゴシック" charset="0"/>
              <a:cs typeface="Roboto" charset="0"/>
              <a:sym typeface="Roboto" charset="0"/>
            </a:endParaRPr>
          </a:p>
        </p:txBody>
      </p:sp>
      <p:sp>
        <p:nvSpPr>
          <p:cNvPr id="174106" name="AutoShape 26"/>
          <p:cNvSpPr>
            <a:spLocks/>
          </p:cNvSpPr>
          <p:nvPr/>
        </p:nvSpPr>
        <p:spPr bwMode="auto">
          <a:xfrm>
            <a:off x="6959204" y="8314135"/>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4107" name="AutoShape 27"/>
          <p:cNvSpPr>
            <a:spLocks/>
          </p:cNvSpPr>
          <p:nvPr/>
        </p:nvSpPr>
        <p:spPr bwMode="auto">
          <a:xfrm>
            <a:off x="6933010" y="9334501"/>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74108" name="AutoShape 28"/>
          <p:cNvSpPr>
            <a:spLocks/>
          </p:cNvSpPr>
          <p:nvPr/>
        </p:nvSpPr>
        <p:spPr bwMode="auto">
          <a:xfrm>
            <a:off x="15967473" y="8512969"/>
            <a:ext cx="106918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35%</a:t>
            </a:r>
            <a:endParaRPr lang="en-US" sz="1800">
              <a:solidFill>
                <a:schemeClr val="tx2"/>
              </a:solidFill>
              <a:latin typeface="Roboto" charset="0"/>
              <a:ea typeface="ＭＳ Ｐゴシック" charset="0"/>
              <a:cs typeface="Roboto" charset="0"/>
              <a:sym typeface="Roboto" charset="0"/>
            </a:endParaRPr>
          </a:p>
        </p:txBody>
      </p:sp>
      <p:sp>
        <p:nvSpPr>
          <p:cNvPr id="174109" name="AutoShape 29"/>
          <p:cNvSpPr>
            <a:spLocks/>
          </p:cNvSpPr>
          <p:nvPr/>
        </p:nvSpPr>
        <p:spPr bwMode="auto">
          <a:xfrm>
            <a:off x="15967473" y="9507142"/>
            <a:ext cx="1069181"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66%</a:t>
            </a:r>
            <a:endParaRPr lang="en-US" sz="1800">
              <a:solidFill>
                <a:schemeClr val="tx2"/>
              </a:solidFill>
              <a:latin typeface="Roboto" charset="0"/>
              <a:ea typeface="ＭＳ Ｐゴシック" charset="0"/>
              <a:cs typeface="Roboto" charset="0"/>
              <a:sym typeface="Roboto" charset="0"/>
            </a:endParaRPr>
          </a:p>
        </p:txBody>
      </p:sp>
      <p:sp>
        <p:nvSpPr>
          <p:cNvPr id="174110" name="AutoShape 30"/>
          <p:cNvSpPr>
            <a:spLocks/>
          </p:cNvSpPr>
          <p:nvPr/>
        </p:nvSpPr>
        <p:spPr bwMode="auto">
          <a:xfrm>
            <a:off x="15550754" y="8314135"/>
            <a:ext cx="339328" cy="752475"/>
          </a:xfrm>
          <a:custGeom>
            <a:avLst/>
            <a:gdLst>
              <a:gd name="T0" fmla="*/ 226219 w 21600"/>
              <a:gd name="T1" fmla="*/ 501650 h 21600"/>
              <a:gd name="T2" fmla="*/ 226219 w 21600"/>
              <a:gd name="T3" fmla="*/ 501650 h 21600"/>
              <a:gd name="T4" fmla="*/ 226219 w 21600"/>
              <a:gd name="T5" fmla="*/ 501650 h 21600"/>
              <a:gd name="T6" fmla="*/ 226219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4111" name="AutoShape 31"/>
          <p:cNvSpPr>
            <a:spLocks/>
          </p:cNvSpPr>
          <p:nvPr/>
        </p:nvSpPr>
        <p:spPr bwMode="auto">
          <a:xfrm>
            <a:off x="15524560" y="9334501"/>
            <a:ext cx="391715" cy="726281"/>
          </a:xfrm>
          <a:custGeom>
            <a:avLst/>
            <a:gdLst>
              <a:gd name="T0" fmla="*/ 261131 w 21329"/>
              <a:gd name="T1" fmla="*/ 484188 h 21600"/>
              <a:gd name="T2" fmla="*/ 261131 w 21329"/>
              <a:gd name="T3" fmla="*/ 484188 h 21600"/>
              <a:gd name="T4" fmla="*/ 261131 w 21329"/>
              <a:gd name="T5" fmla="*/ 484188 h 21600"/>
              <a:gd name="T6" fmla="*/ 261131 w 21329"/>
              <a:gd name="T7" fmla="*/ 484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F3EB5A3-5651-4C1B-845B-57BB53927719}" type="slidenum">
              <a:rPr lang="en-US" sz="1500">
                <a:solidFill>
                  <a:schemeClr val="tx2"/>
                </a:solidFill>
              </a:rPr>
              <a:pPr algn="ctr" eaLnBrk="1">
                <a:lnSpc>
                  <a:spcPct val="100000"/>
                </a:lnSpc>
              </a:pPr>
              <a:t>167</a:t>
            </a:fld>
            <a:endParaRPr lang="en-US" sz="1800">
              <a:solidFill>
                <a:schemeClr val="tx2"/>
              </a:solidFill>
            </a:endParaRPr>
          </a:p>
        </p:txBody>
      </p:sp>
      <p:sp>
        <p:nvSpPr>
          <p:cNvPr id="175108" name="AutoShape 4"/>
          <p:cNvSpPr>
            <a:spLocks/>
          </p:cNvSpPr>
          <p:nvPr/>
        </p:nvSpPr>
        <p:spPr bwMode="auto">
          <a:xfrm>
            <a:off x="663179" y="4600575"/>
            <a:ext cx="5807869" cy="6323410"/>
          </a:xfrm>
          <a:custGeom>
            <a:avLst/>
            <a:gdLst>
              <a:gd name="T0" fmla="*/ 3871913 w 21600"/>
              <a:gd name="T1" fmla="*/ 4216582 h 21597"/>
              <a:gd name="T2" fmla="*/ 3871913 w 21600"/>
              <a:gd name="T3" fmla="*/ 4216582 h 21597"/>
              <a:gd name="T4" fmla="*/ 3871913 w 21600"/>
              <a:gd name="T5" fmla="*/ 4216582 h 21597"/>
              <a:gd name="T6" fmla="*/ 3871913 w 21600"/>
              <a:gd name="T7" fmla="*/ 4216582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0"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4"/>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6"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1"/>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4"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bg2">
              <a:lumMod val="50000"/>
              <a:alpha val="27058"/>
            </a:schemeClr>
          </a:solidFill>
          <a:ln>
            <a:noFill/>
          </a:ln>
          <a:effectLst/>
          <a:extLst/>
        </p:spPr>
        <p:txBody>
          <a:bodyPr lIns="0" tIns="0" rIns="0" bIns="0" anchor="ctr"/>
          <a:lstStyle/>
          <a:p>
            <a:endParaRPr lang="id-ID" sz="1800">
              <a:solidFill>
                <a:schemeClr val="tx2"/>
              </a:solidFill>
            </a:endParaRPr>
          </a:p>
        </p:txBody>
      </p:sp>
      <p:sp>
        <p:nvSpPr>
          <p:cNvPr id="175109" name="AutoShape 5"/>
          <p:cNvSpPr>
            <a:spLocks/>
          </p:cNvSpPr>
          <p:nvPr/>
        </p:nvSpPr>
        <p:spPr bwMode="auto">
          <a:xfrm>
            <a:off x="14437519" y="5013722"/>
            <a:ext cx="267533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WHO ARE THEY</a:t>
            </a:r>
            <a:endParaRPr lang="en-US" sz="1800">
              <a:solidFill>
                <a:schemeClr val="tx2"/>
              </a:solidFill>
              <a:latin typeface="Roboto" charset="0"/>
              <a:ea typeface="ＭＳ Ｐゴシック" charset="0"/>
              <a:cs typeface="Roboto" charset="0"/>
              <a:sym typeface="Roboto" charset="0"/>
            </a:endParaRPr>
          </a:p>
        </p:txBody>
      </p:sp>
      <p:sp>
        <p:nvSpPr>
          <p:cNvPr id="175110" name="AutoShape 6"/>
          <p:cNvSpPr>
            <a:spLocks/>
          </p:cNvSpPr>
          <p:nvPr/>
        </p:nvSpPr>
        <p:spPr bwMode="auto">
          <a:xfrm flipH="1">
            <a:off x="16616363" y="5979319"/>
            <a:ext cx="351235" cy="781050"/>
          </a:xfrm>
          <a:custGeom>
            <a:avLst/>
            <a:gdLst>
              <a:gd name="T0" fmla="*/ 234157 w 21600"/>
              <a:gd name="T1" fmla="*/ 520700 h 21600"/>
              <a:gd name="T2" fmla="*/ 234157 w 21600"/>
              <a:gd name="T3" fmla="*/ 520700 h 21600"/>
              <a:gd name="T4" fmla="*/ 234157 w 21600"/>
              <a:gd name="T5" fmla="*/ 520700 h 21600"/>
              <a:gd name="T6" fmla="*/ 234157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1" name="AutoShape 7"/>
          <p:cNvSpPr>
            <a:spLocks/>
          </p:cNvSpPr>
          <p:nvPr/>
        </p:nvSpPr>
        <p:spPr bwMode="auto">
          <a:xfrm flipH="1">
            <a:off x="16215122"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2" name="AutoShape 8"/>
          <p:cNvSpPr>
            <a:spLocks/>
          </p:cNvSpPr>
          <p:nvPr/>
        </p:nvSpPr>
        <p:spPr bwMode="auto">
          <a:xfrm flipH="1">
            <a:off x="15815072"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3" name="AutoShape 9"/>
          <p:cNvSpPr>
            <a:spLocks/>
          </p:cNvSpPr>
          <p:nvPr/>
        </p:nvSpPr>
        <p:spPr bwMode="auto">
          <a:xfrm flipH="1">
            <a:off x="1541383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4" name="AutoShape 10"/>
          <p:cNvSpPr>
            <a:spLocks/>
          </p:cNvSpPr>
          <p:nvPr/>
        </p:nvSpPr>
        <p:spPr bwMode="auto">
          <a:xfrm flipH="1">
            <a:off x="1501378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5" name="AutoShape 11"/>
          <p:cNvSpPr>
            <a:spLocks/>
          </p:cNvSpPr>
          <p:nvPr/>
        </p:nvSpPr>
        <p:spPr bwMode="auto">
          <a:xfrm flipH="1">
            <a:off x="14612541" y="5979319"/>
            <a:ext cx="352425" cy="781050"/>
          </a:xfrm>
          <a:custGeom>
            <a:avLst/>
            <a:gdLst>
              <a:gd name="T0" fmla="*/ 234950 w 21600"/>
              <a:gd name="T1" fmla="*/ 520700 h 21600"/>
              <a:gd name="T2" fmla="*/ 234950 w 21600"/>
              <a:gd name="T3" fmla="*/ 520700 h 21600"/>
              <a:gd name="T4" fmla="*/ 234950 w 21600"/>
              <a:gd name="T5" fmla="*/ 520700 h 21600"/>
              <a:gd name="T6" fmla="*/ 234950 w 21600"/>
              <a:gd name="T7" fmla="*/ 52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16" name="AutoShape 12"/>
          <p:cNvSpPr>
            <a:spLocks/>
          </p:cNvSpPr>
          <p:nvPr/>
        </p:nvSpPr>
        <p:spPr bwMode="auto">
          <a:xfrm flipH="1">
            <a:off x="14803041" y="6848475"/>
            <a:ext cx="1975247" cy="129779"/>
          </a:xfrm>
          <a:custGeom>
            <a:avLst/>
            <a:gdLst>
              <a:gd name="T0" fmla="*/ 1316831 w 21600"/>
              <a:gd name="T1" fmla="*/ 86519 h 21600"/>
              <a:gd name="T2" fmla="*/ 1316831 w 21600"/>
              <a:gd name="T3" fmla="*/ 86519 h 21600"/>
              <a:gd name="T4" fmla="*/ 1316831 w 21600"/>
              <a:gd name="T5" fmla="*/ 86519 h 21600"/>
              <a:gd name="T6" fmla="*/ 1316831 w 21600"/>
              <a:gd name="T7" fmla="*/ 86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600" y="21600"/>
                </a:lnTo>
                <a:lnTo>
                  <a:pt x="21600"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5117" name="AutoShape 13"/>
          <p:cNvSpPr>
            <a:spLocks/>
          </p:cNvSpPr>
          <p:nvPr/>
        </p:nvSpPr>
        <p:spPr bwMode="auto">
          <a:xfrm flipH="1">
            <a:off x="16622316"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18" name="AutoShape 14"/>
          <p:cNvSpPr>
            <a:spLocks/>
          </p:cNvSpPr>
          <p:nvPr/>
        </p:nvSpPr>
        <p:spPr bwMode="auto">
          <a:xfrm flipH="1">
            <a:off x="16225838"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19" name="AutoShape 15"/>
          <p:cNvSpPr>
            <a:spLocks/>
          </p:cNvSpPr>
          <p:nvPr/>
        </p:nvSpPr>
        <p:spPr bwMode="auto">
          <a:xfrm flipH="1">
            <a:off x="15829360" y="8198644"/>
            <a:ext cx="367903" cy="6858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20" name="AutoShape 16"/>
          <p:cNvSpPr>
            <a:spLocks/>
          </p:cNvSpPr>
          <p:nvPr/>
        </p:nvSpPr>
        <p:spPr bwMode="auto">
          <a:xfrm flipH="1">
            <a:off x="15431691"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21" name="AutoShape 17"/>
          <p:cNvSpPr>
            <a:spLocks/>
          </p:cNvSpPr>
          <p:nvPr/>
        </p:nvSpPr>
        <p:spPr bwMode="auto">
          <a:xfrm flipH="1">
            <a:off x="15035213" y="8198644"/>
            <a:ext cx="369094" cy="685800"/>
          </a:xfrm>
          <a:custGeom>
            <a:avLst/>
            <a:gdLst>
              <a:gd name="T0" fmla="*/ 246051 w 21329"/>
              <a:gd name="T1" fmla="*/ 457200 h 21600"/>
              <a:gd name="T2" fmla="*/ 246051 w 21329"/>
              <a:gd name="T3" fmla="*/ 457200 h 21600"/>
              <a:gd name="T4" fmla="*/ 246051 w 21329"/>
              <a:gd name="T5" fmla="*/ 457200 h 21600"/>
              <a:gd name="T6" fmla="*/ 246051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22" name="AutoShape 18"/>
          <p:cNvSpPr>
            <a:spLocks/>
          </p:cNvSpPr>
          <p:nvPr/>
        </p:nvSpPr>
        <p:spPr bwMode="auto">
          <a:xfrm flipH="1">
            <a:off x="14638735" y="8198644"/>
            <a:ext cx="367903" cy="685800"/>
          </a:xfrm>
          <a:custGeom>
            <a:avLst/>
            <a:gdLst>
              <a:gd name="T0" fmla="*/ 245257 w 21329"/>
              <a:gd name="T1" fmla="*/ 457200 h 21600"/>
              <a:gd name="T2" fmla="*/ 245257 w 21329"/>
              <a:gd name="T3" fmla="*/ 457200 h 21600"/>
              <a:gd name="T4" fmla="*/ 245257 w 21329"/>
              <a:gd name="T5" fmla="*/ 457200 h 21600"/>
              <a:gd name="T6" fmla="*/ 245257 w 21329"/>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5"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23" name="AutoShape 19"/>
          <p:cNvSpPr>
            <a:spLocks/>
          </p:cNvSpPr>
          <p:nvPr/>
        </p:nvSpPr>
        <p:spPr bwMode="auto">
          <a:xfrm flipH="1">
            <a:off x="14811375" y="8959454"/>
            <a:ext cx="2007394" cy="103584"/>
          </a:xfrm>
          <a:custGeom>
            <a:avLst/>
            <a:gdLst>
              <a:gd name="T0" fmla="*/ 1338263 w 21600"/>
              <a:gd name="T1" fmla="*/ 69056 h 21600"/>
              <a:gd name="T2" fmla="*/ 1338263 w 21600"/>
              <a:gd name="T3" fmla="*/ 69056 h 21600"/>
              <a:gd name="T4" fmla="*/ 1338263 w 21600"/>
              <a:gd name="T5" fmla="*/ 69056 h 21600"/>
              <a:gd name="T6" fmla="*/ 1338263 w 21600"/>
              <a:gd name="T7" fmla="*/ 69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3"/>
                </a:moveTo>
                <a:lnTo>
                  <a:pt x="0" y="21600"/>
                </a:lnTo>
                <a:lnTo>
                  <a:pt x="21599" y="21600"/>
                </a:lnTo>
                <a:lnTo>
                  <a:pt x="21599" y="0"/>
                </a:lnTo>
              </a:path>
            </a:pathLst>
          </a:custGeom>
          <a:noFill/>
          <a:ln w="254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5124" name="AutoShape 20"/>
          <p:cNvSpPr>
            <a:spLocks/>
          </p:cNvSpPr>
          <p:nvPr/>
        </p:nvSpPr>
        <p:spPr bwMode="auto">
          <a:xfrm>
            <a:off x="14491097" y="7163991"/>
            <a:ext cx="267533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Lorem ipsum dolor si amet</a:t>
            </a:r>
            <a:endParaRPr lang="en-US" sz="1800">
              <a:solidFill>
                <a:schemeClr val="tx2"/>
              </a:solidFill>
              <a:latin typeface="Roboto" charset="0"/>
              <a:ea typeface="ＭＳ Ｐゴシック" charset="0"/>
              <a:cs typeface="Roboto" charset="0"/>
              <a:sym typeface="Roboto" charset="0"/>
            </a:endParaRPr>
          </a:p>
        </p:txBody>
      </p:sp>
      <p:sp>
        <p:nvSpPr>
          <p:cNvPr id="175125" name="AutoShape 21"/>
          <p:cNvSpPr>
            <a:spLocks/>
          </p:cNvSpPr>
          <p:nvPr/>
        </p:nvSpPr>
        <p:spPr bwMode="auto">
          <a:xfrm>
            <a:off x="14491097" y="9219010"/>
            <a:ext cx="267533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Lorem ipsum dolor si amet</a:t>
            </a:r>
            <a:endParaRPr lang="en-US" sz="1800">
              <a:solidFill>
                <a:schemeClr val="tx2"/>
              </a:solidFill>
              <a:latin typeface="Roboto" charset="0"/>
              <a:ea typeface="ＭＳ Ｐゴシック" charset="0"/>
              <a:cs typeface="Roboto" charset="0"/>
              <a:sym typeface="Roboto" charset="0"/>
            </a:endParaRPr>
          </a:p>
        </p:txBody>
      </p:sp>
      <p:sp>
        <p:nvSpPr>
          <p:cNvPr id="175126" name="AutoShape 22"/>
          <p:cNvSpPr>
            <a:spLocks/>
          </p:cNvSpPr>
          <p:nvPr/>
        </p:nvSpPr>
        <p:spPr bwMode="auto">
          <a:xfrm>
            <a:off x="12736116" y="5720954"/>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5127" name="AutoShape 23"/>
          <p:cNvSpPr>
            <a:spLocks/>
          </p:cNvSpPr>
          <p:nvPr/>
        </p:nvSpPr>
        <p:spPr bwMode="auto">
          <a:xfrm>
            <a:off x="12876610" y="6020991"/>
            <a:ext cx="1146572"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38150">
              <a:lnSpc>
                <a:spcPct val="100000"/>
              </a:lnSpc>
              <a:defRPr/>
            </a:pPr>
            <a:r>
              <a:rPr lang="en-US" sz="4500">
                <a:solidFill>
                  <a:schemeClr val="bg1"/>
                </a:solidFill>
                <a:latin typeface="Roboto" charset="0"/>
                <a:ea typeface="ＭＳ Ｐゴシック" charset="0"/>
                <a:cs typeface="Roboto" charset="0"/>
                <a:sym typeface="Roboto" charset="0"/>
              </a:rPr>
              <a:t>67%</a:t>
            </a:r>
            <a:endParaRPr lang="en-US" sz="1800">
              <a:solidFill>
                <a:schemeClr val="bg1"/>
              </a:solidFill>
              <a:latin typeface="Roboto" charset="0"/>
              <a:ea typeface="ＭＳ Ｐゴシック" charset="0"/>
              <a:cs typeface="Roboto" charset="0"/>
              <a:sym typeface="Roboto" charset="0"/>
            </a:endParaRPr>
          </a:p>
        </p:txBody>
      </p:sp>
      <p:sp>
        <p:nvSpPr>
          <p:cNvPr id="175128" name="AutoShape 24"/>
          <p:cNvSpPr>
            <a:spLocks/>
          </p:cNvSpPr>
          <p:nvPr/>
        </p:nvSpPr>
        <p:spPr bwMode="auto">
          <a:xfrm>
            <a:off x="12736116" y="782716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5129" name="AutoShape 25"/>
          <p:cNvSpPr>
            <a:spLocks/>
          </p:cNvSpPr>
          <p:nvPr/>
        </p:nvSpPr>
        <p:spPr bwMode="auto">
          <a:xfrm>
            <a:off x="12876610" y="8127206"/>
            <a:ext cx="1146572"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36%</a:t>
            </a:r>
            <a:endParaRPr lang="en-US" sz="1800" dirty="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9" name="Chart 28"/>
          <p:cNvGraphicFramePr/>
          <p:nvPr>
            <p:extLst>
              <p:ext uri="{D42A27DB-BD31-4B8C-83A1-F6EECF244321}">
                <p14:modId xmlns:p14="http://schemas.microsoft.com/office/powerpoint/2010/main" val="1658608885"/>
              </p:ext>
            </p:extLst>
          </p:nvPr>
        </p:nvGraphicFramePr>
        <p:xfrm>
          <a:off x="5903640" y="5720954"/>
          <a:ext cx="6192688" cy="3745706"/>
        </p:xfrm>
        <a:graphic>
          <a:graphicData uri="http://schemas.openxmlformats.org/drawingml/2006/chart">
            <c:chart xmlns:c="http://schemas.openxmlformats.org/drawingml/2006/chart" xmlns:r="http://schemas.openxmlformats.org/officeDocument/2006/relationships" r:id="rId2"/>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A001C8-66A2-4996-BD59-79F41F0E1481}" type="slidenum">
              <a:rPr lang="en-US" sz="1500">
                <a:solidFill>
                  <a:schemeClr val="tx2"/>
                </a:solidFill>
              </a:rPr>
              <a:pPr algn="ctr" eaLnBrk="1">
                <a:lnSpc>
                  <a:spcPct val="100000"/>
                </a:lnSpc>
              </a:pPr>
              <a:t>168</a:t>
            </a:fld>
            <a:endParaRPr lang="en-US" sz="1800">
              <a:solidFill>
                <a:schemeClr val="tx2"/>
              </a:solidFill>
            </a:endParaRPr>
          </a:p>
        </p:txBody>
      </p:sp>
      <p:sp>
        <p:nvSpPr>
          <p:cNvPr id="176132" name="AutoShape 4"/>
          <p:cNvSpPr>
            <a:spLocks/>
          </p:cNvSpPr>
          <p:nvPr/>
        </p:nvSpPr>
        <p:spPr bwMode="auto">
          <a:xfrm>
            <a:off x="11572876" y="4902994"/>
            <a:ext cx="546497" cy="1209675"/>
          </a:xfrm>
          <a:custGeom>
            <a:avLst/>
            <a:gdLst>
              <a:gd name="T0" fmla="*/ 364331 w 21600"/>
              <a:gd name="T1" fmla="*/ 806450 h 21600"/>
              <a:gd name="T2" fmla="*/ 364331 w 21600"/>
              <a:gd name="T3" fmla="*/ 806450 h 21600"/>
              <a:gd name="T4" fmla="*/ 364331 w 21600"/>
              <a:gd name="T5" fmla="*/ 806450 h 21600"/>
              <a:gd name="T6" fmla="*/ 364331 w 21600"/>
              <a:gd name="T7" fmla="*/ 806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76133" name="AutoShape 5"/>
          <p:cNvSpPr>
            <a:spLocks/>
          </p:cNvSpPr>
          <p:nvPr/>
        </p:nvSpPr>
        <p:spPr bwMode="auto">
          <a:xfrm>
            <a:off x="11572876" y="8058150"/>
            <a:ext cx="650081" cy="1208485"/>
          </a:xfrm>
          <a:custGeom>
            <a:avLst/>
            <a:gdLst>
              <a:gd name="T0" fmla="*/ 433367 w 21329"/>
              <a:gd name="T1" fmla="*/ 805657 h 21600"/>
              <a:gd name="T2" fmla="*/ 433367 w 21329"/>
              <a:gd name="T3" fmla="*/ 805657 h 21600"/>
              <a:gd name="T4" fmla="*/ 433367 w 21329"/>
              <a:gd name="T5" fmla="*/ 805657 h 21600"/>
              <a:gd name="T6" fmla="*/ 433367 w 21329"/>
              <a:gd name="T7" fmla="*/ 805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6134" name="AutoShape 6"/>
          <p:cNvSpPr>
            <a:spLocks/>
          </p:cNvSpPr>
          <p:nvPr/>
        </p:nvSpPr>
        <p:spPr bwMode="auto">
          <a:xfrm>
            <a:off x="15723394" y="5537597"/>
            <a:ext cx="866775"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4.430</a:t>
            </a:r>
            <a:endParaRPr lang="en-US" sz="1800">
              <a:solidFill>
                <a:schemeClr val="tx2"/>
              </a:solidFill>
              <a:latin typeface="Roboto" charset="0"/>
              <a:ea typeface="ＭＳ Ｐゴシック" charset="0"/>
              <a:cs typeface="Roboto" charset="0"/>
              <a:sym typeface="Roboto" charset="0"/>
            </a:endParaRPr>
          </a:p>
        </p:txBody>
      </p:sp>
      <p:sp>
        <p:nvSpPr>
          <p:cNvPr id="176135" name="AutoShape 7"/>
          <p:cNvSpPr>
            <a:spLocks/>
          </p:cNvSpPr>
          <p:nvPr/>
        </p:nvSpPr>
        <p:spPr bwMode="auto">
          <a:xfrm>
            <a:off x="15224523" y="5091113"/>
            <a:ext cx="372665" cy="372666"/>
          </a:xfrm>
          <a:custGeom>
            <a:avLst/>
            <a:gdLst>
              <a:gd name="T0" fmla="*/ 248432 w 21317"/>
              <a:gd name="T1" fmla="*/ 251719 h 21317"/>
              <a:gd name="T2" fmla="*/ 248432 w 21317"/>
              <a:gd name="T3" fmla="*/ 251719 h 21317"/>
              <a:gd name="T4" fmla="*/ 248432 w 21317"/>
              <a:gd name="T5" fmla="*/ 251719 h 21317"/>
              <a:gd name="T6" fmla="*/ 248432 w 21317"/>
              <a:gd name="T7" fmla="*/ 251719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6136" name="AutoShape 8"/>
          <p:cNvSpPr>
            <a:spLocks/>
          </p:cNvSpPr>
          <p:nvPr/>
        </p:nvSpPr>
        <p:spPr bwMode="auto">
          <a:xfrm>
            <a:off x="15224522" y="5648326"/>
            <a:ext cx="441722" cy="354806"/>
          </a:xfrm>
          <a:custGeom>
            <a:avLst/>
            <a:gdLst>
              <a:gd name="T0" fmla="*/ 294467 w 21335"/>
              <a:gd name="T1" fmla="*/ 240181 h 21422"/>
              <a:gd name="T2" fmla="*/ 294467 w 21335"/>
              <a:gd name="T3" fmla="*/ 240181 h 21422"/>
              <a:gd name="T4" fmla="*/ 294467 w 21335"/>
              <a:gd name="T5" fmla="*/ 240181 h 21422"/>
              <a:gd name="T6" fmla="*/ 294467 w 21335"/>
              <a:gd name="T7" fmla="*/ 240181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6137" name="AutoShape 9"/>
          <p:cNvSpPr>
            <a:spLocks/>
          </p:cNvSpPr>
          <p:nvPr/>
        </p:nvSpPr>
        <p:spPr bwMode="auto">
          <a:xfrm>
            <a:off x="15723394" y="4988719"/>
            <a:ext cx="866775"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1.254</a:t>
            </a:r>
            <a:endParaRPr lang="en-US" sz="1800">
              <a:solidFill>
                <a:schemeClr val="tx2"/>
              </a:solidFill>
              <a:latin typeface="Roboto" charset="0"/>
              <a:ea typeface="ＭＳ Ｐゴシック" charset="0"/>
              <a:cs typeface="Roboto" charset="0"/>
              <a:sym typeface="Roboto" charset="0"/>
            </a:endParaRPr>
          </a:p>
        </p:txBody>
      </p:sp>
      <p:sp>
        <p:nvSpPr>
          <p:cNvPr id="176138" name="AutoShape 10"/>
          <p:cNvSpPr>
            <a:spLocks/>
          </p:cNvSpPr>
          <p:nvPr/>
        </p:nvSpPr>
        <p:spPr bwMode="auto">
          <a:xfrm>
            <a:off x="15723394" y="8692753"/>
            <a:ext cx="866775" cy="5750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2.312</a:t>
            </a:r>
            <a:endParaRPr lang="en-US" sz="1800">
              <a:solidFill>
                <a:schemeClr val="tx2"/>
              </a:solidFill>
              <a:latin typeface="Roboto" charset="0"/>
              <a:ea typeface="ＭＳ Ｐゴシック" charset="0"/>
              <a:cs typeface="Roboto" charset="0"/>
              <a:sym typeface="Roboto" charset="0"/>
            </a:endParaRPr>
          </a:p>
        </p:txBody>
      </p:sp>
      <p:sp>
        <p:nvSpPr>
          <p:cNvPr id="176139" name="AutoShape 11"/>
          <p:cNvSpPr>
            <a:spLocks/>
          </p:cNvSpPr>
          <p:nvPr/>
        </p:nvSpPr>
        <p:spPr bwMode="auto">
          <a:xfrm>
            <a:off x="15224523" y="8246269"/>
            <a:ext cx="372665" cy="371475"/>
          </a:xfrm>
          <a:custGeom>
            <a:avLst/>
            <a:gdLst>
              <a:gd name="T0" fmla="*/ 248432 w 21317"/>
              <a:gd name="T1" fmla="*/ 250915 h 21317"/>
              <a:gd name="T2" fmla="*/ 248432 w 21317"/>
              <a:gd name="T3" fmla="*/ 250915 h 21317"/>
              <a:gd name="T4" fmla="*/ 248432 w 21317"/>
              <a:gd name="T5" fmla="*/ 250915 h 21317"/>
              <a:gd name="T6" fmla="*/ 248432 w 21317"/>
              <a:gd name="T7" fmla="*/ 250915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9" y="15316"/>
                  <a:pt x="21459"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9" y="5083"/>
                  <a:pt x="21459" y="5999"/>
                  <a:pt x="20893" y="6564"/>
                </a:cubicBezTo>
                <a:lnTo>
                  <a:pt x="16800" y="10659"/>
                </a:lnTo>
                <a:cubicBezTo>
                  <a:pt x="16800" y="10659"/>
                  <a:pt x="16800" y="10659"/>
                  <a:pt x="16800" y="1065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6140" name="AutoShape 12"/>
          <p:cNvSpPr>
            <a:spLocks/>
          </p:cNvSpPr>
          <p:nvPr/>
        </p:nvSpPr>
        <p:spPr bwMode="auto">
          <a:xfrm>
            <a:off x="15224522" y="8802291"/>
            <a:ext cx="441722" cy="355997"/>
          </a:xfrm>
          <a:custGeom>
            <a:avLst/>
            <a:gdLst>
              <a:gd name="T0" fmla="*/ 294467 w 21335"/>
              <a:gd name="T1" fmla="*/ 240987 h 21422"/>
              <a:gd name="T2" fmla="*/ 294467 w 21335"/>
              <a:gd name="T3" fmla="*/ 240987 h 21422"/>
              <a:gd name="T4" fmla="*/ 294467 w 21335"/>
              <a:gd name="T5" fmla="*/ 240987 h 21422"/>
              <a:gd name="T6" fmla="*/ 294467 w 21335"/>
              <a:gd name="T7" fmla="*/ 24098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6141" name="AutoShape 13"/>
          <p:cNvSpPr>
            <a:spLocks/>
          </p:cNvSpPr>
          <p:nvPr/>
        </p:nvSpPr>
        <p:spPr bwMode="auto">
          <a:xfrm>
            <a:off x="15723394" y="8143875"/>
            <a:ext cx="866775"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560</a:t>
            </a:r>
            <a:endParaRPr lang="en-US" sz="1800">
              <a:solidFill>
                <a:schemeClr val="tx2"/>
              </a:solidFill>
              <a:latin typeface="Roboto" charset="0"/>
              <a:ea typeface="ＭＳ Ｐゴシック" charset="0"/>
              <a:cs typeface="Roboto" charset="0"/>
              <a:sym typeface="Roboto" charset="0"/>
            </a:endParaRPr>
          </a:p>
        </p:txBody>
      </p:sp>
      <p:sp>
        <p:nvSpPr>
          <p:cNvPr id="176142" name="AutoShape 14"/>
          <p:cNvSpPr>
            <a:spLocks/>
          </p:cNvSpPr>
          <p:nvPr/>
        </p:nvSpPr>
        <p:spPr bwMode="auto">
          <a:xfrm>
            <a:off x="1690688" y="4917282"/>
            <a:ext cx="7150894" cy="5293519"/>
          </a:xfrm>
          <a:custGeom>
            <a:avLst/>
            <a:gdLst>
              <a:gd name="T0" fmla="*/ 4767263 w 21532"/>
              <a:gd name="T1" fmla="*/ 3557308 h 21452"/>
              <a:gd name="T2" fmla="*/ 4767263 w 21532"/>
              <a:gd name="T3" fmla="*/ 3557308 h 21452"/>
              <a:gd name="T4" fmla="*/ 4767263 w 21532"/>
              <a:gd name="T5" fmla="*/ 3557308 h 21452"/>
              <a:gd name="T6" fmla="*/ 4767263 w 21532"/>
              <a:gd name="T7" fmla="*/ 3557308 h 214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452">
                <a:moveTo>
                  <a:pt x="3792" y="6661"/>
                </a:moveTo>
                <a:cubicBezTo>
                  <a:pt x="3792" y="6661"/>
                  <a:pt x="3593" y="6726"/>
                  <a:pt x="3394" y="6726"/>
                </a:cubicBezTo>
                <a:cubicBezTo>
                  <a:pt x="3195" y="6726"/>
                  <a:pt x="3145" y="6770"/>
                  <a:pt x="3013" y="6880"/>
                </a:cubicBezTo>
                <a:cubicBezTo>
                  <a:pt x="2880" y="6989"/>
                  <a:pt x="2715" y="6857"/>
                  <a:pt x="2632" y="7033"/>
                </a:cubicBezTo>
                <a:cubicBezTo>
                  <a:pt x="2549" y="7209"/>
                  <a:pt x="2449" y="7297"/>
                  <a:pt x="2234" y="7253"/>
                </a:cubicBezTo>
                <a:cubicBezTo>
                  <a:pt x="2019" y="7209"/>
                  <a:pt x="1787" y="7231"/>
                  <a:pt x="1687" y="7384"/>
                </a:cubicBezTo>
                <a:cubicBezTo>
                  <a:pt x="1588" y="7538"/>
                  <a:pt x="1555" y="7582"/>
                  <a:pt x="1356" y="7736"/>
                </a:cubicBezTo>
                <a:cubicBezTo>
                  <a:pt x="1157" y="7889"/>
                  <a:pt x="925" y="8064"/>
                  <a:pt x="859" y="8262"/>
                </a:cubicBezTo>
                <a:cubicBezTo>
                  <a:pt x="792" y="8459"/>
                  <a:pt x="676" y="8547"/>
                  <a:pt x="660" y="8394"/>
                </a:cubicBezTo>
                <a:cubicBezTo>
                  <a:pt x="643" y="8240"/>
                  <a:pt x="776" y="7933"/>
                  <a:pt x="643" y="7977"/>
                </a:cubicBezTo>
                <a:cubicBezTo>
                  <a:pt x="511" y="8021"/>
                  <a:pt x="477" y="8064"/>
                  <a:pt x="477" y="8284"/>
                </a:cubicBezTo>
                <a:cubicBezTo>
                  <a:pt x="477" y="8503"/>
                  <a:pt x="295" y="8503"/>
                  <a:pt x="378" y="8701"/>
                </a:cubicBezTo>
                <a:cubicBezTo>
                  <a:pt x="461" y="8898"/>
                  <a:pt x="444" y="8668"/>
                  <a:pt x="461" y="8898"/>
                </a:cubicBezTo>
                <a:cubicBezTo>
                  <a:pt x="477" y="9129"/>
                  <a:pt x="403" y="9315"/>
                  <a:pt x="337" y="9457"/>
                </a:cubicBezTo>
                <a:cubicBezTo>
                  <a:pt x="270" y="9600"/>
                  <a:pt x="237" y="9721"/>
                  <a:pt x="237" y="9864"/>
                </a:cubicBezTo>
                <a:cubicBezTo>
                  <a:pt x="237" y="10006"/>
                  <a:pt x="362" y="10160"/>
                  <a:pt x="403" y="10335"/>
                </a:cubicBezTo>
                <a:cubicBezTo>
                  <a:pt x="444" y="10511"/>
                  <a:pt x="536" y="10664"/>
                  <a:pt x="560" y="10763"/>
                </a:cubicBezTo>
                <a:cubicBezTo>
                  <a:pt x="585" y="10862"/>
                  <a:pt x="668" y="10818"/>
                  <a:pt x="676" y="11048"/>
                </a:cubicBezTo>
                <a:cubicBezTo>
                  <a:pt x="685" y="11279"/>
                  <a:pt x="685" y="11487"/>
                  <a:pt x="610" y="11421"/>
                </a:cubicBezTo>
                <a:cubicBezTo>
                  <a:pt x="536" y="11355"/>
                  <a:pt x="593" y="11257"/>
                  <a:pt x="527" y="11136"/>
                </a:cubicBezTo>
                <a:cubicBezTo>
                  <a:pt x="461" y="11015"/>
                  <a:pt x="428" y="10916"/>
                  <a:pt x="362" y="10906"/>
                </a:cubicBezTo>
                <a:cubicBezTo>
                  <a:pt x="295" y="10895"/>
                  <a:pt x="270" y="11015"/>
                  <a:pt x="345" y="11103"/>
                </a:cubicBezTo>
                <a:cubicBezTo>
                  <a:pt x="419" y="11191"/>
                  <a:pt x="453" y="11333"/>
                  <a:pt x="453" y="11410"/>
                </a:cubicBezTo>
                <a:cubicBezTo>
                  <a:pt x="453" y="11487"/>
                  <a:pt x="469" y="11729"/>
                  <a:pt x="312" y="11355"/>
                </a:cubicBezTo>
                <a:cubicBezTo>
                  <a:pt x="154" y="10982"/>
                  <a:pt x="80" y="10906"/>
                  <a:pt x="47" y="10829"/>
                </a:cubicBezTo>
                <a:cubicBezTo>
                  <a:pt x="13" y="10752"/>
                  <a:pt x="-44" y="10654"/>
                  <a:pt x="55" y="10982"/>
                </a:cubicBezTo>
                <a:cubicBezTo>
                  <a:pt x="154" y="11312"/>
                  <a:pt x="204" y="11498"/>
                  <a:pt x="328" y="11651"/>
                </a:cubicBezTo>
                <a:cubicBezTo>
                  <a:pt x="453" y="11805"/>
                  <a:pt x="536" y="11915"/>
                  <a:pt x="569" y="12178"/>
                </a:cubicBezTo>
                <a:cubicBezTo>
                  <a:pt x="602" y="12441"/>
                  <a:pt x="627" y="12375"/>
                  <a:pt x="635" y="12530"/>
                </a:cubicBezTo>
                <a:cubicBezTo>
                  <a:pt x="643" y="12683"/>
                  <a:pt x="734" y="12792"/>
                  <a:pt x="784" y="12946"/>
                </a:cubicBezTo>
                <a:cubicBezTo>
                  <a:pt x="834" y="13100"/>
                  <a:pt x="933" y="13374"/>
                  <a:pt x="991" y="13473"/>
                </a:cubicBezTo>
                <a:cubicBezTo>
                  <a:pt x="1049" y="13572"/>
                  <a:pt x="1107" y="13714"/>
                  <a:pt x="1115" y="13966"/>
                </a:cubicBezTo>
                <a:cubicBezTo>
                  <a:pt x="1124" y="14218"/>
                  <a:pt x="1132" y="14658"/>
                  <a:pt x="1215" y="14778"/>
                </a:cubicBezTo>
                <a:cubicBezTo>
                  <a:pt x="1298" y="14899"/>
                  <a:pt x="1364" y="15129"/>
                  <a:pt x="1406" y="15250"/>
                </a:cubicBezTo>
                <a:cubicBezTo>
                  <a:pt x="1447" y="15370"/>
                  <a:pt x="1472" y="15568"/>
                  <a:pt x="1488" y="15667"/>
                </a:cubicBezTo>
                <a:cubicBezTo>
                  <a:pt x="1505" y="15765"/>
                  <a:pt x="1480" y="15952"/>
                  <a:pt x="1447" y="16050"/>
                </a:cubicBezTo>
                <a:cubicBezTo>
                  <a:pt x="1414" y="16149"/>
                  <a:pt x="1356" y="16270"/>
                  <a:pt x="1455" y="16434"/>
                </a:cubicBezTo>
                <a:cubicBezTo>
                  <a:pt x="1555" y="16599"/>
                  <a:pt x="1563" y="16599"/>
                  <a:pt x="1480" y="16698"/>
                </a:cubicBezTo>
                <a:cubicBezTo>
                  <a:pt x="1397" y="16797"/>
                  <a:pt x="1356" y="16851"/>
                  <a:pt x="1339" y="16928"/>
                </a:cubicBezTo>
                <a:cubicBezTo>
                  <a:pt x="1323" y="17005"/>
                  <a:pt x="1264" y="17005"/>
                  <a:pt x="1174" y="17005"/>
                </a:cubicBezTo>
                <a:cubicBezTo>
                  <a:pt x="1082" y="17005"/>
                  <a:pt x="1057" y="17027"/>
                  <a:pt x="1091" y="17224"/>
                </a:cubicBezTo>
                <a:cubicBezTo>
                  <a:pt x="1124" y="17422"/>
                  <a:pt x="1082" y="17455"/>
                  <a:pt x="1231" y="17542"/>
                </a:cubicBezTo>
                <a:cubicBezTo>
                  <a:pt x="1381" y="17630"/>
                  <a:pt x="1480" y="17608"/>
                  <a:pt x="1571" y="17795"/>
                </a:cubicBezTo>
                <a:cubicBezTo>
                  <a:pt x="1662" y="17982"/>
                  <a:pt x="1737" y="18058"/>
                  <a:pt x="1911" y="18102"/>
                </a:cubicBezTo>
                <a:cubicBezTo>
                  <a:pt x="2085" y="18146"/>
                  <a:pt x="2251" y="18135"/>
                  <a:pt x="2383" y="18135"/>
                </a:cubicBezTo>
                <a:cubicBezTo>
                  <a:pt x="2516" y="18135"/>
                  <a:pt x="2739" y="18168"/>
                  <a:pt x="2880" y="18025"/>
                </a:cubicBezTo>
                <a:cubicBezTo>
                  <a:pt x="3021" y="17883"/>
                  <a:pt x="3029" y="17663"/>
                  <a:pt x="3162" y="17663"/>
                </a:cubicBezTo>
                <a:cubicBezTo>
                  <a:pt x="3295" y="17663"/>
                  <a:pt x="3469" y="17762"/>
                  <a:pt x="3535" y="17520"/>
                </a:cubicBezTo>
                <a:cubicBezTo>
                  <a:pt x="3601" y="17279"/>
                  <a:pt x="3692" y="17224"/>
                  <a:pt x="3908" y="17224"/>
                </a:cubicBezTo>
                <a:cubicBezTo>
                  <a:pt x="4123" y="17224"/>
                  <a:pt x="4222" y="17268"/>
                  <a:pt x="4314" y="17192"/>
                </a:cubicBezTo>
                <a:cubicBezTo>
                  <a:pt x="4405" y="17115"/>
                  <a:pt x="4421" y="17104"/>
                  <a:pt x="4488" y="17169"/>
                </a:cubicBezTo>
                <a:cubicBezTo>
                  <a:pt x="4554" y="17235"/>
                  <a:pt x="4571" y="17235"/>
                  <a:pt x="4662" y="17224"/>
                </a:cubicBezTo>
                <a:cubicBezTo>
                  <a:pt x="4753" y="17214"/>
                  <a:pt x="4819" y="17235"/>
                  <a:pt x="4860" y="17290"/>
                </a:cubicBezTo>
                <a:cubicBezTo>
                  <a:pt x="4902" y="17345"/>
                  <a:pt x="5018" y="17356"/>
                  <a:pt x="5101" y="17323"/>
                </a:cubicBezTo>
                <a:cubicBezTo>
                  <a:pt x="5184" y="17290"/>
                  <a:pt x="5126" y="17202"/>
                  <a:pt x="5200" y="17202"/>
                </a:cubicBezTo>
                <a:cubicBezTo>
                  <a:pt x="5275" y="17202"/>
                  <a:pt x="5283" y="17192"/>
                  <a:pt x="5316" y="17257"/>
                </a:cubicBezTo>
                <a:cubicBezTo>
                  <a:pt x="5349" y="17323"/>
                  <a:pt x="5449" y="17323"/>
                  <a:pt x="5507" y="17301"/>
                </a:cubicBezTo>
                <a:cubicBezTo>
                  <a:pt x="5565" y="17279"/>
                  <a:pt x="5573" y="17181"/>
                  <a:pt x="5656" y="17192"/>
                </a:cubicBezTo>
                <a:cubicBezTo>
                  <a:pt x="5739" y="17202"/>
                  <a:pt x="5871" y="17049"/>
                  <a:pt x="5896" y="16862"/>
                </a:cubicBezTo>
                <a:cubicBezTo>
                  <a:pt x="5921" y="16676"/>
                  <a:pt x="6021" y="16500"/>
                  <a:pt x="6136" y="16457"/>
                </a:cubicBezTo>
                <a:cubicBezTo>
                  <a:pt x="6253" y="16413"/>
                  <a:pt x="6692" y="16226"/>
                  <a:pt x="6758" y="16094"/>
                </a:cubicBezTo>
                <a:cubicBezTo>
                  <a:pt x="6824" y="15963"/>
                  <a:pt x="6841" y="15930"/>
                  <a:pt x="7064" y="15930"/>
                </a:cubicBezTo>
                <a:cubicBezTo>
                  <a:pt x="7288" y="15930"/>
                  <a:pt x="7893" y="15908"/>
                  <a:pt x="8009" y="15820"/>
                </a:cubicBezTo>
                <a:cubicBezTo>
                  <a:pt x="8125" y="15733"/>
                  <a:pt x="8282" y="15612"/>
                  <a:pt x="8407" y="15568"/>
                </a:cubicBezTo>
                <a:cubicBezTo>
                  <a:pt x="8531" y="15524"/>
                  <a:pt x="8564" y="15502"/>
                  <a:pt x="8813" y="15502"/>
                </a:cubicBezTo>
                <a:cubicBezTo>
                  <a:pt x="9061" y="15502"/>
                  <a:pt x="8970" y="15447"/>
                  <a:pt x="9301" y="15447"/>
                </a:cubicBezTo>
                <a:cubicBezTo>
                  <a:pt x="9633" y="15447"/>
                  <a:pt x="9757" y="15272"/>
                  <a:pt x="9890" y="15447"/>
                </a:cubicBezTo>
                <a:cubicBezTo>
                  <a:pt x="10022" y="15623"/>
                  <a:pt x="10105" y="15579"/>
                  <a:pt x="10105" y="15710"/>
                </a:cubicBezTo>
                <a:cubicBezTo>
                  <a:pt x="10105" y="15842"/>
                  <a:pt x="10213" y="15776"/>
                  <a:pt x="10271" y="15743"/>
                </a:cubicBezTo>
                <a:cubicBezTo>
                  <a:pt x="10329" y="15710"/>
                  <a:pt x="10453" y="15677"/>
                  <a:pt x="10519" y="15722"/>
                </a:cubicBezTo>
                <a:cubicBezTo>
                  <a:pt x="10586" y="15765"/>
                  <a:pt x="10552" y="15864"/>
                  <a:pt x="10677" y="15908"/>
                </a:cubicBezTo>
                <a:cubicBezTo>
                  <a:pt x="10801" y="15952"/>
                  <a:pt x="10925" y="15842"/>
                  <a:pt x="10983" y="15952"/>
                </a:cubicBezTo>
                <a:cubicBezTo>
                  <a:pt x="11041" y="16061"/>
                  <a:pt x="11050" y="16050"/>
                  <a:pt x="11083" y="16149"/>
                </a:cubicBezTo>
                <a:cubicBezTo>
                  <a:pt x="11116" y="16248"/>
                  <a:pt x="11224" y="16029"/>
                  <a:pt x="11224" y="16215"/>
                </a:cubicBezTo>
                <a:cubicBezTo>
                  <a:pt x="11224" y="16401"/>
                  <a:pt x="11190" y="16555"/>
                  <a:pt x="11290" y="16610"/>
                </a:cubicBezTo>
                <a:cubicBezTo>
                  <a:pt x="11389" y="16665"/>
                  <a:pt x="11555" y="16764"/>
                  <a:pt x="11588" y="16874"/>
                </a:cubicBezTo>
                <a:cubicBezTo>
                  <a:pt x="11621" y="16983"/>
                  <a:pt x="11671" y="17038"/>
                  <a:pt x="11721" y="17290"/>
                </a:cubicBezTo>
                <a:cubicBezTo>
                  <a:pt x="11771" y="17542"/>
                  <a:pt x="11812" y="17499"/>
                  <a:pt x="11853" y="17762"/>
                </a:cubicBezTo>
                <a:cubicBezTo>
                  <a:pt x="11895" y="18025"/>
                  <a:pt x="11895" y="18036"/>
                  <a:pt x="11994" y="18047"/>
                </a:cubicBezTo>
                <a:cubicBezTo>
                  <a:pt x="12094" y="18058"/>
                  <a:pt x="12243" y="18168"/>
                  <a:pt x="12234" y="18036"/>
                </a:cubicBezTo>
                <a:cubicBezTo>
                  <a:pt x="12226" y="17904"/>
                  <a:pt x="12085" y="17872"/>
                  <a:pt x="12210" y="17762"/>
                </a:cubicBezTo>
                <a:cubicBezTo>
                  <a:pt x="12334" y="17652"/>
                  <a:pt x="12499" y="17455"/>
                  <a:pt x="12591" y="17279"/>
                </a:cubicBezTo>
                <a:cubicBezTo>
                  <a:pt x="12682" y="17104"/>
                  <a:pt x="12922" y="17038"/>
                  <a:pt x="12955" y="16841"/>
                </a:cubicBezTo>
                <a:cubicBezTo>
                  <a:pt x="12988" y="16643"/>
                  <a:pt x="13038" y="16643"/>
                  <a:pt x="13080" y="16599"/>
                </a:cubicBezTo>
                <a:cubicBezTo>
                  <a:pt x="13121" y="16555"/>
                  <a:pt x="13171" y="16445"/>
                  <a:pt x="13171" y="16665"/>
                </a:cubicBezTo>
                <a:cubicBezTo>
                  <a:pt x="13171" y="16884"/>
                  <a:pt x="13220" y="16972"/>
                  <a:pt x="13129" y="17060"/>
                </a:cubicBezTo>
                <a:cubicBezTo>
                  <a:pt x="13038" y="17148"/>
                  <a:pt x="13022" y="17181"/>
                  <a:pt x="13022" y="17279"/>
                </a:cubicBezTo>
                <a:cubicBezTo>
                  <a:pt x="13022" y="17378"/>
                  <a:pt x="12930" y="17334"/>
                  <a:pt x="12930" y="17466"/>
                </a:cubicBezTo>
                <a:cubicBezTo>
                  <a:pt x="12930" y="17598"/>
                  <a:pt x="13047" y="17872"/>
                  <a:pt x="12930" y="17916"/>
                </a:cubicBezTo>
                <a:cubicBezTo>
                  <a:pt x="12815" y="17959"/>
                  <a:pt x="12707" y="17893"/>
                  <a:pt x="12690" y="18047"/>
                </a:cubicBezTo>
                <a:cubicBezTo>
                  <a:pt x="12674" y="18201"/>
                  <a:pt x="12765" y="18179"/>
                  <a:pt x="12674" y="18201"/>
                </a:cubicBezTo>
                <a:cubicBezTo>
                  <a:pt x="12583" y="18223"/>
                  <a:pt x="12574" y="18289"/>
                  <a:pt x="12657" y="18310"/>
                </a:cubicBezTo>
                <a:cubicBezTo>
                  <a:pt x="12740" y="18333"/>
                  <a:pt x="12773" y="18343"/>
                  <a:pt x="12815" y="18223"/>
                </a:cubicBezTo>
                <a:cubicBezTo>
                  <a:pt x="12856" y="18102"/>
                  <a:pt x="13113" y="18376"/>
                  <a:pt x="13154" y="18179"/>
                </a:cubicBezTo>
                <a:cubicBezTo>
                  <a:pt x="13196" y="17982"/>
                  <a:pt x="13237" y="18124"/>
                  <a:pt x="13237" y="17926"/>
                </a:cubicBezTo>
                <a:cubicBezTo>
                  <a:pt x="13237" y="17729"/>
                  <a:pt x="13138" y="17608"/>
                  <a:pt x="13278" y="17608"/>
                </a:cubicBezTo>
                <a:cubicBezTo>
                  <a:pt x="13419" y="17608"/>
                  <a:pt x="13328" y="17542"/>
                  <a:pt x="13403" y="17685"/>
                </a:cubicBezTo>
                <a:cubicBezTo>
                  <a:pt x="13477" y="17827"/>
                  <a:pt x="13510" y="17827"/>
                  <a:pt x="13494" y="17992"/>
                </a:cubicBezTo>
                <a:cubicBezTo>
                  <a:pt x="13477" y="18157"/>
                  <a:pt x="13403" y="18146"/>
                  <a:pt x="13428" y="18244"/>
                </a:cubicBezTo>
                <a:cubicBezTo>
                  <a:pt x="13452" y="18343"/>
                  <a:pt x="13428" y="18409"/>
                  <a:pt x="13386" y="18497"/>
                </a:cubicBezTo>
                <a:cubicBezTo>
                  <a:pt x="13345" y="18585"/>
                  <a:pt x="13370" y="18618"/>
                  <a:pt x="13535" y="18585"/>
                </a:cubicBezTo>
                <a:cubicBezTo>
                  <a:pt x="13701" y="18552"/>
                  <a:pt x="13718" y="18442"/>
                  <a:pt x="13800" y="18585"/>
                </a:cubicBezTo>
                <a:cubicBezTo>
                  <a:pt x="13883" y="18727"/>
                  <a:pt x="13842" y="18793"/>
                  <a:pt x="13966" y="18837"/>
                </a:cubicBezTo>
                <a:cubicBezTo>
                  <a:pt x="14091" y="18881"/>
                  <a:pt x="14091" y="18947"/>
                  <a:pt x="14132" y="19089"/>
                </a:cubicBezTo>
                <a:cubicBezTo>
                  <a:pt x="14173" y="19232"/>
                  <a:pt x="14239" y="19210"/>
                  <a:pt x="14231" y="19385"/>
                </a:cubicBezTo>
                <a:cubicBezTo>
                  <a:pt x="14223" y="19561"/>
                  <a:pt x="14115" y="19418"/>
                  <a:pt x="14148" y="19638"/>
                </a:cubicBezTo>
                <a:cubicBezTo>
                  <a:pt x="14181" y="19857"/>
                  <a:pt x="14181" y="19989"/>
                  <a:pt x="14289" y="20087"/>
                </a:cubicBezTo>
                <a:cubicBezTo>
                  <a:pt x="14397" y="20186"/>
                  <a:pt x="14413" y="20219"/>
                  <a:pt x="14463" y="20351"/>
                </a:cubicBezTo>
                <a:cubicBezTo>
                  <a:pt x="14513" y="20483"/>
                  <a:pt x="14604" y="20460"/>
                  <a:pt x="14720" y="20516"/>
                </a:cubicBezTo>
                <a:cubicBezTo>
                  <a:pt x="14836" y="20570"/>
                  <a:pt x="14985" y="20647"/>
                  <a:pt x="15068" y="20745"/>
                </a:cubicBezTo>
                <a:cubicBezTo>
                  <a:pt x="15151" y="20844"/>
                  <a:pt x="15101" y="20801"/>
                  <a:pt x="15184" y="20735"/>
                </a:cubicBezTo>
                <a:cubicBezTo>
                  <a:pt x="15267" y="20669"/>
                  <a:pt x="15350" y="20724"/>
                  <a:pt x="15457" y="20779"/>
                </a:cubicBezTo>
                <a:cubicBezTo>
                  <a:pt x="15565" y="20834"/>
                  <a:pt x="15640" y="20834"/>
                  <a:pt x="15756" y="20834"/>
                </a:cubicBezTo>
                <a:cubicBezTo>
                  <a:pt x="15872" y="20834"/>
                  <a:pt x="15930" y="20910"/>
                  <a:pt x="16037" y="21042"/>
                </a:cubicBezTo>
                <a:cubicBezTo>
                  <a:pt x="16145" y="21174"/>
                  <a:pt x="16245" y="21283"/>
                  <a:pt x="16319" y="21119"/>
                </a:cubicBezTo>
                <a:cubicBezTo>
                  <a:pt x="16394" y="20954"/>
                  <a:pt x="16526" y="20921"/>
                  <a:pt x="16576" y="20877"/>
                </a:cubicBezTo>
                <a:cubicBezTo>
                  <a:pt x="16626" y="20834"/>
                  <a:pt x="16700" y="20823"/>
                  <a:pt x="16725" y="20669"/>
                </a:cubicBezTo>
                <a:cubicBezTo>
                  <a:pt x="16750" y="20516"/>
                  <a:pt x="16733" y="20471"/>
                  <a:pt x="16841" y="20471"/>
                </a:cubicBezTo>
                <a:cubicBezTo>
                  <a:pt x="16949" y="20471"/>
                  <a:pt x="16999" y="20406"/>
                  <a:pt x="16982" y="20537"/>
                </a:cubicBezTo>
                <a:cubicBezTo>
                  <a:pt x="16965" y="20669"/>
                  <a:pt x="16866" y="20724"/>
                  <a:pt x="16907" y="20790"/>
                </a:cubicBezTo>
                <a:cubicBezTo>
                  <a:pt x="16949" y="20855"/>
                  <a:pt x="16965" y="20900"/>
                  <a:pt x="17015" y="20867"/>
                </a:cubicBezTo>
                <a:cubicBezTo>
                  <a:pt x="17065" y="20834"/>
                  <a:pt x="17081" y="20823"/>
                  <a:pt x="17106" y="20735"/>
                </a:cubicBezTo>
                <a:cubicBezTo>
                  <a:pt x="17131" y="20647"/>
                  <a:pt x="17181" y="20603"/>
                  <a:pt x="17206" y="20702"/>
                </a:cubicBezTo>
                <a:cubicBezTo>
                  <a:pt x="17231" y="20801"/>
                  <a:pt x="17148" y="20867"/>
                  <a:pt x="17214" y="20933"/>
                </a:cubicBezTo>
                <a:cubicBezTo>
                  <a:pt x="17280" y="20998"/>
                  <a:pt x="17429" y="21097"/>
                  <a:pt x="17504" y="21174"/>
                </a:cubicBezTo>
                <a:cubicBezTo>
                  <a:pt x="17578" y="21251"/>
                  <a:pt x="17612" y="21207"/>
                  <a:pt x="17653" y="21360"/>
                </a:cubicBezTo>
                <a:cubicBezTo>
                  <a:pt x="17695" y="21514"/>
                  <a:pt x="17752" y="21459"/>
                  <a:pt x="17761" y="21305"/>
                </a:cubicBezTo>
                <a:cubicBezTo>
                  <a:pt x="17769" y="21152"/>
                  <a:pt x="17703" y="21031"/>
                  <a:pt x="17827" y="21042"/>
                </a:cubicBezTo>
                <a:cubicBezTo>
                  <a:pt x="17951" y="21053"/>
                  <a:pt x="18067" y="21075"/>
                  <a:pt x="18134" y="20877"/>
                </a:cubicBezTo>
                <a:cubicBezTo>
                  <a:pt x="18200" y="20680"/>
                  <a:pt x="18241" y="20625"/>
                  <a:pt x="18349" y="20548"/>
                </a:cubicBezTo>
                <a:cubicBezTo>
                  <a:pt x="18457" y="20471"/>
                  <a:pt x="18755" y="20252"/>
                  <a:pt x="18987" y="20285"/>
                </a:cubicBezTo>
                <a:cubicBezTo>
                  <a:pt x="19219" y="20318"/>
                  <a:pt x="19434" y="20296"/>
                  <a:pt x="19468" y="20230"/>
                </a:cubicBezTo>
                <a:cubicBezTo>
                  <a:pt x="19501" y="20164"/>
                  <a:pt x="19633" y="20285"/>
                  <a:pt x="19633" y="19989"/>
                </a:cubicBezTo>
                <a:cubicBezTo>
                  <a:pt x="19633" y="19693"/>
                  <a:pt x="19600" y="19331"/>
                  <a:pt x="19675" y="19155"/>
                </a:cubicBezTo>
                <a:cubicBezTo>
                  <a:pt x="19749" y="18979"/>
                  <a:pt x="19758" y="19012"/>
                  <a:pt x="19766" y="18859"/>
                </a:cubicBezTo>
                <a:cubicBezTo>
                  <a:pt x="19774" y="18705"/>
                  <a:pt x="19774" y="18618"/>
                  <a:pt x="19841" y="18453"/>
                </a:cubicBezTo>
                <a:cubicBezTo>
                  <a:pt x="19907" y="18289"/>
                  <a:pt x="20064" y="18376"/>
                  <a:pt x="20072" y="18080"/>
                </a:cubicBezTo>
                <a:cubicBezTo>
                  <a:pt x="20081" y="17784"/>
                  <a:pt x="20072" y="17685"/>
                  <a:pt x="20172" y="17455"/>
                </a:cubicBezTo>
                <a:cubicBezTo>
                  <a:pt x="20271" y="17224"/>
                  <a:pt x="20304" y="17268"/>
                  <a:pt x="20371" y="17038"/>
                </a:cubicBezTo>
                <a:cubicBezTo>
                  <a:pt x="20437" y="16808"/>
                  <a:pt x="20536" y="16358"/>
                  <a:pt x="20653" y="16303"/>
                </a:cubicBezTo>
                <a:cubicBezTo>
                  <a:pt x="20768" y="16248"/>
                  <a:pt x="20959" y="16292"/>
                  <a:pt x="20959" y="16073"/>
                </a:cubicBezTo>
                <a:cubicBezTo>
                  <a:pt x="20959" y="15853"/>
                  <a:pt x="20951" y="15733"/>
                  <a:pt x="21050" y="15656"/>
                </a:cubicBezTo>
                <a:cubicBezTo>
                  <a:pt x="21149" y="15579"/>
                  <a:pt x="21149" y="15601"/>
                  <a:pt x="21166" y="15370"/>
                </a:cubicBezTo>
                <a:cubicBezTo>
                  <a:pt x="21183" y="15140"/>
                  <a:pt x="21249" y="15272"/>
                  <a:pt x="21257" y="14954"/>
                </a:cubicBezTo>
                <a:cubicBezTo>
                  <a:pt x="21266" y="14635"/>
                  <a:pt x="21199" y="14614"/>
                  <a:pt x="21274" y="14339"/>
                </a:cubicBezTo>
                <a:cubicBezTo>
                  <a:pt x="21348" y="14065"/>
                  <a:pt x="21398" y="13956"/>
                  <a:pt x="21398" y="13747"/>
                </a:cubicBezTo>
                <a:cubicBezTo>
                  <a:pt x="21398" y="13539"/>
                  <a:pt x="21357" y="13506"/>
                  <a:pt x="21456" y="13385"/>
                </a:cubicBezTo>
                <a:cubicBezTo>
                  <a:pt x="21556" y="13264"/>
                  <a:pt x="21531" y="13188"/>
                  <a:pt x="21522" y="12990"/>
                </a:cubicBezTo>
                <a:cubicBezTo>
                  <a:pt x="21514" y="12792"/>
                  <a:pt x="21556" y="12782"/>
                  <a:pt x="21464" y="12628"/>
                </a:cubicBezTo>
                <a:cubicBezTo>
                  <a:pt x="21373" y="12474"/>
                  <a:pt x="21464" y="12408"/>
                  <a:pt x="21357" y="12277"/>
                </a:cubicBezTo>
                <a:cubicBezTo>
                  <a:pt x="21249" y="12145"/>
                  <a:pt x="21249" y="11937"/>
                  <a:pt x="21282" y="11717"/>
                </a:cubicBezTo>
                <a:cubicBezTo>
                  <a:pt x="21315" y="11498"/>
                  <a:pt x="21199" y="11355"/>
                  <a:pt x="21257" y="11224"/>
                </a:cubicBezTo>
                <a:cubicBezTo>
                  <a:pt x="21315" y="11092"/>
                  <a:pt x="21348" y="11169"/>
                  <a:pt x="21324" y="11015"/>
                </a:cubicBezTo>
                <a:cubicBezTo>
                  <a:pt x="21299" y="10862"/>
                  <a:pt x="21290" y="10807"/>
                  <a:pt x="21365" y="10664"/>
                </a:cubicBezTo>
                <a:cubicBezTo>
                  <a:pt x="21440" y="10522"/>
                  <a:pt x="21406" y="10478"/>
                  <a:pt x="21406" y="10335"/>
                </a:cubicBezTo>
                <a:cubicBezTo>
                  <a:pt x="21406" y="10192"/>
                  <a:pt x="21299" y="10149"/>
                  <a:pt x="21299" y="10291"/>
                </a:cubicBezTo>
                <a:cubicBezTo>
                  <a:pt x="21299" y="10434"/>
                  <a:pt x="21274" y="10456"/>
                  <a:pt x="21224" y="10500"/>
                </a:cubicBezTo>
                <a:cubicBezTo>
                  <a:pt x="21174" y="10544"/>
                  <a:pt x="21224" y="10796"/>
                  <a:pt x="21108" y="10631"/>
                </a:cubicBezTo>
                <a:cubicBezTo>
                  <a:pt x="20992" y="10467"/>
                  <a:pt x="21017" y="10160"/>
                  <a:pt x="20876" y="10149"/>
                </a:cubicBezTo>
                <a:cubicBezTo>
                  <a:pt x="20735" y="10138"/>
                  <a:pt x="20727" y="10116"/>
                  <a:pt x="20702" y="9918"/>
                </a:cubicBezTo>
                <a:cubicBezTo>
                  <a:pt x="20677" y="9721"/>
                  <a:pt x="20594" y="9622"/>
                  <a:pt x="20470" y="9633"/>
                </a:cubicBezTo>
                <a:cubicBezTo>
                  <a:pt x="20346" y="9644"/>
                  <a:pt x="20288" y="9579"/>
                  <a:pt x="20288" y="9447"/>
                </a:cubicBezTo>
                <a:cubicBezTo>
                  <a:pt x="20288" y="9315"/>
                  <a:pt x="20238" y="9348"/>
                  <a:pt x="20130" y="9282"/>
                </a:cubicBezTo>
                <a:cubicBezTo>
                  <a:pt x="20023" y="9216"/>
                  <a:pt x="20015" y="9085"/>
                  <a:pt x="20023" y="8964"/>
                </a:cubicBezTo>
                <a:cubicBezTo>
                  <a:pt x="20031" y="8843"/>
                  <a:pt x="20114" y="8712"/>
                  <a:pt x="20081" y="8613"/>
                </a:cubicBezTo>
                <a:cubicBezTo>
                  <a:pt x="20048" y="8514"/>
                  <a:pt x="19956" y="8438"/>
                  <a:pt x="19849" y="8459"/>
                </a:cubicBezTo>
                <a:cubicBezTo>
                  <a:pt x="19741" y="8481"/>
                  <a:pt x="19741" y="8438"/>
                  <a:pt x="19683" y="8361"/>
                </a:cubicBezTo>
                <a:cubicBezTo>
                  <a:pt x="19625" y="8284"/>
                  <a:pt x="19559" y="8317"/>
                  <a:pt x="19559" y="8415"/>
                </a:cubicBezTo>
                <a:cubicBezTo>
                  <a:pt x="19559" y="8514"/>
                  <a:pt x="19526" y="8547"/>
                  <a:pt x="19418" y="8448"/>
                </a:cubicBezTo>
                <a:cubicBezTo>
                  <a:pt x="19310" y="8349"/>
                  <a:pt x="19360" y="8163"/>
                  <a:pt x="19327" y="7965"/>
                </a:cubicBezTo>
                <a:cubicBezTo>
                  <a:pt x="19294" y="7768"/>
                  <a:pt x="19285" y="7658"/>
                  <a:pt x="19211" y="7549"/>
                </a:cubicBezTo>
                <a:cubicBezTo>
                  <a:pt x="19136" y="7439"/>
                  <a:pt x="19153" y="7373"/>
                  <a:pt x="19070" y="7330"/>
                </a:cubicBezTo>
                <a:cubicBezTo>
                  <a:pt x="18987" y="7286"/>
                  <a:pt x="18912" y="7220"/>
                  <a:pt x="18971" y="7143"/>
                </a:cubicBezTo>
                <a:cubicBezTo>
                  <a:pt x="19028" y="7066"/>
                  <a:pt x="19095" y="7022"/>
                  <a:pt x="19028" y="6913"/>
                </a:cubicBezTo>
                <a:cubicBezTo>
                  <a:pt x="18962" y="6803"/>
                  <a:pt x="18946" y="6814"/>
                  <a:pt x="18772" y="6770"/>
                </a:cubicBezTo>
                <a:cubicBezTo>
                  <a:pt x="18598" y="6726"/>
                  <a:pt x="18490" y="6572"/>
                  <a:pt x="18407" y="6452"/>
                </a:cubicBezTo>
                <a:cubicBezTo>
                  <a:pt x="18324" y="6331"/>
                  <a:pt x="18266" y="6244"/>
                  <a:pt x="18159" y="6254"/>
                </a:cubicBezTo>
                <a:cubicBezTo>
                  <a:pt x="18051" y="6265"/>
                  <a:pt x="18018" y="6101"/>
                  <a:pt x="17877" y="6057"/>
                </a:cubicBezTo>
                <a:cubicBezTo>
                  <a:pt x="17736" y="6013"/>
                  <a:pt x="17719" y="6079"/>
                  <a:pt x="17695" y="5815"/>
                </a:cubicBezTo>
                <a:cubicBezTo>
                  <a:pt x="17670" y="5553"/>
                  <a:pt x="17703" y="5497"/>
                  <a:pt x="17620" y="5454"/>
                </a:cubicBezTo>
                <a:cubicBezTo>
                  <a:pt x="17537" y="5410"/>
                  <a:pt x="17471" y="5300"/>
                  <a:pt x="17512" y="5103"/>
                </a:cubicBezTo>
                <a:cubicBezTo>
                  <a:pt x="17554" y="4905"/>
                  <a:pt x="17686" y="5136"/>
                  <a:pt x="17620" y="4894"/>
                </a:cubicBezTo>
                <a:cubicBezTo>
                  <a:pt x="17554" y="4653"/>
                  <a:pt x="17587" y="4785"/>
                  <a:pt x="17496" y="4642"/>
                </a:cubicBezTo>
                <a:cubicBezTo>
                  <a:pt x="17404" y="4499"/>
                  <a:pt x="17438" y="4488"/>
                  <a:pt x="17355" y="4379"/>
                </a:cubicBezTo>
                <a:cubicBezTo>
                  <a:pt x="17272" y="4269"/>
                  <a:pt x="17189" y="4258"/>
                  <a:pt x="17189" y="4017"/>
                </a:cubicBezTo>
                <a:cubicBezTo>
                  <a:pt x="17189" y="3775"/>
                  <a:pt x="17131" y="3632"/>
                  <a:pt x="17148" y="3402"/>
                </a:cubicBezTo>
                <a:cubicBezTo>
                  <a:pt x="17164" y="3172"/>
                  <a:pt x="17123" y="3128"/>
                  <a:pt x="17048" y="3007"/>
                </a:cubicBezTo>
                <a:cubicBezTo>
                  <a:pt x="16974" y="2887"/>
                  <a:pt x="16783" y="2766"/>
                  <a:pt x="16758" y="2623"/>
                </a:cubicBezTo>
                <a:cubicBezTo>
                  <a:pt x="16733" y="2480"/>
                  <a:pt x="16601" y="2480"/>
                  <a:pt x="16593" y="2546"/>
                </a:cubicBezTo>
                <a:cubicBezTo>
                  <a:pt x="16584" y="2612"/>
                  <a:pt x="16576" y="2602"/>
                  <a:pt x="16477" y="2635"/>
                </a:cubicBezTo>
                <a:cubicBezTo>
                  <a:pt x="16377" y="2667"/>
                  <a:pt x="16319" y="2733"/>
                  <a:pt x="16294" y="2602"/>
                </a:cubicBezTo>
                <a:cubicBezTo>
                  <a:pt x="16269" y="2470"/>
                  <a:pt x="16236" y="2305"/>
                  <a:pt x="16187" y="2251"/>
                </a:cubicBezTo>
                <a:cubicBezTo>
                  <a:pt x="16137" y="2195"/>
                  <a:pt x="16220" y="2064"/>
                  <a:pt x="16195" y="1844"/>
                </a:cubicBezTo>
                <a:cubicBezTo>
                  <a:pt x="16170" y="1625"/>
                  <a:pt x="16236" y="1647"/>
                  <a:pt x="16120" y="1450"/>
                </a:cubicBezTo>
                <a:cubicBezTo>
                  <a:pt x="16004" y="1252"/>
                  <a:pt x="15955" y="1208"/>
                  <a:pt x="15980" y="1077"/>
                </a:cubicBezTo>
                <a:cubicBezTo>
                  <a:pt x="16004" y="945"/>
                  <a:pt x="15988" y="824"/>
                  <a:pt x="15930" y="792"/>
                </a:cubicBezTo>
                <a:cubicBezTo>
                  <a:pt x="15872" y="759"/>
                  <a:pt x="15847" y="792"/>
                  <a:pt x="15847" y="583"/>
                </a:cubicBezTo>
                <a:cubicBezTo>
                  <a:pt x="15847" y="375"/>
                  <a:pt x="15872" y="375"/>
                  <a:pt x="15789" y="254"/>
                </a:cubicBezTo>
                <a:cubicBezTo>
                  <a:pt x="15706" y="133"/>
                  <a:pt x="15648" y="-86"/>
                  <a:pt x="15598" y="35"/>
                </a:cubicBezTo>
                <a:cubicBezTo>
                  <a:pt x="15549" y="155"/>
                  <a:pt x="15433" y="177"/>
                  <a:pt x="15433" y="320"/>
                </a:cubicBezTo>
                <a:cubicBezTo>
                  <a:pt x="15433" y="462"/>
                  <a:pt x="15457" y="484"/>
                  <a:pt x="15375" y="583"/>
                </a:cubicBezTo>
                <a:cubicBezTo>
                  <a:pt x="15292" y="682"/>
                  <a:pt x="15424" y="868"/>
                  <a:pt x="15317" y="923"/>
                </a:cubicBezTo>
                <a:cubicBezTo>
                  <a:pt x="15209" y="978"/>
                  <a:pt x="15192" y="1110"/>
                  <a:pt x="15184" y="1197"/>
                </a:cubicBezTo>
                <a:cubicBezTo>
                  <a:pt x="15176" y="1285"/>
                  <a:pt x="15159" y="1395"/>
                  <a:pt x="15201" y="1405"/>
                </a:cubicBezTo>
                <a:cubicBezTo>
                  <a:pt x="15242" y="1417"/>
                  <a:pt x="15259" y="1515"/>
                  <a:pt x="15217" y="1581"/>
                </a:cubicBezTo>
                <a:cubicBezTo>
                  <a:pt x="15176" y="1647"/>
                  <a:pt x="15110" y="1669"/>
                  <a:pt x="15134" y="1768"/>
                </a:cubicBezTo>
                <a:cubicBezTo>
                  <a:pt x="15159" y="1867"/>
                  <a:pt x="15143" y="2009"/>
                  <a:pt x="15110" y="2053"/>
                </a:cubicBezTo>
                <a:cubicBezTo>
                  <a:pt x="15076" y="2097"/>
                  <a:pt x="15035" y="2228"/>
                  <a:pt x="15085" y="2316"/>
                </a:cubicBezTo>
                <a:cubicBezTo>
                  <a:pt x="15134" y="2404"/>
                  <a:pt x="15192" y="2448"/>
                  <a:pt x="15151" y="2579"/>
                </a:cubicBezTo>
                <a:cubicBezTo>
                  <a:pt x="15110" y="2711"/>
                  <a:pt x="15076" y="2810"/>
                  <a:pt x="15118" y="2909"/>
                </a:cubicBezTo>
                <a:cubicBezTo>
                  <a:pt x="15159" y="3007"/>
                  <a:pt x="15201" y="3095"/>
                  <a:pt x="15151" y="3150"/>
                </a:cubicBezTo>
                <a:cubicBezTo>
                  <a:pt x="15101" y="3205"/>
                  <a:pt x="15076" y="3216"/>
                  <a:pt x="15076" y="3402"/>
                </a:cubicBezTo>
                <a:cubicBezTo>
                  <a:pt x="15076" y="3589"/>
                  <a:pt x="15027" y="3490"/>
                  <a:pt x="15018" y="3687"/>
                </a:cubicBezTo>
                <a:cubicBezTo>
                  <a:pt x="15010" y="3885"/>
                  <a:pt x="14993" y="3896"/>
                  <a:pt x="14952" y="4115"/>
                </a:cubicBezTo>
                <a:cubicBezTo>
                  <a:pt x="14911" y="4335"/>
                  <a:pt x="14803" y="4335"/>
                  <a:pt x="14803" y="4521"/>
                </a:cubicBezTo>
                <a:cubicBezTo>
                  <a:pt x="14803" y="4707"/>
                  <a:pt x="14894" y="4806"/>
                  <a:pt x="14670" y="4905"/>
                </a:cubicBezTo>
                <a:cubicBezTo>
                  <a:pt x="14447" y="5004"/>
                  <a:pt x="14331" y="5103"/>
                  <a:pt x="14206" y="4971"/>
                </a:cubicBezTo>
                <a:cubicBezTo>
                  <a:pt x="14082" y="4839"/>
                  <a:pt x="13892" y="4752"/>
                  <a:pt x="13859" y="4587"/>
                </a:cubicBezTo>
                <a:cubicBezTo>
                  <a:pt x="13825" y="4422"/>
                  <a:pt x="13800" y="4356"/>
                  <a:pt x="13668" y="4346"/>
                </a:cubicBezTo>
                <a:cubicBezTo>
                  <a:pt x="13535" y="4335"/>
                  <a:pt x="13378" y="4368"/>
                  <a:pt x="13287" y="4126"/>
                </a:cubicBezTo>
                <a:cubicBezTo>
                  <a:pt x="13196" y="3885"/>
                  <a:pt x="13196" y="3885"/>
                  <a:pt x="12997" y="3819"/>
                </a:cubicBezTo>
                <a:cubicBezTo>
                  <a:pt x="12798" y="3753"/>
                  <a:pt x="12872" y="3710"/>
                  <a:pt x="12823" y="3567"/>
                </a:cubicBezTo>
                <a:cubicBezTo>
                  <a:pt x="12773" y="3424"/>
                  <a:pt x="12732" y="3413"/>
                  <a:pt x="12690" y="3567"/>
                </a:cubicBezTo>
                <a:cubicBezTo>
                  <a:pt x="12649" y="3720"/>
                  <a:pt x="12657" y="3753"/>
                  <a:pt x="12541" y="3589"/>
                </a:cubicBezTo>
                <a:cubicBezTo>
                  <a:pt x="12425" y="3424"/>
                  <a:pt x="12425" y="3304"/>
                  <a:pt x="12243" y="3205"/>
                </a:cubicBezTo>
                <a:cubicBezTo>
                  <a:pt x="12060" y="3106"/>
                  <a:pt x="11886" y="2920"/>
                  <a:pt x="11978" y="2832"/>
                </a:cubicBezTo>
                <a:cubicBezTo>
                  <a:pt x="12069" y="2744"/>
                  <a:pt x="12085" y="2711"/>
                  <a:pt x="12118" y="2557"/>
                </a:cubicBezTo>
                <a:cubicBezTo>
                  <a:pt x="12152" y="2404"/>
                  <a:pt x="12177" y="2437"/>
                  <a:pt x="12218" y="2360"/>
                </a:cubicBezTo>
                <a:cubicBezTo>
                  <a:pt x="12259" y="2283"/>
                  <a:pt x="12367" y="2316"/>
                  <a:pt x="12342" y="2185"/>
                </a:cubicBezTo>
                <a:cubicBezTo>
                  <a:pt x="12317" y="2053"/>
                  <a:pt x="12127" y="2162"/>
                  <a:pt x="12177" y="1998"/>
                </a:cubicBezTo>
                <a:cubicBezTo>
                  <a:pt x="12226" y="1834"/>
                  <a:pt x="12218" y="1867"/>
                  <a:pt x="12284" y="1801"/>
                </a:cubicBezTo>
                <a:cubicBezTo>
                  <a:pt x="12351" y="1735"/>
                  <a:pt x="12334" y="1954"/>
                  <a:pt x="12442" y="1867"/>
                </a:cubicBezTo>
                <a:cubicBezTo>
                  <a:pt x="12549" y="1778"/>
                  <a:pt x="12524" y="1867"/>
                  <a:pt x="12558" y="1647"/>
                </a:cubicBezTo>
                <a:cubicBezTo>
                  <a:pt x="12591" y="1428"/>
                  <a:pt x="12533" y="1417"/>
                  <a:pt x="12657" y="1351"/>
                </a:cubicBezTo>
                <a:cubicBezTo>
                  <a:pt x="12781" y="1285"/>
                  <a:pt x="12707" y="1164"/>
                  <a:pt x="12682" y="1066"/>
                </a:cubicBezTo>
                <a:cubicBezTo>
                  <a:pt x="12657" y="967"/>
                  <a:pt x="12558" y="1033"/>
                  <a:pt x="12541" y="956"/>
                </a:cubicBezTo>
                <a:cubicBezTo>
                  <a:pt x="12524" y="879"/>
                  <a:pt x="12400" y="792"/>
                  <a:pt x="12392" y="890"/>
                </a:cubicBezTo>
                <a:cubicBezTo>
                  <a:pt x="12384" y="989"/>
                  <a:pt x="12351" y="1000"/>
                  <a:pt x="12351" y="1110"/>
                </a:cubicBezTo>
                <a:cubicBezTo>
                  <a:pt x="12351" y="1219"/>
                  <a:pt x="12226" y="1274"/>
                  <a:pt x="12218" y="1176"/>
                </a:cubicBezTo>
                <a:cubicBezTo>
                  <a:pt x="12210" y="1077"/>
                  <a:pt x="12152" y="1033"/>
                  <a:pt x="12152" y="1033"/>
                </a:cubicBezTo>
                <a:cubicBezTo>
                  <a:pt x="12152" y="1033"/>
                  <a:pt x="12094" y="989"/>
                  <a:pt x="12127" y="901"/>
                </a:cubicBezTo>
                <a:cubicBezTo>
                  <a:pt x="12160" y="813"/>
                  <a:pt x="12094" y="726"/>
                  <a:pt x="12069" y="792"/>
                </a:cubicBezTo>
                <a:cubicBezTo>
                  <a:pt x="12044" y="857"/>
                  <a:pt x="11953" y="956"/>
                  <a:pt x="11820" y="967"/>
                </a:cubicBezTo>
                <a:cubicBezTo>
                  <a:pt x="11688" y="978"/>
                  <a:pt x="11505" y="934"/>
                  <a:pt x="11422" y="890"/>
                </a:cubicBezTo>
                <a:cubicBezTo>
                  <a:pt x="11340" y="846"/>
                  <a:pt x="11207" y="813"/>
                  <a:pt x="11058" y="726"/>
                </a:cubicBezTo>
                <a:cubicBezTo>
                  <a:pt x="10909" y="638"/>
                  <a:pt x="10934" y="726"/>
                  <a:pt x="10793" y="605"/>
                </a:cubicBezTo>
                <a:cubicBezTo>
                  <a:pt x="10652" y="484"/>
                  <a:pt x="10602" y="418"/>
                  <a:pt x="10544" y="528"/>
                </a:cubicBezTo>
                <a:cubicBezTo>
                  <a:pt x="10486" y="638"/>
                  <a:pt x="10395" y="759"/>
                  <a:pt x="10370" y="846"/>
                </a:cubicBezTo>
                <a:cubicBezTo>
                  <a:pt x="10345" y="934"/>
                  <a:pt x="10329" y="1077"/>
                  <a:pt x="10130" y="1110"/>
                </a:cubicBezTo>
                <a:cubicBezTo>
                  <a:pt x="9931" y="1143"/>
                  <a:pt x="9890" y="1143"/>
                  <a:pt x="9848" y="1077"/>
                </a:cubicBezTo>
                <a:cubicBezTo>
                  <a:pt x="9807" y="1011"/>
                  <a:pt x="9732" y="1033"/>
                  <a:pt x="9691" y="1120"/>
                </a:cubicBezTo>
                <a:cubicBezTo>
                  <a:pt x="9650" y="1208"/>
                  <a:pt x="9600" y="1197"/>
                  <a:pt x="9467" y="1241"/>
                </a:cubicBezTo>
                <a:cubicBezTo>
                  <a:pt x="9334" y="1285"/>
                  <a:pt x="9343" y="1329"/>
                  <a:pt x="9268" y="1417"/>
                </a:cubicBezTo>
                <a:cubicBezTo>
                  <a:pt x="9194" y="1504"/>
                  <a:pt x="9086" y="1592"/>
                  <a:pt x="9102" y="1713"/>
                </a:cubicBezTo>
                <a:cubicBezTo>
                  <a:pt x="9119" y="1834"/>
                  <a:pt x="9119" y="1899"/>
                  <a:pt x="9045" y="1998"/>
                </a:cubicBezTo>
                <a:cubicBezTo>
                  <a:pt x="8970" y="2097"/>
                  <a:pt x="8879" y="2086"/>
                  <a:pt x="8895" y="2239"/>
                </a:cubicBezTo>
                <a:cubicBezTo>
                  <a:pt x="8912" y="2393"/>
                  <a:pt x="8920" y="2371"/>
                  <a:pt x="8813" y="2426"/>
                </a:cubicBezTo>
                <a:cubicBezTo>
                  <a:pt x="8705" y="2480"/>
                  <a:pt x="8655" y="2612"/>
                  <a:pt x="8721" y="2733"/>
                </a:cubicBezTo>
                <a:cubicBezTo>
                  <a:pt x="8788" y="2854"/>
                  <a:pt x="8829" y="2843"/>
                  <a:pt x="8837" y="2974"/>
                </a:cubicBezTo>
                <a:cubicBezTo>
                  <a:pt x="8846" y="3106"/>
                  <a:pt x="8763" y="3161"/>
                  <a:pt x="8713" y="3073"/>
                </a:cubicBezTo>
                <a:cubicBezTo>
                  <a:pt x="8663" y="2985"/>
                  <a:pt x="8531" y="2996"/>
                  <a:pt x="8473" y="2985"/>
                </a:cubicBezTo>
                <a:cubicBezTo>
                  <a:pt x="8415" y="2974"/>
                  <a:pt x="8456" y="2897"/>
                  <a:pt x="8340" y="2897"/>
                </a:cubicBezTo>
                <a:cubicBezTo>
                  <a:pt x="8224" y="2897"/>
                  <a:pt x="8224" y="2909"/>
                  <a:pt x="8208" y="2996"/>
                </a:cubicBezTo>
                <a:cubicBezTo>
                  <a:pt x="8191" y="3084"/>
                  <a:pt x="8075" y="3128"/>
                  <a:pt x="8067" y="3018"/>
                </a:cubicBezTo>
                <a:cubicBezTo>
                  <a:pt x="8059" y="2909"/>
                  <a:pt x="8166" y="2832"/>
                  <a:pt x="8050" y="2766"/>
                </a:cubicBezTo>
                <a:cubicBezTo>
                  <a:pt x="7934" y="2700"/>
                  <a:pt x="7810" y="2437"/>
                  <a:pt x="7686" y="2393"/>
                </a:cubicBezTo>
                <a:cubicBezTo>
                  <a:pt x="7562" y="2349"/>
                  <a:pt x="7545" y="2349"/>
                  <a:pt x="7520" y="2251"/>
                </a:cubicBezTo>
                <a:cubicBezTo>
                  <a:pt x="7495" y="2152"/>
                  <a:pt x="7454" y="2129"/>
                  <a:pt x="7412" y="2129"/>
                </a:cubicBezTo>
                <a:cubicBezTo>
                  <a:pt x="7371" y="2129"/>
                  <a:pt x="7371" y="2173"/>
                  <a:pt x="7354" y="2272"/>
                </a:cubicBezTo>
                <a:cubicBezTo>
                  <a:pt x="7338" y="2371"/>
                  <a:pt x="7346" y="2415"/>
                  <a:pt x="7263" y="2404"/>
                </a:cubicBezTo>
                <a:cubicBezTo>
                  <a:pt x="7180" y="2393"/>
                  <a:pt x="7172" y="2305"/>
                  <a:pt x="7098" y="2305"/>
                </a:cubicBezTo>
                <a:cubicBezTo>
                  <a:pt x="7023" y="2305"/>
                  <a:pt x="6965" y="2239"/>
                  <a:pt x="6957" y="2404"/>
                </a:cubicBezTo>
                <a:cubicBezTo>
                  <a:pt x="6948" y="2569"/>
                  <a:pt x="6899" y="2536"/>
                  <a:pt x="6890" y="2623"/>
                </a:cubicBezTo>
                <a:cubicBezTo>
                  <a:pt x="6882" y="2711"/>
                  <a:pt x="6932" y="2744"/>
                  <a:pt x="6824" y="2744"/>
                </a:cubicBezTo>
                <a:cubicBezTo>
                  <a:pt x="6716" y="2744"/>
                  <a:pt x="6725" y="2733"/>
                  <a:pt x="6725" y="2645"/>
                </a:cubicBezTo>
                <a:cubicBezTo>
                  <a:pt x="6725" y="2557"/>
                  <a:pt x="6692" y="2513"/>
                  <a:pt x="6667" y="2525"/>
                </a:cubicBezTo>
                <a:cubicBezTo>
                  <a:pt x="6642" y="2536"/>
                  <a:pt x="6675" y="2711"/>
                  <a:pt x="6567" y="2722"/>
                </a:cubicBezTo>
                <a:cubicBezTo>
                  <a:pt x="6460" y="2733"/>
                  <a:pt x="6426" y="2821"/>
                  <a:pt x="6435" y="2887"/>
                </a:cubicBezTo>
                <a:cubicBezTo>
                  <a:pt x="6443" y="2953"/>
                  <a:pt x="6426" y="3073"/>
                  <a:pt x="6360" y="3106"/>
                </a:cubicBezTo>
                <a:cubicBezTo>
                  <a:pt x="6294" y="3139"/>
                  <a:pt x="6261" y="3128"/>
                  <a:pt x="6286" y="3205"/>
                </a:cubicBezTo>
                <a:cubicBezTo>
                  <a:pt x="6310" y="3281"/>
                  <a:pt x="6253" y="3304"/>
                  <a:pt x="6194" y="3304"/>
                </a:cubicBezTo>
                <a:cubicBezTo>
                  <a:pt x="6136" y="3304"/>
                  <a:pt x="6111" y="3424"/>
                  <a:pt x="6111" y="3490"/>
                </a:cubicBezTo>
                <a:cubicBezTo>
                  <a:pt x="6111" y="3556"/>
                  <a:pt x="6054" y="3435"/>
                  <a:pt x="6054" y="3567"/>
                </a:cubicBezTo>
                <a:cubicBezTo>
                  <a:pt x="6054" y="3698"/>
                  <a:pt x="6029" y="3710"/>
                  <a:pt x="6062" y="3753"/>
                </a:cubicBezTo>
                <a:cubicBezTo>
                  <a:pt x="6095" y="3797"/>
                  <a:pt x="6111" y="3984"/>
                  <a:pt x="6054" y="4017"/>
                </a:cubicBezTo>
                <a:cubicBezTo>
                  <a:pt x="5996" y="4049"/>
                  <a:pt x="6029" y="3918"/>
                  <a:pt x="5937" y="3918"/>
                </a:cubicBezTo>
                <a:cubicBezTo>
                  <a:pt x="5846" y="3918"/>
                  <a:pt x="5838" y="4038"/>
                  <a:pt x="5788" y="3939"/>
                </a:cubicBezTo>
                <a:cubicBezTo>
                  <a:pt x="5739" y="3841"/>
                  <a:pt x="5755" y="3896"/>
                  <a:pt x="5672" y="3907"/>
                </a:cubicBezTo>
                <a:cubicBezTo>
                  <a:pt x="5590" y="3918"/>
                  <a:pt x="5581" y="3995"/>
                  <a:pt x="5623" y="4005"/>
                </a:cubicBezTo>
                <a:cubicBezTo>
                  <a:pt x="5664" y="4017"/>
                  <a:pt x="5730" y="4115"/>
                  <a:pt x="5656" y="4115"/>
                </a:cubicBezTo>
                <a:cubicBezTo>
                  <a:pt x="5581" y="4115"/>
                  <a:pt x="5532" y="4203"/>
                  <a:pt x="5598" y="4258"/>
                </a:cubicBezTo>
                <a:cubicBezTo>
                  <a:pt x="5664" y="4313"/>
                  <a:pt x="5705" y="4323"/>
                  <a:pt x="5714" y="4422"/>
                </a:cubicBezTo>
                <a:cubicBezTo>
                  <a:pt x="5722" y="4521"/>
                  <a:pt x="5805" y="4598"/>
                  <a:pt x="5705" y="4609"/>
                </a:cubicBezTo>
                <a:cubicBezTo>
                  <a:pt x="5606" y="4620"/>
                  <a:pt x="5606" y="4740"/>
                  <a:pt x="5532" y="4620"/>
                </a:cubicBezTo>
                <a:cubicBezTo>
                  <a:pt x="5457" y="4499"/>
                  <a:pt x="5498" y="4488"/>
                  <a:pt x="5449" y="4455"/>
                </a:cubicBezTo>
                <a:cubicBezTo>
                  <a:pt x="5399" y="4422"/>
                  <a:pt x="5457" y="4323"/>
                  <a:pt x="5399" y="4269"/>
                </a:cubicBezTo>
                <a:cubicBezTo>
                  <a:pt x="5341" y="4214"/>
                  <a:pt x="5391" y="4170"/>
                  <a:pt x="5333" y="4094"/>
                </a:cubicBezTo>
                <a:cubicBezTo>
                  <a:pt x="5275" y="4017"/>
                  <a:pt x="5250" y="4061"/>
                  <a:pt x="5242" y="4170"/>
                </a:cubicBezTo>
                <a:cubicBezTo>
                  <a:pt x="5233" y="4280"/>
                  <a:pt x="5200" y="4291"/>
                  <a:pt x="5117" y="4346"/>
                </a:cubicBezTo>
                <a:cubicBezTo>
                  <a:pt x="5034" y="4401"/>
                  <a:pt x="5001" y="4422"/>
                  <a:pt x="4985" y="4543"/>
                </a:cubicBezTo>
                <a:cubicBezTo>
                  <a:pt x="4968" y="4664"/>
                  <a:pt x="4869" y="4565"/>
                  <a:pt x="4869" y="4730"/>
                </a:cubicBezTo>
                <a:cubicBezTo>
                  <a:pt x="4869" y="4894"/>
                  <a:pt x="4803" y="5146"/>
                  <a:pt x="4877" y="5201"/>
                </a:cubicBezTo>
                <a:cubicBezTo>
                  <a:pt x="4952" y="5256"/>
                  <a:pt x="4960" y="5388"/>
                  <a:pt x="4869" y="5431"/>
                </a:cubicBezTo>
                <a:cubicBezTo>
                  <a:pt x="4778" y="5476"/>
                  <a:pt x="4678" y="5596"/>
                  <a:pt x="4628" y="5684"/>
                </a:cubicBezTo>
                <a:cubicBezTo>
                  <a:pt x="4579" y="5772"/>
                  <a:pt x="4546" y="5805"/>
                  <a:pt x="4546" y="5925"/>
                </a:cubicBezTo>
                <a:cubicBezTo>
                  <a:pt x="4546" y="6046"/>
                  <a:pt x="4421" y="6122"/>
                  <a:pt x="4355" y="6211"/>
                </a:cubicBezTo>
                <a:cubicBezTo>
                  <a:pt x="4289" y="6298"/>
                  <a:pt x="4015" y="6562"/>
                  <a:pt x="3792" y="6661"/>
                </a:cubicBezTo>
                <a:cubicBezTo>
                  <a:pt x="3792" y="6661"/>
                  <a:pt x="3792" y="6661"/>
                  <a:pt x="3792" y="666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76143" name="AutoShape 15"/>
          <p:cNvSpPr>
            <a:spLocks/>
          </p:cNvSpPr>
          <p:nvPr/>
        </p:nvSpPr>
        <p:spPr bwMode="auto">
          <a:xfrm>
            <a:off x="5004197" y="4917282"/>
            <a:ext cx="3837384" cy="5293519"/>
          </a:xfrm>
          <a:custGeom>
            <a:avLst/>
            <a:gdLst>
              <a:gd name="T0" fmla="*/ 2558137 w 21555"/>
              <a:gd name="T1" fmla="*/ 3530160 h 21533"/>
              <a:gd name="T2" fmla="*/ 2558137 w 21555"/>
              <a:gd name="T3" fmla="*/ 3530160 h 21533"/>
              <a:gd name="T4" fmla="*/ 2558137 w 21555"/>
              <a:gd name="T5" fmla="*/ 3530160 h 21533"/>
              <a:gd name="T6" fmla="*/ 2558137 w 21555"/>
              <a:gd name="T7" fmla="*/ 3530160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33">
                <a:moveTo>
                  <a:pt x="10558" y="1"/>
                </a:moveTo>
                <a:cubicBezTo>
                  <a:pt x="10532" y="-4"/>
                  <a:pt x="10508" y="5"/>
                  <a:pt x="10484" y="35"/>
                </a:cubicBezTo>
                <a:cubicBezTo>
                  <a:pt x="10392" y="156"/>
                  <a:pt x="10175" y="177"/>
                  <a:pt x="10175" y="320"/>
                </a:cubicBezTo>
                <a:cubicBezTo>
                  <a:pt x="10175" y="463"/>
                  <a:pt x="10223" y="486"/>
                  <a:pt x="10068" y="585"/>
                </a:cubicBezTo>
                <a:cubicBezTo>
                  <a:pt x="9913" y="684"/>
                  <a:pt x="10160" y="870"/>
                  <a:pt x="9959" y="926"/>
                </a:cubicBezTo>
                <a:cubicBezTo>
                  <a:pt x="9758" y="981"/>
                  <a:pt x="9727" y="1114"/>
                  <a:pt x="9712" y="1202"/>
                </a:cubicBezTo>
                <a:cubicBezTo>
                  <a:pt x="9696" y="1290"/>
                  <a:pt x="9665" y="1400"/>
                  <a:pt x="9742" y="1410"/>
                </a:cubicBezTo>
                <a:cubicBezTo>
                  <a:pt x="9820" y="1422"/>
                  <a:pt x="9852" y="1520"/>
                  <a:pt x="9774" y="1586"/>
                </a:cubicBezTo>
                <a:cubicBezTo>
                  <a:pt x="9697" y="1653"/>
                  <a:pt x="9574" y="1676"/>
                  <a:pt x="9620" y="1775"/>
                </a:cubicBezTo>
                <a:cubicBezTo>
                  <a:pt x="9666" y="1874"/>
                  <a:pt x="9634" y="2016"/>
                  <a:pt x="9572" y="2060"/>
                </a:cubicBezTo>
                <a:cubicBezTo>
                  <a:pt x="9510" y="2104"/>
                  <a:pt x="9434" y="2236"/>
                  <a:pt x="9527" y="2325"/>
                </a:cubicBezTo>
                <a:cubicBezTo>
                  <a:pt x="9620" y="2412"/>
                  <a:pt x="9727" y="2457"/>
                  <a:pt x="9650" y="2589"/>
                </a:cubicBezTo>
                <a:cubicBezTo>
                  <a:pt x="9573" y="2721"/>
                  <a:pt x="9512" y="2820"/>
                  <a:pt x="9589" y="2919"/>
                </a:cubicBezTo>
                <a:cubicBezTo>
                  <a:pt x="9667" y="3019"/>
                  <a:pt x="9742" y="3106"/>
                  <a:pt x="9650" y="3161"/>
                </a:cubicBezTo>
                <a:cubicBezTo>
                  <a:pt x="9557" y="3216"/>
                  <a:pt x="9512" y="3228"/>
                  <a:pt x="9512" y="3415"/>
                </a:cubicBezTo>
                <a:cubicBezTo>
                  <a:pt x="9512" y="3602"/>
                  <a:pt x="9418" y="3504"/>
                  <a:pt x="9403" y="3701"/>
                </a:cubicBezTo>
                <a:cubicBezTo>
                  <a:pt x="9387" y="3900"/>
                  <a:pt x="9358" y="3911"/>
                  <a:pt x="9280" y="4131"/>
                </a:cubicBezTo>
                <a:cubicBezTo>
                  <a:pt x="9203" y="4351"/>
                  <a:pt x="9002" y="4351"/>
                  <a:pt x="9002" y="4538"/>
                </a:cubicBezTo>
                <a:cubicBezTo>
                  <a:pt x="9002" y="4725"/>
                  <a:pt x="9170" y="4825"/>
                  <a:pt x="8753" y="4924"/>
                </a:cubicBezTo>
                <a:cubicBezTo>
                  <a:pt x="8336" y="5023"/>
                  <a:pt x="8120" y="5121"/>
                  <a:pt x="7888" y="4989"/>
                </a:cubicBezTo>
                <a:cubicBezTo>
                  <a:pt x="7656" y="4857"/>
                  <a:pt x="7302" y="4770"/>
                  <a:pt x="7240" y="4604"/>
                </a:cubicBezTo>
                <a:cubicBezTo>
                  <a:pt x="7178" y="4439"/>
                  <a:pt x="7131" y="4372"/>
                  <a:pt x="6884" y="4362"/>
                </a:cubicBezTo>
                <a:cubicBezTo>
                  <a:pt x="6637" y="4350"/>
                  <a:pt x="6342" y="4384"/>
                  <a:pt x="6172" y="4142"/>
                </a:cubicBezTo>
                <a:cubicBezTo>
                  <a:pt x="6002" y="3899"/>
                  <a:pt x="6002" y="3900"/>
                  <a:pt x="5631" y="3834"/>
                </a:cubicBezTo>
                <a:cubicBezTo>
                  <a:pt x="5570" y="3823"/>
                  <a:pt x="5540" y="3812"/>
                  <a:pt x="5503" y="3802"/>
                </a:cubicBezTo>
                <a:lnTo>
                  <a:pt x="0" y="15602"/>
                </a:lnTo>
                <a:cubicBezTo>
                  <a:pt x="149" y="15671"/>
                  <a:pt x="237" y="15670"/>
                  <a:pt x="237" y="15770"/>
                </a:cubicBezTo>
                <a:cubicBezTo>
                  <a:pt x="237" y="15902"/>
                  <a:pt x="437" y="15835"/>
                  <a:pt x="546" y="15802"/>
                </a:cubicBezTo>
                <a:cubicBezTo>
                  <a:pt x="654" y="15769"/>
                  <a:pt x="886" y="15736"/>
                  <a:pt x="1009" y="15780"/>
                </a:cubicBezTo>
                <a:cubicBezTo>
                  <a:pt x="1133" y="15824"/>
                  <a:pt x="1071" y="15924"/>
                  <a:pt x="1303" y="15969"/>
                </a:cubicBezTo>
                <a:cubicBezTo>
                  <a:pt x="1535" y="16013"/>
                  <a:pt x="1766" y="15902"/>
                  <a:pt x="1874" y="16012"/>
                </a:cubicBezTo>
                <a:cubicBezTo>
                  <a:pt x="1982" y="16122"/>
                  <a:pt x="1999" y="16111"/>
                  <a:pt x="2061" y="16210"/>
                </a:cubicBezTo>
                <a:cubicBezTo>
                  <a:pt x="2123" y="16309"/>
                  <a:pt x="2323" y="16089"/>
                  <a:pt x="2323" y="16276"/>
                </a:cubicBezTo>
                <a:cubicBezTo>
                  <a:pt x="2323" y="16463"/>
                  <a:pt x="2261" y="16618"/>
                  <a:pt x="2447" y="16673"/>
                </a:cubicBezTo>
                <a:cubicBezTo>
                  <a:pt x="2633" y="16728"/>
                  <a:pt x="2941" y="16827"/>
                  <a:pt x="3003" y="16937"/>
                </a:cubicBezTo>
                <a:cubicBezTo>
                  <a:pt x="3065" y="17047"/>
                  <a:pt x="3157" y="17102"/>
                  <a:pt x="3250" y="17355"/>
                </a:cubicBezTo>
                <a:cubicBezTo>
                  <a:pt x="3343" y="17608"/>
                  <a:pt x="3421" y="17565"/>
                  <a:pt x="3498" y="17830"/>
                </a:cubicBezTo>
                <a:cubicBezTo>
                  <a:pt x="3575" y="18094"/>
                  <a:pt x="3574" y="18105"/>
                  <a:pt x="3760" y="18116"/>
                </a:cubicBezTo>
                <a:cubicBezTo>
                  <a:pt x="3946" y="18127"/>
                  <a:pt x="4224" y="18236"/>
                  <a:pt x="4209" y="18104"/>
                </a:cubicBezTo>
                <a:cubicBezTo>
                  <a:pt x="4193" y="17972"/>
                  <a:pt x="3932" y="17940"/>
                  <a:pt x="4163" y="17830"/>
                </a:cubicBezTo>
                <a:cubicBezTo>
                  <a:pt x="4395" y="17719"/>
                  <a:pt x="4703" y="17521"/>
                  <a:pt x="4874" y="17345"/>
                </a:cubicBezTo>
                <a:cubicBezTo>
                  <a:pt x="5044" y="17169"/>
                  <a:pt x="5492" y="17102"/>
                  <a:pt x="5554" y="16905"/>
                </a:cubicBezTo>
                <a:cubicBezTo>
                  <a:pt x="5615" y="16706"/>
                  <a:pt x="5708" y="16706"/>
                  <a:pt x="5785" y="16662"/>
                </a:cubicBezTo>
                <a:cubicBezTo>
                  <a:pt x="5863" y="16618"/>
                  <a:pt x="5955" y="16507"/>
                  <a:pt x="5955" y="16727"/>
                </a:cubicBezTo>
                <a:cubicBezTo>
                  <a:pt x="5955" y="16948"/>
                  <a:pt x="6048" y="17036"/>
                  <a:pt x="5878" y="17124"/>
                </a:cubicBezTo>
                <a:cubicBezTo>
                  <a:pt x="5708" y="17212"/>
                  <a:pt x="5678" y="17246"/>
                  <a:pt x="5678" y="17345"/>
                </a:cubicBezTo>
                <a:cubicBezTo>
                  <a:pt x="5678" y="17445"/>
                  <a:pt x="5507" y="17400"/>
                  <a:pt x="5507" y="17532"/>
                </a:cubicBezTo>
                <a:cubicBezTo>
                  <a:pt x="5507" y="17665"/>
                  <a:pt x="5723" y="17940"/>
                  <a:pt x="5507" y="17984"/>
                </a:cubicBezTo>
                <a:cubicBezTo>
                  <a:pt x="5290" y="18028"/>
                  <a:pt x="5089" y="17962"/>
                  <a:pt x="5058" y="18116"/>
                </a:cubicBezTo>
                <a:cubicBezTo>
                  <a:pt x="5028" y="18270"/>
                  <a:pt x="5198" y="18248"/>
                  <a:pt x="5028" y="18271"/>
                </a:cubicBezTo>
                <a:cubicBezTo>
                  <a:pt x="4858" y="18292"/>
                  <a:pt x="4844" y="18358"/>
                  <a:pt x="4998" y="18380"/>
                </a:cubicBezTo>
                <a:cubicBezTo>
                  <a:pt x="5153" y="18402"/>
                  <a:pt x="5214" y="18413"/>
                  <a:pt x="5292" y="18292"/>
                </a:cubicBezTo>
                <a:cubicBezTo>
                  <a:pt x="5369" y="18171"/>
                  <a:pt x="5848" y="18446"/>
                  <a:pt x="5925" y="18247"/>
                </a:cubicBezTo>
                <a:cubicBezTo>
                  <a:pt x="6002" y="18050"/>
                  <a:pt x="6079" y="18192"/>
                  <a:pt x="6079" y="17994"/>
                </a:cubicBezTo>
                <a:cubicBezTo>
                  <a:pt x="6079" y="17796"/>
                  <a:pt x="5894" y="17674"/>
                  <a:pt x="6157" y="17674"/>
                </a:cubicBezTo>
                <a:cubicBezTo>
                  <a:pt x="6419" y="17674"/>
                  <a:pt x="6249" y="17609"/>
                  <a:pt x="6388" y="17752"/>
                </a:cubicBezTo>
                <a:cubicBezTo>
                  <a:pt x="6527" y="17895"/>
                  <a:pt x="6589" y="17895"/>
                  <a:pt x="6558" y="18060"/>
                </a:cubicBezTo>
                <a:cubicBezTo>
                  <a:pt x="6527" y="18226"/>
                  <a:pt x="6389" y="18215"/>
                  <a:pt x="6435" y="18314"/>
                </a:cubicBezTo>
                <a:cubicBezTo>
                  <a:pt x="6482" y="18413"/>
                  <a:pt x="6436" y="18479"/>
                  <a:pt x="6358" y="18567"/>
                </a:cubicBezTo>
                <a:cubicBezTo>
                  <a:pt x="6281" y="18655"/>
                  <a:pt x="6328" y="18688"/>
                  <a:pt x="6637" y="18655"/>
                </a:cubicBezTo>
                <a:cubicBezTo>
                  <a:pt x="6946" y="18622"/>
                  <a:pt x="6976" y="18512"/>
                  <a:pt x="7131" y="18655"/>
                </a:cubicBezTo>
                <a:cubicBezTo>
                  <a:pt x="7285" y="18798"/>
                  <a:pt x="7208" y="18865"/>
                  <a:pt x="7440" y="18909"/>
                </a:cubicBezTo>
                <a:cubicBezTo>
                  <a:pt x="7672" y="18953"/>
                  <a:pt x="7672" y="19018"/>
                  <a:pt x="7749" y="19161"/>
                </a:cubicBezTo>
                <a:cubicBezTo>
                  <a:pt x="7826" y="19304"/>
                  <a:pt x="7950" y="19283"/>
                  <a:pt x="7935" y="19459"/>
                </a:cubicBezTo>
                <a:cubicBezTo>
                  <a:pt x="7920" y="19635"/>
                  <a:pt x="7719" y="19491"/>
                  <a:pt x="7781" y="19711"/>
                </a:cubicBezTo>
                <a:cubicBezTo>
                  <a:pt x="7842" y="19932"/>
                  <a:pt x="7841" y="20064"/>
                  <a:pt x="8043" y="20163"/>
                </a:cubicBezTo>
                <a:cubicBezTo>
                  <a:pt x="8244" y="20262"/>
                  <a:pt x="8274" y="20295"/>
                  <a:pt x="8367" y="20428"/>
                </a:cubicBezTo>
                <a:cubicBezTo>
                  <a:pt x="8459" y="20560"/>
                  <a:pt x="8630" y="20537"/>
                  <a:pt x="8847" y="20593"/>
                </a:cubicBezTo>
                <a:cubicBezTo>
                  <a:pt x="9063" y="20648"/>
                  <a:pt x="9341" y="20726"/>
                  <a:pt x="9495" y="20825"/>
                </a:cubicBezTo>
                <a:cubicBezTo>
                  <a:pt x="9650" y="20924"/>
                  <a:pt x="9557" y="20880"/>
                  <a:pt x="9712" y="20814"/>
                </a:cubicBezTo>
                <a:cubicBezTo>
                  <a:pt x="9866" y="20748"/>
                  <a:pt x="10022" y="20802"/>
                  <a:pt x="10222" y="20857"/>
                </a:cubicBezTo>
                <a:cubicBezTo>
                  <a:pt x="10424" y="20912"/>
                  <a:pt x="10562" y="20912"/>
                  <a:pt x="10778" y="20912"/>
                </a:cubicBezTo>
                <a:cubicBezTo>
                  <a:pt x="10995" y="20912"/>
                  <a:pt x="11103" y="20990"/>
                  <a:pt x="11304" y="21122"/>
                </a:cubicBezTo>
                <a:cubicBezTo>
                  <a:pt x="11505" y="21254"/>
                  <a:pt x="11690" y="21363"/>
                  <a:pt x="11830" y="21199"/>
                </a:cubicBezTo>
                <a:cubicBezTo>
                  <a:pt x="11969" y="21033"/>
                  <a:pt x="12217" y="21000"/>
                  <a:pt x="12310" y="20956"/>
                </a:cubicBezTo>
                <a:cubicBezTo>
                  <a:pt x="12403" y="20912"/>
                  <a:pt x="12541" y="20901"/>
                  <a:pt x="12587" y="20747"/>
                </a:cubicBezTo>
                <a:cubicBezTo>
                  <a:pt x="12634" y="20593"/>
                  <a:pt x="12603" y="20549"/>
                  <a:pt x="12804" y="20549"/>
                </a:cubicBezTo>
                <a:cubicBezTo>
                  <a:pt x="13004" y="20549"/>
                  <a:pt x="13098" y="20482"/>
                  <a:pt x="13067" y="20615"/>
                </a:cubicBezTo>
                <a:cubicBezTo>
                  <a:pt x="13036" y="20747"/>
                  <a:pt x="12851" y="20802"/>
                  <a:pt x="12928" y="20868"/>
                </a:cubicBezTo>
                <a:cubicBezTo>
                  <a:pt x="13005" y="20934"/>
                  <a:pt x="13035" y="20979"/>
                  <a:pt x="13128" y="20946"/>
                </a:cubicBezTo>
                <a:cubicBezTo>
                  <a:pt x="13221" y="20913"/>
                  <a:pt x="13253" y="20902"/>
                  <a:pt x="13299" y="20814"/>
                </a:cubicBezTo>
                <a:cubicBezTo>
                  <a:pt x="13346" y="20726"/>
                  <a:pt x="13437" y="20682"/>
                  <a:pt x="13484" y="20781"/>
                </a:cubicBezTo>
                <a:cubicBezTo>
                  <a:pt x="13530" y="20880"/>
                  <a:pt x="13375" y="20946"/>
                  <a:pt x="13499" y="21012"/>
                </a:cubicBezTo>
                <a:cubicBezTo>
                  <a:pt x="13622" y="21077"/>
                  <a:pt x="13901" y="21177"/>
                  <a:pt x="14040" y="21255"/>
                </a:cubicBezTo>
                <a:cubicBezTo>
                  <a:pt x="14179" y="21332"/>
                  <a:pt x="14241" y="21287"/>
                  <a:pt x="14318" y="21441"/>
                </a:cubicBezTo>
                <a:cubicBezTo>
                  <a:pt x="14396" y="21596"/>
                  <a:pt x="14505" y="21540"/>
                  <a:pt x="14520" y="21385"/>
                </a:cubicBezTo>
                <a:cubicBezTo>
                  <a:pt x="14536" y="21231"/>
                  <a:pt x="14411" y="21111"/>
                  <a:pt x="14643" y="21122"/>
                </a:cubicBezTo>
                <a:cubicBezTo>
                  <a:pt x="14875" y="21133"/>
                  <a:pt x="15092" y="21154"/>
                  <a:pt x="15215" y="20956"/>
                </a:cubicBezTo>
                <a:cubicBezTo>
                  <a:pt x="15339" y="20757"/>
                  <a:pt x="15417" y="20704"/>
                  <a:pt x="15618" y="20627"/>
                </a:cubicBezTo>
                <a:cubicBezTo>
                  <a:pt x="15819" y="20550"/>
                  <a:pt x="16375" y="20329"/>
                  <a:pt x="16807" y="20362"/>
                </a:cubicBezTo>
                <a:cubicBezTo>
                  <a:pt x="17240" y="20395"/>
                  <a:pt x="17642" y="20374"/>
                  <a:pt x="17704" y="20308"/>
                </a:cubicBezTo>
                <a:cubicBezTo>
                  <a:pt x="17766" y="20241"/>
                  <a:pt x="18013" y="20362"/>
                  <a:pt x="18013" y="20065"/>
                </a:cubicBezTo>
                <a:cubicBezTo>
                  <a:pt x="18013" y="19768"/>
                  <a:pt x="17951" y="19404"/>
                  <a:pt x="18090" y="19228"/>
                </a:cubicBezTo>
                <a:cubicBezTo>
                  <a:pt x="18229" y="19052"/>
                  <a:pt x="18246" y="19085"/>
                  <a:pt x="18262" y="18931"/>
                </a:cubicBezTo>
                <a:cubicBezTo>
                  <a:pt x="18277" y="18777"/>
                  <a:pt x="18276" y="18688"/>
                  <a:pt x="18399" y="18523"/>
                </a:cubicBezTo>
                <a:cubicBezTo>
                  <a:pt x="18523" y="18358"/>
                  <a:pt x="18817" y="18445"/>
                  <a:pt x="18833" y="18148"/>
                </a:cubicBezTo>
                <a:cubicBezTo>
                  <a:pt x="18848" y="17851"/>
                  <a:pt x="18832" y="17752"/>
                  <a:pt x="19017" y="17520"/>
                </a:cubicBezTo>
                <a:cubicBezTo>
                  <a:pt x="19203" y="17289"/>
                  <a:pt x="19265" y="17334"/>
                  <a:pt x="19389" y="17103"/>
                </a:cubicBezTo>
                <a:cubicBezTo>
                  <a:pt x="19512" y="16872"/>
                  <a:pt x="19699" y="16419"/>
                  <a:pt x="19916" y="16364"/>
                </a:cubicBezTo>
                <a:cubicBezTo>
                  <a:pt x="20132" y="16309"/>
                  <a:pt x="20487" y="16354"/>
                  <a:pt x="20487" y="16134"/>
                </a:cubicBezTo>
                <a:cubicBezTo>
                  <a:pt x="20487" y="15914"/>
                  <a:pt x="20471" y="15792"/>
                  <a:pt x="20656" y="15715"/>
                </a:cubicBezTo>
                <a:cubicBezTo>
                  <a:pt x="20842" y="15638"/>
                  <a:pt x="20842" y="15660"/>
                  <a:pt x="20873" y="15428"/>
                </a:cubicBezTo>
                <a:cubicBezTo>
                  <a:pt x="20904" y="15197"/>
                  <a:pt x="21027" y="15329"/>
                  <a:pt x="21043" y="15010"/>
                </a:cubicBezTo>
                <a:cubicBezTo>
                  <a:pt x="21058" y="14690"/>
                  <a:pt x="20935" y="14669"/>
                  <a:pt x="21075" y="14393"/>
                </a:cubicBezTo>
                <a:cubicBezTo>
                  <a:pt x="21214" y="14118"/>
                  <a:pt x="21306" y="14009"/>
                  <a:pt x="21306" y="13799"/>
                </a:cubicBezTo>
                <a:cubicBezTo>
                  <a:pt x="21306" y="13590"/>
                  <a:pt x="21229" y="13557"/>
                  <a:pt x="21414" y="13436"/>
                </a:cubicBezTo>
                <a:cubicBezTo>
                  <a:pt x="21600" y="13315"/>
                  <a:pt x="21554" y="13238"/>
                  <a:pt x="21538" y="13039"/>
                </a:cubicBezTo>
                <a:cubicBezTo>
                  <a:pt x="21523" y="12841"/>
                  <a:pt x="21599" y="12830"/>
                  <a:pt x="21429" y="12675"/>
                </a:cubicBezTo>
                <a:cubicBezTo>
                  <a:pt x="21259" y="12521"/>
                  <a:pt x="21430" y="12455"/>
                  <a:pt x="21229" y="12323"/>
                </a:cubicBezTo>
                <a:cubicBezTo>
                  <a:pt x="21028" y="12191"/>
                  <a:pt x="21028" y="11982"/>
                  <a:pt x="21090" y="11762"/>
                </a:cubicBezTo>
                <a:cubicBezTo>
                  <a:pt x="21151" y="11542"/>
                  <a:pt x="20934" y="11399"/>
                  <a:pt x="21043" y="11267"/>
                </a:cubicBezTo>
                <a:cubicBezTo>
                  <a:pt x="21151" y="11135"/>
                  <a:pt x="21214" y="11211"/>
                  <a:pt x="21167" y="11057"/>
                </a:cubicBezTo>
                <a:cubicBezTo>
                  <a:pt x="21121" y="10903"/>
                  <a:pt x="21105" y="10848"/>
                  <a:pt x="21244" y="10705"/>
                </a:cubicBezTo>
                <a:cubicBezTo>
                  <a:pt x="21384" y="10562"/>
                  <a:pt x="21322" y="10517"/>
                  <a:pt x="21322" y="10375"/>
                </a:cubicBezTo>
                <a:cubicBezTo>
                  <a:pt x="21322" y="10231"/>
                  <a:pt x="21120" y="10187"/>
                  <a:pt x="21120" y="10330"/>
                </a:cubicBezTo>
                <a:cubicBezTo>
                  <a:pt x="21120" y="10473"/>
                  <a:pt x="21074" y="10495"/>
                  <a:pt x="20981" y="10540"/>
                </a:cubicBezTo>
                <a:cubicBezTo>
                  <a:pt x="20888" y="10583"/>
                  <a:pt x="20982" y="10836"/>
                  <a:pt x="20766" y="10671"/>
                </a:cubicBezTo>
                <a:cubicBezTo>
                  <a:pt x="20549" y="10506"/>
                  <a:pt x="20595" y="10198"/>
                  <a:pt x="20332" y="10188"/>
                </a:cubicBezTo>
                <a:cubicBezTo>
                  <a:pt x="20069" y="10176"/>
                  <a:pt x="20055" y="10154"/>
                  <a:pt x="20008" y="9956"/>
                </a:cubicBezTo>
                <a:cubicBezTo>
                  <a:pt x="19962" y="9757"/>
                  <a:pt x="19807" y="9658"/>
                  <a:pt x="19575" y="9669"/>
                </a:cubicBezTo>
                <a:cubicBezTo>
                  <a:pt x="19343" y="9680"/>
                  <a:pt x="19234" y="9615"/>
                  <a:pt x="19234" y="9482"/>
                </a:cubicBezTo>
                <a:cubicBezTo>
                  <a:pt x="19234" y="9350"/>
                  <a:pt x="19141" y="9383"/>
                  <a:pt x="18940" y="9317"/>
                </a:cubicBezTo>
                <a:cubicBezTo>
                  <a:pt x="18739" y="9251"/>
                  <a:pt x="18725" y="9119"/>
                  <a:pt x="18740" y="8998"/>
                </a:cubicBezTo>
                <a:cubicBezTo>
                  <a:pt x="18755" y="8877"/>
                  <a:pt x="18909" y="8745"/>
                  <a:pt x="18848" y="8646"/>
                </a:cubicBezTo>
                <a:cubicBezTo>
                  <a:pt x="18786" y="8547"/>
                  <a:pt x="18617" y="8470"/>
                  <a:pt x="18416" y="8492"/>
                </a:cubicBezTo>
                <a:cubicBezTo>
                  <a:pt x="18215" y="8514"/>
                  <a:pt x="18214" y="8469"/>
                  <a:pt x="18105" y="8392"/>
                </a:cubicBezTo>
                <a:cubicBezTo>
                  <a:pt x="17997" y="8315"/>
                  <a:pt x="17876" y="8348"/>
                  <a:pt x="17876" y="8447"/>
                </a:cubicBezTo>
                <a:cubicBezTo>
                  <a:pt x="17876" y="8546"/>
                  <a:pt x="17813" y="8579"/>
                  <a:pt x="17612" y="8479"/>
                </a:cubicBezTo>
                <a:cubicBezTo>
                  <a:pt x="17411" y="8380"/>
                  <a:pt x="17504" y="8193"/>
                  <a:pt x="17442" y="7995"/>
                </a:cubicBezTo>
                <a:cubicBezTo>
                  <a:pt x="17381" y="7797"/>
                  <a:pt x="17365" y="7687"/>
                  <a:pt x="17226" y="7578"/>
                </a:cubicBezTo>
                <a:cubicBezTo>
                  <a:pt x="17086" y="7467"/>
                  <a:pt x="17116" y="7402"/>
                  <a:pt x="16962" y="7358"/>
                </a:cubicBezTo>
                <a:cubicBezTo>
                  <a:pt x="16807" y="7314"/>
                  <a:pt x="16669" y="7247"/>
                  <a:pt x="16777" y="7170"/>
                </a:cubicBezTo>
                <a:cubicBezTo>
                  <a:pt x="16885" y="7093"/>
                  <a:pt x="17008" y="7049"/>
                  <a:pt x="16885" y="6939"/>
                </a:cubicBezTo>
                <a:cubicBezTo>
                  <a:pt x="16761" y="6829"/>
                  <a:pt x="16731" y="6840"/>
                  <a:pt x="16406" y="6796"/>
                </a:cubicBezTo>
                <a:cubicBezTo>
                  <a:pt x="16082" y="6751"/>
                  <a:pt x="15880" y="6597"/>
                  <a:pt x="15726" y="6476"/>
                </a:cubicBezTo>
                <a:cubicBezTo>
                  <a:pt x="15571" y="6355"/>
                  <a:pt x="15464" y="6267"/>
                  <a:pt x="15262" y="6277"/>
                </a:cubicBezTo>
                <a:cubicBezTo>
                  <a:pt x="15061" y="6288"/>
                  <a:pt x="14999" y="6123"/>
                  <a:pt x="14737" y="6079"/>
                </a:cubicBezTo>
                <a:cubicBezTo>
                  <a:pt x="14474" y="6035"/>
                  <a:pt x="14442" y="6101"/>
                  <a:pt x="14396" y="5837"/>
                </a:cubicBezTo>
                <a:cubicBezTo>
                  <a:pt x="14349" y="5573"/>
                  <a:pt x="14411" y="5517"/>
                  <a:pt x="14256" y="5474"/>
                </a:cubicBezTo>
                <a:cubicBezTo>
                  <a:pt x="14102" y="5429"/>
                  <a:pt x="13979" y="5319"/>
                  <a:pt x="14057" y="5122"/>
                </a:cubicBezTo>
                <a:cubicBezTo>
                  <a:pt x="14134" y="4923"/>
                  <a:pt x="14380" y="5155"/>
                  <a:pt x="14256" y="4913"/>
                </a:cubicBezTo>
                <a:cubicBezTo>
                  <a:pt x="14133" y="4671"/>
                  <a:pt x="14195" y="4803"/>
                  <a:pt x="14025" y="4659"/>
                </a:cubicBezTo>
                <a:cubicBezTo>
                  <a:pt x="13854" y="4516"/>
                  <a:pt x="13917" y="4506"/>
                  <a:pt x="13763" y="4396"/>
                </a:cubicBezTo>
                <a:cubicBezTo>
                  <a:pt x="13608" y="4285"/>
                  <a:pt x="13454" y="4273"/>
                  <a:pt x="13454" y="4031"/>
                </a:cubicBezTo>
                <a:cubicBezTo>
                  <a:pt x="13454" y="3789"/>
                  <a:pt x="13345" y="3646"/>
                  <a:pt x="13376" y="3415"/>
                </a:cubicBezTo>
                <a:cubicBezTo>
                  <a:pt x="13407" y="3184"/>
                  <a:pt x="13329" y="3140"/>
                  <a:pt x="13190" y="3019"/>
                </a:cubicBezTo>
                <a:cubicBezTo>
                  <a:pt x="13051" y="2898"/>
                  <a:pt x="12695" y="2776"/>
                  <a:pt x="12649" y="2633"/>
                </a:cubicBezTo>
                <a:cubicBezTo>
                  <a:pt x="12603" y="2489"/>
                  <a:pt x="12356" y="2489"/>
                  <a:pt x="12340" y="2555"/>
                </a:cubicBezTo>
                <a:cubicBezTo>
                  <a:pt x="12325" y="2621"/>
                  <a:pt x="12309" y="2611"/>
                  <a:pt x="12124" y="2644"/>
                </a:cubicBezTo>
                <a:cubicBezTo>
                  <a:pt x="11938" y="2677"/>
                  <a:pt x="11830" y="2743"/>
                  <a:pt x="11784" y="2611"/>
                </a:cubicBezTo>
                <a:cubicBezTo>
                  <a:pt x="11738" y="2479"/>
                  <a:pt x="11675" y="2314"/>
                  <a:pt x="11583" y="2259"/>
                </a:cubicBezTo>
                <a:cubicBezTo>
                  <a:pt x="11490" y="2204"/>
                  <a:pt x="11644" y="2072"/>
                  <a:pt x="11598" y="1851"/>
                </a:cubicBezTo>
                <a:cubicBezTo>
                  <a:pt x="11551" y="1631"/>
                  <a:pt x="11675" y="1654"/>
                  <a:pt x="11458" y="1455"/>
                </a:cubicBezTo>
                <a:cubicBezTo>
                  <a:pt x="11242" y="1257"/>
                  <a:pt x="11150" y="1212"/>
                  <a:pt x="11197" y="1080"/>
                </a:cubicBezTo>
                <a:cubicBezTo>
                  <a:pt x="11243" y="948"/>
                  <a:pt x="11212" y="827"/>
                  <a:pt x="11104" y="794"/>
                </a:cubicBezTo>
                <a:cubicBezTo>
                  <a:pt x="10996" y="761"/>
                  <a:pt x="10950" y="794"/>
                  <a:pt x="10950" y="585"/>
                </a:cubicBezTo>
                <a:cubicBezTo>
                  <a:pt x="10950" y="376"/>
                  <a:pt x="10995" y="376"/>
                  <a:pt x="10840" y="255"/>
                </a:cubicBezTo>
                <a:cubicBezTo>
                  <a:pt x="10725" y="163"/>
                  <a:pt x="10635" y="17"/>
                  <a:pt x="10558" y="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6144" name="AutoShape 16"/>
          <p:cNvSpPr>
            <a:spLocks/>
          </p:cNvSpPr>
          <p:nvPr/>
        </p:nvSpPr>
        <p:spPr bwMode="auto">
          <a:xfrm>
            <a:off x="3900487" y="6966348"/>
            <a:ext cx="2730104" cy="6357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Australia</a:t>
            </a:r>
            <a:endParaRPr lang="en-US" sz="1800" dirty="0">
              <a:solidFill>
                <a:schemeClr val="bg1"/>
              </a:solidFill>
              <a:latin typeface="Roboto" charset="0"/>
              <a:ea typeface="ＭＳ Ｐゴシック" charset="0"/>
              <a:cs typeface="Roboto" charset="0"/>
              <a:sym typeface="Roboto" charset="0"/>
            </a:endParaRPr>
          </a:p>
        </p:txBody>
      </p:sp>
      <p:sp>
        <p:nvSpPr>
          <p:cNvPr id="176145" name="AutoShape 17"/>
          <p:cNvSpPr>
            <a:spLocks/>
          </p:cNvSpPr>
          <p:nvPr/>
        </p:nvSpPr>
        <p:spPr bwMode="auto">
          <a:xfrm>
            <a:off x="12632531" y="8029575"/>
            <a:ext cx="2033588" cy="84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a:solidFill>
                  <a:schemeClr val="tx2"/>
                </a:solidFill>
                <a:latin typeface="Roboto" charset="0"/>
                <a:ea typeface="ＭＳ Ｐゴシック" charset="0"/>
                <a:cs typeface="Roboto" charset="0"/>
                <a:sym typeface="Roboto" charset="0"/>
              </a:rPr>
              <a:t>2.872</a:t>
            </a:r>
            <a:endParaRPr lang="en-US" sz="1800">
              <a:solidFill>
                <a:schemeClr val="tx2"/>
              </a:solidFill>
              <a:latin typeface="Roboto" charset="0"/>
              <a:ea typeface="ＭＳ Ｐゴシック" charset="0"/>
              <a:cs typeface="Roboto" charset="0"/>
              <a:sym typeface="Roboto" charset="0"/>
            </a:endParaRPr>
          </a:p>
        </p:txBody>
      </p:sp>
      <p:sp>
        <p:nvSpPr>
          <p:cNvPr id="176146" name="AutoShape 18"/>
          <p:cNvSpPr>
            <a:spLocks/>
          </p:cNvSpPr>
          <p:nvPr/>
        </p:nvSpPr>
        <p:spPr bwMode="auto">
          <a:xfrm>
            <a:off x="12632531" y="4874419"/>
            <a:ext cx="2033588" cy="84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a:solidFill>
                  <a:schemeClr val="tx2"/>
                </a:solidFill>
                <a:latin typeface="Roboto" charset="0"/>
                <a:ea typeface="ＭＳ Ｐゴシック" charset="0"/>
                <a:cs typeface="Roboto" charset="0"/>
                <a:sym typeface="Roboto" charset="0"/>
              </a:rPr>
              <a:t>5.684</a:t>
            </a:r>
            <a:endParaRPr lang="en-US" sz="1800">
              <a:solidFill>
                <a:schemeClr val="tx2"/>
              </a:solidFill>
              <a:latin typeface="Roboto" charset="0"/>
              <a:ea typeface="ＭＳ Ｐゴシック" charset="0"/>
              <a:cs typeface="Roboto" charset="0"/>
              <a:sym typeface="Roboto" charset="0"/>
            </a:endParaRPr>
          </a:p>
        </p:txBody>
      </p:sp>
      <p:sp>
        <p:nvSpPr>
          <p:cNvPr id="176147" name="AutoShape 19"/>
          <p:cNvSpPr>
            <a:spLocks/>
          </p:cNvSpPr>
          <p:nvPr/>
        </p:nvSpPr>
        <p:spPr bwMode="auto">
          <a:xfrm>
            <a:off x="12657535" y="8724900"/>
            <a:ext cx="1983581"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total voter</a:t>
            </a:r>
            <a:endParaRPr lang="en-US" sz="1800">
              <a:solidFill>
                <a:schemeClr val="tx2"/>
              </a:solidFill>
              <a:latin typeface="Roboto" charset="0"/>
              <a:ea typeface="ＭＳ Ｐゴシック" charset="0"/>
              <a:cs typeface="Roboto" charset="0"/>
              <a:sym typeface="Roboto" charset="0"/>
            </a:endParaRPr>
          </a:p>
        </p:txBody>
      </p:sp>
      <p:sp>
        <p:nvSpPr>
          <p:cNvPr id="176148" name="AutoShape 20"/>
          <p:cNvSpPr>
            <a:spLocks/>
          </p:cNvSpPr>
          <p:nvPr/>
        </p:nvSpPr>
        <p:spPr bwMode="auto">
          <a:xfrm>
            <a:off x="12657535" y="5589985"/>
            <a:ext cx="1983581" cy="5762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total voter</a:t>
            </a:r>
            <a:endParaRPr lang="en-US" sz="1800">
              <a:solidFill>
                <a:schemeClr val="tx2"/>
              </a:solidFill>
              <a:latin typeface="Roboto" charset="0"/>
              <a:ea typeface="ＭＳ Ｐゴシック" charset="0"/>
              <a:cs typeface="Roboto" charset="0"/>
              <a:sym typeface="Roboto" charset="0"/>
            </a:endParaRPr>
          </a:p>
        </p:txBody>
      </p:sp>
      <p:sp>
        <p:nvSpPr>
          <p:cNvPr id="176149" name="AutoShape 21"/>
          <p:cNvSpPr>
            <a:spLocks/>
          </p:cNvSpPr>
          <p:nvPr/>
        </p:nvSpPr>
        <p:spPr bwMode="auto">
          <a:xfrm>
            <a:off x="11572875" y="6242448"/>
            <a:ext cx="5112544"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which don't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lcontracts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establish both obligations for each of the contracting parties.</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0" name="AutoShape 22"/>
          <p:cNvSpPr>
            <a:spLocks/>
          </p:cNvSpPr>
          <p:nvPr/>
        </p:nvSpPr>
        <p:spPr bwMode="auto">
          <a:xfrm>
            <a:off x="11572875" y="9358313"/>
            <a:ext cx="5112544" cy="972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lcontracts establish both obligations for each of the contracting parties.</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76151" name="AutoShape 23"/>
          <p:cNvSpPr>
            <a:spLocks/>
          </p:cNvSpPr>
          <p:nvPr/>
        </p:nvSpPr>
        <p:spPr bwMode="auto">
          <a:xfrm>
            <a:off x="1649017" y="8222456"/>
            <a:ext cx="1307306" cy="1306116"/>
          </a:xfrm>
          <a:custGeom>
            <a:avLst/>
            <a:gdLst>
              <a:gd name="T0" fmla="*/ 871493 w 19679"/>
              <a:gd name="T1" fmla="*/ 955743 h 19679"/>
              <a:gd name="T2" fmla="*/ 871493 w 19679"/>
              <a:gd name="T3" fmla="*/ 955743 h 19679"/>
              <a:gd name="T4" fmla="*/ 871493 w 19679"/>
              <a:gd name="T5" fmla="*/ 955743 h 19679"/>
              <a:gd name="T6" fmla="*/ 871493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2"/>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76152" name="AutoShape 24"/>
          <p:cNvSpPr>
            <a:spLocks/>
          </p:cNvSpPr>
          <p:nvPr/>
        </p:nvSpPr>
        <p:spPr bwMode="auto">
          <a:xfrm>
            <a:off x="1647825" y="8452247"/>
            <a:ext cx="1309688" cy="846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72%</a:t>
            </a:r>
            <a:endParaRPr lang="en-US" sz="1800" dirty="0">
              <a:solidFill>
                <a:schemeClr val="tx2"/>
              </a:solidFill>
              <a:latin typeface="Roboto" charset="0"/>
              <a:ea typeface="ＭＳ Ｐゴシック" charset="0"/>
              <a:cs typeface="Roboto" charset="0"/>
              <a:sym typeface="Roboto" charset="0"/>
            </a:endParaRPr>
          </a:p>
        </p:txBody>
      </p:sp>
      <p:sp>
        <p:nvSpPr>
          <p:cNvPr id="176153" name="AutoShape 25"/>
          <p:cNvSpPr>
            <a:spLocks/>
          </p:cNvSpPr>
          <p:nvPr/>
        </p:nvSpPr>
        <p:spPr bwMode="auto">
          <a:xfrm>
            <a:off x="7808119" y="6631781"/>
            <a:ext cx="1306116" cy="1306116"/>
          </a:xfrm>
          <a:custGeom>
            <a:avLst/>
            <a:gdLst>
              <a:gd name="T0" fmla="*/ 870700 w 19679"/>
              <a:gd name="T1" fmla="*/ 955743 h 19679"/>
              <a:gd name="T2" fmla="*/ 870700 w 19679"/>
              <a:gd name="T3" fmla="*/ 955743 h 19679"/>
              <a:gd name="T4" fmla="*/ 870700 w 19679"/>
              <a:gd name="T5" fmla="*/ 955743 h 19679"/>
              <a:gd name="T6" fmla="*/ 870700 w 19679"/>
              <a:gd name="T7" fmla="*/ 95574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4"/>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76154" name="AutoShape 26"/>
          <p:cNvSpPr>
            <a:spLocks/>
          </p:cNvSpPr>
          <p:nvPr/>
        </p:nvSpPr>
        <p:spPr bwMode="auto">
          <a:xfrm>
            <a:off x="7806928" y="6825854"/>
            <a:ext cx="1309688" cy="8465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28%</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6F4E025-DDB7-4EF5-9530-FE930E565FA4}" type="slidenum">
              <a:rPr lang="en-US" sz="1500">
                <a:solidFill>
                  <a:schemeClr val="tx2"/>
                </a:solidFill>
              </a:rPr>
              <a:pPr algn="ctr" eaLnBrk="1">
                <a:lnSpc>
                  <a:spcPct val="100000"/>
                </a:lnSpc>
              </a:pPr>
              <a:t>169</a:t>
            </a:fld>
            <a:endParaRPr lang="en-US" sz="1800">
              <a:solidFill>
                <a:schemeClr val="tx2"/>
              </a:solidFill>
            </a:endParaRPr>
          </a:p>
        </p:txBody>
      </p:sp>
      <p:sp>
        <p:nvSpPr>
          <p:cNvPr id="177156" name="AutoShape 4"/>
          <p:cNvSpPr>
            <a:spLocks/>
          </p:cNvSpPr>
          <p:nvPr/>
        </p:nvSpPr>
        <p:spPr bwMode="auto">
          <a:xfrm>
            <a:off x="1023938" y="4513660"/>
            <a:ext cx="5750719" cy="6323409"/>
          </a:xfrm>
          <a:custGeom>
            <a:avLst/>
            <a:gdLst>
              <a:gd name="T0" fmla="*/ 3833813 w 21600"/>
              <a:gd name="T1" fmla="*/ 4215606 h 21600"/>
              <a:gd name="T2" fmla="*/ 3833813 w 21600"/>
              <a:gd name="T3" fmla="*/ 4215606 h 21600"/>
              <a:gd name="T4" fmla="*/ 3833813 w 21600"/>
              <a:gd name="T5" fmla="*/ 4215606 h 21600"/>
              <a:gd name="T6" fmla="*/ 3833813 w 21600"/>
              <a:gd name="T7" fmla="*/ 4215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77161" name="AutoShape 9"/>
          <p:cNvSpPr>
            <a:spLocks/>
          </p:cNvSpPr>
          <p:nvPr/>
        </p:nvSpPr>
        <p:spPr bwMode="auto">
          <a:xfrm>
            <a:off x="13379054" y="7016354"/>
            <a:ext cx="1915715"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$325.006</a:t>
            </a:r>
            <a:endParaRPr lang="en-US" sz="1800">
              <a:solidFill>
                <a:schemeClr val="tx2"/>
              </a:solidFill>
              <a:latin typeface="Roboto" charset="0"/>
              <a:ea typeface="ＭＳ Ｐゴシック" charset="0"/>
              <a:cs typeface="Roboto" charset="0"/>
              <a:sym typeface="Roboto" charset="0"/>
            </a:endParaRPr>
          </a:p>
        </p:txBody>
      </p:sp>
      <p:sp>
        <p:nvSpPr>
          <p:cNvPr id="177162" name="AutoShape 10"/>
          <p:cNvSpPr>
            <a:spLocks/>
          </p:cNvSpPr>
          <p:nvPr/>
        </p:nvSpPr>
        <p:spPr bwMode="auto">
          <a:xfrm>
            <a:off x="8564166" y="8621316"/>
            <a:ext cx="2863453" cy="426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Title Name</a:t>
            </a:r>
            <a:endParaRPr lang="en-US" sz="1800">
              <a:solidFill>
                <a:schemeClr val="tx2"/>
              </a:solidFill>
              <a:latin typeface="Roboto" charset="0"/>
              <a:ea typeface="ＭＳ Ｐゴシック" charset="0"/>
              <a:cs typeface="Roboto" charset="0"/>
              <a:sym typeface="Roboto" charset="0"/>
            </a:endParaRPr>
          </a:p>
        </p:txBody>
      </p:sp>
      <p:sp>
        <p:nvSpPr>
          <p:cNvPr id="177163" name="AutoShape 11"/>
          <p:cNvSpPr>
            <a:spLocks/>
          </p:cNvSpPr>
          <p:nvPr/>
        </p:nvSpPr>
        <p:spPr bwMode="auto">
          <a:xfrm>
            <a:off x="9122569" y="7016354"/>
            <a:ext cx="1915716"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$325.006</a:t>
            </a:r>
            <a:endParaRPr lang="en-US" sz="1800">
              <a:solidFill>
                <a:schemeClr val="tx2"/>
              </a:solidFill>
              <a:latin typeface="Roboto" charset="0"/>
              <a:ea typeface="ＭＳ Ｐゴシック" charset="0"/>
              <a:cs typeface="Roboto" charset="0"/>
              <a:sym typeface="Roboto" charset="0"/>
            </a:endParaRPr>
          </a:p>
        </p:txBody>
      </p:sp>
      <p:sp>
        <p:nvSpPr>
          <p:cNvPr id="177164" name="AutoShape 12"/>
          <p:cNvSpPr>
            <a:spLocks/>
          </p:cNvSpPr>
          <p:nvPr/>
        </p:nvSpPr>
        <p:spPr bwMode="auto">
          <a:xfrm>
            <a:off x="13379054" y="7542610"/>
            <a:ext cx="1915715"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77165" name="AutoShape 13"/>
          <p:cNvSpPr>
            <a:spLocks/>
          </p:cNvSpPr>
          <p:nvPr/>
        </p:nvSpPr>
        <p:spPr bwMode="auto">
          <a:xfrm>
            <a:off x="9122569" y="7542610"/>
            <a:ext cx="1915716" cy="4274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77166" name="AutoShape 14"/>
          <p:cNvSpPr>
            <a:spLocks/>
          </p:cNvSpPr>
          <p:nvPr/>
        </p:nvSpPr>
        <p:spPr bwMode="auto">
          <a:xfrm>
            <a:off x="8558213" y="9085660"/>
            <a:ext cx="8127206" cy="1857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177167" name="AutoShape 15"/>
          <p:cNvSpPr>
            <a:spLocks/>
          </p:cNvSpPr>
          <p:nvPr/>
        </p:nvSpPr>
        <p:spPr bwMode="auto">
          <a:xfrm>
            <a:off x="9141619" y="5345906"/>
            <a:ext cx="1915716"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20%</a:t>
            </a:r>
            <a:endParaRPr lang="en-US" sz="1800" dirty="0">
              <a:solidFill>
                <a:schemeClr val="tx2"/>
              </a:solidFill>
              <a:latin typeface="Roboto" charset="0"/>
              <a:ea typeface="ＭＳ Ｐゴシック" charset="0"/>
              <a:cs typeface="Roboto" charset="0"/>
              <a:sym typeface="Roboto" charset="0"/>
            </a:endParaRPr>
          </a:p>
        </p:txBody>
      </p:sp>
      <p:sp>
        <p:nvSpPr>
          <p:cNvPr id="177168" name="AutoShape 16"/>
          <p:cNvSpPr>
            <a:spLocks/>
          </p:cNvSpPr>
          <p:nvPr/>
        </p:nvSpPr>
        <p:spPr bwMode="auto">
          <a:xfrm>
            <a:off x="13379054" y="5345906"/>
            <a:ext cx="1915715"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50%</a:t>
            </a:r>
            <a:endParaRPr lang="en-US" sz="1800">
              <a:solidFill>
                <a:schemeClr val="tx2"/>
              </a:solidFill>
              <a:latin typeface="Roboto" charset="0"/>
              <a:ea typeface="ＭＳ Ｐゴシック" charset="0"/>
              <a:cs typeface="Roboto" charset="0"/>
              <a:sym typeface="Roboto" charset="0"/>
            </a:endParaRPr>
          </a:p>
        </p:txBody>
      </p:sp>
      <p:sp>
        <p:nvSpPr>
          <p:cNvPr id="177169" name="AutoShape 17"/>
          <p:cNvSpPr>
            <a:spLocks/>
          </p:cNvSpPr>
          <p:nvPr/>
        </p:nvSpPr>
        <p:spPr bwMode="auto">
          <a:xfrm>
            <a:off x="1743076" y="5078017"/>
            <a:ext cx="1869281" cy="1869281"/>
          </a:xfrm>
          <a:custGeom>
            <a:avLst/>
            <a:gdLst>
              <a:gd name="T0" fmla="*/ 1246124 w 19679"/>
              <a:gd name="T1" fmla="*/ 1367836 h 19679"/>
              <a:gd name="T2" fmla="*/ 1246124 w 19679"/>
              <a:gd name="T3" fmla="*/ 1367836 h 19679"/>
              <a:gd name="T4" fmla="*/ 1246124 w 19679"/>
              <a:gd name="T5" fmla="*/ 1367836 h 19679"/>
              <a:gd name="T6" fmla="*/ 1246124 w 19679"/>
              <a:gd name="T7" fmla="*/ 13678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77170" name="AutoShape 18"/>
          <p:cNvSpPr>
            <a:spLocks/>
          </p:cNvSpPr>
          <p:nvPr/>
        </p:nvSpPr>
        <p:spPr bwMode="auto">
          <a:xfrm>
            <a:off x="3433762" y="6166248"/>
            <a:ext cx="2368154" cy="2368153"/>
          </a:xfrm>
          <a:custGeom>
            <a:avLst/>
            <a:gdLst>
              <a:gd name="T0" fmla="*/ 1578689 w 19679"/>
              <a:gd name="T1" fmla="*/ 1732883 h 19679"/>
              <a:gd name="T2" fmla="*/ 1578689 w 19679"/>
              <a:gd name="T3" fmla="*/ 1732883 h 19679"/>
              <a:gd name="T4" fmla="*/ 1578689 w 19679"/>
              <a:gd name="T5" fmla="*/ 1732883 h 19679"/>
              <a:gd name="T6" fmla="*/ 1578689 w 19679"/>
              <a:gd name="T7" fmla="*/ 17328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tx2"/>
              </a:solidFill>
            </a:endParaRPr>
          </a:p>
        </p:txBody>
      </p:sp>
      <p:sp>
        <p:nvSpPr>
          <p:cNvPr id="177171" name="AutoShape 19"/>
          <p:cNvSpPr>
            <a:spLocks/>
          </p:cNvSpPr>
          <p:nvPr/>
        </p:nvSpPr>
        <p:spPr bwMode="auto">
          <a:xfrm>
            <a:off x="4335066" y="6730603"/>
            <a:ext cx="565547" cy="1251347"/>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7172" name="AutoShape 20"/>
          <p:cNvSpPr>
            <a:spLocks/>
          </p:cNvSpPr>
          <p:nvPr/>
        </p:nvSpPr>
        <p:spPr bwMode="auto">
          <a:xfrm>
            <a:off x="2463404" y="5482829"/>
            <a:ext cx="466725" cy="1059656"/>
          </a:xfrm>
          <a:custGeom>
            <a:avLst/>
            <a:gdLst>
              <a:gd name="T0" fmla="*/ 311150 w 21472"/>
              <a:gd name="T1" fmla="*/ 706438 h 21558"/>
              <a:gd name="T2" fmla="*/ 311150 w 21472"/>
              <a:gd name="T3" fmla="*/ 706438 h 21558"/>
              <a:gd name="T4" fmla="*/ 311150 w 21472"/>
              <a:gd name="T5" fmla="*/ 706438 h 21558"/>
              <a:gd name="T6" fmla="*/ 311150 w 21472"/>
              <a:gd name="T7" fmla="*/ 70643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3" name="Chart 22"/>
          <p:cNvGraphicFramePr/>
          <p:nvPr>
            <p:extLst>
              <p:ext uri="{D42A27DB-BD31-4B8C-83A1-F6EECF244321}">
                <p14:modId xmlns:p14="http://schemas.microsoft.com/office/powerpoint/2010/main" val="2030902629"/>
              </p:ext>
            </p:extLst>
          </p:nvPr>
        </p:nvGraphicFramePr>
        <p:xfrm>
          <a:off x="8981982" y="4513770"/>
          <a:ext cx="2268252" cy="221683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4" name="Chart 23"/>
          <p:cNvGraphicFramePr/>
          <p:nvPr>
            <p:extLst>
              <p:ext uri="{D42A27DB-BD31-4B8C-83A1-F6EECF244321}">
                <p14:modId xmlns:p14="http://schemas.microsoft.com/office/powerpoint/2010/main" val="2066581454"/>
              </p:ext>
            </p:extLst>
          </p:nvPr>
        </p:nvGraphicFramePr>
        <p:xfrm>
          <a:off x="13194450" y="4513660"/>
          <a:ext cx="2268252" cy="2216834"/>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7B048B0-4D86-4219-8C5C-F057B99A177C}" type="slidenum">
              <a:rPr lang="en-US" sz="1500">
                <a:solidFill>
                  <a:schemeClr val="tx2"/>
                </a:solidFill>
              </a:rPr>
              <a:pPr algn="ctr" eaLnBrk="1">
                <a:lnSpc>
                  <a:spcPct val="100000"/>
                </a:lnSpc>
              </a:pPr>
              <a:t>17</a:t>
            </a:fld>
            <a:endParaRPr lang="en-US" sz="1800">
              <a:solidFill>
                <a:schemeClr val="tx2"/>
              </a:solidFill>
            </a:endParaRPr>
          </a:p>
        </p:txBody>
      </p:sp>
      <p:sp>
        <p:nvSpPr>
          <p:cNvPr id="21508" name="AutoShape 4"/>
          <p:cNvSpPr>
            <a:spLocks/>
          </p:cNvSpPr>
          <p:nvPr/>
        </p:nvSpPr>
        <p:spPr bwMode="auto">
          <a:xfrm>
            <a:off x="1604963" y="8142685"/>
            <a:ext cx="2715816"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2011 - 2012</a:t>
            </a:r>
            <a:endParaRPr lang="en-US" sz="1800" dirty="0">
              <a:solidFill>
                <a:schemeClr val="tx2"/>
              </a:solidFill>
              <a:latin typeface="Roboto" charset="0"/>
              <a:ea typeface="ＭＳ Ｐゴシック" charset="0"/>
              <a:cs typeface="Roboto" charset="0"/>
              <a:sym typeface="Roboto" charset="0"/>
            </a:endParaRPr>
          </a:p>
        </p:txBody>
      </p:sp>
      <p:sp>
        <p:nvSpPr>
          <p:cNvPr id="21509" name="AutoShape 5"/>
          <p:cNvSpPr>
            <a:spLocks/>
          </p:cNvSpPr>
          <p:nvPr/>
        </p:nvSpPr>
        <p:spPr bwMode="auto">
          <a:xfrm>
            <a:off x="1404938" y="8561785"/>
            <a:ext cx="3115866"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0" name="AutoShape 6"/>
          <p:cNvSpPr>
            <a:spLocks/>
          </p:cNvSpPr>
          <p:nvPr/>
        </p:nvSpPr>
        <p:spPr bwMode="auto">
          <a:xfrm>
            <a:off x="5670948" y="8142685"/>
            <a:ext cx="271581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2012 - 2013</a:t>
            </a:r>
            <a:endParaRPr lang="en-US" sz="1800">
              <a:solidFill>
                <a:schemeClr val="tx2"/>
              </a:solidFill>
              <a:latin typeface="Roboto" charset="0"/>
              <a:ea typeface="ＭＳ Ｐゴシック" charset="0"/>
              <a:cs typeface="Roboto" charset="0"/>
              <a:sym typeface="Roboto" charset="0"/>
            </a:endParaRPr>
          </a:p>
        </p:txBody>
      </p:sp>
      <p:sp>
        <p:nvSpPr>
          <p:cNvPr id="21511" name="AutoShape 7"/>
          <p:cNvSpPr>
            <a:spLocks/>
          </p:cNvSpPr>
          <p:nvPr/>
        </p:nvSpPr>
        <p:spPr bwMode="auto">
          <a:xfrm>
            <a:off x="9900048" y="8142685"/>
            <a:ext cx="2715815"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2013 - 2014</a:t>
            </a:r>
            <a:endParaRPr lang="en-US" sz="1800" dirty="0">
              <a:solidFill>
                <a:schemeClr val="tx2"/>
              </a:solidFill>
              <a:latin typeface="Roboto" charset="0"/>
              <a:ea typeface="ＭＳ Ｐゴシック" charset="0"/>
              <a:cs typeface="Roboto" charset="0"/>
              <a:sym typeface="Roboto" charset="0"/>
            </a:endParaRPr>
          </a:p>
        </p:txBody>
      </p:sp>
      <p:sp>
        <p:nvSpPr>
          <p:cNvPr id="21512" name="AutoShape 8"/>
          <p:cNvSpPr>
            <a:spLocks/>
          </p:cNvSpPr>
          <p:nvPr/>
        </p:nvSpPr>
        <p:spPr bwMode="auto">
          <a:xfrm>
            <a:off x="13977938" y="8142685"/>
            <a:ext cx="2715816" cy="419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2014 - 2015</a:t>
            </a:r>
            <a:endParaRPr lang="en-US" sz="1800">
              <a:solidFill>
                <a:schemeClr val="tx2"/>
              </a:solidFill>
              <a:latin typeface="Roboto" charset="0"/>
              <a:ea typeface="ＭＳ Ｐゴシック" charset="0"/>
              <a:cs typeface="Roboto" charset="0"/>
              <a:sym typeface="Roboto" charset="0"/>
            </a:endParaRPr>
          </a:p>
        </p:txBody>
      </p:sp>
      <p:sp>
        <p:nvSpPr>
          <p:cNvPr id="21513" name="AutoShape 9"/>
          <p:cNvSpPr>
            <a:spLocks/>
          </p:cNvSpPr>
          <p:nvPr/>
        </p:nvSpPr>
        <p:spPr bwMode="auto">
          <a:xfrm>
            <a:off x="14443473" y="5525691"/>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21514" name="AutoShape 10"/>
          <p:cNvSpPr>
            <a:spLocks/>
          </p:cNvSpPr>
          <p:nvPr/>
        </p:nvSpPr>
        <p:spPr bwMode="auto">
          <a:xfrm>
            <a:off x="10366773" y="5528073"/>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515" name="AutoShape 11"/>
          <p:cNvSpPr>
            <a:spLocks/>
          </p:cNvSpPr>
          <p:nvPr/>
        </p:nvSpPr>
        <p:spPr bwMode="auto">
          <a:xfrm>
            <a:off x="6136482" y="5528073"/>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516" name="AutoShape 12"/>
          <p:cNvSpPr>
            <a:spLocks/>
          </p:cNvSpPr>
          <p:nvPr/>
        </p:nvSpPr>
        <p:spPr bwMode="auto">
          <a:xfrm>
            <a:off x="2121694" y="5525691"/>
            <a:ext cx="1783556" cy="1834753"/>
          </a:xfrm>
          <a:custGeom>
            <a:avLst/>
            <a:gdLst>
              <a:gd name="T0" fmla="*/ 1189038 w 21600"/>
              <a:gd name="T1" fmla="*/ 1223169 h 21600"/>
              <a:gd name="T2" fmla="*/ 1189038 w 21600"/>
              <a:gd name="T3" fmla="*/ 1223169 h 21600"/>
              <a:gd name="T4" fmla="*/ 1189038 w 21600"/>
              <a:gd name="T5" fmla="*/ 1223169 h 21600"/>
              <a:gd name="T6" fmla="*/ 1189038 w 21600"/>
              <a:gd name="T7" fmla="*/ 1223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517" name="AutoShape 13"/>
          <p:cNvSpPr>
            <a:spLocks/>
          </p:cNvSpPr>
          <p:nvPr/>
        </p:nvSpPr>
        <p:spPr bwMode="auto">
          <a:xfrm>
            <a:off x="5470923" y="8561785"/>
            <a:ext cx="3115865"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intiis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delluptatem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velitatem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paso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magnatur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sinvel</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que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voluptatenis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1518" name="AutoShape 14"/>
          <p:cNvSpPr>
            <a:spLocks/>
          </p:cNvSpPr>
          <p:nvPr/>
        </p:nvSpPr>
        <p:spPr bwMode="auto">
          <a:xfrm>
            <a:off x="9700023" y="8561785"/>
            <a:ext cx="3115865"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21519" name="AutoShape 15"/>
          <p:cNvSpPr>
            <a:spLocks/>
          </p:cNvSpPr>
          <p:nvPr/>
        </p:nvSpPr>
        <p:spPr bwMode="auto">
          <a:xfrm>
            <a:off x="13777913" y="8561785"/>
            <a:ext cx="3115866" cy="17585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intiis delluptatem velitatem paso escienis magnatur sunt, sinvel erum que voluptatenis.</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027373-73B9-44FA-8F4F-62BD163D094C}" type="slidenum">
              <a:rPr lang="en-US" sz="1500">
                <a:solidFill>
                  <a:schemeClr val="tx2"/>
                </a:solidFill>
              </a:rPr>
              <a:pPr algn="ctr" eaLnBrk="1">
                <a:lnSpc>
                  <a:spcPct val="100000"/>
                </a:lnSpc>
              </a:pPr>
              <a:t>170</a:t>
            </a:fld>
            <a:endParaRPr lang="en-US" sz="1800">
              <a:solidFill>
                <a:schemeClr val="tx2"/>
              </a:solidFill>
            </a:endParaRPr>
          </a:p>
        </p:txBody>
      </p:sp>
      <p:sp>
        <p:nvSpPr>
          <p:cNvPr id="178180" name="AutoShape 4"/>
          <p:cNvSpPr>
            <a:spLocks/>
          </p:cNvSpPr>
          <p:nvPr/>
        </p:nvSpPr>
        <p:spPr bwMode="auto">
          <a:xfrm>
            <a:off x="10287000" y="4844653"/>
            <a:ext cx="957263" cy="957263"/>
          </a:xfrm>
          <a:custGeom>
            <a:avLst/>
            <a:gdLst>
              <a:gd name="T0" fmla="*/ 638143 w 19679"/>
              <a:gd name="T1" fmla="*/ 700472 h 19679"/>
              <a:gd name="T2" fmla="*/ 638143 w 19679"/>
              <a:gd name="T3" fmla="*/ 700472 h 19679"/>
              <a:gd name="T4" fmla="*/ 638143 w 19679"/>
              <a:gd name="T5" fmla="*/ 700472 h 19679"/>
              <a:gd name="T6" fmla="*/ 638143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sz="1800">
              <a:solidFill>
                <a:schemeClr val="tx2"/>
              </a:solidFill>
            </a:endParaRPr>
          </a:p>
        </p:txBody>
      </p:sp>
      <p:sp>
        <p:nvSpPr>
          <p:cNvPr id="178181" name="Line 5"/>
          <p:cNvSpPr>
            <a:spLocks noChangeShapeType="1"/>
          </p:cNvSpPr>
          <p:nvPr/>
        </p:nvSpPr>
        <p:spPr bwMode="auto">
          <a:xfrm flipV="1">
            <a:off x="13671947" y="4850607"/>
            <a:ext cx="0" cy="941785"/>
          </a:xfrm>
          <a:prstGeom prst="line">
            <a:avLst/>
          </a:prstGeom>
          <a:noFill/>
          <a:ln w="1270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78182" name="AutoShape 6"/>
          <p:cNvSpPr>
            <a:spLocks/>
          </p:cNvSpPr>
          <p:nvPr/>
        </p:nvSpPr>
        <p:spPr bwMode="auto">
          <a:xfrm>
            <a:off x="12027694" y="5047060"/>
            <a:ext cx="1200150" cy="13335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8183" name="AutoShape 7"/>
          <p:cNvSpPr>
            <a:spLocks/>
          </p:cNvSpPr>
          <p:nvPr/>
        </p:nvSpPr>
        <p:spPr bwMode="auto">
          <a:xfrm>
            <a:off x="12027694" y="5256610"/>
            <a:ext cx="850106" cy="133350"/>
          </a:xfrm>
          <a:custGeom>
            <a:avLst/>
            <a:gdLst>
              <a:gd name="T0" fmla="*/ 566738 w 21600"/>
              <a:gd name="T1" fmla="*/ 88900 h 21600"/>
              <a:gd name="T2" fmla="*/ 566738 w 21600"/>
              <a:gd name="T3" fmla="*/ 88900 h 21600"/>
              <a:gd name="T4" fmla="*/ 566738 w 21600"/>
              <a:gd name="T5" fmla="*/ 88900 h 21600"/>
              <a:gd name="T6" fmla="*/ 566738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78184" name="AutoShape 8"/>
          <p:cNvSpPr>
            <a:spLocks/>
          </p:cNvSpPr>
          <p:nvPr/>
        </p:nvSpPr>
        <p:spPr bwMode="auto">
          <a:xfrm>
            <a:off x="12027694" y="5466160"/>
            <a:ext cx="1352550" cy="13335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78185" name="AutoShape 9"/>
          <p:cNvSpPr>
            <a:spLocks/>
          </p:cNvSpPr>
          <p:nvPr/>
        </p:nvSpPr>
        <p:spPr bwMode="auto">
          <a:xfrm>
            <a:off x="12027694" y="5675710"/>
            <a:ext cx="475060" cy="133350"/>
          </a:xfrm>
          <a:custGeom>
            <a:avLst/>
            <a:gdLst>
              <a:gd name="T0" fmla="*/ 316707 w 21600"/>
              <a:gd name="T1" fmla="*/ 88900 h 21600"/>
              <a:gd name="T2" fmla="*/ 316707 w 21600"/>
              <a:gd name="T3" fmla="*/ 88900 h 21600"/>
              <a:gd name="T4" fmla="*/ 316707 w 21600"/>
              <a:gd name="T5" fmla="*/ 88900 h 21600"/>
              <a:gd name="T6" fmla="*/ 316707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8186" name="AutoShape 10"/>
          <p:cNvSpPr>
            <a:spLocks/>
          </p:cNvSpPr>
          <p:nvPr/>
        </p:nvSpPr>
        <p:spPr bwMode="auto">
          <a:xfrm>
            <a:off x="15760304" y="5047060"/>
            <a:ext cx="1200150" cy="133350"/>
          </a:xfrm>
          <a:custGeom>
            <a:avLst/>
            <a:gdLst>
              <a:gd name="T0" fmla="*/ 800100 w 21600"/>
              <a:gd name="T1" fmla="*/ 88900 h 21600"/>
              <a:gd name="T2" fmla="*/ 800100 w 21600"/>
              <a:gd name="T3" fmla="*/ 88900 h 21600"/>
              <a:gd name="T4" fmla="*/ 800100 w 21600"/>
              <a:gd name="T5" fmla="*/ 88900 h 21600"/>
              <a:gd name="T6" fmla="*/ 8001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78187" name="AutoShape 11"/>
          <p:cNvSpPr>
            <a:spLocks/>
          </p:cNvSpPr>
          <p:nvPr/>
        </p:nvSpPr>
        <p:spPr bwMode="auto">
          <a:xfrm>
            <a:off x="15760304" y="5256610"/>
            <a:ext cx="848915" cy="133350"/>
          </a:xfrm>
          <a:custGeom>
            <a:avLst/>
            <a:gdLst>
              <a:gd name="T0" fmla="*/ 565944 w 21600"/>
              <a:gd name="T1" fmla="*/ 88900 h 21600"/>
              <a:gd name="T2" fmla="*/ 565944 w 21600"/>
              <a:gd name="T3" fmla="*/ 88900 h 21600"/>
              <a:gd name="T4" fmla="*/ 565944 w 21600"/>
              <a:gd name="T5" fmla="*/ 88900 h 21600"/>
              <a:gd name="T6" fmla="*/ 565944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78188" name="AutoShape 12"/>
          <p:cNvSpPr>
            <a:spLocks/>
          </p:cNvSpPr>
          <p:nvPr/>
        </p:nvSpPr>
        <p:spPr bwMode="auto">
          <a:xfrm>
            <a:off x="15760304" y="5466160"/>
            <a:ext cx="1352550" cy="133350"/>
          </a:xfrm>
          <a:custGeom>
            <a:avLst/>
            <a:gdLst>
              <a:gd name="T0" fmla="*/ 901700 w 21600"/>
              <a:gd name="T1" fmla="*/ 88900 h 21600"/>
              <a:gd name="T2" fmla="*/ 901700 w 21600"/>
              <a:gd name="T3" fmla="*/ 88900 h 21600"/>
              <a:gd name="T4" fmla="*/ 901700 w 21600"/>
              <a:gd name="T5" fmla="*/ 88900 h 21600"/>
              <a:gd name="T6" fmla="*/ 901700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78189" name="AutoShape 13"/>
          <p:cNvSpPr>
            <a:spLocks/>
          </p:cNvSpPr>
          <p:nvPr/>
        </p:nvSpPr>
        <p:spPr bwMode="auto">
          <a:xfrm>
            <a:off x="15760304" y="5675710"/>
            <a:ext cx="475059" cy="133350"/>
          </a:xfrm>
          <a:custGeom>
            <a:avLst/>
            <a:gdLst>
              <a:gd name="T0" fmla="*/ 316706 w 21600"/>
              <a:gd name="T1" fmla="*/ 88900 h 21600"/>
              <a:gd name="T2" fmla="*/ 316706 w 21600"/>
              <a:gd name="T3" fmla="*/ 88900 h 21600"/>
              <a:gd name="T4" fmla="*/ 316706 w 21600"/>
              <a:gd name="T5" fmla="*/ 88900 h 21600"/>
              <a:gd name="T6" fmla="*/ 316706 w 21600"/>
              <a:gd name="T7" fmla="*/ 8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78190" name="AutoShape 14"/>
          <p:cNvSpPr>
            <a:spLocks/>
          </p:cNvSpPr>
          <p:nvPr/>
        </p:nvSpPr>
        <p:spPr bwMode="auto">
          <a:xfrm>
            <a:off x="15131653" y="5005388"/>
            <a:ext cx="451247" cy="839391"/>
          </a:xfrm>
          <a:custGeom>
            <a:avLst/>
            <a:gdLst>
              <a:gd name="T0" fmla="*/ 300817 w 21329"/>
              <a:gd name="T1" fmla="*/ 559594 h 21600"/>
              <a:gd name="T2" fmla="*/ 300817 w 21329"/>
              <a:gd name="T3" fmla="*/ 559594 h 21600"/>
              <a:gd name="T4" fmla="*/ 300817 w 21329"/>
              <a:gd name="T5" fmla="*/ 559594 h 21600"/>
              <a:gd name="T6" fmla="*/ 300817 w 21329"/>
              <a:gd name="T7" fmla="*/ 559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sp>
        <p:nvSpPr>
          <p:cNvPr id="178191" name="AutoShape 15"/>
          <p:cNvSpPr>
            <a:spLocks/>
          </p:cNvSpPr>
          <p:nvPr/>
        </p:nvSpPr>
        <p:spPr bwMode="auto">
          <a:xfrm>
            <a:off x="11496675" y="5005388"/>
            <a:ext cx="361950" cy="803672"/>
          </a:xfrm>
          <a:custGeom>
            <a:avLst/>
            <a:gdLst>
              <a:gd name="T0" fmla="*/ 241300 w 21600"/>
              <a:gd name="T1" fmla="*/ 535782 h 21600"/>
              <a:gd name="T2" fmla="*/ 241300 w 21600"/>
              <a:gd name="T3" fmla="*/ 535782 h 21600"/>
              <a:gd name="T4" fmla="*/ 241300 w 21600"/>
              <a:gd name="T5" fmla="*/ 535782 h 21600"/>
              <a:gd name="T6" fmla="*/ 241300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tx2"/>
          </a:solidFill>
          <a:ln>
            <a:noFill/>
          </a:ln>
          <a:effectLst/>
          <a:extLst/>
        </p:spPr>
        <p:txBody>
          <a:bodyPr lIns="28575" tIns="28575" rIns="28575" bIns="28575" anchor="ctr"/>
          <a:lstStyle/>
          <a:p>
            <a:endParaRPr lang="id-ID" sz="1800">
              <a:solidFill>
                <a:schemeClr val="tx2"/>
              </a:solidFill>
            </a:endParaRPr>
          </a:p>
        </p:txBody>
      </p:sp>
      <p:grpSp>
        <p:nvGrpSpPr>
          <p:cNvPr id="2" name="Group 1"/>
          <p:cNvGrpSpPr/>
          <p:nvPr/>
        </p:nvGrpSpPr>
        <p:grpSpPr>
          <a:xfrm>
            <a:off x="1644253" y="4687491"/>
            <a:ext cx="6881813" cy="4232672"/>
            <a:chOff x="2192338" y="3963988"/>
            <a:chExt cx="9175750" cy="5643562"/>
          </a:xfrm>
        </p:grpSpPr>
        <p:sp>
          <p:nvSpPr>
            <p:cNvPr id="178193" name="AutoShape 17"/>
            <p:cNvSpPr>
              <a:spLocks/>
            </p:cNvSpPr>
            <p:nvPr/>
          </p:nvSpPr>
          <p:spPr bwMode="auto">
            <a:xfrm>
              <a:off x="11334750" y="4673600"/>
              <a:ext cx="33338" cy="61913"/>
            </a:xfrm>
            <a:custGeom>
              <a:avLst/>
              <a:gdLst>
                <a:gd name="T0" fmla="*/ 16668 w 21600"/>
                <a:gd name="T1" fmla="*/ 30963 h 21600"/>
                <a:gd name="T2" fmla="*/ 16668 w 21600"/>
                <a:gd name="T3" fmla="*/ 30963 h 21600"/>
                <a:gd name="T4" fmla="*/ 16668 w 21600"/>
                <a:gd name="T5" fmla="*/ 30963 h 21600"/>
                <a:gd name="T6" fmla="*/ 16668 w 21600"/>
                <a:gd name="T7" fmla="*/ 30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600" y="827"/>
                  </a:lnTo>
                  <a:cubicBezTo>
                    <a:pt x="21600" y="827"/>
                    <a:pt x="20046" y="0"/>
                    <a:pt x="20046" y="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4" name="AutoShape 18"/>
            <p:cNvSpPr>
              <a:spLocks/>
            </p:cNvSpPr>
            <p:nvPr/>
          </p:nvSpPr>
          <p:spPr bwMode="auto">
            <a:xfrm>
              <a:off x="11204575" y="4413250"/>
              <a:ext cx="74613" cy="65088"/>
            </a:xfrm>
            <a:custGeom>
              <a:avLst/>
              <a:gdLst>
                <a:gd name="T0" fmla="*/ 37304 w 21600"/>
                <a:gd name="T1" fmla="*/ 32550 h 21600"/>
                <a:gd name="T2" fmla="*/ 37304 w 21600"/>
                <a:gd name="T3" fmla="*/ 32550 h 21600"/>
                <a:gd name="T4" fmla="*/ 37304 w 21600"/>
                <a:gd name="T5" fmla="*/ 32550 h 21600"/>
                <a:gd name="T6" fmla="*/ 37304 w 21600"/>
                <a:gd name="T7" fmla="*/ 32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5" name="AutoShape 19"/>
            <p:cNvSpPr>
              <a:spLocks/>
            </p:cNvSpPr>
            <p:nvPr/>
          </p:nvSpPr>
          <p:spPr bwMode="auto">
            <a:xfrm>
              <a:off x="3883025" y="4191000"/>
              <a:ext cx="1798638" cy="1112838"/>
            </a:xfrm>
            <a:custGeom>
              <a:avLst/>
              <a:gdLst>
                <a:gd name="T0" fmla="*/ 899252 w 21600"/>
                <a:gd name="T1" fmla="*/ 556523 h 21600"/>
                <a:gd name="T2" fmla="*/ 899252 w 21600"/>
                <a:gd name="T3" fmla="*/ 556523 h 21600"/>
                <a:gd name="T4" fmla="*/ 899252 w 21600"/>
                <a:gd name="T5" fmla="*/ 556523 h 21600"/>
                <a:gd name="T6" fmla="*/ 899252 w 21600"/>
                <a:gd name="T7" fmla="*/ 5565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600" y="4666"/>
                  </a:lnTo>
                  <a:lnTo>
                    <a:pt x="21600"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6" name="AutoShape 20"/>
            <p:cNvSpPr>
              <a:spLocks/>
            </p:cNvSpPr>
            <p:nvPr/>
          </p:nvSpPr>
          <p:spPr bwMode="auto">
            <a:xfrm>
              <a:off x="5637213" y="4419600"/>
              <a:ext cx="1152525" cy="709613"/>
            </a:xfrm>
            <a:custGeom>
              <a:avLst/>
              <a:gdLst>
                <a:gd name="T0" fmla="*/ 576193 w 21581"/>
                <a:gd name="T1" fmla="*/ 354873 h 21600"/>
                <a:gd name="T2" fmla="*/ 576193 w 21581"/>
                <a:gd name="T3" fmla="*/ 354873 h 21600"/>
                <a:gd name="T4" fmla="*/ 576193 w 21581"/>
                <a:gd name="T5" fmla="*/ 354873 h 21600"/>
                <a:gd name="T6" fmla="*/ 576193 w 21581"/>
                <a:gd name="T7" fmla="*/ 3548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600"/>
                  </a:lnTo>
                  <a:lnTo>
                    <a:pt x="21565" y="21143"/>
                  </a:lnTo>
                  <a:cubicBezTo>
                    <a:pt x="21565" y="21143"/>
                    <a:pt x="21556" y="20832"/>
                    <a:pt x="21555" y="20728"/>
                  </a:cubicBezTo>
                  <a:cubicBezTo>
                    <a:pt x="21551" y="20507"/>
                    <a:pt x="21478" y="19855"/>
                    <a:pt x="21478" y="19855"/>
                  </a:cubicBezTo>
                  <a:cubicBezTo>
                    <a:pt x="21600"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399"/>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7" name="AutoShape 21"/>
            <p:cNvSpPr>
              <a:spLocks/>
            </p:cNvSpPr>
            <p:nvPr/>
          </p:nvSpPr>
          <p:spPr bwMode="auto">
            <a:xfrm>
              <a:off x="5637213" y="4419600"/>
              <a:ext cx="1162050" cy="717550"/>
            </a:xfrm>
            <a:custGeom>
              <a:avLst/>
              <a:gdLst>
                <a:gd name="T0" fmla="*/ 580982 w 21600"/>
                <a:gd name="T1" fmla="*/ 358842 h 21600"/>
                <a:gd name="T2" fmla="*/ 580982 w 21600"/>
                <a:gd name="T3" fmla="*/ 358842 h 21600"/>
                <a:gd name="T4" fmla="*/ 580982 w 21600"/>
                <a:gd name="T5" fmla="*/ 358842 h 21600"/>
                <a:gd name="T6" fmla="*/ 580982 w 21600"/>
                <a:gd name="T7" fmla="*/ 3588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600" y="21600"/>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600" y="21600"/>
                    <a:pt x="216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8" name="AutoShape 22"/>
            <p:cNvSpPr>
              <a:spLocks/>
            </p:cNvSpPr>
            <p:nvPr/>
          </p:nvSpPr>
          <p:spPr bwMode="auto">
            <a:xfrm>
              <a:off x="5605463" y="5100638"/>
              <a:ext cx="1220787" cy="801687"/>
            </a:xfrm>
            <a:custGeom>
              <a:avLst/>
              <a:gdLst>
                <a:gd name="T0" fmla="*/ 610349 w 21572"/>
                <a:gd name="T1" fmla="*/ 400918 h 21554"/>
                <a:gd name="T2" fmla="*/ 610349 w 21572"/>
                <a:gd name="T3" fmla="*/ 400918 h 21554"/>
                <a:gd name="T4" fmla="*/ 610349 w 21572"/>
                <a:gd name="T5" fmla="*/ 400918 h 21554"/>
                <a:gd name="T6" fmla="*/ 610349 w 21572"/>
                <a:gd name="T7" fmla="*/ 400918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600" y="21396"/>
                    <a:pt x="21499" y="21535"/>
                  </a:cubicBezTo>
                  <a:cubicBezTo>
                    <a:pt x="21452" y="21599"/>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199" name="AutoShape 23"/>
            <p:cNvSpPr>
              <a:spLocks/>
            </p:cNvSpPr>
            <p:nvPr/>
          </p:nvSpPr>
          <p:spPr bwMode="auto">
            <a:xfrm>
              <a:off x="5572125" y="5100638"/>
              <a:ext cx="1230313" cy="809625"/>
            </a:xfrm>
            <a:custGeom>
              <a:avLst/>
              <a:gdLst>
                <a:gd name="T0" fmla="*/ 615082 w 21539"/>
                <a:gd name="T1" fmla="*/ 404888 h 21600"/>
                <a:gd name="T2" fmla="*/ 615082 w 21539"/>
                <a:gd name="T3" fmla="*/ 404888 h 21600"/>
                <a:gd name="T4" fmla="*/ 615082 w 21539"/>
                <a:gd name="T5" fmla="*/ 404888 h 21600"/>
                <a:gd name="T6" fmla="*/ 615082 w 21539"/>
                <a:gd name="T7" fmla="*/ 404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599"/>
                  </a:moveTo>
                  <a:cubicBezTo>
                    <a:pt x="21291" y="21599"/>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600" y="21336"/>
                    <a:pt x="21443" y="21554"/>
                  </a:cubicBezTo>
                  <a:cubicBezTo>
                    <a:pt x="21428" y="21575"/>
                    <a:pt x="21401" y="21599"/>
                    <a:pt x="2135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0" name="AutoShape 24"/>
            <p:cNvSpPr>
              <a:spLocks/>
            </p:cNvSpPr>
            <p:nvPr/>
          </p:nvSpPr>
          <p:spPr bwMode="auto">
            <a:xfrm>
              <a:off x="4402138" y="5199063"/>
              <a:ext cx="1222375" cy="1004887"/>
            </a:xfrm>
            <a:custGeom>
              <a:avLst/>
              <a:gdLst>
                <a:gd name="T0" fmla="*/ 611143 w 21600"/>
                <a:gd name="T1" fmla="*/ 502537 h 21600"/>
                <a:gd name="T2" fmla="*/ 611143 w 21600"/>
                <a:gd name="T3" fmla="*/ 502537 h 21600"/>
                <a:gd name="T4" fmla="*/ 611143 w 21600"/>
                <a:gd name="T5" fmla="*/ 502537 h 21600"/>
                <a:gd name="T6" fmla="*/ 611143 w 21600"/>
                <a:gd name="T7" fmla="*/ 502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solidFill>
              <a:schemeClr val="accent2"/>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01" name="AutoShape 25"/>
            <p:cNvSpPr>
              <a:spLocks/>
            </p:cNvSpPr>
            <p:nvPr/>
          </p:nvSpPr>
          <p:spPr bwMode="auto">
            <a:xfrm>
              <a:off x="4402138" y="5165725"/>
              <a:ext cx="1230312" cy="1014413"/>
            </a:xfrm>
            <a:custGeom>
              <a:avLst/>
              <a:gdLst>
                <a:gd name="T0" fmla="*/ 615111 w 21600"/>
                <a:gd name="T1" fmla="*/ 507301 h 21600"/>
                <a:gd name="T2" fmla="*/ 615111 w 21600"/>
                <a:gd name="T3" fmla="*/ 507301 h 21600"/>
                <a:gd name="T4" fmla="*/ 615111 w 21600"/>
                <a:gd name="T5" fmla="*/ 507301 h 21600"/>
                <a:gd name="T6" fmla="*/ 615111 w 21600"/>
                <a:gd name="T7" fmla="*/ 507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2" name="AutoShape 26"/>
            <p:cNvSpPr>
              <a:spLocks/>
            </p:cNvSpPr>
            <p:nvPr/>
          </p:nvSpPr>
          <p:spPr bwMode="auto">
            <a:xfrm>
              <a:off x="2192338" y="5394325"/>
              <a:ext cx="1428750" cy="2397125"/>
            </a:xfrm>
            <a:custGeom>
              <a:avLst/>
              <a:gdLst>
                <a:gd name="T0" fmla="*/ 714289 w 21587"/>
                <a:gd name="T1" fmla="*/ 1198730 h 21589"/>
                <a:gd name="T2" fmla="*/ 714289 w 21587"/>
                <a:gd name="T3" fmla="*/ 1198730 h 21589"/>
                <a:gd name="T4" fmla="*/ 714289 w 21587"/>
                <a:gd name="T5" fmla="*/ 1198730 h 21589"/>
                <a:gd name="T6" fmla="*/ 714289 w 21587"/>
                <a:gd name="T7" fmla="*/ 1198730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0"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600"/>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3" name="AutoShape 27"/>
            <p:cNvSpPr>
              <a:spLocks/>
            </p:cNvSpPr>
            <p:nvPr/>
          </p:nvSpPr>
          <p:spPr bwMode="auto">
            <a:xfrm>
              <a:off x="2192338" y="5394325"/>
              <a:ext cx="1438275" cy="2405063"/>
            </a:xfrm>
            <a:custGeom>
              <a:avLst/>
              <a:gdLst>
                <a:gd name="T0" fmla="*/ 719085 w 21588"/>
                <a:gd name="T1" fmla="*/ 1202755 h 21600"/>
                <a:gd name="T2" fmla="*/ 719085 w 21588"/>
                <a:gd name="T3" fmla="*/ 1202755 h 21600"/>
                <a:gd name="T4" fmla="*/ 719085 w 21588"/>
                <a:gd name="T5" fmla="*/ 1202755 h 21600"/>
                <a:gd name="T6" fmla="*/ 719085 w 21588"/>
                <a:gd name="T7" fmla="*/ 1202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6"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4" name="AutoShape 28"/>
            <p:cNvSpPr>
              <a:spLocks/>
            </p:cNvSpPr>
            <p:nvPr/>
          </p:nvSpPr>
          <p:spPr bwMode="auto">
            <a:xfrm>
              <a:off x="2841625" y="5556250"/>
              <a:ext cx="1112838" cy="1722438"/>
            </a:xfrm>
            <a:custGeom>
              <a:avLst/>
              <a:gdLst>
                <a:gd name="T0" fmla="*/ 556378 w 21600"/>
                <a:gd name="T1" fmla="*/ 861379 h 21552"/>
                <a:gd name="T2" fmla="*/ 556378 w 21600"/>
                <a:gd name="T3" fmla="*/ 861379 h 21552"/>
                <a:gd name="T4" fmla="*/ 556378 w 21600"/>
                <a:gd name="T5" fmla="*/ 861379 h 21552"/>
                <a:gd name="T6" fmla="*/ 556378 w 21600"/>
                <a:gd name="T7" fmla="*/ 861379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600"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599"/>
                    <a:pt x="14258" y="21547"/>
                  </a:cubicBezTo>
                  <a:cubicBezTo>
                    <a:pt x="12547" y="20842"/>
                    <a:pt x="10016" y="17518"/>
                    <a:pt x="10016" y="17518"/>
                  </a:cubicBezTo>
                  <a:lnTo>
                    <a:pt x="0" y="8109"/>
                  </a:lnTo>
                  <a:lnTo>
                    <a:pt x="713" y="6266"/>
                  </a:lnTo>
                  <a:cubicBezTo>
                    <a:pt x="713" y="6266"/>
                    <a:pt x="713" y="6266"/>
                    <a:pt x="713" y="6266"/>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5" name="AutoShape 29"/>
            <p:cNvSpPr>
              <a:spLocks/>
            </p:cNvSpPr>
            <p:nvPr/>
          </p:nvSpPr>
          <p:spPr bwMode="auto">
            <a:xfrm>
              <a:off x="2841625" y="5556250"/>
              <a:ext cx="1122363" cy="1731963"/>
            </a:xfrm>
            <a:custGeom>
              <a:avLst/>
              <a:gdLst>
                <a:gd name="T0" fmla="*/ 561140 w 21600"/>
                <a:gd name="T1" fmla="*/ 866143 h 21600"/>
                <a:gd name="T2" fmla="*/ 561140 w 21600"/>
                <a:gd name="T3" fmla="*/ 866143 h 21600"/>
                <a:gd name="T4" fmla="*/ 561140 w 21600"/>
                <a:gd name="T5" fmla="*/ 866143 h 21600"/>
                <a:gd name="T6" fmla="*/ 561140 w 21600"/>
                <a:gd name="T7" fmla="*/ 866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599"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6" name="AutoShape 30"/>
            <p:cNvSpPr>
              <a:spLocks/>
            </p:cNvSpPr>
            <p:nvPr/>
          </p:nvSpPr>
          <p:spPr bwMode="auto">
            <a:xfrm>
              <a:off x="2322513" y="4483100"/>
              <a:ext cx="1406525" cy="1171575"/>
            </a:xfrm>
            <a:custGeom>
              <a:avLst/>
              <a:gdLst>
                <a:gd name="T0" fmla="*/ 703178 w 21555"/>
                <a:gd name="T1" fmla="*/ 586901 h 21581"/>
                <a:gd name="T2" fmla="*/ 703178 w 21555"/>
                <a:gd name="T3" fmla="*/ 586901 h 21581"/>
                <a:gd name="T4" fmla="*/ 703178 w 21555"/>
                <a:gd name="T5" fmla="*/ 586901 h 21581"/>
                <a:gd name="T6" fmla="*/ 703178 w 21555"/>
                <a:gd name="T7" fmla="*/ 586901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1"/>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1"/>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70"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7" name="AutoShape 31"/>
            <p:cNvSpPr>
              <a:spLocks/>
            </p:cNvSpPr>
            <p:nvPr/>
          </p:nvSpPr>
          <p:spPr bwMode="auto">
            <a:xfrm>
              <a:off x="3459163" y="4159250"/>
              <a:ext cx="1042987" cy="1685925"/>
            </a:xfrm>
            <a:custGeom>
              <a:avLst/>
              <a:gdLst>
                <a:gd name="T0" fmla="*/ 521455 w 21600"/>
                <a:gd name="T1" fmla="*/ 843120 h 21600"/>
                <a:gd name="T2" fmla="*/ 521455 w 21600"/>
                <a:gd name="T3" fmla="*/ 843120 h 21600"/>
                <a:gd name="T4" fmla="*/ 521455 w 21600"/>
                <a:gd name="T5" fmla="*/ 843120 h 21600"/>
                <a:gd name="T6" fmla="*/ 521455 w 21600"/>
                <a:gd name="T7" fmla="*/ 84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600"/>
                  </a:lnTo>
                  <a:lnTo>
                    <a:pt x="21599"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08" name="AutoShape 32"/>
            <p:cNvSpPr>
              <a:spLocks/>
            </p:cNvSpPr>
            <p:nvPr/>
          </p:nvSpPr>
          <p:spPr bwMode="auto">
            <a:xfrm>
              <a:off x="3459163" y="4159250"/>
              <a:ext cx="1050925" cy="1695450"/>
            </a:xfrm>
            <a:custGeom>
              <a:avLst/>
              <a:gdLst>
                <a:gd name="T0" fmla="*/ 525424 w 21600"/>
                <a:gd name="T1" fmla="*/ 847883 h 21600"/>
                <a:gd name="T2" fmla="*/ 525424 w 21600"/>
                <a:gd name="T3" fmla="*/ 847883 h 21600"/>
                <a:gd name="T4" fmla="*/ 525424 w 21600"/>
                <a:gd name="T5" fmla="*/ 847883 h 21600"/>
                <a:gd name="T6" fmla="*/ 525424 w 21600"/>
                <a:gd name="T7" fmla="*/ 8478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599" y="14519"/>
                  </a:lnTo>
                  <a:lnTo>
                    <a:pt x="21593" y="14545"/>
                  </a:lnTo>
                  <a:cubicBezTo>
                    <a:pt x="21593" y="14545"/>
                    <a:pt x="19926" y="21599"/>
                    <a:pt x="1992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09" name="AutoShape 33"/>
            <p:cNvSpPr>
              <a:spLocks/>
            </p:cNvSpPr>
            <p:nvPr/>
          </p:nvSpPr>
          <p:spPr bwMode="auto">
            <a:xfrm>
              <a:off x="2614613" y="3963988"/>
              <a:ext cx="1176337" cy="847725"/>
            </a:xfrm>
            <a:custGeom>
              <a:avLst/>
              <a:gdLst>
                <a:gd name="T0" fmla="*/ 588098 w 21471"/>
                <a:gd name="T1" fmla="*/ 423942 h 21600"/>
                <a:gd name="T2" fmla="*/ 588098 w 21471"/>
                <a:gd name="T3" fmla="*/ 423942 h 21600"/>
                <a:gd name="T4" fmla="*/ 588098 w 21471"/>
                <a:gd name="T5" fmla="*/ 423942 h 21600"/>
                <a:gd name="T6" fmla="*/ 588098 w 21471"/>
                <a:gd name="T7" fmla="*/ 4239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599"/>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0" name="AutoShape 34"/>
            <p:cNvSpPr>
              <a:spLocks/>
            </p:cNvSpPr>
            <p:nvPr/>
          </p:nvSpPr>
          <p:spPr bwMode="auto">
            <a:xfrm>
              <a:off x="2614613" y="3963988"/>
              <a:ext cx="1184275" cy="857250"/>
            </a:xfrm>
            <a:custGeom>
              <a:avLst/>
              <a:gdLst>
                <a:gd name="T0" fmla="*/ 592094 w 21536"/>
                <a:gd name="T1" fmla="*/ 428705 h 21600"/>
                <a:gd name="T2" fmla="*/ 592094 w 21536"/>
                <a:gd name="T3" fmla="*/ 428705 h 21600"/>
                <a:gd name="T4" fmla="*/ 592094 w 21536"/>
                <a:gd name="T5" fmla="*/ 428705 h 21600"/>
                <a:gd name="T6" fmla="*/ 592094 w 21536"/>
                <a:gd name="T7" fmla="*/ 4287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8"/>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1" name="AutoShape 35"/>
            <p:cNvSpPr>
              <a:spLocks/>
            </p:cNvSpPr>
            <p:nvPr/>
          </p:nvSpPr>
          <p:spPr bwMode="auto">
            <a:xfrm>
              <a:off x="3752850" y="5751513"/>
              <a:ext cx="976313" cy="1230312"/>
            </a:xfrm>
            <a:custGeom>
              <a:avLst/>
              <a:gdLst>
                <a:gd name="T0" fmla="*/ 488121 w 21600"/>
                <a:gd name="T1" fmla="*/ 615271 h 21600"/>
                <a:gd name="T2" fmla="*/ 488121 w 21600"/>
                <a:gd name="T3" fmla="*/ 615271 h 21600"/>
                <a:gd name="T4" fmla="*/ 488121 w 21600"/>
                <a:gd name="T5" fmla="*/ 615271 h 21600"/>
                <a:gd name="T6" fmla="*/ 488121 w 21600"/>
                <a:gd name="T7" fmla="*/ 6152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600"/>
                  </a:lnTo>
                  <a:lnTo>
                    <a:pt x="21600"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solidFill>
              <a:schemeClr val="accent2"/>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12" name="AutoShape 36"/>
            <p:cNvSpPr>
              <a:spLocks/>
            </p:cNvSpPr>
            <p:nvPr/>
          </p:nvSpPr>
          <p:spPr bwMode="auto">
            <a:xfrm>
              <a:off x="3752850" y="5751513"/>
              <a:ext cx="985838" cy="1239837"/>
            </a:xfrm>
            <a:custGeom>
              <a:avLst/>
              <a:gdLst>
                <a:gd name="T0" fmla="*/ 492883 w 21600"/>
                <a:gd name="T1" fmla="*/ 620034 h 21600"/>
                <a:gd name="T2" fmla="*/ 492883 w 21600"/>
                <a:gd name="T3" fmla="*/ 620034 h 21600"/>
                <a:gd name="T4" fmla="*/ 492883 w 21600"/>
                <a:gd name="T5" fmla="*/ 620034 h 21600"/>
                <a:gd name="T6" fmla="*/ 492883 w 21600"/>
                <a:gd name="T7" fmla="*/ 6200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600"/>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600" y="6035"/>
                  </a:lnTo>
                  <a:lnTo>
                    <a:pt x="21588" y="6105"/>
                  </a:lnTo>
                  <a:cubicBezTo>
                    <a:pt x="21588" y="6105"/>
                    <a:pt x="19127" y="21600"/>
                    <a:pt x="1912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3" name="AutoShape 37"/>
            <p:cNvSpPr>
              <a:spLocks/>
            </p:cNvSpPr>
            <p:nvPr/>
          </p:nvSpPr>
          <p:spPr bwMode="auto">
            <a:xfrm>
              <a:off x="3427413" y="6854825"/>
              <a:ext cx="1182687" cy="1384300"/>
            </a:xfrm>
            <a:custGeom>
              <a:avLst/>
              <a:gdLst>
                <a:gd name="T0" fmla="*/ 591300 w 21600"/>
                <a:gd name="T1" fmla="*/ 692279 h 21600"/>
                <a:gd name="T2" fmla="*/ 591300 w 21600"/>
                <a:gd name="T3" fmla="*/ 692279 h 21600"/>
                <a:gd name="T4" fmla="*/ 591300 w 21600"/>
                <a:gd name="T5" fmla="*/ 692279 h 21600"/>
                <a:gd name="T6" fmla="*/ 591300 w 21600"/>
                <a:gd name="T7" fmla="*/ 692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599"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4" name="AutoShape 38"/>
            <p:cNvSpPr>
              <a:spLocks/>
            </p:cNvSpPr>
            <p:nvPr/>
          </p:nvSpPr>
          <p:spPr bwMode="auto">
            <a:xfrm>
              <a:off x="3427413" y="6854825"/>
              <a:ext cx="1192212" cy="1393825"/>
            </a:xfrm>
            <a:custGeom>
              <a:avLst/>
              <a:gdLst>
                <a:gd name="T0" fmla="*/ 596062 w 21600"/>
                <a:gd name="T1" fmla="*/ 697042 h 21600"/>
                <a:gd name="T2" fmla="*/ 596062 w 21600"/>
                <a:gd name="T3" fmla="*/ 697042 h 21600"/>
                <a:gd name="T4" fmla="*/ 596062 w 21600"/>
                <a:gd name="T5" fmla="*/ 697042 h 21600"/>
                <a:gd name="T6" fmla="*/ 596062 w 21600"/>
                <a:gd name="T7" fmla="*/ 6970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600" y="2071"/>
                  </a:lnTo>
                  <a:lnTo>
                    <a:pt x="18744" y="21432"/>
                  </a:lnTo>
                  <a:cubicBezTo>
                    <a:pt x="18744" y="21432"/>
                    <a:pt x="18705" y="21599"/>
                    <a:pt x="187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5" name="AutoShape 39"/>
            <p:cNvSpPr>
              <a:spLocks/>
            </p:cNvSpPr>
            <p:nvPr/>
          </p:nvSpPr>
          <p:spPr bwMode="auto">
            <a:xfrm>
              <a:off x="4629150" y="6108700"/>
              <a:ext cx="1271588" cy="993775"/>
            </a:xfrm>
            <a:custGeom>
              <a:avLst/>
              <a:gdLst>
                <a:gd name="T0" fmla="*/ 635747 w 21600"/>
                <a:gd name="T1" fmla="*/ 496980 h 21600"/>
                <a:gd name="T2" fmla="*/ 635747 w 21600"/>
                <a:gd name="T3" fmla="*/ 496980 h 21600"/>
                <a:gd name="T4" fmla="*/ 635747 w 21600"/>
                <a:gd name="T5" fmla="*/ 496980 h 21600"/>
                <a:gd name="T6" fmla="*/ 635747 w 21600"/>
                <a:gd name="T7" fmla="*/ 496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599"/>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6" name="AutoShape 40"/>
            <p:cNvSpPr>
              <a:spLocks/>
            </p:cNvSpPr>
            <p:nvPr/>
          </p:nvSpPr>
          <p:spPr bwMode="auto">
            <a:xfrm>
              <a:off x="4597400" y="6108700"/>
              <a:ext cx="1279525" cy="1003300"/>
            </a:xfrm>
            <a:custGeom>
              <a:avLst/>
              <a:gdLst>
                <a:gd name="T0" fmla="*/ 639716 w 21600"/>
                <a:gd name="T1" fmla="*/ 501744 h 21600"/>
                <a:gd name="T2" fmla="*/ 639716 w 21600"/>
                <a:gd name="T3" fmla="*/ 501744 h 21600"/>
                <a:gd name="T4" fmla="*/ 639716 w 21600"/>
                <a:gd name="T5" fmla="*/ 501744 h 21600"/>
                <a:gd name="T6" fmla="*/ 639716 w 21600"/>
                <a:gd name="T7" fmla="*/ 5017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7" name="AutoShape 41"/>
            <p:cNvSpPr>
              <a:spLocks/>
            </p:cNvSpPr>
            <p:nvPr/>
          </p:nvSpPr>
          <p:spPr bwMode="auto">
            <a:xfrm>
              <a:off x="6677025" y="4386263"/>
              <a:ext cx="1146175" cy="1298575"/>
            </a:xfrm>
            <a:custGeom>
              <a:avLst/>
              <a:gdLst>
                <a:gd name="T0" fmla="*/ 573018 w 21581"/>
                <a:gd name="T1" fmla="*/ 649409 h 21600"/>
                <a:gd name="T2" fmla="*/ 573018 w 21581"/>
                <a:gd name="T3" fmla="*/ 649409 h 21600"/>
                <a:gd name="T4" fmla="*/ 573018 w 21581"/>
                <a:gd name="T5" fmla="*/ 649409 h 21600"/>
                <a:gd name="T6" fmla="*/ 573018 w 21581"/>
                <a:gd name="T7" fmla="*/ 64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599"/>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8" name="AutoShape 42"/>
            <p:cNvSpPr>
              <a:spLocks/>
            </p:cNvSpPr>
            <p:nvPr/>
          </p:nvSpPr>
          <p:spPr bwMode="auto">
            <a:xfrm>
              <a:off x="6677025" y="4386263"/>
              <a:ext cx="1154113" cy="1308100"/>
            </a:xfrm>
            <a:custGeom>
              <a:avLst/>
              <a:gdLst>
                <a:gd name="T0" fmla="*/ 577014 w 21572"/>
                <a:gd name="T1" fmla="*/ 654172 h 21600"/>
                <a:gd name="T2" fmla="*/ 577014 w 21572"/>
                <a:gd name="T3" fmla="*/ 654172 h 21600"/>
                <a:gd name="T4" fmla="*/ 577014 w 21572"/>
                <a:gd name="T5" fmla="*/ 654172 h 21600"/>
                <a:gd name="T6" fmla="*/ 577014 w 21572"/>
                <a:gd name="T7" fmla="*/ 65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0"/>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599"/>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599"/>
                    <a:pt x="229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19" name="AutoShape 43"/>
            <p:cNvSpPr>
              <a:spLocks/>
            </p:cNvSpPr>
            <p:nvPr/>
          </p:nvSpPr>
          <p:spPr bwMode="auto">
            <a:xfrm>
              <a:off x="5832475" y="6432550"/>
              <a:ext cx="1295400" cy="692150"/>
            </a:xfrm>
            <a:custGeom>
              <a:avLst/>
              <a:gdLst>
                <a:gd name="T0" fmla="*/ 647652 w 21600"/>
                <a:gd name="T1" fmla="*/ 346140 h 21600"/>
                <a:gd name="T2" fmla="*/ 647652 w 21600"/>
                <a:gd name="T3" fmla="*/ 346140 h 21600"/>
                <a:gd name="T4" fmla="*/ 647652 w 21600"/>
                <a:gd name="T5" fmla="*/ 346140 h 21600"/>
                <a:gd name="T6" fmla="*/ 647652 w 21600"/>
                <a:gd name="T7" fmla="*/ 3461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599"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20" name="AutoShape 44"/>
            <p:cNvSpPr>
              <a:spLocks/>
            </p:cNvSpPr>
            <p:nvPr/>
          </p:nvSpPr>
          <p:spPr bwMode="auto">
            <a:xfrm>
              <a:off x="5832475" y="6432550"/>
              <a:ext cx="1303338" cy="701675"/>
            </a:xfrm>
            <a:custGeom>
              <a:avLst/>
              <a:gdLst>
                <a:gd name="T0" fmla="*/ 651621 w 21600"/>
                <a:gd name="T1" fmla="*/ 350903 h 21600"/>
                <a:gd name="T2" fmla="*/ 651621 w 21600"/>
                <a:gd name="T3" fmla="*/ 350903 h 21600"/>
                <a:gd name="T4" fmla="*/ 651621 w 21600"/>
                <a:gd name="T5" fmla="*/ 350903 h 21600"/>
                <a:gd name="T6" fmla="*/ 651621 w 21600"/>
                <a:gd name="T7" fmla="*/ 350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1" name="AutoShape 45"/>
            <p:cNvSpPr>
              <a:spLocks/>
            </p:cNvSpPr>
            <p:nvPr/>
          </p:nvSpPr>
          <p:spPr bwMode="auto">
            <a:xfrm>
              <a:off x="7716838" y="7505700"/>
              <a:ext cx="628650" cy="1087438"/>
            </a:xfrm>
            <a:custGeom>
              <a:avLst/>
              <a:gdLst>
                <a:gd name="T0" fmla="*/ 314302 w 21600"/>
                <a:gd name="T1" fmla="*/ 543820 h 21594"/>
                <a:gd name="T2" fmla="*/ 314302 w 21600"/>
                <a:gd name="T3" fmla="*/ 543820 h 21594"/>
                <a:gd name="T4" fmla="*/ 314302 w 21600"/>
                <a:gd name="T5" fmla="*/ 543820 h 21594"/>
                <a:gd name="T6" fmla="*/ 314302 w 21600"/>
                <a:gd name="T7" fmla="*/ 54382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0"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599"/>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600" y="20339"/>
                    <a:pt x="21600"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2" name="AutoShape 46"/>
            <p:cNvSpPr>
              <a:spLocks/>
            </p:cNvSpPr>
            <p:nvPr/>
          </p:nvSpPr>
          <p:spPr bwMode="auto">
            <a:xfrm>
              <a:off x="7651750" y="5816600"/>
              <a:ext cx="701675" cy="1250950"/>
            </a:xfrm>
            <a:custGeom>
              <a:avLst/>
              <a:gdLst>
                <a:gd name="T0" fmla="*/ 350812 w 21434"/>
                <a:gd name="T1" fmla="*/ 625563 h 21587"/>
                <a:gd name="T2" fmla="*/ 350812 w 21434"/>
                <a:gd name="T3" fmla="*/ 625563 h 21587"/>
                <a:gd name="T4" fmla="*/ 350812 w 21434"/>
                <a:gd name="T5" fmla="*/ 625563 h 21587"/>
                <a:gd name="T6" fmla="*/ 350812 w 21434"/>
                <a:gd name="T7" fmla="*/ 625563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2"/>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599"/>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7"/>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3"/>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23" name="AutoShape 47"/>
            <p:cNvSpPr>
              <a:spLocks/>
            </p:cNvSpPr>
            <p:nvPr/>
          </p:nvSpPr>
          <p:spPr bwMode="auto">
            <a:xfrm>
              <a:off x="6937375" y="6303963"/>
              <a:ext cx="1176338" cy="1019175"/>
            </a:xfrm>
            <a:custGeom>
              <a:avLst/>
              <a:gdLst>
                <a:gd name="T0" fmla="*/ 588126 w 21564"/>
                <a:gd name="T1" fmla="*/ 509683 h 21600"/>
                <a:gd name="T2" fmla="*/ 588126 w 21564"/>
                <a:gd name="T3" fmla="*/ 509683 h 21600"/>
                <a:gd name="T4" fmla="*/ 588126 w 21564"/>
                <a:gd name="T5" fmla="*/ 509683 h 21600"/>
                <a:gd name="T6" fmla="*/ 588126 w 21564"/>
                <a:gd name="T7" fmla="*/ 5096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89"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599"/>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4" name="AutoShape 48"/>
            <p:cNvSpPr>
              <a:spLocks/>
            </p:cNvSpPr>
            <p:nvPr/>
          </p:nvSpPr>
          <p:spPr bwMode="auto">
            <a:xfrm>
              <a:off x="6937375" y="6303963"/>
              <a:ext cx="1184275" cy="1027112"/>
            </a:xfrm>
            <a:custGeom>
              <a:avLst/>
              <a:gdLst>
                <a:gd name="T0" fmla="*/ 592094 w 21568"/>
                <a:gd name="T1" fmla="*/ 513652 h 21600"/>
                <a:gd name="T2" fmla="*/ 592094 w 21568"/>
                <a:gd name="T3" fmla="*/ 513652 h 21600"/>
                <a:gd name="T4" fmla="*/ 592094 w 21568"/>
                <a:gd name="T5" fmla="*/ 513652 h 21600"/>
                <a:gd name="T6" fmla="*/ 592094 w 21568"/>
                <a:gd name="T7" fmla="*/ 513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0"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1"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599"/>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5"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599"/>
                    <a:pt x="1790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5" name="AutoShape 49"/>
            <p:cNvSpPr>
              <a:spLocks/>
            </p:cNvSpPr>
            <p:nvPr/>
          </p:nvSpPr>
          <p:spPr bwMode="auto">
            <a:xfrm>
              <a:off x="8237538" y="5199063"/>
              <a:ext cx="57150" cy="106362"/>
            </a:xfrm>
            <a:custGeom>
              <a:avLst/>
              <a:gdLst>
                <a:gd name="T0" fmla="*/ 28573 w 21600"/>
                <a:gd name="T1" fmla="*/ 53191 h 21600"/>
                <a:gd name="T2" fmla="*/ 28573 w 21600"/>
                <a:gd name="T3" fmla="*/ 53191 h 21600"/>
                <a:gd name="T4" fmla="*/ 28573 w 21600"/>
                <a:gd name="T5" fmla="*/ 53191 h 21600"/>
                <a:gd name="T6" fmla="*/ 28573 w 21600"/>
                <a:gd name="T7" fmla="*/ 531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4" y="18833"/>
                  </a:lnTo>
                  <a:lnTo>
                    <a:pt x="13364" y="16064"/>
                  </a:lnTo>
                  <a:lnTo>
                    <a:pt x="13364" y="13298"/>
                  </a:lnTo>
                  <a:lnTo>
                    <a:pt x="17978" y="9415"/>
                  </a:lnTo>
                  <a:lnTo>
                    <a:pt x="16973" y="6649"/>
                  </a:lnTo>
                  <a:lnTo>
                    <a:pt x="21600"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6" name="AutoShape 50"/>
            <p:cNvSpPr>
              <a:spLocks/>
            </p:cNvSpPr>
            <p:nvPr/>
          </p:nvSpPr>
          <p:spPr bwMode="auto">
            <a:xfrm>
              <a:off x="8237538" y="5199063"/>
              <a:ext cx="66675" cy="115887"/>
            </a:xfrm>
            <a:custGeom>
              <a:avLst/>
              <a:gdLst>
                <a:gd name="T0" fmla="*/ 33335 w 21600"/>
                <a:gd name="T1" fmla="*/ 57955 h 21600"/>
                <a:gd name="T2" fmla="*/ 33335 w 21600"/>
                <a:gd name="T3" fmla="*/ 57955 h 21600"/>
                <a:gd name="T4" fmla="*/ 33335 w 21600"/>
                <a:gd name="T5" fmla="*/ 57955 h 21600"/>
                <a:gd name="T6" fmla="*/ 33335 w 21600"/>
                <a:gd name="T7" fmla="*/ 579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599"/>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599"/>
                    <a:pt x="8636"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7" name="AutoShape 51"/>
            <p:cNvSpPr>
              <a:spLocks/>
            </p:cNvSpPr>
            <p:nvPr/>
          </p:nvSpPr>
          <p:spPr bwMode="auto">
            <a:xfrm>
              <a:off x="7359650" y="4873625"/>
              <a:ext cx="881063" cy="982663"/>
            </a:xfrm>
            <a:custGeom>
              <a:avLst/>
              <a:gdLst>
                <a:gd name="T0" fmla="*/ 440499 w 21580"/>
                <a:gd name="T1" fmla="*/ 491878 h 21590"/>
                <a:gd name="T2" fmla="*/ 440499 w 21580"/>
                <a:gd name="T3" fmla="*/ 491878 h 21590"/>
                <a:gd name="T4" fmla="*/ 440499 w 21580"/>
                <a:gd name="T5" fmla="*/ 491878 h 21590"/>
                <a:gd name="T6" fmla="*/ 440499 w 21580"/>
                <a:gd name="T7" fmla="*/ 491878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9"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8" name="AutoShape 52"/>
            <p:cNvSpPr>
              <a:spLocks/>
            </p:cNvSpPr>
            <p:nvPr/>
          </p:nvSpPr>
          <p:spPr bwMode="auto">
            <a:xfrm>
              <a:off x="7359650" y="4873625"/>
              <a:ext cx="889000" cy="990600"/>
            </a:xfrm>
            <a:custGeom>
              <a:avLst/>
              <a:gdLst>
                <a:gd name="T0" fmla="*/ 444446 w 21575"/>
                <a:gd name="T1" fmla="*/ 495392 h 21600"/>
                <a:gd name="T2" fmla="*/ 444446 w 21575"/>
                <a:gd name="T3" fmla="*/ 495392 h 21600"/>
                <a:gd name="T4" fmla="*/ 444446 w 21575"/>
                <a:gd name="T5" fmla="*/ 495392 h 21600"/>
                <a:gd name="T6" fmla="*/ 444446 w 21575"/>
                <a:gd name="T7" fmla="*/ 4953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29" name="AutoShape 53"/>
            <p:cNvSpPr>
              <a:spLocks/>
            </p:cNvSpPr>
            <p:nvPr/>
          </p:nvSpPr>
          <p:spPr bwMode="auto">
            <a:xfrm>
              <a:off x="6773863" y="5653088"/>
              <a:ext cx="1063625" cy="698500"/>
            </a:xfrm>
            <a:custGeom>
              <a:avLst/>
              <a:gdLst>
                <a:gd name="T0" fmla="*/ 531749 w 21575"/>
                <a:gd name="T1" fmla="*/ 354351 h 21435"/>
                <a:gd name="T2" fmla="*/ 531749 w 21575"/>
                <a:gd name="T3" fmla="*/ 354351 h 21435"/>
                <a:gd name="T4" fmla="*/ 531749 w 21575"/>
                <a:gd name="T5" fmla="*/ 354351 h 21435"/>
                <a:gd name="T6" fmla="*/ 531749 w 21575"/>
                <a:gd name="T7" fmla="*/ 354351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4"/>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30" name="AutoShape 54"/>
            <p:cNvSpPr>
              <a:spLocks/>
            </p:cNvSpPr>
            <p:nvPr/>
          </p:nvSpPr>
          <p:spPr bwMode="auto">
            <a:xfrm>
              <a:off x="6773863" y="5653088"/>
              <a:ext cx="1071562" cy="706437"/>
            </a:xfrm>
            <a:custGeom>
              <a:avLst/>
              <a:gdLst>
                <a:gd name="T0" fmla="*/ 535742 w 21572"/>
                <a:gd name="T1" fmla="*/ 353284 h 21600"/>
                <a:gd name="T2" fmla="*/ 535742 w 21572"/>
                <a:gd name="T3" fmla="*/ 353284 h 21600"/>
                <a:gd name="T4" fmla="*/ 535742 w 21572"/>
                <a:gd name="T5" fmla="*/ 353284 h 21600"/>
                <a:gd name="T6" fmla="*/ 535742 w 21572"/>
                <a:gd name="T7" fmla="*/ 3532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8"/>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1" name="AutoShape 55"/>
            <p:cNvSpPr>
              <a:spLocks/>
            </p:cNvSpPr>
            <p:nvPr/>
          </p:nvSpPr>
          <p:spPr bwMode="auto">
            <a:xfrm>
              <a:off x="7716838" y="4808538"/>
              <a:ext cx="1009650" cy="449262"/>
            </a:xfrm>
            <a:custGeom>
              <a:avLst/>
              <a:gdLst>
                <a:gd name="T0" fmla="*/ 504788 w 21600"/>
                <a:gd name="T1" fmla="*/ 224673 h 21600"/>
                <a:gd name="T2" fmla="*/ 504788 w 21600"/>
                <a:gd name="T3" fmla="*/ 224673 h 21600"/>
                <a:gd name="T4" fmla="*/ 504788 w 21600"/>
                <a:gd name="T5" fmla="*/ 224673 h 21600"/>
                <a:gd name="T6" fmla="*/ 504788 w 21600"/>
                <a:gd name="T7" fmla="*/ 2246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600"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2" name="AutoShape 56"/>
            <p:cNvSpPr>
              <a:spLocks/>
            </p:cNvSpPr>
            <p:nvPr/>
          </p:nvSpPr>
          <p:spPr bwMode="auto">
            <a:xfrm>
              <a:off x="7716838" y="4808538"/>
              <a:ext cx="1022350" cy="461962"/>
            </a:xfrm>
            <a:custGeom>
              <a:avLst/>
              <a:gdLst>
                <a:gd name="T0" fmla="*/ 511138 w 21600"/>
                <a:gd name="T1" fmla="*/ 231024 h 21600"/>
                <a:gd name="T2" fmla="*/ 511138 w 21600"/>
                <a:gd name="T3" fmla="*/ 231024 h 21600"/>
                <a:gd name="T4" fmla="*/ 511138 w 21600"/>
                <a:gd name="T5" fmla="*/ 231024 h 21600"/>
                <a:gd name="T6" fmla="*/ 511138 w 21600"/>
                <a:gd name="T7" fmla="*/ 2310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600"/>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600"/>
                    <a:pt x="9995"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3" name="AutoShape 57"/>
            <p:cNvSpPr>
              <a:spLocks/>
            </p:cNvSpPr>
            <p:nvPr/>
          </p:nvSpPr>
          <p:spPr bwMode="auto">
            <a:xfrm>
              <a:off x="8008938" y="4743450"/>
              <a:ext cx="130175" cy="114300"/>
            </a:xfrm>
            <a:custGeom>
              <a:avLst/>
              <a:gdLst>
                <a:gd name="T0" fmla="*/ 65083 w 21600"/>
                <a:gd name="T1" fmla="*/ 57161 h 21600"/>
                <a:gd name="T2" fmla="*/ 65083 w 21600"/>
                <a:gd name="T3" fmla="*/ 57161 h 21600"/>
                <a:gd name="T4" fmla="*/ 65083 w 21600"/>
                <a:gd name="T5" fmla="*/ 57161 h 21600"/>
                <a:gd name="T6" fmla="*/ 65083 w 21600"/>
                <a:gd name="T7" fmla="*/ 57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600"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4" name="AutoShape 58"/>
            <p:cNvSpPr>
              <a:spLocks/>
            </p:cNvSpPr>
            <p:nvPr/>
          </p:nvSpPr>
          <p:spPr bwMode="auto">
            <a:xfrm>
              <a:off x="7977188" y="4711700"/>
              <a:ext cx="141287" cy="123825"/>
            </a:xfrm>
            <a:custGeom>
              <a:avLst/>
              <a:gdLst>
                <a:gd name="T0" fmla="*/ 70639 w 21600"/>
                <a:gd name="T1" fmla="*/ 61924 h 21600"/>
                <a:gd name="T2" fmla="*/ 70639 w 21600"/>
                <a:gd name="T3" fmla="*/ 61924 h 21600"/>
                <a:gd name="T4" fmla="*/ 70639 w 21600"/>
                <a:gd name="T5" fmla="*/ 61924 h 21600"/>
                <a:gd name="T6" fmla="*/ 70639 w 21600"/>
                <a:gd name="T7" fmla="*/ 619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5" name="AutoShape 59"/>
            <p:cNvSpPr>
              <a:spLocks/>
            </p:cNvSpPr>
            <p:nvPr/>
          </p:nvSpPr>
          <p:spPr bwMode="auto">
            <a:xfrm>
              <a:off x="8399463" y="5035550"/>
              <a:ext cx="682625" cy="930275"/>
            </a:xfrm>
            <a:custGeom>
              <a:avLst/>
              <a:gdLst>
                <a:gd name="T0" fmla="*/ 341272 w 21591"/>
                <a:gd name="T1" fmla="*/ 465677 h 21589"/>
                <a:gd name="T2" fmla="*/ 341272 w 21591"/>
                <a:gd name="T3" fmla="*/ 465677 h 21589"/>
                <a:gd name="T4" fmla="*/ 341272 w 21591"/>
                <a:gd name="T5" fmla="*/ 465677 h 21589"/>
                <a:gd name="T6" fmla="*/ 341272 w 21591"/>
                <a:gd name="T7" fmla="*/ 46567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600" y="13072"/>
                    <a:pt x="21600"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6" name="AutoShape 60"/>
            <p:cNvSpPr>
              <a:spLocks/>
            </p:cNvSpPr>
            <p:nvPr/>
          </p:nvSpPr>
          <p:spPr bwMode="auto">
            <a:xfrm>
              <a:off x="8367713" y="5035550"/>
              <a:ext cx="695325" cy="938213"/>
            </a:xfrm>
            <a:custGeom>
              <a:avLst/>
              <a:gdLst>
                <a:gd name="T0" fmla="*/ 347621 w 21573"/>
                <a:gd name="T1" fmla="*/ 469194 h 21600"/>
                <a:gd name="T2" fmla="*/ 347621 w 21573"/>
                <a:gd name="T3" fmla="*/ 469194 h 21600"/>
                <a:gd name="T4" fmla="*/ 347621 w 21573"/>
                <a:gd name="T5" fmla="*/ 469194 h 21600"/>
                <a:gd name="T6" fmla="*/ 347621 w 21573"/>
                <a:gd name="T7" fmla="*/ 469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8"/>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3"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7" name="AutoShape 61"/>
            <p:cNvSpPr>
              <a:spLocks/>
            </p:cNvSpPr>
            <p:nvPr/>
          </p:nvSpPr>
          <p:spPr bwMode="auto">
            <a:xfrm>
              <a:off x="8269288" y="5945188"/>
              <a:ext cx="539750" cy="939800"/>
            </a:xfrm>
            <a:custGeom>
              <a:avLst/>
              <a:gdLst>
                <a:gd name="T0" fmla="*/ 269842 w 21567"/>
                <a:gd name="T1" fmla="*/ 469988 h 21584"/>
                <a:gd name="T2" fmla="*/ 269842 w 21567"/>
                <a:gd name="T3" fmla="*/ 469988 h 21584"/>
                <a:gd name="T4" fmla="*/ 269842 w 21567"/>
                <a:gd name="T5" fmla="*/ 469988 h 21584"/>
                <a:gd name="T6" fmla="*/ 269842 w 21567"/>
                <a:gd name="T7" fmla="*/ 469988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8" name="AutoShape 62"/>
            <p:cNvSpPr>
              <a:spLocks/>
            </p:cNvSpPr>
            <p:nvPr/>
          </p:nvSpPr>
          <p:spPr bwMode="auto">
            <a:xfrm>
              <a:off x="8269288" y="5945188"/>
              <a:ext cx="547687" cy="949325"/>
            </a:xfrm>
            <a:custGeom>
              <a:avLst/>
              <a:gdLst>
                <a:gd name="T0" fmla="*/ 273824 w 21564"/>
                <a:gd name="T1" fmla="*/ 474751 h 21600"/>
                <a:gd name="T2" fmla="*/ 273824 w 21564"/>
                <a:gd name="T3" fmla="*/ 474751 h 21600"/>
                <a:gd name="T4" fmla="*/ 273824 w 21564"/>
                <a:gd name="T5" fmla="*/ 474751 h 21600"/>
                <a:gd name="T6" fmla="*/ 273824 w 21564"/>
                <a:gd name="T7" fmla="*/ 474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6"/>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79"/>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1"/>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599"/>
                  </a:moveTo>
                  <a:cubicBezTo>
                    <a:pt x="573" y="21599"/>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599"/>
                    <a:pt x="905"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39" name="AutoShape 63"/>
            <p:cNvSpPr>
              <a:spLocks/>
            </p:cNvSpPr>
            <p:nvPr/>
          </p:nvSpPr>
          <p:spPr bwMode="auto">
            <a:xfrm>
              <a:off x="8724900" y="5783263"/>
              <a:ext cx="733425" cy="842962"/>
            </a:xfrm>
            <a:custGeom>
              <a:avLst/>
              <a:gdLst>
                <a:gd name="T0" fmla="*/ 366686 w 21600"/>
                <a:gd name="T1" fmla="*/ 421560 h 21600"/>
                <a:gd name="T2" fmla="*/ 366686 w 21600"/>
                <a:gd name="T3" fmla="*/ 421560 h 21600"/>
                <a:gd name="T4" fmla="*/ 366686 w 21600"/>
                <a:gd name="T5" fmla="*/ 421560 h 21600"/>
                <a:gd name="T6" fmla="*/ 366686 w 21600"/>
                <a:gd name="T7" fmla="*/ 4215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0" name="AutoShape 64"/>
            <p:cNvSpPr>
              <a:spLocks/>
            </p:cNvSpPr>
            <p:nvPr/>
          </p:nvSpPr>
          <p:spPr bwMode="auto">
            <a:xfrm>
              <a:off x="8724900" y="5783263"/>
              <a:ext cx="742950" cy="852487"/>
            </a:xfrm>
            <a:custGeom>
              <a:avLst/>
              <a:gdLst>
                <a:gd name="T0" fmla="*/ 371447 w 21600"/>
                <a:gd name="T1" fmla="*/ 426323 h 21600"/>
                <a:gd name="T2" fmla="*/ 371447 w 21600"/>
                <a:gd name="T3" fmla="*/ 426323 h 21600"/>
                <a:gd name="T4" fmla="*/ 371447 w 21600"/>
                <a:gd name="T5" fmla="*/ 426323 h 21600"/>
                <a:gd name="T6" fmla="*/ 371447 w 21600"/>
                <a:gd name="T7" fmla="*/ 4263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5"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599"/>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599"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4"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599"/>
                    <a:pt x="1374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1" name="AutoShape 65"/>
            <p:cNvSpPr>
              <a:spLocks/>
            </p:cNvSpPr>
            <p:nvPr/>
          </p:nvSpPr>
          <p:spPr bwMode="auto">
            <a:xfrm>
              <a:off x="9178925" y="6075363"/>
              <a:ext cx="781050" cy="787400"/>
            </a:xfrm>
            <a:custGeom>
              <a:avLst/>
              <a:gdLst>
                <a:gd name="T0" fmla="*/ 390496 w 21600"/>
                <a:gd name="T1" fmla="*/ 393773 h 21600"/>
                <a:gd name="T2" fmla="*/ 390496 w 21600"/>
                <a:gd name="T3" fmla="*/ 393773 h 21600"/>
                <a:gd name="T4" fmla="*/ 390496 w 21600"/>
                <a:gd name="T5" fmla="*/ 393773 h 21600"/>
                <a:gd name="T6" fmla="*/ 390496 w 21600"/>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599"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2" name="AutoShape 66"/>
            <p:cNvSpPr>
              <a:spLocks/>
            </p:cNvSpPr>
            <p:nvPr/>
          </p:nvSpPr>
          <p:spPr bwMode="auto">
            <a:xfrm>
              <a:off x="9178925" y="6075363"/>
              <a:ext cx="792163" cy="798512"/>
            </a:xfrm>
            <a:custGeom>
              <a:avLst/>
              <a:gdLst>
                <a:gd name="T0" fmla="*/ 396053 w 21600"/>
                <a:gd name="T1" fmla="*/ 399331 h 21600"/>
                <a:gd name="T2" fmla="*/ 396053 w 21600"/>
                <a:gd name="T3" fmla="*/ 399331 h 21600"/>
                <a:gd name="T4" fmla="*/ 396053 w 21600"/>
                <a:gd name="T5" fmla="*/ 399331 h 21600"/>
                <a:gd name="T6" fmla="*/ 396053 w 21600"/>
                <a:gd name="T7" fmla="*/ 399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600"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3" name="AutoShape 67"/>
            <p:cNvSpPr>
              <a:spLocks/>
            </p:cNvSpPr>
            <p:nvPr/>
          </p:nvSpPr>
          <p:spPr bwMode="auto">
            <a:xfrm>
              <a:off x="10348913" y="6497638"/>
              <a:ext cx="82550" cy="239712"/>
            </a:xfrm>
            <a:custGeom>
              <a:avLst/>
              <a:gdLst>
                <a:gd name="T0" fmla="*/ 41272 w 21600"/>
                <a:gd name="T1" fmla="*/ 119878 h 21600"/>
                <a:gd name="T2" fmla="*/ 41272 w 21600"/>
                <a:gd name="T3" fmla="*/ 119878 h 21600"/>
                <a:gd name="T4" fmla="*/ 41272 w 21600"/>
                <a:gd name="T5" fmla="*/ 119878 h 21600"/>
                <a:gd name="T6" fmla="*/ 41272 w 21600"/>
                <a:gd name="T7" fmla="*/ 119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600"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4" name="AutoShape 68"/>
            <p:cNvSpPr>
              <a:spLocks/>
            </p:cNvSpPr>
            <p:nvPr/>
          </p:nvSpPr>
          <p:spPr bwMode="auto">
            <a:xfrm>
              <a:off x="9048750" y="6270625"/>
              <a:ext cx="1357313" cy="779463"/>
            </a:xfrm>
            <a:custGeom>
              <a:avLst/>
              <a:gdLst>
                <a:gd name="T0" fmla="*/ 678575 w 21551"/>
                <a:gd name="T1" fmla="*/ 391926 h 21306"/>
                <a:gd name="T2" fmla="*/ 678575 w 21551"/>
                <a:gd name="T3" fmla="*/ 391926 h 21306"/>
                <a:gd name="T4" fmla="*/ 678575 w 21551"/>
                <a:gd name="T5" fmla="*/ 391926 h 21306"/>
                <a:gd name="T6" fmla="*/ 678575 w 21551"/>
                <a:gd name="T7" fmla="*/ 391926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5"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5" name="AutoShape 69"/>
            <p:cNvSpPr>
              <a:spLocks/>
            </p:cNvSpPr>
            <p:nvPr/>
          </p:nvSpPr>
          <p:spPr bwMode="auto">
            <a:xfrm>
              <a:off x="9048750" y="6270625"/>
              <a:ext cx="1368425" cy="787400"/>
            </a:xfrm>
            <a:custGeom>
              <a:avLst/>
              <a:gdLst>
                <a:gd name="T0" fmla="*/ 684130 w 21541"/>
                <a:gd name="T1" fmla="*/ 393773 h 21600"/>
                <a:gd name="T2" fmla="*/ 684130 w 21541"/>
                <a:gd name="T3" fmla="*/ 393773 h 21600"/>
                <a:gd name="T4" fmla="*/ 684130 w 21541"/>
                <a:gd name="T5" fmla="*/ 393773 h 21600"/>
                <a:gd name="T6" fmla="*/ 684130 w 21541"/>
                <a:gd name="T7" fmla="*/ 3937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1"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6" name="AutoShape 70"/>
            <p:cNvSpPr>
              <a:spLocks/>
            </p:cNvSpPr>
            <p:nvPr/>
          </p:nvSpPr>
          <p:spPr bwMode="auto">
            <a:xfrm>
              <a:off x="8042275" y="6530975"/>
              <a:ext cx="1270000" cy="668338"/>
            </a:xfrm>
            <a:custGeom>
              <a:avLst/>
              <a:gdLst>
                <a:gd name="T0" fmla="*/ 634953 w 21600"/>
                <a:gd name="T1" fmla="*/ 334231 h 21600"/>
                <a:gd name="T2" fmla="*/ 634953 w 21600"/>
                <a:gd name="T3" fmla="*/ 334231 h 21600"/>
                <a:gd name="T4" fmla="*/ 634953 w 21600"/>
                <a:gd name="T5" fmla="*/ 334231 h 21600"/>
                <a:gd name="T6" fmla="*/ 634953 w 21600"/>
                <a:gd name="T7" fmla="*/ 3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7" name="AutoShape 71"/>
            <p:cNvSpPr>
              <a:spLocks/>
            </p:cNvSpPr>
            <p:nvPr/>
          </p:nvSpPr>
          <p:spPr bwMode="auto">
            <a:xfrm>
              <a:off x="8042275" y="6497638"/>
              <a:ext cx="1284288" cy="679450"/>
            </a:xfrm>
            <a:custGeom>
              <a:avLst/>
              <a:gdLst>
                <a:gd name="T0" fmla="*/ 642097 w 21600"/>
                <a:gd name="T1" fmla="*/ 339788 h 21600"/>
                <a:gd name="T2" fmla="*/ 642097 w 21600"/>
                <a:gd name="T3" fmla="*/ 339788 h 21600"/>
                <a:gd name="T4" fmla="*/ 642097 w 21600"/>
                <a:gd name="T5" fmla="*/ 339788 h 21600"/>
                <a:gd name="T6" fmla="*/ 642097 w 21600"/>
                <a:gd name="T7" fmla="*/ 3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599"/>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48" name="AutoShape 72"/>
            <p:cNvSpPr>
              <a:spLocks/>
            </p:cNvSpPr>
            <p:nvPr/>
          </p:nvSpPr>
          <p:spPr bwMode="auto">
            <a:xfrm>
              <a:off x="8756650" y="7375525"/>
              <a:ext cx="965200" cy="992188"/>
            </a:xfrm>
            <a:custGeom>
              <a:avLst/>
              <a:gdLst>
                <a:gd name="T0" fmla="*/ 482565 w 21564"/>
                <a:gd name="T1" fmla="*/ 496187 h 21592"/>
                <a:gd name="T2" fmla="*/ 482565 w 21564"/>
                <a:gd name="T3" fmla="*/ 496187 h 21592"/>
                <a:gd name="T4" fmla="*/ 482565 w 21564"/>
                <a:gd name="T5" fmla="*/ 496187 h 21592"/>
                <a:gd name="T6" fmla="*/ 482565 w 21564"/>
                <a:gd name="T7" fmla="*/ 496187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599"/>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599"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49" name="AutoShape 73"/>
            <p:cNvSpPr>
              <a:spLocks/>
            </p:cNvSpPr>
            <p:nvPr/>
          </p:nvSpPr>
          <p:spPr bwMode="auto">
            <a:xfrm>
              <a:off x="8302625" y="7440613"/>
              <a:ext cx="682625" cy="1114425"/>
            </a:xfrm>
            <a:custGeom>
              <a:avLst/>
              <a:gdLst>
                <a:gd name="T0" fmla="*/ 341288 w 21406"/>
                <a:gd name="T1" fmla="*/ 557290 h 21453"/>
                <a:gd name="T2" fmla="*/ 341288 w 21406"/>
                <a:gd name="T3" fmla="*/ 557290 h 21453"/>
                <a:gd name="T4" fmla="*/ 341288 w 21406"/>
                <a:gd name="T5" fmla="*/ 557290 h 21453"/>
                <a:gd name="T6" fmla="*/ 341288 w 21406"/>
                <a:gd name="T7" fmla="*/ 557290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6" y="16732"/>
                  </a:lnTo>
                  <a:lnTo>
                    <a:pt x="21406"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0" name="AutoShape 74"/>
            <p:cNvSpPr>
              <a:spLocks/>
            </p:cNvSpPr>
            <p:nvPr/>
          </p:nvSpPr>
          <p:spPr bwMode="auto">
            <a:xfrm>
              <a:off x="8302625" y="7440613"/>
              <a:ext cx="690563" cy="1122362"/>
            </a:xfrm>
            <a:custGeom>
              <a:avLst/>
              <a:gdLst>
                <a:gd name="T0" fmla="*/ 345256 w 21550"/>
                <a:gd name="T1" fmla="*/ 561286 h 21600"/>
                <a:gd name="T2" fmla="*/ 345256 w 21550"/>
                <a:gd name="T3" fmla="*/ 561286 h 21600"/>
                <a:gd name="T4" fmla="*/ 345256 w 21550"/>
                <a:gd name="T5" fmla="*/ 561286 h 21600"/>
                <a:gd name="T6" fmla="*/ 345256 w 21550"/>
                <a:gd name="T7" fmla="*/ 5612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600"/>
                  </a:moveTo>
                  <a:cubicBezTo>
                    <a:pt x="4484" y="21600"/>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2"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600"/>
                    <a:pt x="469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1" name="AutoShape 75"/>
            <p:cNvSpPr>
              <a:spLocks/>
            </p:cNvSpPr>
            <p:nvPr/>
          </p:nvSpPr>
          <p:spPr bwMode="auto">
            <a:xfrm>
              <a:off x="9178925" y="7310438"/>
              <a:ext cx="884238" cy="681037"/>
            </a:xfrm>
            <a:custGeom>
              <a:avLst/>
              <a:gdLst>
                <a:gd name="T0" fmla="*/ 442087 w 21428"/>
                <a:gd name="T1" fmla="*/ 344248 h 21461"/>
                <a:gd name="T2" fmla="*/ 442087 w 21428"/>
                <a:gd name="T3" fmla="*/ 344248 h 21461"/>
                <a:gd name="T4" fmla="*/ 442087 w 21428"/>
                <a:gd name="T5" fmla="*/ 344248 h 21461"/>
                <a:gd name="T6" fmla="*/ 442087 w 21428"/>
                <a:gd name="T7" fmla="*/ 344248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2"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4"/>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52" name="AutoShape 76"/>
            <p:cNvSpPr>
              <a:spLocks/>
            </p:cNvSpPr>
            <p:nvPr/>
          </p:nvSpPr>
          <p:spPr bwMode="auto">
            <a:xfrm>
              <a:off x="9178925" y="7310438"/>
              <a:ext cx="892175" cy="688975"/>
            </a:xfrm>
            <a:custGeom>
              <a:avLst/>
              <a:gdLst>
                <a:gd name="T0" fmla="*/ 446034 w 21397"/>
                <a:gd name="T1" fmla="*/ 344552 h 21600"/>
                <a:gd name="T2" fmla="*/ 446034 w 21397"/>
                <a:gd name="T3" fmla="*/ 344552 h 21600"/>
                <a:gd name="T4" fmla="*/ 446034 w 21397"/>
                <a:gd name="T5" fmla="*/ 344552 h 21600"/>
                <a:gd name="T6" fmla="*/ 446034 w 21397"/>
                <a:gd name="T7" fmla="*/ 344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2"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53" name="AutoShape 77"/>
            <p:cNvSpPr>
              <a:spLocks/>
            </p:cNvSpPr>
            <p:nvPr/>
          </p:nvSpPr>
          <p:spPr bwMode="auto">
            <a:xfrm>
              <a:off x="8496300" y="8285163"/>
              <a:ext cx="1603375" cy="1214437"/>
            </a:xfrm>
            <a:custGeom>
              <a:avLst/>
              <a:gdLst>
                <a:gd name="T0" fmla="*/ 801591 w 21571"/>
                <a:gd name="T1" fmla="*/ 607303 h 21571"/>
                <a:gd name="T2" fmla="*/ 801591 w 21571"/>
                <a:gd name="T3" fmla="*/ 607303 h 21571"/>
                <a:gd name="T4" fmla="*/ 801591 w 21571"/>
                <a:gd name="T5" fmla="*/ 607303 h 21571"/>
                <a:gd name="T6" fmla="*/ 801591 w 21571"/>
                <a:gd name="T7" fmla="*/ 607303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600"/>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1"/>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54" name="AutoShape 78"/>
            <p:cNvSpPr>
              <a:spLocks/>
            </p:cNvSpPr>
            <p:nvPr/>
          </p:nvSpPr>
          <p:spPr bwMode="auto">
            <a:xfrm>
              <a:off x="8496300" y="8285163"/>
              <a:ext cx="1611313" cy="1222375"/>
            </a:xfrm>
            <a:custGeom>
              <a:avLst/>
              <a:gdLst>
                <a:gd name="T0" fmla="*/ 805597 w 21570"/>
                <a:gd name="T1" fmla="*/ 611301 h 21600"/>
                <a:gd name="T2" fmla="*/ 805597 w 21570"/>
                <a:gd name="T3" fmla="*/ 611301 h 21600"/>
                <a:gd name="T4" fmla="*/ 805597 w 21570"/>
                <a:gd name="T5" fmla="*/ 611301 h 21600"/>
                <a:gd name="T6" fmla="*/ 805597 w 21570"/>
                <a:gd name="T7" fmla="*/ 6113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3"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4"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20"/>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6"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5" name="AutoShape 79"/>
            <p:cNvSpPr>
              <a:spLocks/>
            </p:cNvSpPr>
            <p:nvPr/>
          </p:nvSpPr>
          <p:spPr bwMode="auto">
            <a:xfrm>
              <a:off x="8985250" y="6823075"/>
              <a:ext cx="1489075" cy="676275"/>
            </a:xfrm>
            <a:custGeom>
              <a:avLst/>
              <a:gdLst>
                <a:gd name="T0" fmla="*/ 744448 w 21585"/>
                <a:gd name="T1" fmla="*/ 338201 h 21600"/>
                <a:gd name="T2" fmla="*/ 744448 w 21585"/>
                <a:gd name="T3" fmla="*/ 338201 h 21600"/>
                <a:gd name="T4" fmla="*/ 744448 w 21585"/>
                <a:gd name="T5" fmla="*/ 338201 h 21600"/>
                <a:gd name="T6" fmla="*/ 744448 w 21585"/>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6" name="AutoShape 80"/>
            <p:cNvSpPr>
              <a:spLocks/>
            </p:cNvSpPr>
            <p:nvPr/>
          </p:nvSpPr>
          <p:spPr bwMode="auto">
            <a:xfrm>
              <a:off x="8985250" y="6823075"/>
              <a:ext cx="1497013" cy="684213"/>
            </a:xfrm>
            <a:custGeom>
              <a:avLst/>
              <a:gdLst>
                <a:gd name="T0" fmla="*/ 748417 w 21581"/>
                <a:gd name="T1" fmla="*/ 342170 h 21600"/>
                <a:gd name="T2" fmla="*/ 748417 w 21581"/>
                <a:gd name="T3" fmla="*/ 342170 h 21600"/>
                <a:gd name="T4" fmla="*/ 748417 w 21581"/>
                <a:gd name="T5" fmla="*/ 342170 h 21600"/>
                <a:gd name="T6" fmla="*/ 748417 w 21581"/>
                <a:gd name="T7" fmla="*/ 342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0"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6"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7" name="AutoShape 81"/>
            <p:cNvSpPr>
              <a:spLocks/>
            </p:cNvSpPr>
            <p:nvPr/>
          </p:nvSpPr>
          <p:spPr bwMode="auto">
            <a:xfrm>
              <a:off x="10283825" y="5653088"/>
              <a:ext cx="268288" cy="603250"/>
            </a:xfrm>
            <a:custGeom>
              <a:avLst/>
              <a:gdLst>
                <a:gd name="T0" fmla="*/ 134134 w 21510"/>
                <a:gd name="T1" fmla="*/ 310284 h 21250"/>
                <a:gd name="T2" fmla="*/ 134134 w 21510"/>
                <a:gd name="T3" fmla="*/ 310284 h 21250"/>
                <a:gd name="T4" fmla="*/ 134134 w 21510"/>
                <a:gd name="T5" fmla="*/ 310284 h 21250"/>
                <a:gd name="T6" fmla="*/ 134134 w 21510"/>
                <a:gd name="T7" fmla="*/ 310284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0"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6"/>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8" name="AutoShape 82"/>
            <p:cNvSpPr>
              <a:spLocks/>
            </p:cNvSpPr>
            <p:nvPr/>
          </p:nvSpPr>
          <p:spPr bwMode="auto">
            <a:xfrm>
              <a:off x="10283825" y="5653088"/>
              <a:ext cx="276225" cy="611187"/>
            </a:xfrm>
            <a:custGeom>
              <a:avLst/>
              <a:gdLst>
                <a:gd name="T0" fmla="*/ 138103 w 21478"/>
                <a:gd name="T1" fmla="*/ 305651 h 21600"/>
                <a:gd name="T2" fmla="*/ 138103 w 21478"/>
                <a:gd name="T3" fmla="*/ 305651 h 21600"/>
                <a:gd name="T4" fmla="*/ 138103 w 21478"/>
                <a:gd name="T5" fmla="*/ 305651 h 21600"/>
                <a:gd name="T6" fmla="*/ 138103 w 21478"/>
                <a:gd name="T7" fmla="*/ 3056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600"/>
                  </a:moveTo>
                  <a:cubicBezTo>
                    <a:pt x="11888" y="21600"/>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3"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3"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600"/>
                    <a:pt x="1211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59" name="AutoShape 83"/>
            <p:cNvSpPr>
              <a:spLocks/>
            </p:cNvSpPr>
            <p:nvPr/>
          </p:nvSpPr>
          <p:spPr bwMode="auto">
            <a:xfrm>
              <a:off x="10283825" y="6075363"/>
              <a:ext cx="187325" cy="311150"/>
            </a:xfrm>
            <a:custGeom>
              <a:avLst/>
              <a:gdLst>
                <a:gd name="T0" fmla="*/ 93651 w 21469"/>
                <a:gd name="T1" fmla="*/ 155690 h 21594"/>
                <a:gd name="T2" fmla="*/ 93651 w 21469"/>
                <a:gd name="T3" fmla="*/ 155690 h 21594"/>
                <a:gd name="T4" fmla="*/ 93651 w 21469"/>
                <a:gd name="T5" fmla="*/ 155690 h 21594"/>
                <a:gd name="T6" fmla="*/ 93651 w 21469"/>
                <a:gd name="T7" fmla="*/ 15569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4" y="19957"/>
                    <a:pt x="20994" y="19886"/>
                    <a:pt x="20994" y="19886"/>
                  </a:cubicBezTo>
                  <a:lnTo>
                    <a:pt x="20523" y="19981"/>
                  </a:lnTo>
                  <a:lnTo>
                    <a:pt x="8860" y="21594"/>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0" name="AutoShape 84"/>
            <p:cNvSpPr>
              <a:spLocks/>
            </p:cNvSpPr>
            <p:nvPr/>
          </p:nvSpPr>
          <p:spPr bwMode="auto">
            <a:xfrm>
              <a:off x="10283825" y="6075363"/>
              <a:ext cx="195263" cy="320675"/>
            </a:xfrm>
            <a:custGeom>
              <a:avLst/>
              <a:gdLst>
                <a:gd name="T0" fmla="*/ 97620 w 21461"/>
                <a:gd name="T1" fmla="*/ 160368 h 21600"/>
                <a:gd name="T2" fmla="*/ 97620 w 21461"/>
                <a:gd name="T3" fmla="*/ 160368 h 21600"/>
                <a:gd name="T4" fmla="*/ 97620 w 21461"/>
                <a:gd name="T5" fmla="*/ 160368 h 21600"/>
                <a:gd name="T6" fmla="*/ 97620 w 21461"/>
                <a:gd name="T7" fmla="*/ 160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600"/>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600"/>
                    <a:pt x="870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1" name="AutoShape 85"/>
            <p:cNvSpPr>
              <a:spLocks/>
            </p:cNvSpPr>
            <p:nvPr/>
          </p:nvSpPr>
          <p:spPr bwMode="auto">
            <a:xfrm>
              <a:off x="9666288" y="6140450"/>
              <a:ext cx="795337" cy="388938"/>
            </a:xfrm>
            <a:custGeom>
              <a:avLst/>
              <a:gdLst>
                <a:gd name="T0" fmla="*/ 397639 w 21550"/>
                <a:gd name="T1" fmla="*/ 194496 h 21415"/>
                <a:gd name="T2" fmla="*/ 397639 w 21550"/>
                <a:gd name="T3" fmla="*/ 194496 h 21415"/>
                <a:gd name="T4" fmla="*/ 397639 w 21550"/>
                <a:gd name="T5" fmla="*/ 194496 h 21415"/>
                <a:gd name="T6" fmla="*/ 397639 w 21550"/>
                <a:gd name="T7" fmla="*/ 194496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600"/>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599" y="15435"/>
                    <a:pt x="21356" y="16627"/>
                    <a:pt x="21356" y="16627"/>
                  </a:cubicBezTo>
                  <a:cubicBezTo>
                    <a:pt x="21356" y="16627"/>
                    <a:pt x="21070" y="17682"/>
                    <a:pt x="20986" y="1798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2" name="AutoShape 86"/>
            <p:cNvSpPr>
              <a:spLocks/>
            </p:cNvSpPr>
            <p:nvPr/>
          </p:nvSpPr>
          <p:spPr bwMode="auto">
            <a:xfrm>
              <a:off x="9666288" y="6108700"/>
              <a:ext cx="803275" cy="396875"/>
            </a:xfrm>
            <a:custGeom>
              <a:avLst/>
              <a:gdLst>
                <a:gd name="T0" fmla="*/ 401608 w 21548"/>
                <a:gd name="T1" fmla="*/ 198475 h 21600"/>
                <a:gd name="T2" fmla="*/ 401608 w 21548"/>
                <a:gd name="T3" fmla="*/ 198475 h 21600"/>
                <a:gd name="T4" fmla="*/ 401608 w 21548"/>
                <a:gd name="T5" fmla="*/ 198475 h 21600"/>
                <a:gd name="T6" fmla="*/ 401608 w 21548"/>
                <a:gd name="T7" fmla="*/ 1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4"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600"/>
                  </a:moveTo>
                  <a:cubicBezTo>
                    <a:pt x="18413" y="21600"/>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2"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1"/>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599"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600"/>
                    <a:pt x="18468"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3" name="AutoShape 87"/>
            <p:cNvSpPr>
              <a:spLocks/>
            </p:cNvSpPr>
            <p:nvPr/>
          </p:nvSpPr>
          <p:spPr bwMode="auto">
            <a:xfrm>
              <a:off x="10707688" y="4191000"/>
              <a:ext cx="644525" cy="1017588"/>
            </a:xfrm>
            <a:custGeom>
              <a:avLst/>
              <a:gdLst>
                <a:gd name="T0" fmla="*/ 322224 w 21571"/>
                <a:gd name="T1" fmla="*/ 508912 h 21591"/>
                <a:gd name="T2" fmla="*/ 322224 w 21571"/>
                <a:gd name="T3" fmla="*/ 508912 h 21591"/>
                <a:gd name="T4" fmla="*/ 322224 w 21571"/>
                <a:gd name="T5" fmla="*/ 508912 h 21591"/>
                <a:gd name="T6" fmla="*/ 322224 w 21571"/>
                <a:gd name="T7" fmla="*/ 508912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8"/>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599"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4" name="AutoShape 88"/>
            <p:cNvSpPr>
              <a:spLocks/>
            </p:cNvSpPr>
            <p:nvPr/>
          </p:nvSpPr>
          <p:spPr bwMode="auto">
            <a:xfrm>
              <a:off x="10512425" y="5230813"/>
              <a:ext cx="587375" cy="320675"/>
            </a:xfrm>
            <a:custGeom>
              <a:avLst/>
              <a:gdLst>
                <a:gd name="T0" fmla="*/ 293666 w 21572"/>
                <a:gd name="T1" fmla="*/ 161075 h 21537"/>
                <a:gd name="T2" fmla="*/ 293666 w 21572"/>
                <a:gd name="T3" fmla="*/ 161075 h 21537"/>
                <a:gd name="T4" fmla="*/ 293666 w 21572"/>
                <a:gd name="T5" fmla="*/ 161075 h 21537"/>
                <a:gd name="T6" fmla="*/ 293666 w 21572"/>
                <a:gd name="T7" fmla="*/ 1610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5" name="AutoShape 89"/>
            <p:cNvSpPr>
              <a:spLocks/>
            </p:cNvSpPr>
            <p:nvPr/>
          </p:nvSpPr>
          <p:spPr bwMode="auto">
            <a:xfrm>
              <a:off x="10512425" y="5230813"/>
              <a:ext cx="595313" cy="328612"/>
            </a:xfrm>
            <a:custGeom>
              <a:avLst/>
              <a:gdLst>
                <a:gd name="T0" fmla="*/ 297635 w 21578"/>
                <a:gd name="T1" fmla="*/ 164337 h 21600"/>
                <a:gd name="T2" fmla="*/ 297635 w 21578"/>
                <a:gd name="T3" fmla="*/ 164337 h 21600"/>
                <a:gd name="T4" fmla="*/ 297635 w 21578"/>
                <a:gd name="T5" fmla="*/ 164337 h 21600"/>
                <a:gd name="T6" fmla="*/ 297635 w 21578"/>
                <a:gd name="T7" fmla="*/ 164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7"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6" name="AutoShape 90"/>
            <p:cNvSpPr>
              <a:spLocks/>
            </p:cNvSpPr>
            <p:nvPr/>
          </p:nvSpPr>
          <p:spPr bwMode="auto">
            <a:xfrm>
              <a:off x="10544175" y="5457825"/>
              <a:ext cx="303213" cy="293688"/>
            </a:xfrm>
            <a:custGeom>
              <a:avLst/>
              <a:gdLst>
                <a:gd name="T0" fmla="*/ 151588 w 21575"/>
                <a:gd name="T1" fmla="*/ 146865 h 21553"/>
                <a:gd name="T2" fmla="*/ 151588 w 21575"/>
                <a:gd name="T3" fmla="*/ 146865 h 21553"/>
                <a:gd name="T4" fmla="*/ 151588 w 21575"/>
                <a:gd name="T5" fmla="*/ 146865 h 21553"/>
                <a:gd name="T6" fmla="*/ 151588 w 21575"/>
                <a:gd name="T7" fmla="*/ 146865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7" name="AutoShape 91"/>
            <p:cNvSpPr>
              <a:spLocks/>
            </p:cNvSpPr>
            <p:nvPr/>
          </p:nvSpPr>
          <p:spPr bwMode="auto">
            <a:xfrm>
              <a:off x="10512425" y="5457825"/>
              <a:ext cx="311150" cy="303213"/>
            </a:xfrm>
            <a:custGeom>
              <a:avLst/>
              <a:gdLst>
                <a:gd name="T0" fmla="*/ 155564 w 21570"/>
                <a:gd name="T1" fmla="*/ 151635 h 21600"/>
                <a:gd name="T2" fmla="*/ 155564 w 21570"/>
                <a:gd name="T3" fmla="*/ 151635 h 21600"/>
                <a:gd name="T4" fmla="*/ 155564 w 21570"/>
                <a:gd name="T5" fmla="*/ 151635 h 21600"/>
                <a:gd name="T6" fmla="*/ 155564 w 21570"/>
                <a:gd name="T7" fmla="*/ 151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600"/>
                  </a:moveTo>
                  <a:lnTo>
                    <a:pt x="2467" y="21600"/>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600"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600"/>
                    <a:pt x="2467"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8" name="AutoShape 92"/>
            <p:cNvSpPr>
              <a:spLocks/>
            </p:cNvSpPr>
            <p:nvPr/>
          </p:nvSpPr>
          <p:spPr bwMode="auto">
            <a:xfrm>
              <a:off x="4922838" y="7213600"/>
              <a:ext cx="2457450" cy="2393950"/>
            </a:xfrm>
            <a:custGeom>
              <a:avLst/>
              <a:gdLst>
                <a:gd name="T0" fmla="*/ 1228635 w 21596"/>
                <a:gd name="T1" fmla="*/ 1197142 h 21595"/>
                <a:gd name="T2" fmla="*/ 1228635 w 21596"/>
                <a:gd name="T3" fmla="*/ 1197142 h 21595"/>
                <a:gd name="T4" fmla="*/ 1228635 w 21596"/>
                <a:gd name="T5" fmla="*/ 1197142 h 21595"/>
                <a:gd name="T6" fmla="*/ 1228635 w 21596"/>
                <a:gd name="T7" fmla="*/ 1197142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599"/>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69" name="AutoShape 93"/>
            <p:cNvSpPr>
              <a:spLocks/>
            </p:cNvSpPr>
            <p:nvPr/>
          </p:nvSpPr>
          <p:spPr bwMode="auto">
            <a:xfrm>
              <a:off x="7132638" y="7180263"/>
              <a:ext cx="877887" cy="812800"/>
            </a:xfrm>
            <a:custGeom>
              <a:avLst/>
              <a:gdLst>
                <a:gd name="T0" fmla="*/ 438911 w 21556"/>
                <a:gd name="T1" fmla="*/ 406476 h 21600"/>
                <a:gd name="T2" fmla="*/ 438911 w 21556"/>
                <a:gd name="T3" fmla="*/ 406476 h 21600"/>
                <a:gd name="T4" fmla="*/ 438911 w 21556"/>
                <a:gd name="T5" fmla="*/ 406476 h 21600"/>
                <a:gd name="T6" fmla="*/ 438911 w 21556"/>
                <a:gd name="T7" fmla="*/ 4064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5" y="3295"/>
                    <a:pt x="21543" y="3376"/>
                  </a:cubicBezTo>
                  <a:cubicBezTo>
                    <a:pt x="21496" y="3468"/>
                    <a:pt x="21210"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600"/>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bg1">
                <a:lumMod val="85000"/>
              </a:schemeClr>
            </a:solidFill>
            <a:ln w="25400" cap="flat" cmpd="sng">
              <a:solidFill>
                <a:schemeClr val="bg1"/>
              </a:solidFill>
              <a:prstDash val="solid"/>
              <a:miter lim="0"/>
              <a:headEnd/>
              <a:tailEnd/>
            </a:ln>
            <a:effectLst/>
            <a:extLst/>
          </p:spPr>
          <p:txBody>
            <a:bodyPr lIns="0" tIns="0" rIns="0" bIns="0" anchor="ctr"/>
            <a:lstStyle/>
            <a:p>
              <a:endParaRPr lang="id-ID" sz="1800">
                <a:solidFill>
                  <a:schemeClr val="tx2"/>
                </a:solidFill>
              </a:endParaRPr>
            </a:p>
          </p:txBody>
        </p:sp>
        <p:sp>
          <p:nvSpPr>
            <p:cNvPr id="178270" name="AutoShape 94"/>
            <p:cNvSpPr>
              <a:spLocks/>
            </p:cNvSpPr>
            <p:nvPr/>
          </p:nvSpPr>
          <p:spPr bwMode="auto">
            <a:xfrm>
              <a:off x="7132638" y="7180263"/>
              <a:ext cx="885825" cy="820737"/>
            </a:xfrm>
            <a:custGeom>
              <a:avLst/>
              <a:gdLst>
                <a:gd name="T0" fmla="*/ 442880 w 21544"/>
                <a:gd name="T1" fmla="*/ 410445 h 21600"/>
                <a:gd name="T2" fmla="*/ 442880 w 21544"/>
                <a:gd name="T3" fmla="*/ 410445 h 21600"/>
                <a:gd name="T4" fmla="*/ 442880 w 21544"/>
                <a:gd name="T5" fmla="*/ 410445 h 21600"/>
                <a:gd name="T6" fmla="*/ 442880 w 21544"/>
                <a:gd name="T7" fmla="*/ 410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8"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1" name="AutoShape 95"/>
            <p:cNvSpPr>
              <a:spLocks/>
            </p:cNvSpPr>
            <p:nvPr/>
          </p:nvSpPr>
          <p:spPr bwMode="auto">
            <a:xfrm>
              <a:off x="7912100" y="6985000"/>
              <a:ext cx="1489075" cy="533400"/>
            </a:xfrm>
            <a:custGeom>
              <a:avLst/>
              <a:gdLst>
                <a:gd name="T0" fmla="*/ 744483 w 21600"/>
                <a:gd name="T1" fmla="*/ 266750 h 21600"/>
                <a:gd name="T2" fmla="*/ 744483 w 21600"/>
                <a:gd name="T3" fmla="*/ 266750 h 21600"/>
                <a:gd name="T4" fmla="*/ 744483 w 21600"/>
                <a:gd name="T5" fmla="*/ 266750 h 21600"/>
                <a:gd name="T6" fmla="*/ 744483 w 21600"/>
                <a:gd name="T7" fmla="*/ 266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400"/>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600"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2" name="AutoShape 96"/>
            <p:cNvSpPr>
              <a:spLocks/>
            </p:cNvSpPr>
            <p:nvPr/>
          </p:nvSpPr>
          <p:spPr bwMode="auto">
            <a:xfrm>
              <a:off x="7912100" y="6985000"/>
              <a:ext cx="1501775" cy="541338"/>
            </a:xfrm>
            <a:custGeom>
              <a:avLst/>
              <a:gdLst>
                <a:gd name="T0" fmla="*/ 750832 w 21600"/>
                <a:gd name="T1" fmla="*/ 270720 h 21600"/>
                <a:gd name="T2" fmla="*/ 750832 w 21600"/>
                <a:gd name="T3" fmla="*/ 270720 h 21600"/>
                <a:gd name="T4" fmla="*/ 750832 w 21600"/>
                <a:gd name="T5" fmla="*/ 270720 h 21600"/>
                <a:gd name="T6" fmla="*/ 750832 w 21600"/>
                <a:gd name="T7" fmla="*/ 270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600"/>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600"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600"/>
                    <a:pt x="0"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3" name="AutoShape 97"/>
            <p:cNvSpPr>
              <a:spLocks/>
            </p:cNvSpPr>
            <p:nvPr/>
          </p:nvSpPr>
          <p:spPr bwMode="auto">
            <a:xfrm>
              <a:off x="7262813" y="7993063"/>
              <a:ext cx="989012" cy="857250"/>
            </a:xfrm>
            <a:custGeom>
              <a:avLst/>
              <a:gdLst>
                <a:gd name="T0" fmla="*/ 494470 w 21438"/>
                <a:gd name="T1" fmla="*/ 429658 h 21572"/>
                <a:gd name="T2" fmla="*/ 494470 w 21438"/>
                <a:gd name="T3" fmla="*/ 429658 h 21572"/>
                <a:gd name="T4" fmla="*/ 494470 w 21438"/>
                <a:gd name="T5" fmla="*/ 429658 h 21572"/>
                <a:gd name="T6" fmla="*/ 494470 w 21438"/>
                <a:gd name="T7" fmla="*/ 42965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599"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5"/>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4" name="AutoShape 98"/>
            <p:cNvSpPr>
              <a:spLocks/>
            </p:cNvSpPr>
            <p:nvPr/>
          </p:nvSpPr>
          <p:spPr bwMode="auto">
            <a:xfrm>
              <a:off x="7262813" y="7993063"/>
              <a:ext cx="996950" cy="865187"/>
            </a:xfrm>
            <a:custGeom>
              <a:avLst/>
              <a:gdLst>
                <a:gd name="T0" fmla="*/ 498415 w 21569"/>
                <a:gd name="T1" fmla="*/ 432674 h 21600"/>
                <a:gd name="T2" fmla="*/ 498415 w 21569"/>
                <a:gd name="T3" fmla="*/ 432674 h 21600"/>
                <a:gd name="T4" fmla="*/ 498415 w 21569"/>
                <a:gd name="T5" fmla="*/ 432674 h 21600"/>
                <a:gd name="T6" fmla="*/ 498415 w 21569"/>
                <a:gd name="T7" fmla="*/ 4326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8"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3"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600"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5" name="AutoShape 99"/>
            <p:cNvSpPr>
              <a:spLocks/>
            </p:cNvSpPr>
            <p:nvPr/>
          </p:nvSpPr>
          <p:spPr bwMode="auto">
            <a:xfrm>
              <a:off x="5668963" y="7083425"/>
              <a:ext cx="1517650" cy="774700"/>
            </a:xfrm>
            <a:custGeom>
              <a:avLst/>
              <a:gdLst>
                <a:gd name="T0" fmla="*/ 758769 w 21600"/>
                <a:gd name="T1" fmla="*/ 387422 h 21600"/>
                <a:gd name="T2" fmla="*/ 758769 w 21600"/>
                <a:gd name="T3" fmla="*/ 387422 h 21600"/>
                <a:gd name="T4" fmla="*/ 758769 w 21600"/>
                <a:gd name="T5" fmla="*/ 387422 h 21600"/>
                <a:gd name="T6" fmla="*/ 758769 w 21600"/>
                <a:gd name="T7" fmla="*/ 387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1"/>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600"/>
                    <a:pt x="21599" y="21600"/>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solidFill>
              <a:schemeClr val="accent2"/>
            </a:solidFill>
            <a:ln w="254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78276" name="AutoShape 100"/>
            <p:cNvSpPr>
              <a:spLocks/>
            </p:cNvSpPr>
            <p:nvPr/>
          </p:nvSpPr>
          <p:spPr bwMode="auto">
            <a:xfrm>
              <a:off x="5668963" y="7083425"/>
              <a:ext cx="1527175" cy="784225"/>
            </a:xfrm>
            <a:custGeom>
              <a:avLst/>
              <a:gdLst>
                <a:gd name="T0" fmla="*/ 763531 w 21600"/>
                <a:gd name="T1" fmla="*/ 392186 h 21600"/>
                <a:gd name="T2" fmla="*/ 763531 w 21600"/>
                <a:gd name="T3" fmla="*/ 392186 h 21600"/>
                <a:gd name="T4" fmla="*/ 763531 w 21600"/>
                <a:gd name="T5" fmla="*/ 392186 h 21600"/>
                <a:gd name="T6" fmla="*/ 763531 w 21600"/>
                <a:gd name="T7" fmla="*/ 39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6"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5" y="19761"/>
                    <a:pt x="19460" y="19653"/>
                    <a:pt x="19504" y="19605"/>
                  </a:cubicBezTo>
                  <a:cubicBezTo>
                    <a:pt x="19528" y="19577"/>
                    <a:pt x="19564" y="19563"/>
                    <a:pt x="19611" y="19563"/>
                  </a:cubicBezTo>
                  <a:close/>
                  <a:moveTo>
                    <a:pt x="21599"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0"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599" y="21600"/>
                    <a:pt x="21599"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7" name="AutoShape 101"/>
            <p:cNvSpPr>
              <a:spLocks/>
            </p:cNvSpPr>
            <p:nvPr/>
          </p:nvSpPr>
          <p:spPr bwMode="auto">
            <a:xfrm>
              <a:off x="4467225" y="6985000"/>
              <a:ext cx="1214438" cy="1270000"/>
            </a:xfrm>
            <a:custGeom>
              <a:avLst/>
              <a:gdLst>
                <a:gd name="T0" fmla="*/ 607174 w 21600"/>
                <a:gd name="T1" fmla="*/ 635118 h 21600"/>
                <a:gd name="T2" fmla="*/ 607174 w 21600"/>
                <a:gd name="T3" fmla="*/ 635118 h 21600"/>
                <a:gd name="T4" fmla="*/ 607174 w 21600"/>
                <a:gd name="T5" fmla="*/ 635118 h 21600"/>
                <a:gd name="T6" fmla="*/ 607174 w 21600"/>
                <a:gd name="T7" fmla="*/ 6351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600"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8" name="AutoShape 102"/>
            <p:cNvSpPr>
              <a:spLocks/>
            </p:cNvSpPr>
            <p:nvPr/>
          </p:nvSpPr>
          <p:spPr bwMode="auto">
            <a:xfrm>
              <a:off x="4467225" y="6985000"/>
              <a:ext cx="1222375" cy="1277938"/>
            </a:xfrm>
            <a:custGeom>
              <a:avLst/>
              <a:gdLst>
                <a:gd name="T0" fmla="*/ 611143 w 21600"/>
                <a:gd name="T1" fmla="*/ 639088 h 21600"/>
                <a:gd name="T2" fmla="*/ 611143 w 21600"/>
                <a:gd name="T3" fmla="*/ 639088 h 21600"/>
                <a:gd name="T4" fmla="*/ 611143 w 21600"/>
                <a:gd name="T5" fmla="*/ 639088 h 21600"/>
                <a:gd name="T6" fmla="*/ 611143 w 21600"/>
                <a:gd name="T7" fmla="*/ 63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600"/>
                  </a:moveTo>
                  <a:lnTo>
                    <a:pt x="0" y="21288"/>
                  </a:lnTo>
                  <a:lnTo>
                    <a:pt x="39" y="21101"/>
                  </a:lnTo>
                  <a:lnTo>
                    <a:pt x="2821" y="0"/>
                  </a:lnTo>
                  <a:lnTo>
                    <a:pt x="8004" y="585"/>
                  </a:lnTo>
                  <a:lnTo>
                    <a:pt x="12561" y="1023"/>
                  </a:lnTo>
                  <a:lnTo>
                    <a:pt x="18058" y="1461"/>
                  </a:lnTo>
                  <a:lnTo>
                    <a:pt x="21599"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600"/>
                    <a:pt x="265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79" name="AutoShape 103"/>
            <p:cNvSpPr>
              <a:spLocks/>
            </p:cNvSpPr>
            <p:nvPr/>
          </p:nvSpPr>
          <p:spPr bwMode="auto">
            <a:xfrm>
              <a:off x="10804525" y="5457825"/>
              <a:ext cx="93663" cy="166688"/>
            </a:xfrm>
            <a:custGeom>
              <a:avLst/>
              <a:gdLst>
                <a:gd name="T0" fmla="*/ 46826 w 20857"/>
                <a:gd name="T1" fmla="*/ 83360 h 21600"/>
                <a:gd name="T2" fmla="*/ 46826 w 20857"/>
                <a:gd name="T3" fmla="*/ 83360 h 21600"/>
                <a:gd name="T4" fmla="*/ 46826 w 20857"/>
                <a:gd name="T5" fmla="*/ 83360 h 21600"/>
                <a:gd name="T6" fmla="*/ 46826 w 20857"/>
                <a:gd name="T7" fmla="*/ 83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4"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0" name="AutoShape 104"/>
            <p:cNvSpPr>
              <a:spLocks/>
            </p:cNvSpPr>
            <p:nvPr/>
          </p:nvSpPr>
          <p:spPr bwMode="auto">
            <a:xfrm>
              <a:off x="10804525" y="5457825"/>
              <a:ext cx="101600" cy="177800"/>
            </a:xfrm>
            <a:custGeom>
              <a:avLst/>
              <a:gdLst>
                <a:gd name="T0" fmla="*/ 50797 w 21328"/>
                <a:gd name="T1" fmla="*/ 88916 h 21600"/>
                <a:gd name="T2" fmla="*/ 50797 w 21328"/>
                <a:gd name="T3" fmla="*/ 88916 h 21600"/>
                <a:gd name="T4" fmla="*/ 50797 w 21328"/>
                <a:gd name="T5" fmla="*/ 88916 h 21600"/>
                <a:gd name="T6" fmla="*/ 50797 w 21328"/>
                <a:gd name="T7" fmla="*/ 8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599"/>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7" y="20263"/>
                    <a:pt x="10885" y="20482"/>
                  </a:cubicBezTo>
                  <a:cubicBezTo>
                    <a:pt x="10885" y="20482"/>
                    <a:pt x="7052" y="21599"/>
                    <a:pt x="7052"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1" name="AutoShape 105"/>
            <p:cNvSpPr>
              <a:spLocks/>
            </p:cNvSpPr>
            <p:nvPr/>
          </p:nvSpPr>
          <p:spPr bwMode="auto">
            <a:xfrm>
              <a:off x="9407525" y="5621338"/>
              <a:ext cx="1019175" cy="666750"/>
            </a:xfrm>
            <a:custGeom>
              <a:avLst/>
              <a:gdLst>
                <a:gd name="T0" fmla="*/ 509526 w 21585"/>
                <a:gd name="T1" fmla="*/ 333437 h 21600"/>
                <a:gd name="T2" fmla="*/ 509526 w 21585"/>
                <a:gd name="T3" fmla="*/ 333437 h 21600"/>
                <a:gd name="T4" fmla="*/ 509526 w 21585"/>
                <a:gd name="T5" fmla="*/ 333437 h 21600"/>
                <a:gd name="T6" fmla="*/ 509526 w 21585"/>
                <a:gd name="T7" fmla="*/ 333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600"/>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2" name="AutoShape 106"/>
            <p:cNvSpPr>
              <a:spLocks/>
            </p:cNvSpPr>
            <p:nvPr/>
          </p:nvSpPr>
          <p:spPr bwMode="auto">
            <a:xfrm>
              <a:off x="9407525" y="5621338"/>
              <a:ext cx="1027113" cy="676275"/>
            </a:xfrm>
            <a:custGeom>
              <a:avLst/>
              <a:gdLst>
                <a:gd name="T0" fmla="*/ 513495 w 21583"/>
                <a:gd name="T1" fmla="*/ 338201 h 21600"/>
                <a:gd name="T2" fmla="*/ 513495 w 21583"/>
                <a:gd name="T3" fmla="*/ 338201 h 21600"/>
                <a:gd name="T4" fmla="*/ 513495 w 21583"/>
                <a:gd name="T5" fmla="*/ 338201 h 21600"/>
                <a:gd name="T6" fmla="*/ 513495 w 21583"/>
                <a:gd name="T7" fmla="*/ 338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20"/>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600"/>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599"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600"/>
                    <a:pt x="1831"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3" name="AutoShape 107"/>
            <p:cNvSpPr>
              <a:spLocks/>
            </p:cNvSpPr>
            <p:nvPr/>
          </p:nvSpPr>
          <p:spPr bwMode="auto">
            <a:xfrm>
              <a:off x="10544175" y="5686425"/>
              <a:ext cx="293688" cy="169863"/>
            </a:xfrm>
            <a:custGeom>
              <a:avLst/>
              <a:gdLst>
                <a:gd name="T0" fmla="*/ 146826 w 20825"/>
                <a:gd name="T1" fmla="*/ 91418 h 20807"/>
                <a:gd name="T2" fmla="*/ 146826 w 20825"/>
                <a:gd name="T3" fmla="*/ 91418 h 20807"/>
                <a:gd name="T4" fmla="*/ 146826 w 20825"/>
                <a:gd name="T5" fmla="*/ 91418 h 20807"/>
                <a:gd name="T6" fmla="*/ 146826 w 20825"/>
                <a:gd name="T7" fmla="*/ 91418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4" name="AutoShape 108"/>
            <p:cNvSpPr>
              <a:spLocks/>
            </p:cNvSpPr>
            <p:nvPr/>
          </p:nvSpPr>
          <p:spPr bwMode="auto">
            <a:xfrm>
              <a:off x="9504363" y="4873625"/>
              <a:ext cx="1052512" cy="942975"/>
            </a:xfrm>
            <a:custGeom>
              <a:avLst/>
              <a:gdLst>
                <a:gd name="T0" fmla="*/ 526193 w 21589"/>
                <a:gd name="T1" fmla="*/ 471575 h 21592"/>
                <a:gd name="T2" fmla="*/ 526193 w 21589"/>
                <a:gd name="T3" fmla="*/ 471575 h 21592"/>
                <a:gd name="T4" fmla="*/ 526193 w 21589"/>
                <a:gd name="T5" fmla="*/ 471575 h 21592"/>
                <a:gd name="T6" fmla="*/ 526193 w 21589"/>
                <a:gd name="T7" fmla="*/ 471575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5" name="AutoShape 109"/>
            <p:cNvSpPr>
              <a:spLocks/>
            </p:cNvSpPr>
            <p:nvPr/>
          </p:nvSpPr>
          <p:spPr bwMode="auto">
            <a:xfrm>
              <a:off x="9504363" y="4873625"/>
              <a:ext cx="1060450" cy="950913"/>
            </a:xfrm>
            <a:custGeom>
              <a:avLst/>
              <a:gdLst>
                <a:gd name="T0" fmla="*/ 530186 w 21584"/>
                <a:gd name="T1" fmla="*/ 475545 h 21600"/>
                <a:gd name="T2" fmla="*/ 530186 w 21584"/>
                <a:gd name="T3" fmla="*/ 475545 h 21600"/>
                <a:gd name="T4" fmla="*/ 530186 w 21584"/>
                <a:gd name="T5" fmla="*/ 475545 h 21600"/>
                <a:gd name="T6" fmla="*/ 530186 w 21584"/>
                <a:gd name="T7" fmla="*/ 4755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600"/>
                  </a:moveTo>
                  <a:cubicBezTo>
                    <a:pt x="20426" y="21600"/>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29"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7"/>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600"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600"/>
                    <a:pt x="20476"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6" name="AutoShape 110"/>
            <p:cNvSpPr>
              <a:spLocks/>
            </p:cNvSpPr>
            <p:nvPr/>
          </p:nvSpPr>
          <p:spPr bwMode="auto">
            <a:xfrm>
              <a:off x="10382250" y="4808538"/>
              <a:ext cx="295275" cy="557212"/>
            </a:xfrm>
            <a:custGeom>
              <a:avLst/>
              <a:gdLst>
                <a:gd name="T0" fmla="*/ 147620 w 21573"/>
                <a:gd name="T1" fmla="*/ 278658 h 21600"/>
                <a:gd name="T2" fmla="*/ 147620 w 21573"/>
                <a:gd name="T3" fmla="*/ 278658 h 21600"/>
                <a:gd name="T4" fmla="*/ 147620 w 21573"/>
                <a:gd name="T5" fmla="*/ 278658 h 21600"/>
                <a:gd name="T6" fmla="*/ 147620 w 21573"/>
                <a:gd name="T7" fmla="*/ 2786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600"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7" name="AutoShape 111"/>
            <p:cNvSpPr>
              <a:spLocks/>
            </p:cNvSpPr>
            <p:nvPr/>
          </p:nvSpPr>
          <p:spPr bwMode="auto">
            <a:xfrm>
              <a:off x="10609263" y="4743450"/>
              <a:ext cx="293687" cy="609600"/>
            </a:xfrm>
            <a:custGeom>
              <a:avLst/>
              <a:gdLst>
                <a:gd name="T0" fmla="*/ 146833 w 21340"/>
                <a:gd name="T1" fmla="*/ 305267 h 21545"/>
                <a:gd name="T2" fmla="*/ 146833 w 21340"/>
                <a:gd name="T3" fmla="*/ 305267 h 21545"/>
                <a:gd name="T4" fmla="*/ 146833 w 21340"/>
                <a:gd name="T5" fmla="*/ 305267 h 21545"/>
                <a:gd name="T6" fmla="*/ 146833 w 21340"/>
                <a:gd name="T7" fmla="*/ 305267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8"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5"/>
                    <a:pt x="3037" y="2153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8" name="AutoShape 112"/>
            <p:cNvSpPr>
              <a:spLocks/>
            </p:cNvSpPr>
            <p:nvPr/>
          </p:nvSpPr>
          <p:spPr bwMode="auto">
            <a:xfrm>
              <a:off x="10609263" y="4743450"/>
              <a:ext cx="301625" cy="617538"/>
            </a:xfrm>
            <a:custGeom>
              <a:avLst/>
              <a:gdLst>
                <a:gd name="T0" fmla="*/ 150802 w 21432"/>
                <a:gd name="T1" fmla="*/ 308827 h 21600"/>
                <a:gd name="T2" fmla="*/ 150802 w 21432"/>
                <a:gd name="T3" fmla="*/ 308827 h 21600"/>
                <a:gd name="T4" fmla="*/ 150802 w 21432"/>
                <a:gd name="T5" fmla="*/ 308827 h 21600"/>
                <a:gd name="T6" fmla="*/ 150802 w 21432"/>
                <a:gd name="T7" fmla="*/ 308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599"/>
                  </a:moveTo>
                  <a:cubicBezTo>
                    <a:pt x="2637" y="21599"/>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40"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599"/>
                    <a:pt x="3090" y="21599"/>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89" name="AutoShape 113"/>
            <p:cNvSpPr>
              <a:spLocks/>
            </p:cNvSpPr>
            <p:nvPr/>
          </p:nvSpPr>
          <p:spPr bwMode="auto">
            <a:xfrm>
              <a:off x="5572125" y="5751513"/>
              <a:ext cx="1447800" cy="711200"/>
            </a:xfrm>
            <a:custGeom>
              <a:avLst/>
              <a:gdLst>
                <a:gd name="T0" fmla="*/ 723847 w 21600"/>
                <a:gd name="T1" fmla="*/ 355666 h 21600"/>
                <a:gd name="T2" fmla="*/ 723847 w 21600"/>
                <a:gd name="T3" fmla="*/ 355666 h 21600"/>
                <a:gd name="T4" fmla="*/ 723847 w 21600"/>
                <a:gd name="T5" fmla="*/ 355666 h 21600"/>
                <a:gd name="T6" fmla="*/ 723847 w 21600"/>
                <a:gd name="T7" fmla="*/ 355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599" y="21517"/>
                    <a:pt x="21599"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sp>
          <p:nvSpPr>
            <p:cNvPr id="178290" name="AutoShape 114"/>
            <p:cNvSpPr>
              <a:spLocks/>
            </p:cNvSpPr>
            <p:nvPr/>
          </p:nvSpPr>
          <p:spPr bwMode="auto">
            <a:xfrm>
              <a:off x="5540375" y="5751513"/>
              <a:ext cx="1452563" cy="719137"/>
            </a:xfrm>
            <a:custGeom>
              <a:avLst/>
              <a:gdLst>
                <a:gd name="T0" fmla="*/ 726228 w 21600"/>
                <a:gd name="T1" fmla="*/ 359636 h 21600"/>
                <a:gd name="T2" fmla="*/ 726228 w 21600"/>
                <a:gd name="T3" fmla="*/ 359636 h 21600"/>
                <a:gd name="T4" fmla="*/ 726228 w 21600"/>
                <a:gd name="T5" fmla="*/ 359636 h 21600"/>
                <a:gd name="T6" fmla="*/ 726228 w 21600"/>
                <a:gd name="T7" fmla="*/ 3596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600"/>
                  </a:moveTo>
                  <a:lnTo>
                    <a:pt x="17371" y="21600"/>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600" y="21287"/>
                  </a:cubicBezTo>
                  <a:lnTo>
                    <a:pt x="21572" y="21518"/>
                  </a:lnTo>
                  <a:cubicBezTo>
                    <a:pt x="21572" y="21518"/>
                    <a:pt x="17372" y="21600"/>
                    <a:pt x="17372" y="21600"/>
                  </a:cubicBezTo>
                  <a:close/>
                </a:path>
              </a:pathLst>
            </a:custGeom>
            <a:solidFill>
              <a:schemeClr val="bg1">
                <a:lumMod val="85000"/>
              </a:schemeClr>
            </a:solidFill>
            <a:ln w="25400" cap="flat" cmpd="sng">
              <a:solidFill>
                <a:schemeClr val="bg1"/>
              </a:solidFill>
              <a:prstDash val="solid"/>
              <a:miter lim="0"/>
              <a:headEnd/>
              <a:tailEnd/>
            </a:ln>
            <a:effectLst/>
            <a:extLst/>
          </p:spPr>
          <p:txBody>
            <a:bodyPr lIns="28575" tIns="28575" rIns="28575" bIns="28575" anchor="ctr"/>
            <a:lstStyle/>
            <a:p>
              <a:endParaRPr lang="id-ID" sz="1800">
                <a:solidFill>
                  <a:schemeClr val="tx2"/>
                </a:solidFill>
              </a:endParaRPr>
            </a:p>
          </p:txBody>
        </p:sp>
      </p:grpSp>
      <p:sp>
        <p:nvSpPr>
          <p:cNvPr id="178291" name="AutoShape 115"/>
          <p:cNvSpPr>
            <a:spLocks/>
          </p:cNvSpPr>
          <p:nvPr/>
        </p:nvSpPr>
        <p:spPr bwMode="auto">
          <a:xfrm>
            <a:off x="1629966" y="9001125"/>
            <a:ext cx="2863453" cy="42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dirty="0">
                <a:solidFill>
                  <a:schemeClr val="tx2"/>
                </a:solidFill>
                <a:latin typeface="Roboto" charset="0"/>
                <a:ea typeface="ＭＳ Ｐゴシック" charset="0"/>
                <a:cs typeface="Roboto" charset="0"/>
                <a:sym typeface="Roboto" charset="0"/>
              </a:rPr>
              <a:t>Title Name</a:t>
            </a:r>
            <a:endParaRPr lang="en-US" sz="1800" dirty="0">
              <a:solidFill>
                <a:schemeClr val="tx2"/>
              </a:solidFill>
              <a:latin typeface="Roboto" charset="0"/>
              <a:ea typeface="ＭＳ Ｐゴシック" charset="0"/>
              <a:cs typeface="Roboto" charset="0"/>
              <a:sym typeface="Roboto" charset="0"/>
            </a:endParaRPr>
          </a:p>
        </p:txBody>
      </p:sp>
      <p:sp>
        <p:nvSpPr>
          <p:cNvPr id="178292" name="AutoShape 116"/>
          <p:cNvSpPr>
            <a:spLocks/>
          </p:cNvSpPr>
          <p:nvPr/>
        </p:nvSpPr>
        <p:spPr bwMode="auto">
          <a:xfrm>
            <a:off x="1629966" y="9452373"/>
            <a:ext cx="7334250" cy="12156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78293" name="AutoShape 117"/>
          <p:cNvSpPr>
            <a:spLocks/>
          </p:cNvSpPr>
          <p:nvPr/>
        </p:nvSpPr>
        <p:spPr bwMode="auto">
          <a:xfrm>
            <a:off x="11772900" y="663773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78294" name="AutoShape 118"/>
          <p:cNvSpPr>
            <a:spLocks/>
          </p:cNvSpPr>
          <p:nvPr/>
        </p:nvSpPr>
        <p:spPr bwMode="auto">
          <a:xfrm>
            <a:off x="11772900" y="7018735"/>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5" name="AutoShape 119"/>
          <p:cNvSpPr>
            <a:spLocks/>
          </p:cNvSpPr>
          <p:nvPr/>
        </p:nvSpPr>
        <p:spPr bwMode="auto">
          <a:xfrm>
            <a:off x="11772900" y="7731919"/>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78296" name="AutoShape 120"/>
          <p:cNvSpPr>
            <a:spLocks/>
          </p:cNvSpPr>
          <p:nvPr/>
        </p:nvSpPr>
        <p:spPr bwMode="auto">
          <a:xfrm>
            <a:off x="11772900" y="8129588"/>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297" name="AutoShape 121"/>
          <p:cNvSpPr>
            <a:spLocks/>
          </p:cNvSpPr>
          <p:nvPr/>
        </p:nvSpPr>
        <p:spPr bwMode="auto">
          <a:xfrm>
            <a:off x="11772900" y="887015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78298" name="AutoShape 122"/>
          <p:cNvSpPr>
            <a:spLocks/>
          </p:cNvSpPr>
          <p:nvPr/>
        </p:nvSpPr>
        <p:spPr bwMode="auto">
          <a:xfrm>
            <a:off x="11772900" y="9251156"/>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a:t>
            </a:r>
          </a:p>
        </p:txBody>
      </p:sp>
      <p:sp>
        <p:nvSpPr>
          <p:cNvPr id="178299" name="AutoShape 123"/>
          <p:cNvSpPr>
            <a:spLocks/>
          </p:cNvSpPr>
          <p:nvPr/>
        </p:nvSpPr>
        <p:spPr bwMode="auto">
          <a:xfrm>
            <a:off x="11772900" y="996553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178300" name="AutoShape 124"/>
          <p:cNvSpPr>
            <a:spLocks/>
          </p:cNvSpPr>
          <p:nvPr/>
        </p:nvSpPr>
        <p:spPr bwMode="auto">
          <a:xfrm>
            <a:off x="11772900" y="10363200"/>
            <a:ext cx="538757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a:t>
            </a:r>
          </a:p>
        </p:txBody>
      </p:sp>
      <p:sp>
        <p:nvSpPr>
          <p:cNvPr id="178301" name="AutoShape 125"/>
          <p:cNvSpPr>
            <a:spLocks/>
          </p:cNvSpPr>
          <p:nvPr/>
        </p:nvSpPr>
        <p:spPr bwMode="auto">
          <a:xfrm>
            <a:off x="10341769" y="6523435"/>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tx2"/>
                </a:solidFill>
                <a:latin typeface="Roboto" charset="0"/>
                <a:ea typeface="ＭＳ Ｐゴシック" charset="0"/>
                <a:cs typeface="Roboto" charset="0"/>
                <a:sym typeface="Roboto" charset="0"/>
              </a:rPr>
              <a:t>1.289</a:t>
            </a:r>
            <a:endParaRPr lang="en-US" sz="1800">
              <a:solidFill>
                <a:schemeClr val="tx2"/>
              </a:solidFill>
              <a:latin typeface="Roboto" charset="0"/>
              <a:ea typeface="ＭＳ Ｐゴシック" charset="0"/>
              <a:cs typeface="Roboto" charset="0"/>
              <a:sym typeface="Roboto" charset="0"/>
            </a:endParaRPr>
          </a:p>
        </p:txBody>
      </p:sp>
      <p:sp>
        <p:nvSpPr>
          <p:cNvPr id="178302" name="AutoShape 126"/>
          <p:cNvSpPr>
            <a:spLocks/>
          </p:cNvSpPr>
          <p:nvPr/>
        </p:nvSpPr>
        <p:spPr bwMode="auto">
          <a:xfrm>
            <a:off x="10341769" y="7737872"/>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tx2"/>
                </a:solidFill>
                <a:latin typeface="Roboto" charset="0"/>
                <a:ea typeface="ＭＳ Ｐゴシック" charset="0"/>
                <a:cs typeface="Roboto" charset="0"/>
                <a:sym typeface="Roboto" charset="0"/>
              </a:rPr>
              <a:t>2.113</a:t>
            </a:r>
            <a:endParaRPr lang="en-US" sz="1800">
              <a:solidFill>
                <a:schemeClr val="tx2"/>
              </a:solidFill>
              <a:latin typeface="Roboto" charset="0"/>
              <a:ea typeface="ＭＳ Ｐゴシック" charset="0"/>
              <a:cs typeface="Roboto" charset="0"/>
              <a:sym typeface="Roboto" charset="0"/>
            </a:endParaRPr>
          </a:p>
        </p:txBody>
      </p:sp>
      <p:sp>
        <p:nvSpPr>
          <p:cNvPr id="178303" name="AutoShape 127"/>
          <p:cNvSpPr>
            <a:spLocks/>
          </p:cNvSpPr>
          <p:nvPr/>
        </p:nvSpPr>
        <p:spPr bwMode="auto">
          <a:xfrm>
            <a:off x="10341769" y="8830867"/>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tx2"/>
                </a:solidFill>
                <a:latin typeface="Roboto" charset="0"/>
                <a:ea typeface="ＭＳ Ｐゴシック" charset="0"/>
                <a:cs typeface="Roboto" charset="0"/>
                <a:sym typeface="Roboto" charset="0"/>
              </a:rPr>
              <a:t>876</a:t>
            </a:r>
            <a:endParaRPr lang="en-US" sz="1800">
              <a:solidFill>
                <a:schemeClr val="tx2"/>
              </a:solidFill>
              <a:latin typeface="Roboto" charset="0"/>
              <a:ea typeface="ＭＳ Ｐゴシック" charset="0"/>
              <a:cs typeface="Roboto" charset="0"/>
              <a:sym typeface="Roboto" charset="0"/>
            </a:endParaRPr>
          </a:p>
        </p:txBody>
      </p:sp>
      <p:sp>
        <p:nvSpPr>
          <p:cNvPr id="178304" name="AutoShape 128"/>
          <p:cNvSpPr>
            <a:spLocks/>
          </p:cNvSpPr>
          <p:nvPr/>
        </p:nvSpPr>
        <p:spPr bwMode="auto">
          <a:xfrm>
            <a:off x="10341769" y="9923860"/>
            <a:ext cx="1200150" cy="6679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b="1">
                <a:solidFill>
                  <a:schemeClr val="tx2"/>
                </a:solidFill>
                <a:latin typeface="Roboto" charset="0"/>
                <a:ea typeface="ＭＳ Ｐゴシック" charset="0"/>
                <a:cs typeface="Roboto" charset="0"/>
                <a:sym typeface="Roboto" charset="0"/>
              </a:rPr>
              <a:t>367</a:t>
            </a:r>
            <a:endParaRPr lang="en-US" sz="1800">
              <a:solidFill>
                <a:schemeClr val="tx2"/>
              </a:solidFill>
              <a:latin typeface="Roboto" charset="0"/>
              <a:ea typeface="ＭＳ Ｐゴシック" charset="0"/>
              <a:cs typeface="Roboto" charset="0"/>
              <a:sym typeface="Roboto" charset="0"/>
            </a:endParaRPr>
          </a:p>
        </p:txBody>
      </p:sp>
      <p:sp>
        <p:nvSpPr>
          <p:cNvPr id="178305" name="AutoShape 129"/>
          <p:cNvSpPr>
            <a:spLocks/>
          </p:cNvSpPr>
          <p:nvPr/>
        </p:nvSpPr>
        <p:spPr bwMode="auto">
          <a:xfrm>
            <a:off x="13901738" y="4844653"/>
            <a:ext cx="956072" cy="957263"/>
          </a:xfrm>
          <a:custGeom>
            <a:avLst/>
            <a:gdLst>
              <a:gd name="T0" fmla="*/ 637349 w 19679"/>
              <a:gd name="T1" fmla="*/ 700472 h 19679"/>
              <a:gd name="T2" fmla="*/ 637349 w 19679"/>
              <a:gd name="T3" fmla="*/ 700472 h 19679"/>
              <a:gd name="T4" fmla="*/ 637349 w 19679"/>
              <a:gd name="T5" fmla="*/ 700472 h 19679"/>
              <a:gd name="T6" fmla="*/ 637349 w 19679"/>
              <a:gd name="T7" fmla="*/ 700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solidFill>
          <a:ln w="12700" cap="flat" cmpd="sng">
            <a:solidFill>
              <a:schemeClr val="accent2"/>
            </a:solidFill>
            <a:prstDash val="solid"/>
            <a:miter lim="0"/>
            <a:headEnd/>
            <a:tailEnd/>
          </a:ln>
          <a:effectLst/>
          <a:extLst/>
        </p:spPr>
        <p:txBody>
          <a:bodyPr lIns="0" tIns="0" rIns="0" bIns="0" anchor="ctr"/>
          <a:lstStyle/>
          <a:p>
            <a:endParaRPr lang="id-ID" sz="1800">
              <a:solidFill>
                <a:schemeClr val="tx2"/>
              </a:solidFill>
            </a:endParaRPr>
          </a:p>
        </p:txBody>
      </p:sp>
      <p:sp>
        <p:nvSpPr>
          <p:cNvPr id="178306" name="AutoShape 130"/>
          <p:cNvSpPr>
            <a:spLocks/>
          </p:cNvSpPr>
          <p:nvPr/>
        </p:nvSpPr>
        <p:spPr bwMode="auto">
          <a:xfrm>
            <a:off x="10165556" y="4989910"/>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45%</a:t>
            </a:r>
            <a:endParaRPr lang="en-US" sz="1800" dirty="0">
              <a:solidFill>
                <a:schemeClr val="bg1"/>
              </a:solidFill>
              <a:latin typeface="Roboto" charset="0"/>
              <a:ea typeface="ＭＳ Ｐゴシック" charset="0"/>
              <a:cs typeface="Roboto" charset="0"/>
              <a:sym typeface="Roboto" charset="0"/>
            </a:endParaRPr>
          </a:p>
        </p:txBody>
      </p:sp>
      <p:sp>
        <p:nvSpPr>
          <p:cNvPr id="178307" name="AutoShape 131"/>
          <p:cNvSpPr>
            <a:spLocks/>
          </p:cNvSpPr>
          <p:nvPr/>
        </p:nvSpPr>
        <p:spPr bwMode="auto">
          <a:xfrm>
            <a:off x="13779104" y="4989910"/>
            <a:ext cx="1200150" cy="666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32%</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730EF0B-3C29-4F9D-B744-0D45B7163129}" type="slidenum">
              <a:rPr lang="en-US" sz="1500">
                <a:solidFill>
                  <a:schemeClr val="tx2"/>
                </a:solidFill>
              </a:rPr>
              <a:pPr algn="ctr" eaLnBrk="1">
                <a:lnSpc>
                  <a:spcPct val="100000"/>
                </a:lnSpc>
              </a:pPr>
              <a:t>171</a:t>
            </a:fld>
            <a:endParaRPr lang="en-US" sz="1800">
              <a:solidFill>
                <a:schemeClr val="tx2"/>
              </a:solidFill>
            </a:endParaRPr>
          </a:p>
        </p:txBody>
      </p:sp>
      <p:grpSp>
        <p:nvGrpSpPr>
          <p:cNvPr id="179204" name="Group 4"/>
          <p:cNvGrpSpPr>
            <a:grpSpLocks/>
          </p:cNvGrpSpPr>
          <p:nvPr/>
        </p:nvGrpSpPr>
        <p:grpSpPr bwMode="auto">
          <a:xfrm>
            <a:off x="13483828" y="4335067"/>
            <a:ext cx="2138363" cy="1402556"/>
            <a:chOff x="0" y="0"/>
            <a:chExt cx="2851239" cy="1869532"/>
          </a:xfrm>
          <a:solidFill>
            <a:schemeClr val="accent1"/>
          </a:solidFill>
        </p:grpSpPr>
        <p:sp>
          <p:nvSpPr>
            <p:cNvPr id="179205" name="AutoShape 5"/>
            <p:cNvSpPr>
              <a:spLocks/>
            </p:cNvSpPr>
            <p:nvPr/>
          </p:nvSpPr>
          <p:spPr bwMode="auto">
            <a:xfrm>
              <a:off x="0" y="0"/>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9206" name="AutoShape 6"/>
            <p:cNvSpPr>
              <a:spLocks/>
            </p:cNvSpPr>
            <p:nvPr/>
          </p:nvSpPr>
          <p:spPr bwMode="auto">
            <a:xfrm>
              <a:off x="1109697" y="311060"/>
              <a:ext cx="541355" cy="8823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1</a:t>
              </a:r>
              <a:endParaRPr lang="en-US" sz="1800" dirty="0">
                <a:solidFill>
                  <a:schemeClr val="bg1"/>
                </a:solidFill>
                <a:latin typeface="Roboto" charset="0"/>
                <a:ea typeface="ＭＳ Ｐゴシック" charset="0"/>
                <a:cs typeface="Roboto" charset="0"/>
                <a:sym typeface="Roboto" charset="0"/>
              </a:endParaRPr>
            </a:p>
          </p:txBody>
        </p:sp>
      </p:grpSp>
      <p:grpSp>
        <p:nvGrpSpPr>
          <p:cNvPr id="179207" name="Group 7"/>
          <p:cNvGrpSpPr>
            <a:grpSpLocks/>
          </p:cNvGrpSpPr>
          <p:nvPr/>
        </p:nvGrpSpPr>
        <p:grpSpPr bwMode="auto">
          <a:xfrm>
            <a:off x="14669691" y="5313760"/>
            <a:ext cx="2503884" cy="2503884"/>
            <a:chOff x="0" y="0"/>
            <a:chExt cx="3338089" cy="3338089"/>
          </a:xfrm>
          <a:solidFill>
            <a:schemeClr val="accent2"/>
          </a:solidFill>
        </p:grpSpPr>
        <p:sp>
          <p:nvSpPr>
            <p:cNvPr id="179208" name="AutoShape 8"/>
            <p:cNvSpPr>
              <a:spLocks/>
            </p:cNvSpPr>
            <p:nvPr/>
          </p:nvSpPr>
          <p:spPr bwMode="auto">
            <a:xfrm rot="2700000">
              <a:off x="242856" y="734919"/>
              <a:ext cx="2852377" cy="1868251"/>
            </a:xfrm>
            <a:custGeom>
              <a:avLst/>
              <a:gdLst>
                <a:gd name="T0" fmla="*/ 1426189 w 21600"/>
                <a:gd name="T1" fmla="*/ 934126 h 21600"/>
                <a:gd name="T2" fmla="*/ 1426189 w 21600"/>
                <a:gd name="T3" fmla="*/ 934126 h 21600"/>
                <a:gd name="T4" fmla="*/ 1426189 w 21600"/>
                <a:gd name="T5" fmla="*/ 934126 h 21600"/>
                <a:gd name="T6" fmla="*/ 1426189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9209" name="AutoShape 9"/>
            <p:cNvSpPr>
              <a:spLocks/>
            </p:cNvSpPr>
            <p:nvPr/>
          </p:nvSpPr>
          <p:spPr bwMode="auto">
            <a:xfrm>
              <a:off x="1512695" y="1111109"/>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2</a:t>
              </a:r>
              <a:endParaRPr lang="en-US" sz="1800" dirty="0">
                <a:solidFill>
                  <a:schemeClr val="bg1"/>
                </a:solidFill>
                <a:latin typeface="Roboto" charset="0"/>
                <a:ea typeface="ＭＳ Ｐゴシック" charset="0"/>
                <a:cs typeface="Roboto" charset="0"/>
                <a:sym typeface="Roboto" charset="0"/>
              </a:endParaRPr>
            </a:p>
          </p:txBody>
        </p:sp>
      </p:grpSp>
      <p:grpSp>
        <p:nvGrpSpPr>
          <p:cNvPr id="179210" name="Group 10"/>
          <p:cNvGrpSpPr>
            <a:grpSpLocks/>
          </p:cNvGrpSpPr>
          <p:nvPr/>
        </p:nvGrpSpPr>
        <p:grpSpPr bwMode="auto">
          <a:xfrm>
            <a:off x="15107842" y="7546181"/>
            <a:ext cx="1401365" cy="2138363"/>
            <a:chOff x="0" y="0"/>
            <a:chExt cx="1869532" cy="2851239"/>
          </a:xfrm>
          <a:solidFill>
            <a:schemeClr val="accent3"/>
          </a:solidFill>
        </p:grpSpPr>
        <p:sp>
          <p:nvSpPr>
            <p:cNvPr id="179211" name="AutoShape 11"/>
            <p:cNvSpPr>
              <a:spLocks/>
            </p:cNvSpPr>
            <p:nvPr/>
          </p:nvSpPr>
          <p:spPr bwMode="auto">
            <a:xfrm rot="5400000">
              <a:off x="-490853" y="490853"/>
              <a:ext cx="2851239" cy="1869532"/>
            </a:xfrm>
            <a:custGeom>
              <a:avLst/>
              <a:gdLst>
                <a:gd name="T0" fmla="*/ 1425620 w 21600"/>
                <a:gd name="T1" fmla="*/ 934766 h 21600"/>
                <a:gd name="T2" fmla="*/ 1425620 w 21600"/>
                <a:gd name="T3" fmla="*/ 934766 h 21600"/>
                <a:gd name="T4" fmla="*/ 1425620 w 21600"/>
                <a:gd name="T5" fmla="*/ 934766 h 21600"/>
                <a:gd name="T6" fmla="*/ 1425620 w 21600"/>
                <a:gd name="T7" fmla="*/ 9347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9212" name="AutoShape 12"/>
            <p:cNvSpPr>
              <a:spLocks/>
            </p:cNvSpPr>
            <p:nvPr/>
          </p:nvSpPr>
          <p:spPr bwMode="auto">
            <a:xfrm>
              <a:off x="740189" y="1185900"/>
              <a:ext cx="541640"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3</a:t>
              </a:r>
              <a:endParaRPr lang="en-US" sz="1800" dirty="0">
                <a:solidFill>
                  <a:schemeClr val="bg1"/>
                </a:solidFill>
                <a:latin typeface="Roboto" charset="0"/>
                <a:ea typeface="ＭＳ Ｐゴシック" charset="0"/>
                <a:cs typeface="Roboto" charset="0"/>
                <a:sym typeface="Roboto" charset="0"/>
              </a:endParaRPr>
            </a:p>
          </p:txBody>
        </p:sp>
      </p:grpSp>
      <p:grpSp>
        <p:nvGrpSpPr>
          <p:cNvPr id="179213" name="Group 13"/>
          <p:cNvGrpSpPr>
            <a:grpSpLocks/>
          </p:cNvGrpSpPr>
          <p:nvPr/>
        </p:nvGrpSpPr>
        <p:grpSpPr bwMode="auto">
          <a:xfrm>
            <a:off x="13027819" y="8733235"/>
            <a:ext cx="2502694" cy="2503884"/>
            <a:chOff x="0" y="0"/>
            <a:chExt cx="3338089" cy="3338089"/>
          </a:xfrm>
          <a:solidFill>
            <a:schemeClr val="accent4"/>
          </a:solidFill>
        </p:grpSpPr>
        <p:sp>
          <p:nvSpPr>
            <p:cNvPr id="179214" name="AutoShape 14"/>
            <p:cNvSpPr>
              <a:spLocks/>
            </p:cNvSpPr>
            <p:nvPr/>
          </p:nvSpPr>
          <p:spPr bwMode="auto">
            <a:xfrm rot="8100000">
              <a:off x="242973" y="734919"/>
              <a:ext cx="2852145" cy="1868251"/>
            </a:xfrm>
            <a:custGeom>
              <a:avLst/>
              <a:gdLst>
                <a:gd name="T0" fmla="*/ 1426072 w 21600"/>
                <a:gd name="T1" fmla="*/ 934126 h 21600"/>
                <a:gd name="T2" fmla="*/ 1426072 w 21600"/>
                <a:gd name="T3" fmla="*/ 934126 h 21600"/>
                <a:gd name="T4" fmla="*/ 1426072 w 21600"/>
                <a:gd name="T5" fmla="*/ 934126 h 21600"/>
                <a:gd name="T6" fmla="*/ 1426072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9215" name="AutoShape 15"/>
            <p:cNvSpPr>
              <a:spLocks/>
            </p:cNvSpPr>
            <p:nvPr/>
          </p:nvSpPr>
          <p:spPr bwMode="auto">
            <a:xfrm>
              <a:off x="1291088" y="1353965"/>
              <a:ext cx="541526"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4</a:t>
              </a:r>
              <a:endParaRPr lang="en-US" sz="1800" dirty="0">
                <a:solidFill>
                  <a:schemeClr val="bg1"/>
                </a:solidFill>
                <a:latin typeface="Roboto" charset="0"/>
                <a:ea typeface="ＭＳ Ｐゴシック" charset="0"/>
                <a:cs typeface="Roboto" charset="0"/>
                <a:sym typeface="Roboto" charset="0"/>
              </a:endParaRPr>
            </a:p>
          </p:txBody>
        </p:sp>
      </p:grpSp>
      <p:grpSp>
        <p:nvGrpSpPr>
          <p:cNvPr id="179216" name="Group 16"/>
          <p:cNvGrpSpPr>
            <a:grpSpLocks/>
          </p:cNvGrpSpPr>
          <p:nvPr/>
        </p:nvGrpSpPr>
        <p:grpSpPr bwMode="auto">
          <a:xfrm>
            <a:off x="11159728" y="9170194"/>
            <a:ext cx="2138363" cy="1402556"/>
            <a:chOff x="0" y="-1"/>
            <a:chExt cx="2851239" cy="1869533"/>
          </a:xfrm>
          <a:solidFill>
            <a:schemeClr val="accent5"/>
          </a:solidFill>
        </p:grpSpPr>
        <p:sp>
          <p:nvSpPr>
            <p:cNvPr id="179217" name="AutoShape 17"/>
            <p:cNvSpPr>
              <a:spLocks/>
            </p:cNvSpPr>
            <p:nvPr/>
          </p:nvSpPr>
          <p:spPr bwMode="auto">
            <a:xfrm rot="10800000">
              <a:off x="0" y="-1"/>
              <a:ext cx="2851239"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7" y="20165"/>
                  </a:cubicBezTo>
                  <a:lnTo>
                    <a:pt x="15266" y="21599"/>
                  </a:lnTo>
                  <a:lnTo>
                    <a:pt x="21095" y="20831"/>
                  </a:lnTo>
                  <a:lnTo>
                    <a:pt x="21600"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79218" name="AutoShape 18"/>
            <p:cNvSpPr>
              <a:spLocks/>
            </p:cNvSpPr>
            <p:nvPr/>
          </p:nvSpPr>
          <p:spPr bwMode="auto">
            <a:xfrm>
              <a:off x="1082709" y="630054"/>
              <a:ext cx="542942" cy="8808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5</a:t>
              </a:r>
              <a:endParaRPr lang="en-US" sz="1800" dirty="0">
                <a:solidFill>
                  <a:schemeClr val="bg1"/>
                </a:solidFill>
                <a:latin typeface="Roboto" charset="0"/>
                <a:ea typeface="ＭＳ Ｐゴシック" charset="0"/>
                <a:cs typeface="Roboto" charset="0"/>
                <a:sym typeface="Roboto" charset="0"/>
              </a:endParaRPr>
            </a:p>
          </p:txBody>
        </p:sp>
      </p:grpSp>
      <p:grpSp>
        <p:nvGrpSpPr>
          <p:cNvPr id="179219" name="Group 19"/>
          <p:cNvGrpSpPr>
            <a:grpSpLocks/>
          </p:cNvGrpSpPr>
          <p:nvPr/>
        </p:nvGrpSpPr>
        <p:grpSpPr bwMode="auto">
          <a:xfrm>
            <a:off x="9608344" y="7090172"/>
            <a:ext cx="2503885" cy="2503884"/>
            <a:chOff x="0" y="0"/>
            <a:chExt cx="3338089" cy="3338089"/>
          </a:xfrm>
          <a:solidFill>
            <a:schemeClr val="accent6"/>
          </a:solidFill>
        </p:grpSpPr>
        <p:sp>
          <p:nvSpPr>
            <p:cNvPr id="179220" name="AutoShape 20"/>
            <p:cNvSpPr>
              <a:spLocks/>
            </p:cNvSpPr>
            <p:nvPr/>
          </p:nvSpPr>
          <p:spPr bwMode="auto">
            <a:xfrm rot="-8100000">
              <a:off x="242857" y="734919"/>
              <a:ext cx="2852377" cy="1868250"/>
            </a:xfrm>
            <a:custGeom>
              <a:avLst/>
              <a:gdLst>
                <a:gd name="T0" fmla="*/ 1426189 w 21600"/>
                <a:gd name="T1" fmla="*/ 934125 h 21600"/>
                <a:gd name="T2" fmla="*/ 1426189 w 21600"/>
                <a:gd name="T3" fmla="*/ 934125 h 21600"/>
                <a:gd name="T4" fmla="*/ 1426189 w 21600"/>
                <a:gd name="T5" fmla="*/ 934125 h 21600"/>
                <a:gd name="T6" fmla="*/ 1426189 w 21600"/>
                <a:gd name="T7" fmla="*/ 934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tx2"/>
                </a:solidFill>
              </a:endParaRPr>
            </a:p>
          </p:txBody>
        </p:sp>
        <p:sp>
          <p:nvSpPr>
            <p:cNvPr id="179221" name="AutoShape 21"/>
            <p:cNvSpPr>
              <a:spLocks/>
            </p:cNvSpPr>
            <p:nvPr/>
          </p:nvSpPr>
          <p:spPr bwMode="auto">
            <a:xfrm>
              <a:off x="1260315" y="1392061"/>
              <a:ext cx="541269" cy="882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grp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6</a:t>
              </a:r>
              <a:endParaRPr lang="en-US" sz="1800" dirty="0">
                <a:solidFill>
                  <a:schemeClr val="bg1"/>
                </a:solidFill>
                <a:latin typeface="Roboto" charset="0"/>
                <a:ea typeface="ＭＳ Ｐゴシック" charset="0"/>
                <a:cs typeface="Roboto" charset="0"/>
                <a:sym typeface="Roboto" charset="0"/>
              </a:endParaRPr>
            </a:p>
          </p:txBody>
        </p:sp>
      </p:grpSp>
      <p:grpSp>
        <p:nvGrpSpPr>
          <p:cNvPr id="179222" name="Group 22"/>
          <p:cNvGrpSpPr>
            <a:grpSpLocks/>
          </p:cNvGrpSpPr>
          <p:nvPr/>
        </p:nvGrpSpPr>
        <p:grpSpPr bwMode="auto">
          <a:xfrm>
            <a:off x="10272713" y="5223272"/>
            <a:ext cx="1401366" cy="2138363"/>
            <a:chOff x="-1" y="0"/>
            <a:chExt cx="1869533" cy="2851240"/>
          </a:xfrm>
          <a:solidFill>
            <a:schemeClr val="bg1">
              <a:lumMod val="65000"/>
            </a:schemeClr>
          </a:solidFill>
        </p:grpSpPr>
        <p:sp>
          <p:nvSpPr>
            <p:cNvPr id="179223" name="AutoShape 23"/>
            <p:cNvSpPr>
              <a:spLocks/>
            </p:cNvSpPr>
            <p:nvPr/>
          </p:nvSpPr>
          <p:spPr bwMode="auto">
            <a:xfrm rot="-5400000">
              <a:off x="-490855" y="490854"/>
              <a:ext cx="2851240" cy="1869533"/>
            </a:xfrm>
            <a:custGeom>
              <a:avLst/>
              <a:gdLst>
                <a:gd name="T0" fmla="*/ 1425620 w 21600"/>
                <a:gd name="T1" fmla="*/ 934767 h 21600"/>
                <a:gd name="T2" fmla="*/ 1425620 w 21600"/>
                <a:gd name="T3" fmla="*/ 934767 h 21600"/>
                <a:gd name="T4" fmla="*/ 1425620 w 21600"/>
                <a:gd name="T5" fmla="*/ 934767 h 21600"/>
                <a:gd name="T6" fmla="*/ 1425620 w 21600"/>
                <a:gd name="T7" fmla="*/ 9347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tx2"/>
                </a:solidFill>
              </a:endParaRPr>
            </a:p>
          </p:txBody>
        </p:sp>
        <p:sp>
          <p:nvSpPr>
            <p:cNvPr id="179224" name="AutoShape 24"/>
            <p:cNvSpPr>
              <a:spLocks/>
            </p:cNvSpPr>
            <p:nvPr/>
          </p:nvSpPr>
          <p:spPr bwMode="auto">
            <a:xfrm>
              <a:off x="444748" y="1066834"/>
              <a:ext cx="543229" cy="8826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7</a:t>
              </a:r>
              <a:endParaRPr lang="en-US" sz="1800" dirty="0">
                <a:solidFill>
                  <a:schemeClr val="bg1"/>
                </a:solidFill>
                <a:latin typeface="Roboto" charset="0"/>
                <a:ea typeface="ＭＳ Ｐゴシック" charset="0"/>
                <a:cs typeface="Roboto" charset="0"/>
                <a:sym typeface="Roboto" charset="0"/>
              </a:endParaRPr>
            </a:p>
          </p:txBody>
        </p:sp>
      </p:grpSp>
      <p:grpSp>
        <p:nvGrpSpPr>
          <p:cNvPr id="179225" name="Group 25"/>
          <p:cNvGrpSpPr>
            <a:grpSpLocks/>
          </p:cNvGrpSpPr>
          <p:nvPr/>
        </p:nvGrpSpPr>
        <p:grpSpPr bwMode="auto">
          <a:xfrm>
            <a:off x="11251407" y="3670697"/>
            <a:ext cx="2503885" cy="2503884"/>
            <a:chOff x="0" y="0"/>
            <a:chExt cx="3338089" cy="3338089"/>
          </a:xfrm>
          <a:solidFill>
            <a:schemeClr val="bg1">
              <a:lumMod val="85000"/>
            </a:schemeClr>
          </a:solidFill>
        </p:grpSpPr>
        <p:sp>
          <p:nvSpPr>
            <p:cNvPr id="179226" name="AutoShape 26"/>
            <p:cNvSpPr>
              <a:spLocks/>
            </p:cNvSpPr>
            <p:nvPr/>
          </p:nvSpPr>
          <p:spPr bwMode="auto">
            <a:xfrm rot="-2700000">
              <a:off x="242857" y="734919"/>
              <a:ext cx="2852375" cy="1868251"/>
            </a:xfrm>
            <a:custGeom>
              <a:avLst/>
              <a:gdLst>
                <a:gd name="T0" fmla="*/ 1426188 w 21600"/>
                <a:gd name="T1" fmla="*/ 934126 h 21600"/>
                <a:gd name="T2" fmla="*/ 1426188 w 21600"/>
                <a:gd name="T3" fmla="*/ 934126 h 21600"/>
                <a:gd name="T4" fmla="*/ 1426188 w 21600"/>
                <a:gd name="T5" fmla="*/ 934126 h 21600"/>
                <a:gd name="T6" fmla="*/ 1426188 w 21600"/>
                <a:gd name="T7" fmla="*/ 9341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828" y="5133"/>
                  </a:lnTo>
                  <a:lnTo>
                    <a:pt x="224" y="9864"/>
                  </a:lnTo>
                  <a:cubicBezTo>
                    <a:pt x="6001" y="10270"/>
                    <a:pt x="11690" y="13703"/>
                    <a:pt x="16206" y="20165"/>
                  </a:cubicBezTo>
                  <a:lnTo>
                    <a:pt x="15266" y="21599"/>
                  </a:lnTo>
                  <a:lnTo>
                    <a:pt x="21095" y="20831"/>
                  </a:lnTo>
                  <a:lnTo>
                    <a:pt x="21599" y="11940"/>
                  </a:lnTo>
                  <a:lnTo>
                    <a:pt x="20771" y="13204"/>
                  </a:lnTo>
                  <a:cubicBezTo>
                    <a:pt x="14932" y="4740"/>
                    <a:pt x="7507" y="337"/>
                    <a:pt x="0" y="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sz="1800">
                <a:solidFill>
                  <a:schemeClr val="tx2"/>
                </a:solidFill>
              </a:endParaRPr>
            </a:p>
          </p:txBody>
        </p:sp>
        <p:sp>
          <p:nvSpPr>
            <p:cNvPr id="179227" name="AutoShape 27"/>
            <p:cNvSpPr>
              <a:spLocks/>
            </p:cNvSpPr>
            <p:nvPr/>
          </p:nvSpPr>
          <p:spPr bwMode="auto">
            <a:xfrm>
              <a:off x="1057141" y="1196823"/>
              <a:ext cx="541269" cy="880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8</a:t>
              </a:r>
              <a:endParaRPr lang="en-US" sz="1800" dirty="0">
                <a:solidFill>
                  <a:schemeClr val="bg1"/>
                </a:solidFill>
                <a:latin typeface="Roboto" charset="0"/>
                <a:ea typeface="ＭＳ Ｐゴシック" charset="0"/>
                <a:cs typeface="Roboto" charset="0"/>
                <a:sym typeface="Roboto" charset="0"/>
              </a:endParaRPr>
            </a:p>
          </p:txBody>
        </p:sp>
      </p:grpSp>
      <p:sp>
        <p:nvSpPr>
          <p:cNvPr id="179228" name="AutoShape 28"/>
          <p:cNvSpPr>
            <a:spLocks/>
          </p:cNvSpPr>
          <p:nvPr/>
        </p:nvSpPr>
        <p:spPr bwMode="auto">
          <a:xfrm>
            <a:off x="1629966" y="4860132"/>
            <a:ext cx="6105525"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tx2"/>
                </a:solidFill>
              </a:rPr>
              <a:t>”</a:t>
            </a:r>
            <a:r>
              <a:rPr lang="en-US" altLang="ja-JP" sz="4725" dirty="0">
                <a:solidFill>
                  <a:schemeClr val="tx2"/>
                </a:solidFill>
              </a:rPr>
              <a:t>Human intelligence as you can find advertising agency.</a:t>
            </a:r>
            <a:r>
              <a:rPr lang="ja-JP" altLang="en-US" sz="4725" dirty="0">
                <a:solidFill>
                  <a:schemeClr val="tx2"/>
                </a:solidFill>
              </a:rPr>
              <a:t>”</a:t>
            </a:r>
            <a:endParaRPr lang="en-US" sz="1800" dirty="0">
              <a:solidFill>
                <a:schemeClr val="tx2"/>
              </a:solidFill>
            </a:endParaRPr>
          </a:p>
        </p:txBody>
      </p:sp>
      <p:sp>
        <p:nvSpPr>
          <p:cNvPr id="179229" name="AutoShape 29"/>
          <p:cNvSpPr>
            <a:spLocks/>
          </p:cNvSpPr>
          <p:nvPr/>
        </p:nvSpPr>
        <p:spPr bwMode="auto">
          <a:xfrm>
            <a:off x="1658542" y="7855744"/>
            <a:ext cx="6106715" cy="2133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slightly.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a:t>
            </a:r>
          </a:p>
        </p:txBody>
      </p:sp>
      <p:sp>
        <p:nvSpPr>
          <p:cNvPr id="179230" name="AutoShape 30"/>
          <p:cNvSpPr>
            <a:spLocks/>
          </p:cNvSpPr>
          <p:nvPr/>
        </p:nvSpPr>
        <p:spPr bwMode="auto">
          <a:xfrm>
            <a:off x="12726591" y="6063853"/>
            <a:ext cx="1513284" cy="2595563"/>
          </a:xfrm>
          <a:custGeom>
            <a:avLst/>
            <a:gdLst>
              <a:gd name="T0" fmla="*/ 1008856 w 21146"/>
              <a:gd name="T1" fmla="*/ 1730294 h 21433"/>
              <a:gd name="T2" fmla="*/ 1008856 w 21146"/>
              <a:gd name="T3" fmla="*/ 1730294 h 21433"/>
              <a:gd name="T4" fmla="*/ 1008856 w 21146"/>
              <a:gd name="T5" fmla="*/ 1730294 h 21433"/>
              <a:gd name="T6" fmla="*/ 1008856 w 21146"/>
              <a:gd name="T7" fmla="*/ 173029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7"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79230"/>
                                        </p:tgtEl>
                                        <p:attrNameLst>
                                          <p:attrName>style.visibility</p:attrName>
                                        </p:attrNameLst>
                                      </p:cBhvr>
                                      <p:to>
                                        <p:strVal val="visible"/>
                                      </p:to>
                                    </p:set>
                                    <p:anim calcmode="lin" valueType="num">
                                      <p:cBhvr>
                                        <p:cTn id="7" dur="500" fill="hold"/>
                                        <p:tgtEl>
                                          <p:spTgt spid="179230"/>
                                        </p:tgtEl>
                                        <p:attrNameLst>
                                          <p:attrName>ppt_w</p:attrName>
                                        </p:attrNameLst>
                                      </p:cBhvr>
                                      <p:tavLst>
                                        <p:tav tm="0">
                                          <p:val>
                                            <p:fltVal val="0"/>
                                          </p:val>
                                        </p:tav>
                                        <p:tav tm="100000">
                                          <p:val>
                                            <p:strVal val="#ppt_w"/>
                                          </p:val>
                                        </p:tav>
                                      </p:tavLst>
                                    </p:anim>
                                    <p:anim calcmode="lin" valueType="num">
                                      <p:cBhvr>
                                        <p:cTn id="8" dur="500" fill="hold"/>
                                        <p:tgtEl>
                                          <p:spTgt spid="1792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nodeType="afterEffect">
                                  <p:stCondLst>
                                    <p:cond delay="0"/>
                                  </p:stCondLst>
                                  <p:childTnLst>
                                    <p:set>
                                      <p:cBhvr>
                                        <p:cTn id="11" dur="1" fill="hold">
                                          <p:stCondLst>
                                            <p:cond delay="0"/>
                                          </p:stCondLst>
                                        </p:cTn>
                                        <p:tgtEl>
                                          <p:spTgt spid="179204"/>
                                        </p:tgtEl>
                                        <p:attrNameLst>
                                          <p:attrName>style.visibility</p:attrName>
                                        </p:attrNameLst>
                                      </p:cBhvr>
                                      <p:to>
                                        <p:strVal val="visible"/>
                                      </p:to>
                                    </p:set>
                                    <p:anim calcmode="lin" valueType="num">
                                      <p:cBhvr>
                                        <p:cTn id="12" dur="400" fill="hold"/>
                                        <p:tgtEl>
                                          <p:spTgt spid="179204"/>
                                        </p:tgtEl>
                                        <p:attrNameLst>
                                          <p:attrName>ppt_w</p:attrName>
                                        </p:attrNameLst>
                                      </p:cBhvr>
                                      <p:tavLst>
                                        <p:tav tm="0">
                                          <p:val>
                                            <p:fltVal val="0"/>
                                          </p:val>
                                        </p:tav>
                                        <p:tav tm="100000">
                                          <p:val>
                                            <p:strVal val="#ppt_w"/>
                                          </p:val>
                                        </p:tav>
                                      </p:tavLst>
                                    </p:anim>
                                    <p:anim calcmode="lin" valueType="num">
                                      <p:cBhvr>
                                        <p:cTn id="13" dur="400" fill="hold"/>
                                        <p:tgtEl>
                                          <p:spTgt spid="179204"/>
                                        </p:tgtEl>
                                        <p:attrNameLst>
                                          <p:attrName>ppt_h</p:attrName>
                                        </p:attrNameLst>
                                      </p:cBhvr>
                                      <p:tavLst>
                                        <p:tav tm="0">
                                          <p:val>
                                            <p:fltVal val="0"/>
                                          </p:val>
                                        </p:tav>
                                        <p:tav tm="100000">
                                          <p:val>
                                            <p:strVal val="#ppt_h"/>
                                          </p:val>
                                        </p:tav>
                                      </p:tavLst>
                                    </p:anim>
                                  </p:childTnLst>
                                </p:cTn>
                              </p:par>
                            </p:childTnLst>
                          </p:cTn>
                        </p:par>
                        <p:par>
                          <p:cTn id="14" fill="hold" nodeType="afterGroup">
                            <p:stCondLst>
                              <p:cond delay="900"/>
                            </p:stCondLst>
                            <p:childTnLst>
                              <p:par>
                                <p:cTn id="15" presetID="23" presetClass="entr" presetSubtype="16" fill="hold" nodeType="afterEffect">
                                  <p:stCondLst>
                                    <p:cond delay="0"/>
                                  </p:stCondLst>
                                  <p:childTnLst>
                                    <p:set>
                                      <p:cBhvr>
                                        <p:cTn id="16" dur="1" fill="hold">
                                          <p:stCondLst>
                                            <p:cond delay="0"/>
                                          </p:stCondLst>
                                        </p:cTn>
                                        <p:tgtEl>
                                          <p:spTgt spid="179207"/>
                                        </p:tgtEl>
                                        <p:attrNameLst>
                                          <p:attrName>style.visibility</p:attrName>
                                        </p:attrNameLst>
                                      </p:cBhvr>
                                      <p:to>
                                        <p:strVal val="visible"/>
                                      </p:to>
                                    </p:set>
                                    <p:anim calcmode="lin" valueType="num">
                                      <p:cBhvr>
                                        <p:cTn id="17" dur="400" fill="hold"/>
                                        <p:tgtEl>
                                          <p:spTgt spid="179207"/>
                                        </p:tgtEl>
                                        <p:attrNameLst>
                                          <p:attrName>ppt_w</p:attrName>
                                        </p:attrNameLst>
                                      </p:cBhvr>
                                      <p:tavLst>
                                        <p:tav tm="0">
                                          <p:val>
                                            <p:fltVal val="0"/>
                                          </p:val>
                                        </p:tav>
                                        <p:tav tm="100000">
                                          <p:val>
                                            <p:strVal val="#ppt_w"/>
                                          </p:val>
                                        </p:tav>
                                      </p:tavLst>
                                    </p:anim>
                                    <p:anim calcmode="lin" valueType="num">
                                      <p:cBhvr>
                                        <p:cTn id="18" dur="400" fill="hold"/>
                                        <p:tgtEl>
                                          <p:spTgt spid="1792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300"/>
                            </p:stCondLst>
                            <p:childTnLst>
                              <p:par>
                                <p:cTn id="20" presetID="23" presetClass="entr" presetSubtype="16" fill="hold" nodeType="afterEffect">
                                  <p:stCondLst>
                                    <p:cond delay="0"/>
                                  </p:stCondLst>
                                  <p:childTnLst>
                                    <p:set>
                                      <p:cBhvr>
                                        <p:cTn id="21" dur="1" fill="hold">
                                          <p:stCondLst>
                                            <p:cond delay="0"/>
                                          </p:stCondLst>
                                        </p:cTn>
                                        <p:tgtEl>
                                          <p:spTgt spid="179210"/>
                                        </p:tgtEl>
                                        <p:attrNameLst>
                                          <p:attrName>style.visibility</p:attrName>
                                        </p:attrNameLst>
                                      </p:cBhvr>
                                      <p:to>
                                        <p:strVal val="visible"/>
                                      </p:to>
                                    </p:set>
                                    <p:anim calcmode="lin" valueType="num">
                                      <p:cBhvr>
                                        <p:cTn id="22" dur="400" fill="hold"/>
                                        <p:tgtEl>
                                          <p:spTgt spid="179210"/>
                                        </p:tgtEl>
                                        <p:attrNameLst>
                                          <p:attrName>ppt_w</p:attrName>
                                        </p:attrNameLst>
                                      </p:cBhvr>
                                      <p:tavLst>
                                        <p:tav tm="0">
                                          <p:val>
                                            <p:fltVal val="0"/>
                                          </p:val>
                                        </p:tav>
                                        <p:tav tm="100000">
                                          <p:val>
                                            <p:strVal val="#ppt_w"/>
                                          </p:val>
                                        </p:tav>
                                      </p:tavLst>
                                    </p:anim>
                                    <p:anim calcmode="lin" valueType="num">
                                      <p:cBhvr>
                                        <p:cTn id="23" dur="400" fill="hold"/>
                                        <p:tgtEl>
                                          <p:spTgt spid="179210"/>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700"/>
                            </p:stCondLst>
                            <p:childTnLst>
                              <p:par>
                                <p:cTn id="25" presetID="23" presetClass="entr" presetSubtype="16" fill="hold" nodeType="afterEffect">
                                  <p:stCondLst>
                                    <p:cond delay="0"/>
                                  </p:stCondLst>
                                  <p:childTnLst>
                                    <p:set>
                                      <p:cBhvr>
                                        <p:cTn id="26" dur="1" fill="hold">
                                          <p:stCondLst>
                                            <p:cond delay="0"/>
                                          </p:stCondLst>
                                        </p:cTn>
                                        <p:tgtEl>
                                          <p:spTgt spid="179213"/>
                                        </p:tgtEl>
                                        <p:attrNameLst>
                                          <p:attrName>style.visibility</p:attrName>
                                        </p:attrNameLst>
                                      </p:cBhvr>
                                      <p:to>
                                        <p:strVal val="visible"/>
                                      </p:to>
                                    </p:set>
                                    <p:anim calcmode="lin" valueType="num">
                                      <p:cBhvr>
                                        <p:cTn id="27" dur="400" fill="hold"/>
                                        <p:tgtEl>
                                          <p:spTgt spid="179213"/>
                                        </p:tgtEl>
                                        <p:attrNameLst>
                                          <p:attrName>ppt_w</p:attrName>
                                        </p:attrNameLst>
                                      </p:cBhvr>
                                      <p:tavLst>
                                        <p:tav tm="0">
                                          <p:val>
                                            <p:fltVal val="0"/>
                                          </p:val>
                                        </p:tav>
                                        <p:tav tm="100000">
                                          <p:val>
                                            <p:strVal val="#ppt_w"/>
                                          </p:val>
                                        </p:tav>
                                      </p:tavLst>
                                    </p:anim>
                                    <p:anim calcmode="lin" valueType="num">
                                      <p:cBhvr>
                                        <p:cTn id="28" dur="400" fill="hold"/>
                                        <p:tgtEl>
                                          <p:spTgt spid="179213"/>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100"/>
                            </p:stCondLst>
                            <p:childTnLst>
                              <p:par>
                                <p:cTn id="30" presetID="23" presetClass="entr" presetSubtype="16" fill="hold" nodeType="afterEffect">
                                  <p:stCondLst>
                                    <p:cond delay="0"/>
                                  </p:stCondLst>
                                  <p:childTnLst>
                                    <p:set>
                                      <p:cBhvr>
                                        <p:cTn id="31" dur="1" fill="hold">
                                          <p:stCondLst>
                                            <p:cond delay="0"/>
                                          </p:stCondLst>
                                        </p:cTn>
                                        <p:tgtEl>
                                          <p:spTgt spid="179216"/>
                                        </p:tgtEl>
                                        <p:attrNameLst>
                                          <p:attrName>style.visibility</p:attrName>
                                        </p:attrNameLst>
                                      </p:cBhvr>
                                      <p:to>
                                        <p:strVal val="visible"/>
                                      </p:to>
                                    </p:set>
                                    <p:anim calcmode="lin" valueType="num">
                                      <p:cBhvr>
                                        <p:cTn id="32" dur="400" fill="hold"/>
                                        <p:tgtEl>
                                          <p:spTgt spid="179216"/>
                                        </p:tgtEl>
                                        <p:attrNameLst>
                                          <p:attrName>ppt_w</p:attrName>
                                        </p:attrNameLst>
                                      </p:cBhvr>
                                      <p:tavLst>
                                        <p:tav tm="0">
                                          <p:val>
                                            <p:fltVal val="0"/>
                                          </p:val>
                                        </p:tav>
                                        <p:tav tm="100000">
                                          <p:val>
                                            <p:strVal val="#ppt_w"/>
                                          </p:val>
                                        </p:tav>
                                      </p:tavLst>
                                    </p:anim>
                                    <p:anim calcmode="lin" valueType="num">
                                      <p:cBhvr>
                                        <p:cTn id="33" dur="400" fill="hold"/>
                                        <p:tgtEl>
                                          <p:spTgt spid="179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2500"/>
                            </p:stCondLst>
                            <p:childTnLst>
                              <p:par>
                                <p:cTn id="35" presetID="23" presetClass="entr" presetSubtype="16" fill="hold" nodeType="afterEffect">
                                  <p:stCondLst>
                                    <p:cond delay="0"/>
                                  </p:stCondLst>
                                  <p:childTnLst>
                                    <p:set>
                                      <p:cBhvr>
                                        <p:cTn id="36" dur="1" fill="hold">
                                          <p:stCondLst>
                                            <p:cond delay="0"/>
                                          </p:stCondLst>
                                        </p:cTn>
                                        <p:tgtEl>
                                          <p:spTgt spid="179219"/>
                                        </p:tgtEl>
                                        <p:attrNameLst>
                                          <p:attrName>style.visibility</p:attrName>
                                        </p:attrNameLst>
                                      </p:cBhvr>
                                      <p:to>
                                        <p:strVal val="visible"/>
                                      </p:to>
                                    </p:set>
                                    <p:anim calcmode="lin" valueType="num">
                                      <p:cBhvr>
                                        <p:cTn id="37" dur="400" fill="hold"/>
                                        <p:tgtEl>
                                          <p:spTgt spid="179219"/>
                                        </p:tgtEl>
                                        <p:attrNameLst>
                                          <p:attrName>ppt_w</p:attrName>
                                        </p:attrNameLst>
                                      </p:cBhvr>
                                      <p:tavLst>
                                        <p:tav tm="0">
                                          <p:val>
                                            <p:fltVal val="0"/>
                                          </p:val>
                                        </p:tav>
                                        <p:tav tm="100000">
                                          <p:val>
                                            <p:strVal val="#ppt_w"/>
                                          </p:val>
                                        </p:tav>
                                      </p:tavLst>
                                    </p:anim>
                                    <p:anim calcmode="lin" valueType="num">
                                      <p:cBhvr>
                                        <p:cTn id="38" dur="400" fill="hold"/>
                                        <p:tgtEl>
                                          <p:spTgt spid="179219"/>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900"/>
                            </p:stCondLst>
                            <p:childTnLst>
                              <p:par>
                                <p:cTn id="40" presetID="23" presetClass="entr" presetSubtype="16" fill="hold" nodeType="afterEffect">
                                  <p:stCondLst>
                                    <p:cond delay="0"/>
                                  </p:stCondLst>
                                  <p:childTnLst>
                                    <p:set>
                                      <p:cBhvr>
                                        <p:cTn id="41" dur="1" fill="hold">
                                          <p:stCondLst>
                                            <p:cond delay="0"/>
                                          </p:stCondLst>
                                        </p:cTn>
                                        <p:tgtEl>
                                          <p:spTgt spid="179222"/>
                                        </p:tgtEl>
                                        <p:attrNameLst>
                                          <p:attrName>style.visibility</p:attrName>
                                        </p:attrNameLst>
                                      </p:cBhvr>
                                      <p:to>
                                        <p:strVal val="visible"/>
                                      </p:to>
                                    </p:set>
                                    <p:anim calcmode="lin" valueType="num">
                                      <p:cBhvr>
                                        <p:cTn id="42" dur="400" fill="hold"/>
                                        <p:tgtEl>
                                          <p:spTgt spid="179222"/>
                                        </p:tgtEl>
                                        <p:attrNameLst>
                                          <p:attrName>ppt_w</p:attrName>
                                        </p:attrNameLst>
                                      </p:cBhvr>
                                      <p:tavLst>
                                        <p:tav tm="0">
                                          <p:val>
                                            <p:fltVal val="0"/>
                                          </p:val>
                                        </p:tav>
                                        <p:tav tm="100000">
                                          <p:val>
                                            <p:strVal val="#ppt_w"/>
                                          </p:val>
                                        </p:tav>
                                      </p:tavLst>
                                    </p:anim>
                                    <p:anim calcmode="lin" valueType="num">
                                      <p:cBhvr>
                                        <p:cTn id="43" dur="400" fill="hold"/>
                                        <p:tgtEl>
                                          <p:spTgt spid="17922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3300"/>
                            </p:stCondLst>
                            <p:childTnLst>
                              <p:par>
                                <p:cTn id="45" presetID="23" presetClass="entr" presetSubtype="16" fill="hold" nodeType="afterEffect">
                                  <p:stCondLst>
                                    <p:cond delay="0"/>
                                  </p:stCondLst>
                                  <p:childTnLst>
                                    <p:set>
                                      <p:cBhvr>
                                        <p:cTn id="46" dur="1" fill="hold">
                                          <p:stCondLst>
                                            <p:cond delay="0"/>
                                          </p:stCondLst>
                                        </p:cTn>
                                        <p:tgtEl>
                                          <p:spTgt spid="179225"/>
                                        </p:tgtEl>
                                        <p:attrNameLst>
                                          <p:attrName>style.visibility</p:attrName>
                                        </p:attrNameLst>
                                      </p:cBhvr>
                                      <p:to>
                                        <p:strVal val="visible"/>
                                      </p:to>
                                    </p:set>
                                    <p:anim calcmode="lin" valueType="num">
                                      <p:cBhvr>
                                        <p:cTn id="47" dur="500" fill="hold"/>
                                        <p:tgtEl>
                                          <p:spTgt spid="179225"/>
                                        </p:tgtEl>
                                        <p:attrNameLst>
                                          <p:attrName>ppt_w</p:attrName>
                                        </p:attrNameLst>
                                      </p:cBhvr>
                                      <p:tavLst>
                                        <p:tav tm="0">
                                          <p:val>
                                            <p:fltVal val="0"/>
                                          </p:val>
                                        </p:tav>
                                        <p:tav tm="100000">
                                          <p:val>
                                            <p:strVal val="#ppt_w"/>
                                          </p:val>
                                        </p:tav>
                                      </p:tavLst>
                                    </p:anim>
                                    <p:anim calcmode="lin" valueType="num">
                                      <p:cBhvr>
                                        <p:cTn id="48" dur="500" fill="hold"/>
                                        <p:tgtEl>
                                          <p:spTgt spid="179225"/>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800"/>
                            </p:stCondLst>
                            <p:childTnLst>
                              <p:par>
                                <p:cTn id="50" presetID="2" presetClass="entr" presetSubtype="8" decel="64000" fill="hold" grpId="0" nodeType="afterEffect">
                                  <p:stCondLst>
                                    <p:cond delay="0"/>
                                  </p:stCondLst>
                                  <p:iterate type="wd">
                                    <p:tmPct val="5000"/>
                                  </p:iterate>
                                  <p:childTnLst>
                                    <p:set>
                                      <p:cBhvr>
                                        <p:cTn id="51" dur="1" fill="hold">
                                          <p:stCondLst>
                                            <p:cond delay="0"/>
                                          </p:stCondLst>
                                        </p:cTn>
                                        <p:tgtEl>
                                          <p:spTgt spid="179228"/>
                                        </p:tgtEl>
                                        <p:attrNameLst>
                                          <p:attrName>style.visibility</p:attrName>
                                        </p:attrNameLst>
                                      </p:cBhvr>
                                      <p:to>
                                        <p:strVal val="visible"/>
                                      </p:to>
                                    </p:set>
                                    <p:anim calcmode="lin" valueType="num">
                                      <p:cBhvr additive="base">
                                        <p:cTn id="52" dur="500" fill="hold"/>
                                        <p:tgtEl>
                                          <p:spTgt spid="179228"/>
                                        </p:tgtEl>
                                        <p:attrNameLst>
                                          <p:attrName>ppt_x</p:attrName>
                                        </p:attrNameLst>
                                      </p:cBhvr>
                                      <p:tavLst>
                                        <p:tav tm="0">
                                          <p:val>
                                            <p:strVal val="0-#ppt_w/2"/>
                                          </p:val>
                                        </p:tav>
                                        <p:tav tm="100000">
                                          <p:val>
                                            <p:strVal val="#ppt_x"/>
                                          </p:val>
                                        </p:tav>
                                      </p:tavLst>
                                    </p:anim>
                                    <p:anim calcmode="lin" valueType="num">
                                      <p:cBhvr additive="base">
                                        <p:cTn id="53" dur="500" fill="hold"/>
                                        <p:tgtEl>
                                          <p:spTgt spid="179228"/>
                                        </p:tgtEl>
                                        <p:attrNameLst>
                                          <p:attrName>ppt_y</p:attrName>
                                        </p:attrNameLst>
                                      </p:cBhvr>
                                      <p:tavLst>
                                        <p:tav tm="0">
                                          <p:val>
                                            <p:strVal val="#ppt_y"/>
                                          </p:val>
                                        </p:tav>
                                        <p:tav tm="100000">
                                          <p:val>
                                            <p:strVal val="#ppt_y"/>
                                          </p:val>
                                        </p:tav>
                                      </p:tavLst>
                                    </p:anim>
                                  </p:childTnLst>
                                </p:cTn>
                              </p:par>
                              <p:par>
                                <p:cTn id="54" presetID="2" presetClass="entr" presetSubtype="8" decel="64000" fill="hold" grpId="0" nodeType="withEffect">
                                  <p:stCondLst>
                                    <p:cond delay="300"/>
                                  </p:stCondLst>
                                  <p:iterate type="wd">
                                    <p:tmPct val="5000"/>
                                  </p:iterate>
                                  <p:childTnLst>
                                    <p:set>
                                      <p:cBhvr>
                                        <p:cTn id="55" dur="1" fill="hold">
                                          <p:stCondLst>
                                            <p:cond delay="0"/>
                                          </p:stCondLst>
                                        </p:cTn>
                                        <p:tgtEl>
                                          <p:spTgt spid="179229"/>
                                        </p:tgtEl>
                                        <p:attrNameLst>
                                          <p:attrName>style.visibility</p:attrName>
                                        </p:attrNameLst>
                                      </p:cBhvr>
                                      <p:to>
                                        <p:strVal val="visible"/>
                                      </p:to>
                                    </p:set>
                                    <p:anim calcmode="lin" valueType="num">
                                      <p:cBhvr additive="base">
                                        <p:cTn id="56" dur="500" fill="hold"/>
                                        <p:tgtEl>
                                          <p:spTgt spid="179229"/>
                                        </p:tgtEl>
                                        <p:attrNameLst>
                                          <p:attrName>ppt_x</p:attrName>
                                        </p:attrNameLst>
                                      </p:cBhvr>
                                      <p:tavLst>
                                        <p:tav tm="0">
                                          <p:val>
                                            <p:strVal val="0-#ppt_w/2"/>
                                          </p:val>
                                        </p:tav>
                                        <p:tav tm="100000">
                                          <p:val>
                                            <p:strVal val="#ppt_x"/>
                                          </p:val>
                                        </p:tav>
                                      </p:tavLst>
                                    </p:anim>
                                    <p:anim calcmode="lin" valueType="num">
                                      <p:cBhvr additive="base">
                                        <p:cTn id="57" dur="500" fill="hold"/>
                                        <p:tgtEl>
                                          <p:spTgt spid="1792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28" grpId="0" autoUpdateAnimBg="0"/>
      <p:bldP spid="179229" grpId="0" autoUpdateAnimBg="0"/>
      <p:bldP spid="179230"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AB1FAC9-66BD-4074-AD63-E8A11FF0B365}" type="slidenum">
              <a:rPr lang="en-US" sz="1500">
                <a:solidFill>
                  <a:schemeClr val="tx2"/>
                </a:solidFill>
              </a:rPr>
              <a:pPr algn="ctr" eaLnBrk="1">
                <a:lnSpc>
                  <a:spcPct val="100000"/>
                </a:lnSpc>
              </a:pPr>
              <a:t>172</a:t>
            </a:fld>
            <a:endParaRPr lang="en-US" sz="1800">
              <a:solidFill>
                <a:schemeClr val="tx2"/>
              </a:solidFill>
            </a:endParaRPr>
          </a:p>
        </p:txBody>
      </p:sp>
      <p:grpSp>
        <p:nvGrpSpPr>
          <p:cNvPr id="180228" name="Group 4"/>
          <p:cNvGrpSpPr>
            <a:grpSpLocks/>
          </p:cNvGrpSpPr>
          <p:nvPr/>
        </p:nvGrpSpPr>
        <p:grpSpPr bwMode="auto">
          <a:xfrm>
            <a:off x="2232423" y="4648201"/>
            <a:ext cx="5855494" cy="5774531"/>
            <a:chOff x="0" y="0"/>
            <a:chExt cx="7807063" cy="7700715"/>
          </a:xfrm>
        </p:grpSpPr>
        <p:sp>
          <p:nvSpPr>
            <p:cNvPr id="180229" name="AutoShape 5"/>
            <p:cNvSpPr>
              <a:spLocks/>
            </p:cNvSpPr>
            <p:nvPr/>
          </p:nvSpPr>
          <p:spPr bwMode="auto">
            <a:xfrm rot="1075248">
              <a:off x="4367065" y="90504"/>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0" name="AutoShape 6"/>
            <p:cNvSpPr>
              <a:spLocks/>
            </p:cNvSpPr>
            <p:nvPr/>
          </p:nvSpPr>
          <p:spPr bwMode="auto">
            <a:xfrm rot="1075248">
              <a:off x="4219433" y="1022528"/>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1" name="AutoShape 7"/>
            <p:cNvSpPr>
              <a:spLocks/>
            </p:cNvSpPr>
            <p:nvPr/>
          </p:nvSpPr>
          <p:spPr bwMode="auto">
            <a:xfrm rot="-9724744">
              <a:off x="2554201" y="5692178"/>
              <a:ext cx="885795" cy="1918034"/>
            </a:xfrm>
            <a:custGeom>
              <a:avLst/>
              <a:gdLst>
                <a:gd name="T0" fmla="*/ 442898 w 21310"/>
                <a:gd name="T1" fmla="*/ 959017 h 21600"/>
                <a:gd name="T2" fmla="*/ 442898 w 21310"/>
                <a:gd name="T3" fmla="*/ 959017 h 21600"/>
                <a:gd name="T4" fmla="*/ 442898 w 21310"/>
                <a:gd name="T5" fmla="*/ 959017 h 21600"/>
                <a:gd name="T6" fmla="*/ 442898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32" name="AutoShape 8"/>
            <p:cNvSpPr>
              <a:spLocks/>
            </p:cNvSpPr>
            <p:nvPr/>
          </p:nvSpPr>
          <p:spPr bwMode="auto">
            <a:xfrm rot="-9724744">
              <a:off x="2701834" y="5719170"/>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3" name="AutoShape 9"/>
            <p:cNvSpPr>
              <a:spLocks/>
            </p:cNvSpPr>
            <p:nvPr/>
          </p:nvSpPr>
          <p:spPr bwMode="auto">
            <a:xfrm rot="5400000">
              <a:off x="6405255"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4" name="AutoShape 10"/>
            <p:cNvSpPr>
              <a:spLocks/>
            </p:cNvSpPr>
            <p:nvPr/>
          </p:nvSpPr>
          <p:spPr bwMode="auto">
            <a:xfrm rot="5400000">
              <a:off x="5929021"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5" name="AutoShape 11"/>
            <p:cNvSpPr>
              <a:spLocks/>
            </p:cNvSpPr>
            <p:nvPr/>
          </p:nvSpPr>
          <p:spPr bwMode="auto">
            <a:xfrm rot="-5400005">
              <a:off x="515828" y="2891540"/>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36" name="AutoShape 12"/>
            <p:cNvSpPr>
              <a:spLocks/>
            </p:cNvSpPr>
            <p:nvPr/>
          </p:nvSpPr>
          <p:spPr bwMode="auto">
            <a:xfrm rot="-5400005">
              <a:off x="992062" y="3370949"/>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37" name="AutoShape 13"/>
            <p:cNvSpPr>
              <a:spLocks/>
            </p:cNvSpPr>
            <p:nvPr/>
          </p:nvSpPr>
          <p:spPr bwMode="auto">
            <a:xfrm rot="3237253">
              <a:off x="5841711" y="1159277"/>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8" name="AutoShape 14"/>
            <p:cNvSpPr>
              <a:spLocks/>
            </p:cNvSpPr>
            <p:nvPr/>
          </p:nvSpPr>
          <p:spPr bwMode="auto">
            <a:xfrm rot="3237253">
              <a:off x="5455962" y="1918134"/>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39" name="AutoShape 15"/>
            <p:cNvSpPr>
              <a:spLocks/>
            </p:cNvSpPr>
            <p:nvPr/>
          </p:nvSpPr>
          <p:spPr bwMode="auto">
            <a:xfrm rot="-7562734">
              <a:off x="1079371" y="4623805"/>
              <a:ext cx="885979" cy="1917636"/>
            </a:xfrm>
            <a:custGeom>
              <a:avLst/>
              <a:gdLst>
                <a:gd name="T0" fmla="*/ 442990 w 21310"/>
                <a:gd name="T1" fmla="*/ 958818 h 21600"/>
                <a:gd name="T2" fmla="*/ 442990 w 21310"/>
                <a:gd name="T3" fmla="*/ 958818 h 21600"/>
                <a:gd name="T4" fmla="*/ 442990 w 21310"/>
                <a:gd name="T5" fmla="*/ 958818 h 21600"/>
                <a:gd name="T6" fmla="*/ 442990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40" name="AutoShape 16"/>
            <p:cNvSpPr>
              <a:spLocks/>
            </p:cNvSpPr>
            <p:nvPr/>
          </p:nvSpPr>
          <p:spPr bwMode="auto">
            <a:xfrm rot="-7562734">
              <a:off x="1465121" y="4823765"/>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41" name="AutoShape 17"/>
            <p:cNvSpPr>
              <a:spLocks/>
            </p:cNvSpPr>
            <p:nvPr/>
          </p:nvSpPr>
          <p:spPr bwMode="auto">
            <a:xfrm rot="7561241">
              <a:off x="5840917" y="4623010"/>
              <a:ext cx="887567" cy="1917636"/>
            </a:xfrm>
            <a:custGeom>
              <a:avLst/>
              <a:gdLst>
                <a:gd name="T0" fmla="*/ 443784 w 21310"/>
                <a:gd name="T1" fmla="*/ 958818 h 21600"/>
                <a:gd name="T2" fmla="*/ 443784 w 21310"/>
                <a:gd name="T3" fmla="*/ 958818 h 21600"/>
                <a:gd name="T4" fmla="*/ 443784 w 21310"/>
                <a:gd name="T5" fmla="*/ 958818 h 21600"/>
                <a:gd name="T6" fmla="*/ 443784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42" name="AutoShape 18"/>
            <p:cNvSpPr>
              <a:spLocks/>
            </p:cNvSpPr>
            <p:nvPr/>
          </p:nvSpPr>
          <p:spPr bwMode="auto">
            <a:xfrm rot="7561241">
              <a:off x="5457549" y="4822177"/>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3" y="20061"/>
                  </a:lnTo>
                  <a:lnTo>
                    <a:pt x="14543"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600" y="0"/>
                  </a:cubicBezTo>
                  <a:cubicBezTo>
                    <a:pt x="21600"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43" name="AutoShape 19"/>
            <p:cNvSpPr>
              <a:spLocks/>
            </p:cNvSpPr>
            <p:nvPr/>
          </p:nvSpPr>
          <p:spPr bwMode="auto">
            <a:xfrm rot="-3238786">
              <a:off x="1078578" y="1160070"/>
              <a:ext cx="887566" cy="1917636"/>
            </a:xfrm>
            <a:custGeom>
              <a:avLst/>
              <a:gdLst>
                <a:gd name="T0" fmla="*/ 443783 w 21310"/>
                <a:gd name="T1" fmla="*/ 958818 h 21600"/>
                <a:gd name="T2" fmla="*/ 443783 w 21310"/>
                <a:gd name="T3" fmla="*/ 958818 h 21600"/>
                <a:gd name="T4" fmla="*/ 443783 w 21310"/>
                <a:gd name="T5" fmla="*/ 958818 h 21600"/>
                <a:gd name="T6" fmla="*/ 443783 w 21310"/>
                <a:gd name="T7" fmla="*/ 958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599"/>
                    <a:pt x="8607" y="21599"/>
                  </a:cubicBezTo>
                  <a:cubicBezTo>
                    <a:pt x="9514" y="21599"/>
                    <a:pt x="10249" y="21256"/>
                    <a:pt x="10249" y="20830"/>
                  </a:cubicBezTo>
                  <a:lnTo>
                    <a:pt x="10254" y="20830"/>
                  </a:lnTo>
                  <a:lnTo>
                    <a:pt x="10254" y="14493"/>
                  </a:lnTo>
                  <a:lnTo>
                    <a:pt x="11054" y="14493"/>
                  </a:lnTo>
                  <a:lnTo>
                    <a:pt x="11054" y="20830"/>
                  </a:lnTo>
                  <a:cubicBezTo>
                    <a:pt x="11054" y="21256"/>
                    <a:pt x="11790" y="21599"/>
                    <a:pt x="12697" y="21599"/>
                  </a:cubicBezTo>
                  <a:cubicBezTo>
                    <a:pt x="13604" y="21599"/>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44" name="AutoShape 20"/>
            <p:cNvSpPr>
              <a:spLocks/>
            </p:cNvSpPr>
            <p:nvPr/>
          </p:nvSpPr>
          <p:spPr bwMode="auto">
            <a:xfrm rot="-3238786">
              <a:off x="1463533" y="1919722"/>
              <a:ext cx="885979" cy="958818"/>
            </a:xfrm>
            <a:custGeom>
              <a:avLst/>
              <a:gdLst>
                <a:gd name="T0" fmla="*/ 442990 w 21600"/>
                <a:gd name="T1" fmla="*/ 479409 h 21600"/>
                <a:gd name="T2" fmla="*/ 442990 w 21600"/>
                <a:gd name="T3" fmla="*/ 479409 h 21600"/>
                <a:gd name="T4" fmla="*/ 442990 w 21600"/>
                <a:gd name="T5" fmla="*/ 479409 h 21600"/>
                <a:gd name="T6" fmla="*/ 442990 w 21600"/>
                <a:gd name="T7" fmla="*/ 4794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599"/>
                    <a:pt x="8722" y="21599"/>
                  </a:cubicBezTo>
                  <a:cubicBezTo>
                    <a:pt x="9642" y="21599"/>
                    <a:pt x="10388" y="20912"/>
                    <a:pt x="10388" y="20061"/>
                  </a:cubicBezTo>
                  <a:lnTo>
                    <a:pt x="10394" y="20061"/>
                  </a:lnTo>
                  <a:lnTo>
                    <a:pt x="10394" y="7387"/>
                  </a:lnTo>
                  <a:lnTo>
                    <a:pt x="11205" y="7387"/>
                  </a:lnTo>
                  <a:lnTo>
                    <a:pt x="11205" y="20061"/>
                  </a:lnTo>
                  <a:cubicBezTo>
                    <a:pt x="11205" y="20912"/>
                    <a:pt x="11951" y="21599"/>
                    <a:pt x="12871" y="21599"/>
                  </a:cubicBezTo>
                  <a:cubicBezTo>
                    <a:pt x="13791" y="21599"/>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3"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45" name="AutoShape 21"/>
            <p:cNvSpPr>
              <a:spLocks/>
            </p:cNvSpPr>
            <p:nvPr/>
          </p:nvSpPr>
          <p:spPr bwMode="auto">
            <a:xfrm rot="9719599">
              <a:off x="4370240" y="5692178"/>
              <a:ext cx="887383"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5"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46" name="AutoShape 22"/>
            <p:cNvSpPr>
              <a:spLocks/>
            </p:cNvSpPr>
            <p:nvPr/>
          </p:nvSpPr>
          <p:spPr bwMode="auto">
            <a:xfrm rot="9719599">
              <a:off x="4224195" y="5717583"/>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7" y="7387"/>
                  </a:lnTo>
                  <a:lnTo>
                    <a:pt x="7057" y="20061"/>
                  </a:lnTo>
                  <a:cubicBezTo>
                    <a:pt x="7057"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1"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0247" name="AutoShape 23"/>
            <p:cNvSpPr>
              <a:spLocks/>
            </p:cNvSpPr>
            <p:nvPr/>
          </p:nvSpPr>
          <p:spPr bwMode="auto">
            <a:xfrm rot="-1080405">
              <a:off x="2549439" y="90504"/>
              <a:ext cx="887382" cy="1918034"/>
            </a:xfrm>
            <a:custGeom>
              <a:avLst/>
              <a:gdLst>
                <a:gd name="T0" fmla="*/ 443691 w 21310"/>
                <a:gd name="T1" fmla="*/ 959017 h 21600"/>
                <a:gd name="T2" fmla="*/ 443691 w 21310"/>
                <a:gd name="T3" fmla="*/ 959017 h 21600"/>
                <a:gd name="T4" fmla="*/ 443691 w 21310"/>
                <a:gd name="T5" fmla="*/ 959017 h 21600"/>
                <a:gd name="T6" fmla="*/ 443691 w 21310"/>
                <a:gd name="T7" fmla="*/ 9590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0" h="21600">
                  <a:moveTo>
                    <a:pt x="21247" y="10573"/>
                  </a:moveTo>
                  <a:lnTo>
                    <a:pt x="17363" y="5257"/>
                  </a:lnTo>
                  <a:cubicBezTo>
                    <a:pt x="16727" y="4387"/>
                    <a:pt x="14990" y="3847"/>
                    <a:pt x="13130" y="3847"/>
                  </a:cubicBezTo>
                  <a:cubicBezTo>
                    <a:pt x="13119" y="3847"/>
                    <a:pt x="13108" y="3847"/>
                    <a:pt x="13096" y="3847"/>
                  </a:cubicBezTo>
                  <a:lnTo>
                    <a:pt x="12218" y="3847"/>
                  </a:lnTo>
                  <a:lnTo>
                    <a:pt x="9089" y="3847"/>
                  </a:lnTo>
                  <a:lnTo>
                    <a:pt x="8213" y="3847"/>
                  </a:lnTo>
                  <a:cubicBezTo>
                    <a:pt x="8201" y="3847"/>
                    <a:pt x="8190" y="3847"/>
                    <a:pt x="8179" y="3847"/>
                  </a:cubicBezTo>
                  <a:cubicBezTo>
                    <a:pt x="6319" y="3847"/>
                    <a:pt x="4582" y="4387"/>
                    <a:pt x="3946" y="5257"/>
                  </a:cubicBezTo>
                  <a:lnTo>
                    <a:pt x="62" y="10573"/>
                  </a:lnTo>
                  <a:cubicBezTo>
                    <a:pt x="-145" y="10858"/>
                    <a:pt x="179" y="11167"/>
                    <a:pt x="786" y="11265"/>
                  </a:cubicBezTo>
                  <a:lnTo>
                    <a:pt x="1483" y="11376"/>
                  </a:lnTo>
                  <a:cubicBezTo>
                    <a:pt x="1608" y="11397"/>
                    <a:pt x="1736" y="11406"/>
                    <a:pt x="1861" y="11406"/>
                  </a:cubicBezTo>
                  <a:cubicBezTo>
                    <a:pt x="2344" y="11406"/>
                    <a:pt x="2796" y="11264"/>
                    <a:pt x="2961" y="11038"/>
                  </a:cubicBezTo>
                  <a:lnTo>
                    <a:pt x="6435" y="6288"/>
                  </a:lnTo>
                  <a:lnTo>
                    <a:pt x="6492" y="6209"/>
                  </a:lnTo>
                  <a:lnTo>
                    <a:pt x="7330" y="6209"/>
                  </a:lnTo>
                  <a:lnTo>
                    <a:pt x="1162" y="14493"/>
                  </a:lnTo>
                  <a:lnTo>
                    <a:pt x="6964" y="14493"/>
                  </a:lnTo>
                  <a:lnTo>
                    <a:pt x="6964" y="20830"/>
                  </a:lnTo>
                  <a:cubicBezTo>
                    <a:pt x="6964" y="21256"/>
                    <a:pt x="7700" y="21600"/>
                    <a:pt x="8607" y="21600"/>
                  </a:cubicBezTo>
                  <a:cubicBezTo>
                    <a:pt x="9514" y="21600"/>
                    <a:pt x="10249" y="21256"/>
                    <a:pt x="10249" y="20830"/>
                  </a:cubicBezTo>
                  <a:lnTo>
                    <a:pt x="10254" y="20830"/>
                  </a:lnTo>
                  <a:lnTo>
                    <a:pt x="10254" y="14493"/>
                  </a:lnTo>
                  <a:lnTo>
                    <a:pt x="11054" y="14493"/>
                  </a:lnTo>
                  <a:lnTo>
                    <a:pt x="11054" y="20830"/>
                  </a:lnTo>
                  <a:cubicBezTo>
                    <a:pt x="11054" y="21256"/>
                    <a:pt x="11790" y="21600"/>
                    <a:pt x="12697" y="21600"/>
                  </a:cubicBezTo>
                  <a:cubicBezTo>
                    <a:pt x="13604" y="21600"/>
                    <a:pt x="14340" y="21256"/>
                    <a:pt x="14340" y="20830"/>
                  </a:cubicBezTo>
                  <a:lnTo>
                    <a:pt x="14344" y="20830"/>
                  </a:lnTo>
                  <a:lnTo>
                    <a:pt x="14344" y="14493"/>
                  </a:lnTo>
                  <a:lnTo>
                    <a:pt x="20147" y="14493"/>
                  </a:lnTo>
                  <a:lnTo>
                    <a:pt x="13977" y="6209"/>
                  </a:lnTo>
                  <a:lnTo>
                    <a:pt x="14817" y="6209"/>
                  </a:lnTo>
                  <a:lnTo>
                    <a:pt x="14874" y="6288"/>
                  </a:lnTo>
                  <a:lnTo>
                    <a:pt x="18348" y="11038"/>
                  </a:lnTo>
                  <a:cubicBezTo>
                    <a:pt x="18513" y="11264"/>
                    <a:pt x="18965" y="11406"/>
                    <a:pt x="19448" y="11406"/>
                  </a:cubicBezTo>
                  <a:cubicBezTo>
                    <a:pt x="19573" y="11406"/>
                    <a:pt x="19701" y="11397"/>
                    <a:pt x="19826" y="11376"/>
                  </a:cubicBezTo>
                  <a:lnTo>
                    <a:pt x="20523" y="11265"/>
                  </a:lnTo>
                  <a:cubicBezTo>
                    <a:pt x="21130" y="11167"/>
                    <a:pt x="21454" y="10858"/>
                    <a:pt x="21247" y="10573"/>
                  </a:cubicBezTo>
                  <a:close/>
                  <a:moveTo>
                    <a:pt x="6925" y="1746"/>
                  </a:moveTo>
                  <a:cubicBezTo>
                    <a:pt x="6925" y="781"/>
                    <a:pt x="8594" y="0"/>
                    <a:pt x="10654" y="0"/>
                  </a:cubicBezTo>
                  <a:cubicBezTo>
                    <a:pt x="12714" y="0"/>
                    <a:pt x="14384" y="781"/>
                    <a:pt x="14384" y="1746"/>
                  </a:cubicBezTo>
                  <a:cubicBezTo>
                    <a:pt x="14384" y="2711"/>
                    <a:pt x="12714" y="3492"/>
                    <a:pt x="10654" y="3492"/>
                  </a:cubicBezTo>
                  <a:cubicBezTo>
                    <a:pt x="8594" y="3492"/>
                    <a:pt x="6925" y="2711"/>
                    <a:pt x="6925" y="1746"/>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80248" name="AutoShape 24"/>
            <p:cNvSpPr>
              <a:spLocks/>
            </p:cNvSpPr>
            <p:nvPr/>
          </p:nvSpPr>
          <p:spPr bwMode="auto">
            <a:xfrm rot="-1080405">
              <a:off x="2697071" y="1024116"/>
              <a:ext cx="885795" cy="959017"/>
            </a:xfrm>
            <a:custGeom>
              <a:avLst/>
              <a:gdLst>
                <a:gd name="T0" fmla="*/ 442897 w 21600"/>
                <a:gd name="T1" fmla="*/ 479509 h 21600"/>
                <a:gd name="T2" fmla="*/ 442897 w 21600"/>
                <a:gd name="T3" fmla="*/ 479509 h 21600"/>
                <a:gd name="T4" fmla="*/ 442897 w 21600"/>
                <a:gd name="T5" fmla="*/ 479509 h 21600"/>
                <a:gd name="T6" fmla="*/ 442897 w 21600"/>
                <a:gd name="T7" fmla="*/ 4795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61" y="0"/>
                  </a:moveTo>
                  <a:lnTo>
                    <a:pt x="1171" y="7387"/>
                  </a:lnTo>
                  <a:lnTo>
                    <a:pt x="7056" y="7387"/>
                  </a:lnTo>
                  <a:lnTo>
                    <a:pt x="7056" y="20061"/>
                  </a:lnTo>
                  <a:cubicBezTo>
                    <a:pt x="7056" y="20912"/>
                    <a:pt x="7802" y="21600"/>
                    <a:pt x="8722" y="21600"/>
                  </a:cubicBezTo>
                  <a:cubicBezTo>
                    <a:pt x="9642" y="21600"/>
                    <a:pt x="10388" y="20912"/>
                    <a:pt x="10388" y="20061"/>
                  </a:cubicBezTo>
                  <a:lnTo>
                    <a:pt x="10394" y="20061"/>
                  </a:lnTo>
                  <a:lnTo>
                    <a:pt x="10394" y="7387"/>
                  </a:lnTo>
                  <a:lnTo>
                    <a:pt x="11205" y="7387"/>
                  </a:lnTo>
                  <a:lnTo>
                    <a:pt x="11205" y="20061"/>
                  </a:lnTo>
                  <a:cubicBezTo>
                    <a:pt x="11205" y="20912"/>
                    <a:pt x="11951" y="21600"/>
                    <a:pt x="12871" y="21600"/>
                  </a:cubicBezTo>
                  <a:cubicBezTo>
                    <a:pt x="13791" y="21600"/>
                    <a:pt x="14537" y="20912"/>
                    <a:pt x="14537" y="20061"/>
                  </a:cubicBezTo>
                  <a:lnTo>
                    <a:pt x="14542" y="20061"/>
                  </a:lnTo>
                  <a:lnTo>
                    <a:pt x="14542" y="7387"/>
                  </a:lnTo>
                  <a:lnTo>
                    <a:pt x="20428" y="7387"/>
                  </a:lnTo>
                  <a:lnTo>
                    <a:pt x="17637" y="0"/>
                  </a:lnTo>
                  <a:cubicBezTo>
                    <a:pt x="17637" y="0"/>
                    <a:pt x="3961" y="0"/>
                    <a:pt x="3961" y="0"/>
                  </a:cubicBezTo>
                  <a:close/>
                  <a:moveTo>
                    <a:pt x="18426" y="0"/>
                  </a:moveTo>
                  <a:lnTo>
                    <a:pt x="18603" y="476"/>
                  </a:lnTo>
                  <a:cubicBezTo>
                    <a:pt x="18770" y="928"/>
                    <a:pt x="19229" y="1213"/>
                    <a:pt x="19719" y="1213"/>
                  </a:cubicBezTo>
                  <a:cubicBezTo>
                    <a:pt x="19846" y="1213"/>
                    <a:pt x="19976" y="1194"/>
                    <a:pt x="20102" y="1153"/>
                  </a:cubicBezTo>
                  <a:lnTo>
                    <a:pt x="20809" y="931"/>
                  </a:lnTo>
                  <a:cubicBezTo>
                    <a:pt x="21262" y="787"/>
                    <a:pt x="21558" y="413"/>
                    <a:pt x="21599" y="0"/>
                  </a:cubicBezTo>
                  <a:cubicBezTo>
                    <a:pt x="21599" y="0"/>
                    <a:pt x="18426" y="0"/>
                    <a:pt x="18426" y="0"/>
                  </a:cubicBezTo>
                  <a:close/>
                  <a:moveTo>
                    <a:pt x="1497" y="1153"/>
                  </a:moveTo>
                  <a:lnTo>
                    <a:pt x="790" y="931"/>
                  </a:lnTo>
                  <a:cubicBezTo>
                    <a:pt x="337" y="787"/>
                    <a:pt x="41" y="413"/>
                    <a:pt x="0" y="0"/>
                  </a:cubicBezTo>
                  <a:lnTo>
                    <a:pt x="3173" y="0"/>
                  </a:lnTo>
                  <a:lnTo>
                    <a:pt x="2996" y="476"/>
                  </a:lnTo>
                  <a:cubicBezTo>
                    <a:pt x="2828" y="928"/>
                    <a:pt x="2370" y="1213"/>
                    <a:pt x="1879" y="1213"/>
                  </a:cubicBezTo>
                  <a:cubicBezTo>
                    <a:pt x="1753" y="1213"/>
                    <a:pt x="1623" y="1194"/>
                    <a:pt x="1497" y="1153"/>
                  </a:cubicBezTo>
                  <a:close/>
                </a:path>
              </a:pathLst>
            </a:custGeom>
            <a:solidFill>
              <a:srgbClr val="B9B9B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180249" name="AutoShape 25"/>
          <p:cNvSpPr>
            <a:spLocks/>
          </p:cNvSpPr>
          <p:nvPr/>
        </p:nvSpPr>
        <p:spPr bwMode="auto">
          <a:xfrm>
            <a:off x="3942160" y="6316266"/>
            <a:ext cx="2437209" cy="2438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45%</a:t>
            </a:r>
            <a:endParaRPr lang="en-US" sz="1800" dirty="0">
              <a:solidFill>
                <a:schemeClr val="tx2"/>
              </a:solidFill>
              <a:latin typeface="Roboto" charset="0"/>
              <a:ea typeface="ＭＳ Ｐゴシック" charset="0"/>
              <a:cs typeface="Roboto" charset="0"/>
              <a:sym typeface="Roboto" charset="0"/>
            </a:endParaRPr>
          </a:p>
        </p:txBody>
      </p:sp>
      <p:sp>
        <p:nvSpPr>
          <p:cNvPr id="180250" name="AutoShape 26"/>
          <p:cNvSpPr>
            <a:spLocks/>
          </p:cNvSpPr>
          <p:nvPr/>
        </p:nvSpPr>
        <p:spPr bwMode="auto">
          <a:xfrm>
            <a:off x="9900047" y="4713685"/>
            <a:ext cx="5556647"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tx2"/>
                </a:solidFill>
                <a:latin typeface="Roboto" charset="0"/>
                <a:ea typeface="ＭＳ Ｐゴシック" charset="0"/>
                <a:cs typeface="Roboto" charset="0"/>
                <a:sym typeface="Roboto" charset="0"/>
              </a:rPr>
              <a:t>45% Female Said Yes</a:t>
            </a:r>
            <a:endParaRPr lang="en-US" sz="1800">
              <a:solidFill>
                <a:schemeClr val="tx2"/>
              </a:solidFill>
              <a:latin typeface="Roboto" charset="0"/>
              <a:ea typeface="ＭＳ Ｐゴシック" charset="0"/>
              <a:cs typeface="Roboto" charset="0"/>
              <a:sym typeface="Roboto" charset="0"/>
            </a:endParaRPr>
          </a:p>
        </p:txBody>
      </p:sp>
      <p:sp>
        <p:nvSpPr>
          <p:cNvPr id="180251" name="AutoShape 27"/>
          <p:cNvSpPr>
            <a:spLocks/>
          </p:cNvSpPr>
          <p:nvPr/>
        </p:nvSpPr>
        <p:spPr bwMode="auto">
          <a:xfrm>
            <a:off x="9900048" y="5495925"/>
            <a:ext cx="6117431" cy="1846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Duis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est</a:t>
            </a:r>
            <a:r>
              <a:rPr lang="en-US" sz="1800" dirty="0">
                <a:solidFill>
                  <a:schemeClr val="tx2"/>
                </a:solidFill>
                <a:latin typeface="Roboto Light" panose="02000000000000000000" pitchFamily="2" charset="0"/>
                <a:ea typeface="Roboto Light" panose="02000000000000000000" pitchFamily="2" charset="0"/>
              </a:rPr>
              <a:t> non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porttitor</a:t>
            </a:r>
            <a:r>
              <a:rPr lang="en-US" sz="1800" dirty="0">
                <a:solidFill>
                  <a:schemeClr val="tx2"/>
                </a:solidFill>
                <a:latin typeface="Roboto Light" panose="02000000000000000000" pitchFamily="2" charset="0"/>
                <a:ea typeface="Roboto Light" panose="02000000000000000000" pitchFamily="2" charset="0"/>
              </a:rPr>
              <a:t> ligula, </a:t>
            </a:r>
            <a:r>
              <a:rPr lang="en-US" sz="1800" dirty="0" err="1">
                <a:solidFill>
                  <a:schemeClr val="tx2"/>
                </a:solidFill>
                <a:latin typeface="Roboto Light" panose="02000000000000000000" pitchFamily="2" charset="0"/>
                <a:ea typeface="Roboto Light" panose="02000000000000000000" pitchFamily="2" charset="0"/>
              </a:rPr>
              <a:t>eget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condimentum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massa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justo</a:t>
            </a:r>
            <a:r>
              <a:rPr lang="en-US" sz="1800" dirty="0">
                <a:solidFill>
                  <a:schemeClr val="tx2"/>
                </a:solidFill>
                <a:latin typeface="Roboto Light" panose="02000000000000000000" pitchFamily="2" charset="0"/>
                <a:ea typeface="Roboto Light" panose="02000000000000000000" pitchFamily="2" charset="0"/>
              </a:rPr>
              <a:t>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p>
        </p:txBody>
      </p:sp>
      <p:sp>
        <p:nvSpPr>
          <p:cNvPr id="180252" name="AutoShape 28"/>
          <p:cNvSpPr>
            <a:spLocks/>
          </p:cNvSpPr>
          <p:nvPr/>
        </p:nvSpPr>
        <p:spPr bwMode="auto">
          <a:xfrm>
            <a:off x="9900047" y="7728348"/>
            <a:ext cx="5556647"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tx2"/>
                </a:solidFill>
                <a:latin typeface="Roboto" charset="0"/>
                <a:ea typeface="ＭＳ Ｐゴシック" charset="0"/>
                <a:cs typeface="Roboto" charset="0"/>
                <a:sym typeface="Roboto" charset="0"/>
              </a:rPr>
              <a:t>54% Female Said No</a:t>
            </a:r>
            <a:endParaRPr lang="en-US" sz="1800">
              <a:solidFill>
                <a:schemeClr val="tx2"/>
              </a:solidFill>
              <a:latin typeface="Roboto" charset="0"/>
              <a:ea typeface="ＭＳ Ｐゴシック" charset="0"/>
              <a:cs typeface="Roboto" charset="0"/>
              <a:sym typeface="Roboto" charset="0"/>
            </a:endParaRPr>
          </a:p>
        </p:txBody>
      </p:sp>
      <p:sp>
        <p:nvSpPr>
          <p:cNvPr id="180253" name="AutoShape 29"/>
          <p:cNvSpPr>
            <a:spLocks/>
          </p:cNvSpPr>
          <p:nvPr/>
        </p:nvSpPr>
        <p:spPr bwMode="auto">
          <a:xfrm>
            <a:off x="9900048" y="8510588"/>
            <a:ext cx="6117431" cy="18466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tx2"/>
                </a:solidFill>
                <a:latin typeface="Roboto Light" panose="02000000000000000000" pitchFamily="2" charset="0"/>
                <a:ea typeface="Roboto Light" panose="02000000000000000000" pitchFamily="2" charset="0"/>
              </a:rPr>
              <a:t>Duis mollis, est non commodo luctus, nisi erat porttitor ligula, eget lacinia odio sem nec elit. Donec sed odio dui. Fusce, tellus ac cursus commodo, mauris condimentum nibh, ut fermentum massa justo sit amet. Donec sed odio dui. Fusce, tellus ac cursus commodo, mauris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1" presetClass="entr" presetSubtype="1" fill="hold" nodeType="afterEffect">
                                  <p:stCondLst>
                                    <p:cond delay="0"/>
                                  </p:stCondLst>
                                  <p:childTnLst>
                                    <p:set>
                                      <p:cBhvr>
                                        <p:cTn id="6" dur="1" fill="hold">
                                          <p:stCondLst>
                                            <p:cond delay="0"/>
                                          </p:stCondLst>
                                        </p:cTn>
                                        <p:tgtEl>
                                          <p:spTgt spid="180228"/>
                                        </p:tgtEl>
                                        <p:attrNameLst>
                                          <p:attrName>style.visibility</p:attrName>
                                        </p:attrNameLst>
                                      </p:cBhvr>
                                      <p:to>
                                        <p:strVal val="visible"/>
                                      </p:to>
                                    </p:set>
                                    <p:animEffect transition="in" filter="wheel(1)">
                                      <p:cBhvr>
                                        <p:cTn id="7" dur="1000"/>
                                        <p:tgtEl>
                                          <p:spTgt spid="180228"/>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180249"/>
                                        </p:tgtEl>
                                        <p:attrNameLst>
                                          <p:attrName>style.visibility</p:attrName>
                                        </p:attrNameLst>
                                      </p:cBhvr>
                                      <p:to>
                                        <p:strVal val="visible"/>
                                      </p:to>
                                    </p:set>
                                    <p:animEffect transition="in" filter="fade">
                                      <p:cBhvr>
                                        <p:cTn id="11" dur="500"/>
                                        <p:tgtEl>
                                          <p:spTgt spid="180249"/>
                                        </p:tgtEl>
                                      </p:cBhvr>
                                    </p:animEffect>
                                  </p:childTnLst>
                                </p:cTn>
                              </p:par>
                            </p:childTnLst>
                          </p:cTn>
                        </p:par>
                        <p:par>
                          <p:cTn id="12" fill="hold">
                            <p:stCondLst>
                              <p:cond delay="1500"/>
                            </p:stCondLst>
                            <p:childTnLst>
                              <p:par>
                                <p:cTn id="13" presetID="10" presetClass="entr" presetSubtype="0" fill="hold" grpId="0" nodeType="afterEffect">
                                  <p:stCondLst>
                                    <p:cond delay="0"/>
                                  </p:stCondLst>
                                  <p:childTnLst>
                                    <p:set>
                                      <p:cBhvr>
                                        <p:cTn id="14" dur="1" fill="hold">
                                          <p:stCondLst>
                                            <p:cond delay="0"/>
                                          </p:stCondLst>
                                        </p:cTn>
                                        <p:tgtEl>
                                          <p:spTgt spid="180250"/>
                                        </p:tgtEl>
                                        <p:attrNameLst>
                                          <p:attrName>style.visibility</p:attrName>
                                        </p:attrNameLst>
                                      </p:cBhvr>
                                      <p:to>
                                        <p:strVal val="visible"/>
                                      </p:to>
                                    </p:set>
                                    <p:animEffect transition="in" filter="fade">
                                      <p:cBhvr>
                                        <p:cTn id="15" dur="500"/>
                                        <p:tgtEl>
                                          <p:spTgt spid="18025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80251"/>
                                        </p:tgtEl>
                                        <p:attrNameLst>
                                          <p:attrName>style.visibility</p:attrName>
                                        </p:attrNameLst>
                                      </p:cBhvr>
                                      <p:to>
                                        <p:strVal val="visible"/>
                                      </p:to>
                                    </p:set>
                                    <p:animEffect transition="in" filter="fade">
                                      <p:cBhvr>
                                        <p:cTn id="18" dur="500"/>
                                        <p:tgtEl>
                                          <p:spTgt spid="18025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252"/>
                                        </p:tgtEl>
                                        <p:attrNameLst>
                                          <p:attrName>style.visibility</p:attrName>
                                        </p:attrNameLst>
                                      </p:cBhvr>
                                      <p:to>
                                        <p:strVal val="visible"/>
                                      </p:to>
                                    </p:set>
                                    <p:animEffect transition="in" filter="fade">
                                      <p:cBhvr>
                                        <p:cTn id="21" dur="500"/>
                                        <p:tgtEl>
                                          <p:spTgt spid="180252"/>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80253"/>
                                        </p:tgtEl>
                                        <p:attrNameLst>
                                          <p:attrName>style.visibility</p:attrName>
                                        </p:attrNameLst>
                                      </p:cBhvr>
                                      <p:to>
                                        <p:strVal val="visible"/>
                                      </p:to>
                                    </p:set>
                                    <p:animEffect transition="in" filter="fade">
                                      <p:cBhvr>
                                        <p:cTn id="24" dur="500"/>
                                        <p:tgtEl>
                                          <p:spTgt spid="1802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9" grpId="0"/>
      <p:bldP spid="180250" grpId="0"/>
      <p:bldP spid="180251" grpId="0"/>
      <p:bldP spid="180252" grpId="0"/>
      <p:bldP spid="18025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86E7471-F851-40CD-A773-5E85F023E5B3}" type="slidenum">
              <a:rPr lang="en-US" sz="1500">
                <a:solidFill>
                  <a:schemeClr val="tx2"/>
                </a:solidFill>
              </a:rPr>
              <a:pPr algn="ctr" eaLnBrk="1">
                <a:lnSpc>
                  <a:spcPct val="100000"/>
                </a:lnSpc>
              </a:pPr>
              <a:t>173</a:t>
            </a:fld>
            <a:endParaRPr lang="en-US" sz="1800">
              <a:solidFill>
                <a:schemeClr val="tx2"/>
              </a:solidFill>
            </a:endParaRPr>
          </a:p>
        </p:txBody>
      </p:sp>
      <p:sp>
        <p:nvSpPr>
          <p:cNvPr id="181252" name="AutoShape 4"/>
          <p:cNvSpPr>
            <a:spLocks/>
          </p:cNvSpPr>
          <p:nvPr/>
        </p:nvSpPr>
        <p:spPr bwMode="auto">
          <a:xfrm>
            <a:off x="6800850" y="8597503"/>
            <a:ext cx="4685110" cy="5118497"/>
          </a:xfrm>
          <a:custGeom>
            <a:avLst/>
            <a:gdLst>
              <a:gd name="T0" fmla="*/ 3123407 w 21600"/>
              <a:gd name="T1" fmla="*/ 3412332 h 21600"/>
              <a:gd name="T2" fmla="*/ 3123407 w 21600"/>
              <a:gd name="T3" fmla="*/ 3412332 h 21600"/>
              <a:gd name="T4" fmla="*/ 3123407 w 21600"/>
              <a:gd name="T5" fmla="*/ 3412332 h 21600"/>
              <a:gd name="T6" fmla="*/ 3123407 w 21600"/>
              <a:gd name="T7" fmla="*/ 3412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216" y="133"/>
                  <a:pt x="6505" y="2754"/>
                  <a:pt x="6613" y="3845"/>
                </a:cubicBezTo>
                <a:cubicBezTo>
                  <a:pt x="6669" y="4709"/>
                  <a:pt x="6889" y="5837"/>
                  <a:pt x="6889" y="5837"/>
                </a:cubicBezTo>
                <a:cubicBezTo>
                  <a:pt x="6889" y="5837"/>
                  <a:pt x="6503" y="6032"/>
                  <a:pt x="6503" y="6795"/>
                </a:cubicBezTo>
                <a:cubicBezTo>
                  <a:pt x="6614" y="8677"/>
                  <a:pt x="7411" y="7873"/>
                  <a:pt x="7522" y="8687"/>
                </a:cubicBezTo>
                <a:cubicBezTo>
                  <a:pt x="7912" y="10721"/>
                  <a:pt x="8735" y="10367"/>
                  <a:pt x="8735" y="11486"/>
                </a:cubicBezTo>
                <a:cubicBezTo>
                  <a:pt x="8735" y="13317"/>
                  <a:pt x="7847" y="14126"/>
                  <a:pt x="5125" y="15143"/>
                </a:cubicBezTo>
                <a:cubicBezTo>
                  <a:pt x="2347" y="16160"/>
                  <a:pt x="0" y="17177"/>
                  <a:pt x="0" y="18245"/>
                </a:cubicBezTo>
                <a:cubicBezTo>
                  <a:pt x="0" y="18957"/>
                  <a:pt x="0" y="21599"/>
                  <a:pt x="0" y="21599"/>
                </a:cubicBezTo>
                <a:lnTo>
                  <a:pt x="10800" y="21599"/>
                </a:lnTo>
                <a:lnTo>
                  <a:pt x="21600" y="21599"/>
                </a:lnTo>
                <a:cubicBezTo>
                  <a:pt x="21600" y="21599"/>
                  <a:pt x="21600" y="18957"/>
                  <a:pt x="21600" y="18245"/>
                </a:cubicBezTo>
                <a:cubicBezTo>
                  <a:pt x="21600" y="17177"/>
                  <a:pt x="19252" y="16160"/>
                  <a:pt x="16474" y="15143"/>
                </a:cubicBezTo>
                <a:cubicBezTo>
                  <a:pt x="13752" y="14126"/>
                  <a:pt x="12864" y="13317"/>
                  <a:pt x="12864" y="11486"/>
                </a:cubicBezTo>
                <a:cubicBezTo>
                  <a:pt x="12864" y="10367"/>
                  <a:pt x="13687" y="10721"/>
                  <a:pt x="14077" y="8687"/>
                </a:cubicBezTo>
                <a:cubicBezTo>
                  <a:pt x="14188" y="7873"/>
                  <a:pt x="14985" y="8677"/>
                  <a:pt x="15096" y="6795"/>
                </a:cubicBezTo>
                <a:cubicBezTo>
                  <a:pt x="15096" y="6032"/>
                  <a:pt x="14710" y="5837"/>
                  <a:pt x="14710" y="5837"/>
                </a:cubicBezTo>
                <a:cubicBezTo>
                  <a:pt x="14710" y="5837"/>
                  <a:pt x="14930" y="4709"/>
                  <a:pt x="14986" y="3845"/>
                </a:cubicBezTo>
                <a:cubicBezTo>
                  <a:pt x="15094" y="2754"/>
                  <a:pt x="14383" y="133"/>
                  <a:pt x="10800"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1253" name="AutoShape 5"/>
          <p:cNvSpPr>
            <a:spLocks/>
          </p:cNvSpPr>
          <p:nvPr/>
        </p:nvSpPr>
        <p:spPr bwMode="auto">
          <a:xfrm>
            <a:off x="10591801" y="10027444"/>
            <a:ext cx="2165747" cy="3688556"/>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1254" name="AutoShape 6"/>
          <p:cNvSpPr>
            <a:spLocks/>
          </p:cNvSpPr>
          <p:nvPr/>
        </p:nvSpPr>
        <p:spPr bwMode="auto">
          <a:xfrm flipH="1">
            <a:off x="5529263" y="10027444"/>
            <a:ext cx="2165747" cy="3688556"/>
          </a:xfrm>
          <a:custGeom>
            <a:avLst/>
            <a:gdLst>
              <a:gd name="T0" fmla="*/ 1443832 w 21600"/>
              <a:gd name="T1" fmla="*/ 2459038 h 21600"/>
              <a:gd name="T2" fmla="*/ 1443832 w 21600"/>
              <a:gd name="T3" fmla="*/ 2459038 h 21600"/>
              <a:gd name="T4" fmla="*/ 1443832 w 21600"/>
              <a:gd name="T5" fmla="*/ 2459038 h 21600"/>
              <a:gd name="T6" fmla="*/ 1443832 w 21600"/>
              <a:gd name="T7" fmla="*/ 2459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302" y="4155"/>
                  <a:pt x="601" y="5091"/>
                  <a:pt x="601" y="5091"/>
                </a:cubicBezTo>
                <a:cubicBezTo>
                  <a:pt x="601" y="5091"/>
                  <a:pt x="0" y="5291"/>
                  <a:pt x="0" y="5944"/>
                </a:cubicBezTo>
                <a:cubicBezTo>
                  <a:pt x="202" y="7605"/>
                  <a:pt x="1201" y="6880"/>
                  <a:pt x="1403" y="7592"/>
                </a:cubicBezTo>
                <a:cubicBezTo>
                  <a:pt x="1909" y="9372"/>
                  <a:pt x="3157" y="9085"/>
                  <a:pt x="3157" y="10034"/>
                </a:cubicBezTo>
                <a:cubicBezTo>
                  <a:pt x="3157" y="11161"/>
                  <a:pt x="2518" y="11795"/>
                  <a:pt x="1002" y="12447"/>
                </a:cubicBezTo>
                <a:cubicBezTo>
                  <a:pt x="9187" y="14761"/>
                  <a:pt x="10323" y="15256"/>
                  <a:pt x="10323" y="17332"/>
                </a:cubicBezTo>
                <a:lnTo>
                  <a:pt x="10323" y="21600"/>
                </a:lnTo>
                <a:cubicBezTo>
                  <a:pt x="10323" y="21600"/>
                  <a:pt x="21599" y="21600"/>
                  <a:pt x="21599" y="21600"/>
                </a:cubicBezTo>
                <a:cubicBezTo>
                  <a:pt x="21599" y="21599"/>
                  <a:pt x="21504" y="16130"/>
                  <a:pt x="20998" y="15596"/>
                </a:cubicBezTo>
                <a:cubicBezTo>
                  <a:pt x="20090" y="14765"/>
                  <a:pt x="18073" y="14191"/>
                  <a:pt x="14333" y="13301"/>
                </a:cubicBezTo>
                <a:cubicBezTo>
                  <a:pt x="10594" y="12411"/>
                  <a:pt x="9421" y="11636"/>
                  <a:pt x="9421" y="10034"/>
                </a:cubicBezTo>
                <a:cubicBezTo>
                  <a:pt x="9421" y="9085"/>
                  <a:pt x="10521" y="9372"/>
                  <a:pt x="11025" y="7592"/>
                </a:cubicBezTo>
                <a:cubicBezTo>
                  <a:pt x="11227" y="6880"/>
                  <a:pt x="12226" y="7605"/>
                  <a:pt x="12428" y="5944"/>
                </a:cubicBezTo>
                <a:cubicBezTo>
                  <a:pt x="12428" y="5291"/>
                  <a:pt x="11927" y="5091"/>
                  <a:pt x="11927" y="5091"/>
                </a:cubicBezTo>
                <a:cubicBezTo>
                  <a:pt x="11927" y="5091"/>
                  <a:pt x="12228" y="4155"/>
                  <a:pt x="12328" y="3384"/>
                </a:cubicBezTo>
                <a:cubicBezTo>
                  <a:pt x="12430" y="2435"/>
                  <a:pt x="11418" y="0"/>
                  <a:pt x="6264"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1255" name="AutoShape 7"/>
          <p:cNvSpPr>
            <a:spLocks/>
          </p:cNvSpPr>
          <p:nvPr/>
        </p:nvSpPr>
        <p:spPr bwMode="auto">
          <a:xfrm>
            <a:off x="12089606" y="10640615"/>
            <a:ext cx="1806179" cy="3075385"/>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181256" name="AutoShape 8"/>
          <p:cNvSpPr>
            <a:spLocks/>
          </p:cNvSpPr>
          <p:nvPr/>
        </p:nvSpPr>
        <p:spPr bwMode="auto">
          <a:xfrm flipH="1">
            <a:off x="4391025" y="10640615"/>
            <a:ext cx="1806179" cy="3075385"/>
          </a:xfrm>
          <a:custGeom>
            <a:avLst/>
            <a:gdLst>
              <a:gd name="T0" fmla="*/ 1204119 w 21600"/>
              <a:gd name="T1" fmla="*/ 2050257 h 21600"/>
              <a:gd name="T2" fmla="*/ 1204119 w 21600"/>
              <a:gd name="T3" fmla="*/ 2050257 h 21600"/>
              <a:gd name="T4" fmla="*/ 1204119 w 21600"/>
              <a:gd name="T5" fmla="*/ 2050257 h 21600"/>
              <a:gd name="T6" fmla="*/ 1204119 w 21600"/>
              <a:gd name="T7" fmla="*/ 2050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64" y="0"/>
                </a:moveTo>
                <a:cubicBezTo>
                  <a:pt x="1010" y="0"/>
                  <a:pt x="100" y="2435"/>
                  <a:pt x="200" y="3384"/>
                </a:cubicBezTo>
                <a:cubicBezTo>
                  <a:pt x="251" y="3769"/>
                  <a:pt x="351" y="4196"/>
                  <a:pt x="439" y="4526"/>
                </a:cubicBezTo>
                <a:cubicBezTo>
                  <a:pt x="526" y="4857"/>
                  <a:pt x="601" y="5091"/>
                  <a:pt x="601" y="5091"/>
                </a:cubicBezTo>
                <a:cubicBezTo>
                  <a:pt x="601" y="5091"/>
                  <a:pt x="451" y="5141"/>
                  <a:pt x="300" y="5272"/>
                </a:cubicBezTo>
                <a:cubicBezTo>
                  <a:pt x="150" y="5404"/>
                  <a:pt x="0" y="5617"/>
                  <a:pt x="0" y="5944"/>
                </a:cubicBezTo>
                <a:cubicBezTo>
                  <a:pt x="225" y="7552"/>
                  <a:pt x="1187" y="6889"/>
                  <a:pt x="1403" y="7592"/>
                </a:cubicBezTo>
                <a:cubicBezTo>
                  <a:pt x="1917" y="9266"/>
                  <a:pt x="3109" y="9092"/>
                  <a:pt x="3157" y="10034"/>
                </a:cubicBezTo>
                <a:cubicBezTo>
                  <a:pt x="3201" y="10913"/>
                  <a:pt x="2791" y="11522"/>
                  <a:pt x="1821" y="12173"/>
                </a:cubicBezTo>
                <a:cubicBezTo>
                  <a:pt x="5192" y="12692"/>
                  <a:pt x="7372" y="13322"/>
                  <a:pt x="8732" y="14086"/>
                </a:cubicBezTo>
                <a:cubicBezTo>
                  <a:pt x="10370" y="15006"/>
                  <a:pt x="10444" y="15699"/>
                  <a:pt x="10323" y="17332"/>
                </a:cubicBezTo>
                <a:lnTo>
                  <a:pt x="10323" y="21600"/>
                </a:lnTo>
                <a:lnTo>
                  <a:pt x="21600" y="21600"/>
                </a:lnTo>
                <a:cubicBezTo>
                  <a:pt x="21600" y="21599"/>
                  <a:pt x="21576" y="20232"/>
                  <a:pt x="21489" y="18798"/>
                </a:cubicBezTo>
                <a:cubicBezTo>
                  <a:pt x="21401" y="17364"/>
                  <a:pt x="21251" y="15863"/>
                  <a:pt x="20998" y="15596"/>
                </a:cubicBezTo>
                <a:cubicBezTo>
                  <a:pt x="20090" y="14765"/>
                  <a:pt x="18073" y="14191"/>
                  <a:pt x="14333" y="13301"/>
                </a:cubicBezTo>
                <a:cubicBezTo>
                  <a:pt x="10594" y="12411"/>
                  <a:pt x="9421" y="11636"/>
                  <a:pt x="9421" y="10034"/>
                </a:cubicBezTo>
                <a:cubicBezTo>
                  <a:pt x="9421" y="9085"/>
                  <a:pt x="10520" y="9372"/>
                  <a:pt x="11025" y="7592"/>
                </a:cubicBezTo>
                <a:cubicBezTo>
                  <a:pt x="11227" y="6880"/>
                  <a:pt x="12226" y="7605"/>
                  <a:pt x="12428" y="5944"/>
                </a:cubicBezTo>
                <a:cubicBezTo>
                  <a:pt x="12428" y="5617"/>
                  <a:pt x="12303" y="5404"/>
                  <a:pt x="12178" y="5272"/>
                </a:cubicBezTo>
                <a:cubicBezTo>
                  <a:pt x="12052" y="5141"/>
                  <a:pt x="11927" y="5091"/>
                  <a:pt x="11927" y="5091"/>
                </a:cubicBezTo>
                <a:cubicBezTo>
                  <a:pt x="11927" y="5091"/>
                  <a:pt x="12002" y="4857"/>
                  <a:pt x="12090" y="4526"/>
                </a:cubicBezTo>
                <a:cubicBezTo>
                  <a:pt x="12178" y="4196"/>
                  <a:pt x="12278" y="3769"/>
                  <a:pt x="12328" y="3384"/>
                </a:cubicBezTo>
                <a:cubicBezTo>
                  <a:pt x="12430" y="2435"/>
                  <a:pt x="11418" y="0"/>
                  <a:pt x="6264"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1257" name="AutoShape 9"/>
          <p:cNvSpPr>
            <a:spLocks/>
          </p:cNvSpPr>
          <p:nvPr/>
        </p:nvSpPr>
        <p:spPr bwMode="auto">
          <a:xfrm>
            <a:off x="6911579" y="10250089"/>
            <a:ext cx="284559" cy="633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rgbClr val="FFFFFF"/>
                </a:solidFill>
                <a:latin typeface="Roboto" charset="0"/>
                <a:ea typeface="ＭＳ Ｐゴシック" charset="0"/>
                <a:cs typeface="Roboto" charset="0"/>
                <a:sym typeface="Roboto" charset="0"/>
              </a:rPr>
              <a:t>2</a:t>
            </a:r>
            <a:endParaRPr lang="en-US" sz="1800">
              <a:latin typeface="Roboto" charset="0"/>
              <a:ea typeface="ＭＳ Ｐゴシック" charset="0"/>
              <a:cs typeface="Roboto" charset="0"/>
              <a:sym typeface="Roboto" charset="0"/>
            </a:endParaRPr>
          </a:p>
        </p:txBody>
      </p:sp>
      <p:sp>
        <p:nvSpPr>
          <p:cNvPr id="181258" name="AutoShape 10"/>
          <p:cNvSpPr>
            <a:spLocks/>
          </p:cNvSpPr>
          <p:nvPr/>
        </p:nvSpPr>
        <p:spPr bwMode="auto">
          <a:xfrm>
            <a:off x="11034713" y="10250089"/>
            <a:ext cx="284560" cy="633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rgbClr val="FFFFFF"/>
                </a:solidFill>
                <a:latin typeface="Roboto" charset="0"/>
                <a:ea typeface="ＭＳ Ｐゴシック" charset="0"/>
                <a:cs typeface="Roboto" charset="0"/>
                <a:sym typeface="Roboto" charset="0"/>
              </a:rPr>
              <a:t>3</a:t>
            </a:r>
            <a:endParaRPr lang="en-US" sz="1800">
              <a:latin typeface="Roboto" charset="0"/>
              <a:ea typeface="ＭＳ Ｐゴシック" charset="0"/>
              <a:cs typeface="Roboto" charset="0"/>
              <a:sym typeface="Roboto" charset="0"/>
            </a:endParaRPr>
          </a:p>
        </p:txBody>
      </p:sp>
      <p:sp>
        <p:nvSpPr>
          <p:cNvPr id="181259" name="AutoShape 11"/>
          <p:cNvSpPr>
            <a:spLocks/>
          </p:cNvSpPr>
          <p:nvPr/>
        </p:nvSpPr>
        <p:spPr bwMode="auto">
          <a:xfrm>
            <a:off x="12471797" y="10883503"/>
            <a:ext cx="285750" cy="6322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rgbClr val="FFFFFF"/>
                </a:solidFill>
                <a:latin typeface="Roboto" charset="0"/>
                <a:ea typeface="ＭＳ Ｐゴシック" charset="0"/>
                <a:cs typeface="Roboto" charset="0"/>
                <a:sym typeface="Roboto" charset="0"/>
              </a:rPr>
              <a:t>5</a:t>
            </a:r>
            <a:endParaRPr lang="en-US" sz="1800">
              <a:latin typeface="Roboto" charset="0"/>
              <a:ea typeface="ＭＳ Ｐゴシック" charset="0"/>
              <a:cs typeface="Roboto" charset="0"/>
              <a:sym typeface="Roboto" charset="0"/>
            </a:endParaRPr>
          </a:p>
        </p:txBody>
      </p:sp>
      <p:sp>
        <p:nvSpPr>
          <p:cNvPr id="181260" name="AutoShape 12"/>
          <p:cNvSpPr>
            <a:spLocks/>
          </p:cNvSpPr>
          <p:nvPr/>
        </p:nvSpPr>
        <p:spPr bwMode="auto">
          <a:xfrm>
            <a:off x="5529263" y="10883503"/>
            <a:ext cx="285750" cy="6322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rgbClr val="FFFFFF"/>
                </a:solidFill>
                <a:latin typeface="Roboto" charset="0"/>
                <a:ea typeface="ＭＳ Ｐゴシック" charset="0"/>
                <a:cs typeface="Roboto" charset="0"/>
                <a:sym typeface="Roboto" charset="0"/>
              </a:rPr>
              <a:t>4</a:t>
            </a:r>
            <a:endParaRPr lang="en-US" sz="1800">
              <a:latin typeface="Roboto" charset="0"/>
              <a:ea typeface="ＭＳ Ｐゴシック" charset="0"/>
              <a:cs typeface="Roboto" charset="0"/>
              <a:sym typeface="Roboto" charset="0"/>
            </a:endParaRPr>
          </a:p>
        </p:txBody>
      </p:sp>
      <p:sp>
        <p:nvSpPr>
          <p:cNvPr id="181261" name="AutoShape 13"/>
          <p:cNvSpPr>
            <a:spLocks/>
          </p:cNvSpPr>
          <p:nvPr/>
        </p:nvSpPr>
        <p:spPr bwMode="auto">
          <a:xfrm>
            <a:off x="12087226" y="679900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2" name="AutoShape 14"/>
          <p:cNvSpPr>
            <a:spLocks/>
          </p:cNvSpPr>
          <p:nvPr/>
        </p:nvSpPr>
        <p:spPr bwMode="auto">
          <a:xfrm>
            <a:off x="12087225" y="6300129"/>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Think Three</a:t>
            </a:r>
            <a:endParaRPr lang="en-US" sz="1800">
              <a:solidFill>
                <a:schemeClr val="tx2"/>
              </a:solidFill>
              <a:latin typeface="Roboto" charset="0"/>
              <a:ea typeface="ＭＳ Ｐゴシック" charset="0"/>
              <a:cs typeface="Roboto" charset="0"/>
              <a:sym typeface="Roboto" charset="0"/>
            </a:endParaRPr>
          </a:p>
        </p:txBody>
      </p:sp>
      <p:sp>
        <p:nvSpPr>
          <p:cNvPr id="181263" name="AutoShape 15"/>
          <p:cNvSpPr>
            <a:spLocks/>
          </p:cNvSpPr>
          <p:nvPr/>
        </p:nvSpPr>
        <p:spPr bwMode="auto">
          <a:xfrm>
            <a:off x="1157288" y="9027852"/>
            <a:ext cx="3346847" cy="1297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81264" name="AutoShape 16"/>
          <p:cNvSpPr>
            <a:spLocks/>
          </p:cNvSpPr>
          <p:nvPr/>
        </p:nvSpPr>
        <p:spPr bwMode="auto">
          <a:xfrm>
            <a:off x="1157288" y="8528979"/>
            <a:ext cx="334684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Think Four</a:t>
            </a:r>
            <a:endParaRPr lang="en-US" sz="1800">
              <a:solidFill>
                <a:schemeClr val="tx2"/>
              </a:solidFill>
              <a:latin typeface="Roboto" charset="0"/>
              <a:ea typeface="ＭＳ Ｐゴシック" charset="0"/>
              <a:cs typeface="Roboto" charset="0"/>
              <a:sym typeface="Roboto" charset="0"/>
            </a:endParaRPr>
          </a:p>
        </p:txBody>
      </p:sp>
      <p:sp>
        <p:nvSpPr>
          <p:cNvPr id="181265" name="AutoShape 17"/>
          <p:cNvSpPr>
            <a:spLocks/>
          </p:cNvSpPr>
          <p:nvPr/>
        </p:nvSpPr>
        <p:spPr bwMode="auto">
          <a:xfrm>
            <a:off x="2338388" y="679900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6" name="AutoShape 18"/>
          <p:cNvSpPr>
            <a:spLocks/>
          </p:cNvSpPr>
          <p:nvPr/>
        </p:nvSpPr>
        <p:spPr bwMode="auto">
          <a:xfrm>
            <a:off x="2333625" y="6300129"/>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Think Two</a:t>
            </a:r>
            <a:endParaRPr lang="en-US" sz="1800" dirty="0">
              <a:solidFill>
                <a:schemeClr val="tx2"/>
              </a:solidFill>
              <a:latin typeface="Roboto" charset="0"/>
              <a:ea typeface="ＭＳ Ｐゴシック" charset="0"/>
              <a:cs typeface="Roboto" charset="0"/>
              <a:sym typeface="Roboto" charset="0"/>
            </a:endParaRPr>
          </a:p>
        </p:txBody>
      </p:sp>
      <p:sp>
        <p:nvSpPr>
          <p:cNvPr id="181267" name="AutoShape 19"/>
          <p:cNvSpPr>
            <a:spLocks/>
          </p:cNvSpPr>
          <p:nvPr/>
        </p:nvSpPr>
        <p:spPr bwMode="auto">
          <a:xfrm>
            <a:off x="6884194" y="5515508"/>
            <a:ext cx="4513660"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68" name="AutoShape 20"/>
          <p:cNvSpPr>
            <a:spLocks/>
          </p:cNvSpPr>
          <p:nvPr/>
        </p:nvSpPr>
        <p:spPr bwMode="auto">
          <a:xfrm>
            <a:off x="7210425" y="5015445"/>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81269" name="AutoShape 21"/>
          <p:cNvSpPr>
            <a:spLocks/>
          </p:cNvSpPr>
          <p:nvPr/>
        </p:nvSpPr>
        <p:spPr bwMode="auto">
          <a:xfrm>
            <a:off x="13783866" y="9027852"/>
            <a:ext cx="3348038" cy="1297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81270" name="AutoShape 22"/>
          <p:cNvSpPr>
            <a:spLocks/>
          </p:cNvSpPr>
          <p:nvPr/>
        </p:nvSpPr>
        <p:spPr bwMode="auto">
          <a:xfrm>
            <a:off x="13783866" y="8528979"/>
            <a:ext cx="3348038"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Think Five</a:t>
            </a:r>
            <a:endParaRPr lang="en-US" sz="1800">
              <a:solidFill>
                <a:schemeClr val="tx2"/>
              </a:solidFill>
              <a:latin typeface="Roboto" charset="0"/>
              <a:ea typeface="ＭＳ Ｐゴシック" charset="0"/>
              <a:cs typeface="Roboto" charset="0"/>
              <a:sym typeface="Roboto" charset="0"/>
            </a:endParaRPr>
          </a:p>
        </p:txBody>
      </p:sp>
      <p:sp>
        <p:nvSpPr>
          <p:cNvPr id="181271" name="AutoShape 23"/>
          <p:cNvSpPr>
            <a:spLocks/>
          </p:cNvSpPr>
          <p:nvPr/>
        </p:nvSpPr>
        <p:spPr bwMode="auto">
          <a:xfrm>
            <a:off x="9016604" y="9214246"/>
            <a:ext cx="253603" cy="561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rgbClr val="FFFFFF"/>
                </a:solidFill>
                <a:latin typeface="Roboto" charset="0"/>
                <a:ea typeface="ＭＳ Ｐゴシック" charset="0"/>
                <a:cs typeface="Roboto" charset="0"/>
                <a:sym typeface="Roboto" charset="0"/>
              </a:rPr>
              <a:t>1</a:t>
            </a:r>
            <a:endParaRPr lang="en-US" sz="1800">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1268"/>
                                        </p:tgtEl>
                                        <p:attrNameLst>
                                          <p:attrName>style.visibility</p:attrName>
                                        </p:attrNameLst>
                                      </p:cBhvr>
                                      <p:to>
                                        <p:strVal val="visible"/>
                                      </p:to>
                                    </p:set>
                                    <p:animEffect transition="in" filter="fade">
                                      <p:cBhvr>
                                        <p:cTn id="7" dur="500"/>
                                        <p:tgtEl>
                                          <p:spTgt spid="18126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1267"/>
                                        </p:tgtEl>
                                        <p:attrNameLst>
                                          <p:attrName>style.visibility</p:attrName>
                                        </p:attrNameLst>
                                      </p:cBhvr>
                                      <p:to>
                                        <p:strVal val="visible"/>
                                      </p:to>
                                    </p:set>
                                    <p:animEffect transition="in" filter="fade">
                                      <p:cBhvr>
                                        <p:cTn id="10" dur="500"/>
                                        <p:tgtEl>
                                          <p:spTgt spid="1812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81266"/>
                                        </p:tgtEl>
                                        <p:attrNameLst>
                                          <p:attrName>style.visibility</p:attrName>
                                        </p:attrNameLst>
                                      </p:cBhvr>
                                      <p:to>
                                        <p:strVal val="visible"/>
                                      </p:to>
                                    </p:set>
                                    <p:animEffect transition="in" filter="fade">
                                      <p:cBhvr>
                                        <p:cTn id="13" dur="500"/>
                                        <p:tgtEl>
                                          <p:spTgt spid="18126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81265"/>
                                        </p:tgtEl>
                                        <p:attrNameLst>
                                          <p:attrName>style.visibility</p:attrName>
                                        </p:attrNameLst>
                                      </p:cBhvr>
                                      <p:to>
                                        <p:strVal val="visible"/>
                                      </p:to>
                                    </p:set>
                                    <p:animEffect transition="in" filter="fade">
                                      <p:cBhvr>
                                        <p:cTn id="16" dur="500"/>
                                        <p:tgtEl>
                                          <p:spTgt spid="18126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1262"/>
                                        </p:tgtEl>
                                        <p:attrNameLst>
                                          <p:attrName>style.visibility</p:attrName>
                                        </p:attrNameLst>
                                      </p:cBhvr>
                                      <p:to>
                                        <p:strVal val="visible"/>
                                      </p:to>
                                    </p:set>
                                    <p:animEffect transition="in" filter="fade">
                                      <p:cBhvr>
                                        <p:cTn id="19" dur="500"/>
                                        <p:tgtEl>
                                          <p:spTgt spid="18126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1261"/>
                                        </p:tgtEl>
                                        <p:attrNameLst>
                                          <p:attrName>style.visibility</p:attrName>
                                        </p:attrNameLst>
                                      </p:cBhvr>
                                      <p:to>
                                        <p:strVal val="visible"/>
                                      </p:to>
                                    </p:set>
                                    <p:animEffect transition="in" filter="fade">
                                      <p:cBhvr>
                                        <p:cTn id="22" dur="500"/>
                                        <p:tgtEl>
                                          <p:spTgt spid="181261"/>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81264"/>
                                        </p:tgtEl>
                                        <p:attrNameLst>
                                          <p:attrName>style.visibility</p:attrName>
                                        </p:attrNameLst>
                                      </p:cBhvr>
                                      <p:to>
                                        <p:strVal val="visible"/>
                                      </p:to>
                                    </p:set>
                                    <p:animEffect transition="in" filter="fade">
                                      <p:cBhvr>
                                        <p:cTn id="25" dur="500"/>
                                        <p:tgtEl>
                                          <p:spTgt spid="18126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1263"/>
                                        </p:tgtEl>
                                        <p:attrNameLst>
                                          <p:attrName>style.visibility</p:attrName>
                                        </p:attrNameLst>
                                      </p:cBhvr>
                                      <p:to>
                                        <p:strVal val="visible"/>
                                      </p:to>
                                    </p:set>
                                    <p:animEffect transition="in" filter="fade">
                                      <p:cBhvr>
                                        <p:cTn id="28" dur="500"/>
                                        <p:tgtEl>
                                          <p:spTgt spid="181263"/>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81270"/>
                                        </p:tgtEl>
                                        <p:attrNameLst>
                                          <p:attrName>style.visibility</p:attrName>
                                        </p:attrNameLst>
                                      </p:cBhvr>
                                      <p:to>
                                        <p:strVal val="visible"/>
                                      </p:to>
                                    </p:set>
                                    <p:animEffect transition="in" filter="fade">
                                      <p:cBhvr>
                                        <p:cTn id="31" dur="500"/>
                                        <p:tgtEl>
                                          <p:spTgt spid="1812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81269"/>
                                        </p:tgtEl>
                                        <p:attrNameLst>
                                          <p:attrName>style.visibility</p:attrName>
                                        </p:attrNameLst>
                                      </p:cBhvr>
                                      <p:to>
                                        <p:strVal val="visible"/>
                                      </p:to>
                                    </p:set>
                                    <p:animEffect transition="in" filter="fade">
                                      <p:cBhvr>
                                        <p:cTn id="34" dur="500"/>
                                        <p:tgtEl>
                                          <p:spTgt spid="18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61" grpId="0" autoUpdateAnimBg="0"/>
      <p:bldP spid="181262" grpId="0" autoUpdateAnimBg="0"/>
      <p:bldP spid="181263" grpId="0" autoUpdateAnimBg="0"/>
      <p:bldP spid="181264" grpId="0" autoUpdateAnimBg="0"/>
      <p:bldP spid="181265" grpId="0" autoUpdateAnimBg="0"/>
      <p:bldP spid="181266" grpId="0" autoUpdateAnimBg="0"/>
      <p:bldP spid="181267" grpId="0" autoUpdateAnimBg="0"/>
      <p:bldP spid="181268" grpId="0" autoUpdateAnimBg="0"/>
      <p:bldP spid="181269" grpId="0" autoUpdateAnimBg="0"/>
      <p:bldP spid="181270" grpId="0"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169C276-7F93-4C14-82D5-3889F9340394}" type="slidenum">
              <a:rPr lang="en-US" sz="1500">
                <a:solidFill>
                  <a:schemeClr val="tx2"/>
                </a:solidFill>
              </a:rPr>
              <a:pPr algn="ctr" eaLnBrk="1">
                <a:lnSpc>
                  <a:spcPct val="100000"/>
                </a:lnSpc>
              </a:pPr>
              <a:t>174</a:t>
            </a:fld>
            <a:endParaRPr lang="en-US" sz="1800">
              <a:solidFill>
                <a:schemeClr val="tx2"/>
              </a:solidFill>
            </a:endParaRPr>
          </a:p>
        </p:txBody>
      </p:sp>
      <p:sp>
        <p:nvSpPr>
          <p:cNvPr id="182276" name="AutoShape 4"/>
          <p:cNvSpPr>
            <a:spLocks/>
          </p:cNvSpPr>
          <p:nvPr/>
        </p:nvSpPr>
        <p:spPr bwMode="auto">
          <a:xfrm rot="5400000" flipH="1">
            <a:off x="9872068" y="7339609"/>
            <a:ext cx="2268140" cy="2926556"/>
          </a:xfrm>
          <a:custGeom>
            <a:avLst/>
            <a:gdLst>
              <a:gd name="T0" fmla="*/ 1512094 w 21600"/>
              <a:gd name="T1" fmla="*/ 1951038 h 21600"/>
              <a:gd name="T2" fmla="*/ 1512094 w 21600"/>
              <a:gd name="T3" fmla="*/ 1951038 h 21600"/>
              <a:gd name="T4" fmla="*/ 1512094 w 21600"/>
              <a:gd name="T5" fmla="*/ 1951038 h 21600"/>
              <a:gd name="T6" fmla="*/ 1512094 w 21600"/>
              <a:gd name="T7" fmla="*/ 195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09" y="0"/>
                </a:moveTo>
                <a:lnTo>
                  <a:pt x="21599" y="21599"/>
                </a:lnTo>
                <a:lnTo>
                  <a:pt x="0" y="9679"/>
                </a:lnTo>
                <a:lnTo>
                  <a:pt x="15209" y="0"/>
                </a:lnTo>
                <a:close/>
              </a:path>
            </a:pathLst>
          </a:custGeom>
          <a:solidFill>
            <a:schemeClr val="accent3">
              <a:alpha val="39999"/>
            </a:schemeClr>
          </a:solidFill>
          <a:ln>
            <a:noFill/>
          </a:ln>
          <a:effectLst/>
          <a:extLst/>
        </p:spPr>
        <p:txBody>
          <a:bodyPr lIns="0" tIns="0" rIns="0" bIns="0" anchor="ctr"/>
          <a:lstStyle/>
          <a:p>
            <a:endParaRPr lang="id-ID" sz="1800">
              <a:solidFill>
                <a:schemeClr val="tx2"/>
              </a:solidFill>
            </a:endParaRPr>
          </a:p>
        </p:txBody>
      </p:sp>
      <p:sp>
        <p:nvSpPr>
          <p:cNvPr id="182277" name="AutoShape 5"/>
          <p:cNvSpPr>
            <a:spLocks/>
          </p:cNvSpPr>
          <p:nvPr/>
        </p:nvSpPr>
        <p:spPr bwMode="auto">
          <a:xfrm rot="13500000" flipH="1">
            <a:off x="10127457" y="4875610"/>
            <a:ext cx="1808560" cy="3454003"/>
          </a:xfrm>
          <a:custGeom>
            <a:avLst/>
            <a:gdLst>
              <a:gd name="T0" fmla="*/ 1205707 w 21600"/>
              <a:gd name="T1" fmla="*/ 2302669 h 21600"/>
              <a:gd name="T2" fmla="*/ 1205707 w 21600"/>
              <a:gd name="T3" fmla="*/ 2302669 h 21600"/>
              <a:gd name="T4" fmla="*/ 1205707 w 21600"/>
              <a:gd name="T5" fmla="*/ 2302669 h 21600"/>
              <a:gd name="T6" fmla="*/ 1205707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04" y="0"/>
                </a:moveTo>
                <a:lnTo>
                  <a:pt x="21600" y="21599"/>
                </a:lnTo>
                <a:lnTo>
                  <a:pt x="0" y="15207"/>
                </a:lnTo>
                <a:lnTo>
                  <a:pt x="9204" y="0"/>
                </a:lnTo>
                <a:close/>
              </a:path>
            </a:pathLst>
          </a:custGeom>
          <a:solidFill>
            <a:schemeClr val="accent2">
              <a:alpha val="39999"/>
            </a:schemeClr>
          </a:solidFill>
          <a:ln>
            <a:noFill/>
          </a:ln>
          <a:effectLst/>
          <a:extLst/>
        </p:spPr>
        <p:txBody>
          <a:bodyPr lIns="0" tIns="0" rIns="0" bIns="0" anchor="ctr"/>
          <a:lstStyle/>
          <a:p>
            <a:endParaRPr lang="id-ID" sz="1800">
              <a:solidFill>
                <a:schemeClr val="tx2"/>
              </a:solidFill>
            </a:endParaRPr>
          </a:p>
        </p:txBody>
      </p:sp>
      <p:sp>
        <p:nvSpPr>
          <p:cNvPr id="182278" name="AutoShape 6"/>
          <p:cNvSpPr>
            <a:spLocks/>
          </p:cNvSpPr>
          <p:nvPr/>
        </p:nvSpPr>
        <p:spPr bwMode="auto">
          <a:xfrm rot="-5400000">
            <a:off x="6540104" y="7506892"/>
            <a:ext cx="1931194" cy="2755106"/>
          </a:xfrm>
          <a:custGeom>
            <a:avLst/>
            <a:gdLst>
              <a:gd name="T0" fmla="*/ 1287463 w 21600"/>
              <a:gd name="T1" fmla="*/ 1836738 h 21600"/>
              <a:gd name="T2" fmla="*/ 1287463 w 21600"/>
              <a:gd name="T3" fmla="*/ 1836738 h 21600"/>
              <a:gd name="T4" fmla="*/ 1287463 w 21600"/>
              <a:gd name="T5" fmla="*/ 1836738 h 21600"/>
              <a:gd name="T6" fmla="*/ 1287463 w 21600"/>
              <a:gd name="T7" fmla="*/ 183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50" y="0"/>
                </a:moveTo>
                <a:lnTo>
                  <a:pt x="21600" y="21599"/>
                </a:lnTo>
                <a:lnTo>
                  <a:pt x="0" y="8986"/>
                </a:lnTo>
                <a:lnTo>
                  <a:pt x="18250" y="0"/>
                </a:lnTo>
                <a:close/>
              </a:path>
            </a:pathLst>
          </a:custGeom>
          <a:solidFill>
            <a:schemeClr val="accent4">
              <a:alpha val="39999"/>
            </a:schemeClr>
          </a:solidFill>
          <a:ln>
            <a:noFill/>
          </a:ln>
          <a:effectLst/>
          <a:extLst/>
        </p:spPr>
        <p:txBody>
          <a:bodyPr lIns="0" tIns="0" rIns="0" bIns="0" anchor="ctr"/>
          <a:lstStyle/>
          <a:p>
            <a:endParaRPr lang="id-ID" sz="1800">
              <a:solidFill>
                <a:schemeClr val="tx2"/>
              </a:solidFill>
            </a:endParaRPr>
          </a:p>
        </p:txBody>
      </p:sp>
      <p:sp>
        <p:nvSpPr>
          <p:cNvPr id="182279" name="AutoShape 7"/>
          <p:cNvSpPr>
            <a:spLocks/>
          </p:cNvSpPr>
          <p:nvPr/>
        </p:nvSpPr>
        <p:spPr bwMode="auto">
          <a:xfrm rot="8100000">
            <a:off x="6498431" y="5145881"/>
            <a:ext cx="1752600" cy="3454004"/>
          </a:xfrm>
          <a:custGeom>
            <a:avLst/>
            <a:gdLst>
              <a:gd name="T0" fmla="*/ 1168400 w 21600"/>
              <a:gd name="T1" fmla="*/ 2302669 h 21600"/>
              <a:gd name="T2" fmla="*/ 1168400 w 21600"/>
              <a:gd name="T3" fmla="*/ 2302669 h 21600"/>
              <a:gd name="T4" fmla="*/ 1168400 w 21600"/>
              <a:gd name="T5" fmla="*/ 2302669 h 21600"/>
              <a:gd name="T6" fmla="*/ 1168400 w 21600"/>
              <a:gd name="T7" fmla="*/ 2302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807" y="0"/>
                </a:moveTo>
                <a:lnTo>
                  <a:pt x="21599" y="21599"/>
                </a:lnTo>
                <a:lnTo>
                  <a:pt x="0" y="14997"/>
                </a:lnTo>
                <a:lnTo>
                  <a:pt x="8807" y="0"/>
                </a:lnTo>
                <a:close/>
              </a:path>
            </a:pathLst>
          </a:custGeom>
          <a:solidFill>
            <a:schemeClr val="accent1">
              <a:alpha val="39999"/>
            </a:schemeClr>
          </a:solidFill>
          <a:ln>
            <a:noFill/>
          </a:ln>
          <a:effectLst/>
          <a:extLst/>
        </p:spPr>
        <p:txBody>
          <a:bodyPr lIns="0" tIns="0" rIns="0" bIns="0" anchor="ctr"/>
          <a:lstStyle/>
          <a:p>
            <a:endParaRPr lang="id-ID" sz="1800">
              <a:solidFill>
                <a:schemeClr val="tx2"/>
              </a:solidFill>
            </a:endParaRPr>
          </a:p>
        </p:txBody>
      </p:sp>
      <p:sp>
        <p:nvSpPr>
          <p:cNvPr id="182280" name="AutoShape 8"/>
          <p:cNvSpPr>
            <a:spLocks/>
          </p:cNvSpPr>
          <p:nvPr/>
        </p:nvSpPr>
        <p:spPr bwMode="auto">
          <a:xfrm>
            <a:off x="7885510" y="4217194"/>
            <a:ext cx="2934890" cy="6969919"/>
          </a:xfrm>
          <a:custGeom>
            <a:avLst/>
            <a:gdLst>
              <a:gd name="T0" fmla="*/ 1956502 w 21403"/>
              <a:gd name="T1" fmla="*/ 4646613 h 21510"/>
              <a:gd name="T2" fmla="*/ 1956502 w 21403"/>
              <a:gd name="T3" fmla="*/ 4646613 h 21510"/>
              <a:gd name="T4" fmla="*/ 1956502 w 21403"/>
              <a:gd name="T5" fmla="*/ 4646613 h 21510"/>
              <a:gd name="T6" fmla="*/ 1956502 w 21403"/>
              <a:gd name="T7" fmla="*/ 4646613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3" h="21510">
                <a:moveTo>
                  <a:pt x="20654" y="20928"/>
                </a:moveTo>
                <a:cubicBezTo>
                  <a:pt x="20062" y="20783"/>
                  <a:pt x="19626" y="20402"/>
                  <a:pt x="19408" y="20296"/>
                </a:cubicBezTo>
                <a:cubicBezTo>
                  <a:pt x="19190" y="20204"/>
                  <a:pt x="19470" y="20231"/>
                  <a:pt x="19283" y="20033"/>
                </a:cubicBezTo>
                <a:cubicBezTo>
                  <a:pt x="19096" y="19836"/>
                  <a:pt x="18504" y="18677"/>
                  <a:pt x="18410" y="18309"/>
                </a:cubicBezTo>
                <a:cubicBezTo>
                  <a:pt x="18286" y="17927"/>
                  <a:pt x="18348" y="16650"/>
                  <a:pt x="17943" y="16045"/>
                </a:cubicBezTo>
                <a:cubicBezTo>
                  <a:pt x="17506" y="15439"/>
                  <a:pt x="16197" y="13491"/>
                  <a:pt x="16010" y="12965"/>
                </a:cubicBezTo>
                <a:cubicBezTo>
                  <a:pt x="15823" y="12425"/>
                  <a:pt x="15543" y="11885"/>
                  <a:pt x="15543" y="11596"/>
                </a:cubicBezTo>
                <a:cubicBezTo>
                  <a:pt x="15543" y="11293"/>
                  <a:pt x="15480" y="11096"/>
                  <a:pt x="15262" y="10885"/>
                </a:cubicBezTo>
                <a:cubicBezTo>
                  <a:pt x="15075" y="10674"/>
                  <a:pt x="15325" y="10385"/>
                  <a:pt x="15325" y="10385"/>
                </a:cubicBezTo>
                <a:cubicBezTo>
                  <a:pt x="15325" y="10385"/>
                  <a:pt x="15823" y="10543"/>
                  <a:pt x="16135" y="10661"/>
                </a:cubicBezTo>
                <a:cubicBezTo>
                  <a:pt x="16447" y="10780"/>
                  <a:pt x="16447" y="10595"/>
                  <a:pt x="16291" y="10332"/>
                </a:cubicBezTo>
                <a:cubicBezTo>
                  <a:pt x="16135" y="10069"/>
                  <a:pt x="16228" y="9924"/>
                  <a:pt x="16384" y="10003"/>
                </a:cubicBezTo>
                <a:cubicBezTo>
                  <a:pt x="16540" y="10095"/>
                  <a:pt x="16665" y="9582"/>
                  <a:pt x="17039" y="9279"/>
                </a:cubicBezTo>
                <a:cubicBezTo>
                  <a:pt x="17444" y="8963"/>
                  <a:pt x="18286" y="8331"/>
                  <a:pt x="18099" y="7976"/>
                </a:cubicBezTo>
                <a:cubicBezTo>
                  <a:pt x="17912" y="7608"/>
                  <a:pt x="17818" y="6976"/>
                  <a:pt x="17600" y="6660"/>
                </a:cubicBezTo>
                <a:cubicBezTo>
                  <a:pt x="17351" y="6357"/>
                  <a:pt x="17132" y="5804"/>
                  <a:pt x="16852" y="5462"/>
                </a:cubicBezTo>
                <a:cubicBezTo>
                  <a:pt x="16571" y="5120"/>
                  <a:pt x="16634" y="4949"/>
                  <a:pt x="16291" y="4606"/>
                </a:cubicBezTo>
                <a:cubicBezTo>
                  <a:pt x="15917" y="4264"/>
                  <a:pt x="15543" y="3882"/>
                  <a:pt x="15543" y="3711"/>
                </a:cubicBezTo>
                <a:cubicBezTo>
                  <a:pt x="15543" y="3619"/>
                  <a:pt x="15449" y="3540"/>
                  <a:pt x="15106" y="3488"/>
                </a:cubicBezTo>
                <a:cubicBezTo>
                  <a:pt x="14857" y="3435"/>
                  <a:pt x="14421" y="3395"/>
                  <a:pt x="13797" y="3356"/>
                </a:cubicBezTo>
                <a:cubicBezTo>
                  <a:pt x="13143" y="3317"/>
                  <a:pt x="12551" y="3264"/>
                  <a:pt x="12083" y="3198"/>
                </a:cubicBezTo>
                <a:cubicBezTo>
                  <a:pt x="12052" y="3198"/>
                  <a:pt x="12021" y="3185"/>
                  <a:pt x="11990" y="3185"/>
                </a:cubicBezTo>
                <a:cubicBezTo>
                  <a:pt x="11990" y="3185"/>
                  <a:pt x="11958" y="3185"/>
                  <a:pt x="11958" y="3185"/>
                </a:cubicBezTo>
                <a:cubicBezTo>
                  <a:pt x="11335" y="3093"/>
                  <a:pt x="10525" y="2816"/>
                  <a:pt x="10525" y="2816"/>
                </a:cubicBezTo>
                <a:cubicBezTo>
                  <a:pt x="10275" y="2961"/>
                  <a:pt x="10275" y="2961"/>
                  <a:pt x="10275" y="2961"/>
                </a:cubicBezTo>
                <a:cubicBezTo>
                  <a:pt x="10369" y="2908"/>
                  <a:pt x="10431" y="2869"/>
                  <a:pt x="10525" y="2816"/>
                </a:cubicBezTo>
                <a:cubicBezTo>
                  <a:pt x="10431" y="2777"/>
                  <a:pt x="10275" y="2685"/>
                  <a:pt x="10431" y="2685"/>
                </a:cubicBezTo>
                <a:cubicBezTo>
                  <a:pt x="10774" y="2672"/>
                  <a:pt x="10836" y="2092"/>
                  <a:pt x="11023" y="1921"/>
                </a:cubicBezTo>
                <a:cubicBezTo>
                  <a:pt x="11210" y="1750"/>
                  <a:pt x="11148" y="1632"/>
                  <a:pt x="11023" y="1474"/>
                </a:cubicBezTo>
                <a:cubicBezTo>
                  <a:pt x="10899" y="1329"/>
                  <a:pt x="11148" y="1105"/>
                  <a:pt x="10836" y="855"/>
                </a:cubicBezTo>
                <a:cubicBezTo>
                  <a:pt x="10525" y="618"/>
                  <a:pt x="10961" y="315"/>
                  <a:pt x="10525" y="289"/>
                </a:cubicBezTo>
                <a:cubicBezTo>
                  <a:pt x="10088" y="263"/>
                  <a:pt x="10244" y="39"/>
                  <a:pt x="9839" y="39"/>
                </a:cubicBezTo>
                <a:cubicBezTo>
                  <a:pt x="9714" y="39"/>
                  <a:pt x="9621" y="26"/>
                  <a:pt x="9558" y="0"/>
                </a:cubicBezTo>
                <a:cubicBezTo>
                  <a:pt x="9215" y="276"/>
                  <a:pt x="8686" y="184"/>
                  <a:pt x="8686" y="184"/>
                </a:cubicBezTo>
                <a:cubicBezTo>
                  <a:pt x="7875" y="105"/>
                  <a:pt x="7345" y="184"/>
                  <a:pt x="6971" y="302"/>
                </a:cubicBezTo>
                <a:cubicBezTo>
                  <a:pt x="6971" y="302"/>
                  <a:pt x="6940" y="315"/>
                  <a:pt x="6909" y="315"/>
                </a:cubicBezTo>
                <a:cubicBezTo>
                  <a:pt x="6441" y="500"/>
                  <a:pt x="6286" y="750"/>
                  <a:pt x="6286" y="763"/>
                </a:cubicBezTo>
                <a:cubicBezTo>
                  <a:pt x="6254" y="855"/>
                  <a:pt x="6223" y="947"/>
                  <a:pt x="6223" y="1013"/>
                </a:cubicBezTo>
                <a:cubicBezTo>
                  <a:pt x="6286" y="1250"/>
                  <a:pt x="6441" y="1487"/>
                  <a:pt x="6473" y="1592"/>
                </a:cubicBezTo>
                <a:cubicBezTo>
                  <a:pt x="6504" y="1684"/>
                  <a:pt x="6628" y="2079"/>
                  <a:pt x="6815" y="2079"/>
                </a:cubicBezTo>
                <a:cubicBezTo>
                  <a:pt x="7003" y="2079"/>
                  <a:pt x="7065" y="2092"/>
                  <a:pt x="7065" y="2092"/>
                </a:cubicBezTo>
                <a:cubicBezTo>
                  <a:pt x="7065" y="2092"/>
                  <a:pt x="7283" y="2395"/>
                  <a:pt x="7283" y="2632"/>
                </a:cubicBezTo>
                <a:cubicBezTo>
                  <a:pt x="7283" y="2737"/>
                  <a:pt x="7283" y="2790"/>
                  <a:pt x="7283" y="2829"/>
                </a:cubicBezTo>
                <a:cubicBezTo>
                  <a:pt x="7283" y="2829"/>
                  <a:pt x="7283" y="2829"/>
                  <a:pt x="7283" y="2829"/>
                </a:cubicBezTo>
                <a:cubicBezTo>
                  <a:pt x="7283" y="2829"/>
                  <a:pt x="7283" y="2829"/>
                  <a:pt x="7283" y="2829"/>
                </a:cubicBezTo>
                <a:cubicBezTo>
                  <a:pt x="7283" y="2829"/>
                  <a:pt x="7283" y="2829"/>
                  <a:pt x="7283" y="2829"/>
                </a:cubicBezTo>
                <a:cubicBezTo>
                  <a:pt x="7283" y="2829"/>
                  <a:pt x="6784" y="3132"/>
                  <a:pt x="6223" y="3238"/>
                </a:cubicBezTo>
                <a:cubicBezTo>
                  <a:pt x="5662" y="3356"/>
                  <a:pt x="4852" y="3527"/>
                  <a:pt x="4384" y="3580"/>
                </a:cubicBezTo>
                <a:cubicBezTo>
                  <a:pt x="4041" y="3619"/>
                  <a:pt x="3667" y="3672"/>
                  <a:pt x="3387" y="3751"/>
                </a:cubicBezTo>
                <a:cubicBezTo>
                  <a:pt x="3013" y="3856"/>
                  <a:pt x="2701" y="4014"/>
                  <a:pt x="2577" y="4291"/>
                </a:cubicBezTo>
                <a:cubicBezTo>
                  <a:pt x="2358" y="4804"/>
                  <a:pt x="1112" y="6515"/>
                  <a:pt x="488" y="6989"/>
                </a:cubicBezTo>
                <a:cubicBezTo>
                  <a:pt x="-104" y="7463"/>
                  <a:pt x="-197" y="8108"/>
                  <a:pt x="426" y="8503"/>
                </a:cubicBezTo>
                <a:cubicBezTo>
                  <a:pt x="1018" y="8897"/>
                  <a:pt x="2483" y="9872"/>
                  <a:pt x="2701" y="10003"/>
                </a:cubicBezTo>
                <a:cubicBezTo>
                  <a:pt x="2919" y="10135"/>
                  <a:pt x="2982" y="10240"/>
                  <a:pt x="3325" y="10227"/>
                </a:cubicBezTo>
                <a:cubicBezTo>
                  <a:pt x="3325" y="10227"/>
                  <a:pt x="3356" y="10214"/>
                  <a:pt x="3387" y="10214"/>
                </a:cubicBezTo>
                <a:cubicBezTo>
                  <a:pt x="3667" y="10214"/>
                  <a:pt x="3854" y="10227"/>
                  <a:pt x="3854" y="10227"/>
                </a:cubicBezTo>
                <a:cubicBezTo>
                  <a:pt x="3854" y="10227"/>
                  <a:pt x="4010" y="10477"/>
                  <a:pt x="4260" y="10556"/>
                </a:cubicBezTo>
                <a:cubicBezTo>
                  <a:pt x="4509" y="10635"/>
                  <a:pt x="4821" y="10898"/>
                  <a:pt x="4883" y="10806"/>
                </a:cubicBezTo>
                <a:cubicBezTo>
                  <a:pt x="4977" y="10714"/>
                  <a:pt x="5195" y="11477"/>
                  <a:pt x="5413" y="11885"/>
                </a:cubicBezTo>
                <a:cubicBezTo>
                  <a:pt x="5631" y="12293"/>
                  <a:pt x="6660" y="15163"/>
                  <a:pt x="6660" y="15571"/>
                </a:cubicBezTo>
                <a:cubicBezTo>
                  <a:pt x="6660" y="15979"/>
                  <a:pt x="7034" y="16400"/>
                  <a:pt x="7003" y="16690"/>
                </a:cubicBezTo>
                <a:cubicBezTo>
                  <a:pt x="6971" y="16993"/>
                  <a:pt x="7127" y="17756"/>
                  <a:pt x="7158" y="18177"/>
                </a:cubicBezTo>
                <a:cubicBezTo>
                  <a:pt x="7190" y="18598"/>
                  <a:pt x="8125" y="19046"/>
                  <a:pt x="8125" y="19349"/>
                </a:cubicBezTo>
                <a:cubicBezTo>
                  <a:pt x="8125" y="19665"/>
                  <a:pt x="7906" y="19809"/>
                  <a:pt x="8000" y="19994"/>
                </a:cubicBezTo>
                <a:cubicBezTo>
                  <a:pt x="8125" y="20165"/>
                  <a:pt x="8093" y="20296"/>
                  <a:pt x="7626" y="20507"/>
                </a:cubicBezTo>
                <a:cubicBezTo>
                  <a:pt x="7158" y="20718"/>
                  <a:pt x="6971" y="20915"/>
                  <a:pt x="7003" y="21086"/>
                </a:cubicBezTo>
                <a:cubicBezTo>
                  <a:pt x="7034" y="21244"/>
                  <a:pt x="7158" y="21310"/>
                  <a:pt x="8093" y="21323"/>
                </a:cubicBezTo>
                <a:cubicBezTo>
                  <a:pt x="9028" y="21336"/>
                  <a:pt x="9901" y="21231"/>
                  <a:pt x="9901" y="21126"/>
                </a:cubicBezTo>
                <a:cubicBezTo>
                  <a:pt x="9901" y="21034"/>
                  <a:pt x="10213" y="20994"/>
                  <a:pt x="10493" y="20994"/>
                </a:cubicBezTo>
                <a:cubicBezTo>
                  <a:pt x="10743" y="20994"/>
                  <a:pt x="10712" y="20889"/>
                  <a:pt x="10587" y="20652"/>
                </a:cubicBezTo>
                <a:cubicBezTo>
                  <a:pt x="10493" y="20428"/>
                  <a:pt x="10088" y="20112"/>
                  <a:pt x="10338" y="20152"/>
                </a:cubicBezTo>
                <a:cubicBezTo>
                  <a:pt x="10556" y="20178"/>
                  <a:pt x="10743" y="20112"/>
                  <a:pt x="10743" y="19796"/>
                </a:cubicBezTo>
                <a:cubicBezTo>
                  <a:pt x="10743" y="19467"/>
                  <a:pt x="10867" y="19362"/>
                  <a:pt x="10525" y="19178"/>
                </a:cubicBezTo>
                <a:cubicBezTo>
                  <a:pt x="10182" y="18980"/>
                  <a:pt x="10244" y="18625"/>
                  <a:pt x="10338" y="18322"/>
                </a:cubicBezTo>
                <a:cubicBezTo>
                  <a:pt x="10400" y="18032"/>
                  <a:pt x="10649" y="17822"/>
                  <a:pt x="10462" y="17466"/>
                </a:cubicBezTo>
                <a:cubicBezTo>
                  <a:pt x="10244" y="17098"/>
                  <a:pt x="10213" y="16663"/>
                  <a:pt x="10338" y="16479"/>
                </a:cubicBezTo>
                <a:cubicBezTo>
                  <a:pt x="10462" y="16308"/>
                  <a:pt x="10369" y="16084"/>
                  <a:pt x="10057" y="15940"/>
                </a:cubicBezTo>
                <a:cubicBezTo>
                  <a:pt x="9745" y="15795"/>
                  <a:pt x="10213" y="15531"/>
                  <a:pt x="10213" y="15374"/>
                </a:cubicBezTo>
                <a:cubicBezTo>
                  <a:pt x="10213" y="15216"/>
                  <a:pt x="10088" y="14531"/>
                  <a:pt x="10306" y="13847"/>
                </a:cubicBezTo>
                <a:cubicBezTo>
                  <a:pt x="10493" y="13149"/>
                  <a:pt x="10525" y="12636"/>
                  <a:pt x="10556" y="12451"/>
                </a:cubicBezTo>
                <a:cubicBezTo>
                  <a:pt x="10587" y="12280"/>
                  <a:pt x="10836" y="12359"/>
                  <a:pt x="11397" y="13044"/>
                </a:cubicBezTo>
                <a:cubicBezTo>
                  <a:pt x="11990" y="13728"/>
                  <a:pt x="13454" y="15861"/>
                  <a:pt x="13735" y="16334"/>
                </a:cubicBezTo>
                <a:cubicBezTo>
                  <a:pt x="13953" y="16742"/>
                  <a:pt x="14764" y="18230"/>
                  <a:pt x="15106" y="18901"/>
                </a:cubicBezTo>
                <a:cubicBezTo>
                  <a:pt x="15169" y="19006"/>
                  <a:pt x="15200" y="19099"/>
                  <a:pt x="15231" y="19151"/>
                </a:cubicBezTo>
                <a:cubicBezTo>
                  <a:pt x="15418" y="19559"/>
                  <a:pt x="15667" y="20375"/>
                  <a:pt x="15917" y="20375"/>
                </a:cubicBezTo>
                <a:cubicBezTo>
                  <a:pt x="16197" y="20375"/>
                  <a:pt x="16135" y="20454"/>
                  <a:pt x="16166" y="20691"/>
                </a:cubicBezTo>
                <a:cubicBezTo>
                  <a:pt x="16197" y="20915"/>
                  <a:pt x="16727" y="20955"/>
                  <a:pt x="17039" y="20994"/>
                </a:cubicBezTo>
                <a:cubicBezTo>
                  <a:pt x="17351" y="21047"/>
                  <a:pt x="17444" y="20915"/>
                  <a:pt x="17444" y="20915"/>
                </a:cubicBezTo>
                <a:cubicBezTo>
                  <a:pt x="17444" y="20915"/>
                  <a:pt x="17943" y="21363"/>
                  <a:pt x="18815" y="21402"/>
                </a:cubicBezTo>
                <a:cubicBezTo>
                  <a:pt x="19719" y="21455"/>
                  <a:pt x="21402" y="21599"/>
                  <a:pt x="21402" y="21428"/>
                </a:cubicBezTo>
                <a:cubicBezTo>
                  <a:pt x="21402" y="21244"/>
                  <a:pt x="21215" y="21086"/>
                  <a:pt x="20654" y="20928"/>
                </a:cubicBezTo>
                <a:close/>
                <a:moveTo>
                  <a:pt x="3792" y="8476"/>
                </a:moveTo>
                <a:cubicBezTo>
                  <a:pt x="3792" y="8318"/>
                  <a:pt x="3605" y="8147"/>
                  <a:pt x="3387" y="8002"/>
                </a:cubicBezTo>
                <a:cubicBezTo>
                  <a:pt x="3075" y="7818"/>
                  <a:pt x="2764" y="7660"/>
                  <a:pt x="2888" y="7568"/>
                </a:cubicBezTo>
                <a:cubicBezTo>
                  <a:pt x="3075" y="7410"/>
                  <a:pt x="3231" y="7410"/>
                  <a:pt x="3387" y="7292"/>
                </a:cubicBezTo>
                <a:cubicBezTo>
                  <a:pt x="3480" y="7226"/>
                  <a:pt x="3574" y="7121"/>
                  <a:pt x="3699" y="6897"/>
                </a:cubicBezTo>
                <a:cubicBezTo>
                  <a:pt x="3667" y="7357"/>
                  <a:pt x="4041" y="8042"/>
                  <a:pt x="3792" y="8476"/>
                </a:cubicBezTo>
                <a:close/>
                <a:moveTo>
                  <a:pt x="12613" y="9069"/>
                </a:moveTo>
                <a:cubicBezTo>
                  <a:pt x="12488" y="9082"/>
                  <a:pt x="12332" y="9082"/>
                  <a:pt x="12114" y="9082"/>
                </a:cubicBezTo>
                <a:cubicBezTo>
                  <a:pt x="12114" y="9016"/>
                  <a:pt x="12114" y="8950"/>
                  <a:pt x="12052" y="8871"/>
                </a:cubicBezTo>
                <a:cubicBezTo>
                  <a:pt x="11927" y="8621"/>
                  <a:pt x="11241" y="6884"/>
                  <a:pt x="10743" y="5896"/>
                </a:cubicBezTo>
                <a:cubicBezTo>
                  <a:pt x="10244" y="4909"/>
                  <a:pt x="9714" y="4172"/>
                  <a:pt x="9590" y="4040"/>
                </a:cubicBezTo>
                <a:cubicBezTo>
                  <a:pt x="9465" y="3909"/>
                  <a:pt x="9870" y="3856"/>
                  <a:pt x="9870" y="3856"/>
                </a:cubicBezTo>
                <a:cubicBezTo>
                  <a:pt x="9122" y="3540"/>
                  <a:pt x="9122" y="3540"/>
                  <a:pt x="9122" y="3540"/>
                </a:cubicBezTo>
                <a:cubicBezTo>
                  <a:pt x="8779" y="3606"/>
                  <a:pt x="8530" y="3830"/>
                  <a:pt x="8530" y="3830"/>
                </a:cubicBezTo>
                <a:cubicBezTo>
                  <a:pt x="8530" y="3830"/>
                  <a:pt x="8904" y="3935"/>
                  <a:pt x="8966" y="4040"/>
                </a:cubicBezTo>
                <a:cubicBezTo>
                  <a:pt x="9028" y="4146"/>
                  <a:pt x="8904" y="4277"/>
                  <a:pt x="8717" y="4514"/>
                </a:cubicBezTo>
                <a:cubicBezTo>
                  <a:pt x="8561" y="4764"/>
                  <a:pt x="8779" y="5831"/>
                  <a:pt x="8997" y="6383"/>
                </a:cubicBezTo>
                <a:cubicBezTo>
                  <a:pt x="9215" y="6936"/>
                  <a:pt x="9621" y="8174"/>
                  <a:pt x="9870" y="8805"/>
                </a:cubicBezTo>
                <a:cubicBezTo>
                  <a:pt x="9901" y="8911"/>
                  <a:pt x="9964" y="8990"/>
                  <a:pt x="9995" y="9069"/>
                </a:cubicBezTo>
                <a:cubicBezTo>
                  <a:pt x="9403" y="9055"/>
                  <a:pt x="8810" y="9042"/>
                  <a:pt x="8343" y="9042"/>
                </a:cubicBezTo>
                <a:cubicBezTo>
                  <a:pt x="7034" y="9042"/>
                  <a:pt x="5756" y="9108"/>
                  <a:pt x="5756" y="9108"/>
                </a:cubicBezTo>
                <a:cubicBezTo>
                  <a:pt x="5756" y="9108"/>
                  <a:pt x="6005" y="8845"/>
                  <a:pt x="6410" y="8463"/>
                </a:cubicBezTo>
                <a:cubicBezTo>
                  <a:pt x="6784" y="8095"/>
                  <a:pt x="6847" y="7752"/>
                  <a:pt x="7127" y="7134"/>
                </a:cubicBezTo>
                <a:cubicBezTo>
                  <a:pt x="7439" y="6515"/>
                  <a:pt x="7190" y="6094"/>
                  <a:pt x="7190" y="5344"/>
                </a:cubicBezTo>
                <a:cubicBezTo>
                  <a:pt x="7190" y="4751"/>
                  <a:pt x="7096" y="3948"/>
                  <a:pt x="7003" y="3461"/>
                </a:cubicBezTo>
                <a:cubicBezTo>
                  <a:pt x="7003" y="3382"/>
                  <a:pt x="7003" y="3093"/>
                  <a:pt x="7532" y="2961"/>
                </a:cubicBezTo>
                <a:cubicBezTo>
                  <a:pt x="7813" y="3106"/>
                  <a:pt x="8156" y="3264"/>
                  <a:pt x="8561" y="3382"/>
                </a:cubicBezTo>
                <a:cubicBezTo>
                  <a:pt x="9278" y="3593"/>
                  <a:pt x="9340" y="3435"/>
                  <a:pt x="9777" y="3211"/>
                </a:cubicBezTo>
                <a:cubicBezTo>
                  <a:pt x="9964" y="3119"/>
                  <a:pt x="10088" y="3053"/>
                  <a:pt x="10213" y="2987"/>
                </a:cubicBezTo>
                <a:cubicBezTo>
                  <a:pt x="10213" y="2987"/>
                  <a:pt x="10213" y="2987"/>
                  <a:pt x="10213" y="2987"/>
                </a:cubicBezTo>
                <a:cubicBezTo>
                  <a:pt x="10805" y="2869"/>
                  <a:pt x="11335" y="3356"/>
                  <a:pt x="11335" y="3356"/>
                </a:cubicBezTo>
                <a:cubicBezTo>
                  <a:pt x="11709" y="3790"/>
                  <a:pt x="11678" y="4593"/>
                  <a:pt x="11678" y="5436"/>
                </a:cubicBezTo>
                <a:cubicBezTo>
                  <a:pt x="11678" y="6291"/>
                  <a:pt x="12052" y="7134"/>
                  <a:pt x="12457" y="7752"/>
                </a:cubicBezTo>
                <a:cubicBezTo>
                  <a:pt x="12831" y="8371"/>
                  <a:pt x="13423" y="8924"/>
                  <a:pt x="13423" y="8924"/>
                </a:cubicBezTo>
                <a:cubicBezTo>
                  <a:pt x="13423" y="8924"/>
                  <a:pt x="13080" y="9003"/>
                  <a:pt x="12613" y="9069"/>
                </a:cubicBezTo>
                <a:close/>
                <a:moveTo>
                  <a:pt x="15106" y="8305"/>
                </a:moveTo>
                <a:cubicBezTo>
                  <a:pt x="15044" y="8253"/>
                  <a:pt x="15075" y="7897"/>
                  <a:pt x="14888" y="7621"/>
                </a:cubicBezTo>
                <a:cubicBezTo>
                  <a:pt x="14670" y="7318"/>
                  <a:pt x="14577" y="6897"/>
                  <a:pt x="14545" y="6383"/>
                </a:cubicBezTo>
                <a:cubicBezTo>
                  <a:pt x="14545" y="6383"/>
                  <a:pt x="14826" y="6818"/>
                  <a:pt x="15106" y="7081"/>
                </a:cubicBezTo>
                <a:cubicBezTo>
                  <a:pt x="15231" y="7199"/>
                  <a:pt x="15325" y="7278"/>
                  <a:pt x="15418" y="7278"/>
                </a:cubicBezTo>
                <a:cubicBezTo>
                  <a:pt x="15730" y="7318"/>
                  <a:pt x="15761" y="7502"/>
                  <a:pt x="15418" y="7581"/>
                </a:cubicBezTo>
                <a:cubicBezTo>
                  <a:pt x="15075" y="7660"/>
                  <a:pt x="15325" y="8213"/>
                  <a:pt x="15169" y="8292"/>
                </a:cubicBezTo>
                <a:cubicBezTo>
                  <a:pt x="15138" y="8305"/>
                  <a:pt x="15106" y="8305"/>
                  <a:pt x="15106" y="830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2281" name="AutoShape 9"/>
          <p:cNvSpPr>
            <a:spLocks/>
          </p:cNvSpPr>
          <p:nvPr/>
        </p:nvSpPr>
        <p:spPr bwMode="auto">
          <a:xfrm flipH="1">
            <a:off x="5222082" y="5057775"/>
            <a:ext cx="2307431" cy="1454944"/>
          </a:xfrm>
          <a:prstGeom prst="wedgeEllipseCallout">
            <a:avLst>
              <a:gd name="adj1" fmla="val -40880"/>
              <a:gd name="adj2" fmla="val 62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82282" name="AutoShape 10"/>
          <p:cNvSpPr>
            <a:spLocks/>
          </p:cNvSpPr>
          <p:nvPr/>
        </p:nvSpPr>
        <p:spPr bwMode="auto">
          <a:xfrm flipH="1">
            <a:off x="5224463" y="8199835"/>
            <a:ext cx="2305050" cy="1452563"/>
          </a:xfrm>
          <a:prstGeom prst="wedgeEllipseCallout">
            <a:avLst>
              <a:gd name="adj1" fmla="val -39037"/>
              <a:gd name="adj2" fmla="val 64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82283" name="AutoShape 11"/>
          <p:cNvSpPr>
            <a:spLocks/>
          </p:cNvSpPr>
          <p:nvPr/>
        </p:nvSpPr>
        <p:spPr bwMode="auto">
          <a:xfrm>
            <a:off x="10883504" y="4807744"/>
            <a:ext cx="2305050" cy="1453754"/>
          </a:xfrm>
          <a:prstGeom prst="wedgeEllipseCallout">
            <a:avLst>
              <a:gd name="adj1" fmla="val -39037"/>
              <a:gd name="adj2" fmla="val 64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82284" name="AutoShape 12"/>
          <p:cNvSpPr>
            <a:spLocks/>
          </p:cNvSpPr>
          <p:nvPr/>
        </p:nvSpPr>
        <p:spPr bwMode="auto">
          <a:xfrm>
            <a:off x="10883504" y="8281987"/>
            <a:ext cx="2305050" cy="1452563"/>
          </a:xfrm>
          <a:prstGeom prst="wedgeEllipseCallout">
            <a:avLst>
              <a:gd name="adj1" fmla="val -39037"/>
              <a:gd name="adj2" fmla="val 64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182285" name="AutoShape 13"/>
          <p:cNvSpPr>
            <a:spLocks/>
          </p:cNvSpPr>
          <p:nvPr/>
        </p:nvSpPr>
        <p:spPr bwMode="auto">
          <a:xfrm>
            <a:off x="1157288" y="558879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6" name="AutoShape 14"/>
          <p:cNvSpPr>
            <a:spLocks/>
          </p:cNvSpPr>
          <p:nvPr/>
        </p:nvSpPr>
        <p:spPr bwMode="auto">
          <a:xfrm>
            <a:off x="1157288" y="508873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82287" name="AutoShape 15"/>
          <p:cNvSpPr>
            <a:spLocks/>
          </p:cNvSpPr>
          <p:nvPr/>
        </p:nvSpPr>
        <p:spPr bwMode="auto">
          <a:xfrm>
            <a:off x="1157288" y="879395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2288" name="AutoShape 16"/>
          <p:cNvSpPr>
            <a:spLocks/>
          </p:cNvSpPr>
          <p:nvPr/>
        </p:nvSpPr>
        <p:spPr bwMode="auto">
          <a:xfrm>
            <a:off x="1157288" y="82950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Three</a:t>
            </a:r>
            <a:endParaRPr lang="en-US" sz="1800">
              <a:solidFill>
                <a:schemeClr val="tx2"/>
              </a:solidFill>
              <a:latin typeface="Roboto" charset="0"/>
              <a:ea typeface="ＭＳ Ｐゴシック" charset="0"/>
              <a:cs typeface="Roboto" charset="0"/>
              <a:sym typeface="Roboto" charset="0"/>
            </a:endParaRPr>
          </a:p>
        </p:txBody>
      </p:sp>
      <p:sp>
        <p:nvSpPr>
          <p:cNvPr id="182289" name="AutoShape 17"/>
          <p:cNvSpPr>
            <a:spLocks/>
          </p:cNvSpPr>
          <p:nvPr/>
        </p:nvSpPr>
        <p:spPr bwMode="auto">
          <a:xfrm>
            <a:off x="13842207" y="558879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0" name="AutoShape 18"/>
          <p:cNvSpPr>
            <a:spLocks/>
          </p:cNvSpPr>
          <p:nvPr/>
        </p:nvSpPr>
        <p:spPr bwMode="auto">
          <a:xfrm>
            <a:off x="13842207" y="508873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Two</a:t>
            </a:r>
            <a:endParaRPr lang="en-US" sz="1800">
              <a:solidFill>
                <a:schemeClr val="tx2"/>
              </a:solidFill>
              <a:latin typeface="Roboto" charset="0"/>
              <a:ea typeface="ＭＳ Ｐゴシック" charset="0"/>
              <a:cs typeface="Roboto" charset="0"/>
              <a:sym typeface="Roboto" charset="0"/>
            </a:endParaRPr>
          </a:p>
        </p:txBody>
      </p:sp>
      <p:sp>
        <p:nvSpPr>
          <p:cNvPr id="182291" name="AutoShape 19"/>
          <p:cNvSpPr>
            <a:spLocks/>
          </p:cNvSpPr>
          <p:nvPr/>
        </p:nvSpPr>
        <p:spPr bwMode="auto">
          <a:xfrm>
            <a:off x="13842207" y="879395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2292" name="AutoShape 20"/>
          <p:cNvSpPr>
            <a:spLocks/>
          </p:cNvSpPr>
          <p:nvPr/>
        </p:nvSpPr>
        <p:spPr bwMode="auto">
          <a:xfrm>
            <a:off x="13842207" y="829508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Four</a:t>
            </a:r>
            <a:endParaRPr lang="en-US" sz="1800">
              <a:solidFill>
                <a:schemeClr val="tx2"/>
              </a:solidFill>
              <a:latin typeface="Roboto" charset="0"/>
              <a:ea typeface="ＭＳ Ｐゴシック" charset="0"/>
              <a:cs typeface="Roboto" charset="0"/>
              <a:sym typeface="Roboto" charset="0"/>
            </a:endParaRPr>
          </a:p>
        </p:txBody>
      </p:sp>
      <p:sp>
        <p:nvSpPr>
          <p:cNvPr id="182293" name="AutoShape 21"/>
          <p:cNvSpPr>
            <a:spLocks/>
          </p:cNvSpPr>
          <p:nvPr/>
        </p:nvSpPr>
        <p:spPr bwMode="auto">
          <a:xfrm>
            <a:off x="6028135" y="5448300"/>
            <a:ext cx="620315" cy="620316"/>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82294" name="AutoShape 22"/>
          <p:cNvSpPr>
            <a:spLocks/>
          </p:cNvSpPr>
          <p:nvPr/>
        </p:nvSpPr>
        <p:spPr bwMode="auto">
          <a:xfrm>
            <a:off x="11746707" y="5238750"/>
            <a:ext cx="578644" cy="579835"/>
          </a:xfrm>
          <a:custGeom>
            <a:avLst/>
            <a:gdLst>
              <a:gd name="T0" fmla="*/ 385763 w 21470"/>
              <a:gd name="T1" fmla="*/ 391238 h 21470"/>
              <a:gd name="T2" fmla="*/ 385763 w 21470"/>
              <a:gd name="T3" fmla="*/ 391238 h 21470"/>
              <a:gd name="T4" fmla="*/ 385763 w 21470"/>
              <a:gd name="T5" fmla="*/ 391238 h 21470"/>
              <a:gd name="T6" fmla="*/ 385763 w 21470"/>
              <a:gd name="T7" fmla="*/ 3912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82295" name="AutoShape 23"/>
          <p:cNvSpPr>
            <a:spLocks/>
          </p:cNvSpPr>
          <p:nvPr/>
        </p:nvSpPr>
        <p:spPr bwMode="auto">
          <a:xfrm>
            <a:off x="11716941" y="8648700"/>
            <a:ext cx="638175" cy="639366"/>
          </a:xfrm>
          <a:custGeom>
            <a:avLst/>
            <a:gdLst>
              <a:gd name="T0" fmla="*/ 425450 w 21600"/>
              <a:gd name="T1" fmla="*/ 426244 h 21600"/>
              <a:gd name="T2" fmla="*/ 425450 w 21600"/>
              <a:gd name="T3" fmla="*/ 426244 h 21600"/>
              <a:gd name="T4" fmla="*/ 425450 w 21600"/>
              <a:gd name="T5" fmla="*/ 426244 h 21600"/>
              <a:gd name="T6" fmla="*/ 425450 w 21600"/>
              <a:gd name="T7" fmla="*/ 42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82296" name="AutoShape 24"/>
          <p:cNvSpPr>
            <a:spLocks/>
          </p:cNvSpPr>
          <p:nvPr/>
        </p:nvSpPr>
        <p:spPr bwMode="auto">
          <a:xfrm>
            <a:off x="6065044" y="8615362"/>
            <a:ext cx="620316" cy="567929"/>
          </a:xfrm>
          <a:custGeom>
            <a:avLst/>
            <a:gdLst>
              <a:gd name="T0" fmla="*/ 413525 w 21455"/>
              <a:gd name="T1" fmla="*/ 378619 h 21600"/>
              <a:gd name="T2" fmla="*/ 413525 w 21455"/>
              <a:gd name="T3" fmla="*/ 378619 h 21600"/>
              <a:gd name="T4" fmla="*/ 413525 w 21455"/>
              <a:gd name="T5" fmla="*/ 378619 h 21600"/>
              <a:gd name="T6" fmla="*/ 413525 w 21455"/>
              <a:gd name="T7" fmla="*/ 378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F2732CD-54A3-49E0-BB2B-5A4A9EC7A36A}" type="slidenum">
              <a:rPr lang="en-US" sz="1500">
                <a:solidFill>
                  <a:schemeClr val="tx2"/>
                </a:solidFill>
              </a:rPr>
              <a:pPr algn="ctr" eaLnBrk="1">
                <a:lnSpc>
                  <a:spcPct val="100000"/>
                </a:lnSpc>
              </a:pPr>
              <a:t>175</a:t>
            </a:fld>
            <a:endParaRPr lang="en-US" sz="1800">
              <a:solidFill>
                <a:schemeClr val="tx2"/>
              </a:solidFill>
            </a:endParaRPr>
          </a:p>
        </p:txBody>
      </p:sp>
      <p:sp>
        <p:nvSpPr>
          <p:cNvPr id="183300" name="AutoShape 4"/>
          <p:cNvSpPr>
            <a:spLocks/>
          </p:cNvSpPr>
          <p:nvPr/>
        </p:nvSpPr>
        <p:spPr bwMode="auto">
          <a:xfrm>
            <a:off x="951310" y="4581526"/>
            <a:ext cx="1894284" cy="6213872"/>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3301" name="AutoShape 5"/>
          <p:cNvSpPr>
            <a:spLocks/>
          </p:cNvSpPr>
          <p:nvPr/>
        </p:nvSpPr>
        <p:spPr bwMode="auto">
          <a:xfrm flipH="1">
            <a:off x="9596438" y="4581525"/>
            <a:ext cx="2019300" cy="6206729"/>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3302" name="AutoShape 6"/>
          <p:cNvSpPr>
            <a:spLocks/>
          </p:cNvSpPr>
          <p:nvPr/>
        </p:nvSpPr>
        <p:spPr bwMode="auto">
          <a:xfrm>
            <a:off x="3311128" y="5070872"/>
            <a:ext cx="1479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tx2"/>
                </a:solidFill>
                <a:latin typeface="Roboto" charset="0"/>
                <a:ea typeface="ＭＳ Ｐゴシック" charset="0"/>
                <a:cs typeface="Roboto" charset="0"/>
                <a:sym typeface="Roboto" charset="0"/>
              </a:rPr>
              <a:t>70%</a:t>
            </a:r>
            <a:endParaRPr lang="en-US" sz="1800" dirty="0">
              <a:solidFill>
                <a:schemeClr val="tx2"/>
              </a:solidFill>
              <a:latin typeface="Roboto" charset="0"/>
              <a:ea typeface="ＭＳ Ｐゴシック" charset="0"/>
              <a:cs typeface="Roboto" charset="0"/>
              <a:sym typeface="Roboto" charset="0"/>
            </a:endParaRPr>
          </a:p>
        </p:txBody>
      </p:sp>
      <p:sp>
        <p:nvSpPr>
          <p:cNvPr id="183303" name="AutoShape 7"/>
          <p:cNvSpPr>
            <a:spLocks/>
          </p:cNvSpPr>
          <p:nvPr/>
        </p:nvSpPr>
        <p:spPr bwMode="auto">
          <a:xfrm>
            <a:off x="3311129" y="5823347"/>
            <a:ext cx="16383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Male Sales</a:t>
            </a:r>
            <a:endParaRPr lang="en-US" sz="1800" dirty="0">
              <a:solidFill>
                <a:schemeClr val="tx2"/>
              </a:solidFill>
              <a:latin typeface="Roboto" charset="0"/>
              <a:ea typeface="ＭＳ Ｐゴシック" charset="0"/>
              <a:cs typeface="Roboto" charset="0"/>
              <a:sym typeface="Roboto" charset="0"/>
            </a:endParaRPr>
          </a:p>
        </p:txBody>
      </p:sp>
      <p:sp>
        <p:nvSpPr>
          <p:cNvPr id="183304" name="AutoShape 8"/>
          <p:cNvSpPr>
            <a:spLocks/>
          </p:cNvSpPr>
          <p:nvPr/>
        </p:nvSpPr>
        <p:spPr bwMode="auto">
          <a:xfrm>
            <a:off x="3311128" y="6411516"/>
            <a:ext cx="5148263" cy="1684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05" name="AutoShape 9"/>
          <p:cNvSpPr>
            <a:spLocks/>
          </p:cNvSpPr>
          <p:nvPr/>
        </p:nvSpPr>
        <p:spPr bwMode="auto">
          <a:xfrm>
            <a:off x="951310" y="6649642"/>
            <a:ext cx="1894284" cy="4145756"/>
          </a:xfrm>
          <a:custGeom>
            <a:avLst/>
            <a:gdLst>
              <a:gd name="T0" fmla="*/ 1262856 w 21536"/>
              <a:gd name="T1" fmla="*/ 2763710 h 21597"/>
              <a:gd name="T2" fmla="*/ 1262856 w 21536"/>
              <a:gd name="T3" fmla="*/ 2763710 h 21597"/>
              <a:gd name="T4" fmla="*/ 1262856 w 21536"/>
              <a:gd name="T5" fmla="*/ 2763710 h 21597"/>
              <a:gd name="T6" fmla="*/ 1262856 w 21536"/>
              <a:gd name="T7" fmla="*/ 276371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426" y="0"/>
                </a:moveTo>
                <a:cubicBezTo>
                  <a:pt x="371" y="141"/>
                  <a:pt x="328" y="290"/>
                  <a:pt x="372" y="404"/>
                </a:cubicBezTo>
                <a:cubicBezTo>
                  <a:pt x="462" y="638"/>
                  <a:pt x="559" y="741"/>
                  <a:pt x="511" y="832"/>
                </a:cubicBezTo>
                <a:cubicBezTo>
                  <a:pt x="462" y="923"/>
                  <a:pt x="346" y="1529"/>
                  <a:pt x="274" y="1907"/>
                </a:cubicBezTo>
                <a:cubicBezTo>
                  <a:pt x="202" y="2284"/>
                  <a:pt x="280" y="2471"/>
                  <a:pt x="243" y="2637"/>
                </a:cubicBezTo>
                <a:cubicBezTo>
                  <a:pt x="207" y="2802"/>
                  <a:pt x="94" y="3511"/>
                  <a:pt x="64" y="3883"/>
                </a:cubicBezTo>
                <a:cubicBezTo>
                  <a:pt x="34" y="4255"/>
                  <a:pt x="141" y="4679"/>
                  <a:pt x="135" y="4710"/>
                </a:cubicBezTo>
                <a:cubicBezTo>
                  <a:pt x="129" y="4740"/>
                  <a:pt x="142" y="5466"/>
                  <a:pt x="88" y="5714"/>
                </a:cubicBezTo>
                <a:cubicBezTo>
                  <a:pt x="34" y="5962"/>
                  <a:pt x="-31" y="6205"/>
                  <a:pt x="16" y="6260"/>
                </a:cubicBezTo>
                <a:cubicBezTo>
                  <a:pt x="65" y="6315"/>
                  <a:pt x="251" y="6411"/>
                  <a:pt x="257" y="6438"/>
                </a:cubicBezTo>
                <a:cubicBezTo>
                  <a:pt x="263" y="6466"/>
                  <a:pt x="306" y="6582"/>
                  <a:pt x="318" y="6598"/>
                </a:cubicBezTo>
                <a:cubicBezTo>
                  <a:pt x="330" y="6615"/>
                  <a:pt x="473" y="6698"/>
                  <a:pt x="497" y="6707"/>
                </a:cubicBezTo>
                <a:cubicBezTo>
                  <a:pt x="521" y="6715"/>
                  <a:pt x="594" y="7172"/>
                  <a:pt x="575" y="7365"/>
                </a:cubicBezTo>
                <a:cubicBezTo>
                  <a:pt x="557" y="7559"/>
                  <a:pt x="719" y="7814"/>
                  <a:pt x="792" y="7869"/>
                </a:cubicBezTo>
                <a:cubicBezTo>
                  <a:pt x="864" y="7925"/>
                  <a:pt x="1326" y="8368"/>
                  <a:pt x="1374" y="8434"/>
                </a:cubicBezTo>
                <a:cubicBezTo>
                  <a:pt x="1422" y="8500"/>
                  <a:pt x="1816" y="8660"/>
                  <a:pt x="2268" y="8717"/>
                </a:cubicBezTo>
                <a:cubicBezTo>
                  <a:pt x="2719" y="8775"/>
                  <a:pt x="3048" y="8868"/>
                  <a:pt x="3307" y="8879"/>
                </a:cubicBezTo>
                <a:cubicBezTo>
                  <a:pt x="3566" y="8890"/>
                  <a:pt x="3837" y="8865"/>
                  <a:pt x="3855" y="8829"/>
                </a:cubicBezTo>
                <a:cubicBezTo>
                  <a:pt x="3873" y="8793"/>
                  <a:pt x="3854" y="8698"/>
                  <a:pt x="3764" y="8657"/>
                </a:cubicBezTo>
                <a:cubicBezTo>
                  <a:pt x="3674" y="8616"/>
                  <a:pt x="2922" y="8437"/>
                  <a:pt x="2819" y="8369"/>
                </a:cubicBezTo>
                <a:cubicBezTo>
                  <a:pt x="2717" y="8300"/>
                  <a:pt x="2736" y="8247"/>
                  <a:pt x="2610" y="8125"/>
                </a:cubicBezTo>
                <a:cubicBezTo>
                  <a:pt x="2483" y="8004"/>
                  <a:pt x="2327" y="7951"/>
                  <a:pt x="2315" y="7817"/>
                </a:cubicBezTo>
                <a:cubicBezTo>
                  <a:pt x="2303" y="7682"/>
                  <a:pt x="2326" y="7577"/>
                  <a:pt x="2447" y="7544"/>
                </a:cubicBezTo>
                <a:cubicBezTo>
                  <a:pt x="2567" y="7510"/>
                  <a:pt x="2741" y="7498"/>
                  <a:pt x="2758" y="7547"/>
                </a:cubicBezTo>
                <a:cubicBezTo>
                  <a:pt x="2777" y="7597"/>
                  <a:pt x="2862" y="7833"/>
                  <a:pt x="2904" y="7948"/>
                </a:cubicBezTo>
                <a:cubicBezTo>
                  <a:pt x="2946" y="8064"/>
                  <a:pt x="3050" y="8207"/>
                  <a:pt x="3134" y="8246"/>
                </a:cubicBezTo>
                <a:cubicBezTo>
                  <a:pt x="3219" y="8285"/>
                  <a:pt x="3356" y="8354"/>
                  <a:pt x="3452" y="8338"/>
                </a:cubicBezTo>
                <a:cubicBezTo>
                  <a:pt x="3548" y="8321"/>
                  <a:pt x="3722" y="8354"/>
                  <a:pt x="3686" y="8224"/>
                </a:cubicBezTo>
                <a:cubicBezTo>
                  <a:pt x="3650" y="8095"/>
                  <a:pt x="3657" y="8109"/>
                  <a:pt x="3622" y="7973"/>
                </a:cubicBezTo>
                <a:cubicBezTo>
                  <a:pt x="3585" y="7838"/>
                  <a:pt x="3549" y="7782"/>
                  <a:pt x="3483" y="7663"/>
                </a:cubicBezTo>
                <a:cubicBezTo>
                  <a:pt x="3417" y="7545"/>
                  <a:pt x="3373" y="7499"/>
                  <a:pt x="3385" y="7392"/>
                </a:cubicBezTo>
                <a:cubicBezTo>
                  <a:pt x="3397" y="7284"/>
                  <a:pt x="3296" y="7000"/>
                  <a:pt x="3290" y="6931"/>
                </a:cubicBezTo>
                <a:cubicBezTo>
                  <a:pt x="3284" y="6862"/>
                  <a:pt x="3222" y="6754"/>
                  <a:pt x="3199" y="6696"/>
                </a:cubicBezTo>
                <a:cubicBezTo>
                  <a:pt x="3175" y="6638"/>
                  <a:pt x="3006" y="6515"/>
                  <a:pt x="2958" y="6474"/>
                </a:cubicBezTo>
                <a:cubicBezTo>
                  <a:pt x="2909" y="6433"/>
                  <a:pt x="2917" y="6300"/>
                  <a:pt x="2911" y="6265"/>
                </a:cubicBezTo>
                <a:cubicBezTo>
                  <a:pt x="2905" y="6229"/>
                  <a:pt x="2906" y="6185"/>
                  <a:pt x="2948" y="6162"/>
                </a:cubicBezTo>
                <a:cubicBezTo>
                  <a:pt x="2990" y="6140"/>
                  <a:pt x="2953" y="5647"/>
                  <a:pt x="2965" y="5634"/>
                </a:cubicBezTo>
                <a:cubicBezTo>
                  <a:pt x="2977" y="5620"/>
                  <a:pt x="3144" y="3947"/>
                  <a:pt x="3168" y="3900"/>
                </a:cubicBezTo>
                <a:cubicBezTo>
                  <a:pt x="3192" y="3854"/>
                  <a:pt x="3723" y="1615"/>
                  <a:pt x="3723" y="1615"/>
                </a:cubicBezTo>
                <a:cubicBezTo>
                  <a:pt x="3723" y="1615"/>
                  <a:pt x="4143" y="99"/>
                  <a:pt x="4143" y="74"/>
                </a:cubicBezTo>
                <a:cubicBezTo>
                  <a:pt x="4143" y="71"/>
                  <a:pt x="4154" y="14"/>
                  <a:pt x="4157" y="0"/>
                </a:cubicBezTo>
                <a:lnTo>
                  <a:pt x="426" y="0"/>
                </a:lnTo>
                <a:close/>
                <a:moveTo>
                  <a:pt x="4850" y="0"/>
                </a:moveTo>
                <a:cubicBezTo>
                  <a:pt x="4785" y="135"/>
                  <a:pt x="4696" y="310"/>
                  <a:pt x="4729" y="333"/>
                </a:cubicBezTo>
                <a:cubicBezTo>
                  <a:pt x="4777" y="366"/>
                  <a:pt x="5030" y="529"/>
                  <a:pt x="4976" y="559"/>
                </a:cubicBezTo>
                <a:cubicBezTo>
                  <a:pt x="4921" y="589"/>
                  <a:pt x="4784" y="639"/>
                  <a:pt x="4766" y="683"/>
                </a:cubicBezTo>
                <a:cubicBezTo>
                  <a:pt x="4748" y="728"/>
                  <a:pt x="4615" y="942"/>
                  <a:pt x="4651" y="1165"/>
                </a:cubicBezTo>
                <a:cubicBezTo>
                  <a:pt x="4687" y="1388"/>
                  <a:pt x="4694" y="1341"/>
                  <a:pt x="4573" y="1474"/>
                </a:cubicBezTo>
                <a:cubicBezTo>
                  <a:pt x="4453" y="1606"/>
                  <a:pt x="4451" y="1929"/>
                  <a:pt x="4505" y="1956"/>
                </a:cubicBezTo>
                <a:cubicBezTo>
                  <a:pt x="4559" y="1984"/>
                  <a:pt x="4787" y="2053"/>
                  <a:pt x="4746" y="2069"/>
                </a:cubicBezTo>
                <a:cubicBezTo>
                  <a:pt x="4703" y="2086"/>
                  <a:pt x="4637" y="2161"/>
                  <a:pt x="4637" y="2221"/>
                </a:cubicBezTo>
                <a:cubicBezTo>
                  <a:pt x="4637" y="2282"/>
                  <a:pt x="4620" y="2536"/>
                  <a:pt x="4620" y="2536"/>
                </a:cubicBezTo>
                <a:cubicBezTo>
                  <a:pt x="4620" y="2536"/>
                  <a:pt x="4463" y="2624"/>
                  <a:pt x="4180" y="2745"/>
                </a:cubicBezTo>
                <a:cubicBezTo>
                  <a:pt x="3897" y="2866"/>
                  <a:pt x="3675" y="2918"/>
                  <a:pt x="3591" y="3125"/>
                </a:cubicBezTo>
                <a:cubicBezTo>
                  <a:pt x="3507" y="3332"/>
                  <a:pt x="3186" y="5325"/>
                  <a:pt x="3138" y="5421"/>
                </a:cubicBezTo>
                <a:cubicBezTo>
                  <a:pt x="3090" y="5518"/>
                  <a:pt x="3007" y="5614"/>
                  <a:pt x="3127" y="5666"/>
                </a:cubicBezTo>
                <a:cubicBezTo>
                  <a:pt x="3248" y="5719"/>
                  <a:pt x="3572" y="5946"/>
                  <a:pt x="3561" y="5973"/>
                </a:cubicBezTo>
                <a:cubicBezTo>
                  <a:pt x="3548" y="6001"/>
                  <a:pt x="3592" y="6380"/>
                  <a:pt x="3652" y="6496"/>
                </a:cubicBezTo>
                <a:cubicBezTo>
                  <a:pt x="3712" y="6612"/>
                  <a:pt x="4205" y="7252"/>
                  <a:pt x="4265" y="7437"/>
                </a:cubicBezTo>
                <a:cubicBezTo>
                  <a:pt x="4324" y="7621"/>
                  <a:pt x="5070" y="9352"/>
                  <a:pt x="5209" y="9705"/>
                </a:cubicBezTo>
                <a:cubicBezTo>
                  <a:pt x="5348" y="10058"/>
                  <a:pt x="5366" y="10113"/>
                  <a:pt x="5379" y="10328"/>
                </a:cubicBezTo>
                <a:cubicBezTo>
                  <a:pt x="5390" y="10544"/>
                  <a:pt x="5787" y="10838"/>
                  <a:pt x="5805" y="10924"/>
                </a:cubicBezTo>
                <a:cubicBezTo>
                  <a:pt x="5823" y="11009"/>
                  <a:pt x="5644" y="11483"/>
                  <a:pt x="5331" y="11803"/>
                </a:cubicBezTo>
                <a:cubicBezTo>
                  <a:pt x="5018" y="12122"/>
                  <a:pt x="5094" y="12385"/>
                  <a:pt x="5125" y="12412"/>
                </a:cubicBezTo>
                <a:cubicBezTo>
                  <a:pt x="5155" y="12440"/>
                  <a:pt x="6269" y="14854"/>
                  <a:pt x="6401" y="15119"/>
                </a:cubicBezTo>
                <a:cubicBezTo>
                  <a:pt x="6534" y="15384"/>
                  <a:pt x="7142" y="16641"/>
                  <a:pt x="7190" y="16891"/>
                </a:cubicBezTo>
                <a:cubicBezTo>
                  <a:pt x="7238" y="17142"/>
                  <a:pt x="7501" y="17668"/>
                  <a:pt x="7664" y="18051"/>
                </a:cubicBezTo>
                <a:cubicBezTo>
                  <a:pt x="7826" y="18434"/>
                  <a:pt x="8056" y="18969"/>
                  <a:pt x="8134" y="19308"/>
                </a:cubicBezTo>
                <a:cubicBezTo>
                  <a:pt x="8212" y="19647"/>
                  <a:pt x="8274" y="19927"/>
                  <a:pt x="8357" y="19910"/>
                </a:cubicBezTo>
                <a:cubicBezTo>
                  <a:pt x="8442" y="19894"/>
                  <a:pt x="8985" y="19881"/>
                  <a:pt x="9021" y="19904"/>
                </a:cubicBezTo>
                <a:cubicBezTo>
                  <a:pt x="9057" y="19926"/>
                  <a:pt x="9321" y="20072"/>
                  <a:pt x="9339" y="20080"/>
                </a:cubicBezTo>
                <a:cubicBezTo>
                  <a:pt x="9357" y="20089"/>
                  <a:pt x="9218" y="20295"/>
                  <a:pt x="9007" y="20485"/>
                </a:cubicBezTo>
                <a:cubicBezTo>
                  <a:pt x="8797" y="20675"/>
                  <a:pt x="8766" y="20726"/>
                  <a:pt x="8669" y="20859"/>
                </a:cubicBezTo>
                <a:cubicBezTo>
                  <a:pt x="8573" y="20991"/>
                  <a:pt x="8370" y="21032"/>
                  <a:pt x="8395" y="21161"/>
                </a:cubicBezTo>
                <a:cubicBezTo>
                  <a:pt x="8419" y="21291"/>
                  <a:pt x="8369" y="21464"/>
                  <a:pt x="8496" y="21497"/>
                </a:cubicBezTo>
                <a:cubicBezTo>
                  <a:pt x="8622" y="21531"/>
                  <a:pt x="8904" y="21599"/>
                  <a:pt x="8994" y="21597"/>
                </a:cubicBezTo>
                <a:cubicBezTo>
                  <a:pt x="9084" y="21594"/>
                  <a:pt x="10638" y="21569"/>
                  <a:pt x="11306" y="21558"/>
                </a:cubicBezTo>
                <a:cubicBezTo>
                  <a:pt x="11975" y="21547"/>
                  <a:pt x="12366" y="21505"/>
                  <a:pt x="12372" y="21442"/>
                </a:cubicBezTo>
                <a:cubicBezTo>
                  <a:pt x="12378" y="21378"/>
                  <a:pt x="12480" y="21423"/>
                  <a:pt x="12426" y="21271"/>
                </a:cubicBezTo>
                <a:cubicBezTo>
                  <a:pt x="12372" y="21119"/>
                  <a:pt x="12313" y="20828"/>
                  <a:pt x="12271" y="20629"/>
                </a:cubicBezTo>
                <a:cubicBezTo>
                  <a:pt x="12229" y="20431"/>
                  <a:pt x="12042" y="20067"/>
                  <a:pt x="12000" y="19952"/>
                </a:cubicBezTo>
                <a:cubicBezTo>
                  <a:pt x="11958" y="19836"/>
                  <a:pt x="11825" y="19750"/>
                  <a:pt x="11831" y="19697"/>
                </a:cubicBezTo>
                <a:cubicBezTo>
                  <a:pt x="11836" y="19645"/>
                  <a:pt x="11974" y="19614"/>
                  <a:pt x="11956" y="19570"/>
                </a:cubicBezTo>
                <a:cubicBezTo>
                  <a:pt x="11938" y="19526"/>
                  <a:pt x="11735" y="18694"/>
                  <a:pt x="11482" y="18394"/>
                </a:cubicBezTo>
                <a:cubicBezTo>
                  <a:pt x="11229" y="18093"/>
                  <a:pt x="10855" y="16598"/>
                  <a:pt x="10741" y="16389"/>
                </a:cubicBezTo>
                <a:cubicBezTo>
                  <a:pt x="10626" y="16179"/>
                  <a:pt x="10481" y="15074"/>
                  <a:pt x="10378" y="14876"/>
                </a:cubicBezTo>
                <a:cubicBezTo>
                  <a:pt x="10276" y="14677"/>
                  <a:pt x="10272" y="14003"/>
                  <a:pt x="10338" y="13942"/>
                </a:cubicBezTo>
                <a:cubicBezTo>
                  <a:pt x="10404" y="13882"/>
                  <a:pt x="10222" y="13669"/>
                  <a:pt x="10138" y="13575"/>
                </a:cubicBezTo>
                <a:cubicBezTo>
                  <a:pt x="10054" y="13481"/>
                  <a:pt x="9917" y="13088"/>
                  <a:pt x="9989" y="13049"/>
                </a:cubicBezTo>
                <a:cubicBezTo>
                  <a:pt x="10061" y="13010"/>
                  <a:pt x="10428" y="12859"/>
                  <a:pt x="10446" y="12812"/>
                </a:cubicBezTo>
                <a:cubicBezTo>
                  <a:pt x="10464" y="12765"/>
                  <a:pt x="10547" y="12152"/>
                  <a:pt x="10595" y="11995"/>
                </a:cubicBezTo>
                <a:cubicBezTo>
                  <a:pt x="10644" y="11838"/>
                  <a:pt x="10578" y="11745"/>
                  <a:pt x="10463" y="11657"/>
                </a:cubicBezTo>
                <a:cubicBezTo>
                  <a:pt x="10349" y="11569"/>
                  <a:pt x="10192" y="11562"/>
                  <a:pt x="10294" y="11477"/>
                </a:cubicBezTo>
                <a:cubicBezTo>
                  <a:pt x="10396" y="11391"/>
                  <a:pt x="10433" y="10868"/>
                  <a:pt x="10378" y="10714"/>
                </a:cubicBezTo>
                <a:cubicBezTo>
                  <a:pt x="10324" y="10560"/>
                  <a:pt x="10185" y="10290"/>
                  <a:pt x="10185" y="10290"/>
                </a:cubicBezTo>
                <a:cubicBezTo>
                  <a:pt x="10185" y="10290"/>
                  <a:pt x="10264" y="9733"/>
                  <a:pt x="10301" y="9662"/>
                </a:cubicBezTo>
                <a:cubicBezTo>
                  <a:pt x="10336" y="9590"/>
                  <a:pt x="10243" y="9495"/>
                  <a:pt x="10213" y="9393"/>
                </a:cubicBezTo>
                <a:cubicBezTo>
                  <a:pt x="10182" y="9291"/>
                  <a:pt x="10555" y="8735"/>
                  <a:pt x="10507" y="8865"/>
                </a:cubicBezTo>
                <a:cubicBezTo>
                  <a:pt x="10459" y="8994"/>
                  <a:pt x="10444" y="9440"/>
                  <a:pt x="10433" y="9535"/>
                </a:cubicBezTo>
                <a:cubicBezTo>
                  <a:pt x="10420" y="9628"/>
                  <a:pt x="10399" y="9616"/>
                  <a:pt x="10429" y="9851"/>
                </a:cubicBezTo>
                <a:cubicBezTo>
                  <a:pt x="10459" y="10085"/>
                  <a:pt x="10613" y="10617"/>
                  <a:pt x="10595" y="10829"/>
                </a:cubicBezTo>
                <a:cubicBezTo>
                  <a:pt x="10577" y="11042"/>
                  <a:pt x="10633" y="11163"/>
                  <a:pt x="10717" y="11246"/>
                </a:cubicBezTo>
                <a:cubicBezTo>
                  <a:pt x="10801" y="11329"/>
                  <a:pt x="10837" y="11395"/>
                  <a:pt x="10934" y="11452"/>
                </a:cubicBezTo>
                <a:cubicBezTo>
                  <a:pt x="11030" y="11510"/>
                  <a:pt x="11266" y="11605"/>
                  <a:pt x="11296" y="11624"/>
                </a:cubicBezTo>
                <a:cubicBezTo>
                  <a:pt x="11326" y="11644"/>
                  <a:pt x="11476" y="11725"/>
                  <a:pt x="11651" y="11846"/>
                </a:cubicBezTo>
                <a:cubicBezTo>
                  <a:pt x="11826" y="11968"/>
                  <a:pt x="12083" y="11952"/>
                  <a:pt x="11793" y="12090"/>
                </a:cubicBezTo>
                <a:cubicBezTo>
                  <a:pt x="11505" y="12227"/>
                  <a:pt x="11517" y="12291"/>
                  <a:pt x="11614" y="12398"/>
                </a:cubicBezTo>
                <a:cubicBezTo>
                  <a:pt x="11710" y="12506"/>
                  <a:pt x="11805" y="12589"/>
                  <a:pt x="11763" y="12688"/>
                </a:cubicBezTo>
                <a:cubicBezTo>
                  <a:pt x="11721" y="12787"/>
                  <a:pt x="11686" y="12845"/>
                  <a:pt x="11885" y="12925"/>
                </a:cubicBezTo>
                <a:cubicBezTo>
                  <a:pt x="12084" y="13005"/>
                  <a:pt x="12233" y="13095"/>
                  <a:pt x="12149" y="13238"/>
                </a:cubicBezTo>
                <a:cubicBezTo>
                  <a:pt x="12065" y="13382"/>
                  <a:pt x="12263" y="14146"/>
                  <a:pt x="12173" y="14471"/>
                </a:cubicBezTo>
                <a:cubicBezTo>
                  <a:pt x="12082" y="14796"/>
                  <a:pt x="12069" y="15645"/>
                  <a:pt x="11919" y="15838"/>
                </a:cubicBezTo>
                <a:cubicBezTo>
                  <a:pt x="11768" y="16032"/>
                  <a:pt x="11776" y="16320"/>
                  <a:pt x="11746" y="16425"/>
                </a:cubicBezTo>
                <a:cubicBezTo>
                  <a:pt x="11716" y="16529"/>
                  <a:pt x="11637" y="16804"/>
                  <a:pt x="11685" y="17071"/>
                </a:cubicBezTo>
                <a:cubicBezTo>
                  <a:pt x="11733" y="17338"/>
                  <a:pt x="11915" y="17638"/>
                  <a:pt x="11885" y="17930"/>
                </a:cubicBezTo>
                <a:cubicBezTo>
                  <a:pt x="11855" y="18222"/>
                  <a:pt x="11813" y="18286"/>
                  <a:pt x="11837" y="18507"/>
                </a:cubicBezTo>
                <a:cubicBezTo>
                  <a:pt x="11861" y="18727"/>
                  <a:pt x="12034" y="19116"/>
                  <a:pt x="12034" y="19116"/>
                </a:cubicBezTo>
                <a:cubicBezTo>
                  <a:pt x="12034" y="19116"/>
                  <a:pt x="12041" y="19431"/>
                  <a:pt x="12210" y="19665"/>
                </a:cubicBezTo>
                <a:cubicBezTo>
                  <a:pt x="12378" y="19899"/>
                  <a:pt x="12745" y="20281"/>
                  <a:pt x="13371" y="20276"/>
                </a:cubicBezTo>
                <a:cubicBezTo>
                  <a:pt x="13997" y="20270"/>
                  <a:pt x="14435" y="19995"/>
                  <a:pt x="14718" y="19744"/>
                </a:cubicBezTo>
                <a:cubicBezTo>
                  <a:pt x="15001" y="19493"/>
                  <a:pt x="15460" y="19061"/>
                  <a:pt x="15497" y="18730"/>
                </a:cubicBezTo>
                <a:cubicBezTo>
                  <a:pt x="15533" y="18399"/>
                  <a:pt x="15302" y="17705"/>
                  <a:pt x="15229" y="17545"/>
                </a:cubicBezTo>
                <a:cubicBezTo>
                  <a:pt x="15157" y="17386"/>
                  <a:pt x="14895" y="16816"/>
                  <a:pt x="14901" y="16725"/>
                </a:cubicBezTo>
                <a:cubicBezTo>
                  <a:pt x="14908" y="16635"/>
                  <a:pt x="15008" y="16563"/>
                  <a:pt x="15003" y="16497"/>
                </a:cubicBezTo>
                <a:cubicBezTo>
                  <a:pt x="14997" y="16431"/>
                  <a:pt x="15099" y="16340"/>
                  <a:pt x="15165" y="16296"/>
                </a:cubicBezTo>
                <a:cubicBezTo>
                  <a:pt x="15231" y="16252"/>
                  <a:pt x="15536" y="15722"/>
                  <a:pt x="15554" y="15598"/>
                </a:cubicBezTo>
                <a:cubicBezTo>
                  <a:pt x="15573" y="15474"/>
                  <a:pt x="15954" y="14507"/>
                  <a:pt x="16069" y="14141"/>
                </a:cubicBezTo>
                <a:cubicBezTo>
                  <a:pt x="16183" y="13774"/>
                  <a:pt x="16403" y="13197"/>
                  <a:pt x="16560" y="12976"/>
                </a:cubicBezTo>
                <a:cubicBezTo>
                  <a:pt x="16716" y="12756"/>
                  <a:pt x="16790" y="12340"/>
                  <a:pt x="16868" y="12228"/>
                </a:cubicBezTo>
                <a:cubicBezTo>
                  <a:pt x="16946" y="12114"/>
                  <a:pt x="16892" y="12012"/>
                  <a:pt x="16783" y="11945"/>
                </a:cubicBezTo>
                <a:cubicBezTo>
                  <a:pt x="16675" y="11879"/>
                  <a:pt x="16580" y="11697"/>
                  <a:pt x="16580" y="11697"/>
                </a:cubicBezTo>
                <a:cubicBezTo>
                  <a:pt x="16580" y="11697"/>
                  <a:pt x="16797" y="11417"/>
                  <a:pt x="16766" y="11335"/>
                </a:cubicBezTo>
                <a:cubicBezTo>
                  <a:pt x="16736" y="11252"/>
                  <a:pt x="16518" y="11155"/>
                  <a:pt x="16536" y="11105"/>
                </a:cubicBezTo>
                <a:cubicBezTo>
                  <a:pt x="16554" y="11055"/>
                  <a:pt x="16724" y="10822"/>
                  <a:pt x="16851" y="10576"/>
                </a:cubicBezTo>
                <a:cubicBezTo>
                  <a:pt x="16977" y="10331"/>
                  <a:pt x="16891" y="9746"/>
                  <a:pt x="16885" y="9550"/>
                </a:cubicBezTo>
                <a:cubicBezTo>
                  <a:pt x="16879" y="9354"/>
                  <a:pt x="17109" y="8991"/>
                  <a:pt x="17169" y="8713"/>
                </a:cubicBezTo>
                <a:cubicBezTo>
                  <a:pt x="17229" y="8434"/>
                  <a:pt x="17194" y="7913"/>
                  <a:pt x="17206" y="7877"/>
                </a:cubicBezTo>
                <a:cubicBezTo>
                  <a:pt x="17218" y="7842"/>
                  <a:pt x="18096" y="7565"/>
                  <a:pt x="18151" y="7538"/>
                </a:cubicBezTo>
                <a:cubicBezTo>
                  <a:pt x="18205" y="7510"/>
                  <a:pt x="18611" y="7393"/>
                  <a:pt x="18642" y="7376"/>
                </a:cubicBezTo>
                <a:cubicBezTo>
                  <a:pt x="18672" y="7360"/>
                  <a:pt x="18916" y="7303"/>
                  <a:pt x="18916" y="7303"/>
                </a:cubicBezTo>
                <a:cubicBezTo>
                  <a:pt x="18916" y="7303"/>
                  <a:pt x="18997" y="7251"/>
                  <a:pt x="18997" y="7243"/>
                </a:cubicBezTo>
                <a:cubicBezTo>
                  <a:pt x="18997" y="7235"/>
                  <a:pt x="19317" y="6720"/>
                  <a:pt x="19413" y="6665"/>
                </a:cubicBezTo>
                <a:cubicBezTo>
                  <a:pt x="19510" y="6609"/>
                  <a:pt x="19559" y="6453"/>
                  <a:pt x="19559" y="6420"/>
                </a:cubicBezTo>
                <a:cubicBezTo>
                  <a:pt x="19559" y="6387"/>
                  <a:pt x="19529" y="5840"/>
                  <a:pt x="19613" y="5818"/>
                </a:cubicBezTo>
                <a:cubicBezTo>
                  <a:pt x="19697" y="5796"/>
                  <a:pt x="19858" y="5771"/>
                  <a:pt x="19894" y="5744"/>
                </a:cubicBezTo>
                <a:cubicBezTo>
                  <a:pt x="19930" y="5716"/>
                  <a:pt x="20050" y="5807"/>
                  <a:pt x="20050" y="5807"/>
                </a:cubicBezTo>
                <a:cubicBezTo>
                  <a:pt x="20050" y="5807"/>
                  <a:pt x="20178" y="5943"/>
                  <a:pt x="20195" y="5924"/>
                </a:cubicBezTo>
                <a:cubicBezTo>
                  <a:pt x="20213" y="5904"/>
                  <a:pt x="20357" y="5236"/>
                  <a:pt x="20382" y="5093"/>
                </a:cubicBezTo>
                <a:cubicBezTo>
                  <a:pt x="20406" y="4949"/>
                  <a:pt x="20750" y="3517"/>
                  <a:pt x="20883" y="3384"/>
                </a:cubicBezTo>
                <a:cubicBezTo>
                  <a:pt x="21014" y="3252"/>
                  <a:pt x="21189" y="2146"/>
                  <a:pt x="21255" y="1992"/>
                </a:cubicBezTo>
                <a:cubicBezTo>
                  <a:pt x="21321" y="1837"/>
                  <a:pt x="21568" y="1063"/>
                  <a:pt x="21533" y="953"/>
                </a:cubicBezTo>
                <a:cubicBezTo>
                  <a:pt x="21497" y="843"/>
                  <a:pt x="21220" y="743"/>
                  <a:pt x="21323" y="677"/>
                </a:cubicBezTo>
                <a:cubicBezTo>
                  <a:pt x="21425" y="611"/>
                  <a:pt x="21447" y="393"/>
                  <a:pt x="21411" y="365"/>
                </a:cubicBezTo>
                <a:cubicBezTo>
                  <a:pt x="21393" y="352"/>
                  <a:pt x="21308" y="153"/>
                  <a:pt x="21245" y="0"/>
                </a:cubicBezTo>
                <a:lnTo>
                  <a:pt x="17382" y="0"/>
                </a:lnTo>
                <a:cubicBezTo>
                  <a:pt x="17422" y="219"/>
                  <a:pt x="17470" y="480"/>
                  <a:pt x="17474" y="503"/>
                </a:cubicBezTo>
                <a:cubicBezTo>
                  <a:pt x="17485" y="574"/>
                  <a:pt x="17639" y="940"/>
                  <a:pt x="17650" y="1058"/>
                </a:cubicBezTo>
                <a:cubicBezTo>
                  <a:pt x="17660" y="1177"/>
                  <a:pt x="17971" y="1442"/>
                  <a:pt x="18022" y="1565"/>
                </a:cubicBezTo>
                <a:cubicBezTo>
                  <a:pt x="18074" y="1689"/>
                  <a:pt x="17877" y="2788"/>
                  <a:pt x="17846" y="2745"/>
                </a:cubicBezTo>
                <a:cubicBezTo>
                  <a:pt x="17815" y="2702"/>
                  <a:pt x="17525" y="1944"/>
                  <a:pt x="17494" y="1907"/>
                </a:cubicBezTo>
                <a:cubicBezTo>
                  <a:pt x="17463" y="1869"/>
                  <a:pt x="17680" y="1840"/>
                  <a:pt x="17690" y="1812"/>
                </a:cubicBezTo>
                <a:cubicBezTo>
                  <a:pt x="17701" y="1783"/>
                  <a:pt x="17339" y="1536"/>
                  <a:pt x="17091" y="1252"/>
                </a:cubicBezTo>
                <a:cubicBezTo>
                  <a:pt x="16946" y="1085"/>
                  <a:pt x="16879" y="558"/>
                  <a:pt x="16871" y="0"/>
                </a:cubicBezTo>
                <a:lnTo>
                  <a:pt x="485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3306" name="AutoShape 10"/>
          <p:cNvSpPr>
            <a:spLocks/>
          </p:cNvSpPr>
          <p:nvPr/>
        </p:nvSpPr>
        <p:spPr bwMode="auto">
          <a:xfrm>
            <a:off x="9596438" y="7827169"/>
            <a:ext cx="1827610" cy="2961085"/>
          </a:xfrm>
          <a:custGeom>
            <a:avLst/>
            <a:gdLst>
              <a:gd name="T0" fmla="*/ 1218350 w 21583"/>
              <a:gd name="T1" fmla="*/ 1973965 h 21517"/>
              <a:gd name="T2" fmla="*/ 1218350 w 21583"/>
              <a:gd name="T3" fmla="*/ 1973965 h 21517"/>
              <a:gd name="T4" fmla="*/ 1218350 w 21583"/>
              <a:gd name="T5" fmla="*/ 1973965 h 21517"/>
              <a:gd name="T6" fmla="*/ 1218350 w 21583"/>
              <a:gd name="T7" fmla="*/ 1973965 h 215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17">
                <a:moveTo>
                  <a:pt x="279" y="0"/>
                </a:moveTo>
                <a:cubicBezTo>
                  <a:pt x="270" y="48"/>
                  <a:pt x="256" y="230"/>
                  <a:pt x="247" y="253"/>
                </a:cubicBezTo>
                <a:cubicBezTo>
                  <a:pt x="141" y="534"/>
                  <a:pt x="-17" y="1387"/>
                  <a:pt x="1" y="1485"/>
                </a:cubicBezTo>
                <a:cubicBezTo>
                  <a:pt x="18" y="1583"/>
                  <a:pt x="226" y="1721"/>
                  <a:pt x="226" y="1775"/>
                </a:cubicBezTo>
                <a:cubicBezTo>
                  <a:pt x="226" y="1829"/>
                  <a:pt x="212" y="2241"/>
                  <a:pt x="300" y="2350"/>
                </a:cubicBezTo>
                <a:cubicBezTo>
                  <a:pt x="387" y="2459"/>
                  <a:pt x="1422" y="2846"/>
                  <a:pt x="1422" y="2846"/>
                </a:cubicBezTo>
                <a:lnTo>
                  <a:pt x="2428" y="2867"/>
                </a:lnTo>
                <a:cubicBezTo>
                  <a:pt x="2434" y="2847"/>
                  <a:pt x="2439" y="2826"/>
                  <a:pt x="2445" y="2805"/>
                </a:cubicBezTo>
                <a:cubicBezTo>
                  <a:pt x="2429" y="2732"/>
                  <a:pt x="2381" y="2616"/>
                  <a:pt x="2227" y="2588"/>
                </a:cubicBezTo>
                <a:cubicBezTo>
                  <a:pt x="1999" y="2544"/>
                  <a:pt x="1774" y="2556"/>
                  <a:pt x="1774" y="2556"/>
                </a:cubicBezTo>
                <a:lnTo>
                  <a:pt x="2410" y="2500"/>
                </a:lnTo>
                <a:cubicBezTo>
                  <a:pt x="2410" y="2500"/>
                  <a:pt x="2418" y="2426"/>
                  <a:pt x="2252" y="2361"/>
                </a:cubicBezTo>
                <a:cubicBezTo>
                  <a:pt x="2085" y="2295"/>
                  <a:pt x="1751" y="2305"/>
                  <a:pt x="1707" y="2305"/>
                </a:cubicBezTo>
                <a:cubicBezTo>
                  <a:pt x="1663" y="2305"/>
                  <a:pt x="1189" y="2182"/>
                  <a:pt x="1179" y="2156"/>
                </a:cubicBezTo>
                <a:cubicBezTo>
                  <a:pt x="1171" y="2129"/>
                  <a:pt x="996" y="1929"/>
                  <a:pt x="996" y="1929"/>
                </a:cubicBezTo>
                <a:cubicBezTo>
                  <a:pt x="996" y="1929"/>
                  <a:pt x="1067" y="1269"/>
                  <a:pt x="1190" y="1176"/>
                </a:cubicBezTo>
                <a:cubicBezTo>
                  <a:pt x="1313" y="1083"/>
                  <a:pt x="1443" y="992"/>
                  <a:pt x="1443" y="992"/>
                </a:cubicBezTo>
                <a:cubicBezTo>
                  <a:pt x="1443" y="992"/>
                  <a:pt x="1516" y="1528"/>
                  <a:pt x="1506" y="1678"/>
                </a:cubicBezTo>
                <a:cubicBezTo>
                  <a:pt x="1497" y="1829"/>
                  <a:pt x="1645" y="2025"/>
                  <a:pt x="1760" y="2041"/>
                </a:cubicBezTo>
                <a:cubicBezTo>
                  <a:pt x="1874" y="2057"/>
                  <a:pt x="1883" y="2065"/>
                  <a:pt x="1883" y="2065"/>
                </a:cubicBezTo>
                <a:cubicBezTo>
                  <a:pt x="1883" y="2065"/>
                  <a:pt x="1953" y="1647"/>
                  <a:pt x="1953" y="1561"/>
                </a:cubicBezTo>
                <a:cubicBezTo>
                  <a:pt x="1953" y="1475"/>
                  <a:pt x="1893" y="1069"/>
                  <a:pt x="1893" y="973"/>
                </a:cubicBezTo>
                <a:cubicBezTo>
                  <a:pt x="1893" y="896"/>
                  <a:pt x="1832" y="350"/>
                  <a:pt x="1809" y="0"/>
                </a:cubicBezTo>
                <a:lnTo>
                  <a:pt x="279" y="0"/>
                </a:lnTo>
                <a:close/>
                <a:moveTo>
                  <a:pt x="2445" y="2805"/>
                </a:moveTo>
                <a:cubicBezTo>
                  <a:pt x="2453" y="2840"/>
                  <a:pt x="2456" y="2867"/>
                  <a:pt x="2456" y="2867"/>
                </a:cubicBezTo>
                <a:lnTo>
                  <a:pt x="2428" y="2867"/>
                </a:lnTo>
                <a:cubicBezTo>
                  <a:pt x="2379" y="3036"/>
                  <a:pt x="2333" y="3190"/>
                  <a:pt x="2333" y="3244"/>
                </a:cubicBezTo>
                <a:cubicBezTo>
                  <a:pt x="2333" y="3375"/>
                  <a:pt x="2178" y="5913"/>
                  <a:pt x="2178" y="5913"/>
                </a:cubicBezTo>
                <a:lnTo>
                  <a:pt x="4179" y="6034"/>
                </a:lnTo>
                <a:lnTo>
                  <a:pt x="5090" y="6088"/>
                </a:lnTo>
                <a:cubicBezTo>
                  <a:pt x="5090" y="6088"/>
                  <a:pt x="5230" y="8356"/>
                  <a:pt x="5195" y="9155"/>
                </a:cubicBezTo>
                <a:cubicBezTo>
                  <a:pt x="5160" y="9955"/>
                  <a:pt x="6246" y="14040"/>
                  <a:pt x="6352" y="14665"/>
                </a:cubicBezTo>
                <a:cubicBezTo>
                  <a:pt x="6458" y="15291"/>
                  <a:pt x="6914" y="16805"/>
                  <a:pt x="6739" y="17280"/>
                </a:cubicBezTo>
                <a:cubicBezTo>
                  <a:pt x="6564" y="17754"/>
                  <a:pt x="5934" y="19525"/>
                  <a:pt x="5934" y="19806"/>
                </a:cubicBezTo>
                <a:cubicBezTo>
                  <a:pt x="5934" y="20087"/>
                  <a:pt x="6246" y="20564"/>
                  <a:pt x="6352" y="20953"/>
                </a:cubicBezTo>
                <a:cubicBezTo>
                  <a:pt x="6458" y="21341"/>
                  <a:pt x="7198" y="21600"/>
                  <a:pt x="7653" y="21491"/>
                </a:cubicBezTo>
                <a:cubicBezTo>
                  <a:pt x="8110" y="21384"/>
                  <a:pt x="9021" y="20758"/>
                  <a:pt x="9021" y="20758"/>
                </a:cubicBezTo>
                <a:lnTo>
                  <a:pt x="9229" y="20520"/>
                </a:lnTo>
                <a:cubicBezTo>
                  <a:pt x="9229" y="20520"/>
                  <a:pt x="9378" y="20735"/>
                  <a:pt x="9633" y="20912"/>
                </a:cubicBezTo>
                <a:cubicBezTo>
                  <a:pt x="9773" y="21008"/>
                  <a:pt x="9944" y="21094"/>
                  <a:pt x="10143" y="21123"/>
                </a:cubicBezTo>
                <a:cubicBezTo>
                  <a:pt x="10705" y="21210"/>
                  <a:pt x="11547" y="20910"/>
                  <a:pt x="11933" y="20650"/>
                </a:cubicBezTo>
                <a:cubicBezTo>
                  <a:pt x="12319" y="20391"/>
                  <a:pt x="13020" y="19937"/>
                  <a:pt x="12984" y="19571"/>
                </a:cubicBezTo>
                <a:cubicBezTo>
                  <a:pt x="12950" y="19202"/>
                  <a:pt x="12987" y="17106"/>
                  <a:pt x="12812" y="16653"/>
                </a:cubicBezTo>
                <a:cubicBezTo>
                  <a:pt x="12636" y="16199"/>
                  <a:pt x="13020" y="13759"/>
                  <a:pt x="13266" y="12959"/>
                </a:cubicBezTo>
                <a:cubicBezTo>
                  <a:pt x="13512" y="12158"/>
                  <a:pt x="13757" y="10884"/>
                  <a:pt x="13723" y="9436"/>
                </a:cubicBezTo>
                <a:cubicBezTo>
                  <a:pt x="13688" y="7989"/>
                  <a:pt x="13617" y="7881"/>
                  <a:pt x="13617" y="7881"/>
                </a:cubicBezTo>
                <a:cubicBezTo>
                  <a:pt x="13617" y="7881"/>
                  <a:pt x="15526" y="7695"/>
                  <a:pt x="17197" y="7394"/>
                </a:cubicBezTo>
                <a:cubicBezTo>
                  <a:pt x="17815" y="7282"/>
                  <a:pt x="18398" y="7157"/>
                  <a:pt x="18843" y="7016"/>
                </a:cubicBezTo>
                <a:cubicBezTo>
                  <a:pt x="20492" y="6497"/>
                  <a:pt x="21582" y="6023"/>
                  <a:pt x="21582" y="6023"/>
                </a:cubicBezTo>
                <a:lnTo>
                  <a:pt x="18625" y="0"/>
                </a:lnTo>
                <a:lnTo>
                  <a:pt x="2396" y="0"/>
                </a:lnTo>
                <a:cubicBezTo>
                  <a:pt x="2363" y="695"/>
                  <a:pt x="2319" y="1521"/>
                  <a:pt x="2319" y="1615"/>
                </a:cubicBezTo>
                <a:cubicBezTo>
                  <a:pt x="2319" y="1919"/>
                  <a:pt x="2544" y="2208"/>
                  <a:pt x="2561" y="2316"/>
                </a:cubicBezTo>
                <a:cubicBezTo>
                  <a:pt x="2570" y="2374"/>
                  <a:pt x="2507" y="2593"/>
                  <a:pt x="2445" y="2805"/>
                </a:cubicBezTo>
                <a:close/>
                <a:moveTo>
                  <a:pt x="9791" y="8203"/>
                </a:moveTo>
                <a:cubicBezTo>
                  <a:pt x="9791" y="8203"/>
                  <a:pt x="9757" y="9846"/>
                  <a:pt x="9932" y="12007"/>
                </a:cubicBezTo>
                <a:cubicBezTo>
                  <a:pt x="10108" y="14168"/>
                  <a:pt x="10460" y="15529"/>
                  <a:pt x="10319" y="15961"/>
                </a:cubicBezTo>
                <a:cubicBezTo>
                  <a:pt x="10178" y="16394"/>
                  <a:pt x="9897" y="17624"/>
                  <a:pt x="9897" y="17624"/>
                </a:cubicBezTo>
                <a:lnTo>
                  <a:pt x="9633" y="17408"/>
                </a:lnTo>
                <a:lnTo>
                  <a:pt x="9580" y="17365"/>
                </a:lnTo>
                <a:cubicBezTo>
                  <a:pt x="9580" y="17365"/>
                  <a:pt x="9335" y="16653"/>
                  <a:pt x="9123" y="16199"/>
                </a:cubicBezTo>
                <a:cubicBezTo>
                  <a:pt x="8913" y="15745"/>
                  <a:pt x="9022" y="14946"/>
                  <a:pt x="8951" y="14298"/>
                </a:cubicBezTo>
                <a:cubicBezTo>
                  <a:pt x="8881" y="13648"/>
                  <a:pt x="9125" y="10039"/>
                  <a:pt x="9092" y="9585"/>
                </a:cubicBezTo>
                <a:cubicBezTo>
                  <a:pt x="9056" y="9133"/>
                  <a:pt x="8916" y="8398"/>
                  <a:pt x="8916" y="8398"/>
                </a:cubicBezTo>
                <a:lnTo>
                  <a:pt x="9633" y="8240"/>
                </a:lnTo>
                <a:lnTo>
                  <a:pt x="9791" y="8203"/>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07" name="AutoShape 11"/>
          <p:cNvSpPr>
            <a:spLocks/>
          </p:cNvSpPr>
          <p:nvPr/>
        </p:nvSpPr>
        <p:spPr bwMode="auto">
          <a:xfrm>
            <a:off x="3281363" y="8448675"/>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83308" name="AutoShape 12"/>
          <p:cNvSpPr>
            <a:spLocks/>
          </p:cNvSpPr>
          <p:nvPr/>
        </p:nvSpPr>
        <p:spPr bwMode="auto">
          <a:xfrm>
            <a:off x="3281363" y="8798719"/>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Ipsum Sittament</a:t>
            </a:r>
            <a:endParaRPr lang="en-US" sz="1800">
              <a:solidFill>
                <a:schemeClr val="tx2"/>
              </a:solidFill>
              <a:latin typeface="Roboto" charset="0"/>
              <a:ea typeface="ＭＳ Ｐゴシック" charset="0"/>
              <a:cs typeface="Roboto" charset="0"/>
              <a:sym typeface="Roboto" charset="0"/>
            </a:endParaRPr>
          </a:p>
        </p:txBody>
      </p:sp>
      <p:sp>
        <p:nvSpPr>
          <p:cNvPr id="183309" name="AutoShape 13"/>
          <p:cNvSpPr>
            <a:spLocks/>
          </p:cNvSpPr>
          <p:nvPr/>
        </p:nvSpPr>
        <p:spPr bwMode="auto">
          <a:xfrm>
            <a:off x="3281363" y="9148763"/>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 Sitament</a:t>
            </a:r>
            <a:endParaRPr lang="en-US" sz="1800">
              <a:solidFill>
                <a:schemeClr val="tx2"/>
              </a:solidFill>
              <a:latin typeface="Roboto" charset="0"/>
              <a:ea typeface="ＭＳ Ｐゴシック" charset="0"/>
              <a:cs typeface="Roboto" charset="0"/>
              <a:sym typeface="Roboto" charset="0"/>
            </a:endParaRPr>
          </a:p>
        </p:txBody>
      </p:sp>
      <p:sp>
        <p:nvSpPr>
          <p:cNvPr id="183310" name="AutoShape 14"/>
          <p:cNvSpPr>
            <a:spLocks/>
          </p:cNvSpPr>
          <p:nvPr/>
        </p:nvSpPr>
        <p:spPr bwMode="auto">
          <a:xfrm>
            <a:off x="3281363" y="9473804"/>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83311" name="AutoShape 15"/>
          <p:cNvSpPr>
            <a:spLocks/>
          </p:cNvSpPr>
          <p:nvPr/>
        </p:nvSpPr>
        <p:spPr bwMode="auto">
          <a:xfrm>
            <a:off x="8251032"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12" name="AutoShape 16"/>
          <p:cNvSpPr>
            <a:spLocks/>
          </p:cNvSpPr>
          <p:nvPr/>
        </p:nvSpPr>
        <p:spPr bwMode="auto">
          <a:xfrm>
            <a:off x="7962900"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13" name="AutoShape 17"/>
          <p:cNvSpPr>
            <a:spLocks/>
          </p:cNvSpPr>
          <p:nvPr/>
        </p:nvSpPr>
        <p:spPr bwMode="auto">
          <a:xfrm>
            <a:off x="7674769"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14" name="AutoShape 18"/>
          <p:cNvSpPr>
            <a:spLocks/>
          </p:cNvSpPr>
          <p:nvPr/>
        </p:nvSpPr>
        <p:spPr bwMode="auto">
          <a:xfrm>
            <a:off x="7386638"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15" name="AutoShape 19"/>
          <p:cNvSpPr>
            <a:spLocks/>
          </p:cNvSpPr>
          <p:nvPr/>
        </p:nvSpPr>
        <p:spPr bwMode="auto">
          <a:xfrm>
            <a:off x="7098507"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16" name="AutoShape 20"/>
          <p:cNvSpPr>
            <a:spLocks/>
          </p:cNvSpPr>
          <p:nvPr/>
        </p:nvSpPr>
        <p:spPr bwMode="auto">
          <a:xfrm>
            <a:off x="6810375"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17" name="AutoShape 21"/>
          <p:cNvSpPr>
            <a:spLocks/>
          </p:cNvSpPr>
          <p:nvPr/>
        </p:nvSpPr>
        <p:spPr bwMode="auto">
          <a:xfrm>
            <a:off x="6522244"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18" name="AutoShape 22"/>
          <p:cNvSpPr>
            <a:spLocks/>
          </p:cNvSpPr>
          <p:nvPr/>
        </p:nvSpPr>
        <p:spPr bwMode="auto">
          <a:xfrm>
            <a:off x="6234113"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19" name="AutoShape 23"/>
          <p:cNvSpPr>
            <a:spLocks/>
          </p:cNvSpPr>
          <p:nvPr/>
        </p:nvSpPr>
        <p:spPr bwMode="auto">
          <a:xfrm>
            <a:off x="5955507"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20" name="AutoShape 24"/>
          <p:cNvSpPr>
            <a:spLocks/>
          </p:cNvSpPr>
          <p:nvPr/>
        </p:nvSpPr>
        <p:spPr bwMode="auto">
          <a:xfrm>
            <a:off x="5667375" y="8491538"/>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21" name="AutoShape 25"/>
          <p:cNvSpPr>
            <a:spLocks/>
          </p:cNvSpPr>
          <p:nvPr/>
        </p:nvSpPr>
        <p:spPr bwMode="auto">
          <a:xfrm>
            <a:off x="8251032"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2" name="AutoShape 26"/>
          <p:cNvSpPr>
            <a:spLocks/>
          </p:cNvSpPr>
          <p:nvPr/>
        </p:nvSpPr>
        <p:spPr bwMode="auto">
          <a:xfrm>
            <a:off x="7962900"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3" name="AutoShape 27"/>
          <p:cNvSpPr>
            <a:spLocks/>
          </p:cNvSpPr>
          <p:nvPr/>
        </p:nvSpPr>
        <p:spPr bwMode="auto">
          <a:xfrm>
            <a:off x="7674769"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4" name="AutoShape 28"/>
          <p:cNvSpPr>
            <a:spLocks/>
          </p:cNvSpPr>
          <p:nvPr/>
        </p:nvSpPr>
        <p:spPr bwMode="auto">
          <a:xfrm>
            <a:off x="7386638"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5" name="AutoShape 29"/>
          <p:cNvSpPr>
            <a:spLocks/>
          </p:cNvSpPr>
          <p:nvPr/>
        </p:nvSpPr>
        <p:spPr bwMode="auto">
          <a:xfrm>
            <a:off x="7098507"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6" name="AutoShape 30"/>
          <p:cNvSpPr>
            <a:spLocks/>
          </p:cNvSpPr>
          <p:nvPr/>
        </p:nvSpPr>
        <p:spPr bwMode="auto">
          <a:xfrm>
            <a:off x="6810375"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27" name="AutoShape 31"/>
          <p:cNvSpPr>
            <a:spLocks/>
          </p:cNvSpPr>
          <p:nvPr/>
        </p:nvSpPr>
        <p:spPr bwMode="auto">
          <a:xfrm>
            <a:off x="6522244"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28" name="AutoShape 32"/>
          <p:cNvSpPr>
            <a:spLocks/>
          </p:cNvSpPr>
          <p:nvPr/>
        </p:nvSpPr>
        <p:spPr bwMode="auto">
          <a:xfrm>
            <a:off x="6234113"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29" name="AutoShape 33"/>
          <p:cNvSpPr>
            <a:spLocks/>
          </p:cNvSpPr>
          <p:nvPr/>
        </p:nvSpPr>
        <p:spPr bwMode="auto">
          <a:xfrm>
            <a:off x="5955507"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0" name="AutoShape 34"/>
          <p:cNvSpPr>
            <a:spLocks/>
          </p:cNvSpPr>
          <p:nvPr/>
        </p:nvSpPr>
        <p:spPr bwMode="auto">
          <a:xfrm>
            <a:off x="5667375" y="8835629"/>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1" name="AutoShape 35"/>
          <p:cNvSpPr>
            <a:spLocks/>
          </p:cNvSpPr>
          <p:nvPr/>
        </p:nvSpPr>
        <p:spPr bwMode="auto">
          <a:xfrm>
            <a:off x="8251032"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32" name="AutoShape 36"/>
          <p:cNvSpPr>
            <a:spLocks/>
          </p:cNvSpPr>
          <p:nvPr/>
        </p:nvSpPr>
        <p:spPr bwMode="auto">
          <a:xfrm>
            <a:off x="7962900"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33" name="AutoShape 37"/>
          <p:cNvSpPr>
            <a:spLocks/>
          </p:cNvSpPr>
          <p:nvPr/>
        </p:nvSpPr>
        <p:spPr bwMode="auto">
          <a:xfrm>
            <a:off x="7674769"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34" name="AutoShape 38"/>
          <p:cNvSpPr>
            <a:spLocks/>
          </p:cNvSpPr>
          <p:nvPr/>
        </p:nvSpPr>
        <p:spPr bwMode="auto">
          <a:xfrm>
            <a:off x="7386638"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35" name="AutoShape 39"/>
          <p:cNvSpPr>
            <a:spLocks/>
          </p:cNvSpPr>
          <p:nvPr/>
        </p:nvSpPr>
        <p:spPr bwMode="auto">
          <a:xfrm>
            <a:off x="7098507"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6" name="AutoShape 40"/>
          <p:cNvSpPr>
            <a:spLocks/>
          </p:cNvSpPr>
          <p:nvPr/>
        </p:nvSpPr>
        <p:spPr bwMode="auto">
          <a:xfrm>
            <a:off x="6810375"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7" name="AutoShape 41"/>
          <p:cNvSpPr>
            <a:spLocks/>
          </p:cNvSpPr>
          <p:nvPr/>
        </p:nvSpPr>
        <p:spPr bwMode="auto">
          <a:xfrm>
            <a:off x="6522244"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8" name="AutoShape 42"/>
          <p:cNvSpPr>
            <a:spLocks/>
          </p:cNvSpPr>
          <p:nvPr/>
        </p:nvSpPr>
        <p:spPr bwMode="auto">
          <a:xfrm>
            <a:off x="6234113"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39" name="AutoShape 43"/>
          <p:cNvSpPr>
            <a:spLocks/>
          </p:cNvSpPr>
          <p:nvPr/>
        </p:nvSpPr>
        <p:spPr bwMode="auto">
          <a:xfrm>
            <a:off x="5955507"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40" name="AutoShape 44"/>
          <p:cNvSpPr>
            <a:spLocks/>
          </p:cNvSpPr>
          <p:nvPr/>
        </p:nvSpPr>
        <p:spPr bwMode="auto">
          <a:xfrm>
            <a:off x="5667375" y="9189244"/>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41" name="AutoShape 45"/>
          <p:cNvSpPr>
            <a:spLocks/>
          </p:cNvSpPr>
          <p:nvPr/>
        </p:nvSpPr>
        <p:spPr bwMode="auto">
          <a:xfrm>
            <a:off x="8251032"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42" name="AutoShape 46"/>
          <p:cNvSpPr>
            <a:spLocks/>
          </p:cNvSpPr>
          <p:nvPr/>
        </p:nvSpPr>
        <p:spPr bwMode="auto">
          <a:xfrm>
            <a:off x="7962900"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43" name="AutoShape 47"/>
          <p:cNvSpPr>
            <a:spLocks/>
          </p:cNvSpPr>
          <p:nvPr/>
        </p:nvSpPr>
        <p:spPr bwMode="auto">
          <a:xfrm>
            <a:off x="7674769"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44" name="AutoShape 48"/>
          <p:cNvSpPr>
            <a:spLocks/>
          </p:cNvSpPr>
          <p:nvPr/>
        </p:nvSpPr>
        <p:spPr bwMode="auto">
          <a:xfrm>
            <a:off x="7386638"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45" name="AutoShape 49"/>
          <p:cNvSpPr>
            <a:spLocks/>
          </p:cNvSpPr>
          <p:nvPr/>
        </p:nvSpPr>
        <p:spPr bwMode="auto">
          <a:xfrm>
            <a:off x="7098507"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46" name="AutoShape 50"/>
          <p:cNvSpPr>
            <a:spLocks/>
          </p:cNvSpPr>
          <p:nvPr/>
        </p:nvSpPr>
        <p:spPr bwMode="auto">
          <a:xfrm>
            <a:off x="6810375"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47" name="AutoShape 51"/>
          <p:cNvSpPr>
            <a:spLocks/>
          </p:cNvSpPr>
          <p:nvPr/>
        </p:nvSpPr>
        <p:spPr bwMode="auto">
          <a:xfrm>
            <a:off x="6522244"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48" name="AutoShape 52"/>
          <p:cNvSpPr>
            <a:spLocks/>
          </p:cNvSpPr>
          <p:nvPr/>
        </p:nvSpPr>
        <p:spPr bwMode="auto">
          <a:xfrm>
            <a:off x="6234113"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49" name="AutoShape 53"/>
          <p:cNvSpPr>
            <a:spLocks/>
          </p:cNvSpPr>
          <p:nvPr/>
        </p:nvSpPr>
        <p:spPr bwMode="auto">
          <a:xfrm>
            <a:off x="5955507"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50" name="AutoShape 54"/>
          <p:cNvSpPr>
            <a:spLocks/>
          </p:cNvSpPr>
          <p:nvPr/>
        </p:nvSpPr>
        <p:spPr bwMode="auto">
          <a:xfrm>
            <a:off x="5667375" y="9541669"/>
            <a:ext cx="208360" cy="208360"/>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3351" name="AutoShape 55"/>
          <p:cNvSpPr>
            <a:spLocks/>
          </p:cNvSpPr>
          <p:nvPr/>
        </p:nvSpPr>
        <p:spPr bwMode="auto">
          <a:xfrm>
            <a:off x="12143185" y="5067300"/>
            <a:ext cx="1479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a:solidFill>
                  <a:schemeClr val="tx2"/>
                </a:solidFill>
                <a:latin typeface="Roboto" charset="0"/>
                <a:ea typeface="ＭＳ Ｐゴシック" charset="0"/>
                <a:cs typeface="Roboto" charset="0"/>
                <a:sym typeface="Roboto" charset="0"/>
              </a:rPr>
              <a:t>36%</a:t>
            </a:r>
            <a:endParaRPr lang="en-US" sz="1800">
              <a:solidFill>
                <a:schemeClr val="tx2"/>
              </a:solidFill>
              <a:latin typeface="Roboto" charset="0"/>
              <a:ea typeface="ＭＳ Ｐゴシック" charset="0"/>
              <a:cs typeface="Roboto" charset="0"/>
              <a:sym typeface="Roboto" charset="0"/>
            </a:endParaRPr>
          </a:p>
        </p:txBody>
      </p:sp>
      <p:sp>
        <p:nvSpPr>
          <p:cNvPr id="183352" name="AutoShape 56"/>
          <p:cNvSpPr>
            <a:spLocks/>
          </p:cNvSpPr>
          <p:nvPr/>
        </p:nvSpPr>
        <p:spPr bwMode="auto">
          <a:xfrm>
            <a:off x="12143185" y="5819775"/>
            <a:ext cx="16383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Male Sales</a:t>
            </a:r>
            <a:endParaRPr lang="en-US" sz="1800">
              <a:solidFill>
                <a:schemeClr val="tx2"/>
              </a:solidFill>
              <a:latin typeface="Roboto" charset="0"/>
              <a:ea typeface="ＭＳ Ｐゴシック" charset="0"/>
              <a:cs typeface="Roboto" charset="0"/>
              <a:sym typeface="Roboto" charset="0"/>
            </a:endParaRPr>
          </a:p>
        </p:txBody>
      </p:sp>
      <p:sp>
        <p:nvSpPr>
          <p:cNvPr id="183353" name="AutoShape 57"/>
          <p:cNvSpPr>
            <a:spLocks/>
          </p:cNvSpPr>
          <p:nvPr/>
        </p:nvSpPr>
        <p:spPr bwMode="auto">
          <a:xfrm>
            <a:off x="12143185" y="6407944"/>
            <a:ext cx="5148263" cy="16847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words which don't look even slightly.</a:t>
            </a:r>
          </a:p>
        </p:txBody>
      </p:sp>
      <p:sp>
        <p:nvSpPr>
          <p:cNvPr id="183354" name="AutoShape 58"/>
          <p:cNvSpPr>
            <a:spLocks/>
          </p:cNvSpPr>
          <p:nvPr/>
        </p:nvSpPr>
        <p:spPr bwMode="auto">
          <a:xfrm>
            <a:off x="12113419" y="8445104"/>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83355" name="AutoShape 59"/>
          <p:cNvSpPr>
            <a:spLocks/>
          </p:cNvSpPr>
          <p:nvPr/>
        </p:nvSpPr>
        <p:spPr bwMode="auto">
          <a:xfrm>
            <a:off x="12113419" y="8795147"/>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Ipsum Sittament</a:t>
            </a:r>
            <a:endParaRPr lang="en-US" sz="1800">
              <a:solidFill>
                <a:schemeClr val="tx2"/>
              </a:solidFill>
              <a:latin typeface="Roboto" charset="0"/>
              <a:ea typeface="ＭＳ Ｐゴシック" charset="0"/>
              <a:cs typeface="Roboto" charset="0"/>
              <a:sym typeface="Roboto" charset="0"/>
            </a:endParaRPr>
          </a:p>
        </p:txBody>
      </p:sp>
      <p:sp>
        <p:nvSpPr>
          <p:cNvPr id="183356" name="AutoShape 60"/>
          <p:cNvSpPr>
            <a:spLocks/>
          </p:cNvSpPr>
          <p:nvPr/>
        </p:nvSpPr>
        <p:spPr bwMode="auto">
          <a:xfrm>
            <a:off x="12113419" y="9144000"/>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 Sitament</a:t>
            </a:r>
            <a:endParaRPr lang="en-US" sz="1800">
              <a:solidFill>
                <a:schemeClr val="tx2"/>
              </a:solidFill>
              <a:latin typeface="Roboto" charset="0"/>
              <a:ea typeface="ＭＳ Ｐゴシック" charset="0"/>
              <a:cs typeface="Roboto" charset="0"/>
              <a:sym typeface="Roboto" charset="0"/>
            </a:endParaRPr>
          </a:p>
        </p:txBody>
      </p:sp>
      <p:sp>
        <p:nvSpPr>
          <p:cNvPr id="183357" name="AutoShape 61"/>
          <p:cNvSpPr>
            <a:spLocks/>
          </p:cNvSpPr>
          <p:nvPr/>
        </p:nvSpPr>
        <p:spPr bwMode="auto">
          <a:xfrm>
            <a:off x="12113419" y="9470231"/>
            <a:ext cx="232171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charset="0"/>
                <a:ea typeface="ＭＳ Ｐゴシック" charset="0"/>
                <a:cs typeface="Roboto" charset="0"/>
                <a:sym typeface="Roboto" charset="0"/>
              </a:rPr>
              <a:t>Lorem Ipsum</a:t>
            </a:r>
            <a:endParaRPr lang="en-US" sz="1800">
              <a:solidFill>
                <a:schemeClr val="tx2"/>
              </a:solidFill>
              <a:latin typeface="Roboto" charset="0"/>
              <a:ea typeface="ＭＳ Ｐゴシック" charset="0"/>
              <a:cs typeface="Roboto" charset="0"/>
              <a:sym typeface="Roboto" charset="0"/>
            </a:endParaRPr>
          </a:p>
        </p:txBody>
      </p:sp>
      <p:sp>
        <p:nvSpPr>
          <p:cNvPr id="183358" name="AutoShape 62"/>
          <p:cNvSpPr>
            <a:spLocks/>
          </p:cNvSpPr>
          <p:nvPr/>
        </p:nvSpPr>
        <p:spPr bwMode="auto">
          <a:xfrm>
            <a:off x="17083088"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59" name="AutoShape 63"/>
          <p:cNvSpPr>
            <a:spLocks/>
          </p:cNvSpPr>
          <p:nvPr/>
        </p:nvSpPr>
        <p:spPr bwMode="auto">
          <a:xfrm>
            <a:off x="16794957"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60" name="AutoShape 64"/>
          <p:cNvSpPr>
            <a:spLocks/>
          </p:cNvSpPr>
          <p:nvPr/>
        </p:nvSpPr>
        <p:spPr bwMode="auto">
          <a:xfrm>
            <a:off x="16506825"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61" name="AutoShape 65"/>
          <p:cNvSpPr>
            <a:spLocks/>
          </p:cNvSpPr>
          <p:nvPr/>
        </p:nvSpPr>
        <p:spPr bwMode="auto">
          <a:xfrm>
            <a:off x="16218694"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2" name="AutoShape 66"/>
          <p:cNvSpPr>
            <a:spLocks/>
          </p:cNvSpPr>
          <p:nvPr/>
        </p:nvSpPr>
        <p:spPr bwMode="auto">
          <a:xfrm>
            <a:off x="15930563"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3" name="AutoShape 67"/>
          <p:cNvSpPr>
            <a:spLocks/>
          </p:cNvSpPr>
          <p:nvPr/>
        </p:nvSpPr>
        <p:spPr bwMode="auto">
          <a:xfrm>
            <a:off x="15642432"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4" name="AutoShape 68"/>
          <p:cNvSpPr>
            <a:spLocks/>
          </p:cNvSpPr>
          <p:nvPr/>
        </p:nvSpPr>
        <p:spPr bwMode="auto">
          <a:xfrm>
            <a:off x="15354300" y="848796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5" name="AutoShape 69"/>
          <p:cNvSpPr>
            <a:spLocks/>
          </p:cNvSpPr>
          <p:nvPr/>
        </p:nvSpPr>
        <p:spPr bwMode="auto">
          <a:xfrm>
            <a:off x="15066169"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6" name="AutoShape 70"/>
          <p:cNvSpPr>
            <a:spLocks/>
          </p:cNvSpPr>
          <p:nvPr/>
        </p:nvSpPr>
        <p:spPr bwMode="auto">
          <a:xfrm>
            <a:off x="14787563"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7" name="AutoShape 71"/>
          <p:cNvSpPr>
            <a:spLocks/>
          </p:cNvSpPr>
          <p:nvPr/>
        </p:nvSpPr>
        <p:spPr bwMode="auto">
          <a:xfrm>
            <a:off x="14499431" y="848796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68" name="AutoShape 72"/>
          <p:cNvSpPr>
            <a:spLocks/>
          </p:cNvSpPr>
          <p:nvPr/>
        </p:nvSpPr>
        <p:spPr bwMode="auto">
          <a:xfrm>
            <a:off x="17083088"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69" name="AutoShape 73"/>
          <p:cNvSpPr>
            <a:spLocks/>
          </p:cNvSpPr>
          <p:nvPr/>
        </p:nvSpPr>
        <p:spPr bwMode="auto">
          <a:xfrm>
            <a:off x="16794957"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0" name="AutoShape 74"/>
          <p:cNvSpPr>
            <a:spLocks/>
          </p:cNvSpPr>
          <p:nvPr/>
        </p:nvSpPr>
        <p:spPr bwMode="auto">
          <a:xfrm>
            <a:off x="16506825"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1" name="AutoShape 75"/>
          <p:cNvSpPr>
            <a:spLocks/>
          </p:cNvSpPr>
          <p:nvPr/>
        </p:nvSpPr>
        <p:spPr bwMode="auto">
          <a:xfrm>
            <a:off x="16218694"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2" name="AutoShape 76"/>
          <p:cNvSpPr>
            <a:spLocks/>
          </p:cNvSpPr>
          <p:nvPr/>
        </p:nvSpPr>
        <p:spPr bwMode="auto">
          <a:xfrm>
            <a:off x="15930563"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3" name="AutoShape 77"/>
          <p:cNvSpPr>
            <a:spLocks/>
          </p:cNvSpPr>
          <p:nvPr/>
        </p:nvSpPr>
        <p:spPr bwMode="auto">
          <a:xfrm>
            <a:off x="15642432"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4" name="AutoShape 78"/>
          <p:cNvSpPr>
            <a:spLocks/>
          </p:cNvSpPr>
          <p:nvPr/>
        </p:nvSpPr>
        <p:spPr bwMode="auto">
          <a:xfrm>
            <a:off x="15354300" y="8832056"/>
            <a:ext cx="208360" cy="209550"/>
          </a:xfrm>
          <a:custGeom>
            <a:avLst/>
            <a:gdLst>
              <a:gd name="T0" fmla="*/ 138899 w 19679"/>
              <a:gd name="T1" fmla="*/ 153337 h 19679"/>
              <a:gd name="T2" fmla="*/ 138899 w 19679"/>
              <a:gd name="T3" fmla="*/ 153337 h 19679"/>
              <a:gd name="T4" fmla="*/ 138899 w 19679"/>
              <a:gd name="T5" fmla="*/ 153337 h 19679"/>
              <a:gd name="T6" fmla="*/ 138899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75" name="AutoShape 79"/>
          <p:cNvSpPr>
            <a:spLocks/>
          </p:cNvSpPr>
          <p:nvPr/>
        </p:nvSpPr>
        <p:spPr bwMode="auto">
          <a:xfrm>
            <a:off x="15066169"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76" name="AutoShape 80"/>
          <p:cNvSpPr>
            <a:spLocks/>
          </p:cNvSpPr>
          <p:nvPr/>
        </p:nvSpPr>
        <p:spPr bwMode="auto">
          <a:xfrm>
            <a:off x="14787563"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77" name="AutoShape 81"/>
          <p:cNvSpPr>
            <a:spLocks/>
          </p:cNvSpPr>
          <p:nvPr/>
        </p:nvSpPr>
        <p:spPr bwMode="auto">
          <a:xfrm>
            <a:off x="14499431" y="8832056"/>
            <a:ext cx="209550" cy="209550"/>
          </a:xfrm>
          <a:custGeom>
            <a:avLst/>
            <a:gdLst>
              <a:gd name="T0" fmla="*/ 139693 w 19679"/>
              <a:gd name="T1" fmla="*/ 153337 h 19679"/>
              <a:gd name="T2" fmla="*/ 139693 w 19679"/>
              <a:gd name="T3" fmla="*/ 153337 h 19679"/>
              <a:gd name="T4" fmla="*/ 139693 w 19679"/>
              <a:gd name="T5" fmla="*/ 153337 h 19679"/>
              <a:gd name="T6" fmla="*/ 139693 w 19679"/>
              <a:gd name="T7" fmla="*/ 153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78" name="AutoShape 82"/>
          <p:cNvSpPr>
            <a:spLocks/>
          </p:cNvSpPr>
          <p:nvPr/>
        </p:nvSpPr>
        <p:spPr bwMode="auto">
          <a:xfrm>
            <a:off x="17083088"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79" name="AutoShape 83"/>
          <p:cNvSpPr>
            <a:spLocks/>
          </p:cNvSpPr>
          <p:nvPr/>
        </p:nvSpPr>
        <p:spPr bwMode="auto">
          <a:xfrm>
            <a:off x="16794957"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80" name="AutoShape 84"/>
          <p:cNvSpPr>
            <a:spLocks/>
          </p:cNvSpPr>
          <p:nvPr/>
        </p:nvSpPr>
        <p:spPr bwMode="auto">
          <a:xfrm>
            <a:off x="16506825" y="9185672"/>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81" name="AutoShape 85"/>
          <p:cNvSpPr>
            <a:spLocks/>
          </p:cNvSpPr>
          <p:nvPr/>
        </p:nvSpPr>
        <p:spPr bwMode="auto">
          <a:xfrm>
            <a:off x="16218694"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82" name="AutoShape 86"/>
          <p:cNvSpPr>
            <a:spLocks/>
          </p:cNvSpPr>
          <p:nvPr/>
        </p:nvSpPr>
        <p:spPr bwMode="auto">
          <a:xfrm>
            <a:off x="15930563"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3" name="AutoShape 87"/>
          <p:cNvSpPr>
            <a:spLocks/>
          </p:cNvSpPr>
          <p:nvPr/>
        </p:nvSpPr>
        <p:spPr bwMode="auto">
          <a:xfrm>
            <a:off x="15642431"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4" name="AutoShape 88"/>
          <p:cNvSpPr>
            <a:spLocks/>
          </p:cNvSpPr>
          <p:nvPr/>
        </p:nvSpPr>
        <p:spPr bwMode="auto">
          <a:xfrm>
            <a:off x="15354300"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5" name="AutoShape 89"/>
          <p:cNvSpPr>
            <a:spLocks/>
          </p:cNvSpPr>
          <p:nvPr/>
        </p:nvSpPr>
        <p:spPr bwMode="auto">
          <a:xfrm>
            <a:off x="15066169"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6" name="AutoShape 90"/>
          <p:cNvSpPr>
            <a:spLocks/>
          </p:cNvSpPr>
          <p:nvPr/>
        </p:nvSpPr>
        <p:spPr bwMode="auto">
          <a:xfrm>
            <a:off x="14787563" y="9185672"/>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7" name="AutoShape 91"/>
          <p:cNvSpPr>
            <a:spLocks/>
          </p:cNvSpPr>
          <p:nvPr/>
        </p:nvSpPr>
        <p:spPr bwMode="auto">
          <a:xfrm>
            <a:off x="14500622" y="9185672"/>
            <a:ext cx="208359"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88" name="AutoShape 92"/>
          <p:cNvSpPr>
            <a:spLocks/>
          </p:cNvSpPr>
          <p:nvPr/>
        </p:nvSpPr>
        <p:spPr bwMode="auto">
          <a:xfrm>
            <a:off x="17083088"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89" name="AutoShape 93"/>
          <p:cNvSpPr>
            <a:spLocks/>
          </p:cNvSpPr>
          <p:nvPr/>
        </p:nvSpPr>
        <p:spPr bwMode="auto">
          <a:xfrm>
            <a:off x="16794957"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90" name="AutoShape 94"/>
          <p:cNvSpPr>
            <a:spLocks/>
          </p:cNvSpPr>
          <p:nvPr/>
        </p:nvSpPr>
        <p:spPr bwMode="auto">
          <a:xfrm>
            <a:off x="16506825" y="9538097"/>
            <a:ext cx="208360"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91" name="AutoShape 95"/>
          <p:cNvSpPr>
            <a:spLocks/>
          </p:cNvSpPr>
          <p:nvPr/>
        </p:nvSpPr>
        <p:spPr bwMode="auto">
          <a:xfrm>
            <a:off x="16218694"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92" name="AutoShape 96"/>
          <p:cNvSpPr>
            <a:spLocks/>
          </p:cNvSpPr>
          <p:nvPr/>
        </p:nvSpPr>
        <p:spPr bwMode="auto">
          <a:xfrm>
            <a:off x="15930563"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lumMod val="75000"/>
              <a:alpha val="20000"/>
            </a:schemeClr>
          </a:solidFill>
          <a:ln>
            <a:noFill/>
          </a:ln>
          <a:effectLst/>
          <a:extLst/>
        </p:spPr>
        <p:txBody>
          <a:bodyPr lIns="0" tIns="0" rIns="0" bIns="0" anchor="ctr"/>
          <a:lstStyle/>
          <a:p>
            <a:endParaRPr lang="id-ID" sz="1800">
              <a:solidFill>
                <a:schemeClr val="tx2"/>
              </a:solidFill>
            </a:endParaRPr>
          </a:p>
        </p:txBody>
      </p:sp>
      <p:sp>
        <p:nvSpPr>
          <p:cNvPr id="183393" name="AutoShape 97"/>
          <p:cNvSpPr>
            <a:spLocks/>
          </p:cNvSpPr>
          <p:nvPr/>
        </p:nvSpPr>
        <p:spPr bwMode="auto">
          <a:xfrm>
            <a:off x="15642431"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94" name="AutoShape 98"/>
          <p:cNvSpPr>
            <a:spLocks/>
          </p:cNvSpPr>
          <p:nvPr/>
        </p:nvSpPr>
        <p:spPr bwMode="auto">
          <a:xfrm>
            <a:off x="15354300"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95" name="AutoShape 99"/>
          <p:cNvSpPr>
            <a:spLocks/>
          </p:cNvSpPr>
          <p:nvPr/>
        </p:nvSpPr>
        <p:spPr bwMode="auto">
          <a:xfrm>
            <a:off x="15066169"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96" name="AutoShape 100"/>
          <p:cNvSpPr>
            <a:spLocks/>
          </p:cNvSpPr>
          <p:nvPr/>
        </p:nvSpPr>
        <p:spPr bwMode="auto">
          <a:xfrm>
            <a:off x="14787563" y="9538097"/>
            <a:ext cx="209550" cy="208359"/>
          </a:xfrm>
          <a:custGeom>
            <a:avLst/>
            <a:gdLst>
              <a:gd name="T0" fmla="*/ 139693 w 19679"/>
              <a:gd name="T1" fmla="*/ 152466 h 19679"/>
              <a:gd name="T2" fmla="*/ 139693 w 19679"/>
              <a:gd name="T3" fmla="*/ 152466 h 19679"/>
              <a:gd name="T4" fmla="*/ 139693 w 19679"/>
              <a:gd name="T5" fmla="*/ 152466 h 19679"/>
              <a:gd name="T6" fmla="*/ 139693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3397" name="AutoShape 101"/>
          <p:cNvSpPr>
            <a:spLocks/>
          </p:cNvSpPr>
          <p:nvPr/>
        </p:nvSpPr>
        <p:spPr bwMode="auto">
          <a:xfrm>
            <a:off x="14500622" y="9538097"/>
            <a:ext cx="208359" cy="208359"/>
          </a:xfrm>
          <a:custGeom>
            <a:avLst/>
            <a:gdLst>
              <a:gd name="T0" fmla="*/ 138899 w 19679"/>
              <a:gd name="T1" fmla="*/ 152466 h 19679"/>
              <a:gd name="T2" fmla="*/ 138899 w 19679"/>
              <a:gd name="T3" fmla="*/ 152466 h 19679"/>
              <a:gd name="T4" fmla="*/ 138899 w 19679"/>
              <a:gd name="T5" fmla="*/ 152466 h 19679"/>
              <a:gd name="T6" fmla="*/ 138899 w 19679"/>
              <a:gd name="T7" fmla="*/ 152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4000" fill="hold" grpId="0" nodeType="afterEffect">
                                  <p:stCondLst>
                                    <p:cond delay="0"/>
                                  </p:stCondLst>
                                  <p:childTnLst>
                                    <p:set>
                                      <p:cBhvr>
                                        <p:cTn id="6" dur="1" fill="hold">
                                          <p:stCondLst>
                                            <p:cond delay="0"/>
                                          </p:stCondLst>
                                        </p:cTn>
                                        <p:tgtEl>
                                          <p:spTgt spid="183300"/>
                                        </p:tgtEl>
                                        <p:attrNameLst>
                                          <p:attrName>style.visibility</p:attrName>
                                        </p:attrNameLst>
                                      </p:cBhvr>
                                      <p:to>
                                        <p:strVal val="visible"/>
                                      </p:to>
                                    </p:set>
                                    <p:anim calcmode="lin" valueType="num">
                                      <p:cBhvr additive="base">
                                        <p:cTn id="7" dur="500" fill="hold"/>
                                        <p:tgtEl>
                                          <p:spTgt spid="183300"/>
                                        </p:tgtEl>
                                        <p:attrNameLst>
                                          <p:attrName>ppt_x</p:attrName>
                                        </p:attrNameLst>
                                      </p:cBhvr>
                                      <p:tavLst>
                                        <p:tav tm="0">
                                          <p:val>
                                            <p:strVal val="1+#ppt_w/2"/>
                                          </p:val>
                                        </p:tav>
                                        <p:tav tm="100000">
                                          <p:val>
                                            <p:strVal val="#ppt_x"/>
                                          </p:val>
                                        </p:tav>
                                      </p:tavLst>
                                    </p:anim>
                                    <p:anim calcmode="lin" valueType="num">
                                      <p:cBhvr additive="base">
                                        <p:cTn id="8" dur="500" fill="hold"/>
                                        <p:tgtEl>
                                          <p:spTgt spid="1833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83305"/>
                                        </p:tgtEl>
                                        <p:attrNameLst>
                                          <p:attrName>style.visibility</p:attrName>
                                        </p:attrNameLst>
                                      </p:cBhvr>
                                      <p:to>
                                        <p:strVal val="visible"/>
                                      </p:to>
                                    </p:set>
                                    <p:animEffect transition="in" filter="wipe(down)">
                                      <p:cBhvr>
                                        <p:cTn id="12" dur="500"/>
                                        <p:tgtEl>
                                          <p:spTgt spid="183305"/>
                                        </p:tgtEl>
                                      </p:cBhvr>
                                    </p:animEffect>
                                  </p:childTnLst>
                                </p:cTn>
                              </p:par>
                            </p:childTnLst>
                          </p:cTn>
                        </p:par>
                        <p:par>
                          <p:cTn id="13" fill="hold" nodeType="afterGroup">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83302"/>
                                        </p:tgtEl>
                                        <p:attrNameLst>
                                          <p:attrName>style.visibility</p:attrName>
                                        </p:attrNameLst>
                                      </p:cBhvr>
                                      <p:to>
                                        <p:strVal val="visible"/>
                                      </p:to>
                                    </p:set>
                                    <p:animEffect transition="in" filter="fade">
                                      <p:cBhvr>
                                        <p:cTn id="16" dur="400"/>
                                        <p:tgtEl>
                                          <p:spTgt spid="1833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83303"/>
                                        </p:tgtEl>
                                        <p:attrNameLst>
                                          <p:attrName>style.visibility</p:attrName>
                                        </p:attrNameLst>
                                      </p:cBhvr>
                                      <p:to>
                                        <p:strVal val="visible"/>
                                      </p:to>
                                    </p:set>
                                    <p:animEffect transition="in" filter="fade">
                                      <p:cBhvr>
                                        <p:cTn id="19" dur="400"/>
                                        <p:tgtEl>
                                          <p:spTgt spid="183303"/>
                                        </p:tgtEl>
                                      </p:cBhvr>
                                    </p:animEffect>
                                  </p:childTnLst>
                                </p:cTn>
                              </p:par>
                            </p:childTnLst>
                          </p:cTn>
                        </p:par>
                        <p:par>
                          <p:cTn id="20" fill="hold">
                            <p:stCondLst>
                              <p:cond delay="1400"/>
                            </p:stCondLst>
                            <p:childTnLst>
                              <p:par>
                                <p:cTn id="21" presetID="10" presetClass="entr" presetSubtype="0" fill="hold" grpId="0" nodeType="afterEffect">
                                  <p:stCondLst>
                                    <p:cond delay="0"/>
                                  </p:stCondLst>
                                  <p:childTnLst>
                                    <p:set>
                                      <p:cBhvr>
                                        <p:cTn id="22" dur="1" fill="hold">
                                          <p:stCondLst>
                                            <p:cond delay="0"/>
                                          </p:stCondLst>
                                        </p:cTn>
                                        <p:tgtEl>
                                          <p:spTgt spid="183304"/>
                                        </p:tgtEl>
                                        <p:attrNameLst>
                                          <p:attrName>style.visibility</p:attrName>
                                        </p:attrNameLst>
                                      </p:cBhvr>
                                      <p:to>
                                        <p:strVal val="visible"/>
                                      </p:to>
                                    </p:set>
                                    <p:animEffect transition="in" filter="fade">
                                      <p:cBhvr>
                                        <p:cTn id="23" dur="400"/>
                                        <p:tgtEl>
                                          <p:spTgt spid="18330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83307"/>
                                        </p:tgtEl>
                                        <p:attrNameLst>
                                          <p:attrName>style.visibility</p:attrName>
                                        </p:attrNameLst>
                                      </p:cBhvr>
                                      <p:to>
                                        <p:strVal val="visible"/>
                                      </p:to>
                                    </p:set>
                                    <p:animEffect transition="in" filter="dissolve">
                                      <p:cBhvr>
                                        <p:cTn id="26" dur="500"/>
                                        <p:tgtEl>
                                          <p:spTgt spid="18330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83308"/>
                                        </p:tgtEl>
                                        <p:attrNameLst>
                                          <p:attrName>style.visibility</p:attrName>
                                        </p:attrNameLst>
                                      </p:cBhvr>
                                      <p:to>
                                        <p:strVal val="visible"/>
                                      </p:to>
                                    </p:set>
                                    <p:animEffect transition="in" filter="dissolve">
                                      <p:cBhvr>
                                        <p:cTn id="29" dur="500"/>
                                        <p:tgtEl>
                                          <p:spTgt spid="183308"/>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183309"/>
                                        </p:tgtEl>
                                        <p:attrNameLst>
                                          <p:attrName>style.visibility</p:attrName>
                                        </p:attrNameLst>
                                      </p:cBhvr>
                                      <p:to>
                                        <p:strVal val="visible"/>
                                      </p:to>
                                    </p:set>
                                    <p:animEffect transition="in" filter="dissolve">
                                      <p:cBhvr>
                                        <p:cTn id="32" dur="500"/>
                                        <p:tgtEl>
                                          <p:spTgt spid="183309"/>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83310"/>
                                        </p:tgtEl>
                                        <p:attrNameLst>
                                          <p:attrName>style.visibility</p:attrName>
                                        </p:attrNameLst>
                                      </p:cBhvr>
                                      <p:to>
                                        <p:strVal val="visible"/>
                                      </p:to>
                                    </p:set>
                                    <p:animEffect transition="in" filter="dissolve">
                                      <p:cBhvr>
                                        <p:cTn id="35" dur="500"/>
                                        <p:tgtEl>
                                          <p:spTgt spid="183310"/>
                                        </p:tgtEl>
                                      </p:cBhvr>
                                    </p:animEffect>
                                  </p:childTnLst>
                                </p:cTn>
                              </p:par>
                            </p:childTnLst>
                          </p:cTn>
                        </p:par>
                        <p:par>
                          <p:cTn id="36" fill="hold" nodeType="afterGroup">
                            <p:stCondLst>
                              <p:cond delay="1900"/>
                            </p:stCondLst>
                            <p:childTnLst>
                              <p:par>
                                <p:cTn id="37" presetID="23" presetClass="entr" presetSubtype="16" fill="hold" grpId="0" nodeType="afterEffect">
                                  <p:stCondLst>
                                    <p:cond delay="0"/>
                                  </p:stCondLst>
                                  <p:childTnLst>
                                    <p:set>
                                      <p:cBhvr>
                                        <p:cTn id="38" dur="1" fill="hold">
                                          <p:stCondLst>
                                            <p:cond delay="0"/>
                                          </p:stCondLst>
                                        </p:cTn>
                                        <p:tgtEl>
                                          <p:spTgt spid="183320"/>
                                        </p:tgtEl>
                                        <p:attrNameLst>
                                          <p:attrName>style.visibility</p:attrName>
                                        </p:attrNameLst>
                                      </p:cBhvr>
                                      <p:to>
                                        <p:strVal val="visible"/>
                                      </p:to>
                                    </p:set>
                                    <p:anim calcmode="lin" valueType="num">
                                      <p:cBhvr>
                                        <p:cTn id="39" dur="100" fill="hold"/>
                                        <p:tgtEl>
                                          <p:spTgt spid="183320"/>
                                        </p:tgtEl>
                                        <p:attrNameLst>
                                          <p:attrName>ppt_w</p:attrName>
                                        </p:attrNameLst>
                                      </p:cBhvr>
                                      <p:tavLst>
                                        <p:tav tm="0">
                                          <p:val>
                                            <p:fltVal val="0"/>
                                          </p:val>
                                        </p:tav>
                                        <p:tav tm="100000">
                                          <p:val>
                                            <p:strVal val="#ppt_w"/>
                                          </p:val>
                                        </p:tav>
                                      </p:tavLst>
                                    </p:anim>
                                    <p:anim calcmode="lin" valueType="num">
                                      <p:cBhvr>
                                        <p:cTn id="40" dur="100" fill="hold"/>
                                        <p:tgtEl>
                                          <p:spTgt spid="183320"/>
                                        </p:tgtEl>
                                        <p:attrNameLst>
                                          <p:attrName>ppt_h</p:attrName>
                                        </p:attrNameLst>
                                      </p:cBhvr>
                                      <p:tavLst>
                                        <p:tav tm="0">
                                          <p:val>
                                            <p:fltVal val="0"/>
                                          </p:val>
                                        </p:tav>
                                        <p:tav tm="100000">
                                          <p:val>
                                            <p:strVal val="#ppt_h"/>
                                          </p:val>
                                        </p:tav>
                                      </p:tavLst>
                                    </p:anim>
                                  </p:childTnLst>
                                </p:cTn>
                              </p:par>
                            </p:childTnLst>
                          </p:cTn>
                        </p:par>
                        <p:par>
                          <p:cTn id="41" fill="hold" nodeType="afterGroup">
                            <p:stCondLst>
                              <p:cond delay="2000"/>
                            </p:stCondLst>
                            <p:childTnLst>
                              <p:par>
                                <p:cTn id="42" presetID="23" presetClass="entr" presetSubtype="16" fill="hold" grpId="0" nodeType="afterEffect">
                                  <p:stCondLst>
                                    <p:cond delay="0"/>
                                  </p:stCondLst>
                                  <p:childTnLst>
                                    <p:set>
                                      <p:cBhvr>
                                        <p:cTn id="43" dur="1" fill="hold">
                                          <p:stCondLst>
                                            <p:cond delay="0"/>
                                          </p:stCondLst>
                                        </p:cTn>
                                        <p:tgtEl>
                                          <p:spTgt spid="183319"/>
                                        </p:tgtEl>
                                        <p:attrNameLst>
                                          <p:attrName>style.visibility</p:attrName>
                                        </p:attrNameLst>
                                      </p:cBhvr>
                                      <p:to>
                                        <p:strVal val="visible"/>
                                      </p:to>
                                    </p:set>
                                    <p:anim calcmode="lin" valueType="num">
                                      <p:cBhvr>
                                        <p:cTn id="44" dur="100" fill="hold"/>
                                        <p:tgtEl>
                                          <p:spTgt spid="183319"/>
                                        </p:tgtEl>
                                        <p:attrNameLst>
                                          <p:attrName>ppt_w</p:attrName>
                                        </p:attrNameLst>
                                      </p:cBhvr>
                                      <p:tavLst>
                                        <p:tav tm="0">
                                          <p:val>
                                            <p:fltVal val="0"/>
                                          </p:val>
                                        </p:tav>
                                        <p:tav tm="100000">
                                          <p:val>
                                            <p:strVal val="#ppt_w"/>
                                          </p:val>
                                        </p:tav>
                                      </p:tavLst>
                                    </p:anim>
                                    <p:anim calcmode="lin" valueType="num">
                                      <p:cBhvr>
                                        <p:cTn id="45" dur="100" fill="hold"/>
                                        <p:tgtEl>
                                          <p:spTgt spid="183319"/>
                                        </p:tgtEl>
                                        <p:attrNameLst>
                                          <p:attrName>ppt_h</p:attrName>
                                        </p:attrNameLst>
                                      </p:cBhvr>
                                      <p:tavLst>
                                        <p:tav tm="0">
                                          <p:val>
                                            <p:fltVal val="0"/>
                                          </p:val>
                                        </p:tav>
                                        <p:tav tm="100000">
                                          <p:val>
                                            <p:strVal val="#ppt_h"/>
                                          </p:val>
                                        </p:tav>
                                      </p:tavLst>
                                    </p:anim>
                                  </p:childTnLst>
                                </p:cTn>
                              </p:par>
                            </p:childTnLst>
                          </p:cTn>
                        </p:par>
                        <p:par>
                          <p:cTn id="46" fill="hold" nodeType="afterGroup">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83318"/>
                                        </p:tgtEl>
                                        <p:attrNameLst>
                                          <p:attrName>style.visibility</p:attrName>
                                        </p:attrNameLst>
                                      </p:cBhvr>
                                      <p:to>
                                        <p:strVal val="visible"/>
                                      </p:to>
                                    </p:set>
                                    <p:anim calcmode="lin" valueType="num">
                                      <p:cBhvr>
                                        <p:cTn id="49" dur="100" fill="hold"/>
                                        <p:tgtEl>
                                          <p:spTgt spid="183318"/>
                                        </p:tgtEl>
                                        <p:attrNameLst>
                                          <p:attrName>ppt_w</p:attrName>
                                        </p:attrNameLst>
                                      </p:cBhvr>
                                      <p:tavLst>
                                        <p:tav tm="0">
                                          <p:val>
                                            <p:fltVal val="0"/>
                                          </p:val>
                                        </p:tav>
                                        <p:tav tm="100000">
                                          <p:val>
                                            <p:strVal val="#ppt_w"/>
                                          </p:val>
                                        </p:tav>
                                      </p:tavLst>
                                    </p:anim>
                                    <p:anim calcmode="lin" valueType="num">
                                      <p:cBhvr>
                                        <p:cTn id="50" dur="100" fill="hold"/>
                                        <p:tgtEl>
                                          <p:spTgt spid="183318"/>
                                        </p:tgtEl>
                                        <p:attrNameLst>
                                          <p:attrName>ppt_h</p:attrName>
                                        </p:attrNameLst>
                                      </p:cBhvr>
                                      <p:tavLst>
                                        <p:tav tm="0">
                                          <p:val>
                                            <p:fltVal val="0"/>
                                          </p:val>
                                        </p:tav>
                                        <p:tav tm="100000">
                                          <p:val>
                                            <p:strVal val="#ppt_h"/>
                                          </p:val>
                                        </p:tav>
                                      </p:tavLst>
                                    </p:anim>
                                  </p:childTnLst>
                                </p:cTn>
                              </p:par>
                            </p:childTnLst>
                          </p:cTn>
                        </p:par>
                        <p:par>
                          <p:cTn id="51" fill="hold" nodeType="afterGroup">
                            <p:stCondLst>
                              <p:cond delay="2200"/>
                            </p:stCondLst>
                            <p:childTnLst>
                              <p:par>
                                <p:cTn id="52" presetID="23" presetClass="entr" presetSubtype="16" fill="hold" grpId="0" nodeType="afterEffect">
                                  <p:stCondLst>
                                    <p:cond delay="0"/>
                                  </p:stCondLst>
                                  <p:childTnLst>
                                    <p:set>
                                      <p:cBhvr>
                                        <p:cTn id="53" dur="1" fill="hold">
                                          <p:stCondLst>
                                            <p:cond delay="0"/>
                                          </p:stCondLst>
                                        </p:cTn>
                                        <p:tgtEl>
                                          <p:spTgt spid="183317"/>
                                        </p:tgtEl>
                                        <p:attrNameLst>
                                          <p:attrName>style.visibility</p:attrName>
                                        </p:attrNameLst>
                                      </p:cBhvr>
                                      <p:to>
                                        <p:strVal val="visible"/>
                                      </p:to>
                                    </p:set>
                                    <p:anim calcmode="lin" valueType="num">
                                      <p:cBhvr>
                                        <p:cTn id="54" dur="100" fill="hold"/>
                                        <p:tgtEl>
                                          <p:spTgt spid="183317"/>
                                        </p:tgtEl>
                                        <p:attrNameLst>
                                          <p:attrName>ppt_w</p:attrName>
                                        </p:attrNameLst>
                                      </p:cBhvr>
                                      <p:tavLst>
                                        <p:tav tm="0">
                                          <p:val>
                                            <p:fltVal val="0"/>
                                          </p:val>
                                        </p:tav>
                                        <p:tav tm="100000">
                                          <p:val>
                                            <p:strVal val="#ppt_w"/>
                                          </p:val>
                                        </p:tav>
                                      </p:tavLst>
                                    </p:anim>
                                    <p:anim calcmode="lin" valueType="num">
                                      <p:cBhvr>
                                        <p:cTn id="55" dur="100" fill="hold"/>
                                        <p:tgtEl>
                                          <p:spTgt spid="183317"/>
                                        </p:tgtEl>
                                        <p:attrNameLst>
                                          <p:attrName>ppt_h</p:attrName>
                                        </p:attrNameLst>
                                      </p:cBhvr>
                                      <p:tavLst>
                                        <p:tav tm="0">
                                          <p:val>
                                            <p:fltVal val="0"/>
                                          </p:val>
                                        </p:tav>
                                        <p:tav tm="100000">
                                          <p:val>
                                            <p:strVal val="#ppt_h"/>
                                          </p:val>
                                        </p:tav>
                                      </p:tavLst>
                                    </p:anim>
                                  </p:childTnLst>
                                </p:cTn>
                              </p:par>
                            </p:childTnLst>
                          </p:cTn>
                        </p:par>
                        <p:par>
                          <p:cTn id="56" fill="hold" nodeType="afterGroup">
                            <p:stCondLst>
                              <p:cond delay="2300"/>
                            </p:stCondLst>
                            <p:childTnLst>
                              <p:par>
                                <p:cTn id="57" presetID="23" presetClass="entr" presetSubtype="16" fill="hold" grpId="0" nodeType="afterEffect">
                                  <p:stCondLst>
                                    <p:cond delay="0"/>
                                  </p:stCondLst>
                                  <p:childTnLst>
                                    <p:set>
                                      <p:cBhvr>
                                        <p:cTn id="58" dur="1" fill="hold">
                                          <p:stCondLst>
                                            <p:cond delay="0"/>
                                          </p:stCondLst>
                                        </p:cTn>
                                        <p:tgtEl>
                                          <p:spTgt spid="183316"/>
                                        </p:tgtEl>
                                        <p:attrNameLst>
                                          <p:attrName>style.visibility</p:attrName>
                                        </p:attrNameLst>
                                      </p:cBhvr>
                                      <p:to>
                                        <p:strVal val="visible"/>
                                      </p:to>
                                    </p:set>
                                    <p:anim calcmode="lin" valueType="num">
                                      <p:cBhvr>
                                        <p:cTn id="59" dur="100" fill="hold"/>
                                        <p:tgtEl>
                                          <p:spTgt spid="183316"/>
                                        </p:tgtEl>
                                        <p:attrNameLst>
                                          <p:attrName>ppt_w</p:attrName>
                                        </p:attrNameLst>
                                      </p:cBhvr>
                                      <p:tavLst>
                                        <p:tav tm="0">
                                          <p:val>
                                            <p:fltVal val="0"/>
                                          </p:val>
                                        </p:tav>
                                        <p:tav tm="100000">
                                          <p:val>
                                            <p:strVal val="#ppt_w"/>
                                          </p:val>
                                        </p:tav>
                                      </p:tavLst>
                                    </p:anim>
                                    <p:anim calcmode="lin" valueType="num">
                                      <p:cBhvr>
                                        <p:cTn id="60" dur="100" fill="hold"/>
                                        <p:tgtEl>
                                          <p:spTgt spid="183316"/>
                                        </p:tgtEl>
                                        <p:attrNameLst>
                                          <p:attrName>ppt_h</p:attrName>
                                        </p:attrNameLst>
                                      </p:cBhvr>
                                      <p:tavLst>
                                        <p:tav tm="0">
                                          <p:val>
                                            <p:fltVal val="0"/>
                                          </p:val>
                                        </p:tav>
                                        <p:tav tm="100000">
                                          <p:val>
                                            <p:strVal val="#ppt_h"/>
                                          </p:val>
                                        </p:tav>
                                      </p:tavLst>
                                    </p:anim>
                                  </p:childTnLst>
                                </p:cTn>
                              </p:par>
                            </p:childTnLst>
                          </p:cTn>
                        </p:par>
                        <p:par>
                          <p:cTn id="61" fill="hold" nodeType="afterGroup">
                            <p:stCondLst>
                              <p:cond delay="2400"/>
                            </p:stCondLst>
                            <p:childTnLst>
                              <p:par>
                                <p:cTn id="62" presetID="23" presetClass="entr" presetSubtype="16" fill="hold" grpId="0" nodeType="afterEffect">
                                  <p:stCondLst>
                                    <p:cond delay="0"/>
                                  </p:stCondLst>
                                  <p:childTnLst>
                                    <p:set>
                                      <p:cBhvr>
                                        <p:cTn id="63" dur="1" fill="hold">
                                          <p:stCondLst>
                                            <p:cond delay="0"/>
                                          </p:stCondLst>
                                        </p:cTn>
                                        <p:tgtEl>
                                          <p:spTgt spid="183315"/>
                                        </p:tgtEl>
                                        <p:attrNameLst>
                                          <p:attrName>style.visibility</p:attrName>
                                        </p:attrNameLst>
                                      </p:cBhvr>
                                      <p:to>
                                        <p:strVal val="visible"/>
                                      </p:to>
                                    </p:set>
                                    <p:anim calcmode="lin" valueType="num">
                                      <p:cBhvr>
                                        <p:cTn id="64" dur="100" fill="hold"/>
                                        <p:tgtEl>
                                          <p:spTgt spid="183315"/>
                                        </p:tgtEl>
                                        <p:attrNameLst>
                                          <p:attrName>ppt_w</p:attrName>
                                        </p:attrNameLst>
                                      </p:cBhvr>
                                      <p:tavLst>
                                        <p:tav tm="0">
                                          <p:val>
                                            <p:fltVal val="0"/>
                                          </p:val>
                                        </p:tav>
                                        <p:tav tm="100000">
                                          <p:val>
                                            <p:strVal val="#ppt_w"/>
                                          </p:val>
                                        </p:tav>
                                      </p:tavLst>
                                    </p:anim>
                                    <p:anim calcmode="lin" valueType="num">
                                      <p:cBhvr>
                                        <p:cTn id="65" dur="100" fill="hold"/>
                                        <p:tgtEl>
                                          <p:spTgt spid="183315"/>
                                        </p:tgtEl>
                                        <p:attrNameLst>
                                          <p:attrName>ppt_h</p:attrName>
                                        </p:attrNameLst>
                                      </p:cBhvr>
                                      <p:tavLst>
                                        <p:tav tm="0">
                                          <p:val>
                                            <p:fltVal val="0"/>
                                          </p:val>
                                        </p:tav>
                                        <p:tav tm="100000">
                                          <p:val>
                                            <p:strVal val="#ppt_h"/>
                                          </p:val>
                                        </p:tav>
                                      </p:tavLst>
                                    </p:anim>
                                  </p:childTnLst>
                                </p:cTn>
                              </p:par>
                            </p:childTnLst>
                          </p:cTn>
                        </p:par>
                        <p:par>
                          <p:cTn id="66" fill="hold" nodeType="afterGroup">
                            <p:stCondLst>
                              <p:cond delay="2500"/>
                            </p:stCondLst>
                            <p:childTnLst>
                              <p:par>
                                <p:cTn id="67" presetID="23" presetClass="entr" presetSubtype="16" fill="hold" grpId="0" nodeType="afterEffect">
                                  <p:stCondLst>
                                    <p:cond delay="0"/>
                                  </p:stCondLst>
                                  <p:childTnLst>
                                    <p:set>
                                      <p:cBhvr>
                                        <p:cTn id="68" dur="1" fill="hold">
                                          <p:stCondLst>
                                            <p:cond delay="0"/>
                                          </p:stCondLst>
                                        </p:cTn>
                                        <p:tgtEl>
                                          <p:spTgt spid="183314"/>
                                        </p:tgtEl>
                                        <p:attrNameLst>
                                          <p:attrName>style.visibility</p:attrName>
                                        </p:attrNameLst>
                                      </p:cBhvr>
                                      <p:to>
                                        <p:strVal val="visible"/>
                                      </p:to>
                                    </p:set>
                                    <p:anim calcmode="lin" valueType="num">
                                      <p:cBhvr>
                                        <p:cTn id="69" dur="100" fill="hold"/>
                                        <p:tgtEl>
                                          <p:spTgt spid="183314"/>
                                        </p:tgtEl>
                                        <p:attrNameLst>
                                          <p:attrName>ppt_w</p:attrName>
                                        </p:attrNameLst>
                                      </p:cBhvr>
                                      <p:tavLst>
                                        <p:tav tm="0">
                                          <p:val>
                                            <p:fltVal val="0"/>
                                          </p:val>
                                        </p:tav>
                                        <p:tav tm="100000">
                                          <p:val>
                                            <p:strVal val="#ppt_w"/>
                                          </p:val>
                                        </p:tav>
                                      </p:tavLst>
                                    </p:anim>
                                    <p:anim calcmode="lin" valueType="num">
                                      <p:cBhvr>
                                        <p:cTn id="70" dur="100" fill="hold"/>
                                        <p:tgtEl>
                                          <p:spTgt spid="183314"/>
                                        </p:tgtEl>
                                        <p:attrNameLst>
                                          <p:attrName>ppt_h</p:attrName>
                                        </p:attrNameLst>
                                      </p:cBhvr>
                                      <p:tavLst>
                                        <p:tav tm="0">
                                          <p:val>
                                            <p:fltVal val="0"/>
                                          </p:val>
                                        </p:tav>
                                        <p:tav tm="100000">
                                          <p:val>
                                            <p:strVal val="#ppt_h"/>
                                          </p:val>
                                        </p:tav>
                                      </p:tavLst>
                                    </p:anim>
                                  </p:childTnLst>
                                </p:cTn>
                              </p:par>
                            </p:childTnLst>
                          </p:cTn>
                        </p:par>
                        <p:par>
                          <p:cTn id="71" fill="hold" nodeType="afterGroup">
                            <p:stCondLst>
                              <p:cond delay="2600"/>
                            </p:stCondLst>
                            <p:childTnLst>
                              <p:par>
                                <p:cTn id="72" presetID="23" presetClass="entr" presetSubtype="16" fill="hold" grpId="0" nodeType="afterEffect">
                                  <p:stCondLst>
                                    <p:cond delay="0"/>
                                  </p:stCondLst>
                                  <p:childTnLst>
                                    <p:set>
                                      <p:cBhvr>
                                        <p:cTn id="73" dur="1" fill="hold">
                                          <p:stCondLst>
                                            <p:cond delay="0"/>
                                          </p:stCondLst>
                                        </p:cTn>
                                        <p:tgtEl>
                                          <p:spTgt spid="183313"/>
                                        </p:tgtEl>
                                        <p:attrNameLst>
                                          <p:attrName>style.visibility</p:attrName>
                                        </p:attrNameLst>
                                      </p:cBhvr>
                                      <p:to>
                                        <p:strVal val="visible"/>
                                      </p:to>
                                    </p:set>
                                    <p:anim calcmode="lin" valueType="num">
                                      <p:cBhvr>
                                        <p:cTn id="74" dur="100" fill="hold"/>
                                        <p:tgtEl>
                                          <p:spTgt spid="183313"/>
                                        </p:tgtEl>
                                        <p:attrNameLst>
                                          <p:attrName>ppt_w</p:attrName>
                                        </p:attrNameLst>
                                      </p:cBhvr>
                                      <p:tavLst>
                                        <p:tav tm="0">
                                          <p:val>
                                            <p:fltVal val="0"/>
                                          </p:val>
                                        </p:tav>
                                        <p:tav tm="100000">
                                          <p:val>
                                            <p:strVal val="#ppt_w"/>
                                          </p:val>
                                        </p:tav>
                                      </p:tavLst>
                                    </p:anim>
                                    <p:anim calcmode="lin" valueType="num">
                                      <p:cBhvr>
                                        <p:cTn id="75" dur="100" fill="hold"/>
                                        <p:tgtEl>
                                          <p:spTgt spid="18331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700"/>
                            </p:stCondLst>
                            <p:childTnLst>
                              <p:par>
                                <p:cTn id="77" presetID="23" presetClass="entr" presetSubtype="16" fill="hold" grpId="0" nodeType="afterEffect">
                                  <p:stCondLst>
                                    <p:cond delay="0"/>
                                  </p:stCondLst>
                                  <p:childTnLst>
                                    <p:set>
                                      <p:cBhvr>
                                        <p:cTn id="78" dur="1" fill="hold">
                                          <p:stCondLst>
                                            <p:cond delay="0"/>
                                          </p:stCondLst>
                                        </p:cTn>
                                        <p:tgtEl>
                                          <p:spTgt spid="183312"/>
                                        </p:tgtEl>
                                        <p:attrNameLst>
                                          <p:attrName>style.visibility</p:attrName>
                                        </p:attrNameLst>
                                      </p:cBhvr>
                                      <p:to>
                                        <p:strVal val="visible"/>
                                      </p:to>
                                    </p:set>
                                    <p:anim calcmode="lin" valueType="num">
                                      <p:cBhvr>
                                        <p:cTn id="79" dur="100" fill="hold"/>
                                        <p:tgtEl>
                                          <p:spTgt spid="183312"/>
                                        </p:tgtEl>
                                        <p:attrNameLst>
                                          <p:attrName>ppt_w</p:attrName>
                                        </p:attrNameLst>
                                      </p:cBhvr>
                                      <p:tavLst>
                                        <p:tav tm="0">
                                          <p:val>
                                            <p:fltVal val="0"/>
                                          </p:val>
                                        </p:tav>
                                        <p:tav tm="100000">
                                          <p:val>
                                            <p:strVal val="#ppt_w"/>
                                          </p:val>
                                        </p:tav>
                                      </p:tavLst>
                                    </p:anim>
                                    <p:anim calcmode="lin" valueType="num">
                                      <p:cBhvr>
                                        <p:cTn id="80" dur="100" fill="hold"/>
                                        <p:tgtEl>
                                          <p:spTgt spid="183312"/>
                                        </p:tgtEl>
                                        <p:attrNameLst>
                                          <p:attrName>ppt_h</p:attrName>
                                        </p:attrNameLst>
                                      </p:cBhvr>
                                      <p:tavLst>
                                        <p:tav tm="0">
                                          <p:val>
                                            <p:fltVal val="0"/>
                                          </p:val>
                                        </p:tav>
                                        <p:tav tm="100000">
                                          <p:val>
                                            <p:strVal val="#ppt_h"/>
                                          </p:val>
                                        </p:tav>
                                      </p:tavLst>
                                    </p:anim>
                                  </p:childTnLst>
                                </p:cTn>
                              </p:par>
                            </p:childTnLst>
                          </p:cTn>
                        </p:par>
                        <p:par>
                          <p:cTn id="81" fill="hold" nodeType="afterGroup">
                            <p:stCondLst>
                              <p:cond delay="2800"/>
                            </p:stCondLst>
                            <p:childTnLst>
                              <p:par>
                                <p:cTn id="82" presetID="23" presetClass="entr" presetSubtype="16" fill="hold" grpId="0" nodeType="afterEffect">
                                  <p:stCondLst>
                                    <p:cond delay="0"/>
                                  </p:stCondLst>
                                  <p:childTnLst>
                                    <p:set>
                                      <p:cBhvr>
                                        <p:cTn id="83" dur="1" fill="hold">
                                          <p:stCondLst>
                                            <p:cond delay="0"/>
                                          </p:stCondLst>
                                        </p:cTn>
                                        <p:tgtEl>
                                          <p:spTgt spid="183311"/>
                                        </p:tgtEl>
                                        <p:attrNameLst>
                                          <p:attrName>style.visibility</p:attrName>
                                        </p:attrNameLst>
                                      </p:cBhvr>
                                      <p:to>
                                        <p:strVal val="visible"/>
                                      </p:to>
                                    </p:set>
                                    <p:anim calcmode="lin" valueType="num">
                                      <p:cBhvr>
                                        <p:cTn id="84" dur="100" fill="hold"/>
                                        <p:tgtEl>
                                          <p:spTgt spid="183311"/>
                                        </p:tgtEl>
                                        <p:attrNameLst>
                                          <p:attrName>ppt_w</p:attrName>
                                        </p:attrNameLst>
                                      </p:cBhvr>
                                      <p:tavLst>
                                        <p:tav tm="0">
                                          <p:val>
                                            <p:fltVal val="0"/>
                                          </p:val>
                                        </p:tav>
                                        <p:tav tm="100000">
                                          <p:val>
                                            <p:strVal val="#ppt_w"/>
                                          </p:val>
                                        </p:tav>
                                      </p:tavLst>
                                    </p:anim>
                                    <p:anim calcmode="lin" valueType="num">
                                      <p:cBhvr>
                                        <p:cTn id="85" dur="100" fill="hold"/>
                                        <p:tgtEl>
                                          <p:spTgt spid="183311"/>
                                        </p:tgtEl>
                                        <p:attrNameLst>
                                          <p:attrName>ppt_h</p:attrName>
                                        </p:attrNameLst>
                                      </p:cBhvr>
                                      <p:tavLst>
                                        <p:tav tm="0">
                                          <p:val>
                                            <p:fltVal val="0"/>
                                          </p:val>
                                        </p:tav>
                                        <p:tav tm="100000">
                                          <p:val>
                                            <p:strVal val="#ppt_h"/>
                                          </p:val>
                                        </p:tav>
                                      </p:tavLst>
                                    </p:anim>
                                  </p:childTnLst>
                                </p:cTn>
                              </p:par>
                            </p:childTnLst>
                          </p:cTn>
                        </p:par>
                        <p:par>
                          <p:cTn id="86" fill="hold" nodeType="afterGroup">
                            <p:stCondLst>
                              <p:cond delay="2900"/>
                            </p:stCondLst>
                            <p:childTnLst>
                              <p:par>
                                <p:cTn id="87" presetID="23" presetClass="entr" presetSubtype="16" fill="hold" grpId="0" nodeType="afterEffect">
                                  <p:stCondLst>
                                    <p:cond delay="0"/>
                                  </p:stCondLst>
                                  <p:childTnLst>
                                    <p:set>
                                      <p:cBhvr>
                                        <p:cTn id="88" dur="1" fill="hold">
                                          <p:stCondLst>
                                            <p:cond delay="0"/>
                                          </p:stCondLst>
                                        </p:cTn>
                                        <p:tgtEl>
                                          <p:spTgt spid="183330"/>
                                        </p:tgtEl>
                                        <p:attrNameLst>
                                          <p:attrName>style.visibility</p:attrName>
                                        </p:attrNameLst>
                                      </p:cBhvr>
                                      <p:to>
                                        <p:strVal val="visible"/>
                                      </p:to>
                                    </p:set>
                                    <p:anim calcmode="lin" valueType="num">
                                      <p:cBhvr>
                                        <p:cTn id="89" dur="100" fill="hold"/>
                                        <p:tgtEl>
                                          <p:spTgt spid="183330"/>
                                        </p:tgtEl>
                                        <p:attrNameLst>
                                          <p:attrName>ppt_w</p:attrName>
                                        </p:attrNameLst>
                                      </p:cBhvr>
                                      <p:tavLst>
                                        <p:tav tm="0">
                                          <p:val>
                                            <p:fltVal val="0"/>
                                          </p:val>
                                        </p:tav>
                                        <p:tav tm="100000">
                                          <p:val>
                                            <p:strVal val="#ppt_w"/>
                                          </p:val>
                                        </p:tav>
                                      </p:tavLst>
                                    </p:anim>
                                    <p:anim calcmode="lin" valueType="num">
                                      <p:cBhvr>
                                        <p:cTn id="90" dur="100" fill="hold"/>
                                        <p:tgtEl>
                                          <p:spTgt spid="183330"/>
                                        </p:tgtEl>
                                        <p:attrNameLst>
                                          <p:attrName>ppt_h</p:attrName>
                                        </p:attrNameLst>
                                      </p:cBhvr>
                                      <p:tavLst>
                                        <p:tav tm="0">
                                          <p:val>
                                            <p:fltVal val="0"/>
                                          </p:val>
                                        </p:tav>
                                        <p:tav tm="100000">
                                          <p:val>
                                            <p:strVal val="#ppt_h"/>
                                          </p:val>
                                        </p:tav>
                                      </p:tavLst>
                                    </p:anim>
                                  </p:childTnLst>
                                </p:cTn>
                              </p:par>
                            </p:childTnLst>
                          </p:cTn>
                        </p:par>
                        <p:par>
                          <p:cTn id="91" fill="hold" nodeType="afterGroup">
                            <p:stCondLst>
                              <p:cond delay="3000"/>
                            </p:stCondLst>
                            <p:childTnLst>
                              <p:par>
                                <p:cTn id="92" presetID="23" presetClass="entr" presetSubtype="16" fill="hold" grpId="0" nodeType="afterEffect">
                                  <p:stCondLst>
                                    <p:cond delay="0"/>
                                  </p:stCondLst>
                                  <p:childTnLst>
                                    <p:set>
                                      <p:cBhvr>
                                        <p:cTn id="93" dur="1" fill="hold">
                                          <p:stCondLst>
                                            <p:cond delay="0"/>
                                          </p:stCondLst>
                                        </p:cTn>
                                        <p:tgtEl>
                                          <p:spTgt spid="183329"/>
                                        </p:tgtEl>
                                        <p:attrNameLst>
                                          <p:attrName>style.visibility</p:attrName>
                                        </p:attrNameLst>
                                      </p:cBhvr>
                                      <p:to>
                                        <p:strVal val="visible"/>
                                      </p:to>
                                    </p:set>
                                    <p:anim calcmode="lin" valueType="num">
                                      <p:cBhvr>
                                        <p:cTn id="94" dur="100" fill="hold"/>
                                        <p:tgtEl>
                                          <p:spTgt spid="183329"/>
                                        </p:tgtEl>
                                        <p:attrNameLst>
                                          <p:attrName>ppt_w</p:attrName>
                                        </p:attrNameLst>
                                      </p:cBhvr>
                                      <p:tavLst>
                                        <p:tav tm="0">
                                          <p:val>
                                            <p:fltVal val="0"/>
                                          </p:val>
                                        </p:tav>
                                        <p:tav tm="100000">
                                          <p:val>
                                            <p:strVal val="#ppt_w"/>
                                          </p:val>
                                        </p:tav>
                                      </p:tavLst>
                                    </p:anim>
                                    <p:anim calcmode="lin" valueType="num">
                                      <p:cBhvr>
                                        <p:cTn id="95" dur="100" fill="hold"/>
                                        <p:tgtEl>
                                          <p:spTgt spid="183329"/>
                                        </p:tgtEl>
                                        <p:attrNameLst>
                                          <p:attrName>ppt_h</p:attrName>
                                        </p:attrNameLst>
                                      </p:cBhvr>
                                      <p:tavLst>
                                        <p:tav tm="0">
                                          <p:val>
                                            <p:fltVal val="0"/>
                                          </p:val>
                                        </p:tav>
                                        <p:tav tm="100000">
                                          <p:val>
                                            <p:strVal val="#ppt_h"/>
                                          </p:val>
                                        </p:tav>
                                      </p:tavLst>
                                    </p:anim>
                                  </p:childTnLst>
                                </p:cTn>
                              </p:par>
                            </p:childTnLst>
                          </p:cTn>
                        </p:par>
                        <p:par>
                          <p:cTn id="96" fill="hold" nodeType="afterGroup">
                            <p:stCondLst>
                              <p:cond delay="3100"/>
                            </p:stCondLst>
                            <p:childTnLst>
                              <p:par>
                                <p:cTn id="97" presetID="23" presetClass="entr" presetSubtype="16" fill="hold" grpId="0" nodeType="afterEffect">
                                  <p:stCondLst>
                                    <p:cond delay="0"/>
                                  </p:stCondLst>
                                  <p:childTnLst>
                                    <p:set>
                                      <p:cBhvr>
                                        <p:cTn id="98" dur="1" fill="hold">
                                          <p:stCondLst>
                                            <p:cond delay="0"/>
                                          </p:stCondLst>
                                        </p:cTn>
                                        <p:tgtEl>
                                          <p:spTgt spid="183328"/>
                                        </p:tgtEl>
                                        <p:attrNameLst>
                                          <p:attrName>style.visibility</p:attrName>
                                        </p:attrNameLst>
                                      </p:cBhvr>
                                      <p:to>
                                        <p:strVal val="visible"/>
                                      </p:to>
                                    </p:set>
                                    <p:anim calcmode="lin" valueType="num">
                                      <p:cBhvr>
                                        <p:cTn id="99" dur="100" fill="hold"/>
                                        <p:tgtEl>
                                          <p:spTgt spid="183328"/>
                                        </p:tgtEl>
                                        <p:attrNameLst>
                                          <p:attrName>ppt_w</p:attrName>
                                        </p:attrNameLst>
                                      </p:cBhvr>
                                      <p:tavLst>
                                        <p:tav tm="0">
                                          <p:val>
                                            <p:fltVal val="0"/>
                                          </p:val>
                                        </p:tav>
                                        <p:tav tm="100000">
                                          <p:val>
                                            <p:strVal val="#ppt_w"/>
                                          </p:val>
                                        </p:tav>
                                      </p:tavLst>
                                    </p:anim>
                                    <p:anim calcmode="lin" valueType="num">
                                      <p:cBhvr>
                                        <p:cTn id="100" dur="100" fill="hold"/>
                                        <p:tgtEl>
                                          <p:spTgt spid="183328"/>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3200"/>
                            </p:stCondLst>
                            <p:childTnLst>
                              <p:par>
                                <p:cTn id="102" presetID="23" presetClass="entr" presetSubtype="16" fill="hold" grpId="0" nodeType="afterEffect">
                                  <p:stCondLst>
                                    <p:cond delay="0"/>
                                  </p:stCondLst>
                                  <p:childTnLst>
                                    <p:set>
                                      <p:cBhvr>
                                        <p:cTn id="103" dur="1" fill="hold">
                                          <p:stCondLst>
                                            <p:cond delay="0"/>
                                          </p:stCondLst>
                                        </p:cTn>
                                        <p:tgtEl>
                                          <p:spTgt spid="183327"/>
                                        </p:tgtEl>
                                        <p:attrNameLst>
                                          <p:attrName>style.visibility</p:attrName>
                                        </p:attrNameLst>
                                      </p:cBhvr>
                                      <p:to>
                                        <p:strVal val="visible"/>
                                      </p:to>
                                    </p:set>
                                    <p:anim calcmode="lin" valueType="num">
                                      <p:cBhvr>
                                        <p:cTn id="104" dur="100" fill="hold"/>
                                        <p:tgtEl>
                                          <p:spTgt spid="183327"/>
                                        </p:tgtEl>
                                        <p:attrNameLst>
                                          <p:attrName>ppt_w</p:attrName>
                                        </p:attrNameLst>
                                      </p:cBhvr>
                                      <p:tavLst>
                                        <p:tav tm="0">
                                          <p:val>
                                            <p:fltVal val="0"/>
                                          </p:val>
                                        </p:tav>
                                        <p:tav tm="100000">
                                          <p:val>
                                            <p:strVal val="#ppt_w"/>
                                          </p:val>
                                        </p:tav>
                                      </p:tavLst>
                                    </p:anim>
                                    <p:anim calcmode="lin" valueType="num">
                                      <p:cBhvr>
                                        <p:cTn id="105" dur="100" fill="hold"/>
                                        <p:tgtEl>
                                          <p:spTgt spid="183327"/>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3300"/>
                            </p:stCondLst>
                            <p:childTnLst>
                              <p:par>
                                <p:cTn id="107" presetID="23" presetClass="entr" presetSubtype="16" fill="hold" grpId="0" nodeType="afterEffect">
                                  <p:stCondLst>
                                    <p:cond delay="0"/>
                                  </p:stCondLst>
                                  <p:childTnLst>
                                    <p:set>
                                      <p:cBhvr>
                                        <p:cTn id="108" dur="1" fill="hold">
                                          <p:stCondLst>
                                            <p:cond delay="0"/>
                                          </p:stCondLst>
                                        </p:cTn>
                                        <p:tgtEl>
                                          <p:spTgt spid="183326"/>
                                        </p:tgtEl>
                                        <p:attrNameLst>
                                          <p:attrName>style.visibility</p:attrName>
                                        </p:attrNameLst>
                                      </p:cBhvr>
                                      <p:to>
                                        <p:strVal val="visible"/>
                                      </p:to>
                                    </p:set>
                                    <p:anim calcmode="lin" valueType="num">
                                      <p:cBhvr>
                                        <p:cTn id="109" dur="100" fill="hold"/>
                                        <p:tgtEl>
                                          <p:spTgt spid="183326"/>
                                        </p:tgtEl>
                                        <p:attrNameLst>
                                          <p:attrName>ppt_w</p:attrName>
                                        </p:attrNameLst>
                                      </p:cBhvr>
                                      <p:tavLst>
                                        <p:tav tm="0">
                                          <p:val>
                                            <p:fltVal val="0"/>
                                          </p:val>
                                        </p:tav>
                                        <p:tav tm="100000">
                                          <p:val>
                                            <p:strVal val="#ppt_w"/>
                                          </p:val>
                                        </p:tav>
                                      </p:tavLst>
                                    </p:anim>
                                    <p:anim calcmode="lin" valueType="num">
                                      <p:cBhvr>
                                        <p:cTn id="110" dur="100" fill="hold"/>
                                        <p:tgtEl>
                                          <p:spTgt spid="183326"/>
                                        </p:tgtEl>
                                        <p:attrNameLst>
                                          <p:attrName>ppt_h</p:attrName>
                                        </p:attrNameLst>
                                      </p:cBhvr>
                                      <p:tavLst>
                                        <p:tav tm="0">
                                          <p:val>
                                            <p:fltVal val="0"/>
                                          </p:val>
                                        </p:tav>
                                        <p:tav tm="100000">
                                          <p:val>
                                            <p:strVal val="#ppt_h"/>
                                          </p:val>
                                        </p:tav>
                                      </p:tavLst>
                                    </p:anim>
                                  </p:childTnLst>
                                </p:cTn>
                              </p:par>
                            </p:childTnLst>
                          </p:cTn>
                        </p:par>
                        <p:par>
                          <p:cTn id="111" fill="hold" nodeType="afterGroup">
                            <p:stCondLst>
                              <p:cond delay="3400"/>
                            </p:stCondLst>
                            <p:childTnLst>
                              <p:par>
                                <p:cTn id="112" presetID="23" presetClass="entr" presetSubtype="16" fill="hold" grpId="0" nodeType="afterEffect">
                                  <p:stCondLst>
                                    <p:cond delay="0"/>
                                  </p:stCondLst>
                                  <p:childTnLst>
                                    <p:set>
                                      <p:cBhvr>
                                        <p:cTn id="113" dur="1" fill="hold">
                                          <p:stCondLst>
                                            <p:cond delay="0"/>
                                          </p:stCondLst>
                                        </p:cTn>
                                        <p:tgtEl>
                                          <p:spTgt spid="183325"/>
                                        </p:tgtEl>
                                        <p:attrNameLst>
                                          <p:attrName>style.visibility</p:attrName>
                                        </p:attrNameLst>
                                      </p:cBhvr>
                                      <p:to>
                                        <p:strVal val="visible"/>
                                      </p:to>
                                    </p:set>
                                    <p:anim calcmode="lin" valueType="num">
                                      <p:cBhvr>
                                        <p:cTn id="114" dur="100" fill="hold"/>
                                        <p:tgtEl>
                                          <p:spTgt spid="183325"/>
                                        </p:tgtEl>
                                        <p:attrNameLst>
                                          <p:attrName>ppt_w</p:attrName>
                                        </p:attrNameLst>
                                      </p:cBhvr>
                                      <p:tavLst>
                                        <p:tav tm="0">
                                          <p:val>
                                            <p:fltVal val="0"/>
                                          </p:val>
                                        </p:tav>
                                        <p:tav tm="100000">
                                          <p:val>
                                            <p:strVal val="#ppt_w"/>
                                          </p:val>
                                        </p:tav>
                                      </p:tavLst>
                                    </p:anim>
                                    <p:anim calcmode="lin" valueType="num">
                                      <p:cBhvr>
                                        <p:cTn id="115" dur="100" fill="hold"/>
                                        <p:tgtEl>
                                          <p:spTgt spid="183325"/>
                                        </p:tgtEl>
                                        <p:attrNameLst>
                                          <p:attrName>ppt_h</p:attrName>
                                        </p:attrNameLst>
                                      </p:cBhvr>
                                      <p:tavLst>
                                        <p:tav tm="0">
                                          <p:val>
                                            <p:fltVal val="0"/>
                                          </p:val>
                                        </p:tav>
                                        <p:tav tm="100000">
                                          <p:val>
                                            <p:strVal val="#ppt_h"/>
                                          </p:val>
                                        </p:tav>
                                      </p:tavLst>
                                    </p:anim>
                                  </p:childTnLst>
                                </p:cTn>
                              </p:par>
                            </p:childTnLst>
                          </p:cTn>
                        </p:par>
                        <p:par>
                          <p:cTn id="116" fill="hold" nodeType="afterGroup">
                            <p:stCondLst>
                              <p:cond delay="3500"/>
                            </p:stCondLst>
                            <p:childTnLst>
                              <p:par>
                                <p:cTn id="117" presetID="23" presetClass="entr" presetSubtype="16" fill="hold" grpId="0" nodeType="afterEffect">
                                  <p:stCondLst>
                                    <p:cond delay="0"/>
                                  </p:stCondLst>
                                  <p:childTnLst>
                                    <p:set>
                                      <p:cBhvr>
                                        <p:cTn id="118" dur="1" fill="hold">
                                          <p:stCondLst>
                                            <p:cond delay="0"/>
                                          </p:stCondLst>
                                        </p:cTn>
                                        <p:tgtEl>
                                          <p:spTgt spid="183324"/>
                                        </p:tgtEl>
                                        <p:attrNameLst>
                                          <p:attrName>style.visibility</p:attrName>
                                        </p:attrNameLst>
                                      </p:cBhvr>
                                      <p:to>
                                        <p:strVal val="visible"/>
                                      </p:to>
                                    </p:set>
                                    <p:anim calcmode="lin" valueType="num">
                                      <p:cBhvr>
                                        <p:cTn id="119" dur="100" fill="hold"/>
                                        <p:tgtEl>
                                          <p:spTgt spid="183324"/>
                                        </p:tgtEl>
                                        <p:attrNameLst>
                                          <p:attrName>ppt_w</p:attrName>
                                        </p:attrNameLst>
                                      </p:cBhvr>
                                      <p:tavLst>
                                        <p:tav tm="0">
                                          <p:val>
                                            <p:fltVal val="0"/>
                                          </p:val>
                                        </p:tav>
                                        <p:tav tm="100000">
                                          <p:val>
                                            <p:strVal val="#ppt_w"/>
                                          </p:val>
                                        </p:tav>
                                      </p:tavLst>
                                    </p:anim>
                                    <p:anim calcmode="lin" valueType="num">
                                      <p:cBhvr>
                                        <p:cTn id="120" dur="100" fill="hold"/>
                                        <p:tgtEl>
                                          <p:spTgt spid="183324"/>
                                        </p:tgtEl>
                                        <p:attrNameLst>
                                          <p:attrName>ppt_h</p:attrName>
                                        </p:attrNameLst>
                                      </p:cBhvr>
                                      <p:tavLst>
                                        <p:tav tm="0">
                                          <p:val>
                                            <p:fltVal val="0"/>
                                          </p:val>
                                        </p:tav>
                                        <p:tav tm="100000">
                                          <p:val>
                                            <p:strVal val="#ppt_h"/>
                                          </p:val>
                                        </p:tav>
                                      </p:tavLst>
                                    </p:anim>
                                  </p:childTnLst>
                                </p:cTn>
                              </p:par>
                            </p:childTnLst>
                          </p:cTn>
                        </p:par>
                        <p:par>
                          <p:cTn id="121" fill="hold" nodeType="afterGroup">
                            <p:stCondLst>
                              <p:cond delay="3600"/>
                            </p:stCondLst>
                            <p:childTnLst>
                              <p:par>
                                <p:cTn id="122" presetID="23" presetClass="entr" presetSubtype="16" fill="hold" grpId="0" nodeType="afterEffect">
                                  <p:stCondLst>
                                    <p:cond delay="0"/>
                                  </p:stCondLst>
                                  <p:childTnLst>
                                    <p:set>
                                      <p:cBhvr>
                                        <p:cTn id="123" dur="1" fill="hold">
                                          <p:stCondLst>
                                            <p:cond delay="0"/>
                                          </p:stCondLst>
                                        </p:cTn>
                                        <p:tgtEl>
                                          <p:spTgt spid="183323"/>
                                        </p:tgtEl>
                                        <p:attrNameLst>
                                          <p:attrName>style.visibility</p:attrName>
                                        </p:attrNameLst>
                                      </p:cBhvr>
                                      <p:to>
                                        <p:strVal val="visible"/>
                                      </p:to>
                                    </p:set>
                                    <p:anim calcmode="lin" valueType="num">
                                      <p:cBhvr>
                                        <p:cTn id="124" dur="100" fill="hold"/>
                                        <p:tgtEl>
                                          <p:spTgt spid="183323"/>
                                        </p:tgtEl>
                                        <p:attrNameLst>
                                          <p:attrName>ppt_w</p:attrName>
                                        </p:attrNameLst>
                                      </p:cBhvr>
                                      <p:tavLst>
                                        <p:tav tm="0">
                                          <p:val>
                                            <p:fltVal val="0"/>
                                          </p:val>
                                        </p:tav>
                                        <p:tav tm="100000">
                                          <p:val>
                                            <p:strVal val="#ppt_w"/>
                                          </p:val>
                                        </p:tav>
                                      </p:tavLst>
                                    </p:anim>
                                    <p:anim calcmode="lin" valueType="num">
                                      <p:cBhvr>
                                        <p:cTn id="125" dur="100" fill="hold"/>
                                        <p:tgtEl>
                                          <p:spTgt spid="183323"/>
                                        </p:tgtEl>
                                        <p:attrNameLst>
                                          <p:attrName>ppt_h</p:attrName>
                                        </p:attrNameLst>
                                      </p:cBhvr>
                                      <p:tavLst>
                                        <p:tav tm="0">
                                          <p:val>
                                            <p:fltVal val="0"/>
                                          </p:val>
                                        </p:tav>
                                        <p:tav tm="100000">
                                          <p:val>
                                            <p:strVal val="#ppt_h"/>
                                          </p:val>
                                        </p:tav>
                                      </p:tavLst>
                                    </p:anim>
                                  </p:childTnLst>
                                </p:cTn>
                              </p:par>
                            </p:childTnLst>
                          </p:cTn>
                        </p:par>
                        <p:par>
                          <p:cTn id="126" fill="hold" nodeType="afterGroup">
                            <p:stCondLst>
                              <p:cond delay="3700"/>
                            </p:stCondLst>
                            <p:childTnLst>
                              <p:par>
                                <p:cTn id="127" presetID="23" presetClass="entr" presetSubtype="16" fill="hold" grpId="0" nodeType="afterEffect">
                                  <p:stCondLst>
                                    <p:cond delay="0"/>
                                  </p:stCondLst>
                                  <p:childTnLst>
                                    <p:set>
                                      <p:cBhvr>
                                        <p:cTn id="128" dur="1" fill="hold">
                                          <p:stCondLst>
                                            <p:cond delay="0"/>
                                          </p:stCondLst>
                                        </p:cTn>
                                        <p:tgtEl>
                                          <p:spTgt spid="183322"/>
                                        </p:tgtEl>
                                        <p:attrNameLst>
                                          <p:attrName>style.visibility</p:attrName>
                                        </p:attrNameLst>
                                      </p:cBhvr>
                                      <p:to>
                                        <p:strVal val="visible"/>
                                      </p:to>
                                    </p:set>
                                    <p:anim calcmode="lin" valueType="num">
                                      <p:cBhvr>
                                        <p:cTn id="129" dur="100" fill="hold"/>
                                        <p:tgtEl>
                                          <p:spTgt spid="183322"/>
                                        </p:tgtEl>
                                        <p:attrNameLst>
                                          <p:attrName>ppt_w</p:attrName>
                                        </p:attrNameLst>
                                      </p:cBhvr>
                                      <p:tavLst>
                                        <p:tav tm="0">
                                          <p:val>
                                            <p:fltVal val="0"/>
                                          </p:val>
                                        </p:tav>
                                        <p:tav tm="100000">
                                          <p:val>
                                            <p:strVal val="#ppt_w"/>
                                          </p:val>
                                        </p:tav>
                                      </p:tavLst>
                                    </p:anim>
                                    <p:anim calcmode="lin" valueType="num">
                                      <p:cBhvr>
                                        <p:cTn id="130" dur="100" fill="hold"/>
                                        <p:tgtEl>
                                          <p:spTgt spid="183322"/>
                                        </p:tgtEl>
                                        <p:attrNameLst>
                                          <p:attrName>ppt_h</p:attrName>
                                        </p:attrNameLst>
                                      </p:cBhvr>
                                      <p:tavLst>
                                        <p:tav tm="0">
                                          <p:val>
                                            <p:fltVal val="0"/>
                                          </p:val>
                                        </p:tav>
                                        <p:tav tm="100000">
                                          <p:val>
                                            <p:strVal val="#ppt_h"/>
                                          </p:val>
                                        </p:tav>
                                      </p:tavLst>
                                    </p:anim>
                                  </p:childTnLst>
                                </p:cTn>
                              </p:par>
                            </p:childTnLst>
                          </p:cTn>
                        </p:par>
                        <p:par>
                          <p:cTn id="131" fill="hold" nodeType="afterGroup">
                            <p:stCondLst>
                              <p:cond delay="3800"/>
                            </p:stCondLst>
                            <p:childTnLst>
                              <p:par>
                                <p:cTn id="132" presetID="23" presetClass="entr" presetSubtype="16" fill="hold" grpId="0" nodeType="afterEffect">
                                  <p:stCondLst>
                                    <p:cond delay="0"/>
                                  </p:stCondLst>
                                  <p:childTnLst>
                                    <p:set>
                                      <p:cBhvr>
                                        <p:cTn id="133" dur="1" fill="hold">
                                          <p:stCondLst>
                                            <p:cond delay="0"/>
                                          </p:stCondLst>
                                        </p:cTn>
                                        <p:tgtEl>
                                          <p:spTgt spid="183321"/>
                                        </p:tgtEl>
                                        <p:attrNameLst>
                                          <p:attrName>style.visibility</p:attrName>
                                        </p:attrNameLst>
                                      </p:cBhvr>
                                      <p:to>
                                        <p:strVal val="visible"/>
                                      </p:to>
                                    </p:set>
                                    <p:anim calcmode="lin" valueType="num">
                                      <p:cBhvr>
                                        <p:cTn id="134" dur="100" fill="hold"/>
                                        <p:tgtEl>
                                          <p:spTgt spid="183321"/>
                                        </p:tgtEl>
                                        <p:attrNameLst>
                                          <p:attrName>ppt_w</p:attrName>
                                        </p:attrNameLst>
                                      </p:cBhvr>
                                      <p:tavLst>
                                        <p:tav tm="0">
                                          <p:val>
                                            <p:fltVal val="0"/>
                                          </p:val>
                                        </p:tav>
                                        <p:tav tm="100000">
                                          <p:val>
                                            <p:strVal val="#ppt_w"/>
                                          </p:val>
                                        </p:tav>
                                      </p:tavLst>
                                    </p:anim>
                                    <p:anim calcmode="lin" valueType="num">
                                      <p:cBhvr>
                                        <p:cTn id="135" dur="100" fill="hold"/>
                                        <p:tgtEl>
                                          <p:spTgt spid="183321"/>
                                        </p:tgtEl>
                                        <p:attrNameLst>
                                          <p:attrName>ppt_h</p:attrName>
                                        </p:attrNameLst>
                                      </p:cBhvr>
                                      <p:tavLst>
                                        <p:tav tm="0">
                                          <p:val>
                                            <p:fltVal val="0"/>
                                          </p:val>
                                        </p:tav>
                                        <p:tav tm="100000">
                                          <p:val>
                                            <p:strVal val="#ppt_h"/>
                                          </p:val>
                                        </p:tav>
                                      </p:tavLst>
                                    </p:anim>
                                  </p:childTnLst>
                                </p:cTn>
                              </p:par>
                            </p:childTnLst>
                          </p:cTn>
                        </p:par>
                        <p:par>
                          <p:cTn id="136" fill="hold" nodeType="afterGroup">
                            <p:stCondLst>
                              <p:cond delay="3900"/>
                            </p:stCondLst>
                            <p:childTnLst>
                              <p:par>
                                <p:cTn id="137" presetID="23" presetClass="entr" presetSubtype="16" fill="hold" grpId="0" nodeType="afterEffect">
                                  <p:stCondLst>
                                    <p:cond delay="0"/>
                                  </p:stCondLst>
                                  <p:childTnLst>
                                    <p:set>
                                      <p:cBhvr>
                                        <p:cTn id="138" dur="1" fill="hold">
                                          <p:stCondLst>
                                            <p:cond delay="0"/>
                                          </p:stCondLst>
                                        </p:cTn>
                                        <p:tgtEl>
                                          <p:spTgt spid="183340"/>
                                        </p:tgtEl>
                                        <p:attrNameLst>
                                          <p:attrName>style.visibility</p:attrName>
                                        </p:attrNameLst>
                                      </p:cBhvr>
                                      <p:to>
                                        <p:strVal val="visible"/>
                                      </p:to>
                                    </p:set>
                                    <p:anim calcmode="lin" valueType="num">
                                      <p:cBhvr>
                                        <p:cTn id="139" dur="100" fill="hold"/>
                                        <p:tgtEl>
                                          <p:spTgt spid="183340"/>
                                        </p:tgtEl>
                                        <p:attrNameLst>
                                          <p:attrName>ppt_w</p:attrName>
                                        </p:attrNameLst>
                                      </p:cBhvr>
                                      <p:tavLst>
                                        <p:tav tm="0">
                                          <p:val>
                                            <p:fltVal val="0"/>
                                          </p:val>
                                        </p:tav>
                                        <p:tav tm="100000">
                                          <p:val>
                                            <p:strVal val="#ppt_w"/>
                                          </p:val>
                                        </p:tav>
                                      </p:tavLst>
                                    </p:anim>
                                    <p:anim calcmode="lin" valueType="num">
                                      <p:cBhvr>
                                        <p:cTn id="140" dur="100" fill="hold"/>
                                        <p:tgtEl>
                                          <p:spTgt spid="183340"/>
                                        </p:tgtEl>
                                        <p:attrNameLst>
                                          <p:attrName>ppt_h</p:attrName>
                                        </p:attrNameLst>
                                      </p:cBhvr>
                                      <p:tavLst>
                                        <p:tav tm="0">
                                          <p:val>
                                            <p:fltVal val="0"/>
                                          </p:val>
                                        </p:tav>
                                        <p:tav tm="100000">
                                          <p:val>
                                            <p:strVal val="#ppt_h"/>
                                          </p:val>
                                        </p:tav>
                                      </p:tavLst>
                                    </p:anim>
                                  </p:childTnLst>
                                </p:cTn>
                              </p:par>
                            </p:childTnLst>
                          </p:cTn>
                        </p:par>
                        <p:par>
                          <p:cTn id="141" fill="hold" nodeType="afterGroup">
                            <p:stCondLst>
                              <p:cond delay="4000"/>
                            </p:stCondLst>
                            <p:childTnLst>
                              <p:par>
                                <p:cTn id="142" presetID="23" presetClass="entr" presetSubtype="16" fill="hold" grpId="0" nodeType="afterEffect">
                                  <p:stCondLst>
                                    <p:cond delay="0"/>
                                  </p:stCondLst>
                                  <p:childTnLst>
                                    <p:set>
                                      <p:cBhvr>
                                        <p:cTn id="143" dur="1" fill="hold">
                                          <p:stCondLst>
                                            <p:cond delay="0"/>
                                          </p:stCondLst>
                                        </p:cTn>
                                        <p:tgtEl>
                                          <p:spTgt spid="183339"/>
                                        </p:tgtEl>
                                        <p:attrNameLst>
                                          <p:attrName>style.visibility</p:attrName>
                                        </p:attrNameLst>
                                      </p:cBhvr>
                                      <p:to>
                                        <p:strVal val="visible"/>
                                      </p:to>
                                    </p:set>
                                    <p:anim calcmode="lin" valueType="num">
                                      <p:cBhvr>
                                        <p:cTn id="144" dur="100" fill="hold"/>
                                        <p:tgtEl>
                                          <p:spTgt spid="183339"/>
                                        </p:tgtEl>
                                        <p:attrNameLst>
                                          <p:attrName>ppt_w</p:attrName>
                                        </p:attrNameLst>
                                      </p:cBhvr>
                                      <p:tavLst>
                                        <p:tav tm="0">
                                          <p:val>
                                            <p:fltVal val="0"/>
                                          </p:val>
                                        </p:tav>
                                        <p:tav tm="100000">
                                          <p:val>
                                            <p:strVal val="#ppt_w"/>
                                          </p:val>
                                        </p:tav>
                                      </p:tavLst>
                                    </p:anim>
                                    <p:anim calcmode="lin" valueType="num">
                                      <p:cBhvr>
                                        <p:cTn id="145" dur="100" fill="hold"/>
                                        <p:tgtEl>
                                          <p:spTgt spid="183339"/>
                                        </p:tgtEl>
                                        <p:attrNameLst>
                                          <p:attrName>ppt_h</p:attrName>
                                        </p:attrNameLst>
                                      </p:cBhvr>
                                      <p:tavLst>
                                        <p:tav tm="0">
                                          <p:val>
                                            <p:fltVal val="0"/>
                                          </p:val>
                                        </p:tav>
                                        <p:tav tm="100000">
                                          <p:val>
                                            <p:strVal val="#ppt_h"/>
                                          </p:val>
                                        </p:tav>
                                      </p:tavLst>
                                    </p:anim>
                                  </p:childTnLst>
                                </p:cTn>
                              </p:par>
                            </p:childTnLst>
                          </p:cTn>
                        </p:par>
                        <p:par>
                          <p:cTn id="146" fill="hold" nodeType="afterGroup">
                            <p:stCondLst>
                              <p:cond delay="4100"/>
                            </p:stCondLst>
                            <p:childTnLst>
                              <p:par>
                                <p:cTn id="147" presetID="23" presetClass="entr" presetSubtype="16" fill="hold" grpId="0" nodeType="afterEffect">
                                  <p:stCondLst>
                                    <p:cond delay="0"/>
                                  </p:stCondLst>
                                  <p:childTnLst>
                                    <p:set>
                                      <p:cBhvr>
                                        <p:cTn id="148" dur="1" fill="hold">
                                          <p:stCondLst>
                                            <p:cond delay="0"/>
                                          </p:stCondLst>
                                        </p:cTn>
                                        <p:tgtEl>
                                          <p:spTgt spid="183338"/>
                                        </p:tgtEl>
                                        <p:attrNameLst>
                                          <p:attrName>style.visibility</p:attrName>
                                        </p:attrNameLst>
                                      </p:cBhvr>
                                      <p:to>
                                        <p:strVal val="visible"/>
                                      </p:to>
                                    </p:set>
                                    <p:anim calcmode="lin" valueType="num">
                                      <p:cBhvr>
                                        <p:cTn id="149" dur="100" fill="hold"/>
                                        <p:tgtEl>
                                          <p:spTgt spid="183338"/>
                                        </p:tgtEl>
                                        <p:attrNameLst>
                                          <p:attrName>ppt_w</p:attrName>
                                        </p:attrNameLst>
                                      </p:cBhvr>
                                      <p:tavLst>
                                        <p:tav tm="0">
                                          <p:val>
                                            <p:fltVal val="0"/>
                                          </p:val>
                                        </p:tav>
                                        <p:tav tm="100000">
                                          <p:val>
                                            <p:strVal val="#ppt_w"/>
                                          </p:val>
                                        </p:tav>
                                      </p:tavLst>
                                    </p:anim>
                                    <p:anim calcmode="lin" valueType="num">
                                      <p:cBhvr>
                                        <p:cTn id="150" dur="100" fill="hold"/>
                                        <p:tgtEl>
                                          <p:spTgt spid="183338"/>
                                        </p:tgtEl>
                                        <p:attrNameLst>
                                          <p:attrName>ppt_h</p:attrName>
                                        </p:attrNameLst>
                                      </p:cBhvr>
                                      <p:tavLst>
                                        <p:tav tm="0">
                                          <p:val>
                                            <p:fltVal val="0"/>
                                          </p:val>
                                        </p:tav>
                                        <p:tav tm="100000">
                                          <p:val>
                                            <p:strVal val="#ppt_h"/>
                                          </p:val>
                                        </p:tav>
                                      </p:tavLst>
                                    </p:anim>
                                  </p:childTnLst>
                                </p:cTn>
                              </p:par>
                            </p:childTnLst>
                          </p:cTn>
                        </p:par>
                        <p:par>
                          <p:cTn id="151" fill="hold" nodeType="afterGroup">
                            <p:stCondLst>
                              <p:cond delay="4200"/>
                            </p:stCondLst>
                            <p:childTnLst>
                              <p:par>
                                <p:cTn id="152" presetID="23" presetClass="entr" presetSubtype="16" fill="hold" grpId="0" nodeType="afterEffect">
                                  <p:stCondLst>
                                    <p:cond delay="0"/>
                                  </p:stCondLst>
                                  <p:childTnLst>
                                    <p:set>
                                      <p:cBhvr>
                                        <p:cTn id="153" dur="1" fill="hold">
                                          <p:stCondLst>
                                            <p:cond delay="0"/>
                                          </p:stCondLst>
                                        </p:cTn>
                                        <p:tgtEl>
                                          <p:spTgt spid="183337"/>
                                        </p:tgtEl>
                                        <p:attrNameLst>
                                          <p:attrName>style.visibility</p:attrName>
                                        </p:attrNameLst>
                                      </p:cBhvr>
                                      <p:to>
                                        <p:strVal val="visible"/>
                                      </p:to>
                                    </p:set>
                                    <p:anim calcmode="lin" valueType="num">
                                      <p:cBhvr>
                                        <p:cTn id="154" dur="100" fill="hold"/>
                                        <p:tgtEl>
                                          <p:spTgt spid="183337"/>
                                        </p:tgtEl>
                                        <p:attrNameLst>
                                          <p:attrName>ppt_w</p:attrName>
                                        </p:attrNameLst>
                                      </p:cBhvr>
                                      <p:tavLst>
                                        <p:tav tm="0">
                                          <p:val>
                                            <p:fltVal val="0"/>
                                          </p:val>
                                        </p:tav>
                                        <p:tav tm="100000">
                                          <p:val>
                                            <p:strVal val="#ppt_w"/>
                                          </p:val>
                                        </p:tav>
                                      </p:tavLst>
                                    </p:anim>
                                    <p:anim calcmode="lin" valueType="num">
                                      <p:cBhvr>
                                        <p:cTn id="155" dur="100" fill="hold"/>
                                        <p:tgtEl>
                                          <p:spTgt spid="183337"/>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4300"/>
                            </p:stCondLst>
                            <p:childTnLst>
                              <p:par>
                                <p:cTn id="157" presetID="23" presetClass="entr" presetSubtype="16" fill="hold" grpId="0" nodeType="afterEffect">
                                  <p:stCondLst>
                                    <p:cond delay="0"/>
                                  </p:stCondLst>
                                  <p:childTnLst>
                                    <p:set>
                                      <p:cBhvr>
                                        <p:cTn id="158" dur="1" fill="hold">
                                          <p:stCondLst>
                                            <p:cond delay="0"/>
                                          </p:stCondLst>
                                        </p:cTn>
                                        <p:tgtEl>
                                          <p:spTgt spid="183336"/>
                                        </p:tgtEl>
                                        <p:attrNameLst>
                                          <p:attrName>style.visibility</p:attrName>
                                        </p:attrNameLst>
                                      </p:cBhvr>
                                      <p:to>
                                        <p:strVal val="visible"/>
                                      </p:to>
                                    </p:set>
                                    <p:anim calcmode="lin" valueType="num">
                                      <p:cBhvr>
                                        <p:cTn id="159" dur="100" fill="hold"/>
                                        <p:tgtEl>
                                          <p:spTgt spid="183336"/>
                                        </p:tgtEl>
                                        <p:attrNameLst>
                                          <p:attrName>ppt_w</p:attrName>
                                        </p:attrNameLst>
                                      </p:cBhvr>
                                      <p:tavLst>
                                        <p:tav tm="0">
                                          <p:val>
                                            <p:fltVal val="0"/>
                                          </p:val>
                                        </p:tav>
                                        <p:tav tm="100000">
                                          <p:val>
                                            <p:strVal val="#ppt_w"/>
                                          </p:val>
                                        </p:tav>
                                      </p:tavLst>
                                    </p:anim>
                                    <p:anim calcmode="lin" valueType="num">
                                      <p:cBhvr>
                                        <p:cTn id="160" dur="100" fill="hold"/>
                                        <p:tgtEl>
                                          <p:spTgt spid="183336"/>
                                        </p:tgtEl>
                                        <p:attrNameLst>
                                          <p:attrName>ppt_h</p:attrName>
                                        </p:attrNameLst>
                                      </p:cBhvr>
                                      <p:tavLst>
                                        <p:tav tm="0">
                                          <p:val>
                                            <p:fltVal val="0"/>
                                          </p:val>
                                        </p:tav>
                                        <p:tav tm="100000">
                                          <p:val>
                                            <p:strVal val="#ppt_h"/>
                                          </p:val>
                                        </p:tav>
                                      </p:tavLst>
                                    </p:anim>
                                  </p:childTnLst>
                                </p:cTn>
                              </p:par>
                            </p:childTnLst>
                          </p:cTn>
                        </p:par>
                        <p:par>
                          <p:cTn id="161" fill="hold" nodeType="afterGroup">
                            <p:stCondLst>
                              <p:cond delay="4400"/>
                            </p:stCondLst>
                            <p:childTnLst>
                              <p:par>
                                <p:cTn id="162" presetID="23" presetClass="entr" presetSubtype="16" fill="hold" grpId="0" nodeType="afterEffect">
                                  <p:stCondLst>
                                    <p:cond delay="0"/>
                                  </p:stCondLst>
                                  <p:childTnLst>
                                    <p:set>
                                      <p:cBhvr>
                                        <p:cTn id="163" dur="1" fill="hold">
                                          <p:stCondLst>
                                            <p:cond delay="0"/>
                                          </p:stCondLst>
                                        </p:cTn>
                                        <p:tgtEl>
                                          <p:spTgt spid="183335"/>
                                        </p:tgtEl>
                                        <p:attrNameLst>
                                          <p:attrName>style.visibility</p:attrName>
                                        </p:attrNameLst>
                                      </p:cBhvr>
                                      <p:to>
                                        <p:strVal val="visible"/>
                                      </p:to>
                                    </p:set>
                                    <p:anim calcmode="lin" valueType="num">
                                      <p:cBhvr>
                                        <p:cTn id="164" dur="100" fill="hold"/>
                                        <p:tgtEl>
                                          <p:spTgt spid="183335"/>
                                        </p:tgtEl>
                                        <p:attrNameLst>
                                          <p:attrName>ppt_w</p:attrName>
                                        </p:attrNameLst>
                                      </p:cBhvr>
                                      <p:tavLst>
                                        <p:tav tm="0">
                                          <p:val>
                                            <p:fltVal val="0"/>
                                          </p:val>
                                        </p:tav>
                                        <p:tav tm="100000">
                                          <p:val>
                                            <p:strVal val="#ppt_w"/>
                                          </p:val>
                                        </p:tav>
                                      </p:tavLst>
                                    </p:anim>
                                    <p:anim calcmode="lin" valueType="num">
                                      <p:cBhvr>
                                        <p:cTn id="165" dur="100" fill="hold"/>
                                        <p:tgtEl>
                                          <p:spTgt spid="183335"/>
                                        </p:tgtEl>
                                        <p:attrNameLst>
                                          <p:attrName>ppt_h</p:attrName>
                                        </p:attrNameLst>
                                      </p:cBhvr>
                                      <p:tavLst>
                                        <p:tav tm="0">
                                          <p:val>
                                            <p:fltVal val="0"/>
                                          </p:val>
                                        </p:tav>
                                        <p:tav tm="100000">
                                          <p:val>
                                            <p:strVal val="#ppt_h"/>
                                          </p:val>
                                        </p:tav>
                                      </p:tavLst>
                                    </p:anim>
                                  </p:childTnLst>
                                </p:cTn>
                              </p:par>
                            </p:childTnLst>
                          </p:cTn>
                        </p:par>
                        <p:par>
                          <p:cTn id="166" fill="hold" nodeType="afterGroup">
                            <p:stCondLst>
                              <p:cond delay="4500"/>
                            </p:stCondLst>
                            <p:childTnLst>
                              <p:par>
                                <p:cTn id="167" presetID="23" presetClass="entr" presetSubtype="16" fill="hold" grpId="0" nodeType="afterEffect">
                                  <p:stCondLst>
                                    <p:cond delay="0"/>
                                  </p:stCondLst>
                                  <p:childTnLst>
                                    <p:set>
                                      <p:cBhvr>
                                        <p:cTn id="168" dur="1" fill="hold">
                                          <p:stCondLst>
                                            <p:cond delay="0"/>
                                          </p:stCondLst>
                                        </p:cTn>
                                        <p:tgtEl>
                                          <p:spTgt spid="183334"/>
                                        </p:tgtEl>
                                        <p:attrNameLst>
                                          <p:attrName>style.visibility</p:attrName>
                                        </p:attrNameLst>
                                      </p:cBhvr>
                                      <p:to>
                                        <p:strVal val="visible"/>
                                      </p:to>
                                    </p:set>
                                    <p:anim calcmode="lin" valueType="num">
                                      <p:cBhvr>
                                        <p:cTn id="169" dur="100" fill="hold"/>
                                        <p:tgtEl>
                                          <p:spTgt spid="183334"/>
                                        </p:tgtEl>
                                        <p:attrNameLst>
                                          <p:attrName>ppt_w</p:attrName>
                                        </p:attrNameLst>
                                      </p:cBhvr>
                                      <p:tavLst>
                                        <p:tav tm="0">
                                          <p:val>
                                            <p:fltVal val="0"/>
                                          </p:val>
                                        </p:tav>
                                        <p:tav tm="100000">
                                          <p:val>
                                            <p:strVal val="#ppt_w"/>
                                          </p:val>
                                        </p:tav>
                                      </p:tavLst>
                                    </p:anim>
                                    <p:anim calcmode="lin" valueType="num">
                                      <p:cBhvr>
                                        <p:cTn id="170" dur="100" fill="hold"/>
                                        <p:tgtEl>
                                          <p:spTgt spid="183334"/>
                                        </p:tgtEl>
                                        <p:attrNameLst>
                                          <p:attrName>ppt_h</p:attrName>
                                        </p:attrNameLst>
                                      </p:cBhvr>
                                      <p:tavLst>
                                        <p:tav tm="0">
                                          <p:val>
                                            <p:fltVal val="0"/>
                                          </p:val>
                                        </p:tav>
                                        <p:tav tm="100000">
                                          <p:val>
                                            <p:strVal val="#ppt_h"/>
                                          </p:val>
                                        </p:tav>
                                      </p:tavLst>
                                    </p:anim>
                                  </p:childTnLst>
                                </p:cTn>
                              </p:par>
                            </p:childTnLst>
                          </p:cTn>
                        </p:par>
                        <p:par>
                          <p:cTn id="171" fill="hold" nodeType="afterGroup">
                            <p:stCondLst>
                              <p:cond delay="4600"/>
                            </p:stCondLst>
                            <p:childTnLst>
                              <p:par>
                                <p:cTn id="172" presetID="23" presetClass="entr" presetSubtype="16" fill="hold" grpId="0" nodeType="afterEffect">
                                  <p:stCondLst>
                                    <p:cond delay="0"/>
                                  </p:stCondLst>
                                  <p:childTnLst>
                                    <p:set>
                                      <p:cBhvr>
                                        <p:cTn id="173" dur="1" fill="hold">
                                          <p:stCondLst>
                                            <p:cond delay="0"/>
                                          </p:stCondLst>
                                        </p:cTn>
                                        <p:tgtEl>
                                          <p:spTgt spid="183333"/>
                                        </p:tgtEl>
                                        <p:attrNameLst>
                                          <p:attrName>style.visibility</p:attrName>
                                        </p:attrNameLst>
                                      </p:cBhvr>
                                      <p:to>
                                        <p:strVal val="visible"/>
                                      </p:to>
                                    </p:set>
                                    <p:anim calcmode="lin" valueType="num">
                                      <p:cBhvr>
                                        <p:cTn id="174" dur="100" fill="hold"/>
                                        <p:tgtEl>
                                          <p:spTgt spid="183333"/>
                                        </p:tgtEl>
                                        <p:attrNameLst>
                                          <p:attrName>ppt_w</p:attrName>
                                        </p:attrNameLst>
                                      </p:cBhvr>
                                      <p:tavLst>
                                        <p:tav tm="0">
                                          <p:val>
                                            <p:fltVal val="0"/>
                                          </p:val>
                                        </p:tav>
                                        <p:tav tm="100000">
                                          <p:val>
                                            <p:strVal val="#ppt_w"/>
                                          </p:val>
                                        </p:tav>
                                      </p:tavLst>
                                    </p:anim>
                                    <p:anim calcmode="lin" valueType="num">
                                      <p:cBhvr>
                                        <p:cTn id="175" dur="100" fill="hold"/>
                                        <p:tgtEl>
                                          <p:spTgt spid="183333"/>
                                        </p:tgtEl>
                                        <p:attrNameLst>
                                          <p:attrName>ppt_h</p:attrName>
                                        </p:attrNameLst>
                                      </p:cBhvr>
                                      <p:tavLst>
                                        <p:tav tm="0">
                                          <p:val>
                                            <p:fltVal val="0"/>
                                          </p:val>
                                        </p:tav>
                                        <p:tav tm="100000">
                                          <p:val>
                                            <p:strVal val="#ppt_h"/>
                                          </p:val>
                                        </p:tav>
                                      </p:tavLst>
                                    </p:anim>
                                  </p:childTnLst>
                                </p:cTn>
                              </p:par>
                            </p:childTnLst>
                          </p:cTn>
                        </p:par>
                        <p:par>
                          <p:cTn id="176" fill="hold" nodeType="afterGroup">
                            <p:stCondLst>
                              <p:cond delay="4700"/>
                            </p:stCondLst>
                            <p:childTnLst>
                              <p:par>
                                <p:cTn id="177" presetID="23" presetClass="entr" presetSubtype="16" fill="hold" grpId="0" nodeType="afterEffect">
                                  <p:stCondLst>
                                    <p:cond delay="0"/>
                                  </p:stCondLst>
                                  <p:childTnLst>
                                    <p:set>
                                      <p:cBhvr>
                                        <p:cTn id="178" dur="1" fill="hold">
                                          <p:stCondLst>
                                            <p:cond delay="0"/>
                                          </p:stCondLst>
                                        </p:cTn>
                                        <p:tgtEl>
                                          <p:spTgt spid="183332"/>
                                        </p:tgtEl>
                                        <p:attrNameLst>
                                          <p:attrName>style.visibility</p:attrName>
                                        </p:attrNameLst>
                                      </p:cBhvr>
                                      <p:to>
                                        <p:strVal val="visible"/>
                                      </p:to>
                                    </p:set>
                                    <p:anim calcmode="lin" valueType="num">
                                      <p:cBhvr>
                                        <p:cTn id="179" dur="100" fill="hold"/>
                                        <p:tgtEl>
                                          <p:spTgt spid="183332"/>
                                        </p:tgtEl>
                                        <p:attrNameLst>
                                          <p:attrName>ppt_w</p:attrName>
                                        </p:attrNameLst>
                                      </p:cBhvr>
                                      <p:tavLst>
                                        <p:tav tm="0">
                                          <p:val>
                                            <p:fltVal val="0"/>
                                          </p:val>
                                        </p:tav>
                                        <p:tav tm="100000">
                                          <p:val>
                                            <p:strVal val="#ppt_w"/>
                                          </p:val>
                                        </p:tav>
                                      </p:tavLst>
                                    </p:anim>
                                    <p:anim calcmode="lin" valueType="num">
                                      <p:cBhvr>
                                        <p:cTn id="180" dur="100" fill="hold"/>
                                        <p:tgtEl>
                                          <p:spTgt spid="183332"/>
                                        </p:tgtEl>
                                        <p:attrNameLst>
                                          <p:attrName>ppt_h</p:attrName>
                                        </p:attrNameLst>
                                      </p:cBhvr>
                                      <p:tavLst>
                                        <p:tav tm="0">
                                          <p:val>
                                            <p:fltVal val="0"/>
                                          </p:val>
                                        </p:tav>
                                        <p:tav tm="100000">
                                          <p:val>
                                            <p:strVal val="#ppt_h"/>
                                          </p:val>
                                        </p:tav>
                                      </p:tavLst>
                                    </p:anim>
                                  </p:childTnLst>
                                </p:cTn>
                              </p:par>
                            </p:childTnLst>
                          </p:cTn>
                        </p:par>
                        <p:par>
                          <p:cTn id="181" fill="hold" nodeType="afterGroup">
                            <p:stCondLst>
                              <p:cond delay="4800"/>
                            </p:stCondLst>
                            <p:childTnLst>
                              <p:par>
                                <p:cTn id="182" presetID="23" presetClass="entr" presetSubtype="16" fill="hold" grpId="0" nodeType="afterEffect">
                                  <p:stCondLst>
                                    <p:cond delay="0"/>
                                  </p:stCondLst>
                                  <p:childTnLst>
                                    <p:set>
                                      <p:cBhvr>
                                        <p:cTn id="183" dur="1" fill="hold">
                                          <p:stCondLst>
                                            <p:cond delay="0"/>
                                          </p:stCondLst>
                                        </p:cTn>
                                        <p:tgtEl>
                                          <p:spTgt spid="183331"/>
                                        </p:tgtEl>
                                        <p:attrNameLst>
                                          <p:attrName>style.visibility</p:attrName>
                                        </p:attrNameLst>
                                      </p:cBhvr>
                                      <p:to>
                                        <p:strVal val="visible"/>
                                      </p:to>
                                    </p:set>
                                    <p:anim calcmode="lin" valueType="num">
                                      <p:cBhvr>
                                        <p:cTn id="184" dur="100" fill="hold"/>
                                        <p:tgtEl>
                                          <p:spTgt spid="183331"/>
                                        </p:tgtEl>
                                        <p:attrNameLst>
                                          <p:attrName>ppt_w</p:attrName>
                                        </p:attrNameLst>
                                      </p:cBhvr>
                                      <p:tavLst>
                                        <p:tav tm="0">
                                          <p:val>
                                            <p:fltVal val="0"/>
                                          </p:val>
                                        </p:tav>
                                        <p:tav tm="100000">
                                          <p:val>
                                            <p:strVal val="#ppt_w"/>
                                          </p:val>
                                        </p:tav>
                                      </p:tavLst>
                                    </p:anim>
                                    <p:anim calcmode="lin" valueType="num">
                                      <p:cBhvr>
                                        <p:cTn id="185" dur="100" fill="hold"/>
                                        <p:tgtEl>
                                          <p:spTgt spid="183331"/>
                                        </p:tgtEl>
                                        <p:attrNameLst>
                                          <p:attrName>ppt_h</p:attrName>
                                        </p:attrNameLst>
                                      </p:cBhvr>
                                      <p:tavLst>
                                        <p:tav tm="0">
                                          <p:val>
                                            <p:fltVal val="0"/>
                                          </p:val>
                                        </p:tav>
                                        <p:tav tm="100000">
                                          <p:val>
                                            <p:strVal val="#ppt_h"/>
                                          </p:val>
                                        </p:tav>
                                      </p:tavLst>
                                    </p:anim>
                                  </p:childTnLst>
                                </p:cTn>
                              </p:par>
                            </p:childTnLst>
                          </p:cTn>
                        </p:par>
                        <p:par>
                          <p:cTn id="186" fill="hold" nodeType="afterGroup">
                            <p:stCondLst>
                              <p:cond delay="4900"/>
                            </p:stCondLst>
                            <p:childTnLst>
                              <p:par>
                                <p:cTn id="187" presetID="23" presetClass="entr" presetSubtype="16" fill="hold" grpId="0" nodeType="afterEffect">
                                  <p:stCondLst>
                                    <p:cond delay="0"/>
                                  </p:stCondLst>
                                  <p:childTnLst>
                                    <p:set>
                                      <p:cBhvr>
                                        <p:cTn id="188" dur="1" fill="hold">
                                          <p:stCondLst>
                                            <p:cond delay="0"/>
                                          </p:stCondLst>
                                        </p:cTn>
                                        <p:tgtEl>
                                          <p:spTgt spid="183350"/>
                                        </p:tgtEl>
                                        <p:attrNameLst>
                                          <p:attrName>style.visibility</p:attrName>
                                        </p:attrNameLst>
                                      </p:cBhvr>
                                      <p:to>
                                        <p:strVal val="visible"/>
                                      </p:to>
                                    </p:set>
                                    <p:anim calcmode="lin" valueType="num">
                                      <p:cBhvr>
                                        <p:cTn id="189" dur="100" fill="hold"/>
                                        <p:tgtEl>
                                          <p:spTgt spid="183350"/>
                                        </p:tgtEl>
                                        <p:attrNameLst>
                                          <p:attrName>ppt_w</p:attrName>
                                        </p:attrNameLst>
                                      </p:cBhvr>
                                      <p:tavLst>
                                        <p:tav tm="0">
                                          <p:val>
                                            <p:fltVal val="0"/>
                                          </p:val>
                                        </p:tav>
                                        <p:tav tm="100000">
                                          <p:val>
                                            <p:strVal val="#ppt_w"/>
                                          </p:val>
                                        </p:tav>
                                      </p:tavLst>
                                    </p:anim>
                                    <p:anim calcmode="lin" valueType="num">
                                      <p:cBhvr>
                                        <p:cTn id="190" dur="100" fill="hold"/>
                                        <p:tgtEl>
                                          <p:spTgt spid="183350"/>
                                        </p:tgtEl>
                                        <p:attrNameLst>
                                          <p:attrName>ppt_h</p:attrName>
                                        </p:attrNameLst>
                                      </p:cBhvr>
                                      <p:tavLst>
                                        <p:tav tm="0">
                                          <p:val>
                                            <p:fltVal val="0"/>
                                          </p:val>
                                        </p:tav>
                                        <p:tav tm="100000">
                                          <p:val>
                                            <p:strVal val="#ppt_h"/>
                                          </p:val>
                                        </p:tav>
                                      </p:tavLst>
                                    </p:anim>
                                  </p:childTnLst>
                                </p:cTn>
                              </p:par>
                            </p:childTnLst>
                          </p:cTn>
                        </p:par>
                        <p:par>
                          <p:cTn id="191" fill="hold" nodeType="afterGroup">
                            <p:stCondLst>
                              <p:cond delay="5000"/>
                            </p:stCondLst>
                            <p:childTnLst>
                              <p:par>
                                <p:cTn id="192" presetID="23" presetClass="entr" presetSubtype="16" fill="hold" grpId="0" nodeType="afterEffect">
                                  <p:stCondLst>
                                    <p:cond delay="0"/>
                                  </p:stCondLst>
                                  <p:childTnLst>
                                    <p:set>
                                      <p:cBhvr>
                                        <p:cTn id="193" dur="1" fill="hold">
                                          <p:stCondLst>
                                            <p:cond delay="0"/>
                                          </p:stCondLst>
                                        </p:cTn>
                                        <p:tgtEl>
                                          <p:spTgt spid="183349"/>
                                        </p:tgtEl>
                                        <p:attrNameLst>
                                          <p:attrName>style.visibility</p:attrName>
                                        </p:attrNameLst>
                                      </p:cBhvr>
                                      <p:to>
                                        <p:strVal val="visible"/>
                                      </p:to>
                                    </p:set>
                                    <p:anim calcmode="lin" valueType="num">
                                      <p:cBhvr>
                                        <p:cTn id="194" dur="100" fill="hold"/>
                                        <p:tgtEl>
                                          <p:spTgt spid="183349"/>
                                        </p:tgtEl>
                                        <p:attrNameLst>
                                          <p:attrName>ppt_w</p:attrName>
                                        </p:attrNameLst>
                                      </p:cBhvr>
                                      <p:tavLst>
                                        <p:tav tm="0">
                                          <p:val>
                                            <p:fltVal val="0"/>
                                          </p:val>
                                        </p:tav>
                                        <p:tav tm="100000">
                                          <p:val>
                                            <p:strVal val="#ppt_w"/>
                                          </p:val>
                                        </p:tav>
                                      </p:tavLst>
                                    </p:anim>
                                    <p:anim calcmode="lin" valueType="num">
                                      <p:cBhvr>
                                        <p:cTn id="195" dur="100" fill="hold"/>
                                        <p:tgtEl>
                                          <p:spTgt spid="183349"/>
                                        </p:tgtEl>
                                        <p:attrNameLst>
                                          <p:attrName>ppt_h</p:attrName>
                                        </p:attrNameLst>
                                      </p:cBhvr>
                                      <p:tavLst>
                                        <p:tav tm="0">
                                          <p:val>
                                            <p:fltVal val="0"/>
                                          </p:val>
                                        </p:tav>
                                        <p:tav tm="100000">
                                          <p:val>
                                            <p:strVal val="#ppt_h"/>
                                          </p:val>
                                        </p:tav>
                                      </p:tavLst>
                                    </p:anim>
                                  </p:childTnLst>
                                </p:cTn>
                              </p:par>
                            </p:childTnLst>
                          </p:cTn>
                        </p:par>
                        <p:par>
                          <p:cTn id="196" fill="hold" nodeType="afterGroup">
                            <p:stCondLst>
                              <p:cond delay="5100"/>
                            </p:stCondLst>
                            <p:childTnLst>
                              <p:par>
                                <p:cTn id="197" presetID="23" presetClass="entr" presetSubtype="16" fill="hold" grpId="0" nodeType="afterEffect">
                                  <p:stCondLst>
                                    <p:cond delay="0"/>
                                  </p:stCondLst>
                                  <p:childTnLst>
                                    <p:set>
                                      <p:cBhvr>
                                        <p:cTn id="198" dur="1" fill="hold">
                                          <p:stCondLst>
                                            <p:cond delay="0"/>
                                          </p:stCondLst>
                                        </p:cTn>
                                        <p:tgtEl>
                                          <p:spTgt spid="183348"/>
                                        </p:tgtEl>
                                        <p:attrNameLst>
                                          <p:attrName>style.visibility</p:attrName>
                                        </p:attrNameLst>
                                      </p:cBhvr>
                                      <p:to>
                                        <p:strVal val="visible"/>
                                      </p:to>
                                    </p:set>
                                    <p:anim calcmode="lin" valueType="num">
                                      <p:cBhvr>
                                        <p:cTn id="199" dur="100" fill="hold"/>
                                        <p:tgtEl>
                                          <p:spTgt spid="183348"/>
                                        </p:tgtEl>
                                        <p:attrNameLst>
                                          <p:attrName>ppt_w</p:attrName>
                                        </p:attrNameLst>
                                      </p:cBhvr>
                                      <p:tavLst>
                                        <p:tav tm="0">
                                          <p:val>
                                            <p:fltVal val="0"/>
                                          </p:val>
                                        </p:tav>
                                        <p:tav tm="100000">
                                          <p:val>
                                            <p:strVal val="#ppt_w"/>
                                          </p:val>
                                        </p:tav>
                                      </p:tavLst>
                                    </p:anim>
                                    <p:anim calcmode="lin" valueType="num">
                                      <p:cBhvr>
                                        <p:cTn id="200" dur="100" fill="hold"/>
                                        <p:tgtEl>
                                          <p:spTgt spid="183348"/>
                                        </p:tgtEl>
                                        <p:attrNameLst>
                                          <p:attrName>ppt_h</p:attrName>
                                        </p:attrNameLst>
                                      </p:cBhvr>
                                      <p:tavLst>
                                        <p:tav tm="0">
                                          <p:val>
                                            <p:fltVal val="0"/>
                                          </p:val>
                                        </p:tav>
                                        <p:tav tm="100000">
                                          <p:val>
                                            <p:strVal val="#ppt_h"/>
                                          </p:val>
                                        </p:tav>
                                      </p:tavLst>
                                    </p:anim>
                                  </p:childTnLst>
                                </p:cTn>
                              </p:par>
                            </p:childTnLst>
                          </p:cTn>
                        </p:par>
                        <p:par>
                          <p:cTn id="201" fill="hold" nodeType="afterGroup">
                            <p:stCondLst>
                              <p:cond delay="5200"/>
                            </p:stCondLst>
                            <p:childTnLst>
                              <p:par>
                                <p:cTn id="202" presetID="23" presetClass="entr" presetSubtype="16" fill="hold" grpId="0" nodeType="afterEffect">
                                  <p:stCondLst>
                                    <p:cond delay="0"/>
                                  </p:stCondLst>
                                  <p:childTnLst>
                                    <p:set>
                                      <p:cBhvr>
                                        <p:cTn id="203" dur="1" fill="hold">
                                          <p:stCondLst>
                                            <p:cond delay="0"/>
                                          </p:stCondLst>
                                        </p:cTn>
                                        <p:tgtEl>
                                          <p:spTgt spid="183347"/>
                                        </p:tgtEl>
                                        <p:attrNameLst>
                                          <p:attrName>style.visibility</p:attrName>
                                        </p:attrNameLst>
                                      </p:cBhvr>
                                      <p:to>
                                        <p:strVal val="visible"/>
                                      </p:to>
                                    </p:set>
                                    <p:anim calcmode="lin" valueType="num">
                                      <p:cBhvr>
                                        <p:cTn id="204" dur="100" fill="hold"/>
                                        <p:tgtEl>
                                          <p:spTgt spid="183347"/>
                                        </p:tgtEl>
                                        <p:attrNameLst>
                                          <p:attrName>ppt_w</p:attrName>
                                        </p:attrNameLst>
                                      </p:cBhvr>
                                      <p:tavLst>
                                        <p:tav tm="0">
                                          <p:val>
                                            <p:fltVal val="0"/>
                                          </p:val>
                                        </p:tav>
                                        <p:tav tm="100000">
                                          <p:val>
                                            <p:strVal val="#ppt_w"/>
                                          </p:val>
                                        </p:tav>
                                      </p:tavLst>
                                    </p:anim>
                                    <p:anim calcmode="lin" valueType="num">
                                      <p:cBhvr>
                                        <p:cTn id="205" dur="100" fill="hold"/>
                                        <p:tgtEl>
                                          <p:spTgt spid="183347"/>
                                        </p:tgtEl>
                                        <p:attrNameLst>
                                          <p:attrName>ppt_h</p:attrName>
                                        </p:attrNameLst>
                                      </p:cBhvr>
                                      <p:tavLst>
                                        <p:tav tm="0">
                                          <p:val>
                                            <p:fltVal val="0"/>
                                          </p:val>
                                        </p:tav>
                                        <p:tav tm="100000">
                                          <p:val>
                                            <p:strVal val="#ppt_h"/>
                                          </p:val>
                                        </p:tav>
                                      </p:tavLst>
                                    </p:anim>
                                  </p:childTnLst>
                                </p:cTn>
                              </p:par>
                            </p:childTnLst>
                          </p:cTn>
                        </p:par>
                        <p:par>
                          <p:cTn id="206" fill="hold" nodeType="afterGroup">
                            <p:stCondLst>
                              <p:cond delay="5300"/>
                            </p:stCondLst>
                            <p:childTnLst>
                              <p:par>
                                <p:cTn id="207" presetID="23" presetClass="entr" presetSubtype="16" fill="hold" grpId="0" nodeType="afterEffect">
                                  <p:stCondLst>
                                    <p:cond delay="0"/>
                                  </p:stCondLst>
                                  <p:childTnLst>
                                    <p:set>
                                      <p:cBhvr>
                                        <p:cTn id="208" dur="1" fill="hold">
                                          <p:stCondLst>
                                            <p:cond delay="0"/>
                                          </p:stCondLst>
                                        </p:cTn>
                                        <p:tgtEl>
                                          <p:spTgt spid="183346"/>
                                        </p:tgtEl>
                                        <p:attrNameLst>
                                          <p:attrName>style.visibility</p:attrName>
                                        </p:attrNameLst>
                                      </p:cBhvr>
                                      <p:to>
                                        <p:strVal val="visible"/>
                                      </p:to>
                                    </p:set>
                                    <p:anim calcmode="lin" valueType="num">
                                      <p:cBhvr>
                                        <p:cTn id="209" dur="100" fill="hold"/>
                                        <p:tgtEl>
                                          <p:spTgt spid="183346"/>
                                        </p:tgtEl>
                                        <p:attrNameLst>
                                          <p:attrName>ppt_w</p:attrName>
                                        </p:attrNameLst>
                                      </p:cBhvr>
                                      <p:tavLst>
                                        <p:tav tm="0">
                                          <p:val>
                                            <p:fltVal val="0"/>
                                          </p:val>
                                        </p:tav>
                                        <p:tav tm="100000">
                                          <p:val>
                                            <p:strVal val="#ppt_w"/>
                                          </p:val>
                                        </p:tav>
                                      </p:tavLst>
                                    </p:anim>
                                    <p:anim calcmode="lin" valueType="num">
                                      <p:cBhvr>
                                        <p:cTn id="210" dur="100" fill="hold"/>
                                        <p:tgtEl>
                                          <p:spTgt spid="183346"/>
                                        </p:tgtEl>
                                        <p:attrNameLst>
                                          <p:attrName>ppt_h</p:attrName>
                                        </p:attrNameLst>
                                      </p:cBhvr>
                                      <p:tavLst>
                                        <p:tav tm="0">
                                          <p:val>
                                            <p:fltVal val="0"/>
                                          </p:val>
                                        </p:tav>
                                        <p:tav tm="100000">
                                          <p:val>
                                            <p:strVal val="#ppt_h"/>
                                          </p:val>
                                        </p:tav>
                                      </p:tavLst>
                                    </p:anim>
                                  </p:childTnLst>
                                </p:cTn>
                              </p:par>
                            </p:childTnLst>
                          </p:cTn>
                        </p:par>
                        <p:par>
                          <p:cTn id="211" fill="hold" nodeType="afterGroup">
                            <p:stCondLst>
                              <p:cond delay="5400"/>
                            </p:stCondLst>
                            <p:childTnLst>
                              <p:par>
                                <p:cTn id="212" presetID="23" presetClass="entr" presetSubtype="16" fill="hold" grpId="0" nodeType="afterEffect">
                                  <p:stCondLst>
                                    <p:cond delay="0"/>
                                  </p:stCondLst>
                                  <p:childTnLst>
                                    <p:set>
                                      <p:cBhvr>
                                        <p:cTn id="213" dur="1" fill="hold">
                                          <p:stCondLst>
                                            <p:cond delay="0"/>
                                          </p:stCondLst>
                                        </p:cTn>
                                        <p:tgtEl>
                                          <p:spTgt spid="183345"/>
                                        </p:tgtEl>
                                        <p:attrNameLst>
                                          <p:attrName>style.visibility</p:attrName>
                                        </p:attrNameLst>
                                      </p:cBhvr>
                                      <p:to>
                                        <p:strVal val="visible"/>
                                      </p:to>
                                    </p:set>
                                    <p:anim calcmode="lin" valueType="num">
                                      <p:cBhvr>
                                        <p:cTn id="214" dur="100" fill="hold"/>
                                        <p:tgtEl>
                                          <p:spTgt spid="183345"/>
                                        </p:tgtEl>
                                        <p:attrNameLst>
                                          <p:attrName>ppt_w</p:attrName>
                                        </p:attrNameLst>
                                      </p:cBhvr>
                                      <p:tavLst>
                                        <p:tav tm="0">
                                          <p:val>
                                            <p:fltVal val="0"/>
                                          </p:val>
                                        </p:tav>
                                        <p:tav tm="100000">
                                          <p:val>
                                            <p:strVal val="#ppt_w"/>
                                          </p:val>
                                        </p:tav>
                                      </p:tavLst>
                                    </p:anim>
                                    <p:anim calcmode="lin" valueType="num">
                                      <p:cBhvr>
                                        <p:cTn id="215" dur="100" fill="hold"/>
                                        <p:tgtEl>
                                          <p:spTgt spid="183345"/>
                                        </p:tgtEl>
                                        <p:attrNameLst>
                                          <p:attrName>ppt_h</p:attrName>
                                        </p:attrNameLst>
                                      </p:cBhvr>
                                      <p:tavLst>
                                        <p:tav tm="0">
                                          <p:val>
                                            <p:fltVal val="0"/>
                                          </p:val>
                                        </p:tav>
                                        <p:tav tm="100000">
                                          <p:val>
                                            <p:strVal val="#ppt_h"/>
                                          </p:val>
                                        </p:tav>
                                      </p:tavLst>
                                    </p:anim>
                                  </p:childTnLst>
                                </p:cTn>
                              </p:par>
                            </p:childTnLst>
                          </p:cTn>
                        </p:par>
                        <p:par>
                          <p:cTn id="216" fill="hold" nodeType="afterGroup">
                            <p:stCondLst>
                              <p:cond delay="5500"/>
                            </p:stCondLst>
                            <p:childTnLst>
                              <p:par>
                                <p:cTn id="217" presetID="23" presetClass="entr" presetSubtype="16" fill="hold" grpId="0" nodeType="afterEffect">
                                  <p:stCondLst>
                                    <p:cond delay="0"/>
                                  </p:stCondLst>
                                  <p:childTnLst>
                                    <p:set>
                                      <p:cBhvr>
                                        <p:cTn id="218" dur="1" fill="hold">
                                          <p:stCondLst>
                                            <p:cond delay="0"/>
                                          </p:stCondLst>
                                        </p:cTn>
                                        <p:tgtEl>
                                          <p:spTgt spid="183344"/>
                                        </p:tgtEl>
                                        <p:attrNameLst>
                                          <p:attrName>style.visibility</p:attrName>
                                        </p:attrNameLst>
                                      </p:cBhvr>
                                      <p:to>
                                        <p:strVal val="visible"/>
                                      </p:to>
                                    </p:set>
                                    <p:anim calcmode="lin" valueType="num">
                                      <p:cBhvr>
                                        <p:cTn id="219" dur="100" fill="hold"/>
                                        <p:tgtEl>
                                          <p:spTgt spid="183344"/>
                                        </p:tgtEl>
                                        <p:attrNameLst>
                                          <p:attrName>ppt_w</p:attrName>
                                        </p:attrNameLst>
                                      </p:cBhvr>
                                      <p:tavLst>
                                        <p:tav tm="0">
                                          <p:val>
                                            <p:fltVal val="0"/>
                                          </p:val>
                                        </p:tav>
                                        <p:tav tm="100000">
                                          <p:val>
                                            <p:strVal val="#ppt_w"/>
                                          </p:val>
                                        </p:tav>
                                      </p:tavLst>
                                    </p:anim>
                                    <p:anim calcmode="lin" valueType="num">
                                      <p:cBhvr>
                                        <p:cTn id="220" dur="100" fill="hold"/>
                                        <p:tgtEl>
                                          <p:spTgt spid="183344"/>
                                        </p:tgtEl>
                                        <p:attrNameLst>
                                          <p:attrName>ppt_h</p:attrName>
                                        </p:attrNameLst>
                                      </p:cBhvr>
                                      <p:tavLst>
                                        <p:tav tm="0">
                                          <p:val>
                                            <p:fltVal val="0"/>
                                          </p:val>
                                        </p:tav>
                                        <p:tav tm="100000">
                                          <p:val>
                                            <p:strVal val="#ppt_h"/>
                                          </p:val>
                                        </p:tav>
                                      </p:tavLst>
                                    </p:anim>
                                  </p:childTnLst>
                                </p:cTn>
                              </p:par>
                            </p:childTnLst>
                          </p:cTn>
                        </p:par>
                        <p:par>
                          <p:cTn id="221" fill="hold" nodeType="afterGroup">
                            <p:stCondLst>
                              <p:cond delay="5600"/>
                            </p:stCondLst>
                            <p:childTnLst>
                              <p:par>
                                <p:cTn id="222" presetID="23" presetClass="entr" presetSubtype="16" fill="hold" grpId="0" nodeType="afterEffect">
                                  <p:stCondLst>
                                    <p:cond delay="0"/>
                                  </p:stCondLst>
                                  <p:childTnLst>
                                    <p:set>
                                      <p:cBhvr>
                                        <p:cTn id="223" dur="1" fill="hold">
                                          <p:stCondLst>
                                            <p:cond delay="0"/>
                                          </p:stCondLst>
                                        </p:cTn>
                                        <p:tgtEl>
                                          <p:spTgt spid="183343"/>
                                        </p:tgtEl>
                                        <p:attrNameLst>
                                          <p:attrName>style.visibility</p:attrName>
                                        </p:attrNameLst>
                                      </p:cBhvr>
                                      <p:to>
                                        <p:strVal val="visible"/>
                                      </p:to>
                                    </p:set>
                                    <p:anim calcmode="lin" valueType="num">
                                      <p:cBhvr>
                                        <p:cTn id="224" dur="100" fill="hold"/>
                                        <p:tgtEl>
                                          <p:spTgt spid="183343"/>
                                        </p:tgtEl>
                                        <p:attrNameLst>
                                          <p:attrName>ppt_w</p:attrName>
                                        </p:attrNameLst>
                                      </p:cBhvr>
                                      <p:tavLst>
                                        <p:tav tm="0">
                                          <p:val>
                                            <p:fltVal val="0"/>
                                          </p:val>
                                        </p:tav>
                                        <p:tav tm="100000">
                                          <p:val>
                                            <p:strVal val="#ppt_w"/>
                                          </p:val>
                                        </p:tav>
                                      </p:tavLst>
                                    </p:anim>
                                    <p:anim calcmode="lin" valueType="num">
                                      <p:cBhvr>
                                        <p:cTn id="225" dur="100" fill="hold"/>
                                        <p:tgtEl>
                                          <p:spTgt spid="183343"/>
                                        </p:tgtEl>
                                        <p:attrNameLst>
                                          <p:attrName>ppt_h</p:attrName>
                                        </p:attrNameLst>
                                      </p:cBhvr>
                                      <p:tavLst>
                                        <p:tav tm="0">
                                          <p:val>
                                            <p:fltVal val="0"/>
                                          </p:val>
                                        </p:tav>
                                        <p:tav tm="100000">
                                          <p:val>
                                            <p:strVal val="#ppt_h"/>
                                          </p:val>
                                        </p:tav>
                                      </p:tavLst>
                                    </p:anim>
                                  </p:childTnLst>
                                </p:cTn>
                              </p:par>
                            </p:childTnLst>
                          </p:cTn>
                        </p:par>
                        <p:par>
                          <p:cTn id="226" fill="hold" nodeType="afterGroup">
                            <p:stCondLst>
                              <p:cond delay="5700"/>
                            </p:stCondLst>
                            <p:childTnLst>
                              <p:par>
                                <p:cTn id="227" presetID="23" presetClass="entr" presetSubtype="16" fill="hold" grpId="0" nodeType="afterEffect">
                                  <p:stCondLst>
                                    <p:cond delay="0"/>
                                  </p:stCondLst>
                                  <p:childTnLst>
                                    <p:set>
                                      <p:cBhvr>
                                        <p:cTn id="228" dur="1" fill="hold">
                                          <p:stCondLst>
                                            <p:cond delay="0"/>
                                          </p:stCondLst>
                                        </p:cTn>
                                        <p:tgtEl>
                                          <p:spTgt spid="183342"/>
                                        </p:tgtEl>
                                        <p:attrNameLst>
                                          <p:attrName>style.visibility</p:attrName>
                                        </p:attrNameLst>
                                      </p:cBhvr>
                                      <p:to>
                                        <p:strVal val="visible"/>
                                      </p:to>
                                    </p:set>
                                    <p:anim calcmode="lin" valueType="num">
                                      <p:cBhvr>
                                        <p:cTn id="229" dur="100" fill="hold"/>
                                        <p:tgtEl>
                                          <p:spTgt spid="183342"/>
                                        </p:tgtEl>
                                        <p:attrNameLst>
                                          <p:attrName>ppt_w</p:attrName>
                                        </p:attrNameLst>
                                      </p:cBhvr>
                                      <p:tavLst>
                                        <p:tav tm="0">
                                          <p:val>
                                            <p:fltVal val="0"/>
                                          </p:val>
                                        </p:tav>
                                        <p:tav tm="100000">
                                          <p:val>
                                            <p:strVal val="#ppt_w"/>
                                          </p:val>
                                        </p:tav>
                                      </p:tavLst>
                                    </p:anim>
                                    <p:anim calcmode="lin" valueType="num">
                                      <p:cBhvr>
                                        <p:cTn id="230" dur="100" fill="hold"/>
                                        <p:tgtEl>
                                          <p:spTgt spid="183342"/>
                                        </p:tgtEl>
                                        <p:attrNameLst>
                                          <p:attrName>ppt_h</p:attrName>
                                        </p:attrNameLst>
                                      </p:cBhvr>
                                      <p:tavLst>
                                        <p:tav tm="0">
                                          <p:val>
                                            <p:fltVal val="0"/>
                                          </p:val>
                                        </p:tav>
                                        <p:tav tm="100000">
                                          <p:val>
                                            <p:strVal val="#ppt_h"/>
                                          </p:val>
                                        </p:tav>
                                      </p:tavLst>
                                    </p:anim>
                                  </p:childTnLst>
                                </p:cTn>
                              </p:par>
                            </p:childTnLst>
                          </p:cTn>
                        </p:par>
                        <p:par>
                          <p:cTn id="231" fill="hold" nodeType="afterGroup">
                            <p:stCondLst>
                              <p:cond delay="5800"/>
                            </p:stCondLst>
                            <p:childTnLst>
                              <p:par>
                                <p:cTn id="232" presetID="23" presetClass="entr" presetSubtype="16" fill="hold" grpId="0" nodeType="afterEffect">
                                  <p:stCondLst>
                                    <p:cond delay="0"/>
                                  </p:stCondLst>
                                  <p:childTnLst>
                                    <p:set>
                                      <p:cBhvr>
                                        <p:cTn id="233" dur="1" fill="hold">
                                          <p:stCondLst>
                                            <p:cond delay="0"/>
                                          </p:stCondLst>
                                        </p:cTn>
                                        <p:tgtEl>
                                          <p:spTgt spid="183341"/>
                                        </p:tgtEl>
                                        <p:attrNameLst>
                                          <p:attrName>style.visibility</p:attrName>
                                        </p:attrNameLst>
                                      </p:cBhvr>
                                      <p:to>
                                        <p:strVal val="visible"/>
                                      </p:to>
                                    </p:set>
                                    <p:anim calcmode="lin" valueType="num">
                                      <p:cBhvr>
                                        <p:cTn id="234" dur="100" fill="hold"/>
                                        <p:tgtEl>
                                          <p:spTgt spid="183341"/>
                                        </p:tgtEl>
                                        <p:attrNameLst>
                                          <p:attrName>ppt_w</p:attrName>
                                        </p:attrNameLst>
                                      </p:cBhvr>
                                      <p:tavLst>
                                        <p:tav tm="0">
                                          <p:val>
                                            <p:fltVal val="0"/>
                                          </p:val>
                                        </p:tav>
                                        <p:tav tm="100000">
                                          <p:val>
                                            <p:strVal val="#ppt_w"/>
                                          </p:val>
                                        </p:tav>
                                      </p:tavLst>
                                    </p:anim>
                                    <p:anim calcmode="lin" valueType="num">
                                      <p:cBhvr>
                                        <p:cTn id="235" dur="100" fill="hold"/>
                                        <p:tgtEl>
                                          <p:spTgt spid="183341"/>
                                        </p:tgtEl>
                                        <p:attrNameLst>
                                          <p:attrName>ppt_h</p:attrName>
                                        </p:attrNameLst>
                                      </p:cBhvr>
                                      <p:tavLst>
                                        <p:tav tm="0">
                                          <p:val>
                                            <p:fltVal val="0"/>
                                          </p:val>
                                        </p:tav>
                                        <p:tav tm="100000">
                                          <p:val>
                                            <p:strVal val="#ppt_h"/>
                                          </p:val>
                                        </p:tav>
                                      </p:tavLst>
                                    </p:anim>
                                  </p:childTnLst>
                                </p:cTn>
                              </p:par>
                            </p:childTnLst>
                          </p:cTn>
                        </p:par>
                      </p:childTnLst>
                    </p:cTn>
                  </p:par>
                  <p:par>
                    <p:cTn id="236" fill="hold">
                      <p:stCondLst>
                        <p:cond delay="indefinite"/>
                      </p:stCondLst>
                      <p:childTnLst>
                        <p:par>
                          <p:cTn id="237" fill="hold" nodeType="afterGroup">
                            <p:stCondLst>
                              <p:cond delay="0"/>
                            </p:stCondLst>
                            <p:childTnLst>
                              <p:par>
                                <p:cTn id="238" presetID="2" presetClass="entr" presetSubtype="2" decel="54000" fill="hold" grpId="0" nodeType="clickEffect">
                                  <p:stCondLst>
                                    <p:cond delay="0"/>
                                  </p:stCondLst>
                                  <p:childTnLst>
                                    <p:set>
                                      <p:cBhvr>
                                        <p:cTn id="239" dur="1" fill="hold">
                                          <p:stCondLst>
                                            <p:cond delay="0"/>
                                          </p:stCondLst>
                                        </p:cTn>
                                        <p:tgtEl>
                                          <p:spTgt spid="183301"/>
                                        </p:tgtEl>
                                        <p:attrNameLst>
                                          <p:attrName>style.visibility</p:attrName>
                                        </p:attrNameLst>
                                      </p:cBhvr>
                                      <p:to>
                                        <p:strVal val="visible"/>
                                      </p:to>
                                    </p:set>
                                    <p:anim calcmode="lin" valueType="num">
                                      <p:cBhvr additive="base">
                                        <p:cTn id="240" dur="500" fill="hold"/>
                                        <p:tgtEl>
                                          <p:spTgt spid="183301"/>
                                        </p:tgtEl>
                                        <p:attrNameLst>
                                          <p:attrName>ppt_x</p:attrName>
                                        </p:attrNameLst>
                                      </p:cBhvr>
                                      <p:tavLst>
                                        <p:tav tm="0">
                                          <p:val>
                                            <p:strVal val="1+#ppt_w/2"/>
                                          </p:val>
                                        </p:tav>
                                        <p:tav tm="100000">
                                          <p:val>
                                            <p:strVal val="#ppt_x"/>
                                          </p:val>
                                        </p:tav>
                                      </p:tavLst>
                                    </p:anim>
                                    <p:anim calcmode="lin" valueType="num">
                                      <p:cBhvr additive="base">
                                        <p:cTn id="241" dur="500" fill="hold"/>
                                        <p:tgtEl>
                                          <p:spTgt spid="183301"/>
                                        </p:tgtEl>
                                        <p:attrNameLst>
                                          <p:attrName>ppt_y</p:attrName>
                                        </p:attrNameLst>
                                      </p:cBhvr>
                                      <p:tavLst>
                                        <p:tav tm="0">
                                          <p:val>
                                            <p:strVal val="#ppt_y"/>
                                          </p:val>
                                        </p:tav>
                                        <p:tav tm="100000">
                                          <p:val>
                                            <p:strVal val="#ppt_y"/>
                                          </p:val>
                                        </p:tav>
                                      </p:tavLst>
                                    </p:anim>
                                  </p:childTnLst>
                                </p:cTn>
                              </p:par>
                            </p:childTnLst>
                          </p:cTn>
                        </p:par>
                        <p:par>
                          <p:cTn id="242" fill="hold" nodeType="afterGroup">
                            <p:stCondLst>
                              <p:cond delay="500"/>
                            </p:stCondLst>
                            <p:childTnLst>
                              <p:par>
                                <p:cTn id="243" presetID="22" presetClass="entr" presetSubtype="4" fill="hold" grpId="0" nodeType="afterEffect">
                                  <p:stCondLst>
                                    <p:cond delay="0"/>
                                  </p:stCondLst>
                                  <p:childTnLst>
                                    <p:set>
                                      <p:cBhvr>
                                        <p:cTn id="244" dur="1" fill="hold">
                                          <p:stCondLst>
                                            <p:cond delay="0"/>
                                          </p:stCondLst>
                                        </p:cTn>
                                        <p:tgtEl>
                                          <p:spTgt spid="183306"/>
                                        </p:tgtEl>
                                        <p:attrNameLst>
                                          <p:attrName>style.visibility</p:attrName>
                                        </p:attrNameLst>
                                      </p:cBhvr>
                                      <p:to>
                                        <p:strVal val="visible"/>
                                      </p:to>
                                    </p:set>
                                    <p:animEffect transition="in" filter="wipe(down)">
                                      <p:cBhvr>
                                        <p:cTn id="245" dur="500"/>
                                        <p:tgtEl>
                                          <p:spTgt spid="183306"/>
                                        </p:tgtEl>
                                      </p:cBhvr>
                                    </p:animEffect>
                                  </p:childTnLst>
                                </p:cTn>
                              </p:par>
                            </p:childTnLst>
                          </p:cTn>
                        </p:par>
                        <p:par>
                          <p:cTn id="246" fill="hold">
                            <p:stCondLst>
                              <p:cond delay="1000"/>
                            </p:stCondLst>
                            <p:childTnLst>
                              <p:par>
                                <p:cTn id="247" presetID="10" presetClass="entr" presetSubtype="0" fill="hold" grpId="0" nodeType="afterEffect">
                                  <p:stCondLst>
                                    <p:cond delay="0"/>
                                  </p:stCondLst>
                                  <p:childTnLst>
                                    <p:set>
                                      <p:cBhvr>
                                        <p:cTn id="248" dur="1" fill="hold">
                                          <p:stCondLst>
                                            <p:cond delay="0"/>
                                          </p:stCondLst>
                                        </p:cTn>
                                        <p:tgtEl>
                                          <p:spTgt spid="183351"/>
                                        </p:tgtEl>
                                        <p:attrNameLst>
                                          <p:attrName>style.visibility</p:attrName>
                                        </p:attrNameLst>
                                      </p:cBhvr>
                                      <p:to>
                                        <p:strVal val="visible"/>
                                      </p:to>
                                    </p:set>
                                    <p:animEffect transition="in" filter="fade">
                                      <p:cBhvr>
                                        <p:cTn id="249" dur="400"/>
                                        <p:tgtEl>
                                          <p:spTgt spid="183351"/>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183352"/>
                                        </p:tgtEl>
                                        <p:attrNameLst>
                                          <p:attrName>style.visibility</p:attrName>
                                        </p:attrNameLst>
                                      </p:cBhvr>
                                      <p:to>
                                        <p:strVal val="visible"/>
                                      </p:to>
                                    </p:set>
                                    <p:animEffect transition="in" filter="fade">
                                      <p:cBhvr>
                                        <p:cTn id="252" dur="400"/>
                                        <p:tgtEl>
                                          <p:spTgt spid="183352"/>
                                        </p:tgtEl>
                                      </p:cBhvr>
                                    </p:animEffect>
                                  </p:childTnLst>
                                </p:cTn>
                              </p:par>
                            </p:childTnLst>
                          </p:cTn>
                        </p:par>
                        <p:par>
                          <p:cTn id="253" fill="hold">
                            <p:stCondLst>
                              <p:cond delay="1400"/>
                            </p:stCondLst>
                            <p:childTnLst>
                              <p:par>
                                <p:cTn id="254" presetID="10" presetClass="entr" presetSubtype="0" fill="hold" grpId="0" nodeType="afterEffect">
                                  <p:stCondLst>
                                    <p:cond delay="0"/>
                                  </p:stCondLst>
                                  <p:childTnLst>
                                    <p:set>
                                      <p:cBhvr>
                                        <p:cTn id="255" dur="1" fill="hold">
                                          <p:stCondLst>
                                            <p:cond delay="0"/>
                                          </p:stCondLst>
                                        </p:cTn>
                                        <p:tgtEl>
                                          <p:spTgt spid="183353"/>
                                        </p:tgtEl>
                                        <p:attrNameLst>
                                          <p:attrName>style.visibility</p:attrName>
                                        </p:attrNameLst>
                                      </p:cBhvr>
                                      <p:to>
                                        <p:strVal val="visible"/>
                                      </p:to>
                                    </p:set>
                                    <p:animEffect transition="in" filter="fade">
                                      <p:cBhvr>
                                        <p:cTn id="256" dur="400"/>
                                        <p:tgtEl>
                                          <p:spTgt spid="183353"/>
                                        </p:tgtEl>
                                      </p:cBhvr>
                                    </p:animEffect>
                                  </p:childTnLst>
                                </p:cTn>
                              </p:par>
                              <p:par>
                                <p:cTn id="257" presetID="10" presetClass="entr" presetSubtype="0" fill="hold" grpId="0" nodeType="withEffect">
                                  <p:stCondLst>
                                    <p:cond delay="0"/>
                                  </p:stCondLst>
                                  <p:childTnLst>
                                    <p:set>
                                      <p:cBhvr>
                                        <p:cTn id="258" dur="1" fill="hold">
                                          <p:stCondLst>
                                            <p:cond delay="0"/>
                                          </p:stCondLst>
                                        </p:cTn>
                                        <p:tgtEl>
                                          <p:spTgt spid="183354"/>
                                        </p:tgtEl>
                                        <p:attrNameLst>
                                          <p:attrName>style.visibility</p:attrName>
                                        </p:attrNameLst>
                                      </p:cBhvr>
                                      <p:to>
                                        <p:strVal val="visible"/>
                                      </p:to>
                                    </p:set>
                                    <p:animEffect transition="in" filter="fade">
                                      <p:cBhvr>
                                        <p:cTn id="259" dur="400"/>
                                        <p:tgtEl>
                                          <p:spTgt spid="183354"/>
                                        </p:tgtEl>
                                      </p:cBhvr>
                                    </p:animEffect>
                                  </p:childTnLst>
                                </p:cTn>
                              </p:par>
                              <p:par>
                                <p:cTn id="260" presetID="10" presetClass="entr" presetSubtype="0" fill="hold" grpId="0" nodeType="withEffect">
                                  <p:stCondLst>
                                    <p:cond delay="0"/>
                                  </p:stCondLst>
                                  <p:childTnLst>
                                    <p:set>
                                      <p:cBhvr>
                                        <p:cTn id="261" dur="1" fill="hold">
                                          <p:stCondLst>
                                            <p:cond delay="0"/>
                                          </p:stCondLst>
                                        </p:cTn>
                                        <p:tgtEl>
                                          <p:spTgt spid="183355"/>
                                        </p:tgtEl>
                                        <p:attrNameLst>
                                          <p:attrName>style.visibility</p:attrName>
                                        </p:attrNameLst>
                                      </p:cBhvr>
                                      <p:to>
                                        <p:strVal val="visible"/>
                                      </p:to>
                                    </p:set>
                                    <p:animEffect transition="in" filter="fade">
                                      <p:cBhvr>
                                        <p:cTn id="262" dur="400"/>
                                        <p:tgtEl>
                                          <p:spTgt spid="183355"/>
                                        </p:tgtEl>
                                      </p:cBhvr>
                                    </p:animEffect>
                                  </p:childTnLst>
                                </p:cTn>
                              </p:par>
                              <p:par>
                                <p:cTn id="263" presetID="10" presetClass="entr" presetSubtype="0" fill="hold" grpId="0" nodeType="withEffect">
                                  <p:stCondLst>
                                    <p:cond delay="0"/>
                                  </p:stCondLst>
                                  <p:childTnLst>
                                    <p:set>
                                      <p:cBhvr>
                                        <p:cTn id="264" dur="1" fill="hold">
                                          <p:stCondLst>
                                            <p:cond delay="0"/>
                                          </p:stCondLst>
                                        </p:cTn>
                                        <p:tgtEl>
                                          <p:spTgt spid="183356"/>
                                        </p:tgtEl>
                                        <p:attrNameLst>
                                          <p:attrName>style.visibility</p:attrName>
                                        </p:attrNameLst>
                                      </p:cBhvr>
                                      <p:to>
                                        <p:strVal val="visible"/>
                                      </p:to>
                                    </p:set>
                                    <p:animEffect transition="in" filter="fade">
                                      <p:cBhvr>
                                        <p:cTn id="265" dur="400"/>
                                        <p:tgtEl>
                                          <p:spTgt spid="183356"/>
                                        </p:tgtEl>
                                      </p:cBhvr>
                                    </p:animEffect>
                                  </p:childTnLst>
                                </p:cTn>
                              </p:par>
                              <p:par>
                                <p:cTn id="266" presetID="10" presetClass="entr" presetSubtype="0" fill="hold" grpId="0" nodeType="withEffect">
                                  <p:stCondLst>
                                    <p:cond delay="0"/>
                                  </p:stCondLst>
                                  <p:childTnLst>
                                    <p:set>
                                      <p:cBhvr>
                                        <p:cTn id="267" dur="1" fill="hold">
                                          <p:stCondLst>
                                            <p:cond delay="0"/>
                                          </p:stCondLst>
                                        </p:cTn>
                                        <p:tgtEl>
                                          <p:spTgt spid="183357"/>
                                        </p:tgtEl>
                                        <p:attrNameLst>
                                          <p:attrName>style.visibility</p:attrName>
                                        </p:attrNameLst>
                                      </p:cBhvr>
                                      <p:to>
                                        <p:strVal val="visible"/>
                                      </p:to>
                                    </p:set>
                                    <p:animEffect transition="in" filter="fade">
                                      <p:cBhvr>
                                        <p:cTn id="268" dur="400"/>
                                        <p:tgtEl>
                                          <p:spTgt spid="183357"/>
                                        </p:tgtEl>
                                      </p:cBhvr>
                                    </p:animEffect>
                                  </p:childTnLst>
                                </p:cTn>
                              </p:par>
                            </p:childTnLst>
                          </p:cTn>
                        </p:par>
                        <p:par>
                          <p:cTn id="269" fill="hold">
                            <p:stCondLst>
                              <p:cond delay="1800"/>
                            </p:stCondLst>
                            <p:childTnLst>
                              <p:par>
                                <p:cTn id="270" presetID="23" presetClass="entr" presetSubtype="16" fill="hold" grpId="0" nodeType="afterEffect">
                                  <p:stCondLst>
                                    <p:cond delay="0"/>
                                  </p:stCondLst>
                                  <p:childTnLst>
                                    <p:set>
                                      <p:cBhvr>
                                        <p:cTn id="271" dur="1" fill="hold">
                                          <p:stCondLst>
                                            <p:cond delay="0"/>
                                          </p:stCondLst>
                                        </p:cTn>
                                        <p:tgtEl>
                                          <p:spTgt spid="183367"/>
                                        </p:tgtEl>
                                        <p:attrNameLst>
                                          <p:attrName>style.visibility</p:attrName>
                                        </p:attrNameLst>
                                      </p:cBhvr>
                                      <p:to>
                                        <p:strVal val="visible"/>
                                      </p:to>
                                    </p:set>
                                    <p:anim calcmode="lin" valueType="num">
                                      <p:cBhvr>
                                        <p:cTn id="272" dur="100" fill="hold"/>
                                        <p:tgtEl>
                                          <p:spTgt spid="183367"/>
                                        </p:tgtEl>
                                        <p:attrNameLst>
                                          <p:attrName>ppt_w</p:attrName>
                                        </p:attrNameLst>
                                      </p:cBhvr>
                                      <p:tavLst>
                                        <p:tav tm="0">
                                          <p:val>
                                            <p:fltVal val="0"/>
                                          </p:val>
                                        </p:tav>
                                        <p:tav tm="100000">
                                          <p:val>
                                            <p:strVal val="#ppt_w"/>
                                          </p:val>
                                        </p:tav>
                                      </p:tavLst>
                                    </p:anim>
                                    <p:anim calcmode="lin" valueType="num">
                                      <p:cBhvr>
                                        <p:cTn id="273" dur="100" fill="hold"/>
                                        <p:tgtEl>
                                          <p:spTgt spid="183367"/>
                                        </p:tgtEl>
                                        <p:attrNameLst>
                                          <p:attrName>ppt_h</p:attrName>
                                        </p:attrNameLst>
                                      </p:cBhvr>
                                      <p:tavLst>
                                        <p:tav tm="0">
                                          <p:val>
                                            <p:fltVal val="0"/>
                                          </p:val>
                                        </p:tav>
                                        <p:tav tm="100000">
                                          <p:val>
                                            <p:strVal val="#ppt_h"/>
                                          </p:val>
                                        </p:tav>
                                      </p:tavLst>
                                    </p:anim>
                                  </p:childTnLst>
                                </p:cTn>
                              </p:par>
                            </p:childTnLst>
                          </p:cTn>
                        </p:par>
                        <p:par>
                          <p:cTn id="274" fill="hold" nodeType="afterGroup">
                            <p:stCondLst>
                              <p:cond delay="1900"/>
                            </p:stCondLst>
                            <p:childTnLst>
                              <p:par>
                                <p:cTn id="275" presetID="23" presetClass="entr" presetSubtype="16" fill="hold" grpId="0" nodeType="afterEffect">
                                  <p:stCondLst>
                                    <p:cond delay="0"/>
                                  </p:stCondLst>
                                  <p:childTnLst>
                                    <p:set>
                                      <p:cBhvr>
                                        <p:cTn id="276" dur="1" fill="hold">
                                          <p:stCondLst>
                                            <p:cond delay="0"/>
                                          </p:stCondLst>
                                        </p:cTn>
                                        <p:tgtEl>
                                          <p:spTgt spid="183366"/>
                                        </p:tgtEl>
                                        <p:attrNameLst>
                                          <p:attrName>style.visibility</p:attrName>
                                        </p:attrNameLst>
                                      </p:cBhvr>
                                      <p:to>
                                        <p:strVal val="visible"/>
                                      </p:to>
                                    </p:set>
                                    <p:anim calcmode="lin" valueType="num">
                                      <p:cBhvr>
                                        <p:cTn id="277" dur="100" fill="hold"/>
                                        <p:tgtEl>
                                          <p:spTgt spid="183366"/>
                                        </p:tgtEl>
                                        <p:attrNameLst>
                                          <p:attrName>ppt_w</p:attrName>
                                        </p:attrNameLst>
                                      </p:cBhvr>
                                      <p:tavLst>
                                        <p:tav tm="0">
                                          <p:val>
                                            <p:fltVal val="0"/>
                                          </p:val>
                                        </p:tav>
                                        <p:tav tm="100000">
                                          <p:val>
                                            <p:strVal val="#ppt_w"/>
                                          </p:val>
                                        </p:tav>
                                      </p:tavLst>
                                    </p:anim>
                                    <p:anim calcmode="lin" valueType="num">
                                      <p:cBhvr>
                                        <p:cTn id="278" dur="100" fill="hold"/>
                                        <p:tgtEl>
                                          <p:spTgt spid="183366"/>
                                        </p:tgtEl>
                                        <p:attrNameLst>
                                          <p:attrName>ppt_h</p:attrName>
                                        </p:attrNameLst>
                                      </p:cBhvr>
                                      <p:tavLst>
                                        <p:tav tm="0">
                                          <p:val>
                                            <p:fltVal val="0"/>
                                          </p:val>
                                        </p:tav>
                                        <p:tav tm="100000">
                                          <p:val>
                                            <p:strVal val="#ppt_h"/>
                                          </p:val>
                                        </p:tav>
                                      </p:tavLst>
                                    </p:anim>
                                  </p:childTnLst>
                                </p:cTn>
                              </p:par>
                            </p:childTnLst>
                          </p:cTn>
                        </p:par>
                        <p:par>
                          <p:cTn id="279" fill="hold" nodeType="afterGroup">
                            <p:stCondLst>
                              <p:cond delay="2000"/>
                            </p:stCondLst>
                            <p:childTnLst>
                              <p:par>
                                <p:cTn id="280" presetID="23" presetClass="entr" presetSubtype="16" fill="hold" grpId="0" nodeType="afterEffect">
                                  <p:stCondLst>
                                    <p:cond delay="0"/>
                                  </p:stCondLst>
                                  <p:childTnLst>
                                    <p:set>
                                      <p:cBhvr>
                                        <p:cTn id="281" dur="1" fill="hold">
                                          <p:stCondLst>
                                            <p:cond delay="0"/>
                                          </p:stCondLst>
                                        </p:cTn>
                                        <p:tgtEl>
                                          <p:spTgt spid="183365"/>
                                        </p:tgtEl>
                                        <p:attrNameLst>
                                          <p:attrName>style.visibility</p:attrName>
                                        </p:attrNameLst>
                                      </p:cBhvr>
                                      <p:to>
                                        <p:strVal val="visible"/>
                                      </p:to>
                                    </p:set>
                                    <p:anim calcmode="lin" valueType="num">
                                      <p:cBhvr>
                                        <p:cTn id="282" dur="100" fill="hold"/>
                                        <p:tgtEl>
                                          <p:spTgt spid="183365"/>
                                        </p:tgtEl>
                                        <p:attrNameLst>
                                          <p:attrName>ppt_w</p:attrName>
                                        </p:attrNameLst>
                                      </p:cBhvr>
                                      <p:tavLst>
                                        <p:tav tm="0">
                                          <p:val>
                                            <p:fltVal val="0"/>
                                          </p:val>
                                        </p:tav>
                                        <p:tav tm="100000">
                                          <p:val>
                                            <p:strVal val="#ppt_w"/>
                                          </p:val>
                                        </p:tav>
                                      </p:tavLst>
                                    </p:anim>
                                    <p:anim calcmode="lin" valueType="num">
                                      <p:cBhvr>
                                        <p:cTn id="283" dur="100" fill="hold"/>
                                        <p:tgtEl>
                                          <p:spTgt spid="183365"/>
                                        </p:tgtEl>
                                        <p:attrNameLst>
                                          <p:attrName>ppt_h</p:attrName>
                                        </p:attrNameLst>
                                      </p:cBhvr>
                                      <p:tavLst>
                                        <p:tav tm="0">
                                          <p:val>
                                            <p:fltVal val="0"/>
                                          </p:val>
                                        </p:tav>
                                        <p:tav tm="100000">
                                          <p:val>
                                            <p:strVal val="#ppt_h"/>
                                          </p:val>
                                        </p:tav>
                                      </p:tavLst>
                                    </p:anim>
                                  </p:childTnLst>
                                </p:cTn>
                              </p:par>
                            </p:childTnLst>
                          </p:cTn>
                        </p:par>
                        <p:par>
                          <p:cTn id="284" fill="hold" nodeType="afterGroup">
                            <p:stCondLst>
                              <p:cond delay="2100"/>
                            </p:stCondLst>
                            <p:childTnLst>
                              <p:par>
                                <p:cTn id="285" presetID="23" presetClass="entr" presetSubtype="16" fill="hold" grpId="0" nodeType="afterEffect">
                                  <p:stCondLst>
                                    <p:cond delay="0"/>
                                  </p:stCondLst>
                                  <p:childTnLst>
                                    <p:set>
                                      <p:cBhvr>
                                        <p:cTn id="286" dur="1" fill="hold">
                                          <p:stCondLst>
                                            <p:cond delay="0"/>
                                          </p:stCondLst>
                                        </p:cTn>
                                        <p:tgtEl>
                                          <p:spTgt spid="183364"/>
                                        </p:tgtEl>
                                        <p:attrNameLst>
                                          <p:attrName>style.visibility</p:attrName>
                                        </p:attrNameLst>
                                      </p:cBhvr>
                                      <p:to>
                                        <p:strVal val="visible"/>
                                      </p:to>
                                    </p:set>
                                    <p:anim calcmode="lin" valueType="num">
                                      <p:cBhvr>
                                        <p:cTn id="287" dur="100" fill="hold"/>
                                        <p:tgtEl>
                                          <p:spTgt spid="183364"/>
                                        </p:tgtEl>
                                        <p:attrNameLst>
                                          <p:attrName>ppt_w</p:attrName>
                                        </p:attrNameLst>
                                      </p:cBhvr>
                                      <p:tavLst>
                                        <p:tav tm="0">
                                          <p:val>
                                            <p:fltVal val="0"/>
                                          </p:val>
                                        </p:tav>
                                        <p:tav tm="100000">
                                          <p:val>
                                            <p:strVal val="#ppt_w"/>
                                          </p:val>
                                        </p:tav>
                                      </p:tavLst>
                                    </p:anim>
                                    <p:anim calcmode="lin" valueType="num">
                                      <p:cBhvr>
                                        <p:cTn id="288" dur="100" fill="hold"/>
                                        <p:tgtEl>
                                          <p:spTgt spid="183364"/>
                                        </p:tgtEl>
                                        <p:attrNameLst>
                                          <p:attrName>ppt_h</p:attrName>
                                        </p:attrNameLst>
                                      </p:cBhvr>
                                      <p:tavLst>
                                        <p:tav tm="0">
                                          <p:val>
                                            <p:fltVal val="0"/>
                                          </p:val>
                                        </p:tav>
                                        <p:tav tm="100000">
                                          <p:val>
                                            <p:strVal val="#ppt_h"/>
                                          </p:val>
                                        </p:tav>
                                      </p:tavLst>
                                    </p:anim>
                                  </p:childTnLst>
                                </p:cTn>
                              </p:par>
                            </p:childTnLst>
                          </p:cTn>
                        </p:par>
                        <p:par>
                          <p:cTn id="289" fill="hold" nodeType="afterGroup">
                            <p:stCondLst>
                              <p:cond delay="2200"/>
                            </p:stCondLst>
                            <p:childTnLst>
                              <p:par>
                                <p:cTn id="290" presetID="23" presetClass="entr" presetSubtype="16" fill="hold" grpId="0" nodeType="afterEffect">
                                  <p:stCondLst>
                                    <p:cond delay="0"/>
                                  </p:stCondLst>
                                  <p:childTnLst>
                                    <p:set>
                                      <p:cBhvr>
                                        <p:cTn id="291" dur="1" fill="hold">
                                          <p:stCondLst>
                                            <p:cond delay="0"/>
                                          </p:stCondLst>
                                        </p:cTn>
                                        <p:tgtEl>
                                          <p:spTgt spid="183363"/>
                                        </p:tgtEl>
                                        <p:attrNameLst>
                                          <p:attrName>style.visibility</p:attrName>
                                        </p:attrNameLst>
                                      </p:cBhvr>
                                      <p:to>
                                        <p:strVal val="visible"/>
                                      </p:to>
                                    </p:set>
                                    <p:anim calcmode="lin" valueType="num">
                                      <p:cBhvr>
                                        <p:cTn id="292" dur="100" fill="hold"/>
                                        <p:tgtEl>
                                          <p:spTgt spid="183363"/>
                                        </p:tgtEl>
                                        <p:attrNameLst>
                                          <p:attrName>ppt_w</p:attrName>
                                        </p:attrNameLst>
                                      </p:cBhvr>
                                      <p:tavLst>
                                        <p:tav tm="0">
                                          <p:val>
                                            <p:fltVal val="0"/>
                                          </p:val>
                                        </p:tav>
                                        <p:tav tm="100000">
                                          <p:val>
                                            <p:strVal val="#ppt_w"/>
                                          </p:val>
                                        </p:tav>
                                      </p:tavLst>
                                    </p:anim>
                                    <p:anim calcmode="lin" valueType="num">
                                      <p:cBhvr>
                                        <p:cTn id="293" dur="100" fill="hold"/>
                                        <p:tgtEl>
                                          <p:spTgt spid="183363"/>
                                        </p:tgtEl>
                                        <p:attrNameLst>
                                          <p:attrName>ppt_h</p:attrName>
                                        </p:attrNameLst>
                                      </p:cBhvr>
                                      <p:tavLst>
                                        <p:tav tm="0">
                                          <p:val>
                                            <p:fltVal val="0"/>
                                          </p:val>
                                        </p:tav>
                                        <p:tav tm="100000">
                                          <p:val>
                                            <p:strVal val="#ppt_h"/>
                                          </p:val>
                                        </p:tav>
                                      </p:tavLst>
                                    </p:anim>
                                  </p:childTnLst>
                                </p:cTn>
                              </p:par>
                            </p:childTnLst>
                          </p:cTn>
                        </p:par>
                        <p:par>
                          <p:cTn id="294" fill="hold" nodeType="afterGroup">
                            <p:stCondLst>
                              <p:cond delay="2300"/>
                            </p:stCondLst>
                            <p:childTnLst>
                              <p:par>
                                <p:cTn id="295" presetID="23" presetClass="entr" presetSubtype="16" fill="hold" grpId="0" nodeType="afterEffect">
                                  <p:stCondLst>
                                    <p:cond delay="0"/>
                                  </p:stCondLst>
                                  <p:childTnLst>
                                    <p:set>
                                      <p:cBhvr>
                                        <p:cTn id="296" dur="1" fill="hold">
                                          <p:stCondLst>
                                            <p:cond delay="0"/>
                                          </p:stCondLst>
                                        </p:cTn>
                                        <p:tgtEl>
                                          <p:spTgt spid="183362"/>
                                        </p:tgtEl>
                                        <p:attrNameLst>
                                          <p:attrName>style.visibility</p:attrName>
                                        </p:attrNameLst>
                                      </p:cBhvr>
                                      <p:to>
                                        <p:strVal val="visible"/>
                                      </p:to>
                                    </p:set>
                                    <p:anim calcmode="lin" valueType="num">
                                      <p:cBhvr>
                                        <p:cTn id="297" dur="100" fill="hold"/>
                                        <p:tgtEl>
                                          <p:spTgt spid="183362"/>
                                        </p:tgtEl>
                                        <p:attrNameLst>
                                          <p:attrName>ppt_w</p:attrName>
                                        </p:attrNameLst>
                                      </p:cBhvr>
                                      <p:tavLst>
                                        <p:tav tm="0">
                                          <p:val>
                                            <p:fltVal val="0"/>
                                          </p:val>
                                        </p:tav>
                                        <p:tav tm="100000">
                                          <p:val>
                                            <p:strVal val="#ppt_w"/>
                                          </p:val>
                                        </p:tav>
                                      </p:tavLst>
                                    </p:anim>
                                    <p:anim calcmode="lin" valueType="num">
                                      <p:cBhvr>
                                        <p:cTn id="298" dur="100" fill="hold"/>
                                        <p:tgtEl>
                                          <p:spTgt spid="183362"/>
                                        </p:tgtEl>
                                        <p:attrNameLst>
                                          <p:attrName>ppt_h</p:attrName>
                                        </p:attrNameLst>
                                      </p:cBhvr>
                                      <p:tavLst>
                                        <p:tav tm="0">
                                          <p:val>
                                            <p:fltVal val="0"/>
                                          </p:val>
                                        </p:tav>
                                        <p:tav tm="100000">
                                          <p:val>
                                            <p:strVal val="#ppt_h"/>
                                          </p:val>
                                        </p:tav>
                                      </p:tavLst>
                                    </p:anim>
                                  </p:childTnLst>
                                </p:cTn>
                              </p:par>
                            </p:childTnLst>
                          </p:cTn>
                        </p:par>
                        <p:par>
                          <p:cTn id="299" fill="hold" nodeType="afterGroup">
                            <p:stCondLst>
                              <p:cond delay="2400"/>
                            </p:stCondLst>
                            <p:childTnLst>
                              <p:par>
                                <p:cTn id="300" presetID="23" presetClass="entr" presetSubtype="16" fill="hold" grpId="0" nodeType="afterEffect">
                                  <p:stCondLst>
                                    <p:cond delay="0"/>
                                  </p:stCondLst>
                                  <p:childTnLst>
                                    <p:set>
                                      <p:cBhvr>
                                        <p:cTn id="301" dur="1" fill="hold">
                                          <p:stCondLst>
                                            <p:cond delay="0"/>
                                          </p:stCondLst>
                                        </p:cTn>
                                        <p:tgtEl>
                                          <p:spTgt spid="183361"/>
                                        </p:tgtEl>
                                        <p:attrNameLst>
                                          <p:attrName>style.visibility</p:attrName>
                                        </p:attrNameLst>
                                      </p:cBhvr>
                                      <p:to>
                                        <p:strVal val="visible"/>
                                      </p:to>
                                    </p:set>
                                    <p:anim calcmode="lin" valueType="num">
                                      <p:cBhvr>
                                        <p:cTn id="302" dur="100" fill="hold"/>
                                        <p:tgtEl>
                                          <p:spTgt spid="183361"/>
                                        </p:tgtEl>
                                        <p:attrNameLst>
                                          <p:attrName>ppt_w</p:attrName>
                                        </p:attrNameLst>
                                      </p:cBhvr>
                                      <p:tavLst>
                                        <p:tav tm="0">
                                          <p:val>
                                            <p:fltVal val="0"/>
                                          </p:val>
                                        </p:tav>
                                        <p:tav tm="100000">
                                          <p:val>
                                            <p:strVal val="#ppt_w"/>
                                          </p:val>
                                        </p:tav>
                                      </p:tavLst>
                                    </p:anim>
                                    <p:anim calcmode="lin" valueType="num">
                                      <p:cBhvr>
                                        <p:cTn id="303" dur="100" fill="hold"/>
                                        <p:tgtEl>
                                          <p:spTgt spid="183361"/>
                                        </p:tgtEl>
                                        <p:attrNameLst>
                                          <p:attrName>ppt_h</p:attrName>
                                        </p:attrNameLst>
                                      </p:cBhvr>
                                      <p:tavLst>
                                        <p:tav tm="0">
                                          <p:val>
                                            <p:fltVal val="0"/>
                                          </p:val>
                                        </p:tav>
                                        <p:tav tm="100000">
                                          <p:val>
                                            <p:strVal val="#ppt_h"/>
                                          </p:val>
                                        </p:tav>
                                      </p:tavLst>
                                    </p:anim>
                                  </p:childTnLst>
                                </p:cTn>
                              </p:par>
                            </p:childTnLst>
                          </p:cTn>
                        </p:par>
                        <p:par>
                          <p:cTn id="304" fill="hold" nodeType="afterGroup">
                            <p:stCondLst>
                              <p:cond delay="2500"/>
                            </p:stCondLst>
                            <p:childTnLst>
                              <p:par>
                                <p:cTn id="305" presetID="23" presetClass="entr" presetSubtype="16" fill="hold" grpId="0" nodeType="afterEffect">
                                  <p:stCondLst>
                                    <p:cond delay="0"/>
                                  </p:stCondLst>
                                  <p:childTnLst>
                                    <p:set>
                                      <p:cBhvr>
                                        <p:cTn id="306" dur="1" fill="hold">
                                          <p:stCondLst>
                                            <p:cond delay="0"/>
                                          </p:stCondLst>
                                        </p:cTn>
                                        <p:tgtEl>
                                          <p:spTgt spid="183360"/>
                                        </p:tgtEl>
                                        <p:attrNameLst>
                                          <p:attrName>style.visibility</p:attrName>
                                        </p:attrNameLst>
                                      </p:cBhvr>
                                      <p:to>
                                        <p:strVal val="visible"/>
                                      </p:to>
                                    </p:set>
                                    <p:anim calcmode="lin" valueType="num">
                                      <p:cBhvr>
                                        <p:cTn id="307" dur="100" fill="hold"/>
                                        <p:tgtEl>
                                          <p:spTgt spid="183360"/>
                                        </p:tgtEl>
                                        <p:attrNameLst>
                                          <p:attrName>ppt_w</p:attrName>
                                        </p:attrNameLst>
                                      </p:cBhvr>
                                      <p:tavLst>
                                        <p:tav tm="0">
                                          <p:val>
                                            <p:fltVal val="0"/>
                                          </p:val>
                                        </p:tav>
                                        <p:tav tm="100000">
                                          <p:val>
                                            <p:strVal val="#ppt_w"/>
                                          </p:val>
                                        </p:tav>
                                      </p:tavLst>
                                    </p:anim>
                                    <p:anim calcmode="lin" valueType="num">
                                      <p:cBhvr>
                                        <p:cTn id="308" dur="100" fill="hold"/>
                                        <p:tgtEl>
                                          <p:spTgt spid="183360"/>
                                        </p:tgtEl>
                                        <p:attrNameLst>
                                          <p:attrName>ppt_h</p:attrName>
                                        </p:attrNameLst>
                                      </p:cBhvr>
                                      <p:tavLst>
                                        <p:tav tm="0">
                                          <p:val>
                                            <p:fltVal val="0"/>
                                          </p:val>
                                        </p:tav>
                                        <p:tav tm="100000">
                                          <p:val>
                                            <p:strVal val="#ppt_h"/>
                                          </p:val>
                                        </p:tav>
                                      </p:tavLst>
                                    </p:anim>
                                  </p:childTnLst>
                                </p:cTn>
                              </p:par>
                            </p:childTnLst>
                          </p:cTn>
                        </p:par>
                        <p:par>
                          <p:cTn id="309" fill="hold" nodeType="afterGroup">
                            <p:stCondLst>
                              <p:cond delay="2600"/>
                            </p:stCondLst>
                            <p:childTnLst>
                              <p:par>
                                <p:cTn id="310" presetID="23" presetClass="entr" presetSubtype="16" fill="hold" grpId="0" nodeType="afterEffect">
                                  <p:stCondLst>
                                    <p:cond delay="0"/>
                                  </p:stCondLst>
                                  <p:childTnLst>
                                    <p:set>
                                      <p:cBhvr>
                                        <p:cTn id="311" dur="1" fill="hold">
                                          <p:stCondLst>
                                            <p:cond delay="0"/>
                                          </p:stCondLst>
                                        </p:cTn>
                                        <p:tgtEl>
                                          <p:spTgt spid="183359"/>
                                        </p:tgtEl>
                                        <p:attrNameLst>
                                          <p:attrName>style.visibility</p:attrName>
                                        </p:attrNameLst>
                                      </p:cBhvr>
                                      <p:to>
                                        <p:strVal val="visible"/>
                                      </p:to>
                                    </p:set>
                                    <p:anim calcmode="lin" valueType="num">
                                      <p:cBhvr>
                                        <p:cTn id="312" dur="100" fill="hold"/>
                                        <p:tgtEl>
                                          <p:spTgt spid="183359"/>
                                        </p:tgtEl>
                                        <p:attrNameLst>
                                          <p:attrName>ppt_w</p:attrName>
                                        </p:attrNameLst>
                                      </p:cBhvr>
                                      <p:tavLst>
                                        <p:tav tm="0">
                                          <p:val>
                                            <p:fltVal val="0"/>
                                          </p:val>
                                        </p:tav>
                                        <p:tav tm="100000">
                                          <p:val>
                                            <p:strVal val="#ppt_w"/>
                                          </p:val>
                                        </p:tav>
                                      </p:tavLst>
                                    </p:anim>
                                    <p:anim calcmode="lin" valueType="num">
                                      <p:cBhvr>
                                        <p:cTn id="313" dur="100" fill="hold"/>
                                        <p:tgtEl>
                                          <p:spTgt spid="183359"/>
                                        </p:tgtEl>
                                        <p:attrNameLst>
                                          <p:attrName>ppt_h</p:attrName>
                                        </p:attrNameLst>
                                      </p:cBhvr>
                                      <p:tavLst>
                                        <p:tav tm="0">
                                          <p:val>
                                            <p:fltVal val="0"/>
                                          </p:val>
                                        </p:tav>
                                        <p:tav tm="100000">
                                          <p:val>
                                            <p:strVal val="#ppt_h"/>
                                          </p:val>
                                        </p:tav>
                                      </p:tavLst>
                                    </p:anim>
                                  </p:childTnLst>
                                </p:cTn>
                              </p:par>
                            </p:childTnLst>
                          </p:cTn>
                        </p:par>
                        <p:par>
                          <p:cTn id="314" fill="hold" nodeType="afterGroup">
                            <p:stCondLst>
                              <p:cond delay="2700"/>
                            </p:stCondLst>
                            <p:childTnLst>
                              <p:par>
                                <p:cTn id="315" presetID="23" presetClass="entr" presetSubtype="16" fill="hold" grpId="0" nodeType="afterEffect">
                                  <p:stCondLst>
                                    <p:cond delay="0"/>
                                  </p:stCondLst>
                                  <p:childTnLst>
                                    <p:set>
                                      <p:cBhvr>
                                        <p:cTn id="316" dur="1" fill="hold">
                                          <p:stCondLst>
                                            <p:cond delay="0"/>
                                          </p:stCondLst>
                                        </p:cTn>
                                        <p:tgtEl>
                                          <p:spTgt spid="183358"/>
                                        </p:tgtEl>
                                        <p:attrNameLst>
                                          <p:attrName>style.visibility</p:attrName>
                                        </p:attrNameLst>
                                      </p:cBhvr>
                                      <p:to>
                                        <p:strVal val="visible"/>
                                      </p:to>
                                    </p:set>
                                    <p:anim calcmode="lin" valueType="num">
                                      <p:cBhvr>
                                        <p:cTn id="317" dur="100" fill="hold"/>
                                        <p:tgtEl>
                                          <p:spTgt spid="183358"/>
                                        </p:tgtEl>
                                        <p:attrNameLst>
                                          <p:attrName>ppt_w</p:attrName>
                                        </p:attrNameLst>
                                      </p:cBhvr>
                                      <p:tavLst>
                                        <p:tav tm="0">
                                          <p:val>
                                            <p:fltVal val="0"/>
                                          </p:val>
                                        </p:tav>
                                        <p:tav tm="100000">
                                          <p:val>
                                            <p:strVal val="#ppt_w"/>
                                          </p:val>
                                        </p:tav>
                                      </p:tavLst>
                                    </p:anim>
                                    <p:anim calcmode="lin" valueType="num">
                                      <p:cBhvr>
                                        <p:cTn id="318" dur="100" fill="hold"/>
                                        <p:tgtEl>
                                          <p:spTgt spid="183358"/>
                                        </p:tgtEl>
                                        <p:attrNameLst>
                                          <p:attrName>ppt_h</p:attrName>
                                        </p:attrNameLst>
                                      </p:cBhvr>
                                      <p:tavLst>
                                        <p:tav tm="0">
                                          <p:val>
                                            <p:fltVal val="0"/>
                                          </p:val>
                                        </p:tav>
                                        <p:tav tm="100000">
                                          <p:val>
                                            <p:strVal val="#ppt_h"/>
                                          </p:val>
                                        </p:tav>
                                      </p:tavLst>
                                    </p:anim>
                                  </p:childTnLst>
                                </p:cTn>
                              </p:par>
                            </p:childTnLst>
                          </p:cTn>
                        </p:par>
                        <p:par>
                          <p:cTn id="319" fill="hold" nodeType="afterGroup">
                            <p:stCondLst>
                              <p:cond delay="2800"/>
                            </p:stCondLst>
                            <p:childTnLst>
                              <p:par>
                                <p:cTn id="320" presetID="23" presetClass="entr" presetSubtype="16" fill="hold" grpId="0" nodeType="afterEffect">
                                  <p:stCondLst>
                                    <p:cond delay="0"/>
                                  </p:stCondLst>
                                  <p:childTnLst>
                                    <p:set>
                                      <p:cBhvr>
                                        <p:cTn id="321" dur="1" fill="hold">
                                          <p:stCondLst>
                                            <p:cond delay="0"/>
                                          </p:stCondLst>
                                        </p:cTn>
                                        <p:tgtEl>
                                          <p:spTgt spid="183377"/>
                                        </p:tgtEl>
                                        <p:attrNameLst>
                                          <p:attrName>style.visibility</p:attrName>
                                        </p:attrNameLst>
                                      </p:cBhvr>
                                      <p:to>
                                        <p:strVal val="visible"/>
                                      </p:to>
                                    </p:set>
                                    <p:anim calcmode="lin" valueType="num">
                                      <p:cBhvr>
                                        <p:cTn id="322" dur="100" fill="hold"/>
                                        <p:tgtEl>
                                          <p:spTgt spid="183377"/>
                                        </p:tgtEl>
                                        <p:attrNameLst>
                                          <p:attrName>ppt_w</p:attrName>
                                        </p:attrNameLst>
                                      </p:cBhvr>
                                      <p:tavLst>
                                        <p:tav tm="0">
                                          <p:val>
                                            <p:fltVal val="0"/>
                                          </p:val>
                                        </p:tav>
                                        <p:tav tm="100000">
                                          <p:val>
                                            <p:strVal val="#ppt_w"/>
                                          </p:val>
                                        </p:tav>
                                      </p:tavLst>
                                    </p:anim>
                                    <p:anim calcmode="lin" valueType="num">
                                      <p:cBhvr>
                                        <p:cTn id="323" dur="100" fill="hold"/>
                                        <p:tgtEl>
                                          <p:spTgt spid="183377"/>
                                        </p:tgtEl>
                                        <p:attrNameLst>
                                          <p:attrName>ppt_h</p:attrName>
                                        </p:attrNameLst>
                                      </p:cBhvr>
                                      <p:tavLst>
                                        <p:tav tm="0">
                                          <p:val>
                                            <p:fltVal val="0"/>
                                          </p:val>
                                        </p:tav>
                                        <p:tav tm="100000">
                                          <p:val>
                                            <p:strVal val="#ppt_h"/>
                                          </p:val>
                                        </p:tav>
                                      </p:tavLst>
                                    </p:anim>
                                  </p:childTnLst>
                                </p:cTn>
                              </p:par>
                            </p:childTnLst>
                          </p:cTn>
                        </p:par>
                        <p:par>
                          <p:cTn id="324" fill="hold" nodeType="afterGroup">
                            <p:stCondLst>
                              <p:cond delay="2900"/>
                            </p:stCondLst>
                            <p:childTnLst>
                              <p:par>
                                <p:cTn id="325" presetID="23" presetClass="entr" presetSubtype="16" fill="hold" grpId="0" nodeType="afterEffect">
                                  <p:stCondLst>
                                    <p:cond delay="0"/>
                                  </p:stCondLst>
                                  <p:childTnLst>
                                    <p:set>
                                      <p:cBhvr>
                                        <p:cTn id="326" dur="1" fill="hold">
                                          <p:stCondLst>
                                            <p:cond delay="0"/>
                                          </p:stCondLst>
                                        </p:cTn>
                                        <p:tgtEl>
                                          <p:spTgt spid="183376"/>
                                        </p:tgtEl>
                                        <p:attrNameLst>
                                          <p:attrName>style.visibility</p:attrName>
                                        </p:attrNameLst>
                                      </p:cBhvr>
                                      <p:to>
                                        <p:strVal val="visible"/>
                                      </p:to>
                                    </p:set>
                                    <p:anim calcmode="lin" valueType="num">
                                      <p:cBhvr>
                                        <p:cTn id="327" dur="100" fill="hold"/>
                                        <p:tgtEl>
                                          <p:spTgt spid="183376"/>
                                        </p:tgtEl>
                                        <p:attrNameLst>
                                          <p:attrName>ppt_w</p:attrName>
                                        </p:attrNameLst>
                                      </p:cBhvr>
                                      <p:tavLst>
                                        <p:tav tm="0">
                                          <p:val>
                                            <p:fltVal val="0"/>
                                          </p:val>
                                        </p:tav>
                                        <p:tav tm="100000">
                                          <p:val>
                                            <p:strVal val="#ppt_w"/>
                                          </p:val>
                                        </p:tav>
                                      </p:tavLst>
                                    </p:anim>
                                    <p:anim calcmode="lin" valueType="num">
                                      <p:cBhvr>
                                        <p:cTn id="328" dur="100" fill="hold"/>
                                        <p:tgtEl>
                                          <p:spTgt spid="183376"/>
                                        </p:tgtEl>
                                        <p:attrNameLst>
                                          <p:attrName>ppt_h</p:attrName>
                                        </p:attrNameLst>
                                      </p:cBhvr>
                                      <p:tavLst>
                                        <p:tav tm="0">
                                          <p:val>
                                            <p:fltVal val="0"/>
                                          </p:val>
                                        </p:tav>
                                        <p:tav tm="100000">
                                          <p:val>
                                            <p:strVal val="#ppt_h"/>
                                          </p:val>
                                        </p:tav>
                                      </p:tavLst>
                                    </p:anim>
                                  </p:childTnLst>
                                </p:cTn>
                              </p:par>
                            </p:childTnLst>
                          </p:cTn>
                        </p:par>
                        <p:par>
                          <p:cTn id="329" fill="hold" nodeType="afterGroup">
                            <p:stCondLst>
                              <p:cond delay="3000"/>
                            </p:stCondLst>
                            <p:childTnLst>
                              <p:par>
                                <p:cTn id="330" presetID="23" presetClass="entr" presetSubtype="16" fill="hold" grpId="0" nodeType="afterEffect">
                                  <p:stCondLst>
                                    <p:cond delay="0"/>
                                  </p:stCondLst>
                                  <p:childTnLst>
                                    <p:set>
                                      <p:cBhvr>
                                        <p:cTn id="331" dur="1" fill="hold">
                                          <p:stCondLst>
                                            <p:cond delay="0"/>
                                          </p:stCondLst>
                                        </p:cTn>
                                        <p:tgtEl>
                                          <p:spTgt spid="183375"/>
                                        </p:tgtEl>
                                        <p:attrNameLst>
                                          <p:attrName>style.visibility</p:attrName>
                                        </p:attrNameLst>
                                      </p:cBhvr>
                                      <p:to>
                                        <p:strVal val="visible"/>
                                      </p:to>
                                    </p:set>
                                    <p:anim calcmode="lin" valueType="num">
                                      <p:cBhvr>
                                        <p:cTn id="332" dur="100" fill="hold"/>
                                        <p:tgtEl>
                                          <p:spTgt spid="183375"/>
                                        </p:tgtEl>
                                        <p:attrNameLst>
                                          <p:attrName>ppt_w</p:attrName>
                                        </p:attrNameLst>
                                      </p:cBhvr>
                                      <p:tavLst>
                                        <p:tav tm="0">
                                          <p:val>
                                            <p:fltVal val="0"/>
                                          </p:val>
                                        </p:tav>
                                        <p:tav tm="100000">
                                          <p:val>
                                            <p:strVal val="#ppt_w"/>
                                          </p:val>
                                        </p:tav>
                                      </p:tavLst>
                                    </p:anim>
                                    <p:anim calcmode="lin" valueType="num">
                                      <p:cBhvr>
                                        <p:cTn id="333" dur="100" fill="hold"/>
                                        <p:tgtEl>
                                          <p:spTgt spid="183375"/>
                                        </p:tgtEl>
                                        <p:attrNameLst>
                                          <p:attrName>ppt_h</p:attrName>
                                        </p:attrNameLst>
                                      </p:cBhvr>
                                      <p:tavLst>
                                        <p:tav tm="0">
                                          <p:val>
                                            <p:fltVal val="0"/>
                                          </p:val>
                                        </p:tav>
                                        <p:tav tm="100000">
                                          <p:val>
                                            <p:strVal val="#ppt_h"/>
                                          </p:val>
                                        </p:tav>
                                      </p:tavLst>
                                    </p:anim>
                                  </p:childTnLst>
                                </p:cTn>
                              </p:par>
                            </p:childTnLst>
                          </p:cTn>
                        </p:par>
                        <p:par>
                          <p:cTn id="334" fill="hold" nodeType="afterGroup">
                            <p:stCondLst>
                              <p:cond delay="3100"/>
                            </p:stCondLst>
                            <p:childTnLst>
                              <p:par>
                                <p:cTn id="335" presetID="23" presetClass="entr" presetSubtype="16" fill="hold" grpId="0" nodeType="afterEffect">
                                  <p:stCondLst>
                                    <p:cond delay="0"/>
                                  </p:stCondLst>
                                  <p:childTnLst>
                                    <p:set>
                                      <p:cBhvr>
                                        <p:cTn id="336" dur="1" fill="hold">
                                          <p:stCondLst>
                                            <p:cond delay="0"/>
                                          </p:stCondLst>
                                        </p:cTn>
                                        <p:tgtEl>
                                          <p:spTgt spid="183374"/>
                                        </p:tgtEl>
                                        <p:attrNameLst>
                                          <p:attrName>style.visibility</p:attrName>
                                        </p:attrNameLst>
                                      </p:cBhvr>
                                      <p:to>
                                        <p:strVal val="visible"/>
                                      </p:to>
                                    </p:set>
                                    <p:anim calcmode="lin" valueType="num">
                                      <p:cBhvr>
                                        <p:cTn id="337" dur="100" fill="hold"/>
                                        <p:tgtEl>
                                          <p:spTgt spid="183374"/>
                                        </p:tgtEl>
                                        <p:attrNameLst>
                                          <p:attrName>ppt_w</p:attrName>
                                        </p:attrNameLst>
                                      </p:cBhvr>
                                      <p:tavLst>
                                        <p:tav tm="0">
                                          <p:val>
                                            <p:fltVal val="0"/>
                                          </p:val>
                                        </p:tav>
                                        <p:tav tm="100000">
                                          <p:val>
                                            <p:strVal val="#ppt_w"/>
                                          </p:val>
                                        </p:tav>
                                      </p:tavLst>
                                    </p:anim>
                                    <p:anim calcmode="lin" valueType="num">
                                      <p:cBhvr>
                                        <p:cTn id="338" dur="100" fill="hold"/>
                                        <p:tgtEl>
                                          <p:spTgt spid="183374"/>
                                        </p:tgtEl>
                                        <p:attrNameLst>
                                          <p:attrName>ppt_h</p:attrName>
                                        </p:attrNameLst>
                                      </p:cBhvr>
                                      <p:tavLst>
                                        <p:tav tm="0">
                                          <p:val>
                                            <p:fltVal val="0"/>
                                          </p:val>
                                        </p:tav>
                                        <p:tav tm="100000">
                                          <p:val>
                                            <p:strVal val="#ppt_h"/>
                                          </p:val>
                                        </p:tav>
                                      </p:tavLst>
                                    </p:anim>
                                  </p:childTnLst>
                                </p:cTn>
                              </p:par>
                            </p:childTnLst>
                          </p:cTn>
                        </p:par>
                        <p:par>
                          <p:cTn id="339" fill="hold" nodeType="afterGroup">
                            <p:stCondLst>
                              <p:cond delay="3200"/>
                            </p:stCondLst>
                            <p:childTnLst>
                              <p:par>
                                <p:cTn id="340" presetID="23" presetClass="entr" presetSubtype="16" fill="hold" grpId="0" nodeType="afterEffect">
                                  <p:stCondLst>
                                    <p:cond delay="0"/>
                                  </p:stCondLst>
                                  <p:childTnLst>
                                    <p:set>
                                      <p:cBhvr>
                                        <p:cTn id="341" dur="1" fill="hold">
                                          <p:stCondLst>
                                            <p:cond delay="0"/>
                                          </p:stCondLst>
                                        </p:cTn>
                                        <p:tgtEl>
                                          <p:spTgt spid="183373"/>
                                        </p:tgtEl>
                                        <p:attrNameLst>
                                          <p:attrName>style.visibility</p:attrName>
                                        </p:attrNameLst>
                                      </p:cBhvr>
                                      <p:to>
                                        <p:strVal val="visible"/>
                                      </p:to>
                                    </p:set>
                                    <p:anim calcmode="lin" valueType="num">
                                      <p:cBhvr>
                                        <p:cTn id="342" dur="100" fill="hold"/>
                                        <p:tgtEl>
                                          <p:spTgt spid="183373"/>
                                        </p:tgtEl>
                                        <p:attrNameLst>
                                          <p:attrName>ppt_w</p:attrName>
                                        </p:attrNameLst>
                                      </p:cBhvr>
                                      <p:tavLst>
                                        <p:tav tm="0">
                                          <p:val>
                                            <p:fltVal val="0"/>
                                          </p:val>
                                        </p:tav>
                                        <p:tav tm="100000">
                                          <p:val>
                                            <p:strVal val="#ppt_w"/>
                                          </p:val>
                                        </p:tav>
                                      </p:tavLst>
                                    </p:anim>
                                    <p:anim calcmode="lin" valueType="num">
                                      <p:cBhvr>
                                        <p:cTn id="343" dur="100" fill="hold"/>
                                        <p:tgtEl>
                                          <p:spTgt spid="183373"/>
                                        </p:tgtEl>
                                        <p:attrNameLst>
                                          <p:attrName>ppt_h</p:attrName>
                                        </p:attrNameLst>
                                      </p:cBhvr>
                                      <p:tavLst>
                                        <p:tav tm="0">
                                          <p:val>
                                            <p:fltVal val="0"/>
                                          </p:val>
                                        </p:tav>
                                        <p:tav tm="100000">
                                          <p:val>
                                            <p:strVal val="#ppt_h"/>
                                          </p:val>
                                        </p:tav>
                                      </p:tavLst>
                                    </p:anim>
                                  </p:childTnLst>
                                </p:cTn>
                              </p:par>
                            </p:childTnLst>
                          </p:cTn>
                        </p:par>
                        <p:par>
                          <p:cTn id="344" fill="hold" nodeType="afterGroup">
                            <p:stCondLst>
                              <p:cond delay="3300"/>
                            </p:stCondLst>
                            <p:childTnLst>
                              <p:par>
                                <p:cTn id="345" presetID="23" presetClass="entr" presetSubtype="16" fill="hold" grpId="0" nodeType="afterEffect">
                                  <p:stCondLst>
                                    <p:cond delay="0"/>
                                  </p:stCondLst>
                                  <p:childTnLst>
                                    <p:set>
                                      <p:cBhvr>
                                        <p:cTn id="346" dur="1" fill="hold">
                                          <p:stCondLst>
                                            <p:cond delay="0"/>
                                          </p:stCondLst>
                                        </p:cTn>
                                        <p:tgtEl>
                                          <p:spTgt spid="183372"/>
                                        </p:tgtEl>
                                        <p:attrNameLst>
                                          <p:attrName>style.visibility</p:attrName>
                                        </p:attrNameLst>
                                      </p:cBhvr>
                                      <p:to>
                                        <p:strVal val="visible"/>
                                      </p:to>
                                    </p:set>
                                    <p:anim calcmode="lin" valueType="num">
                                      <p:cBhvr>
                                        <p:cTn id="347" dur="100" fill="hold"/>
                                        <p:tgtEl>
                                          <p:spTgt spid="183372"/>
                                        </p:tgtEl>
                                        <p:attrNameLst>
                                          <p:attrName>ppt_w</p:attrName>
                                        </p:attrNameLst>
                                      </p:cBhvr>
                                      <p:tavLst>
                                        <p:tav tm="0">
                                          <p:val>
                                            <p:fltVal val="0"/>
                                          </p:val>
                                        </p:tav>
                                        <p:tav tm="100000">
                                          <p:val>
                                            <p:strVal val="#ppt_w"/>
                                          </p:val>
                                        </p:tav>
                                      </p:tavLst>
                                    </p:anim>
                                    <p:anim calcmode="lin" valueType="num">
                                      <p:cBhvr>
                                        <p:cTn id="348" dur="100" fill="hold"/>
                                        <p:tgtEl>
                                          <p:spTgt spid="183372"/>
                                        </p:tgtEl>
                                        <p:attrNameLst>
                                          <p:attrName>ppt_h</p:attrName>
                                        </p:attrNameLst>
                                      </p:cBhvr>
                                      <p:tavLst>
                                        <p:tav tm="0">
                                          <p:val>
                                            <p:fltVal val="0"/>
                                          </p:val>
                                        </p:tav>
                                        <p:tav tm="100000">
                                          <p:val>
                                            <p:strVal val="#ppt_h"/>
                                          </p:val>
                                        </p:tav>
                                      </p:tavLst>
                                    </p:anim>
                                  </p:childTnLst>
                                </p:cTn>
                              </p:par>
                            </p:childTnLst>
                          </p:cTn>
                        </p:par>
                        <p:par>
                          <p:cTn id="349" fill="hold" nodeType="afterGroup">
                            <p:stCondLst>
                              <p:cond delay="3400"/>
                            </p:stCondLst>
                            <p:childTnLst>
                              <p:par>
                                <p:cTn id="350" presetID="23" presetClass="entr" presetSubtype="16" fill="hold" grpId="0" nodeType="afterEffect">
                                  <p:stCondLst>
                                    <p:cond delay="0"/>
                                  </p:stCondLst>
                                  <p:childTnLst>
                                    <p:set>
                                      <p:cBhvr>
                                        <p:cTn id="351" dur="1" fill="hold">
                                          <p:stCondLst>
                                            <p:cond delay="0"/>
                                          </p:stCondLst>
                                        </p:cTn>
                                        <p:tgtEl>
                                          <p:spTgt spid="183371"/>
                                        </p:tgtEl>
                                        <p:attrNameLst>
                                          <p:attrName>style.visibility</p:attrName>
                                        </p:attrNameLst>
                                      </p:cBhvr>
                                      <p:to>
                                        <p:strVal val="visible"/>
                                      </p:to>
                                    </p:set>
                                    <p:anim calcmode="lin" valueType="num">
                                      <p:cBhvr>
                                        <p:cTn id="352" dur="100" fill="hold"/>
                                        <p:tgtEl>
                                          <p:spTgt spid="183371"/>
                                        </p:tgtEl>
                                        <p:attrNameLst>
                                          <p:attrName>ppt_w</p:attrName>
                                        </p:attrNameLst>
                                      </p:cBhvr>
                                      <p:tavLst>
                                        <p:tav tm="0">
                                          <p:val>
                                            <p:fltVal val="0"/>
                                          </p:val>
                                        </p:tav>
                                        <p:tav tm="100000">
                                          <p:val>
                                            <p:strVal val="#ppt_w"/>
                                          </p:val>
                                        </p:tav>
                                      </p:tavLst>
                                    </p:anim>
                                    <p:anim calcmode="lin" valueType="num">
                                      <p:cBhvr>
                                        <p:cTn id="353" dur="100" fill="hold"/>
                                        <p:tgtEl>
                                          <p:spTgt spid="183371"/>
                                        </p:tgtEl>
                                        <p:attrNameLst>
                                          <p:attrName>ppt_h</p:attrName>
                                        </p:attrNameLst>
                                      </p:cBhvr>
                                      <p:tavLst>
                                        <p:tav tm="0">
                                          <p:val>
                                            <p:fltVal val="0"/>
                                          </p:val>
                                        </p:tav>
                                        <p:tav tm="100000">
                                          <p:val>
                                            <p:strVal val="#ppt_h"/>
                                          </p:val>
                                        </p:tav>
                                      </p:tavLst>
                                    </p:anim>
                                  </p:childTnLst>
                                </p:cTn>
                              </p:par>
                            </p:childTnLst>
                          </p:cTn>
                        </p:par>
                        <p:par>
                          <p:cTn id="354" fill="hold" nodeType="afterGroup">
                            <p:stCondLst>
                              <p:cond delay="3500"/>
                            </p:stCondLst>
                            <p:childTnLst>
                              <p:par>
                                <p:cTn id="355" presetID="23" presetClass="entr" presetSubtype="16" fill="hold" grpId="0" nodeType="afterEffect">
                                  <p:stCondLst>
                                    <p:cond delay="0"/>
                                  </p:stCondLst>
                                  <p:childTnLst>
                                    <p:set>
                                      <p:cBhvr>
                                        <p:cTn id="356" dur="1" fill="hold">
                                          <p:stCondLst>
                                            <p:cond delay="0"/>
                                          </p:stCondLst>
                                        </p:cTn>
                                        <p:tgtEl>
                                          <p:spTgt spid="183370"/>
                                        </p:tgtEl>
                                        <p:attrNameLst>
                                          <p:attrName>style.visibility</p:attrName>
                                        </p:attrNameLst>
                                      </p:cBhvr>
                                      <p:to>
                                        <p:strVal val="visible"/>
                                      </p:to>
                                    </p:set>
                                    <p:anim calcmode="lin" valueType="num">
                                      <p:cBhvr>
                                        <p:cTn id="357" dur="100" fill="hold"/>
                                        <p:tgtEl>
                                          <p:spTgt spid="183370"/>
                                        </p:tgtEl>
                                        <p:attrNameLst>
                                          <p:attrName>ppt_w</p:attrName>
                                        </p:attrNameLst>
                                      </p:cBhvr>
                                      <p:tavLst>
                                        <p:tav tm="0">
                                          <p:val>
                                            <p:fltVal val="0"/>
                                          </p:val>
                                        </p:tav>
                                        <p:tav tm="100000">
                                          <p:val>
                                            <p:strVal val="#ppt_w"/>
                                          </p:val>
                                        </p:tav>
                                      </p:tavLst>
                                    </p:anim>
                                    <p:anim calcmode="lin" valueType="num">
                                      <p:cBhvr>
                                        <p:cTn id="358" dur="100" fill="hold"/>
                                        <p:tgtEl>
                                          <p:spTgt spid="183370"/>
                                        </p:tgtEl>
                                        <p:attrNameLst>
                                          <p:attrName>ppt_h</p:attrName>
                                        </p:attrNameLst>
                                      </p:cBhvr>
                                      <p:tavLst>
                                        <p:tav tm="0">
                                          <p:val>
                                            <p:fltVal val="0"/>
                                          </p:val>
                                        </p:tav>
                                        <p:tav tm="100000">
                                          <p:val>
                                            <p:strVal val="#ppt_h"/>
                                          </p:val>
                                        </p:tav>
                                      </p:tavLst>
                                    </p:anim>
                                  </p:childTnLst>
                                </p:cTn>
                              </p:par>
                            </p:childTnLst>
                          </p:cTn>
                        </p:par>
                        <p:par>
                          <p:cTn id="359" fill="hold" nodeType="afterGroup">
                            <p:stCondLst>
                              <p:cond delay="3600"/>
                            </p:stCondLst>
                            <p:childTnLst>
                              <p:par>
                                <p:cTn id="360" presetID="23" presetClass="entr" presetSubtype="16" fill="hold" grpId="0" nodeType="afterEffect">
                                  <p:stCondLst>
                                    <p:cond delay="0"/>
                                  </p:stCondLst>
                                  <p:childTnLst>
                                    <p:set>
                                      <p:cBhvr>
                                        <p:cTn id="361" dur="1" fill="hold">
                                          <p:stCondLst>
                                            <p:cond delay="0"/>
                                          </p:stCondLst>
                                        </p:cTn>
                                        <p:tgtEl>
                                          <p:spTgt spid="183369"/>
                                        </p:tgtEl>
                                        <p:attrNameLst>
                                          <p:attrName>style.visibility</p:attrName>
                                        </p:attrNameLst>
                                      </p:cBhvr>
                                      <p:to>
                                        <p:strVal val="visible"/>
                                      </p:to>
                                    </p:set>
                                    <p:anim calcmode="lin" valueType="num">
                                      <p:cBhvr>
                                        <p:cTn id="362" dur="100" fill="hold"/>
                                        <p:tgtEl>
                                          <p:spTgt spid="183369"/>
                                        </p:tgtEl>
                                        <p:attrNameLst>
                                          <p:attrName>ppt_w</p:attrName>
                                        </p:attrNameLst>
                                      </p:cBhvr>
                                      <p:tavLst>
                                        <p:tav tm="0">
                                          <p:val>
                                            <p:fltVal val="0"/>
                                          </p:val>
                                        </p:tav>
                                        <p:tav tm="100000">
                                          <p:val>
                                            <p:strVal val="#ppt_w"/>
                                          </p:val>
                                        </p:tav>
                                      </p:tavLst>
                                    </p:anim>
                                    <p:anim calcmode="lin" valueType="num">
                                      <p:cBhvr>
                                        <p:cTn id="363" dur="100" fill="hold"/>
                                        <p:tgtEl>
                                          <p:spTgt spid="183369"/>
                                        </p:tgtEl>
                                        <p:attrNameLst>
                                          <p:attrName>ppt_h</p:attrName>
                                        </p:attrNameLst>
                                      </p:cBhvr>
                                      <p:tavLst>
                                        <p:tav tm="0">
                                          <p:val>
                                            <p:fltVal val="0"/>
                                          </p:val>
                                        </p:tav>
                                        <p:tav tm="100000">
                                          <p:val>
                                            <p:strVal val="#ppt_h"/>
                                          </p:val>
                                        </p:tav>
                                      </p:tavLst>
                                    </p:anim>
                                  </p:childTnLst>
                                </p:cTn>
                              </p:par>
                            </p:childTnLst>
                          </p:cTn>
                        </p:par>
                        <p:par>
                          <p:cTn id="364" fill="hold" nodeType="afterGroup">
                            <p:stCondLst>
                              <p:cond delay="3700"/>
                            </p:stCondLst>
                            <p:childTnLst>
                              <p:par>
                                <p:cTn id="365" presetID="23" presetClass="entr" presetSubtype="16" fill="hold" grpId="0" nodeType="afterEffect">
                                  <p:stCondLst>
                                    <p:cond delay="0"/>
                                  </p:stCondLst>
                                  <p:childTnLst>
                                    <p:set>
                                      <p:cBhvr>
                                        <p:cTn id="366" dur="1" fill="hold">
                                          <p:stCondLst>
                                            <p:cond delay="0"/>
                                          </p:stCondLst>
                                        </p:cTn>
                                        <p:tgtEl>
                                          <p:spTgt spid="183368"/>
                                        </p:tgtEl>
                                        <p:attrNameLst>
                                          <p:attrName>style.visibility</p:attrName>
                                        </p:attrNameLst>
                                      </p:cBhvr>
                                      <p:to>
                                        <p:strVal val="visible"/>
                                      </p:to>
                                    </p:set>
                                    <p:anim calcmode="lin" valueType="num">
                                      <p:cBhvr>
                                        <p:cTn id="367" dur="100" fill="hold"/>
                                        <p:tgtEl>
                                          <p:spTgt spid="183368"/>
                                        </p:tgtEl>
                                        <p:attrNameLst>
                                          <p:attrName>ppt_w</p:attrName>
                                        </p:attrNameLst>
                                      </p:cBhvr>
                                      <p:tavLst>
                                        <p:tav tm="0">
                                          <p:val>
                                            <p:fltVal val="0"/>
                                          </p:val>
                                        </p:tav>
                                        <p:tav tm="100000">
                                          <p:val>
                                            <p:strVal val="#ppt_w"/>
                                          </p:val>
                                        </p:tav>
                                      </p:tavLst>
                                    </p:anim>
                                    <p:anim calcmode="lin" valueType="num">
                                      <p:cBhvr>
                                        <p:cTn id="368" dur="100" fill="hold"/>
                                        <p:tgtEl>
                                          <p:spTgt spid="183368"/>
                                        </p:tgtEl>
                                        <p:attrNameLst>
                                          <p:attrName>ppt_h</p:attrName>
                                        </p:attrNameLst>
                                      </p:cBhvr>
                                      <p:tavLst>
                                        <p:tav tm="0">
                                          <p:val>
                                            <p:fltVal val="0"/>
                                          </p:val>
                                        </p:tav>
                                        <p:tav tm="100000">
                                          <p:val>
                                            <p:strVal val="#ppt_h"/>
                                          </p:val>
                                        </p:tav>
                                      </p:tavLst>
                                    </p:anim>
                                  </p:childTnLst>
                                </p:cTn>
                              </p:par>
                            </p:childTnLst>
                          </p:cTn>
                        </p:par>
                        <p:par>
                          <p:cTn id="369" fill="hold" nodeType="afterGroup">
                            <p:stCondLst>
                              <p:cond delay="3800"/>
                            </p:stCondLst>
                            <p:childTnLst>
                              <p:par>
                                <p:cTn id="370" presetID="23" presetClass="entr" presetSubtype="16" fill="hold" grpId="0" nodeType="afterEffect">
                                  <p:stCondLst>
                                    <p:cond delay="0"/>
                                  </p:stCondLst>
                                  <p:childTnLst>
                                    <p:set>
                                      <p:cBhvr>
                                        <p:cTn id="371" dur="1" fill="hold">
                                          <p:stCondLst>
                                            <p:cond delay="0"/>
                                          </p:stCondLst>
                                        </p:cTn>
                                        <p:tgtEl>
                                          <p:spTgt spid="183387"/>
                                        </p:tgtEl>
                                        <p:attrNameLst>
                                          <p:attrName>style.visibility</p:attrName>
                                        </p:attrNameLst>
                                      </p:cBhvr>
                                      <p:to>
                                        <p:strVal val="visible"/>
                                      </p:to>
                                    </p:set>
                                    <p:anim calcmode="lin" valueType="num">
                                      <p:cBhvr>
                                        <p:cTn id="372" dur="100" fill="hold"/>
                                        <p:tgtEl>
                                          <p:spTgt spid="183387"/>
                                        </p:tgtEl>
                                        <p:attrNameLst>
                                          <p:attrName>ppt_w</p:attrName>
                                        </p:attrNameLst>
                                      </p:cBhvr>
                                      <p:tavLst>
                                        <p:tav tm="0">
                                          <p:val>
                                            <p:fltVal val="0"/>
                                          </p:val>
                                        </p:tav>
                                        <p:tav tm="100000">
                                          <p:val>
                                            <p:strVal val="#ppt_w"/>
                                          </p:val>
                                        </p:tav>
                                      </p:tavLst>
                                    </p:anim>
                                    <p:anim calcmode="lin" valueType="num">
                                      <p:cBhvr>
                                        <p:cTn id="373" dur="100" fill="hold"/>
                                        <p:tgtEl>
                                          <p:spTgt spid="183387"/>
                                        </p:tgtEl>
                                        <p:attrNameLst>
                                          <p:attrName>ppt_h</p:attrName>
                                        </p:attrNameLst>
                                      </p:cBhvr>
                                      <p:tavLst>
                                        <p:tav tm="0">
                                          <p:val>
                                            <p:fltVal val="0"/>
                                          </p:val>
                                        </p:tav>
                                        <p:tav tm="100000">
                                          <p:val>
                                            <p:strVal val="#ppt_h"/>
                                          </p:val>
                                        </p:tav>
                                      </p:tavLst>
                                    </p:anim>
                                  </p:childTnLst>
                                </p:cTn>
                              </p:par>
                            </p:childTnLst>
                          </p:cTn>
                        </p:par>
                        <p:par>
                          <p:cTn id="374" fill="hold" nodeType="afterGroup">
                            <p:stCondLst>
                              <p:cond delay="3900"/>
                            </p:stCondLst>
                            <p:childTnLst>
                              <p:par>
                                <p:cTn id="375" presetID="23" presetClass="entr" presetSubtype="16" fill="hold" grpId="0" nodeType="afterEffect">
                                  <p:stCondLst>
                                    <p:cond delay="0"/>
                                  </p:stCondLst>
                                  <p:childTnLst>
                                    <p:set>
                                      <p:cBhvr>
                                        <p:cTn id="376" dur="1" fill="hold">
                                          <p:stCondLst>
                                            <p:cond delay="0"/>
                                          </p:stCondLst>
                                        </p:cTn>
                                        <p:tgtEl>
                                          <p:spTgt spid="183386"/>
                                        </p:tgtEl>
                                        <p:attrNameLst>
                                          <p:attrName>style.visibility</p:attrName>
                                        </p:attrNameLst>
                                      </p:cBhvr>
                                      <p:to>
                                        <p:strVal val="visible"/>
                                      </p:to>
                                    </p:set>
                                    <p:anim calcmode="lin" valueType="num">
                                      <p:cBhvr>
                                        <p:cTn id="377" dur="100" fill="hold"/>
                                        <p:tgtEl>
                                          <p:spTgt spid="183386"/>
                                        </p:tgtEl>
                                        <p:attrNameLst>
                                          <p:attrName>ppt_w</p:attrName>
                                        </p:attrNameLst>
                                      </p:cBhvr>
                                      <p:tavLst>
                                        <p:tav tm="0">
                                          <p:val>
                                            <p:fltVal val="0"/>
                                          </p:val>
                                        </p:tav>
                                        <p:tav tm="100000">
                                          <p:val>
                                            <p:strVal val="#ppt_w"/>
                                          </p:val>
                                        </p:tav>
                                      </p:tavLst>
                                    </p:anim>
                                    <p:anim calcmode="lin" valueType="num">
                                      <p:cBhvr>
                                        <p:cTn id="378" dur="100" fill="hold"/>
                                        <p:tgtEl>
                                          <p:spTgt spid="183386"/>
                                        </p:tgtEl>
                                        <p:attrNameLst>
                                          <p:attrName>ppt_h</p:attrName>
                                        </p:attrNameLst>
                                      </p:cBhvr>
                                      <p:tavLst>
                                        <p:tav tm="0">
                                          <p:val>
                                            <p:fltVal val="0"/>
                                          </p:val>
                                        </p:tav>
                                        <p:tav tm="100000">
                                          <p:val>
                                            <p:strVal val="#ppt_h"/>
                                          </p:val>
                                        </p:tav>
                                      </p:tavLst>
                                    </p:anim>
                                  </p:childTnLst>
                                </p:cTn>
                              </p:par>
                            </p:childTnLst>
                          </p:cTn>
                        </p:par>
                        <p:par>
                          <p:cTn id="379" fill="hold" nodeType="afterGroup">
                            <p:stCondLst>
                              <p:cond delay="4000"/>
                            </p:stCondLst>
                            <p:childTnLst>
                              <p:par>
                                <p:cTn id="380" presetID="23" presetClass="entr" presetSubtype="16" fill="hold" grpId="0" nodeType="afterEffect">
                                  <p:stCondLst>
                                    <p:cond delay="0"/>
                                  </p:stCondLst>
                                  <p:childTnLst>
                                    <p:set>
                                      <p:cBhvr>
                                        <p:cTn id="381" dur="1" fill="hold">
                                          <p:stCondLst>
                                            <p:cond delay="0"/>
                                          </p:stCondLst>
                                        </p:cTn>
                                        <p:tgtEl>
                                          <p:spTgt spid="183385"/>
                                        </p:tgtEl>
                                        <p:attrNameLst>
                                          <p:attrName>style.visibility</p:attrName>
                                        </p:attrNameLst>
                                      </p:cBhvr>
                                      <p:to>
                                        <p:strVal val="visible"/>
                                      </p:to>
                                    </p:set>
                                    <p:anim calcmode="lin" valueType="num">
                                      <p:cBhvr>
                                        <p:cTn id="382" dur="100" fill="hold"/>
                                        <p:tgtEl>
                                          <p:spTgt spid="183385"/>
                                        </p:tgtEl>
                                        <p:attrNameLst>
                                          <p:attrName>ppt_w</p:attrName>
                                        </p:attrNameLst>
                                      </p:cBhvr>
                                      <p:tavLst>
                                        <p:tav tm="0">
                                          <p:val>
                                            <p:fltVal val="0"/>
                                          </p:val>
                                        </p:tav>
                                        <p:tav tm="100000">
                                          <p:val>
                                            <p:strVal val="#ppt_w"/>
                                          </p:val>
                                        </p:tav>
                                      </p:tavLst>
                                    </p:anim>
                                    <p:anim calcmode="lin" valueType="num">
                                      <p:cBhvr>
                                        <p:cTn id="383" dur="100" fill="hold"/>
                                        <p:tgtEl>
                                          <p:spTgt spid="183385"/>
                                        </p:tgtEl>
                                        <p:attrNameLst>
                                          <p:attrName>ppt_h</p:attrName>
                                        </p:attrNameLst>
                                      </p:cBhvr>
                                      <p:tavLst>
                                        <p:tav tm="0">
                                          <p:val>
                                            <p:fltVal val="0"/>
                                          </p:val>
                                        </p:tav>
                                        <p:tav tm="100000">
                                          <p:val>
                                            <p:strVal val="#ppt_h"/>
                                          </p:val>
                                        </p:tav>
                                      </p:tavLst>
                                    </p:anim>
                                  </p:childTnLst>
                                </p:cTn>
                              </p:par>
                            </p:childTnLst>
                          </p:cTn>
                        </p:par>
                        <p:par>
                          <p:cTn id="384" fill="hold" nodeType="afterGroup">
                            <p:stCondLst>
                              <p:cond delay="4100"/>
                            </p:stCondLst>
                            <p:childTnLst>
                              <p:par>
                                <p:cTn id="385" presetID="23" presetClass="entr" presetSubtype="16" fill="hold" grpId="0" nodeType="afterEffect">
                                  <p:stCondLst>
                                    <p:cond delay="0"/>
                                  </p:stCondLst>
                                  <p:childTnLst>
                                    <p:set>
                                      <p:cBhvr>
                                        <p:cTn id="386" dur="1" fill="hold">
                                          <p:stCondLst>
                                            <p:cond delay="0"/>
                                          </p:stCondLst>
                                        </p:cTn>
                                        <p:tgtEl>
                                          <p:spTgt spid="183384"/>
                                        </p:tgtEl>
                                        <p:attrNameLst>
                                          <p:attrName>style.visibility</p:attrName>
                                        </p:attrNameLst>
                                      </p:cBhvr>
                                      <p:to>
                                        <p:strVal val="visible"/>
                                      </p:to>
                                    </p:set>
                                    <p:anim calcmode="lin" valueType="num">
                                      <p:cBhvr>
                                        <p:cTn id="387" dur="100" fill="hold"/>
                                        <p:tgtEl>
                                          <p:spTgt spid="183384"/>
                                        </p:tgtEl>
                                        <p:attrNameLst>
                                          <p:attrName>ppt_w</p:attrName>
                                        </p:attrNameLst>
                                      </p:cBhvr>
                                      <p:tavLst>
                                        <p:tav tm="0">
                                          <p:val>
                                            <p:fltVal val="0"/>
                                          </p:val>
                                        </p:tav>
                                        <p:tav tm="100000">
                                          <p:val>
                                            <p:strVal val="#ppt_w"/>
                                          </p:val>
                                        </p:tav>
                                      </p:tavLst>
                                    </p:anim>
                                    <p:anim calcmode="lin" valueType="num">
                                      <p:cBhvr>
                                        <p:cTn id="388" dur="100" fill="hold"/>
                                        <p:tgtEl>
                                          <p:spTgt spid="183384"/>
                                        </p:tgtEl>
                                        <p:attrNameLst>
                                          <p:attrName>ppt_h</p:attrName>
                                        </p:attrNameLst>
                                      </p:cBhvr>
                                      <p:tavLst>
                                        <p:tav tm="0">
                                          <p:val>
                                            <p:fltVal val="0"/>
                                          </p:val>
                                        </p:tav>
                                        <p:tav tm="100000">
                                          <p:val>
                                            <p:strVal val="#ppt_h"/>
                                          </p:val>
                                        </p:tav>
                                      </p:tavLst>
                                    </p:anim>
                                  </p:childTnLst>
                                </p:cTn>
                              </p:par>
                            </p:childTnLst>
                          </p:cTn>
                        </p:par>
                        <p:par>
                          <p:cTn id="389" fill="hold" nodeType="afterGroup">
                            <p:stCondLst>
                              <p:cond delay="4200"/>
                            </p:stCondLst>
                            <p:childTnLst>
                              <p:par>
                                <p:cTn id="390" presetID="23" presetClass="entr" presetSubtype="16" fill="hold" grpId="0" nodeType="afterEffect">
                                  <p:stCondLst>
                                    <p:cond delay="0"/>
                                  </p:stCondLst>
                                  <p:childTnLst>
                                    <p:set>
                                      <p:cBhvr>
                                        <p:cTn id="391" dur="1" fill="hold">
                                          <p:stCondLst>
                                            <p:cond delay="0"/>
                                          </p:stCondLst>
                                        </p:cTn>
                                        <p:tgtEl>
                                          <p:spTgt spid="183383"/>
                                        </p:tgtEl>
                                        <p:attrNameLst>
                                          <p:attrName>style.visibility</p:attrName>
                                        </p:attrNameLst>
                                      </p:cBhvr>
                                      <p:to>
                                        <p:strVal val="visible"/>
                                      </p:to>
                                    </p:set>
                                    <p:anim calcmode="lin" valueType="num">
                                      <p:cBhvr>
                                        <p:cTn id="392" dur="100" fill="hold"/>
                                        <p:tgtEl>
                                          <p:spTgt spid="183383"/>
                                        </p:tgtEl>
                                        <p:attrNameLst>
                                          <p:attrName>ppt_w</p:attrName>
                                        </p:attrNameLst>
                                      </p:cBhvr>
                                      <p:tavLst>
                                        <p:tav tm="0">
                                          <p:val>
                                            <p:fltVal val="0"/>
                                          </p:val>
                                        </p:tav>
                                        <p:tav tm="100000">
                                          <p:val>
                                            <p:strVal val="#ppt_w"/>
                                          </p:val>
                                        </p:tav>
                                      </p:tavLst>
                                    </p:anim>
                                    <p:anim calcmode="lin" valueType="num">
                                      <p:cBhvr>
                                        <p:cTn id="393" dur="100" fill="hold"/>
                                        <p:tgtEl>
                                          <p:spTgt spid="183383"/>
                                        </p:tgtEl>
                                        <p:attrNameLst>
                                          <p:attrName>ppt_h</p:attrName>
                                        </p:attrNameLst>
                                      </p:cBhvr>
                                      <p:tavLst>
                                        <p:tav tm="0">
                                          <p:val>
                                            <p:fltVal val="0"/>
                                          </p:val>
                                        </p:tav>
                                        <p:tav tm="100000">
                                          <p:val>
                                            <p:strVal val="#ppt_h"/>
                                          </p:val>
                                        </p:tav>
                                      </p:tavLst>
                                    </p:anim>
                                  </p:childTnLst>
                                </p:cTn>
                              </p:par>
                            </p:childTnLst>
                          </p:cTn>
                        </p:par>
                        <p:par>
                          <p:cTn id="394" fill="hold" nodeType="afterGroup">
                            <p:stCondLst>
                              <p:cond delay="4300"/>
                            </p:stCondLst>
                            <p:childTnLst>
                              <p:par>
                                <p:cTn id="395" presetID="23" presetClass="entr" presetSubtype="16" fill="hold" grpId="0" nodeType="afterEffect">
                                  <p:stCondLst>
                                    <p:cond delay="0"/>
                                  </p:stCondLst>
                                  <p:childTnLst>
                                    <p:set>
                                      <p:cBhvr>
                                        <p:cTn id="396" dur="1" fill="hold">
                                          <p:stCondLst>
                                            <p:cond delay="0"/>
                                          </p:stCondLst>
                                        </p:cTn>
                                        <p:tgtEl>
                                          <p:spTgt spid="183382"/>
                                        </p:tgtEl>
                                        <p:attrNameLst>
                                          <p:attrName>style.visibility</p:attrName>
                                        </p:attrNameLst>
                                      </p:cBhvr>
                                      <p:to>
                                        <p:strVal val="visible"/>
                                      </p:to>
                                    </p:set>
                                    <p:anim calcmode="lin" valueType="num">
                                      <p:cBhvr>
                                        <p:cTn id="397" dur="100" fill="hold"/>
                                        <p:tgtEl>
                                          <p:spTgt spid="183382"/>
                                        </p:tgtEl>
                                        <p:attrNameLst>
                                          <p:attrName>ppt_w</p:attrName>
                                        </p:attrNameLst>
                                      </p:cBhvr>
                                      <p:tavLst>
                                        <p:tav tm="0">
                                          <p:val>
                                            <p:fltVal val="0"/>
                                          </p:val>
                                        </p:tav>
                                        <p:tav tm="100000">
                                          <p:val>
                                            <p:strVal val="#ppt_w"/>
                                          </p:val>
                                        </p:tav>
                                      </p:tavLst>
                                    </p:anim>
                                    <p:anim calcmode="lin" valueType="num">
                                      <p:cBhvr>
                                        <p:cTn id="398" dur="100" fill="hold"/>
                                        <p:tgtEl>
                                          <p:spTgt spid="183382"/>
                                        </p:tgtEl>
                                        <p:attrNameLst>
                                          <p:attrName>ppt_h</p:attrName>
                                        </p:attrNameLst>
                                      </p:cBhvr>
                                      <p:tavLst>
                                        <p:tav tm="0">
                                          <p:val>
                                            <p:fltVal val="0"/>
                                          </p:val>
                                        </p:tav>
                                        <p:tav tm="100000">
                                          <p:val>
                                            <p:strVal val="#ppt_h"/>
                                          </p:val>
                                        </p:tav>
                                      </p:tavLst>
                                    </p:anim>
                                  </p:childTnLst>
                                </p:cTn>
                              </p:par>
                            </p:childTnLst>
                          </p:cTn>
                        </p:par>
                        <p:par>
                          <p:cTn id="399" fill="hold" nodeType="afterGroup">
                            <p:stCondLst>
                              <p:cond delay="4400"/>
                            </p:stCondLst>
                            <p:childTnLst>
                              <p:par>
                                <p:cTn id="400" presetID="23" presetClass="entr" presetSubtype="16" fill="hold" grpId="0" nodeType="afterEffect">
                                  <p:stCondLst>
                                    <p:cond delay="0"/>
                                  </p:stCondLst>
                                  <p:childTnLst>
                                    <p:set>
                                      <p:cBhvr>
                                        <p:cTn id="401" dur="1" fill="hold">
                                          <p:stCondLst>
                                            <p:cond delay="0"/>
                                          </p:stCondLst>
                                        </p:cTn>
                                        <p:tgtEl>
                                          <p:spTgt spid="183381"/>
                                        </p:tgtEl>
                                        <p:attrNameLst>
                                          <p:attrName>style.visibility</p:attrName>
                                        </p:attrNameLst>
                                      </p:cBhvr>
                                      <p:to>
                                        <p:strVal val="visible"/>
                                      </p:to>
                                    </p:set>
                                    <p:anim calcmode="lin" valueType="num">
                                      <p:cBhvr>
                                        <p:cTn id="402" dur="100" fill="hold"/>
                                        <p:tgtEl>
                                          <p:spTgt spid="183381"/>
                                        </p:tgtEl>
                                        <p:attrNameLst>
                                          <p:attrName>ppt_w</p:attrName>
                                        </p:attrNameLst>
                                      </p:cBhvr>
                                      <p:tavLst>
                                        <p:tav tm="0">
                                          <p:val>
                                            <p:fltVal val="0"/>
                                          </p:val>
                                        </p:tav>
                                        <p:tav tm="100000">
                                          <p:val>
                                            <p:strVal val="#ppt_w"/>
                                          </p:val>
                                        </p:tav>
                                      </p:tavLst>
                                    </p:anim>
                                    <p:anim calcmode="lin" valueType="num">
                                      <p:cBhvr>
                                        <p:cTn id="403" dur="100" fill="hold"/>
                                        <p:tgtEl>
                                          <p:spTgt spid="183381"/>
                                        </p:tgtEl>
                                        <p:attrNameLst>
                                          <p:attrName>ppt_h</p:attrName>
                                        </p:attrNameLst>
                                      </p:cBhvr>
                                      <p:tavLst>
                                        <p:tav tm="0">
                                          <p:val>
                                            <p:fltVal val="0"/>
                                          </p:val>
                                        </p:tav>
                                        <p:tav tm="100000">
                                          <p:val>
                                            <p:strVal val="#ppt_h"/>
                                          </p:val>
                                        </p:tav>
                                      </p:tavLst>
                                    </p:anim>
                                  </p:childTnLst>
                                </p:cTn>
                              </p:par>
                            </p:childTnLst>
                          </p:cTn>
                        </p:par>
                        <p:par>
                          <p:cTn id="404" fill="hold" nodeType="afterGroup">
                            <p:stCondLst>
                              <p:cond delay="4500"/>
                            </p:stCondLst>
                            <p:childTnLst>
                              <p:par>
                                <p:cTn id="405" presetID="23" presetClass="entr" presetSubtype="16" fill="hold" grpId="0" nodeType="afterEffect">
                                  <p:stCondLst>
                                    <p:cond delay="0"/>
                                  </p:stCondLst>
                                  <p:childTnLst>
                                    <p:set>
                                      <p:cBhvr>
                                        <p:cTn id="406" dur="1" fill="hold">
                                          <p:stCondLst>
                                            <p:cond delay="0"/>
                                          </p:stCondLst>
                                        </p:cTn>
                                        <p:tgtEl>
                                          <p:spTgt spid="183380"/>
                                        </p:tgtEl>
                                        <p:attrNameLst>
                                          <p:attrName>style.visibility</p:attrName>
                                        </p:attrNameLst>
                                      </p:cBhvr>
                                      <p:to>
                                        <p:strVal val="visible"/>
                                      </p:to>
                                    </p:set>
                                    <p:anim calcmode="lin" valueType="num">
                                      <p:cBhvr>
                                        <p:cTn id="407" dur="100" fill="hold"/>
                                        <p:tgtEl>
                                          <p:spTgt spid="183380"/>
                                        </p:tgtEl>
                                        <p:attrNameLst>
                                          <p:attrName>ppt_w</p:attrName>
                                        </p:attrNameLst>
                                      </p:cBhvr>
                                      <p:tavLst>
                                        <p:tav tm="0">
                                          <p:val>
                                            <p:fltVal val="0"/>
                                          </p:val>
                                        </p:tav>
                                        <p:tav tm="100000">
                                          <p:val>
                                            <p:strVal val="#ppt_w"/>
                                          </p:val>
                                        </p:tav>
                                      </p:tavLst>
                                    </p:anim>
                                    <p:anim calcmode="lin" valueType="num">
                                      <p:cBhvr>
                                        <p:cTn id="408" dur="100" fill="hold"/>
                                        <p:tgtEl>
                                          <p:spTgt spid="183380"/>
                                        </p:tgtEl>
                                        <p:attrNameLst>
                                          <p:attrName>ppt_h</p:attrName>
                                        </p:attrNameLst>
                                      </p:cBhvr>
                                      <p:tavLst>
                                        <p:tav tm="0">
                                          <p:val>
                                            <p:fltVal val="0"/>
                                          </p:val>
                                        </p:tav>
                                        <p:tav tm="100000">
                                          <p:val>
                                            <p:strVal val="#ppt_h"/>
                                          </p:val>
                                        </p:tav>
                                      </p:tavLst>
                                    </p:anim>
                                  </p:childTnLst>
                                </p:cTn>
                              </p:par>
                            </p:childTnLst>
                          </p:cTn>
                        </p:par>
                        <p:par>
                          <p:cTn id="409" fill="hold" nodeType="afterGroup">
                            <p:stCondLst>
                              <p:cond delay="4600"/>
                            </p:stCondLst>
                            <p:childTnLst>
                              <p:par>
                                <p:cTn id="410" presetID="23" presetClass="entr" presetSubtype="16" fill="hold" grpId="0" nodeType="afterEffect">
                                  <p:stCondLst>
                                    <p:cond delay="0"/>
                                  </p:stCondLst>
                                  <p:childTnLst>
                                    <p:set>
                                      <p:cBhvr>
                                        <p:cTn id="411" dur="1" fill="hold">
                                          <p:stCondLst>
                                            <p:cond delay="0"/>
                                          </p:stCondLst>
                                        </p:cTn>
                                        <p:tgtEl>
                                          <p:spTgt spid="183379"/>
                                        </p:tgtEl>
                                        <p:attrNameLst>
                                          <p:attrName>style.visibility</p:attrName>
                                        </p:attrNameLst>
                                      </p:cBhvr>
                                      <p:to>
                                        <p:strVal val="visible"/>
                                      </p:to>
                                    </p:set>
                                    <p:anim calcmode="lin" valueType="num">
                                      <p:cBhvr>
                                        <p:cTn id="412" dur="100" fill="hold"/>
                                        <p:tgtEl>
                                          <p:spTgt spid="183379"/>
                                        </p:tgtEl>
                                        <p:attrNameLst>
                                          <p:attrName>ppt_w</p:attrName>
                                        </p:attrNameLst>
                                      </p:cBhvr>
                                      <p:tavLst>
                                        <p:tav tm="0">
                                          <p:val>
                                            <p:fltVal val="0"/>
                                          </p:val>
                                        </p:tav>
                                        <p:tav tm="100000">
                                          <p:val>
                                            <p:strVal val="#ppt_w"/>
                                          </p:val>
                                        </p:tav>
                                      </p:tavLst>
                                    </p:anim>
                                    <p:anim calcmode="lin" valueType="num">
                                      <p:cBhvr>
                                        <p:cTn id="413" dur="100" fill="hold"/>
                                        <p:tgtEl>
                                          <p:spTgt spid="183379"/>
                                        </p:tgtEl>
                                        <p:attrNameLst>
                                          <p:attrName>ppt_h</p:attrName>
                                        </p:attrNameLst>
                                      </p:cBhvr>
                                      <p:tavLst>
                                        <p:tav tm="0">
                                          <p:val>
                                            <p:fltVal val="0"/>
                                          </p:val>
                                        </p:tav>
                                        <p:tav tm="100000">
                                          <p:val>
                                            <p:strVal val="#ppt_h"/>
                                          </p:val>
                                        </p:tav>
                                      </p:tavLst>
                                    </p:anim>
                                  </p:childTnLst>
                                </p:cTn>
                              </p:par>
                            </p:childTnLst>
                          </p:cTn>
                        </p:par>
                        <p:par>
                          <p:cTn id="414" fill="hold" nodeType="afterGroup">
                            <p:stCondLst>
                              <p:cond delay="4700"/>
                            </p:stCondLst>
                            <p:childTnLst>
                              <p:par>
                                <p:cTn id="415" presetID="23" presetClass="entr" presetSubtype="16" fill="hold" grpId="0" nodeType="afterEffect">
                                  <p:stCondLst>
                                    <p:cond delay="0"/>
                                  </p:stCondLst>
                                  <p:childTnLst>
                                    <p:set>
                                      <p:cBhvr>
                                        <p:cTn id="416" dur="1" fill="hold">
                                          <p:stCondLst>
                                            <p:cond delay="0"/>
                                          </p:stCondLst>
                                        </p:cTn>
                                        <p:tgtEl>
                                          <p:spTgt spid="183378"/>
                                        </p:tgtEl>
                                        <p:attrNameLst>
                                          <p:attrName>style.visibility</p:attrName>
                                        </p:attrNameLst>
                                      </p:cBhvr>
                                      <p:to>
                                        <p:strVal val="visible"/>
                                      </p:to>
                                    </p:set>
                                    <p:anim calcmode="lin" valueType="num">
                                      <p:cBhvr>
                                        <p:cTn id="417" dur="100" fill="hold"/>
                                        <p:tgtEl>
                                          <p:spTgt spid="183378"/>
                                        </p:tgtEl>
                                        <p:attrNameLst>
                                          <p:attrName>ppt_w</p:attrName>
                                        </p:attrNameLst>
                                      </p:cBhvr>
                                      <p:tavLst>
                                        <p:tav tm="0">
                                          <p:val>
                                            <p:fltVal val="0"/>
                                          </p:val>
                                        </p:tav>
                                        <p:tav tm="100000">
                                          <p:val>
                                            <p:strVal val="#ppt_w"/>
                                          </p:val>
                                        </p:tav>
                                      </p:tavLst>
                                    </p:anim>
                                    <p:anim calcmode="lin" valueType="num">
                                      <p:cBhvr>
                                        <p:cTn id="418" dur="100" fill="hold"/>
                                        <p:tgtEl>
                                          <p:spTgt spid="183378"/>
                                        </p:tgtEl>
                                        <p:attrNameLst>
                                          <p:attrName>ppt_h</p:attrName>
                                        </p:attrNameLst>
                                      </p:cBhvr>
                                      <p:tavLst>
                                        <p:tav tm="0">
                                          <p:val>
                                            <p:fltVal val="0"/>
                                          </p:val>
                                        </p:tav>
                                        <p:tav tm="100000">
                                          <p:val>
                                            <p:strVal val="#ppt_h"/>
                                          </p:val>
                                        </p:tav>
                                      </p:tavLst>
                                    </p:anim>
                                  </p:childTnLst>
                                </p:cTn>
                              </p:par>
                            </p:childTnLst>
                          </p:cTn>
                        </p:par>
                        <p:par>
                          <p:cTn id="419" fill="hold" nodeType="afterGroup">
                            <p:stCondLst>
                              <p:cond delay="4800"/>
                            </p:stCondLst>
                            <p:childTnLst>
                              <p:par>
                                <p:cTn id="420" presetID="23" presetClass="entr" presetSubtype="16" fill="hold" grpId="0" nodeType="afterEffect">
                                  <p:stCondLst>
                                    <p:cond delay="0"/>
                                  </p:stCondLst>
                                  <p:childTnLst>
                                    <p:set>
                                      <p:cBhvr>
                                        <p:cTn id="421" dur="1" fill="hold">
                                          <p:stCondLst>
                                            <p:cond delay="0"/>
                                          </p:stCondLst>
                                        </p:cTn>
                                        <p:tgtEl>
                                          <p:spTgt spid="183397"/>
                                        </p:tgtEl>
                                        <p:attrNameLst>
                                          <p:attrName>style.visibility</p:attrName>
                                        </p:attrNameLst>
                                      </p:cBhvr>
                                      <p:to>
                                        <p:strVal val="visible"/>
                                      </p:to>
                                    </p:set>
                                    <p:anim calcmode="lin" valueType="num">
                                      <p:cBhvr>
                                        <p:cTn id="422" dur="100" fill="hold"/>
                                        <p:tgtEl>
                                          <p:spTgt spid="183397"/>
                                        </p:tgtEl>
                                        <p:attrNameLst>
                                          <p:attrName>ppt_w</p:attrName>
                                        </p:attrNameLst>
                                      </p:cBhvr>
                                      <p:tavLst>
                                        <p:tav tm="0">
                                          <p:val>
                                            <p:fltVal val="0"/>
                                          </p:val>
                                        </p:tav>
                                        <p:tav tm="100000">
                                          <p:val>
                                            <p:strVal val="#ppt_w"/>
                                          </p:val>
                                        </p:tav>
                                      </p:tavLst>
                                    </p:anim>
                                    <p:anim calcmode="lin" valueType="num">
                                      <p:cBhvr>
                                        <p:cTn id="423" dur="100" fill="hold"/>
                                        <p:tgtEl>
                                          <p:spTgt spid="183397"/>
                                        </p:tgtEl>
                                        <p:attrNameLst>
                                          <p:attrName>ppt_h</p:attrName>
                                        </p:attrNameLst>
                                      </p:cBhvr>
                                      <p:tavLst>
                                        <p:tav tm="0">
                                          <p:val>
                                            <p:fltVal val="0"/>
                                          </p:val>
                                        </p:tav>
                                        <p:tav tm="100000">
                                          <p:val>
                                            <p:strVal val="#ppt_h"/>
                                          </p:val>
                                        </p:tav>
                                      </p:tavLst>
                                    </p:anim>
                                  </p:childTnLst>
                                </p:cTn>
                              </p:par>
                            </p:childTnLst>
                          </p:cTn>
                        </p:par>
                        <p:par>
                          <p:cTn id="424" fill="hold" nodeType="afterGroup">
                            <p:stCondLst>
                              <p:cond delay="4900"/>
                            </p:stCondLst>
                            <p:childTnLst>
                              <p:par>
                                <p:cTn id="425" presetID="23" presetClass="entr" presetSubtype="16" fill="hold" grpId="0" nodeType="afterEffect">
                                  <p:stCondLst>
                                    <p:cond delay="0"/>
                                  </p:stCondLst>
                                  <p:childTnLst>
                                    <p:set>
                                      <p:cBhvr>
                                        <p:cTn id="426" dur="1" fill="hold">
                                          <p:stCondLst>
                                            <p:cond delay="0"/>
                                          </p:stCondLst>
                                        </p:cTn>
                                        <p:tgtEl>
                                          <p:spTgt spid="183396"/>
                                        </p:tgtEl>
                                        <p:attrNameLst>
                                          <p:attrName>style.visibility</p:attrName>
                                        </p:attrNameLst>
                                      </p:cBhvr>
                                      <p:to>
                                        <p:strVal val="visible"/>
                                      </p:to>
                                    </p:set>
                                    <p:anim calcmode="lin" valueType="num">
                                      <p:cBhvr>
                                        <p:cTn id="427" dur="100" fill="hold"/>
                                        <p:tgtEl>
                                          <p:spTgt spid="183396"/>
                                        </p:tgtEl>
                                        <p:attrNameLst>
                                          <p:attrName>ppt_w</p:attrName>
                                        </p:attrNameLst>
                                      </p:cBhvr>
                                      <p:tavLst>
                                        <p:tav tm="0">
                                          <p:val>
                                            <p:fltVal val="0"/>
                                          </p:val>
                                        </p:tav>
                                        <p:tav tm="100000">
                                          <p:val>
                                            <p:strVal val="#ppt_w"/>
                                          </p:val>
                                        </p:tav>
                                      </p:tavLst>
                                    </p:anim>
                                    <p:anim calcmode="lin" valueType="num">
                                      <p:cBhvr>
                                        <p:cTn id="428" dur="100" fill="hold"/>
                                        <p:tgtEl>
                                          <p:spTgt spid="183396"/>
                                        </p:tgtEl>
                                        <p:attrNameLst>
                                          <p:attrName>ppt_h</p:attrName>
                                        </p:attrNameLst>
                                      </p:cBhvr>
                                      <p:tavLst>
                                        <p:tav tm="0">
                                          <p:val>
                                            <p:fltVal val="0"/>
                                          </p:val>
                                        </p:tav>
                                        <p:tav tm="100000">
                                          <p:val>
                                            <p:strVal val="#ppt_h"/>
                                          </p:val>
                                        </p:tav>
                                      </p:tavLst>
                                    </p:anim>
                                  </p:childTnLst>
                                </p:cTn>
                              </p:par>
                            </p:childTnLst>
                          </p:cTn>
                        </p:par>
                        <p:par>
                          <p:cTn id="429" fill="hold" nodeType="afterGroup">
                            <p:stCondLst>
                              <p:cond delay="5000"/>
                            </p:stCondLst>
                            <p:childTnLst>
                              <p:par>
                                <p:cTn id="430" presetID="23" presetClass="entr" presetSubtype="16" fill="hold" grpId="0" nodeType="afterEffect">
                                  <p:stCondLst>
                                    <p:cond delay="0"/>
                                  </p:stCondLst>
                                  <p:childTnLst>
                                    <p:set>
                                      <p:cBhvr>
                                        <p:cTn id="431" dur="1" fill="hold">
                                          <p:stCondLst>
                                            <p:cond delay="0"/>
                                          </p:stCondLst>
                                        </p:cTn>
                                        <p:tgtEl>
                                          <p:spTgt spid="183395"/>
                                        </p:tgtEl>
                                        <p:attrNameLst>
                                          <p:attrName>style.visibility</p:attrName>
                                        </p:attrNameLst>
                                      </p:cBhvr>
                                      <p:to>
                                        <p:strVal val="visible"/>
                                      </p:to>
                                    </p:set>
                                    <p:anim calcmode="lin" valueType="num">
                                      <p:cBhvr>
                                        <p:cTn id="432" dur="100" fill="hold"/>
                                        <p:tgtEl>
                                          <p:spTgt spid="183395"/>
                                        </p:tgtEl>
                                        <p:attrNameLst>
                                          <p:attrName>ppt_w</p:attrName>
                                        </p:attrNameLst>
                                      </p:cBhvr>
                                      <p:tavLst>
                                        <p:tav tm="0">
                                          <p:val>
                                            <p:fltVal val="0"/>
                                          </p:val>
                                        </p:tav>
                                        <p:tav tm="100000">
                                          <p:val>
                                            <p:strVal val="#ppt_w"/>
                                          </p:val>
                                        </p:tav>
                                      </p:tavLst>
                                    </p:anim>
                                    <p:anim calcmode="lin" valueType="num">
                                      <p:cBhvr>
                                        <p:cTn id="433" dur="100" fill="hold"/>
                                        <p:tgtEl>
                                          <p:spTgt spid="183395"/>
                                        </p:tgtEl>
                                        <p:attrNameLst>
                                          <p:attrName>ppt_h</p:attrName>
                                        </p:attrNameLst>
                                      </p:cBhvr>
                                      <p:tavLst>
                                        <p:tav tm="0">
                                          <p:val>
                                            <p:fltVal val="0"/>
                                          </p:val>
                                        </p:tav>
                                        <p:tav tm="100000">
                                          <p:val>
                                            <p:strVal val="#ppt_h"/>
                                          </p:val>
                                        </p:tav>
                                      </p:tavLst>
                                    </p:anim>
                                  </p:childTnLst>
                                </p:cTn>
                              </p:par>
                            </p:childTnLst>
                          </p:cTn>
                        </p:par>
                        <p:par>
                          <p:cTn id="434" fill="hold" nodeType="afterGroup">
                            <p:stCondLst>
                              <p:cond delay="5100"/>
                            </p:stCondLst>
                            <p:childTnLst>
                              <p:par>
                                <p:cTn id="435" presetID="23" presetClass="entr" presetSubtype="16" fill="hold" grpId="0" nodeType="afterEffect">
                                  <p:stCondLst>
                                    <p:cond delay="0"/>
                                  </p:stCondLst>
                                  <p:childTnLst>
                                    <p:set>
                                      <p:cBhvr>
                                        <p:cTn id="436" dur="1" fill="hold">
                                          <p:stCondLst>
                                            <p:cond delay="0"/>
                                          </p:stCondLst>
                                        </p:cTn>
                                        <p:tgtEl>
                                          <p:spTgt spid="183394"/>
                                        </p:tgtEl>
                                        <p:attrNameLst>
                                          <p:attrName>style.visibility</p:attrName>
                                        </p:attrNameLst>
                                      </p:cBhvr>
                                      <p:to>
                                        <p:strVal val="visible"/>
                                      </p:to>
                                    </p:set>
                                    <p:anim calcmode="lin" valueType="num">
                                      <p:cBhvr>
                                        <p:cTn id="437" dur="100" fill="hold"/>
                                        <p:tgtEl>
                                          <p:spTgt spid="183394"/>
                                        </p:tgtEl>
                                        <p:attrNameLst>
                                          <p:attrName>ppt_w</p:attrName>
                                        </p:attrNameLst>
                                      </p:cBhvr>
                                      <p:tavLst>
                                        <p:tav tm="0">
                                          <p:val>
                                            <p:fltVal val="0"/>
                                          </p:val>
                                        </p:tav>
                                        <p:tav tm="100000">
                                          <p:val>
                                            <p:strVal val="#ppt_w"/>
                                          </p:val>
                                        </p:tav>
                                      </p:tavLst>
                                    </p:anim>
                                    <p:anim calcmode="lin" valueType="num">
                                      <p:cBhvr>
                                        <p:cTn id="438" dur="100" fill="hold"/>
                                        <p:tgtEl>
                                          <p:spTgt spid="183394"/>
                                        </p:tgtEl>
                                        <p:attrNameLst>
                                          <p:attrName>ppt_h</p:attrName>
                                        </p:attrNameLst>
                                      </p:cBhvr>
                                      <p:tavLst>
                                        <p:tav tm="0">
                                          <p:val>
                                            <p:fltVal val="0"/>
                                          </p:val>
                                        </p:tav>
                                        <p:tav tm="100000">
                                          <p:val>
                                            <p:strVal val="#ppt_h"/>
                                          </p:val>
                                        </p:tav>
                                      </p:tavLst>
                                    </p:anim>
                                  </p:childTnLst>
                                </p:cTn>
                              </p:par>
                            </p:childTnLst>
                          </p:cTn>
                        </p:par>
                        <p:par>
                          <p:cTn id="439" fill="hold" nodeType="afterGroup">
                            <p:stCondLst>
                              <p:cond delay="5200"/>
                            </p:stCondLst>
                            <p:childTnLst>
                              <p:par>
                                <p:cTn id="440" presetID="23" presetClass="entr" presetSubtype="16" fill="hold" grpId="0" nodeType="afterEffect">
                                  <p:stCondLst>
                                    <p:cond delay="0"/>
                                  </p:stCondLst>
                                  <p:childTnLst>
                                    <p:set>
                                      <p:cBhvr>
                                        <p:cTn id="441" dur="1" fill="hold">
                                          <p:stCondLst>
                                            <p:cond delay="0"/>
                                          </p:stCondLst>
                                        </p:cTn>
                                        <p:tgtEl>
                                          <p:spTgt spid="183393"/>
                                        </p:tgtEl>
                                        <p:attrNameLst>
                                          <p:attrName>style.visibility</p:attrName>
                                        </p:attrNameLst>
                                      </p:cBhvr>
                                      <p:to>
                                        <p:strVal val="visible"/>
                                      </p:to>
                                    </p:set>
                                    <p:anim calcmode="lin" valueType="num">
                                      <p:cBhvr>
                                        <p:cTn id="442" dur="100" fill="hold"/>
                                        <p:tgtEl>
                                          <p:spTgt spid="183393"/>
                                        </p:tgtEl>
                                        <p:attrNameLst>
                                          <p:attrName>ppt_w</p:attrName>
                                        </p:attrNameLst>
                                      </p:cBhvr>
                                      <p:tavLst>
                                        <p:tav tm="0">
                                          <p:val>
                                            <p:fltVal val="0"/>
                                          </p:val>
                                        </p:tav>
                                        <p:tav tm="100000">
                                          <p:val>
                                            <p:strVal val="#ppt_w"/>
                                          </p:val>
                                        </p:tav>
                                      </p:tavLst>
                                    </p:anim>
                                    <p:anim calcmode="lin" valueType="num">
                                      <p:cBhvr>
                                        <p:cTn id="443" dur="100" fill="hold"/>
                                        <p:tgtEl>
                                          <p:spTgt spid="183393"/>
                                        </p:tgtEl>
                                        <p:attrNameLst>
                                          <p:attrName>ppt_h</p:attrName>
                                        </p:attrNameLst>
                                      </p:cBhvr>
                                      <p:tavLst>
                                        <p:tav tm="0">
                                          <p:val>
                                            <p:fltVal val="0"/>
                                          </p:val>
                                        </p:tav>
                                        <p:tav tm="100000">
                                          <p:val>
                                            <p:strVal val="#ppt_h"/>
                                          </p:val>
                                        </p:tav>
                                      </p:tavLst>
                                    </p:anim>
                                  </p:childTnLst>
                                </p:cTn>
                              </p:par>
                            </p:childTnLst>
                          </p:cTn>
                        </p:par>
                        <p:par>
                          <p:cTn id="444" fill="hold" nodeType="afterGroup">
                            <p:stCondLst>
                              <p:cond delay="5300"/>
                            </p:stCondLst>
                            <p:childTnLst>
                              <p:par>
                                <p:cTn id="445" presetID="23" presetClass="entr" presetSubtype="16" fill="hold" grpId="0" nodeType="afterEffect">
                                  <p:stCondLst>
                                    <p:cond delay="0"/>
                                  </p:stCondLst>
                                  <p:childTnLst>
                                    <p:set>
                                      <p:cBhvr>
                                        <p:cTn id="446" dur="1" fill="hold">
                                          <p:stCondLst>
                                            <p:cond delay="0"/>
                                          </p:stCondLst>
                                        </p:cTn>
                                        <p:tgtEl>
                                          <p:spTgt spid="183392"/>
                                        </p:tgtEl>
                                        <p:attrNameLst>
                                          <p:attrName>style.visibility</p:attrName>
                                        </p:attrNameLst>
                                      </p:cBhvr>
                                      <p:to>
                                        <p:strVal val="visible"/>
                                      </p:to>
                                    </p:set>
                                    <p:anim calcmode="lin" valueType="num">
                                      <p:cBhvr>
                                        <p:cTn id="447" dur="100" fill="hold"/>
                                        <p:tgtEl>
                                          <p:spTgt spid="183392"/>
                                        </p:tgtEl>
                                        <p:attrNameLst>
                                          <p:attrName>ppt_w</p:attrName>
                                        </p:attrNameLst>
                                      </p:cBhvr>
                                      <p:tavLst>
                                        <p:tav tm="0">
                                          <p:val>
                                            <p:fltVal val="0"/>
                                          </p:val>
                                        </p:tav>
                                        <p:tav tm="100000">
                                          <p:val>
                                            <p:strVal val="#ppt_w"/>
                                          </p:val>
                                        </p:tav>
                                      </p:tavLst>
                                    </p:anim>
                                    <p:anim calcmode="lin" valueType="num">
                                      <p:cBhvr>
                                        <p:cTn id="448" dur="100" fill="hold"/>
                                        <p:tgtEl>
                                          <p:spTgt spid="183392"/>
                                        </p:tgtEl>
                                        <p:attrNameLst>
                                          <p:attrName>ppt_h</p:attrName>
                                        </p:attrNameLst>
                                      </p:cBhvr>
                                      <p:tavLst>
                                        <p:tav tm="0">
                                          <p:val>
                                            <p:fltVal val="0"/>
                                          </p:val>
                                        </p:tav>
                                        <p:tav tm="100000">
                                          <p:val>
                                            <p:strVal val="#ppt_h"/>
                                          </p:val>
                                        </p:tav>
                                      </p:tavLst>
                                    </p:anim>
                                  </p:childTnLst>
                                </p:cTn>
                              </p:par>
                            </p:childTnLst>
                          </p:cTn>
                        </p:par>
                        <p:par>
                          <p:cTn id="449" fill="hold" nodeType="afterGroup">
                            <p:stCondLst>
                              <p:cond delay="5400"/>
                            </p:stCondLst>
                            <p:childTnLst>
                              <p:par>
                                <p:cTn id="450" presetID="23" presetClass="entr" presetSubtype="16" fill="hold" grpId="0" nodeType="afterEffect">
                                  <p:stCondLst>
                                    <p:cond delay="0"/>
                                  </p:stCondLst>
                                  <p:childTnLst>
                                    <p:set>
                                      <p:cBhvr>
                                        <p:cTn id="451" dur="1" fill="hold">
                                          <p:stCondLst>
                                            <p:cond delay="0"/>
                                          </p:stCondLst>
                                        </p:cTn>
                                        <p:tgtEl>
                                          <p:spTgt spid="183391"/>
                                        </p:tgtEl>
                                        <p:attrNameLst>
                                          <p:attrName>style.visibility</p:attrName>
                                        </p:attrNameLst>
                                      </p:cBhvr>
                                      <p:to>
                                        <p:strVal val="visible"/>
                                      </p:to>
                                    </p:set>
                                    <p:anim calcmode="lin" valueType="num">
                                      <p:cBhvr>
                                        <p:cTn id="452" dur="100" fill="hold"/>
                                        <p:tgtEl>
                                          <p:spTgt spid="183391"/>
                                        </p:tgtEl>
                                        <p:attrNameLst>
                                          <p:attrName>ppt_w</p:attrName>
                                        </p:attrNameLst>
                                      </p:cBhvr>
                                      <p:tavLst>
                                        <p:tav tm="0">
                                          <p:val>
                                            <p:fltVal val="0"/>
                                          </p:val>
                                        </p:tav>
                                        <p:tav tm="100000">
                                          <p:val>
                                            <p:strVal val="#ppt_w"/>
                                          </p:val>
                                        </p:tav>
                                      </p:tavLst>
                                    </p:anim>
                                    <p:anim calcmode="lin" valueType="num">
                                      <p:cBhvr>
                                        <p:cTn id="453" dur="100" fill="hold"/>
                                        <p:tgtEl>
                                          <p:spTgt spid="183391"/>
                                        </p:tgtEl>
                                        <p:attrNameLst>
                                          <p:attrName>ppt_h</p:attrName>
                                        </p:attrNameLst>
                                      </p:cBhvr>
                                      <p:tavLst>
                                        <p:tav tm="0">
                                          <p:val>
                                            <p:fltVal val="0"/>
                                          </p:val>
                                        </p:tav>
                                        <p:tav tm="100000">
                                          <p:val>
                                            <p:strVal val="#ppt_h"/>
                                          </p:val>
                                        </p:tav>
                                      </p:tavLst>
                                    </p:anim>
                                  </p:childTnLst>
                                </p:cTn>
                              </p:par>
                            </p:childTnLst>
                          </p:cTn>
                        </p:par>
                        <p:par>
                          <p:cTn id="454" fill="hold" nodeType="afterGroup">
                            <p:stCondLst>
                              <p:cond delay="5500"/>
                            </p:stCondLst>
                            <p:childTnLst>
                              <p:par>
                                <p:cTn id="455" presetID="23" presetClass="entr" presetSubtype="16" fill="hold" grpId="0" nodeType="afterEffect">
                                  <p:stCondLst>
                                    <p:cond delay="0"/>
                                  </p:stCondLst>
                                  <p:childTnLst>
                                    <p:set>
                                      <p:cBhvr>
                                        <p:cTn id="456" dur="1" fill="hold">
                                          <p:stCondLst>
                                            <p:cond delay="0"/>
                                          </p:stCondLst>
                                        </p:cTn>
                                        <p:tgtEl>
                                          <p:spTgt spid="183390"/>
                                        </p:tgtEl>
                                        <p:attrNameLst>
                                          <p:attrName>style.visibility</p:attrName>
                                        </p:attrNameLst>
                                      </p:cBhvr>
                                      <p:to>
                                        <p:strVal val="visible"/>
                                      </p:to>
                                    </p:set>
                                    <p:anim calcmode="lin" valueType="num">
                                      <p:cBhvr>
                                        <p:cTn id="457" dur="100" fill="hold"/>
                                        <p:tgtEl>
                                          <p:spTgt spid="183390"/>
                                        </p:tgtEl>
                                        <p:attrNameLst>
                                          <p:attrName>ppt_w</p:attrName>
                                        </p:attrNameLst>
                                      </p:cBhvr>
                                      <p:tavLst>
                                        <p:tav tm="0">
                                          <p:val>
                                            <p:fltVal val="0"/>
                                          </p:val>
                                        </p:tav>
                                        <p:tav tm="100000">
                                          <p:val>
                                            <p:strVal val="#ppt_w"/>
                                          </p:val>
                                        </p:tav>
                                      </p:tavLst>
                                    </p:anim>
                                    <p:anim calcmode="lin" valueType="num">
                                      <p:cBhvr>
                                        <p:cTn id="458" dur="100" fill="hold"/>
                                        <p:tgtEl>
                                          <p:spTgt spid="183390"/>
                                        </p:tgtEl>
                                        <p:attrNameLst>
                                          <p:attrName>ppt_h</p:attrName>
                                        </p:attrNameLst>
                                      </p:cBhvr>
                                      <p:tavLst>
                                        <p:tav tm="0">
                                          <p:val>
                                            <p:fltVal val="0"/>
                                          </p:val>
                                        </p:tav>
                                        <p:tav tm="100000">
                                          <p:val>
                                            <p:strVal val="#ppt_h"/>
                                          </p:val>
                                        </p:tav>
                                      </p:tavLst>
                                    </p:anim>
                                  </p:childTnLst>
                                </p:cTn>
                              </p:par>
                            </p:childTnLst>
                          </p:cTn>
                        </p:par>
                        <p:par>
                          <p:cTn id="459" fill="hold" nodeType="afterGroup">
                            <p:stCondLst>
                              <p:cond delay="5600"/>
                            </p:stCondLst>
                            <p:childTnLst>
                              <p:par>
                                <p:cTn id="460" presetID="23" presetClass="entr" presetSubtype="16" fill="hold" grpId="0" nodeType="afterEffect">
                                  <p:stCondLst>
                                    <p:cond delay="0"/>
                                  </p:stCondLst>
                                  <p:childTnLst>
                                    <p:set>
                                      <p:cBhvr>
                                        <p:cTn id="461" dur="1" fill="hold">
                                          <p:stCondLst>
                                            <p:cond delay="0"/>
                                          </p:stCondLst>
                                        </p:cTn>
                                        <p:tgtEl>
                                          <p:spTgt spid="183389"/>
                                        </p:tgtEl>
                                        <p:attrNameLst>
                                          <p:attrName>style.visibility</p:attrName>
                                        </p:attrNameLst>
                                      </p:cBhvr>
                                      <p:to>
                                        <p:strVal val="visible"/>
                                      </p:to>
                                    </p:set>
                                    <p:anim calcmode="lin" valueType="num">
                                      <p:cBhvr>
                                        <p:cTn id="462" dur="100" fill="hold"/>
                                        <p:tgtEl>
                                          <p:spTgt spid="183389"/>
                                        </p:tgtEl>
                                        <p:attrNameLst>
                                          <p:attrName>ppt_w</p:attrName>
                                        </p:attrNameLst>
                                      </p:cBhvr>
                                      <p:tavLst>
                                        <p:tav tm="0">
                                          <p:val>
                                            <p:fltVal val="0"/>
                                          </p:val>
                                        </p:tav>
                                        <p:tav tm="100000">
                                          <p:val>
                                            <p:strVal val="#ppt_w"/>
                                          </p:val>
                                        </p:tav>
                                      </p:tavLst>
                                    </p:anim>
                                    <p:anim calcmode="lin" valueType="num">
                                      <p:cBhvr>
                                        <p:cTn id="463" dur="100" fill="hold"/>
                                        <p:tgtEl>
                                          <p:spTgt spid="183389"/>
                                        </p:tgtEl>
                                        <p:attrNameLst>
                                          <p:attrName>ppt_h</p:attrName>
                                        </p:attrNameLst>
                                      </p:cBhvr>
                                      <p:tavLst>
                                        <p:tav tm="0">
                                          <p:val>
                                            <p:fltVal val="0"/>
                                          </p:val>
                                        </p:tav>
                                        <p:tav tm="100000">
                                          <p:val>
                                            <p:strVal val="#ppt_h"/>
                                          </p:val>
                                        </p:tav>
                                      </p:tavLst>
                                    </p:anim>
                                  </p:childTnLst>
                                </p:cTn>
                              </p:par>
                            </p:childTnLst>
                          </p:cTn>
                        </p:par>
                        <p:par>
                          <p:cTn id="464" fill="hold" nodeType="afterGroup">
                            <p:stCondLst>
                              <p:cond delay="5700"/>
                            </p:stCondLst>
                            <p:childTnLst>
                              <p:par>
                                <p:cTn id="465" presetID="23" presetClass="entr" presetSubtype="16" fill="hold" grpId="0" nodeType="afterEffect">
                                  <p:stCondLst>
                                    <p:cond delay="0"/>
                                  </p:stCondLst>
                                  <p:childTnLst>
                                    <p:set>
                                      <p:cBhvr>
                                        <p:cTn id="466" dur="1" fill="hold">
                                          <p:stCondLst>
                                            <p:cond delay="0"/>
                                          </p:stCondLst>
                                        </p:cTn>
                                        <p:tgtEl>
                                          <p:spTgt spid="183388"/>
                                        </p:tgtEl>
                                        <p:attrNameLst>
                                          <p:attrName>style.visibility</p:attrName>
                                        </p:attrNameLst>
                                      </p:cBhvr>
                                      <p:to>
                                        <p:strVal val="visible"/>
                                      </p:to>
                                    </p:set>
                                    <p:anim calcmode="lin" valueType="num">
                                      <p:cBhvr>
                                        <p:cTn id="467" dur="100" fill="hold"/>
                                        <p:tgtEl>
                                          <p:spTgt spid="183388"/>
                                        </p:tgtEl>
                                        <p:attrNameLst>
                                          <p:attrName>ppt_w</p:attrName>
                                        </p:attrNameLst>
                                      </p:cBhvr>
                                      <p:tavLst>
                                        <p:tav tm="0">
                                          <p:val>
                                            <p:fltVal val="0"/>
                                          </p:val>
                                        </p:tav>
                                        <p:tav tm="100000">
                                          <p:val>
                                            <p:strVal val="#ppt_w"/>
                                          </p:val>
                                        </p:tav>
                                      </p:tavLst>
                                    </p:anim>
                                    <p:anim calcmode="lin" valueType="num">
                                      <p:cBhvr>
                                        <p:cTn id="468" dur="100" fill="hold"/>
                                        <p:tgtEl>
                                          <p:spTgt spid="1833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0" grpId="0" animBg="1"/>
      <p:bldP spid="183301" grpId="0" animBg="1"/>
      <p:bldP spid="183302" grpId="0"/>
      <p:bldP spid="183303" grpId="0"/>
      <p:bldP spid="183304" grpId="0"/>
      <p:bldP spid="183305" grpId="0" animBg="1"/>
      <p:bldP spid="183306" grpId="0" animBg="1"/>
      <p:bldP spid="183307" grpId="0" autoUpdateAnimBg="0"/>
      <p:bldP spid="183308" grpId="0" autoUpdateAnimBg="0"/>
      <p:bldP spid="183309" grpId="0" autoUpdateAnimBg="0"/>
      <p:bldP spid="183310" grpId="0" autoUpdateAnimBg="0"/>
      <p:bldP spid="183311" grpId="0" animBg="1"/>
      <p:bldP spid="183312" grpId="0" animBg="1"/>
      <p:bldP spid="183313" grpId="0" animBg="1"/>
      <p:bldP spid="183314" grpId="0" animBg="1"/>
      <p:bldP spid="183315" grpId="0" animBg="1"/>
      <p:bldP spid="183316" grpId="0" animBg="1"/>
      <p:bldP spid="183317" grpId="0" animBg="1"/>
      <p:bldP spid="183318" grpId="0" animBg="1"/>
      <p:bldP spid="183319" grpId="0" animBg="1"/>
      <p:bldP spid="183320" grpId="0" animBg="1"/>
      <p:bldP spid="183321" grpId="0" animBg="1"/>
      <p:bldP spid="183322" grpId="0" animBg="1"/>
      <p:bldP spid="183323" grpId="0" animBg="1"/>
      <p:bldP spid="183324" grpId="0" animBg="1"/>
      <p:bldP spid="183325" grpId="0" animBg="1"/>
      <p:bldP spid="183326" grpId="0" animBg="1"/>
      <p:bldP spid="183327" grpId="0" animBg="1"/>
      <p:bldP spid="183328" grpId="0" animBg="1"/>
      <p:bldP spid="183329" grpId="0" animBg="1"/>
      <p:bldP spid="183330" grpId="0" animBg="1"/>
      <p:bldP spid="183331" grpId="0" animBg="1"/>
      <p:bldP spid="183332" grpId="0" animBg="1"/>
      <p:bldP spid="183333" grpId="0" animBg="1"/>
      <p:bldP spid="183334" grpId="0" animBg="1"/>
      <p:bldP spid="183335" grpId="0" animBg="1"/>
      <p:bldP spid="183336" grpId="0" animBg="1"/>
      <p:bldP spid="183337" grpId="0" animBg="1"/>
      <p:bldP spid="183338" grpId="0" animBg="1"/>
      <p:bldP spid="183339" grpId="0" animBg="1"/>
      <p:bldP spid="183340" grpId="0" animBg="1"/>
      <p:bldP spid="183341" grpId="0" animBg="1"/>
      <p:bldP spid="183342" grpId="0" animBg="1"/>
      <p:bldP spid="183343" grpId="0" animBg="1"/>
      <p:bldP spid="183344" grpId="0" animBg="1"/>
      <p:bldP spid="183345" grpId="0" animBg="1"/>
      <p:bldP spid="183346" grpId="0" animBg="1"/>
      <p:bldP spid="183347" grpId="0" animBg="1"/>
      <p:bldP spid="183348" grpId="0" animBg="1"/>
      <p:bldP spid="183349" grpId="0" animBg="1"/>
      <p:bldP spid="183350" grpId="0" animBg="1"/>
      <p:bldP spid="183351" grpId="0"/>
      <p:bldP spid="183352" grpId="0"/>
      <p:bldP spid="183353" grpId="0"/>
      <p:bldP spid="183354" grpId="0"/>
      <p:bldP spid="183355" grpId="0"/>
      <p:bldP spid="183356" grpId="0"/>
      <p:bldP spid="183357" grpId="0"/>
      <p:bldP spid="183358" grpId="0" animBg="1"/>
      <p:bldP spid="183359" grpId="0" animBg="1"/>
      <p:bldP spid="183360" grpId="0" animBg="1"/>
      <p:bldP spid="183361" grpId="0" animBg="1"/>
      <p:bldP spid="183362" grpId="0" animBg="1"/>
      <p:bldP spid="183363" grpId="0" animBg="1"/>
      <p:bldP spid="183364" grpId="0" animBg="1"/>
      <p:bldP spid="183365" grpId="0" animBg="1"/>
      <p:bldP spid="183366" grpId="0" animBg="1"/>
      <p:bldP spid="183367" grpId="0" animBg="1"/>
      <p:bldP spid="183368" grpId="0" animBg="1"/>
      <p:bldP spid="183369" grpId="0" animBg="1"/>
      <p:bldP spid="183370" grpId="0" animBg="1"/>
      <p:bldP spid="183371" grpId="0" animBg="1"/>
      <p:bldP spid="183372" grpId="0" animBg="1"/>
      <p:bldP spid="183373" grpId="0" animBg="1"/>
      <p:bldP spid="183374" grpId="0" animBg="1"/>
      <p:bldP spid="183375" grpId="0" animBg="1"/>
      <p:bldP spid="183376" grpId="0" animBg="1"/>
      <p:bldP spid="183377" grpId="0" animBg="1"/>
      <p:bldP spid="183378" grpId="0" animBg="1"/>
      <p:bldP spid="183379" grpId="0" animBg="1"/>
      <p:bldP spid="183380" grpId="0" animBg="1"/>
      <p:bldP spid="183381" grpId="0" animBg="1"/>
      <p:bldP spid="183382" grpId="0" animBg="1"/>
      <p:bldP spid="183383" grpId="0" animBg="1"/>
      <p:bldP spid="183384" grpId="0" animBg="1"/>
      <p:bldP spid="183385" grpId="0" animBg="1"/>
      <p:bldP spid="183386" grpId="0" animBg="1"/>
      <p:bldP spid="183387" grpId="0" animBg="1"/>
      <p:bldP spid="183388" grpId="0" animBg="1"/>
      <p:bldP spid="183389" grpId="0" animBg="1"/>
      <p:bldP spid="183390" grpId="0" animBg="1"/>
      <p:bldP spid="183391" grpId="0" animBg="1"/>
      <p:bldP spid="183392" grpId="0" animBg="1"/>
      <p:bldP spid="183393" grpId="0" animBg="1"/>
      <p:bldP spid="183394" grpId="0" animBg="1"/>
      <p:bldP spid="183395" grpId="0" animBg="1"/>
      <p:bldP spid="183396" grpId="0" animBg="1"/>
      <p:bldP spid="18339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D3145AF-9335-4DFB-B74E-880444503EA7}" type="slidenum">
              <a:rPr lang="en-US" sz="1500">
                <a:solidFill>
                  <a:schemeClr val="tx2"/>
                </a:solidFill>
              </a:rPr>
              <a:pPr algn="ctr" eaLnBrk="1">
                <a:lnSpc>
                  <a:spcPct val="100000"/>
                </a:lnSpc>
              </a:pPr>
              <a:t>176</a:t>
            </a:fld>
            <a:endParaRPr lang="en-US" sz="1800">
              <a:solidFill>
                <a:schemeClr val="tx2"/>
              </a:solidFill>
            </a:endParaRPr>
          </a:p>
        </p:txBody>
      </p:sp>
      <p:sp>
        <p:nvSpPr>
          <p:cNvPr id="184324" name="AutoShape 4"/>
          <p:cNvSpPr>
            <a:spLocks/>
          </p:cNvSpPr>
          <p:nvPr/>
        </p:nvSpPr>
        <p:spPr bwMode="auto">
          <a:xfrm>
            <a:off x="10352485" y="7558087"/>
            <a:ext cx="5230415" cy="747713"/>
          </a:xfrm>
          <a:custGeom>
            <a:avLst/>
            <a:gdLst>
              <a:gd name="T0" fmla="*/ 3486944 w 21600"/>
              <a:gd name="T1" fmla="*/ 498475 h 21600"/>
              <a:gd name="T2" fmla="*/ 3486944 w 21600"/>
              <a:gd name="T3" fmla="*/ 498475 h 21600"/>
              <a:gd name="T4" fmla="*/ 3486944 w 21600"/>
              <a:gd name="T5" fmla="*/ 498475 h 21600"/>
              <a:gd name="T6" fmla="*/ 34869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84325" name="AutoShape 5"/>
          <p:cNvSpPr>
            <a:spLocks/>
          </p:cNvSpPr>
          <p:nvPr/>
        </p:nvSpPr>
        <p:spPr bwMode="auto">
          <a:xfrm>
            <a:off x="14102953" y="768191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72%</a:t>
            </a:r>
            <a:endParaRPr lang="en-US" sz="1800">
              <a:solidFill>
                <a:schemeClr val="tx2"/>
              </a:solidFill>
              <a:latin typeface="Roboto" charset="0"/>
              <a:ea typeface="ＭＳ Ｐゴシック" charset="0"/>
              <a:cs typeface="Roboto" charset="0"/>
              <a:sym typeface="Roboto" charset="0"/>
            </a:endParaRPr>
          </a:p>
        </p:txBody>
      </p:sp>
      <p:sp>
        <p:nvSpPr>
          <p:cNvPr id="184326" name="AutoShape 6"/>
          <p:cNvSpPr>
            <a:spLocks/>
          </p:cNvSpPr>
          <p:nvPr/>
        </p:nvSpPr>
        <p:spPr bwMode="auto">
          <a:xfrm>
            <a:off x="11725275" y="778192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27" name="AutoShape 7"/>
          <p:cNvSpPr>
            <a:spLocks/>
          </p:cNvSpPr>
          <p:nvPr/>
        </p:nvSpPr>
        <p:spPr bwMode="auto">
          <a:xfrm>
            <a:off x="10352485" y="6677025"/>
            <a:ext cx="6242447" cy="747713"/>
          </a:xfrm>
          <a:custGeom>
            <a:avLst/>
            <a:gdLst>
              <a:gd name="T0" fmla="*/ 4161631 w 21600"/>
              <a:gd name="T1" fmla="*/ 498475 h 21600"/>
              <a:gd name="T2" fmla="*/ 4161631 w 21600"/>
              <a:gd name="T3" fmla="*/ 498475 h 21600"/>
              <a:gd name="T4" fmla="*/ 4161631 w 21600"/>
              <a:gd name="T5" fmla="*/ 498475 h 21600"/>
              <a:gd name="T6" fmla="*/ 4161631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84328" name="AutoShape 8"/>
          <p:cNvSpPr>
            <a:spLocks/>
          </p:cNvSpPr>
          <p:nvPr/>
        </p:nvSpPr>
        <p:spPr bwMode="auto">
          <a:xfrm>
            <a:off x="15116176" y="6800850"/>
            <a:ext cx="1478756"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90%</a:t>
            </a:r>
            <a:endParaRPr lang="en-US" sz="1800">
              <a:solidFill>
                <a:schemeClr val="tx2"/>
              </a:solidFill>
              <a:latin typeface="Roboto" charset="0"/>
              <a:ea typeface="ＭＳ Ｐゴシック" charset="0"/>
              <a:cs typeface="Roboto" charset="0"/>
              <a:sym typeface="Roboto" charset="0"/>
            </a:endParaRPr>
          </a:p>
        </p:txBody>
      </p:sp>
      <p:sp>
        <p:nvSpPr>
          <p:cNvPr id="184329" name="AutoShape 9"/>
          <p:cNvSpPr>
            <a:spLocks/>
          </p:cNvSpPr>
          <p:nvPr/>
        </p:nvSpPr>
        <p:spPr bwMode="auto">
          <a:xfrm>
            <a:off x="11725275" y="6900863"/>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0" name="AutoShape 10"/>
          <p:cNvSpPr>
            <a:spLocks/>
          </p:cNvSpPr>
          <p:nvPr/>
        </p:nvSpPr>
        <p:spPr bwMode="auto">
          <a:xfrm>
            <a:off x="10352485" y="5791200"/>
            <a:ext cx="6983015" cy="747713"/>
          </a:xfrm>
          <a:custGeom>
            <a:avLst/>
            <a:gdLst>
              <a:gd name="T0" fmla="*/ 4655344 w 21600"/>
              <a:gd name="T1" fmla="*/ 498475 h 21600"/>
              <a:gd name="T2" fmla="*/ 4655344 w 21600"/>
              <a:gd name="T3" fmla="*/ 498475 h 21600"/>
              <a:gd name="T4" fmla="*/ 4655344 w 21600"/>
              <a:gd name="T5" fmla="*/ 498475 h 21600"/>
              <a:gd name="T6" fmla="*/ 4655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84331" name="AutoShape 11"/>
          <p:cNvSpPr>
            <a:spLocks/>
          </p:cNvSpPr>
          <p:nvPr/>
        </p:nvSpPr>
        <p:spPr bwMode="auto">
          <a:xfrm>
            <a:off x="15855553" y="591502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100%</a:t>
            </a:r>
            <a:endParaRPr lang="en-US" sz="1800">
              <a:solidFill>
                <a:schemeClr val="tx2"/>
              </a:solidFill>
              <a:latin typeface="Roboto" charset="0"/>
              <a:ea typeface="ＭＳ Ｐゴシック" charset="0"/>
              <a:cs typeface="Roboto" charset="0"/>
              <a:sym typeface="Roboto" charset="0"/>
            </a:endParaRPr>
          </a:p>
        </p:txBody>
      </p:sp>
      <p:sp>
        <p:nvSpPr>
          <p:cNvPr id="184332" name="AutoShape 12"/>
          <p:cNvSpPr>
            <a:spLocks/>
          </p:cNvSpPr>
          <p:nvPr/>
        </p:nvSpPr>
        <p:spPr bwMode="auto">
          <a:xfrm>
            <a:off x="11725275" y="601503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3" name="AutoShape 13"/>
          <p:cNvSpPr>
            <a:spLocks/>
          </p:cNvSpPr>
          <p:nvPr/>
        </p:nvSpPr>
        <p:spPr bwMode="auto">
          <a:xfrm>
            <a:off x="10352485" y="4910137"/>
            <a:ext cx="4506515" cy="747713"/>
          </a:xfrm>
          <a:custGeom>
            <a:avLst/>
            <a:gdLst>
              <a:gd name="T0" fmla="*/ 3004344 w 21600"/>
              <a:gd name="T1" fmla="*/ 498475 h 21600"/>
              <a:gd name="T2" fmla="*/ 3004344 w 21600"/>
              <a:gd name="T3" fmla="*/ 498475 h 21600"/>
              <a:gd name="T4" fmla="*/ 3004344 w 21600"/>
              <a:gd name="T5" fmla="*/ 498475 h 21600"/>
              <a:gd name="T6" fmla="*/ 30043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84334" name="AutoShape 14"/>
          <p:cNvSpPr>
            <a:spLocks/>
          </p:cNvSpPr>
          <p:nvPr/>
        </p:nvSpPr>
        <p:spPr bwMode="auto">
          <a:xfrm>
            <a:off x="13363576" y="5033963"/>
            <a:ext cx="1478756"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63%</a:t>
            </a:r>
            <a:endParaRPr lang="en-US" sz="1800">
              <a:solidFill>
                <a:schemeClr val="tx2"/>
              </a:solidFill>
              <a:latin typeface="Roboto" charset="0"/>
              <a:ea typeface="ＭＳ Ｐゴシック" charset="0"/>
              <a:cs typeface="Roboto" charset="0"/>
              <a:sym typeface="Roboto" charset="0"/>
            </a:endParaRPr>
          </a:p>
        </p:txBody>
      </p:sp>
      <p:sp>
        <p:nvSpPr>
          <p:cNvPr id="184335" name="AutoShape 15"/>
          <p:cNvSpPr>
            <a:spLocks/>
          </p:cNvSpPr>
          <p:nvPr/>
        </p:nvSpPr>
        <p:spPr bwMode="auto">
          <a:xfrm>
            <a:off x="11725275" y="513397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Female Sales</a:t>
            </a:r>
          </a:p>
        </p:txBody>
      </p:sp>
      <p:sp>
        <p:nvSpPr>
          <p:cNvPr id="184336" name="AutoShape 16"/>
          <p:cNvSpPr>
            <a:spLocks/>
          </p:cNvSpPr>
          <p:nvPr/>
        </p:nvSpPr>
        <p:spPr bwMode="auto">
          <a:xfrm>
            <a:off x="10352485" y="8439150"/>
            <a:ext cx="5782865" cy="747713"/>
          </a:xfrm>
          <a:custGeom>
            <a:avLst/>
            <a:gdLst>
              <a:gd name="T0" fmla="*/ 3855244 w 21600"/>
              <a:gd name="T1" fmla="*/ 498475 h 21600"/>
              <a:gd name="T2" fmla="*/ 3855244 w 21600"/>
              <a:gd name="T3" fmla="*/ 498475 h 21600"/>
              <a:gd name="T4" fmla="*/ 3855244 w 21600"/>
              <a:gd name="T5" fmla="*/ 498475 h 21600"/>
              <a:gd name="T6" fmla="*/ 3855244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184337" name="AutoShape 17"/>
          <p:cNvSpPr>
            <a:spLocks/>
          </p:cNvSpPr>
          <p:nvPr/>
        </p:nvSpPr>
        <p:spPr bwMode="auto">
          <a:xfrm>
            <a:off x="14655403" y="856297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83%</a:t>
            </a:r>
            <a:endParaRPr lang="en-US" sz="1800">
              <a:solidFill>
                <a:schemeClr val="tx2"/>
              </a:solidFill>
              <a:latin typeface="Roboto" charset="0"/>
              <a:ea typeface="ＭＳ Ｐゴシック" charset="0"/>
              <a:cs typeface="Roboto" charset="0"/>
              <a:sym typeface="Roboto" charset="0"/>
            </a:endParaRPr>
          </a:p>
        </p:txBody>
      </p:sp>
      <p:sp>
        <p:nvSpPr>
          <p:cNvPr id="184338" name="AutoShape 18"/>
          <p:cNvSpPr>
            <a:spLocks/>
          </p:cNvSpPr>
          <p:nvPr/>
        </p:nvSpPr>
        <p:spPr bwMode="auto">
          <a:xfrm>
            <a:off x="11725275" y="866298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39" name="AutoShape 19"/>
          <p:cNvSpPr>
            <a:spLocks/>
          </p:cNvSpPr>
          <p:nvPr/>
        </p:nvSpPr>
        <p:spPr bwMode="auto">
          <a:xfrm>
            <a:off x="1743075" y="7558087"/>
            <a:ext cx="6981825" cy="747713"/>
          </a:xfrm>
          <a:custGeom>
            <a:avLst/>
            <a:gdLst>
              <a:gd name="T0" fmla="*/ 4654550 w 21600"/>
              <a:gd name="T1" fmla="*/ 498475 h 21600"/>
              <a:gd name="T2" fmla="*/ 4654550 w 21600"/>
              <a:gd name="T3" fmla="*/ 498475 h 21600"/>
              <a:gd name="T4" fmla="*/ 4654550 w 21600"/>
              <a:gd name="T5" fmla="*/ 498475 h 21600"/>
              <a:gd name="T6" fmla="*/ 4654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4340" name="AutoShape 20"/>
          <p:cNvSpPr>
            <a:spLocks/>
          </p:cNvSpPr>
          <p:nvPr/>
        </p:nvSpPr>
        <p:spPr bwMode="auto">
          <a:xfrm>
            <a:off x="7244953" y="768191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100%</a:t>
            </a:r>
            <a:endParaRPr lang="en-US" sz="1800">
              <a:solidFill>
                <a:schemeClr val="tx2"/>
              </a:solidFill>
              <a:latin typeface="Roboto" charset="0"/>
              <a:ea typeface="ＭＳ Ｐゴシック" charset="0"/>
              <a:cs typeface="Roboto" charset="0"/>
              <a:sym typeface="Roboto" charset="0"/>
            </a:endParaRPr>
          </a:p>
        </p:txBody>
      </p:sp>
      <p:sp>
        <p:nvSpPr>
          <p:cNvPr id="184341" name="AutoShape 21"/>
          <p:cNvSpPr>
            <a:spLocks/>
          </p:cNvSpPr>
          <p:nvPr/>
        </p:nvSpPr>
        <p:spPr bwMode="auto">
          <a:xfrm>
            <a:off x="3114675" y="778192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42" name="AutoShape 22"/>
          <p:cNvSpPr>
            <a:spLocks/>
          </p:cNvSpPr>
          <p:nvPr/>
        </p:nvSpPr>
        <p:spPr bwMode="auto">
          <a:xfrm>
            <a:off x="1743076" y="6677025"/>
            <a:ext cx="6471047" cy="747713"/>
          </a:xfrm>
          <a:custGeom>
            <a:avLst/>
            <a:gdLst>
              <a:gd name="T0" fmla="*/ 4314032 w 21600"/>
              <a:gd name="T1" fmla="*/ 498475 h 21600"/>
              <a:gd name="T2" fmla="*/ 4314032 w 21600"/>
              <a:gd name="T3" fmla="*/ 498475 h 21600"/>
              <a:gd name="T4" fmla="*/ 4314032 w 21600"/>
              <a:gd name="T5" fmla="*/ 498475 h 21600"/>
              <a:gd name="T6" fmla="*/ 4314032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4343" name="AutoShape 23"/>
          <p:cNvSpPr>
            <a:spLocks/>
          </p:cNvSpPr>
          <p:nvPr/>
        </p:nvSpPr>
        <p:spPr bwMode="auto">
          <a:xfrm>
            <a:off x="6734176" y="6800850"/>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94%</a:t>
            </a:r>
            <a:endParaRPr lang="en-US" sz="1800">
              <a:solidFill>
                <a:schemeClr val="tx2"/>
              </a:solidFill>
              <a:latin typeface="Roboto" charset="0"/>
              <a:ea typeface="ＭＳ Ｐゴシック" charset="0"/>
              <a:cs typeface="Roboto" charset="0"/>
              <a:sym typeface="Roboto" charset="0"/>
            </a:endParaRPr>
          </a:p>
        </p:txBody>
      </p:sp>
      <p:sp>
        <p:nvSpPr>
          <p:cNvPr id="184344" name="AutoShape 24"/>
          <p:cNvSpPr>
            <a:spLocks/>
          </p:cNvSpPr>
          <p:nvPr/>
        </p:nvSpPr>
        <p:spPr bwMode="auto">
          <a:xfrm>
            <a:off x="3114675" y="6900863"/>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45" name="AutoShape 25"/>
          <p:cNvSpPr>
            <a:spLocks/>
          </p:cNvSpPr>
          <p:nvPr/>
        </p:nvSpPr>
        <p:spPr bwMode="auto">
          <a:xfrm>
            <a:off x="1743075" y="5791200"/>
            <a:ext cx="4505325" cy="747713"/>
          </a:xfrm>
          <a:custGeom>
            <a:avLst/>
            <a:gdLst>
              <a:gd name="T0" fmla="*/ 3003550 w 21600"/>
              <a:gd name="T1" fmla="*/ 498475 h 21600"/>
              <a:gd name="T2" fmla="*/ 3003550 w 21600"/>
              <a:gd name="T3" fmla="*/ 498475 h 21600"/>
              <a:gd name="T4" fmla="*/ 3003550 w 21600"/>
              <a:gd name="T5" fmla="*/ 498475 h 21600"/>
              <a:gd name="T6" fmla="*/ 30035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4346" name="AutoShape 26"/>
          <p:cNvSpPr>
            <a:spLocks/>
          </p:cNvSpPr>
          <p:nvPr/>
        </p:nvSpPr>
        <p:spPr bwMode="auto">
          <a:xfrm>
            <a:off x="4768453" y="591502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59%</a:t>
            </a:r>
            <a:endParaRPr lang="en-US" sz="1800">
              <a:solidFill>
                <a:schemeClr val="tx2"/>
              </a:solidFill>
              <a:latin typeface="Roboto" charset="0"/>
              <a:ea typeface="ＭＳ Ｐゴシック" charset="0"/>
              <a:cs typeface="Roboto" charset="0"/>
              <a:sym typeface="Roboto" charset="0"/>
            </a:endParaRPr>
          </a:p>
        </p:txBody>
      </p:sp>
      <p:sp>
        <p:nvSpPr>
          <p:cNvPr id="184347" name="AutoShape 27"/>
          <p:cNvSpPr>
            <a:spLocks/>
          </p:cNvSpPr>
          <p:nvPr/>
        </p:nvSpPr>
        <p:spPr bwMode="auto">
          <a:xfrm>
            <a:off x="3114675" y="601503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48" name="AutoShape 28"/>
          <p:cNvSpPr>
            <a:spLocks/>
          </p:cNvSpPr>
          <p:nvPr/>
        </p:nvSpPr>
        <p:spPr bwMode="auto">
          <a:xfrm>
            <a:off x="1743075" y="4910137"/>
            <a:ext cx="5781675" cy="747713"/>
          </a:xfrm>
          <a:custGeom>
            <a:avLst/>
            <a:gdLst>
              <a:gd name="T0" fmla="*/ 3854450 w 21600"/>
              <a:gd name="T1" fmla="*/ 498475 h 21600"/>
              <a:gd name="T2" fmla="*/ 3854450 w 21600"/>
              <a:gd name="T3" fmla="*/ 498475 h 21600"/>
              <a:gd name="T4" fmla="*/ 3854450 w 21600"/>
              <a:gd name="T5" fmla="*/ 498475 h 21600"/>
              <a:gd name="T6" fmla="*/ 38544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4349" name="AutoShape 29"/>
          <p:cNvSpPr>
            <a:spLocks/>
          </p:cNvSpPr>
          <p:nvPr/>
        </p:nvSpPr>
        <p:spPr bwMode="auto">
          <a:xfrm>
            <a:off x="6044803" y="5033963"/>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82%</a:t>
            </a:r>
            <a:endParaRPr lang="en-US" sz="1800">
              <a:solidFill>
                <a:schemeClr val="tx2"/>
              </a:solidFill>
              <a:latin typeface="Roboto" charset="0"/>
              <a:ea typeface="ＭＳ Ｐゴシック" charset="0"/>
              <a:cs typeface="Roboto" charset="0"/>
              <a:sym typeface="Roboto" charset="0"/>
            </a:endParaRPr>
          </a:p>
        </p:txBody>
      </p:sp>
      <p:sp>
        <p:nvSpPr>
          <p:cNvPr id="184350" name="AutoShape 30"/>
          <p:cNvSpPr>
            <a:spLocks/>
          </p:cNvSpPr>
          <p:nvPr/>
        </p:nvSpPr>
        <p:spPr bwMode="auto">
          <a:xfrm>
            <a:off x="3114675" y="5133975"/>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dirty="0">
                <a:solidFill>
                  <a:schemeClr val="tx2"/>
                </a:solidFill>
                <a:latin typeface="Roboto" charset="0"/>
                <a:ea typeface="ＭＳ Ｐゴシック" charset="0"/>
                <a:cs typeface="Roboto" charset="0"/>
                <a:sym typeface="Roboto" charset="0"/>
              </a:rPr>
              <a:t>First Choice</a:t>
            </a:r>
          </a:p>
        </p:txBody>
      </p:sp>
      <p:sp>
        <p:nvSpPr>
          <p:cNvPr id="184351" name="AutoShape 31"/>
          <p:cNvSpPr>
            <a:spLocks/>
          </p:cNvSpPr>
          <p:nvPr/>
        </p:nvSpPr>
        <p:spPr bwMode="auto">
          <a:xfrm>
            <a:off x="1743075" y="8439150"/>
            <a:ext cx="5381625" cy="747713"/>
          </a:xfrm>
          <a:custGeom>
            <a:avLst/>
            <a:gdLst>
              <a:gd name="T0" fmla="*/ 3587750 w 21600"/>
              <a:gd name="T1" fmla="*/ 498475 h 21600"/>
              <a:gd name="T2" fmla="*/ 3587750 w 21600"/>
              <a:gd name="T3" fmla="*/ 498475 h 21600"/>
              <a:gd name="T4" fmla="*/ 3587750 w 21600"/>
              <a:gd name="T5" fmla="*/ 498475 h 21600"/>
              <a:gd name="T6" fmla="*/ 35877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4352" name="AutoShape 32"/>
          <p:cNvSpPr>
            <a:spLocks/>
          </p:cNvSpPr>
          <p:nvPr/>
        </p:nvSpPr>
        <p:spPr bwMode="auto">
          <a:xfrm>
            <a:off x="5644753" y="8562975"/>
            <a:ext cx="1479947"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78%</a:t>
            </a:r>
            <a:endParaRPr lang="en-US" sz="1800">
              <a:solidFill>
                <a:schemeClr val="tx2"/>
              </a:solidFill>
              <a:latin typeface="Roboto" charset="0"/>
              <a:ea typeface="ＭＳ Ｐゴシック" charset="0"/>
              <a:cs typeface="Roboto" charset="0"/>
              <a:sym typeface="Roboto" charset="0"/>
            </a:endParaRPr>
          </a:p>
        </p:txBody>
      </p:sp>
      <p:sp>
        <p:nvSpPr>
          <p:cNvPr id="184353" name="AutoShape 33"/>
          <p:cNvSpPr>
            <a:spLocks/>
          </p:cNvSpPr>
          <p:nvPr/>
        </p:nvSpPr>
        <p:spPr bwMode="auto">
          <a:xfrm>
            <a:off x="3114675" y="8662988"/>
            <a:ext cx="1638300"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Male Sales</a:t>
            </a:r>
          </a:p>
        </p:txBody>
      </p:sp>
      <p:sp>
        <p:nvSpPr>
          <p:cNvPr id="184354" name="AutoShape 34"/>
          <p:cNvSpPr>
            <a:spLocks/>
          </p:cNvSpPr>
          <p:nvPr/>
        </p:nvSpPr>
        <p:spPr bwMode="auto">
          <a:xfrm>
            <a:off x="951310" y="4581526"/>
            <a:ext cx="1894284" cy="6213872"/>
          </a:xfrm>
          <a:custGeom>
            <a:avLst/>
            <a:gdLst>
              <a:gd name="T0" fmla="*/ 1262856 w 21536"/>
              <a:gd name="T1" fmla="*/ 4143157 h 21597"/>
              <a:gd name="T2" fmla="*/ 1262856 w 21536"/>
              <a:gd name="T3" fmla="*/ 4143157 h 21597"/>
              <a:gd name="T4" fmla="*/ 1262856 w 21536"/>
              <a:gd name="T5" fmla="*/ 4143157 h 21597"/>
              <a:gd name="T6" fmla="*/ 1262856 w 21536"/>
              <a:gd name="T7" fmla="*/ 414315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597">
                <a:moveTo>
                  <a:pt x="17846" y="9016"/>
                </a:moveTo>
                <a:cubicBezTo>
                  <a:pt x="17815" y="8988"/>
                  <a:pt x="17525" y="8482"/>
                  <a:pt x="17494" y="8457"/>
                </a:cubicBezTo>
                <a:cubicBezTo>
                  <a:pt x="17463" y="8431"/>
                  <a:pt x="17680" y="8412"/>
                  <a:pt x="17690" y="8393"/>
                </a:cubicBezTo>
                <a:cubicBezTo>
                  <a:pt x="17701" y="8374"/>
                  <a:pt x="17338" y="8210"/>
                  <a:pt x="17090" y="8020"/>
                </a:cubicBezTo>
                <a:cubicBezTo>
                  <a:pt x="16842" y="7831"/>
                  <a:pt x="16801" y="6945"/>
                  <a:pt x="16946" y="6442"/>
                </a:cubicBezTo>
                <a:lnTo>
                  <a:pt x="16987" y="6439"/>
                </a:lnTo>
                <a:lnTo>
                  <a:pt x="17152" y="6382"/>
                </a:lnTo>
                <a:cubicBezTo>
                  <a:pt x="17152" y="6382"/>
                  <a:pt x="17194" y="6474"/>
                  <a:pt x="17194" y="6483"/>
                </a:cubicBezTo>
                <a:cubicBezTo>
                  <a:pt x="17194" y="6493"/>
                  <a:pt x="17463" y="7473"/>
                  <a:pt x="17473" y="7520"/>
                </a:cubicBezTo>
                <a:cubicBezTo>
                  <a:pt x="17484" y="7568"/>
                  <a:pt x="17638" y="7812"/>
                  <a:pt x="17649" y="7890"/>
                </a:cubicBezTo>
                <a:cubicBezTo>
                  <a:pt x="17660" y="7970"/>
                  <a:pt x="17970" y="8147"/>
                  <a:pt x="18021" y="8229"/>
                </a:cubicBezTo>
                <a:cubicBezTo>
                  <a:pt x="18073" y="8311"/>
                  <a:pt x="17877" y="9045"/>
                  <a:pt x="17846" y="9016"/>
                </a:cubicBezTo>
                <a:close/>
                <a:moveTo>
                  <a:pt x="21533" y="7821"/>
                </a:moveTo>
                <a:cubicBezTo>
                  <a:pt x="21497" y="7747"/>
                  <a:pt x="21219" y="7681"/>
                  <a:pt x="21322" y="7636"/>
                </a:cubicBezTo>
                <a:cubicBezTo>
                  <a:pt x="21424" y="7592"/>
                  <a:pt x="21448" y="7447"/>
                  <a:pt x="21412" y="7429"/>
                </a:cubicBezTo>
                <a:cubicBezTo>
                  <a:pt x="21376" y="7410"/>
                  <a:pt x="21189" y="7054"/>
                  <a:pt x="21063" y="6917"/>
                </a:cubicBezTo>
                <a:cubicBezTo>
                  <a:pt x="20937" y="6781"/>
                  <a:pt x="20407" y="6068"/>
                  <a:pt x="20383" y="5983"/>
                </a:cubicBezTo>
                <a:cubicBezTo>
                  <a:pt x="20359" y="5898"/>
                  <a:pt x="20022" y="5284"/>
                  <a:pt x="19943" y="5185"/>
                </a:cubicBezTo>
                <a:cubicBezTo>
                  <a:pt x="19865" y="5085"/>
                  <a:pt x="19312" y="4326"/>
                  <a:pt x="19251" y="4241"/>
                </a:cubicBezTo>
                <a:cubicBezTo>
                  <a:pt x="19192" y="4156"/>
                  <a:pt x="18668" y="3630"/>
                  <a:pt x="18644" y="3573"/>
                </a:cubicBezTo>
                <a:cubicBezTo>
                  <a:pt x="18620" y="3516"/>
                  <a:pt x="18144" y="3494"/>
                  <a:pt x="18072" y="3479"/>
                </a:cubicBezTo>
                <a:cubicBezTo>
                  <a:pt x="18000" y="3465"/>
                  <a:pt x="14527" y="3134"/>
                  <a:pt x="14527" y="3134"/>
                </a:cubicBezTo>
                <a:cubicBezTo>
                  <a:pt x="14527" y="3134"/>
                  <a:pt x="13474" y="3032"/>
                  <a:pt x="13324" y="3010"/>
                </a:cubicBezTo>
                <a:cubicBezTo>
                  <a:pt x="13208" y="2993"/>
                  <a:pt x="12667" y="2868"/>
                  <a:pt x="12436" y="2807"/>
                </a:cubicBezTo>
                <a:cubicBezTo>
                  <a:pt x="12425" y="2778"/>
                  <a:pt x="12418" y="2764"/>
                  <a:pt x="12416" y="2771"/>
                </a:cubicBezTo>
                <a:cubicBezTo>
                  <a:pt x="12414" y="2776"/>
                  <a:pt x="12410" y="2785"/>
                  <a:pt x="12403" y="2798"/>
                </a:cubicBezTo>
                <a:cubicBezTo>
                  <a:pt x="12353" y="2784"/>
                  <a:pt x="12325" y="2775"/>
                  <a:pt x="12331" y="2773"/>
                </a:cubicBezTo>
                <a:cubicBezTo>
                  <a:pt x="12361" y="2764"/>
                  <a:pt x="12319" y="2569"/>
                  <a:pt x="12313" y="2525"/>
                </a:cubicBezTo>
                <a:cubicBezTo>
                  <a:pt x="12306" y="2481"/>
                  <a:pt x="12385" y="2359"/>
                  <a:pt x="12414" y="2304"/>
                </a:cubicBezTo>
                <a:cubicBezTo>
                  <a:pt x="12445" y="2249"/>
                  <a:pt x="12481" y="2148"/>
                  <a:pt x="12499" y="2140"/>
                </a:cubicBezTo>
                <a:cubicBezTo>
                  <a:pt x="12517" y="2133"/>
                  <a:pt x="12746" y="2166"/>
                  <a:pt x="12818" y="2140"/>
                </a:cubicBezTo>
                <a:cubicBezTo>
                  <a:pt x="12890" y="2115"/>
                  <a:pt x="13089" y="1984"/>
                  <a:pt x="13173" y="1931"/>
                </a:cubicBezTo>
                <a:cubicBezTo>
                  <a:pt x="13257" y="1877"/>
                  <a:pt x="13390" y="1594"/>
                  <a:pt x="13360" y="1589"/>
                </a:cubicBezTo>
                <a:cubicBezTo>
                  <a:pt x="13329" y="1583"/>
                  <a:pt x="13125" y="1590"/>
                  <a:pt x="13131" y="1561"/>
                </a:cubicBezTo>
                <a:cubicBezTo>
                  <a:pt x="13137" y="1532"/>
                  <a:pt x="13149" y="1416"/>
                  <a:pt x="13149" y="1416"/>
                </a:cubicBezTo>
                <a:cubicBezTo>
                  <a:pt x="13149" y="1416"/>
                  <a:pt x="13456" y="1134"/>
                  <a:pt x="13504" y="1022"/>
                </a:cubicBezTo>
                <a:cubicBezTo>
                  <a:pt x="13552" y="910"/>
                  <a:pt x="13528" y="842"/>
                  <a:pt x="13504" y="801"/>
                </a:cubicBezTo>
                <a:cubicBezTo>
                  <a:pt x="13480" y="761"/>
                  <a:pt x="12673" y="376"/>
                  <a:pt x="12511" y="318"/>
                </a:cubicBezTo>
                <a:cubicBezTo>
                  <a:pt x="12348" y="259"/>
                  <a:pt x="12240" y="211"/>
                  <a:pt x="11909" y="176"/>
                </a:cubicBezTo>
                <a:cubicBezTo>
                  <a:pt x="11578" y="141"/>
                  <a:pt x="10573" y="65"/>
                  <a:pt x="10573" y="65"/>
                </a:cubicBezTo>
                <a:cubicBezTo>
                  <a:pt x="10573" y="65"/>
                  <a:pt x="9905" y="-2"/>
                  <a:pt x="9580" y="-1"/>
                </a:cubicBezTo>
                <a:cubicBezTo>
                  <a:pt x="9255" y="1"/>
                  <a:pt x="8798" y="3"/>
                  <a:pt x="8611" y="18"/>
                </a:cubicBezTo>
                <a:cubicBezTo>
                  <a:pt x="8424" y="32"/>
                  <a:pt x="8076" y="113"/>
                  <a:pt x="8076" y="113"/>
                </a:cubicBezTo>
                <a:cubicBezTo>
                  <a:pt x="8076" y="113"/>
                  <a:pt x="7829" y="58"/>
                  <a:pt x="7709" y="54"/>
                </a:cubicBezTo>
                <a:cubicBezTo>
                  <a:pt x="7588" y="51"/>
                  <a:pt x="7299" y="64"/>
                  <a:pt x="7257" y="49"/>
                </a:cubicBezTo>
                <a:cubicBezTo>
                  <a:pt x="7214" y="34"/>
                  <a:pt x="6745" y="31"/>
                  <a:pt x="6745" y="31"/>
                </a:cubicBezTo>
                <a:cubicBezTo>
                  <a:pt x="6847" y="364"/>
                  <a:pt x="7251" y="432"/>
                  <a:pt x="7245" y="505"/>
                </a:cubicBezTo>
                <a:cubicBezTo>
                  <a:pt x="7239" y="579"/>
                  <a:pt x="6884" y="599"/>
                  <a:pt x="6757" y="661"/>
                </a:cubicBezTo>
                <a:cubicBezTo>
                  <a:pt x="6631" y="724"/>
                  <a:pt x="6511" y="807"/>
                  <a:pt x="6552" y="833"/>
                </a:cubicBezTo>
                <a:cubicBezTo>
                  <a:pt x="6594" y="858"/>
                  <a:pt x="6667" y="958"/>
                  <a:pt x="6691" y="1007"/>
                </a:cubicBezTo>
                <a:cubicBezTo>
                  <a:pt x="6715" y="1057"/>
                  <a:pt x="6794" y="1169"/>
                  <a:pt x="6799" y="1254"/>
                </a:cubicBezTo>
                <a:cubicBezTo>
                  <a:pt x="6805" y="1338"/>
                  <a:pt x="6956" y="1410"/>
                  <a:pt x="6926" y="1438"/>
                </a:cubicBezTo>
                <a:cubicBezTo>
                  <a:pt x="6895" y="1465"/>
                  <a:pt x="6842" y="1493"/>
                  <a:pt x="6794" y="1486"/>
                </a:cubicBezTo>
                <a:cubicBezTo>
                  <a:pt x="6745" y="1478"/>
                  <a:pt x="6697" y="1467"/>
                  <a:pt x="6649" y="1467"/>
                </a:cubicBezTo>
                <a:cubicBezTo>
                  <a:pt x="6601" y="1467"/>
                  <a:pt x="6535" y="1502"/>
                  <a:pt x="6511" y="1517"/>
                </a:cubicBezTo>
                <a:cubicBezTo>
                  <a:pt x="6486" y="1532"/>
                  <a:pt x="6475" y="1570"/>
                  <a:pt x="6504" y="1585"/>
                </a:cubicBezTo>
                <a:cubicBezTo>
                  <a:pt x="6535" y="1599"/>
                  <a:pt x="6577" y="1647"/>
                  <a:pt x="6583" y="1701"/>
                </a:cubicBezTo>
                <a:cubicBezTo>
                  <a:pt x="6589" y="1754"/>
                  <a:pt x="6547" y="1776"/>
                  <a:pt x="6619" y="1815"/>
                </a:cubicBezTo>
                <a:cubicBezTo>
                  <a:pt x="6691" y="1853"/>
                  <a:pt x="6823" y="1933"/>
                  <a:pt x="6853" y="1953"/>
                </a:cubicBezTo>
                <a:cubicBezTo>
                  <a:pt x="6884" y="1973"/>
                  <a:pt x="6938" y="2013"/>
                  <a:pt x="6968" y="2045"/>
                </a:cubicBezTo>
                <a:cubicBezTo>
                  <a:pt x="6998" y="2076"/>
                  <a:pt x="7064" y="2111"/>
                  <a:pt x="7118" y="2113"/>
                </a:cubicBezTo>
                <a:cubicBezTo>
                  <a:pt x="7173" y="2115"/>
                  <a:pt x="7371" y="2085"/>
                  <a:pt x="7395" y="2085"/>
                </a:cubicBezTo>
                <a:cubicBezTo>
                  <a:pt x="7419" y="2085"/>
                  <a:pt x="7552" y="2247"/>
                  <a:pt x="7564" y="2322"/>
                </a:cubicBezTo>
                <a:cubicBezTo>
                  <a:pt x="7576" y="2398"/>
                  <a:pt x="7714" y="2466"/>
                  <a:pt x="7757" y="2514"/>
                </a:cubicBezTo>
                <a:cubicBezTo>
                  <a:pt x="7798" y="2562"/>
                  <a:pt x="7835" y="2611"/>
                  <a:pt x="7835" y="2637"/>
                </a:cubicBezTo>
                <a:cubicBezTo>
                  <a:pt x="7835" y="2663"/>
                  <a:pt x="7816" y="2790"/>
                  <a:pt x="7804" y="2817"/>
                </a:cubicBezTo>
                <a:cubicBezTo>
                  <a:pt x="7793" y="2845"/>
                  <a:pt x="7768" y="2959"/>
                  <a:pt x="7738" y="2970"/>
                </a:cubicBezTo>
                <a:cubicBezTo>
                  <a:pt x="7732" y="2972"/>
                  <a:pt x="7715" y="2977"/>
                  <a:pt x="7694" y="2983"/>
                </a:cubicBezTo>
                <a:cubicBezTo>
                  <a:pt x="7678" y="2975"/>
                  <a:pt x="7667" y="2969"/>
                  <a:pt x="7667" y="2969"/>
                </a:cubicBezTo>
                <a:cubicBezTo>
                  <a:pt x="7650" y="2981"/>
                  <a:pt x="7632" y="2994"/>
                  <a:pt x="7613" y="3009"/>
                </a:cubicBezTo>
                <a:cubicBezTo>
                  <a:pt x="7531" y="3035"/>
                  <a:pt x="7418" y="3073"/>
                  <a:pt x="7281" y="3132"/>
                </a:cubicBezTo>
                <a:cubicBezTo>
                  <a:pt x="7034" y="3236"/>
                  <a:pt x="6902" y="3299"/>
                  <a:pt x="6643" y="3307"/>
                </a:cubicBezTo>
                <a:cubicBezTo>
                  <a:pt x="6384" y="3314"/>
                  <a:pt x="6011" y="3319"/>
                  <a:pt x="5566" y="3388"/>
                </a:cubicBezTo>
                <a:cubicBezTo>
                  <a:pt x="5121" y="3455"/>
                  <a:pt x="4681" y="3525"/>
                  <a:pt x="4362" y="3566"/>
                </a:cubicBezTo>
                <a:cubicBezTo>
                  <a:pt x="4043" y="3606"/>
                  <a:pt x="3014" y="3711"/>
                  <a:pt x="2900" y="3728"/>
                </a:cubicBezTo>
                <a:cubicBezTo>
                  <a:pt x="2785" y="3744"/>
                  <a:pt x="1973" y="3939"/>
                  <a:pt x="1930" y="3943"/>
                </a:cubicBezTo>
                <a:cubicBezTo>
                  <a:pt x="1889" y="3947"/>
                  <a:pt x="1804" y="4596"/>
                  <a:pt x="1804" y="4596"/>
                </a:cubicBezTo>
                <a:cubicBezTo>
                  <a:pt x="1804" y="4596"/>
                  <a:pt x="1756" y="4368"/>
                  <a:pt x="1678" y="4473"/>
                </a:cubicBezTo>
                <a:cubicBezTo>
                  <a:pt x="1600" y="4578"/>
                  <a:pt x="1413" y="5023"/>
                  <a:pt x="1347" y="5124"/>
                </a:cubicBezTo>
                <a:cubicBezTo>
                  <a:pt x="1280" y="5225"/>
                  <a:pt x="1016" y="6057"/>
                  <a:pt x="865" y="6288"/>
                </a:cubicBezTo>
                <a:cubicBezTo>
                  <a:pt x="715" y="6520"/>
                  <a:pt x="576" y="6831"/>
                  <a:pt x="564" y="6936"/>
                </a:cubicBezTo>
                <a:cubicBezTo>
                  <a:pt x="552" y="7041"/>
                  <a:pt x="282" y="7298"/>
                  <a:pt x="372" y="7454"/>
                </a:cubicBezTo>
                <a:cubicBezTo>
                  <a:pt x="462" y="7611"/>
                  <a:pt x="558" y="7679"/>
                  <a:pt x="510" y="7740"/>
                </a:cubicBezTo>
                <a:cubicBezTo>
                  <a:pt x="462" y="7800"/>
                  <a:pt x="348" y="8205"/>
                  <a:pt x="275" y="8457"/>
                </a:cubicBezTo>
                <a:cubicBezTo>
                  <a:pt x="203" y="8709"/>
                  <a:pt x="282" y="8834"/>
                  <a:pt x="245" y="8944"/>
                </a:cubicBezTo>
                <a:cubicBezTo>
                  <a:pt x="209" y="9055"/>
                  <a:pt x="95" y="9527"/>
                  <a:pt x="65" y="9776"/>
                </a:cubicBezTo>
                <a:cubicBezTo>
                  <a:pt x="35" y="10024"/>
                  <a:pt x="143" y="10307"/>
                  <a:pt x="137" y="10328"/>
                </a:cubicBezTo>
                <a:cubicBezTo>
                  <a:pt x="131" y="10348"/>
                  <a:pt x="143" y="10832"/>
                  <a:pt x="89" y="10997"/>
                </a:cubicBezTo>
                <a:cubicBezTo>
                  <a:pt x="35" y="11163"/>
                  <a:pt x="-31" y="11324"/>
                  <a:pt x="16" y="11361"/>
                </a:cubicBezTo>
                <a:cubicBezTo>
                  <a:pt x="65" y="11398"/>
                  <a:pt x="251" y="11462"/>
                  <a:pt x="257" y="11481"/>
                </a:cubicBezTo>
                <a:cubicBezTo>
                  <a:pt x="263" y="11499"/>
                  <a:pt x="305" y="11576"/>
                  <a:pt x="317" y="11587"/>
                </a:cubicBezTo>
                <a:cubicBezTo>
                  <a:pt x="330" y="11599"/>
                  <a:pt x="474" y="11654"/>
                  <a:pt x="498" y="11659"/>
                </a:cubicBezTo>
                <a:cubicBezTo>
                  <a:pt x="522" y="11665"/>
                  <a:pt x="595" y="11970"/>
                  <a:pt x="576" y="12099"/>
                </a:cubicBezTo>
                <a:cubicBezTo>
                  <a:pt x="558" y="12228"/>
                  <a:pt x="721" y="12399"/>
                  <a:pt x="793" y="12436"/>
                </a:cubicBezTo>
                <a:cubicBezTo>
                  <a:pt x="865" y="12472"/>
                  <a:pt x="1329" y="12768"/>
                  <a:pt x="1377" y="12813"/>
                </a:cubicBezTo>
                <a:cubicBezTo>
                  <a:pt x="1425" y="12857"/>
                  <a:pt x="1816" y="12963"/>
                  <a:pt x="2268" y="13002"/>
                </a:cubicBezTo>
                <a:cubicBezTo>
                  <a:pt x="2719" y="13041"/>
                  <a:pt x="3050" y="13101"/>
                  <a:pt x="3309" y="13109"/>
                </a:cubicBezTo>
                <a:cubicBezTo>
                  <a:pt x="3567" y="13116"/>
                  <a:pt x="3839" y="13100"/>
                  <a:pt x="3856" y="13076"/>
                </a:cubicBezTo>
                <a:cubicBezTo>
                  <a:pt x="3874" y="13052"/>
                  <a:pt x="3856" y="12989"/>
                  <a:pt x="3766" y="12962"/>
                </a:cubicBezTo>
                <a:cubicBezTo>
                  <a:pt x="3676" y="12934"/>
                  <a:pt x="2924" y="12814"/>
                  <a:pt x="2821" y="12768"/>
                </a:cubicBezTo>
                <a:cubicBezTo>
                  <a:pt x="2719" y="12723"/>
                  <a:pt x="2737" y="12688"/>
                  <a:pt x="2610" y="12607"/>
                </a:cubicBezTo>
                <a:cubicBezTo>
                  <a:pt x="2484" y="12526"/>
                  <a:pt x="2328" y="12491"/>
                  <a:pt x="2316" y="12401"/>
                </a:cubicBezTo>
                <a:cubicBezTo>
                  <a:pt x="2304" y="12310"/>
                  <a:pt x="2328" y="12240"/>
                  <a:pt x="2448" y="12219"/>
                </a:cubicBezTo>
                <a:cubicBezTo>
                  <a:pt x="2569" y="12196"/>
                  <a:pt x="2743" y="12187"/>
                  <a:pt x="2761" y="12220"/>
                </a:cubicBezTo>
                <a:cubicBezTo>
                  <a:pt x="2779" y="12254"/>
                  <a:pt x="2863" y="12412"/>
                  <a:pt x="2905" y="12489"/>
                </a:cubicBezTo>
                <a:cubicBezTo>
                  <a:pt x="2948" y="12566"/>
                  <a:pt x="3050" y="12662"/>
                  <a:pt x="3134" y="12688"/>
                </a:cubicBezTo>
                <a:cubicBezTo>
                  <a:pt x="3219" y="12713"/>
                  <a:pt x="3357" y="12759"/>
                  <a:pt x="3453" y="12748"/>
                </a:cubicBezTo>
                <a:cubicBezTo>
                  <a:pt x="3549" y="12737"/>
                  <a:pt x="3724" y="12759"/>
                  <a:pt x="3688" y="12673"/>
                </a:cubicBezTo>
                <a:cubicBezTo>
                  <a:pt x="3652" y="12586"/>
                  <a:pt x="3658" y="12596"/>
                  <a:pt x="3622" y="12505"/>
                </a:cubicBezTo>
                <a:cubicBezTo>
                  <a:pt x="3586" y="12415"/>
                  <a:pt x="3549" y="12377"/>
                  <a:pt x="3483" y="12298"/>
                </a:cubicBezTo>
                <a:cubicBezTo>
                  <a:pt x="3417" y="12219"/>
                  <a:pt x="3375" y="12189"/>
                  <a:pt x="3387" y="12117"/>
                </a:cubicBezTo>
                <a:cubicBezTo>
                  <a:pt x="3399" y="12046"/>
                  <a:pt x="3297" y="11856"/>
                  <a:pt x="3291" y="11810"/>
                </a:cubicBezTo>
                <a:cubicBezTo>
                  <a:pt x="3285" y="11764"/>
                  <a:pt x="3224" y="11691"/>
                  <a:pt x="3200" y="11652"/>
                </a:cubicBezTo>
                <a:cubicBezTo>
                  <a:pt x="3176" y="11613"/>
                  <a:pt x="3008" y="11532"/>
                  <a:pt x="2960" y="11505"/>
                </a:cubicBezTo>
                <a:cubicBezTo>
                  <a:pt x="2911" y="11477"/>
                  <a:pt x="2918" y="11389"/>
                  <a:pt x="2911" y="11365"/>
                </a:cubicBezTo>
                <a:cubicBezTo>
                  <a:pt x="2905" y="11341"/>
                  <a:pt x="2905" y="11312"/>
                  <a:pt x="2948" y="11297"/>
                </a:cubicBezTo>
                <a:cubicBezTo>
                  <a:pt x="2990" y="11282"/>
                  <a:pt x="2953" y="10953"/>
                  <a:pt x="2966" y="10944"/>
                </a:cubicBezTo>
                <a:cubicBezTo>
                  <a:pt x="2978" y="10935"/>
                  <a:pt x="3146" y="9818"/>
                  <a:pt x="3170" y="9787"/>
                </a:cubicBezTo>
                <a:cubicBezTo>
                  <a:pt x="3194" y="9756"/>
                  <a:pt x="3724" y="8262"/>
                  <a:pt x="3724" y="8262"/>
                </a:cubicBezTo>
                <a:cubicBezTo>
                  <a:pt x="3724" y="8262"/>
                  <a:pt x="4145" y="7250"/>
                  <a:pt x="4145" y="7234"/>
                </a:cubicBezTo>
                <a:cubicBezTo>
                  <a:pt x="4145" y="7217"/>
                  <a:pt x="4278" y="6785"/>
                  <a:pt x="4248" y="6748"/>
                </a:cubicBezTo>
                <a:cubicBezTo>
                  <a:pt x="4217" y="6711"/>
                  <a:pt x="4260" y="6522"/>
                  <a:pt x="4338" y="6553"/>
                </a:cubicBezTo>
                <a:cubicBezTo>
                  <a:pt x="4416" y="6585"/>
                  <a:pt x="4886" y="7068"/>
                  <a:pt x="4916" y="7085"/>
                </a:cubicBezTo>
                <a:cubicBezTo>
                  <a:pt x="4946" y="7101"/>
                  <a:pt x="4681" y="7385"/>
                  <a:pt x="4729" y="7407"/>
                </a:cubicBezTo>
                <a:cubicBezTo>
                  <a:pt x="4778" y="7429"/>
                  <a:pt x="5030" y="7537"/>
                  <a:pt x="4976" y="7558"/>
                </a:cubicBezTo>
                <a:cubicBezTo>
                  <a:pt x="4921" y="7578"/>
                  <a:pt x="4783" y="7611"/>
                  <a:pt x="4765" y="7640"/>
                </a:cubicBezTo>
                <a:cubicBezTo>
                  <a:pt x="4747" y="7670"/>
                  <a:pt x="4615" y="7813"/>
                  <a:pt x="4651" y="7962"/>
                </a:cubicBezTo>
                <a:cubicBezTo>
                  <a:pt x="4687" y="8111"/>
                  <a:pt x="4693" y="8080"/>
                  <a:pt x="4573" y="8168"/>
                </a:cubicBezTo>
                <a:cubicBezTo>
                  <a:pt x="4452" y="8257"/>
                  <a:pt x="4452" y="8472"/>
                  <a:pt x="4506" y="8490"/>
                </a:cubicBezTo>
                <a:cubicBezTo>
                  <a:pt x="4561" y="8508"/>
                  <a:pt x="4789" y="8554"/>
                  <a:pt x="4747" y="8565"/>
                </a:cubicBezTo>
                <a:cubicBezTo>
                  <a:pt x="4705" y="8576"/>
                  <a:pt x="4639" y="8626"/>
                  <a:pt x="4639" y="8666"/>
                </a:cubicBezTo>
                <a:cubicBezTo>
                  <a:pt x="4639" y="8707"/>
                  <a:pt x="4621" y="8876"/>
                  <a:pt x="4621" y="8876"/>
                </a:cubicBezTo>
                <a:cubicBezTo>
                  <a:pt x="4621" y="8876"/>
                  <a:pt x="4464" y="8935"/>
                  <a:pt x="4182" y="9016"/>
                </a:cubicBezTo>
                <a:cubicBezTo>
                  <a:pt x="3899" y="9097"/>
                  <a:pt x="3676" y="9132"/>
                  <a:pt x="3591" y="9270"/>
                </a:cubicBezTo>
                <a:cubicBezTo>
                  <a:pt x="3507" y="9408"/>
                  <a:pt x="3188" y="10738"/>
                  <a:pt x="3140" y="10802"/>
                </a:cubicBezTo>
                <a:cubicBezTo>
                  <a:pt x="3092" y="10867"/>
                  <a:pt x="3008" y="10931"/>
                  <a:pt x="3128" y="10966"/>
                </a:cubicBezTo>
                <a:cubicBezTo>
                  <a:pt x="3248" y="11001"/>
                  <a:pt x="3573" y="11152"/>
                  <a:pt x="3562" y="11170"/>
                </a:cubicBezTo>
                <a:cubicBezTo>
                  <a:pt x="3549" y="11188"/>
                  <a:pt x="3591" y="11442"/>
                  <a:pt x="3652" y="11520"/>
                </a:cubicBezTo>
                <a:cubicBezTo>
                  <a:pt x="3712" y="11597"/>
                  <a:pt x="4206" y="12023"/>
                  <a:pt x="4266" y="12147"/>
                </a:cubicBezTo>
                <a:cubicBezTo>
                  <a:pt x="4325" y="12270"/>
                  <a:pt x="5072" y="13425"/>
                  <a:pt x="5211" y="13661"/>
                </a:cubicBezTo>
                <a:cubicBezTo>
                  <a:pt x="5349" y="13896"/>
                  <a:pt x="5367" y="13933"/>
                  <a:pt x="5379" y="14076"/>
                </a:cubicBezTo>
                <a:cubicBezTo>
                  <a:pt x="5391" y="14220"/>
                  <a:pt x="5788" y="14417"/>
                  <a:pt x="5807" y="14474"/>
                </a:cubicBezTo>
                <a:cubicBezTo>
                  <a:pt x="5824" y="14531"/>
                  <a:pt x="5644" y="14847"/>
                  <a:pt x="5331" y="15060"/>
                </a:cubicBezTo>
                <a:cubicBezTo>
                  <a:pt x="5018" y="15274"/>
                  <a:pt x="5096" y="15449"/>
                  <a:pt x="5126" y="15467"/>
                </a:cubicBezTo>
                <a:cubicBezTo>
                  <a:pt x="5157" y="15485"/>
                  <a:pt x="6270" y="17096"/>
                  <a:pt x="6402" y="17273"/>
                </a:cubicBezTo>
                <a:cubicBezTo>
                  <a:pt x="6535" y="17450"/>
                  <a:pt x="7142" y="18288"/>
                  <a:pt x="7190" y="18456"/>
                </a:cubicBezTo>
                <a:cubicBezTo>
                  <a:pt x="7239" y="18623"/>
                  <a:pt x="7504" y="18974"/>
                  <a:pt x="7666" y="19230"/>
                </a:cubicBezTo>
                <a:cubicBezTo>
                  <a:pt x="7829" y="19486"/>
                  <a:pt x="8057" y="19843"/>
                  <a:pt x="8136" y="20069"/>
                </a:cubicBezTo>
                <a:cubicBezTo>
                  <a:pt x="8214" y="20295"/>
                  <a:pt x="8274" y="20481"/>
                  <a:pt x="8358" y="20470"/>
                </a:cubicBezTo>
                <a:cubicBezTo>
                  <a:pt x="8443" y="20459"/>
                  <a:pt x="8984" y="20451"/>
                  <a:pt x="9020" y="20466"/>
                </a:cubicBezTo>
                <a:cubicBezTo>
                  <a:pt x="9056" y="20481"/>
                  <a:pt x="9321" y="20578"/>
                  <a:pt x="9339" y="20584"/>
                </a:cubicBezTo>
                <a:cubicBezTo>
                  <a:pt x="9357" y="20590"/>
                  <a:pt x="9219" y="20728"/>
                  <a:pt x="9008" y="20854"/>
                </a:cubicBezTo>
                <a:cubicBezTo>
                  <a:pt x="8798" y="20981"/>
                  <a:pt x="8768" y="21014"/>
                  <a:pt x="8671" y="21103"/>
                </a:cubicBezTo>
                <a:cubicBezTo>
                  <a:pt x="8575" y="21191"/>
                  <a:pt x="8370" y="21219"/>
                  <a:pt x="8394" y="21305"/>
                </a:cubicBezTo>
                <a:cubicBezTo>
                  <a:pt x="8419" y="21391"/>
                  <a:pt x="8370" y="21507"/>
                  <a:pt x="8497" y="21529"/>
                </a:cubicBezTo>
                <a:cubicBezTo>
                  <a:pt x="8623" y="21552"/>
                  <a:pt x="8906" y="21598"/>
                  <a:pt x="8996" y="21596"/>
                </a:cubicBezTo>
                <a:cubicBezTo>
                  <a:pt x="9087" y="21594"/>
                  <a:pt x="10639" y="21577"/>
                  <a:pt x="11307" y="21570"/>
                </a:cubicBezTo>
                <a:cubicBezTo>
                  <a:pt x="11975" y="21563"/>
                  <a:pt x="12366" y="21535"/>
                  <a:pt x="12372" y="21493"/>
                </a:cubicBezTo>
                <a:cubicBezTo>
                  <a:pt x="12378" y="21450"/>
                  <a:pt x="12481" y="21480"/>
                  <a:pt x="12427" y="21379"/>
                </a:cubicBezTo>
                <a:cubicBezTo>
                  <a:pt x="12372" y="21277"/>
                  <a:pt x="12312" y="21083"/>
                  <a:pt x="12270" y="20950"/>
                </a:cubicBezTo>
                <a:cubicBezTo>
                  <a:pt x="12228" y="20818"/>
                  <a:pt x="12042" y="20575"/>
                  <a:pt x="11999" y="20498"/>
                </a:cubicBezTo>
                <a:cubicBezTo>
                  <a:pt x="11957" y="20420"/>
                  <a:pt x="11825" y="20363"/>
                  <a:pt x="11831" y="20328"/>
                </a:cubicBezTo>
                <a:cubicBezTo>
                  <a:pt x="11837" y="20293"/>
                  <a:pt x="11975" y="20273"/>
                  <a:pt x="11957" y="20244"/>
                </a:cubicBezTo>
                <a:cubicBezTo>
                  <a:pt x="11939" y="20214"/>
                  <a:pt x="11735" y="19659"/>
                  <a:pt x="11482" y="19458"/>
                </a:cubicBezTo>
                <a:cubicBezTo>
                  <a:pt x="11229" y="19258"/>
                  <a:pt x="10856" y="18261"/>
                  <a:pt x="10741" y="18121"/>
                </a:cubicBezTo>
                <a:cubicBezTo>
                  <a:pt x="10627" y="17981"/>
                  <a:pt x="10483" y="17244"/>
                  <a:pt x="10380" y="17111"/>
                </a:cubicBezTo>
                <a:cubicBezTo>
                  <a:pt x="10278" y="16979"/>
                  <a:pt x="10272" y="16528"/>
                  <a:pt x="10338" y="16488"/>
                </a:cubicBezTo>
                <a:cubicBezTo>
                  <a:pt x="10404" y="16447"/>
                  <a:pt x="10224" y="16306"/>
                  <a:pt x="10140" y="16243"/>
                </a:cubicBezTo>
                <a:cubicBezTo>
                  <a:pt x="10055" y="16181"/>
                  <a:pt x="9917" y="15918"/>
                  <a:pt x="9989" y="15892"/>
                </a:cubicBezTo>
                <a:cubicBezTo>
                  <a:pt x="10062" y="15866"/>
                  <a:pt x="10429" y="15765"/>
                  <a:pt x="10446" y="15733"/>
                </a:cubicBezTo>
                <a:cubicBezTo>
                  <a:pt x="10465" y="15702"/>
                  <a:pt x="10549" y="15294"/>
                  <a:pt x="10597" y="15189"/>
                </a:cubicBezTo>
                <a:cubicBezTo>
                  <a:pt x="10645" y="15084"/>
                  <a:pt x="10579" y="15022"/>
                  <a:pt x="10465" y="14963"/>
                </a:cubicBezTo>
                <a:cubicBezTo>
                  <a:pt x="10350" y="14904"/>
                  <a:pt x="10194" y="14900"/>
                  <a:pt x="10296" y="14843"/>
                </a:cubicBezTo>
                <a:cubicBezTo>
                  <a:pt x="10398" y="14786"/>
                  <a:pt x="10435" y="14437"/>
                  <a:pt x="10380" y="14334"/>
                </a:cubicBezTo>
                <a:cubicBezTo>
                  <a:pt x="10326" y="14231"/>
                  <a:pt x="10188" y="14050"/>
                  <a:pt x="10188" y="14050"/>
                </a:cubicBezTo>
                <a:cubicBezTo>
                  <a:pt x="10188" y="14050"/>
                  <a:pt x="10266" y="13679"/>
                  <a:pt x="10302" y="13631"/>
                </a:cubicBezTo>
                <a:cubicBezTo>
                  <a:pt x="10338" y="13583"/>
                  <a:pt x="10242" y="13521"/>
                  <a:pt x="10212" y="13453"/>
                </a:cubicBezTo>
                <a:cubicBezTo>
                  <a:pt x="10182" y="13385"/>
                  <a:pt x="10555" y="13013"/>
                  <a:pt x="10507" y="13100"/>
                </a:cubicBezTo>
                <a:cubicBezTo>
                  <a:pt x="10459" y="13186"/>
                  <a:pt x="10446" y="13484"/>
                  <a:pt x="10435" y="13547"/>
                </a:cubicBezTo>
                <a:cubicBezTo>
                  <a:pt x="10422" y="13609"/>
                  <a:pt x="10398" y="13602"/>
                  <a:pt x="10429" y="13758"/>
                </a:cubicBezTo>
                <a:cubicBezTo>
                  <a:pt x="10459" y="13914"/>
                  <a:pt x="10615" y="14269"/>
                  <a:pt x="10597" y="14411"/>
                </a:cubicBezTo>
                <a:cubicBezTo>
                  <a:pt x="10579" y="14553"/>
                  <a:pt x="10633" y="14634"/>
                  <a:pt x="10717" y="14689"/>
                </a:cubicBezTo>
                <a:cubicBezTo>
                  <a:pt x="10802" y="14744"/>
                  <a:pt x="10838" y="14788"/>
                  <a:pt x="10934" y="14827"/>
                </a:cubicBezTo>
                <a:cubicBezTo>
                  <a:pt x="11030" y="14865"/>
                  <a:pt x="11265" y="14928"/>
                  <a:pt x="11295" y="14941"/>
                </a:cubicBezTo>
                <a:cubicBezTo>
                  <a:pt x="11325" y="14954"/>
                  <a:pt x="11476" y="15009"/>
                  <a:pt x="11651" y="15090"/>
                </a:cubicBezTo>
                <a:cubicBezTo>
                  <a:pt x="11825" y="15171"/>
                  <a:pt x="12084" y="15160"/>
                  <a:pt x="11795" y="15252"/>
                </a:cubicBezTo>
                <a:cubicBezTo>
                  <a:pt x="11506" y="15344"/>
                  <a:pt x="11518" y="15386"/>
                  <a:pt x="11614" y="15458"/>
                </a:cubicBezTo>
                <a:cubicBezTo>
                  <a:pt x="11710" y="15529"/>
                  <a:pt x="11807" y="15584"/>
                  <a:pt x="11765" y="15651"/>
                </a:cubicBezTo>
                <a:cubicBezTo>
                  <a:pt x="11723" y="15717"/>
                  <a:pt x="11686" y="15755"/>
                  <a:pt x="11885" y="15809"/>
                </a:cubicBezTo>
                <a:cubicBezTo>
                  <a:pt x="12084" y="15862"/>
                  <a:pt x="12234" y="15923"/>
                  <a:pt x="12150" y="16019"/>
                </a:cubicBezTo>
                <a:cubicBezTo>
                  <a:pt x="12066" y="16114"/>
                  <a:pt x="12264" y="16624"/>
                  <a:pt x="12174" y="16841"/>
                </a:cubicBezTo>
                <a:cubicBezTo>
                  <a:pt x="12084" y="17058"/>
                  <a:pt x="12071" y="17624"/>
                  <a:pt x="11921" y="17753"/>
                </a:cubicBezTo>
                <a:cubicBezTo>
                  <a:pt x="11771" y="17882"/>
                  <a:pt x="11777" y="18075"/>
                  <a:pt x="11747" y="18145"/>
                </a:cubicBezTo>
                <a:cubicBezTo>
                  <a:pt x="11717" y="18215"/>
                  <a:pt x="11638" y="18397"/>
                  <a:pt x="11686" y="18576"/>
                </a:cubicBezTo>
                <a:cubicBezTo>
                  <a:pt x="11735" y="18754"/>
                  <a:pt x="11915" y="18954"/>
                  <a:pt x="11885" y="19149"/>
                </a:cubicBezTo>
                <a:cubicBezTo>
                  <a:pt x="11855" y="19344"/>
                  <a:pt x="11813" y="19387"/>
                  <a:pt x="11837" y="19534"/>
                </a:cubicBezTo>
                <a:cubicBezTo>
                  <a:pt x="11861" y="19681"/>
                  <a:pt x="12035" y="19940"/>
                  <a:pt x="12035" y="19940"/>
                </a:cubicBezTo>
                <a:cubicBezTo>
                  <a:pt x="12035" y="19940"/>
                  <a:pt x="12042" y="20150"/>
                  <a:pt x="12210" y="20306"/>
                </a:cubicBezTo>
                <a:cubicBezTo>
                  <a:pt x="12378" y="20463"/>
                  <a:pt x="12746" y="20718"/>
                  <a:pt x="13372" y="20714"/>
                </a:cubicBezTo>
                <a:cubicBezTo>
                  <a:pt x="13997" y="20711"/>
                  <a:pt x="14437" y="20527"/>
                  <a:pt x="14720" y="20360"/>
                </a:cubicBezTo>
                <a:cubicBezTo>
                  <a:pt x="15002" y="20192"/>
                  <a:pt x="15460" y="19903"/>
                  <a:pt x="15496" y="19683"/>
                </a:cubicBezTo>
                <a:cubicBezTo>
                  <a:pt x="15532" y="19462"/>
                  <a:pt x="15303" y="18999"/>
                  <a:pt x="15231" y="18892"/>
                </a:cubicBezTo>
                <a:cubicBezTo>
                  <a:pt x="15159" y="18785"/>
                  <a:pt x="14894" y="18406"/>
                  <a:pt x="14900" y="18345"/>
                </a:cubicBezTo>
                <a:cubicBezTo>
                  <a:pt x="14907" y="18285"/>
                  <a:pt x="15008" y="18237"/>
                  <a:pt x="15002" y="18193"/>
                </a:cubicBezTo>
                <a:cubicBezTo>
                  <a:pt x="14997" y="18149"/>
                  <a:pt x="15099" y="18088"/>
                  <a:pt x="15165" y="18059"/>
                </a:cubicBezTo>
                <a:cubicBezTo>
                  <a:pt x="15231" y="18029"/>
                  <a:pt x="15538" y="17676"/>
                  <a:pt x="15556" y="17593"/>
                </a:cubicBezTo>
                <a:cubicBezTo>
                  <a:pt x="15574" y="17510"/>
                  <a:pt x="15953" y="16865"/>
                  <a:pt x="16068" y="16620"/>
                </a:cubicBezTo>
                <a:cubicBezTo>
                  <a:pt x="16182" y="16375"/>
                  <a:pt x="16405" y="15991"/>
                  <a:pt x="16561" y="15844"/>
                </a:cubicBezTo>
                <a:cubicBezTo>
                  <a:pt x="16718" y="15697"/>
                  <a:pt x="16790" y="15419"/>
                  <a:pt x="16868" y="15344"/>
                </a:cubicBezTo>
                <a:cubicBezTo>
                  <a:pt x="16947" y="15268"/>
                  <a:pt x="16892" y="15200"/>
                  <a:pt x="16784" y="15156"/>
                </a:cubicBezTo>
                <a:cubicBezTo>
                  <a:pt x="16676" y="15112"/>
                  <a:pt x="16580" y="14990"/>
                  <a:pt x="16580" y="14990"/>
                </a:cubicBezTo>
                <a:cubicBezTo>
                  <a:pt x="16580" y="14990"/>
                  <a:pt x="16796" y="14803"/>
                  <a:pt x="16766" y="14748"/>
                </a:cubicBezTo>
                <a:cubicBezTo>
                  <a:pt x="16736" y="14692"/>
                  <a:pt x="16519" y="14628"/>
                  <a:pt x="16537" y="14595"/>
                </a:cubicBezTo>
                <a:cubicBezTo>
                  <a:pt x="16555" y="14562"/>
                  <a:pt x="16723" y="14406"/>
                  <a:pt x="16850" y="14242"/>
                </a:cubicBezTo>
                <a:cubicBezTo>
                  <a:pt x="16976" y="14078"/>
                  <a:pt x="16892" y="13688"/>
                  <a:pt x="16886" y="13557"/>
                </a:cubicBezTo>
                <a:cubicBezTo>
                  <a:pt x="16880" y="13427"/>
                  <a:pt x="17109" y="13184"/>
                  <a:pt x="17169" y="12998"/>
                </a:cubicBezTo>
                <a:cubicBezTo>
                  <a:pt x="17229" y="12813"/>
                  <a:pt x="17193" y="12465"/>
                  <a:pt x="17205" y="12441"/>
                </a:cubicBezTo>
                <a:cubicBezTo>
                  <a:pt x="17217" y="12417"/>
                  <a:pt x="18096" y="12233"/>
                  <a:pt x="18150" y="12215"/>
                </a:cubicBezTo>
                <a:cubicBezTo>
                  <a:pt x="18204" y="12196"/>
                  <a:pt x="18613" y="12117"/>
                  <a:pt x="18644" y="12106"/>
                </a:cubicBezTo>
                <a:cubicBezTo>
                  <a:pt x="18674" y="12095"/>
                  <a:pt x="18915" y="12058"/>
                  <a:pt x="18915" y="12058"/>
                </a:cubicBezTo>
                <a:cubicBezTo>
                  <a:pt x="18915" y="12058"/>
                  <a:pt x="18999" y="12024"/>
                  <a:pt x="18999" y="12018"/>
                </a:cubicBezTo>
                <a:cubicBezTo>
                  <a:pt x="18999" y="12013"/>
                  <a:pt x="19318" y="11668"/>
                  <a:pt x="19414" y="11632"/>
                </a:cubicBezTo>
                <a:cubicBezTo>
                  <a:pt x="19511" y="11595"/>
                  <a:pt x="19559" y="11490"/>
                  <a:pt x="19559" y="11468"/>
                </a:cubicBezTo>
                <a:cubicBezTo>
                  <a:pt x="19559" y="11446"/>
                  <a:pt x="19528" y="11082"/>
                  <a:pt x="19612" y="11067"/>
                </a:cubicBezTo>
                <a:cubicBezTo>
                  <a:pt x="19697" y="11052"/>
                  <a:pt x="19859" y="11036"/>
                  <a:pt x="19896" y="11017"/>
                </a:cubicBezTo>
                <a:cubicBezTo>
                  <a:pt x="19931" y="10999"/>
                  <a:pt x="20052" y="11060"/>
                  <a:pt x="20052" y="11060"/>
                </a:cubicBezTo>
                <a:cubicBezTo>
                  <a:pt x="20052" y="11060"/>
                  <a:pt x="20179" y="11150"/>
                  <a:pt x="20196" y="11137"/>
                </a:cubicBezTo>
                <a:cubicBezTo>
                  <a:pt x="20214" y="11124"/>
                  <a:pt x="20359" y="10679"/>
                  <a:pt x="20383" y="10583"/>
                </a:cubicBezTo>
                <a:cubicBezTo>
                  <a:pt x="20407" y="10488"/>
                  <a:pt x="20750" y="9531"/>
                  <a:pt x="20883" y="9443"/>
                </a:cubicBezTo>
                <a:cubicBezTo>
                  <a:pt x="21015" y="9354"/>
                  <a:pt x="21189" y="8617"/>
                  <a:pt x="21256" y="8514"/>
                </a:cubicBezTo>
                <a:cubicBezTo>
                  <a:pt x="21322" y="8411"/>
                  <a:pt x="21569" y="7894"/>
                  <a:pt x="21533" y="7821"/>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4355" name="AutoShape 35"/>
          <p:cNvSpPr>
            <a:spLocks/>
          </p:cNvSpPr>
          <p:nvPr/>
        </p:nvSpPr>
        <p:spPr bwMode="auto">
          <a:xfrm flipH="1">
            <a:off x="9596438" y="4581525"/>
            <a:ext cx="2019300" cy="6206729"/>
          </a:xfrm>
          <a:custGeom>
            <a:avLst/>
            <a:gdLst>
              <a:gd name="T0" fmla="*/ 1346137 w 21421"/>
              <a:gd name="T1" fmla="*/ 4141659 h 21550"/>
              <a:gd name="T2" fmla="*/ 1346137 w 21421"/>
              <a:gd name="T3" fmla="*/ 4141659 h 21550"/>
              <a:gd name="T4" fmla="*/ 1346137 w 21421"/>
              <a:gd name="T5" fmla="*/ 4141659 h 21550"/>
              <a:gd name="T6" fmla="*/ 1346137 w 21421"/>
              <a:gd name="T7" fmla="*/ 4141659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1" h="21550">
                <a:moveTo>
                  <a:pt x="17667" y="7828"/>
                </a:moveTo>
                <a:cubicBezTo>
                  <a:pt x="17478" y="7688"/>
                  <a:pt x="17289" y="7524"/>
                  <a:pt x="17289" y="7475"/>
                </a:cubicBezTo>
                <a:cubicBezTo>
                  <a:pt x="17289" y="7412"/>
                  <a:pt x="17502" y="7267"/>
                  <a:pt x="17667" y="7164"/>
                </a:cubicBezTo>
                <a:cubicBezTo>
                  <a:pt x="17771" y="7100"/>
                  <a:pt x="17856" y="7052"/>
                  <a:pt x="17856" y="7052"/>
                </a:cubicBezTo>
                <a:cubicBezTo>
                  <a:pt x="17856" y="7052"/>
                  <a:pt x="17982" y="7867"/>
                  <a:pt x="18045" y="8023"/>
                </a:cubicBezTo>
                <a:cubicBezTo>
                  <a:pt x="18078" y="8103"/>
                  <a:pt x="17872" y="7980"/>
                  <a:pt x="17667" y="7828"/>
                </a:cubicBezTo>
                <a:close/>
                <a:moveTo>
                  <a:pt x="13383" y="18100"/>
                </a:moveTo>
                <a:cubicBezTo>
                  <a:pt x="13319" y="18410"/>
                  <a:pt x="13414" y="18791"/>
                  <a:pt x="13226" y="19008"/>
                </a:cubicBezTo>
                <a:cubicBezTo>
                  <a:pt x="13036" y="19225"/>
                  <a:pt x="12816" y="19565"/>
                  <a:pt x="12816" y="19565"/>
                </a:cubicBezTo>
                <a:lnTo>
                  <a:pt x="12769" y="19586"/>
                </a:lnTo>
                <a:lnTo>
                  <a:pt x="12532" y="19689"/>
                </a:lnTo>
                <a:cubicBezTo>
                  <a:pt x="12532" y="19689"/>
                  <a:pt x="12280" y="19101"/>
                  <a:pt x="12154" y="18894"/>
                </a:cubicBezTo>
                <a:cubicBezTo>
                  <a:pt x="12028" y="18688"/>
                  <a:pt x="12343" y="18038"/>
                  <a:pt x="12501" y="17005"/>
                </a:cubicBezTo>
                <a:cubicBezTo>
                  <a:pt x="12658" y="15972"/>
                  <a:pt x="12626" y="15188"/>
                  <a:pt x="12626" y="15188"/>
                </a:cubicBezTo>
                <a:lnTo>
                  <a:pt x="12769" y="15205"/>
                </a:lnTo>
                <a:lnTo>
                  <a:pt x="13414" y="15281"/>
                </a:lnTo>
                <a:cubicBezTo>
                  <a:pt x="13414" y="15281"/>
                  <a:pt x="13288" y="15632"/>
                  <a:pt x="13256" y="15848"/>
                </a:cubicBezTo>
                <a:cubicBezTo>
                  <a:pt x="13226" y="16065"/>
                  <a:pt x="13446" y="17790"/>
                  <a:pt x="13383" y="18100"/>
                </a:cubicBezTo>
                <a:close/>
                <a:moveTo>
                  <a:pt x="9160" y="7599"/>
                </a:moveTo>
                <a:cubicBezTo>
                  <a:pt x="9160" y="7599"/>
                  <a:pt x="7775" y="7867"/>
                  <a:pt x="7459" y="7940"/>
                </a:cubicBezTo>
                <a:cubicBezTo>
                  <a:pt x="7143" y="8012"/>
                  <a:pt x="6640" y="8167"/>
                  <a:pt x="6640" y="8167"/>
                </a:cubicBezTo>
                <a:cubicBezTo>
                  <a:pt x="6640" y="8167"/>
                  <a:pt x="6365" y="8097"/>
                  <a:pt x="5979" y="7990"/>
                </a:cubicBezTo>
                <a:cubicBezTo>
                  <a:pt x="5341" y="7813"/>
                  <a:pt x="4396" y="7533"/>
                  <a:pt x="3868" y="7289"/>
                </a:cubicBezTo>
                <a:cubicBezTo>
                  <a:pt x="3017" y="6897"/>
                  <a:pt x="2671" y="6618"/>
                  <a:pt x="2671" y="6618"/>
                </a:cubicBezTo>
                <a:lnTo>
                  <a:pt x="5979" y="5729"/>
                </a:lnTo>
                <a:lnTo>
                  <a:pt x="7553" y="5307"/>
                </a:lnTo>
                <a:cubicBezTo>
                  <a:pt x="7553" y="5307"/>
                  <a:pt x="7334" y="5700"/>
                  <a:pt x="7302" y="5813"/>
                </a:cubicBezTo>
                <a:cubicBezTo>
                  <a:pt x="7271" y="5926"/>
                  <a:pt x="7932" y="6112"/>
                  <a:pt x="8058" y="6257"/>
                </a:cubicBezTo>
                <a:cubicBezTo>
                  <a:pt x="8183" y="6401"/>
                  <a:pt x="8247" y="6515"/>
                  <a:pt x="8310" y="6804"/>
                </a:cubicBezTo>
                <a:cubicBezTo>
                  <a:pt x="8373" y="7093"/>
                  <a:pt x="9286" y="7455"/>
                  <a:pt x="9286" y="7455"/>
                </a:cubicBezTo>
                <a:cubicBezTo>
                  <a:pt x="9286" y="7455"/>
                  <a:pt x="9160" y="7599"/>
                  <a:pt x="9160" y="7599"/>
                </a:cubicBezTo>
                <a:close/>
                <a:moveTo>
                  <a:pt x="21419" y="11977"/>
                </a:moveTo>
                <a:cubicBezTo>
                  <a:pt x="21435" y="11930"/>
                  <a:pt x="21291" y="11523"/>
                  <a:pt x="21195" y="11388"/>
                </a:cubicBezTo>
                <a:cubicBezTo>
                  <a:pt x="21101" y="11254"/>
                  <a:pt x="20943" y="10139"/>
                  <a:pt x="20912" y="9582"/>
                </a:cubicBezTo>
                <a:cubicBezTo>
                  <a:pt x="20881" y="9024"/>
                  <a:pt x="20125" y="7743"/>
                  <a:pt x="20062" y="7475"/>
                </a:cubicBezTo>
                <a:cubicBezTo>
                  <a:pt x="19998" y="7207"/>
                  <a:pt x="20660" y="5369"/>
                  <a:pt x="20628" y="4739"/>
                </a:cubicBezTo>
                <a:cubicBezTo>
                  <a:pt x="20597" y="4109"/>
                  <a:pt x="19589" y="3851"/>
                  <a:pt x="18234" y="3727"/>
                </a:cubicBezTo>
                <a:cubicBezTo>
                  <a:pt x="18032" y="3709"/>
                  <a:pt x="17843" y="3689"/>
                  <a:pt x="17667" y="3670"/>
                </a:cubicBezTo>
                <a:cubicBezTo>
                  <a:pt x="16670" y="3561"/>
                  <a:pt x="16124" y="3448"/>
                  <a:pt x="16124" y="3448"/>
                </a:cubicBezTo>
                <a:lnTo>
                  <a:pt x="17068" y="3314"/>
                </a:lnTo>
                <a:cubicBezTo>
                  <a:pt x="17068" y="3314"/>
                  <a:pt x="16155" y="2550"/>
                  <a:pt x="16155" y="2292"/>
                </a:cubicBezTo>
                <a:cubicBezTo>
                  <a:pt x="16155" y="2034"/>
                  <a:pt x="16439" y="1941"/>
                  <a:pt x="16500" y="1776"/>
                </a:cubicBezTo>
                <a:cubicBezTo>
                  <a:pt x="16564" y="1610"/>
                  <a:pt x="16534" y="1321"/>
                  <a:pt x="16534" y="1321"/>
                </a:cubicBezTo>
                <a:cubicBezTo>
                  <a:pt x="16534" y="1321"/>
                  <a:pt x="16596" y="1187"/>
                  <a:pt x="16470" y="1074"/>
                </a:cubicBezTo>
                <a:cubicBezTo>
                  <a:pt x="16344" y="960"/>
                  <a:pt x="16092" y="567"/>
                  <a:pt x="15430" y="279"/>
                </a:cubicBezTo>
                <a:cubicBezTo>
                  <a:pt x="14769" y="-10"/>
                  <a:pt x="13824" y="-1"/>
                  <a:pt x="13824" y="-1"/>
                </a:cubicBezTo>
                <a:cubicBezTo>
                  <a:pt x="13399" y="3"/>
                  <a:pt x="13054" y="13"/>
                  <a:pt x="12769" y="27"/>
                </a:cubicBezTo>
                <a:cubicBezTo>
                  <a:pt x="11408" y="96"/>
                  <a:pt x="11457" y="280"/>
                  <a:pt x="10988" y="485"/>
                </a:cubicBezTo>
                <a:cubicBezTo>
                  <a:pt x="10421" y="733"/>
                  <a:pt x="9224" y="2199"/>
                  <a:pt x="9129" y="2571"/>
                </a:cubicBezTo>
                <a:cubicBezTo>
                  <a:pt x="9034" y="2942"/>
                  <a:pt x="9634" y="3459"/>
                  <a:pt x="9634" y="3459"/>
                </a:cubicBezTo>
                <a:cubicBezTo>
                  <a:pt x="9634" y="3459"/>
                  <a:pt x="8467" y="3614"/>
                  <a:pt x="7901" y="3624"/>
                </a:cubicBezTo>
                <a:cubicBezTo>
                  <a:pt x="7531" y="3631"/>
                  <a:pt x="6683" y="3890"/>
                  <a:pt x="5979" y="4137"/>
                </a:cubicBezTo>
                <a:cubicBezTo>
                  <a:pt x="5600" y="4269"/>
                  <a:pt x="5263" y="4398"/>
                  <a:pt x="5065" y="4481"/>
                </a:cubicBezTo>
                <a:cubicBezTo>
                  <a:pt x="4498" y="4719"/>
                  <a:pt x="781" y="6144"/>
                  <a:pt x="402" y="6257"/>
                </a:cubicBezTo>
                <a:cubicBezTo>
                  <a:pt x="24" y="6370"/>
                  <a:pt x="-164" y="6752"/>
                  <a:pt x="181" y="6876"/>
                </a:cubicBezTo>
                <a:cubicBezTo>
                  <a:pt x="528" y="7001"/>
                  <a:pt x="5506" y="8704"/>
                  <a:pt x="5915" y="8765"/>
                </a:cubicBezTo>
                <a:cubicBezTo>
                  <a:pt x="5936" y="8769"/>
                  <a:pt x="5958" y="8771"/>
                  <a:pt x="5979" y="8773"/>
                </a:cubicBezTo>
                <a:cubicBezTo>
                  <a:pt x="6397" y="8814"/>
                  <a:pt x="7070" y="8692"/>
                  <a:pt x="7070" y="8692"/>
                </a:cubicBezTo>
                <a:lnTo>
                  <a:pt x="5979" y="9876"/>
                </a:lnTo>
                <a:lnTo>
                  <a:pt x="2041" y="14145"/>
                </a:lnTo>
                <a:cubicBezTo>
                  <a:pt x="2041" y="14145"/>
                  <a:pt x="3017" y="14372"/>
                  <a:pt x="4498" y="14620"/>
                </a:cubicBezTo>
                <a:cubicBezTo>
                  <a:pt x="4898" y="14687"/>
                  <a:pt x="5424" y="14748"/>
                  <a:pt x="5979" y="14801"/>
                </a:cubicBezTo>
                <a:cubicBezTo>
                  <a:pt x="7479" y="14945"/>
                  <a:pt x="9192" y="15033"/>
                  <a:pt x="9192" y="15033"/>
                </a:cubicBezTo>
                <a:cubicBezTo>
                  <a:pt x="9192" y="15033"/>
                  <a:pt x="9129" y="15085"/>
                  <a:pt x="9097" y="15776"/>
                </a:cubicBezTo>
                <a:cubicBezTo>
                  <a:pt x="9066" y="16469"/>
                  <a:pt x="9286" y="17077"/>
                  <a:pt x="9507" y="17460"/>
                </a:cubicBezTo>
                <a:cubicBezTo>
                  <a:pt x="9728" y="17842"/>
                  <a:pt x="10075" y="19008"/>
                  <a:pt x="9916" y="19225"/>
                </a:cubicBezTo>
                <a:cubicBezTo>
                  <a:pt x="9759" y="19442"/>
                  <a:pt x="9790" y="20443"/>
                  <a:pt x="9759" y="20619"/>
                </a:cubicBezTo>
                <a:cubicBezTo>
                  <a:pt x="9728" y="20794"/>
                  <a:pt x="10358" y="21011"/>
                  <a:pt x="10705" y="21135"/>
                </a:cubicBezTo>
                <a:cubicBezTo>
                  <a:pt x="11051" y="21259"/>
                  <a:pt x="11806" y="21403"/>
                  <a:pt x="12311" y="21362"/>
                </a:cubicBezTo>
                <a:cubicBezTo>
                  <a:pt x="12489" y="21348"/>
                  <a:pt x="12644" y="21307"/>
                  <a:pt x="12769" y="21261"/>
                </a:cubicBezTo>
                <a:cubicBezTo>
                  <a:pt x="12998" y="21176"/>
                  <a:pt x="13131" y="21073"/>
                  <a:pt x="13131" y="21073"/>
                </a:cubicBezTo>
                <a:lnTo>
                  <a:pt x="13319" y="21187"/>
                </a:lnTo>
                <a:cubicBezTo>
                  <a:pt x="13319" y="21187"/>
                  <a:pt x="14138" y="21487"/>
                  <a:pt x="14548" y="21538"/>
                </a:cubicBezTo>
                <a:cubicBezTo>
                  <a:pt x="14957" y="21589"/>
                  <a:pt x="15619" y="21466"/>
                  <a:pt x="15714" y="21280"/>
                </a:cubicBezTo>
                <a:cubicBezTo>
                  <a:pt x="15809" y="21094"/>
                  <a:pt x="16092" y="20867"/>
                  <a:pt x="16092" y="20733"/>
                </a:cubicBezTo>
                <a:cubicBezTo>
                  <a:pt x="16092" y="20598"/>
                  <a:pt x="15525" y="19751"/>
                  <a:pt x="15367" y="19525"/>
                </a:cubicBezTo>
                <a:cubicBezTo>
                  <a:pt x="15210" y="19297"/>
                  <a:pt x="15619" y="18574"/>
                  <a:pt x="15714" y="18275"/>
                </a:cubicBezTo>
                <a:cubicBezTo>
                  <a:pt x="15809" y="17976"/>
                  <a:pt x="16785" y="16025"/>
                  <a:pt x="16754" y="15642"/>
                </a:cubicBezTo>
                <a:cubicBezTo>
                  <a:pt x="16722" y="15260"/>
                  <a:pt x="16849" y="14176"/>
                  <a:pt x="16849" y="14176"/>
                </a:cubicBezTo>
                <a:lnTo>
                  <a:pt x="17667" y="14150"/>
                </a:lnTo>
                <a:lnTo>
                  <a:pt x="19463" y="14093"/>
                </a:lnTo>
                <a:cubicBezTo>
                  <a:pt x="19463" y="14093"/>
                  <a:pt x="19323" y="12881"/>
                  <a:pt x="19323" y="12818"/>
                </a:cubicBezTo>
                <a:cubicBezTo>
                  <a:pt x="19323" y="12792"/>
                  <a:pt x="19284" y="12718"/>
                  <a:pt x="19240" y="12637"/>
                </a:cubicBezTo>
                <a:lnTo>
                  <a:pt x="19214" y="12638"/>
                </a:lnTo>
                <a:cubicBezTo>
                  <a:pt x="19214" y="12638"/>
                  <a:pt x="19217" y="12624"/>
                  <a:pt x="19223" y="12607"/>
                </a:cubicBezTo>
                <a:cubicBezTo>
                  <a:pt x="19168" y="12506"/>
                  <a:pt x="19111" y="12402"/>
                  <a:pt x="19119" y="12374"/>
                </a:cubicBezTo>
                <a:cubicBezTo>
                  <a:pt x="19134" y="12323"/>
                  <a:pt x="19337" y="12184"/>
                  <a:pt x="19337" y="12039"/>
                </a:cubicBezTo>
                <a:cubicBezTo>
                  <a:pt x="19337" y="11894"/>
                  <a:pt x="19116" y="9550"/>
                  <a:pt x="19116" y="9550"/>
                </a:cubicBezTo>
                <a:cubicBezTo>
                  <a:pt x="19116" y="9550"/>
                  <a:pt x="19671" y="10495"/>
                  <a:pt x="19702" y="10547"/>
                </a:cubicBezTo>
                <a:cubicBezTo>
                  <a:pt x="19733" y="10598"/>
                  <a:pt x="19797" y="11042"/>
                  <a:pt x="19813" y="11140"/>
                </a:cubicBezTo>
                <a:cubicBezTo>
                  <a:pt x="19828" y="11239"/>
                  <a:pt x="19720" y="11685"/>
                  <a:pt x="19720" y="11732"/>
                </a:cubicBezTo>
                <a:cubicBezTo>
                  <a:pt x="19720" y="11778"/>
                  <a:pt x="19665" y="11972"/>
                  <a:pt x="19665" y="12013"/>
                </a:cubicBezTo>
                <a:cubicBezTo>
                  <a:pt x="19665" y="12054"/>
                  <a:pt x="19728" y="12254"/>
                  <a:pt x="19728" y="12254"/>
                </a:cubicBezTo>
                <a:cubicBezTo>
                  <a:pt x="19728" y="12254"/>
                  <a:pt x="19736" y="12250"/>
                  <a:pt x="19839" y="12243"/>
                </a:cubicBezTo>
                <a:cubicBezTo>
                  <a:pt x="19941" y="12235"/>
                  <a:pt x="20076" y="12142"/>
                  <a:pt x="20067" y="12069"/>
                </a:cubicBezTo>
                <a:cubicBezTo>
                  <a:pt x="20059" y="11998"/>
                  <a:pt x="20122" y="11742"/>
                  <a:pt x="20122" y="11742"/>
                </a:cubicBezTo>
                <a:cubicBezTo>
                  <a:pt x="20122" y="11742"/>
                  <a:pt x="20240" y="11785"/>
                  <a:pt x="20350" y="11830"/>
                </a:cubicBezTo>
                <a:cubicBezTo>
                  <a:pt x="20460" y="11874"/>
                  <a:pt x="20524" y="12189"/>
                  <a:pt x="20524" y="12189"/>
                </a:cubicBezTo>
                <a:cubicBezTo>
                  <a:pt x="20524" y="12189"/>
                  <a:pt x="20366" y="12284"/>
                  <a:pt x="20359" y="12297"/>
                </a:cubicBezTo>
                <a:cubicBezTo>
                  <a:pt x="20350" y="12310"/>
                  <a:pt x="19925" y="12369"/>
                  <a:pt x="19886" y="12369"/>
                </a:cubicBezTo>
                <a:cubicBezTo>
                  <a:pt x="19846" y="12369"/>
                  <a:pt x="19547" y="12364"/>
                  <a:pt x="19397" y="12395"/>
                </a:cubicBezTo>
                <a:cubicBezTo>
                  <a:pt x="19248" y="12426"/>
                  <a:pt x="19256" y="12462"/>
                  <a:pt x="19256" y="12462"/>
                </a:cubicBezTo>
                <a:lnTo>
                  <a:pt x="19828" y="12488"/>
                </a:lnTo>
                <a:cubicBezTo>
                  <a:pt x="19828" y="12488"/>
                  <a:pt x="19623" y="12483"/>
                  <a:pt x="19418" y="12504"/>
                </a:cubicBezTo>
                <a:cubicBezTo>
                  <a:pt x="19280" y="12517"/>
                  <a:pt x="19238" y="12573"/>
                  <a:pt x="19223" y="12607"/>
                </a:cubicBezTo>
                <a:cubicBezTo>
                  <a:pt x="19229" y="12618"/>
                  <a:pt x="19234" y="12628"/>
                  <a:pt x="19240" y="12637"/>
                </a:cubicBezTo>
                <a:lnTo>
                  <a:pt x="20143" y="12628"/>
                </a:lnTo>
                <a:cubicBezTo>
                  <a:pt x="20143" y="12628"/>
                  <a:pt x="21073" y="12442"/>
                  <a:pt x="21151" y="12390"/>
                </a:cubicBezTo>
                <a:cubicBezTo>
                  <a:pt x="21230" y="12338"/>
                  <a:pt x="21214" y="12142"/>
                  <a:pt x="21214" y="12116"/>
                </a:cubicBezTo>
                <a:cubicBezTo>
                  <a:pt x="21214" y="12090"/>
                  <a:pt x="21403" y="12024"/>
                  <a:pt x="21419" y="11977"/>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4356" name="AutoShape 36"/>
          <p:cNvSpPr>
            <a:spLocks/>
          </p:cNvSpPr>
          <p:nvPr/>
        </p:nvSpPr>
        <p:spPr bwMode="auto">
          <a:xfrm>
            <a:off x="3114675" y="9516667"/>
            <a:ext cx="5506641" cy="91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4357" name="AutoShape 37"/>
          <p:cNvSpPr>
            <a:spLocks/>
          </p:cNvSpPr>
          <p:nvPr/>
        </p:nvSpPr>
        <p:spPr bwMode="auto">
          <a:xfrm>
            <a:off x="11725275" y="9516667"/>
            <a:ext cx="5505450" cy="916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4354"/>
                                        </p:tgtEl>
                                        <p:attrNameLst>
                                          <p:attrName>style.visibility</p:attrName>
                                        </p:attrNameLst>
                                      </p:cBhvr>
                                      <p:to>
                                        <p:strVal val="visible"/>
                                      </p:to>
                                    </p:set>
                                    <p:anim calcmode="lin" valueType="num">
                                      <p:cBhvr>
                                        <p:cTn id="7" dur="500" fill="hold"/>
                                        <p:tgtEl>
                                          <p:spTgt spid="184354"/>
                                        </p:tgtEl>
                                        <p:attrNameLst>
                                          <p:attrName>ppt_w</p:attrName>
                                        </p:attrNameLst>
                                      </p:cBhvr>
                                      <p:tavLst>
                                        <p:tav tm="0">
                                          <p:val>
                                            <p:fltVal val="0"/>
                                          </p:val>
                                        </p:tav>
                                        <p:tav tm="100000">
                                          <p:val>
                                            <p:strVal val="#ppt_w"/>
                                          </p:val>
                                        </p:tav>
                                      </p:tavLst>
                                    </p:anim>
                                    <p:anim calcmode="lin" valueType="num">
                                      <p:cBhvr>
                                        <p:cTn id="8" dur="500" fill="hold"/>
                                        <p:tgtEl>
                                          <p:spTgt spid="18435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84355"/>
                                        </p:tgtEl>
                                        <p:attrNameLst>
                                          <p:attrName>style.visibility</p:attrName>
                                        </p:attrNameLst>
                                      </p:cBhvr>
                                      <p:to>
                                        <p:strVal val="visible"/>
                                      </p:to>
                                    </p:set>
                                    <p:anim calcmode="lin" valueType="num">
                                      <p:cBhvr>
                                        <p:cTn id="12" dur="500" fill="hold"/>
                                        <p:tgtEl>
                                          <p:spTgt spid="184355"/>
                                        </p:tgtEl>
                                        <p:attrNameLst>
                                          <p:attrName>ppt_w</p:attrName>
                                        </p:attrNameLst>
                                      </p:cBhvr>
                                      <p:tavLst>
                                        <p:tav tm="0">
                                          <p:val>
                                            <p:fltVal val="0"/>
                                          </p:val>
                                        </p:tav>
                                        <p:tav tm="100000">
                                          <p:val>
                                            <p:strVal val="#ppt_w"/>
                                          </p:val>
                                        </p:tav>
                                      </p:tavLst>
                                    </p:anim>
                                    <p:anim calcmode="lin" valueType="num">
                                      <p:cBhvr>
                                        <p:cTn id="13" dur="500" fill="hold"/>
                                        <p:tgtEl>
                                          <p:spTgt spid="18435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84348"/>
                                        </p:tgtEl>
                                        <p:attrNameLst>
                                          <p:attrName>style.visibility</p:attrName>
                                        </p:attrNameLst>
                                      </p:cBhvr>
                                      <p:to>
                                        <p:strVal val="visible"/>
                                      </p:to>
                                    </p:set>
                                    <p:animEffect transition="in" filter="wipe(left)">
                                      <p:cBhvr>
                                        <p:cTn id="17" dur="300"/>
                                        <p:tgtEl>
                                          <p:spTgt spid="18434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84333"/>
                                        </p:tgtEl>
                                        <p:attrNameLst>
                                          <p:attrName>style.visibility</p:attrName>
                                        </p:attrNameLst>
                                      </p:cBhvr>
                                      <p:to>
                                        <p:strVal val="visible"/>
                                      </p:to>
                                    </p:set>
                                    <p:animEffect transition="in" filter="wipe(left)">
                                      <p:cBhvr>
                                        <p:cTn id="20" dur="300"/>
                                        <p:tgtEl>
                                          <p:spTgt spid="184333"/>
                                        </p:tgtEl>
                                      </p:cBhvr>
                                    </p:animEffect>
                                  </p:childTnLst>
                                </p:cTn>
                              </p:par>
                            </p:childTnLst>
                          </p:cTn>
                        </p:par>
                        <p:par>
                          <p:cTn id="21" fill="hold" nodeType="afterGroup">
                            <p:stCondLst>
                              <p:cond delay="1300"/>
                            </p:stCondLst>
                            <p:childTnLst>
                              <p:par>
                                <p:cTn id="22" presetID="22" presetClass="entr" presetSubtype="8" fill="hold" grpId="0" nodeType="afterEffect">
                                  <p:stCondLst>
                                    <p:cond delay="0"/>
                                  </p:stCondLst>
                                  <p:childTnLst>
                                    <p:set>
                                      <p:cBhvr>
                                        <p:cTn id="23" dur="1" fill="hold">
                                          <p:stCondLst>
                                            <p:cond delay="0"/>
                                          </p:stCondLst>
                                        </p:cTn>
                                        <p:tgtEl>
                                          <p:spTgt spid="184345"/>
                                        </p:tgtEl>
                                        <p:attrNameLst>
                                          <p:attrName>style.visibility</p:attrName>
                                        </p:attrNameLst>
                                      </p:cBhvr>
                                      <p:to>
                                        <p:strVal val="visible"/>
                                      </p:to>
                                    </p:set>
                                    <p:animEffect transition="in" filter="wipe(left)">
                                      <p:cBhvr>
                                        <p:cTn id="24" dur="300"/>
                                        <p:tgtEl>
                                          <p:spTgt spid="18434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84330"/>
                                        </p:tgtEl>
                                        <p:attrNameLst>
                                          <p:attrName>style.visibility</p:attrName>
                                        </p:attrNameLst>
                                      </p:cBhvr>
                                      <p:to>
                                        <p:strVal val="visible"/>
                                      </p:to>
                                    </p:set>
                                    <p:animEffect transition="in" filter="wipe(left)">
                                      <p:cBhvr>
                                        <p:cTn id="27" dur="300"/>
                                        <p:tgtEl>
                                          <p:spTgt spid="184330"/>
                                        </p:tgtEl>
                                      </p:cBhvr>
                                    </p:animEffect>
                                  </p:childTnLst>
                                </p:cTn>
                              </p:par>
                            </p:childTnLst>
                          </p:cTn>
                        </p:par>
                        <p:par>
                          <p:cTn id="28" fill="hold" nodeType="afterGroup">
                            <p:stCondLst>
                              <p:cond delay="1600"/>
                            </p:stCondLst>
                            <p:childTnLst>
                              <p:par>
                                <p:cTn id="29" presetID="22" presetClass="entr" presetSubtype="8" fill="hold" grpId="0" nodeType="afterEffect">
                                  <p:stCondLst>
                                    <p:cond delay="0"/>
                                  </p:stCondLst>
                                  <p:childTnLst>
                                    <p:set>
                                      <p:cBhvr>
                                        <p:cTn id="30" dur="1" fill="hold">
                                          <p:stCondLst>
                                            <p:cond delay="0"/>
                                          </p:stCondLst>
                                        </p:cTn>
                                        <p:tgtEl>
                                          <p:spTgt spid="184342"/>
                                        </p:tgtEl>
                                        <p:attrNameLst>
                                          <p:attrName>style.visibility</p:attrName>
                                        </p:attrNameLst>
                                      </p:cBhvr>
                                      <p:to>
                                        <p:strVal val="visible"/>
                                      </p:to>
                                    </p:set>
                                    <p:animEffect transition="in" filter="wipe(left)">
                                      <p:cBhvr>
                                        <p:cTn id="31" dur="300"/>
                                        <p:tgtEl>
                                          <p:spTgt spid="18434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84327"/>
                                        </p:tgtEl>
                                        <p:attrNameLst>
                                          <p:attrName>style.visibility</p:attrName>
                                        </p:attrNameLst>
                                      </p:cBhvr>
                                      <p:to>
                                        <p:strVal val="visible"/>
                                      </p:to>
                                    </p:set>
                                    <p:animEffect transition="in" filter="wipe(left)">
                                      <p:cBhvr>
                                        <p:cTn id="34" dur="300"/>
                                        <p:tgtEl>
                                          <p:spTgt spid="184327"/>
                                        </p:tgtEl>
                                      </p:cBhvr>
                                    </p:animEffect>
                                  </p:childTnLst>
                                </p:cTn>
                              </p:par>
                            </p:childTnLst>
                          </p:cTn>
                        </p:par>
                        <p:par>
                          <p:cTn id="35" fill="hold" nodeType="afterGroup">
                            <p:stCondLst>
                              <p:cond delay="1900"/>
                            </p:stCondLst>
                            <p:childTnLst>
                              <p:par>
                                <p:cTn id="36" presetID="22" presetClass="entr" presetSubtype="8" fill="hold" grpId="0" nodeType="afterEffect">
                                  <p:stCondLst>
                                    <p:cond delay="0"/>
                                  </p:stCondLst>
                                  <p:childTnLst>
                                    <p:set>
                                      <p:cBhvr>
                                        <p:cTn id="37" dur="1" fill="hold">
                                          <p:stCondLst>
                                            <p:cond delay="0"/>
                                          </p:stCondLst>
                                        </p:cTn>
                                        <p:tgtEl>
                                          <p:spTgt spid="184339"/>
                                        </p:tgtEl>
                                        <p:attrNameLst>
                                          <p:attrName>style.visibility</p:attrName>
                                        </p:attrNameLst>
                                      </p:cBhvr>
                                      <p:to>
                                        <p:strVal val="visible"/>
                                      </p:to>
                                    </p:set>
                                    <p:animEffect transition="in" filter="wipe(left)">
                                      <p:cBhvr>
                                        <p:cTn id="38" dur="300"/>
                                        <p:tgtEl>
                                          <p:spTgt spid="184339"/>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184324"/>
                                        </p:tgtEl>
                                        <p:attrNameLst>
                                          <p:attrName>style.visibility</p:attrName>
                                        </p:attrNameLst>
                                      </p:cBhvr>
                                      <p:to>
                                        <p:strVal val="visible"/>
                                      </p:to>
                                    </p:set>
                                    <p:animEffect transition="in" filter="wipe(left)">
                                      <p:cBhvr>
                                        <p:cTn id="41" dur="300"/>
                                        <p:tgtEl>
                                          <p:spTgt spid="184324"/>
                                        </p:tgtEl>
                                      </p:cBhvr>
                                    </p:animEffect>
                                  </p:childTnLst>
                                </p:cTn>
                              </p:par>
                            </p:childTnLst>
                          </p:cTn>
                        </p:par>
                        <p:par>
                          <p:cTn id="42" fill="hold" nodeType="afterGroup">
                            <p:stCondLst>
                              <p:cond delay="2200"/>
                            </p:stCondLst>
                            <p:childTnLst>
                              <p:par>
                                <p:cTn id="43" presetID="22" presetClass="entr" presetSubtype="8" fill="hold" grpId="0" nodeType="afterEffect">
                                  <p:stCondLst>
                                    <p:cond delay="0"/>
                                  </p:stCondLst>
                                  <p:childTnLst>
                                    <p:set>
                                      <p:cBhvr>
                                        <p:cTn id="44" dur="1" fill="hold">
                                          <p:stCondLst>
                                            <p:cond delay="0"/>
                                          </p:stCondLst>
                                        </p:cTn>
                                        <p:tgtEl>
                                          <p:spTgt spid="184351"/>
                                        </p:tgtEl>
                                        <p:attrNameLst>
                                          <p:attrName>style.visibility</p:attrName>
                                        </p:attrNameLst>
                                      </p:cBhvr>
                                      <p:to>
                                        <p:strVal val="visible"/>
                                      </p:to>
                                    </p:set>
                                    <p:animEffect transition="in" filter="wipe(left)">
                                      <p:cBhvr>
                                        <p:cTn id="45" dur="300"/>
                                        <p:tgtEl>
                                          <p:spTgt spid="184351"/>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4336"/>
                                        </p:tgtEl>
                                        <p:attrNameLst>
                                          <p:attrName>style.visibility</p:attrName>
                                        </p:attrNameLst>
                                      </p:cBhvr>
                                      <p:to>
                                        <p:strVal val="visible"/>
                                      </p:to>
                                    </p:set>
                                    <p:animEffect transition="in" filter="wipe(left)">
                                      <p:cBhvr>
                                        <p:cTn id="48" dur="300"/>
                                        <p:tgtEl>
                                          <p:spTgt spid="184336"/>
                                        </p:tgtEl>
                                      </p:cBhvr>
                                    </p:animEffect>
                                  </p:childTnLst>
                                </p:cTn>
                              </p:par>
                            </p:childTnLst>
                          </p:cTn>
                        </p:par>
                        <p:par>
                          <p:cTn id="49" fill="hold" nodeType="afterGroup">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184350"/>
                                        </p:tgtEl>
                                        <p:attrNameLst>
                                          <p:attrName>style.visibility</p:attrName>
                                        </p:attrNameLst>
                                      </p:cBhvr>
                                      <p:to>
                                        <p:strVal val="visible"/>
                                      </p:to>
                                    </p:set>
                                    <p:animEffect transition="in" filter="fade">
                                      <p:cBhvr>
                                        <p:cTn id="52" dur="500"/>
                                        <p:tgtEl>
                                          <p:spTgt spid="184350"/>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184349"/>
                                        </p:tgtEl>
                                        <p:attrNameLst>
                                          <p:attrName>style.visibility</p:attrName>
                                        </p:attrNameLst>
                                      </p:cBhvr>
                                      <p:to>
                                        <p:strVal val="visible"/>
                                      </p:to>
                                    </p:set>
                                    <p:animEffect transition="in" filter="fade">
                                      <p:cBhvr>
                                        <p:cTn id="56" dur="500"/>
                                        <p:tgtEl>
                                          <p:spTgt spid="184349"/>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84335"/>
                                        </p:tgtEl>
                                        <p:attrNameLst>
                                          <p:attrName>style.visibility</p:attrName>
                                        </p:attrNameLst>
                                      </p:cBhvr>
                                      <p:to>
                                        <p:strVal val="visible"/>
                                      </p:to>
                                    </p:set>
                                    <p:animEffect transition="in" filter="fade">
                                      <p:cBhvr>
                                        <p:cTn id="59" dur="500"/>
                                        <p:tgtEl>
                                          <p:spTgt spid="18433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4334"/>
                                        </p:tgtEl>
                                        <p:attrNameLst>
                                          <p:attrName>style.visibility</p:attrName>
                                        </p:attrNameLst>
                                      </p:cBhvr>
                                      <p:to>
                                        <p:strVal val="visible"/>
                                      </p:to>
                                    </p:set>
                                    <p:animEffect transition="in" filter="fade">
                                      <p:cBhvr>
                                        <p:cTn id="62" dur="500"/>
                                        <p:tgtEl>
                                          <p:spTgt spid="184334"/>
                                        </p:tgtEl>
                                      </p:cBhvr>
                                    </p:animEffect>
                                  </p:childTnLst>
                                </p:cTn>
                              </p:par>
                            </p:childTnLst>
                          </p:cTn>
                        </p:par>
                        <p:par>
                          <p:cTn id="63" fill="hold">
                            <p:stCondLst>
                              <p:cond delay="3500"/>
                            </p:stCondLst>
                            <p:childTnLst>
                              <p:par>
                                <p:cTn id="64" presetID="10" presetClass="entr" presetSubtype="0" fill="hold" grpId="0" nodeType="afterEffect">
                                  <p:stCondLst>
                                    <p:cond delay="0"/>
                                  </p:stCondLst>
                                  <p:childTnLst>
                                    <p:set>
                                      <p:cBhvr>
                                        <p:cTn id="65" dur="1" fill="hold">
                                          <p:stCondLst>
                                            <p:cond delay="0"/>
                                          </p:stCondLst>
                                        </p:cTn>
                                        <p:tgtEl>
                                          <p:spTgt spid="184347"/>
                                        </p:tgtEl>
                                        <p:attrNameLst>
                                          <p:attrName>style.visibility</p:attrName>
                                        </p:attrNameLst>
                                      </p:cBhvr>
                                      <p:to>
                                        <p:strVal val="visible"/>
                                      </p:to>
                                    </p:set>
                                    <p:animEffect transition="in" filter="fade">
                                      <p:cBhvr>
                                        <p:cTn id="66" dur="500"/>
                                        <p:tgtEl>
                                          <p:spTgt spid="184347"/>
                                        </p:tgtEl>
                                      </p:cBhvr>
                                    </p:animEffect>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346"/>
                                        </p:tgtEl>
                                        <p:attrNameLst>
                                          <p:attrName>style.visibility</p:attrName>
                                        </p:attrNameLst>
                                      </p:cBhvr>
                                      <p:to>
                                        <p:strVal val="visible"/>
                                      </p:to>
                                    </p:set>
                                    <p:animEffect transition="in" filter="fade">
                                      <p:cBhvr>
                                        <p:cTn id="70" dur="500"/>
                                        <p:tgtEl>
                                          <p:spTgt spid="18434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84332"/>
                                        </p:tgtEl>
                                        <p:attrNameLst>
                                          <p:attrName>style.visibility</p:attrName>
                                        </p:attrNameLst>
                                      </p:cBhvr>
                                      <p:to>
                                        <p:strVal val="visible"/>
                                      </p:to>
                                    </p:set>
                                    <p:animEffect transition="in" filter="fade">
                                      <p:cBhvr>
                                        <p:cTn id="73" dur="500"/>
                                        <p:tgtEl>
                                          <p:spTgt spid="184332"/>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84331"/>
                                        </p:tgtEl>
                                        <p:attrNameLst>
                                          <p:attrName>style.visibility</p:attrName>
                                        </p:attrNameLst>
                                      </p:cBhvr>
                                      <p:to>
                                        <p:strVal val="visible"/>
                                      </p:to>
                                    </p:set>
                                    <p:animEffect transition="in" filter="fade">
                                      <p:cBhvr>
                                        <p:cTn id="76" dur="500"/>
                                        <p:tgtEl>
                                          <p:spTgt spid="184331"/>
                                        </p:tgtEl>
                                      </p:cBhvr>
                                    </p:animEffect>
                                  </p:childTnLst>
                                </p:cTn>
                              </p:par>
                            </p:childTnLst>
                          </p:cTn>
                        </p:par>
                        <p:par>
                          <p:cTn id="77" fill="hold">
                            <p:stCondLst>
                              <p:cond delay="4500"/>
                            </p:stCondLst>
                            <p:childTnLst>
                              <p:par>
                                <p:cTn id="78" presetID="10" presetClass="entr" presetSubtype="0" fill="hold" grpId="0" nodeType="afterEffect">
                                  <p:stCondLst>
                                    <p:cond delay="0"/>
                                  </p:stCondLst>
                                  <p:childTnLst>
                                    <p:set>
                                      <p:cBhvr>
                                        <p:cTn id="79" dur="1" fill="hold">
                                          <p:stCondLst>
                                            <p:cond delay="0"/>
                                          </p:stCondLst>
                                        </p:cTn>
                                        <p:tgtEl>
                                          <p:spTgt spid="184344"/>
                                        </p:tgtEl>
                                        <p:attrNameLst>
                                          <p:attrName>style.visibility</p:attrName>
                                        </p:attrNameLst>
                                      </p:cBhvr>
                                      <p:to>
                                        <p:strVal val="visible"/>
                                      </p:to>
                                    </p:set>
                                    <p:animEffect transition="in" filter="fade">
                                      <p:cBhvr>
                                        <p:cTn id="80" dur="500"/>
                                        <p:tgtEl>
                                          <p:spTgt spid="184344"/>
                                        </p:tgtEl>
                                      </p:cBhvr>
                                    </p:animEffect>
                                  </p:childTnLst>
                                </p:cTn>
                              </p:par>
                            </p:childTnLst>
                          </p:cTn>
                        </p:par>
                        <p:par>
                          <p:cTn id="81" fill="hold">
                            <p:stCondLst>
                              <p:cond delay="5000"/>
                            </p:stCondLst>
                            <p:childTnLst>
                              <p:par>
                                <p:cTn id="82" presetID="10" presetClass="entr" presetSubtype="0" fill="hold" grpId="0" nodeType="afterEffect">
                                  <p:stCondLst>
                                    <p:cond delay="0"/>
                                  </p:stCondLst>
                                  <p:childTnLst>
                                    <p:set>
                                      <p:cBhvr>
                                        <p:cTn id="83" dur="1" fill="hold">
                                          <p:stCondLst>
                                            <p:cond delay="0"/>
                                          </p:stCondLst>
                                        </p:cTn>
                                        <p:tgtEl>
                                          <p:spTgt spid="184343"/>
                                        </p:tgtEl>
                                        <p:attrNameLst>
                                          <p:attrName>style.visibility</p:attrName>
                                        </p:attrNameLst>
                                      </p:cBhvr>
                                      <p:to>
                                        <p:strVal val="visible"/>
                                      </p:to>
                                    </p:set>
                                    <p:animEffect transition="in" filter="fade">
                                      <p:cBhvr>
                                        <p:cTn id="84" dur="500"/>
                                        <p:tgtEl>
                                          <p:spTgt spid="1843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84329"/>
                                        </p:tgtEl>
                                        <p:attrNameLst>
                                          <p:attrName>style.visibility</p:attrName>
                                        </p:attrNameLst>
                                      </p:cBhvr>
                                      <p:to>
                                        <p:strVal val="visible"/>
                                      </p:to>
                                    </p:set>
                                    <p:animEffect transition="in" filter="fade">
                                      <p:cBhvr>
                                        <p:cTn id="87" dur="500"/>
                                        <p:tgtEl>
                                          <p:spTgt spid="184329"/>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84328"/>
                                        </p:tgtEl>
                                        <p:attrNameLst>
                                          <p:attrName>style.visibility</p:attrName>
                                        </p:attrNameLst>
                                      </p:cBhvr>
                                      <p:to>
                                        <p:strVal val="visible"/>
                                      </p:to>
                                    </p:set>
                                    <p:animEffect transition="in" filter="fade">
                                      <p:cBhvr>
                                        <p:cTn id="90" dur="500"/>
                                        <p:tgtEl>
                                          <p:spTgt spid="184328"/>
                                        </p:tgtEl>
                                      </p:cBhvr>
                                    </p:animEffect>
                                  </p:childTnLst>
                                </p:cTn>
                              </p:par>
                            </p:childTnLst>
                          </p:cTn>
                        </p:par>
                        <p:par>
                          <p:cTn id="91" fill="hold">
                            <p:stCondLst>
                              <p:cond delay="5500"/>
                            </p:stCondLst>
                            <p:childTnLst>
                              <p:par>
                                <p:cTn id="92" presetID="10" presetClass="entr" presetSubtype="0" fill="hold" grpId="0" nodeType="afterEffect">
                                  <p:stCondLst>
                                    <p:cond delay="0"/>
                                  </p:stCondLst>
                                  <p:childTnLst>
                                    <p:set>
                                      <p:cBhvr>
                                        <p:cTn id="93" dur="1" fill="hold">
                                          <p:stCondLst>
                                            <p:cond delay="0"/>
                                          </p:stCondLst>
                                        </p:cTn>
                                        <p:tgtEl>
                                          <p:spTgt spid="184341"/>
                                        </p:tgtEl>
                                        <p:attrNameLst>
                                          <p:attrName>style.visibility</p:attrName>
                                        </p:attrNameLst>
                                      </p:cBhvr>
                                      <p:to>
                                        <p:strVal val="visible"/>
                                      </p:to>
                                    </p:set>
                                    <p:animEffect transition="in" filter="fade">
                                      <p:cBhvr>
                                        <p:cTn id="94" dur="500"/>
                                        <p:tgtEl>
                                          <p:spTgt spid="184341"/>
                                        </p:tgtEl>
                                      </p:cBhvr>
                                    </p:animEffect>
                                  </p:childTnLst>
                                </p:cTn>
                              </p:par>
                            </p:childTnLst>
                          </p:cTn>
                        </p:par>
                        <p:par>
                          <p:cTn id="95" fill="hold">
                            <p:stCondLst>
                              <p:cond delay="6000"/>
                            </p:stCondLst>
                            <p:childTnLst>
                              <p:par>
                                <p:cTn id="96" presetID="10" presetClass="entr" presetSubtype="0" fill="hold" grpId="0" nodeType="afterEffect">
                                  <p:stCondLst>
                                    <p:cond delay="0"/>
                                  </p:stCondLst>
                                  <p:childTnLst>
                                    <p:set>
                                      <p:cBhvr>
                                        <p:cTn id="97" dur="1" fill="hold">
                                          <p:stCondLst>
                                            <p:cond delay="0"/>
                                          </p:stCondLst>
                                        </p:cTn>
                                        <p:tgtEl>
                                          <p:spTgt spid="184340"/>
                                        </p:tgtEl>
                                        <p:attrNameLst>
                                          <p:attrName>style.visibility</p:attrName>
                                        </p:attrNameLst>
                                      </p:cBhvr>
                                      <p:to>
                                        <p:strVal val="visible"/>
                                      </p:to>
                                    </p:set>
                                    <p:animEffect transition="in" filter="fade">
                                      <p:cBhvr>
                                        <p:cTn id="98" dur="500"/>
                                        <p:tgtEl>
                                          <p:spTgt spid="18434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84326"/>
                                        </p:tgtEl>
                                        <p:attrNameLst>
                                          <p:attrName>style.visibility</p:attrName>
                                        </p:attrNameLst>
                                      </p:cBhvr>
                                      <p:to>
                                        <p:strVal val="visible"/>
                                      </p:to>
                                    </p:set>
                                    <p:animEffect transition="in" filter="fade">
                                      <p:cBhvr>
                                        <p:cTn id="101" dur="500"/>
                                        <p:tgtEl>
                                          <p:spTgt spid="184326"/>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84325"/>
                                        </p:tgtEl>
                                        <p:attrNameLst>
                                          <p:attrName>style.visibility</p:attrName>
                                        </p:attrNameLst>
                                      </p:cBhvr>
                                      <p:to>
                                        <p:strVal val="visible"/>
                                      </p:to>
                                    </p:set>
                                    <p:animEffect transition="in" filter="fade">
                                      <p:cBhvr>
                                        <p:cTn id="104" dur="500"/>
                                        <p:tgtEl>
                                          <p:spTgt spid="184325"/>
                                        </p:tgtEl>
                                      </p:cBhvr>
                                    </p:animEffect>
                                  </p:childTnLst>
                                </p:cTn>
                              </p:par>
                            </p:childTnLst>
                          </p:cTn>
                        </p:par>
                        <p:par>
                          <p:cTn id="105" fill="hold">
                            <p:stCondLst>
                              <p:cond delay="6500"/>
                            </p:stCondLst>
                            <p:childTnLst>
                              <p:par>
                                <p:cTn id="106" presetID="10" presetClass="entr" presetSubtype="0" fill="hold" grpId="0" nodeType="afterEffect">
                                  <p:stCondLst>
                                    <p:cond delay="0"/>
                                  </p:stCondLst>
                                  <p:childTnLst>
                                    <p:set>
                                      <p:cBhvr>
                                        <p:cTn id="107" dur="1" fill="hold">
                                          <p:stCondLst>
                                            <p:cond delay="0"/>
                                          </p:stCondLst>
                                        </p:cTn>
                                        <p:tgtEl>
                                          <p:spTgt spid="184353"/>
                                        </p:tgtEl>
                                        <p:attrNameLst>
                                          <p:attrName>style.visibility</p:attrName>
                                        </p:attrNameLst>
                                      </p:cBhvr>
                                      <p:to>
                                        <p:strVal val="visible"/>
                                      </p:to>
                                    </p:set>
                                    <p:animEffect transition="in" filter="fade">
                                      <p:cBhvr>
                                        <p:cTn id="108" dur="500"/>
                                        <p:tgtEl>
                                          <p:spTgt spid="184353"/>
                                        </p:tgtEl>
                                      </p:cBhvr>
                                    </p:animEffect>
                                  </p:childTnLst>
                                </p:cTn>
                              </p:par>
                            </p:childTnLst>
                          </p:cTn>
                        </p:par>
                        <p:par>
                          <p:cTn id="109" fill="hold">
                            <p:stCondLst>
                              <p:cond delay="7000"/>
                            </p:stCondLst>
                            <p:childTnLst>
                              <p:par>
                                <p:cTn id="110" presetID="10" presetClass="entr" presetSubtype="0" fill="hold" grpId="0" nodeType="afterEffect">
                                  <p:stCondLst>
                                    <p:cond delay="0"/>
                                  </p:stCondLst>
                                  <p:childTnLst>
                                    <p:set>
                                      <p:cBhvr>
                                        <p:cTn id="111" dur="1" fill="hold">
                                          <p:stCondLst>
                                            <p:cond delay="0"/>
                                          </p:stCondLst>
                                        </p:cTn>
                                        <p:tgtEl>
                                          <p:spTgt spid="184352"/>
                                        </p:tgtEl>
                                        <p:attrNameLst>
                                          <p:attrName>style.visibility</p:attrName>
                                        </p:attrNameLst>
                                      </p:cBhvr>
                                      <p:to>
                                        <p:strVal val="visible"/>
                                      </p:to>
                                    </p:set>
                                    <p:animEffect transition="in" filter="fade">
                                      <p:cBhvr>
                                        <p:cTn id="112" dur="500"/>
                                        <p:tgtEl>
                                          <p:spTgt spid="18435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4338"/>
                                        </p:tgtEl>
                                        <p:attrNameLst>
                                          <p:attrName>style.visibility</p:attrName>
                                        </p:attrNameLst>
                                      </p:cBhvr>
                                      <p:to>
                                        <p:strVal val="visible"/>
                                      </p:to>
                                    </p:set>
                                    <p:animEffect transition="in" filter="fade">
                                      <p:cBhvr>
                                        <p:cTn id="115" dur="500"/>
                                        <p:tgtEl>
                                          <p:spTgt spid="184338"/>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84337"/>
                                        </p:tgtEl>
                                        <p:attrNameLst>
                                          <p:attrName>style.visibility</p:attrName>
                                        </p:attrNameLst>
                                      </p:cBhvr>
                                      <p:to>
                                        <p:strVal val="visible"/>
                                      </p:to>
                                    </p:set>
                                    <p:animEffect transition="in" filter="fade">
                                      <p:cBhvr>
                                        <p:cTn id="118" dur="500"/>
                                        <p:tgtEl>
                                          <p:spTgt spid="184337"/>
                                        </p:tgtEl>
                                      </p:cBhvr>
                                    </p:animEffect>
                                  </p:childTnLst>
                                </p:cTn>
                              </p:par>
                            </p:childTnLst>
                          </p:cTn>
                        </p:par>
                        <p:par>
                          <p:cTn id="119" fill="hold" nodeType="afterGroup">
                            <p:stCondLst>
                              <p:cond delay="7500"/>
                            </p:stCondLst>
                            <p:childTnLst>
                              <p:par>
                                <p:cTn id="120" presetID="10" presetClass="entr" presetSubtype="0" fill="hold" grpId="0" nodeType="afterEffect">
                                  <p:stCondLst>
                                    <p:cond delay="0"/>
                                  </p:stCondLst>
                                  <p:childTnLst>
                                    <p:set>
                                      <p:cBhvr>
                                        <p:cTn id="121" dur="1" fill="hold">
                                          <p:stCondLst>
                                            <p:cond delay="0"/>
                                          </p:stCondLst>
                                        </p:cTn>
                                        <p:tgtEl>
                                          <p:spTgt spid="184356"/>
                                        </p:tgtEl>
                                        <p:attrNameLst>
                                          <p:attrName>style.visibility</p:attrName>
                                        </p:attrNameLst>
                                      </p:cBhvr>
                                      <p:to>
                                        <p:strVal val="visible"/>
                                      </p:to>
                                    </p:set>
                                    <p:animEffect transition="in" filter="fade">
                                      <p:cBhvr>
                                        <p:cTn id="122" dur="500"/>
                                        <p:tgtEl>
                                          <p:spTgt spid="184356"/>
                                        </p:tgtEl>
                                      </p:cBhvr>
                                    </p:animEffect>
                                  </p:childTnLst>
                                </p:cTn>
                              </p:par>
                            </p:childTnLst>
                          </p:cTn>
                        </p:par>
                        <p:par>
                          <p:cTn id="123" fill="hold">
                            <p:stCondLst>
                              <p:cond delay="8000"/>
                            </p:stCondLst>
                            <p:childTnLst>
                              <p:par>
                                <p:cTn id="124" presetID="10" presetClass="entr" presetSubtype="0" fill="hold" grpId="0" nodeType="afterEffect">
                                  <p:stCondLst>
                                    <p:cond delay="0"/>
                                  </p:stCondLst>
                                  <p:childTnLst>
                                    <p:set>
                                      <p:cBhvr>
                                        <p:cTn id="125" dur="1" fill="hold">
                                          <p:stCondLst>
                                            <p:cond delay="0"/>
                                          </p:stCondLst>
                                        </p:cTn>
                                        <p:tgtEl>
                                          <p:spTgt spid="184357"/>
                                        </p:tgtEl>
                                        <p:attrNameLst>
                                          <p:attrName>style.visibility</p:attrName>
                                        </p:attrNameLst>
                                      </p:cBhvr>
                                      <p:to>
                                        <p:strVal val="visible"/>
                                      </p:to>
                                    </p:set>
                                    <p:animEffect transition="in" filter="fade">
                                      <p:cBhvr>
                                        <p:cTn id="126" dur="500"/>
                                        <p:tgtEl>
                                          <p:spTgt spid="184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4" grpId="0" animBg="1"/>
      <p:bldP spid="184325" grpId="0"/>
      <p:bldP spid="184326" grpId="0"/>
      <p:bldP spid="184327" grpId="0" animBg="1"/>
      <p:bldP spid="184328" grpId="0"/>
      <p:bldP spid="184329" grpId="0"/>
      <p:bldP spid="184330" grpId="0" animBg="1"/>
      <p:bldP spid="184331" grpId="0"/>
      <p:bldP spid="184332" grpId="0"/>
      <p:bldP spid="184333" grpId="0" animBg="1"/>
      <p:bldP spid="184334" grpId="0"/>
      <p:bldP spid="184335" grpId="0"/>
      <p:bldP spid="184336" grpId="0" animBg="1"/>
      <p:bldP spid="184337" grpId="0"/>
      <p:bldP spid="184338" grpId="0"/>
      <p:bldP spid="184339" grpId="0" animBg="1"/>
      <p:bldP spid="184340" grpId="0"/>
      <p:bldP spid="184341" grpId="0"/>
      <p:bldP spid="184342" grpId="0" animBg="1"/>
      <p:bldP spid="184343" grpId="0"/>
      <p:bldP spid="184344" grpId="0"/>
      <p:bldP spid="184345" grpId="0" animBg="1"/>
      <p:bldP spid="184346" grpId="0"/>
      <p:bldP spid="184347" grpId="0"/>
      <p:bldP spid="184348" grpId="0" animBg="1"/>
      <p:bldP spid="184349" grpId="0"/>
      <p:bldP spid="184350" grpId="0"/>
      <p:bldP spid="184351" grpId="0" animBg="1"/>
      <p:bldP spid="184352" grpId="0"/>
      <p:bldP spid="184353" grpId="0"/>
      <p:bldP spid="184354" grpId="0" animBg="1"/>
      <p:bldP spid="184355" grpId="0" animBg="1"/>
      <p:bldP spid="184356" grpId="0"/>
      <p:bldP spid="184357"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Chart 50"/>
          <p:cNvGraphicFramePr/>
          <p:nvPr>
            <p:extLst>
              <p:ext uri="{D42A27DB-BD31-4B8C-83A1-F6EECF244321}">
                <p14:modId xmlns:p14="http://schemas.microsoft.com/office/powerpoint/2010/main" val="3327658512"/>
              </p:ext>
            </p:extLst>
          </p:nvPr>
        </p:nvGraphicFramePr>
        <p:xfrm>
          <a:off x="9984406" y="4613250"/>
          <a:ext cx="3248201" cy="316510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ext uri="{D42A27DB-BD31-4B8C-83A1-F6EECF244321}">
                <p14:modId xmlns:p14="http://schemas.microsoft.com/office/powerpoint/2010/main" val="2845091617"/>
              </p:ext>
            </p:extLst>
          </p:nvPr>
        </p:nvGraphicFramePr>
        <p:xfrm>
          <a:off x="4996175" y="4613250"/>
          <a:ext cx="3248201" cy="3165104"/>
        </p:xfrm>
        <a:graphic>
          <a:graphicData uri="http://schemas.openxmlformats.org/drawingml/2006/chart">
            <c:chart xmlns:c="http://schemas.openxmlformats.org/drawingml/2006/chart" xmlns:r="http://schemas.openxmlformats.org/officeDocument/2006/relationships" r:id="rId3"/>
          </a:graphicData>
        </a:graphic>
      </p:graphicFrame>
      <p:sp>
        <p:nvSpPr>
          <p:cNvPr id="1853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3EE2EB3-74E1-4C42-A3A3-569338CD7CB3}" type="slidenum">
              <a:rPr lang="en-US" sz="1500">
                <a:solidFill>
                  <a:schemeClr val="tx2"/>
                </a:solidFill>
              </a:rPr>
              <a:pPr algn="ctr" eaLnBrk="1">
                <a:lnSpc>
                  <a:spcPct val="100000"/>
                </a:lnSpc>
              </a:pPr>
              <a:t>177</a:t>
            </a:fld>
            <a:endParaRPr lang="en-US" sz="1800">
              <a:solidFill>
                <a:schemeClr val="tx2"/>
              </a:solidFill>
            </a:endParaRPr>
          </a:p>
        </p:txBody>
      </p:sp>
      <p:sp>
        <p:nvSpPr>
          <p:cNvPr id="185348" name="Line 4"/>
          <p:cNvSpPr>
            <a:spLocks noChangeShapeType="1"/>
          </p:cNvSpPr>
          <p:nvPr/>
        </p:nvSpPr>
        <p:spPr bwMode="auto">
          <a:xfrm flipV="1">
            <a:off x="9144000" y="4805363"/>
            <a:ext cx="0" cy="5947172"/>
          </a:xfrm>
          <a:prstGeom prst="line">
            <a:avLst/>
          </a:prstGeom>
          <a:noFill/>
          <a:ln w="25400" cap="flat" cmpd="sng">
            <a:solidFill>
              <a:srgbClr val="A6AAA9"/>
            </a:solidFill>
            <a:prstDash val="solid"/>
            <a:round/>
            <a:headEnd type="triangle" w="med" len="sm"/>
            <a:tailEnd type="triangle" w="med"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185349" name="AutoShape 5"/>
          <p:cNvSpPr>
            <a:spLocks/>
          </p:cNvSpPr>
          <p:nvPr/>
        </p:nvSpPr>
        <p:spPr bwMode="auto">
          <a:xfrm>
            <a:off x="2534841" y="4691063"/>
            <a:ext cx="159067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tx2"/>
                </a:solidFill>
                <a:latin typeface="Roboto" charset="0"/>
                <a:ea typeface="ＭＳ Ｐゴシック" charset="0"/>
                <a:cs typeface="Roboto" charset="0"/>
                <a:sym typeface="Roboto" charset="0"/>
              </a:rPr>
              <a:t>52%</a:t>
            </a:r>
            <a:endParaRPr lang="en-US" sz="1800" dirty="0">
              <a:solidFill>
                <a:schemeClr val="tx2"/>
              </a:solidFill>
              <a:latin typeface="Roboto" charset="0"/>
              <a:ea typeface="ＭＳ Ｐゴシック" charset="0"/>
              <a:cs typeface="Roboto" charset="0"/>
              <a:sym typeface="Roboto" charset="0"/>
            </a:endParaRPr>
          </a:p>
        </p:txBody>
      </p:sp>
      <p:sp>
        <p:nvSpPr>
          <p:cNvPr id="185350" name="AutoShape 6"/>
          <p:cNvSpPr>
            <a:spLocks/>
          </p:cNvSpPr>
          <p:nvPr/>
        </p:nvSpPr>
        <p:spPr bwMode="auto">
          <a:xfrm>
            <a:off x="1200150" y="4902994"/>
            <a:ext cx="912019" cy="540544"/>
          </a:xfrm>
          <a:custGeom>
            <a:avLst/>
            <a:gdLst>
              <a:gd name="T0" fmla="*/ 608013 w 21600"/>
              <a:gd name="T1" fmla="*/ 360362 h 21600"/>
              <a:gd name="T2" fmla="*/ 608013 w 21600"/>
              <a:gd name="T3" fmla="*/ 360362 h 21600"/>
              <a:gd name="T4" fmla="*/ 608013 w 21600"/>
              <a:gd name="T5" fmla="*/ 360362 h 21600"/>
              <a:gd name="T6" fmla="*/ 608013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800">
              <a:solidFill>
                <a:schemeClr val="tx2"/>
              </a:solidFill>
            </a:endParaRPr>
          </a:p>
        </p:txBody>
      </p:sp>
      <p:sp>
        <p:nvSpPr>
          <p:cNvPr id="185353" name="AutoShape 9"/>
          <p:cNvSpPr>
            <a:spLocks/>
          </p:cNvSpPr>
          <p:nvPr/>
        </p:nvSpPr>
        <p:spPr bwMode="auto">
          <a:xfrm>
            <a:off x="6018610" y="5385198"/>
            <a:ext cx="1414463" cy="1877615"/>
          </a:xfrm>
          <a:custGeom>
            <a:avLst/>
            <a:gdLst>
              <a:gd name="T0" fmla="*/ 942931 w 21525"/>
              <a:gd name="T1" fmla="*/ 1252216 h 21190"/>
              <a:gd name="T2" fmla="*/ 942931 w 21525"/>
              <a:gd name="T3" fmla="*/ 1252216 h 21190"/>
              <a:gd name="T4" fmla="*/ 942931 w 21525"/>
              <a:gd name="T5" fmla="*/ 1252216 h 21190"/>
              <a:gd name="T6" fmla="*/ 942931 w 21525"/>
              <a:gd name="T7" fmla="*/ 1252216 h 21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190">
                <a:moveTo>
                  <a:pt x="9579" y="0"/>
                </a:moveTo>
                <a:cubicBezTo>
                  <a:pt x="9241" y="4"/>
                  <a:pt x="8767" y="7"/>
                  <a:pt x="8573" y="45"/>
                </a:cubicBezTo>
                <a:cubicBezTo>
                  <a:pt x="8379" y="82"/>
                  <a:pt x="8014" y="286"/>
                  <a:pt x="8014" y="286"/>
                </a:cubicBezTo>
                <a:cubicBezTo>
                  <a:pt x="8014" y="286"/>
                  <a:pt x="7761" y="148"/>
                  <a:pt x="7636" y="138"/>
                </a:cubicBezTo>
                <a:cubicBezTo>
                  <a:pt x="7511" y="129"/>
                  <a:pt x="7208" y="162"/>
                  <a:pt x="7164" y="125"/>
                </a:cubicBezTo>
                <a:cubicBezTo>
                  <a:pt x="7120" y="88"/>
                  <a:pt x="6635" y="77"/>
                  <a:pt x="6635" y="77"/>
                </a:cubicBezTo>
                <a:cubicBezTo>
                  <a:pt x="6741" y="916"/>
                  <a:pt x="7157" y="1088"/>
                  <a:pt x="7151" y="1274"/>
                </a:cubicBezTo>
                <a:cubicBezTo>
                  <a:pt x="7145" y="1459"/>
                  <a:pt x="6779" y="1509"/>
                  <a:pt x="6648" y="1666"/>
                </a:cubicBezTo>
                <a:cubicBezTo>
                  <a:pt x="6516" y="1824"/>
                  <a:pt x="6392" y="2036"/>
                  <a:pt x="6435" y="2101"/>
                </a:cubicBezTo>
                <a:cubicBezTo>
                  <a:pt x="6479" y="2165"/>
                  <a:pt x="6554" y="2413"/>
                  <a:pt x="6578" y="2538"/>
                </a:cubicBezTo>
                <a:cubicBezTo>
                  <a:pt x="6604" y="2664"/>
                  <a:pt x="6685" y="2949"/>
                  <a:pt x="6691" y="3162"/>
                </a:cubicBezTo>
                <a:cubicBezTo>
                  <a:pt x="6697" y="3375"/>
                  <a:pt x="6852" y="3556"/>
                  <a:pt x="6821" y="3626"/>
                </a:cubicBezTo>
                <a:cubicBezTo>
                  <a:pt x="6790" y="3695"/>
                  <a:pt x="6732" y="3763"/>
                  <a:pt x="6682" y="3745"/>
                </a:cubicBezTo>
                <a:cubicBezTo>
                  <a:pt x="6632" y="3726"/>
                  <a:pt x="6585" y="3700"/>
                  <a:pt x="6535" y="3700"/>
                </a:cubicBezTo>
                <a:cubicBezTo>
                  <a:pt x="6485" y="3700"/>
                  <a:pt x="6417" y="3788"/>
                  <a:pt x="6392" y="3825"/>
                </a:cubicBezTo>
                <a:cubicBezTo>
                  <a:pt x="6367" y="3862"/>
                  <a:pt x="6352" y="3959"/>
                  <a:pt x="6383" y="3996"/>
                </a:cubicBezTo>
                <a:cubicBezTo>
                  <a:pt x="6415" y="4033"/>
                  <a:pt x="6459" y="4154"/>
                  <a:pt x="6466" y="4288"/>
                </a:cubicBezTo>
                <a:cubicBezTo>
                  <a:pt x="6472" y="4423"/>
                  <a:pt x="6430" y="4478"/>
                  <a:pt x="6505" y="4575"/>
                </a:cubicBezTo>
                <a:cubicBezTo>
                  <a:pt x="6579" y="4672"/>
                  <a:pt x="6717" y="4871"/>
                  <a:pt x="6748" y="4922"/>
                </a:cubicBezTo>
                <a:cubicBezTo>
                  <a:pt x="6779" y="4973"/>
                  <a:pt x="6833" y="5075"/>
                  <a:pt x="6865" y="5154"/>
                </a:cubicBezTo>
                <a:cubicBezTo>
                  <a:pt x="6896" y="5233"/>
                  <a:pt x="6964" y="5323"/>
                  <a:pt x="7021" y="5328"/>
                </a:cubicBezTo>
                <a:cubicBezTo>
                  <a:pt x="7077" y="5332"/>
                  <a:pt x="7282" y="5257"/>
                  <a:pt x="7307" y="5257"/>
                </a:cubicBezTo>
                <a:cubicBezTo>
                  <a:pt x="7332" y="5257"/>
                  <a:pt x="7472" y="5665"/>
                  <a:pt x="7485" y="5855"/>
                </a:cubicBezTo>
                <a:cubicBezTo>
                  <a:pt x="7497" y="6046"/>
                  <a:pt x="7640" y="6217"/>
                  <a:pt x="7684" y="6338"/>
                </a:cubicBezTo>
                <a:cubicBezTo>
                  <a:pt x="7727" y="6459"/>
                  <a:pt x="7766" y="6582"/>
                  <a:pt x="7766" y="6647"/>
                </a:cubicBezTo>
                <a:cubicBezTo>
                  <a:pt x="7766" y="6712"/>
                  <a:pt x="7744" y="7034"/>
                  <a:pt x="7732" y="7104"/>
                </a:cubicBezTo>
                <a:cubicBezTo>
                  <a:pt x="7720" y="7173"/>
                  <a:pt x="7698" y="7459"/>
                  <a:pt x="7667" y="7487"/>
                </a:cubicBezTo>
                <a:cubicBezTo>
                  <a:pt x="7660" y="7493"/>
                  <a:pt x="7641" y="7506"/>
                  <a:pt x="7619" y="7522"/>
                </a:cubicBezTo>
                <a:cubicBezTo>
                  <a:pt x="7602" y="7501"/>
                  <a:pt x="7593" y="7487"/>
                  <a:pt x="7593" y="7487"/>
                </a:cubicBezTo>
                <a:cubicBezTo>
                  <a:pt x="7576" y="7516"/>
                  <a:pt x="7557" y="7549"/>
                  <a:pt x="7537" y="7586"/>
                </a:cubicBezTo>
                <a:cubicBezTo>
                  <a:pt x="7452" y="7652"/>
                  <a:pt x="7332" y="7748"/>
                  <a:pt x="7190" y="7895"/>
                </a:cubicBezTo>
                <a:cubicBezTo>
                  <a:pt x="6934" y="8159"/>
                  <a:pt x="6795" y="8317"/>
                  <a:pt x="6526" y="8336"/>
                </a:cubicBezTo>
                <a:cubicBezTo>
                  <a:pt x="6258" y="8354"/>
                  <a:pt x="5870" y="8370"/>
                  <a:pt x="5408" y="8542"/>
                </a:cubicBezTo>
                <a:cubicBezTo>
                  <a:pt x="4945" y="8713"/>
                  <a:pt x="4490" y="8887"/>
                  <a:pt x="4159" y="8989"/>
                </a:cubicBezTo>
                <a:cubicBezTo>
                  <a:pt x="3828" y="9091"/>
                  <a:pt x="2760" y="9356"/>
                  <a:pt x="2641" y="9398"/>
                </a:cubicBezTo>
                <a:cubicBezTo>
                  <a:pt x="2522" y="9440"/>
                  <a:pt x="1679" y="9932"/>
                  <a:pt x="1635" y="9941"/>
                </a:cubicBezTo>
                <a:cubicBezTo>
                  <a:pt x="1592" y="9950"/>
                  <a:pt x="1505" y="11589"/>
                  <a:pt x="1505" y="11589"/>
                </a:cubicBezTo>
                <a:cubicBezTo>
                  <a:pt x="1505" y="11589"/>
                  <a:pt x="1452" y="11012"/>
                  <a:pt x="1371" y="11277"/>
                </a:cubicBezTo>
                <a:cubicBezTo>
                  <a:pt x="1290" y="11540"/>
                  <a:pt x="1097" y="12662"/>
                  <a:pt x="1028" y="12918"/>
                </a:cubicBezTo>
                <a:cubicBezTo>
                  <a:pt x="959" y="13172"/>
                  <a:pt x="686" y="15267"/>
                  <a:pt x="530" y="15852"/>
                </a:cubicBezTo>
                <a:cubicBezTo>
                  <a:pt x="374" y="16436"/>
                  <a:pt x="230" y="17222"/>
                  <a:pt x="218" y="17486"/>
                </a:cubicBezTo>
                <a:cubicBezTo>
                  <a:pt x="205" y="17751"/>
                  <a:pt x="-75" y="18399"/>
                  <a:pt x="18" y="18793"/>
                </a:cubicBezTo>
                <a:cubicBezTo>
                  <a:pt x="19" y="18797"/>
                  <a:pt x="21" y="18798"/>
                  <a:pt x="22" y="18802"/>
                </a:cubicBezTo>
                <a:cubicBezTo>
                  <a:pt x="1141" y="19418"/>
                  <a:pt x="2332" y="19928"/>
                  <a:pt x="3582" y="20305"/>
                </a:cubicBezTo>
                <a:cubicBezTo>
                  <a:pt x="3695" y="19647"/>
                  <a:pt x="3933" y="18269"/>
                  <a:pt x="3933" y="18236"/>
                </a:cubicBezTo>
                <a:cubicBezTo>
                  <a:pt x="3933" y="18194"/>
                  <a:pt x="4073" y="17106"/>
                  <a:pt x="4042" y="17013"/>
                </a:cubicBezTo>
                <a:cubicBezTo>
                  <a:pt x="4010" y="16921"/>
                  <a:pt x="4052" y="16442"/>
                  <a:pt x="4133" y="16521"/>
                </a:cubicBezTo>
                <a:cubicBezTo>
                  <a:pt x="4214" y="16600"/>
                  <a:pt x="4705" y="17821"/>
                  <a:pt x="4736" y="17863"/>
                </a:cubicBezTo>
                <a:cubicBezTo>
                  <a:pt x="4767" y="17904"/>
                  <a:pt x="4491" y="18618"/>
                  <a:pt x="4540" y="18673"/>
                </a:cubicBezTo>
                <a:cubicBezTo>
                  <a:pt x="4591" y="18729"/>
                  <a:pt x="4852" y="19002"/>
                  <a:pt x="4796" y="19053"/>
                </a:cubicBezTo>
                <a:cubicBezTo>
                  <a:pt x="4740" y="19104"/>
                  <a:pt x="4598" y="19188"/>
                  <a:pt x="4580" y="19262"/>
                </a:cubicBezTo>
                <a:cubicBezTo>
                  <a:pt x="4561" y="19337"/>
                  <a:pt x="4421" y="19698"/>
                  <a:pt x="4458" y="20073"/>
                </a:cubicBezTo>
                <a:cubicBezTo>
                  <a:pt x="4489" y="20383"/>
                  <a:pt x="4483" y="20404"/>
                  <a:pt x="4415" y="20520"/>
                </a:cubicBezTo>
                <a:cubicBezTo>
                  <a:pt x="8618" y="21596"/>
                  <a:pt x="13286" y="21377"/>
                  <a:pt x="17288" y="19845"/>
                </a:cubicBezTo>
                <a:cubicBezTo>
                  <a:pt x="17121" y="19049"/>
                  <a:pt x="17099" y="17324"/>
                  <a:pt x="17228" y="16241"/>
                </a:cubicBezTo>
                <a:lnTo>
                  <a:pt x="17267" y="16231"/>
                </a:lnTo>
                <a:lnTo>
                  <a:pt x="17440" y="16090"/>
                </a:lnTo>
                <a:cubicBezTo>
                  <a:pt x="17440" y="16090"/>
                  <a:pt x="17483" y="16320"/>
                  <a:pt x="17483" y="16344"/>
                </a:cubicBezTo>
                <a:cubicBezTo>
                  <a:pt x="17483" y="16368"/>
                  <a:pt x="17763" y="18840"/>
                  <a:pt x="17774" y="18960"/>
                </a:cubicBezTo>
                <a:cubicBezTo>
                  <a:pt x="17781" y="19040"/>
                  <a:pt x="17844" y="19336"/>
                  <a:pt x="17895" y="19587"/>
                </a:cubicBezTo>
                <a:cubicBezTo>
                  <a:pt x="19135" y="19061"/>
                  <a:pt x="20310" y="18419"/>
                  <a:pt x="21368" y="17634"/>
                </a:cubicBezTo>
                <a:cubicBezTo>
                  <a:pt x="21423" y="17594"/>
                  <a:pt x="21471" y="17550"/>
                  <a:pt x="21524" y="17509"/>
                </a:cubicBezTo>
                <a:cubicBezTo>
                  <a:pt x="21517" y="17487"/>
                  <a:pt x="21510" y="17457"/>
                  <a:pt x="21503" y="17438"/>
                </a:cubicBezTo>
                <a:cubicBezTo>
                  <a:pt x="21372" y="17095"/>
                  <a:pt x="20821" y="15296"/>
                  <a:pt x="20796" y="15083"/>
                </a:cubicBezTo>
                <a:cubicBezTo>
                  <a:pt x="20771" y="14869"/>
                  <a:pt x="20422" y="13322"/>
                  <a:pt x="20341" y="13072"/>
                </a:cubicBezTo>
                <a:cubicBezTo>
                  <a:pt x="20260" y="12822"/>
                  <a:pt x="19684" y="10905"/>
                  <a:pt x="19621" y="10691"/>
                </a:cubicBezTo>
                <a:cubicBezTo>
                  <a:pt x="19559" y="10478"/>
                  <a:pt x="19013" y="9153"/>
                  <a:pt x="18988" y="9008"/>
                </a:cubicBezTo>
                <a:cubicBezTo>
                  <a:pt x="18963" y="8865"/>
                  <a:pt x="18469" y="8811"/>
                  <a:pt x="18394" y="8774"/>
                </a:cubicBezTo>
                <a:cubicBezTo>
                  <a:pt x="18319" y="8736"/>
                  <a:pt x="14713" y="7902"/>
                  <a:pt x="14713" y="7902"/>
                </a:cubicBezTo>
                <a:cubicBezTo>
                  <a:pt x="14713" y="7902"/>
                  <a:pt x="13620" y="7645"/>
                  <a:pt x="13464" y="7590"/>
                </a:cubicBezTo>
                <a:cubicBezTo>
                  <a:pt x="13344" y="7546"/>
                  <a:pt x="12785" y="7230"/>
                  <a:pt x="12545" y="7075"/>
                </a:cubicBezTo>
                <a:cubicBezTo>
                  <a:pt x="12534" y="7003"/>
                  <a:pt x="12525" y="6966"/>
                  <a:pt x="12523" y="6985"/>
                </a:cubicBezTo>
                <a:cubicBezTo>
                  <a:pt x="12522" y="6997"/>
                  <a:pt x="12518" y="7021"/>
                  <a:pt x="12510" y="7052"/>
                </a:cubicBezTo>
                <a:cubicBezTo>
                  <a:pt x="12458" y="7018"/>
                  <a:pt x="12426" y="6996"/>
                  <a:pt x="12432" y="6991"/>
                </a:cubicBezTo>
                <a:cubicBezTo>
                  <a:pt x="12463" y="6968"/>
                  <a:pt x="12421" y="6475"/>
                  <a:pt x="12415" y="6364"/>
                </a:cubicBezTo>
                <a:cubicBezTo>
                  <a:pt x="12408" y="6253"/>
                  <a:pt x="12488" y="5949"/>
                  <a:pt x="12519" y="5810"/>
                </a:cubicBezTo>
                <a:cubicBezTo>
                  <a:pt x="12550" y="5671"/>
                  <a:pt x="12591" y="5414"/>
                  <a:pt x="12610" y="5395"/>
                </a:cubicBezTo>
                <a:cubicBezTo>
                  <a:pt x="12629" y="5377"/>
                  <a:pt x="12864" y="5460"/>
                  <a:pt x="12939" y="5395"/>
                </a:cubicBezTo>
                <a:cubicBezTo>
                  <a:pt x="13014" y="5331"/>
                  <a:pt x="13220" y="5002"/>
                  <a:pt x="13308" y="4868"/>
                </a:cubicBezTo>
                <a:cubicBezTo>
                  <a:pt x="13395" y="4733"/>
                  <a:pt x="13534" y="4019"/>
                  <a:pt x="13503" y="4005"/>
                </a:cubicBezTo>
                <a:cubicBezTo>
                  <a:pt x="13472" y="3991"/>
                  <a:pt x="13258" y="4009"/>
                  <a:pt x="13264" y="3935"/>
                </a:cubicBezTo>
                <a:cubicBezTo>
                  <a:pt x="13271" y="3861"/>
                  <a:pt x="13282" y="3568"/>
                  <a:pt x="13282" y="3568"/>
                </a:cubicBezTo>
                <a:cubicBezTo>
                  <a:pt x="13282" y="3568"/>
                  <a:pt x="13601" y="2860"/>
                  <a:pt x="13650" y="2577"/>
                </a:cubicBezTo>
                <a:cubicBezTo>
                  <a:pt x="13701" y="2294"/>
                  <a:pt x="13675" y="2122"/>
                  <a:pt x="13650" y="2020"/>
                </a:cubicBezTo>
                <a:cubicBezTo>
                  <a:pt x="13625" y="1918"/>
                  <a:pt x="12791" y="949"/>
                  <a:pt x="12623" y="801"/>
                </a:cubicBezTo>
                <a:cubicBezTo>
                  <a:pt x="12454" y="652"/>
                  <a:pt x="12342" y="532"/>
                  <a:pt x="11998" y="444"/>
                </a:cubicBezTo>
                <a:cubicBezTo>
                  <a:pt x="11654" y="355"/>
                  <a:pt x="10607" y="164"/>
                  <a:pt x="10607" y="164"/>
                </a:cubicBezTo>
                <a:cubicBezTo>
                  <a:pt x="10607" y="164"/>
                  <a:pt x="9916" y="-4"/>
                  <a:pt x="9579" y="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56" name="AutoShape 12"/>
          <p:cNvSpPr>
            <a:spLocks/>
          </p:cNvSpPr>
          <p:nvPr/>
        </p:nvSpPr>
        <p:spPr bwMode="auto">
          <a:xfrm>
            <a:off x="11057335" y="5393531"/>
            <a:ext cx="1469231" cy="1877616"/>
          </a:xfrm>
          <a:custGeom>
            <a:avLst/>
            <a:gdLst>
              <a:gd name="T0" fmla="*/ 979442 w 21567"/>
              <a:gd name="T1" fmla="*/ 1254773 h 21073"/>
              <a:gd name="T2" fmla="*/ 979442 w 21567"/>
              <a:gd name="T3" fmla="*/ 1254773 h 21073"/>
              <a:gd name="T4" fmla="*/ 979442 w 21567"/>
              <a:gd name="T5" fmla="*/ 1254773 h 21073"/>
              <a:gd name="T6" fmla="*/ 979442 w 21567"/>
              <a:gd name="T7" fmla="*/ 1254773 h 210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073">
                <a:moveTo>
                  <a:pt x="7321" y="0"/>
                </a:moveTo>
                <a:cubicBezTo>
                  <a:pt x="7321" y="0"/>
                  <a:pt x="6304" y="-26"/>
                  <a:pt x="5592" y="700"/>
                </a:cubicBezTo>
                <a:cubicBezTo>
                  <a:pt x="4880" y="1425"/>
                  <a:pt x="4610" y="2411"/>
                  <a:pt x="4475" y="2697"/>
                </a:cubicBezTo>
                <a:cubicBezTo>
                  <a:pt x="4339" y="2981"/>
                  <a:pt x="4404" y="3317"/>
                  <a:pt x="4404" y="3317"/>
                </a:cubicBezTo>
                <a:cubicBezTo>
                  <a:pt x="4404" y="3317"/>
                  <a:pt x="4373" y="4047"/>
                  <a:pt x="4441" y="4463"/>
                </a:cubicBezTo>
                <a:cubicBezTo>
                  <a:pt x="4508" y="4878"/>
                  <a:pt x="4810" y="5111"/>
                  <a:pt x="4810" y="5759"/>
                </a:cubicBezTo>
                <a:cubicBezTo>
                  <a:pt x="4810" y="6408"/>
                  <a:pt x="3830" y="8325"/>
                  <a:pt x="3830" y="8325"/>
                </a:cubicBezTo>
                <a:lnTo>
                  <a:pt x="4847" y="8664"/>
                </a:lnTo>
                <a:cubicBezTo>
                  <a:pt x="4847" y="8664"/>
                  <a:pt x="4258" y="8946"/>
                  <a:pt x="3186" y="9220"/>
                </a:cubicBezTo>
                <a:cubicBezTo>
                  <a:pt x="2997" y="9269"/>
                  <a:pt x="2792" y="9319"/>
                  <a:pt x="2575" y="9364"/>
                </a:cubicBezTo>
                <a:cubicBezTo>
                  <a:pt x="1117" y="9677"/>
                  <a:pt x="34" y="10323"/>
                  <a:pt x="1" y="11905"/>
                </a:cubicBezTo>
                <a:cubicBezTo>
                  <a:pt x="-33" y="13489"/>
                  <a:pt x="676" y="18106"/>
                  <a:pt x="608" y="18780"/>
                </a:cubicBezTo>
                <a:cubicBezTo>
                  <a:pt x="598" y="18882"/>
                  <a:pt x="504" y="19292"/>
                  <a:pt x="466" y="19494"/>
                </a:cubicBezTo>
                <a:cubicBezTo>
                  <a:pt x="4759" y="21359"/>
                  <a:pt x="9942" y="21573"/>
                  <a:pt x="14435" y="20124"/>
                </a:cubicBezTo>
                <a:cubicBezTo>
                  <a:pt x="14315" y="20047"/>
                  <a:pt x="14272" y="20004"/>
                  <a:pt x="14167" y="19948"/>
                </a:cubicBezTo>
                <a:cubicBezTo>
                  <a:pt x="13828" y="19766"/>
                  <a:pt x="12334" y="19091"/>
                  <a:pt x="12334" y="19091"/>
                </a:cubicBezTo>
                <a:cubicBezTo>
                  <a:pt x="12334" y="19091"/>
                  <a:pt x="12200" y="18729"/>
                  <a:pt x="12200" y="18729"/>
                </a:cubicBezTo>
                <a:cubicBezTo>
                  <a:pt x="12200" y="18729"/>
                  <a:pt x="13183" y="17819"/>
                  <a:pt x="13251" y="17094"/>
                </a:cubicBezTo>
                <a:cubicBezTo>
                  <a:pt x="13319" y="16367"/>
                  <a:pt x="13388" y="16080"/>
                  <a:pt x="13523" y="15718"/>
                </a:cubicBezTo>
                <a:cubicBezTo>
                  <a:pt x="13658" y="15354"/>
                  <a:pt x="14369" y="14889"/>
                  <a:pt x="14335" y="14605"/>
                </a:cubicBezTo>
                <a:cubicBezTo>
                  <a:pt x="14301" y="14320"/>
                  <a:pt x="14063" y="13332"/>
                  <a:pt x="14063" y="13332"/>
                </a:cubicBezTo>
                <a:lnTo>
                  <a:pt x="15758" y="14394"/>
                </a:lnTo>
                <a:lnTo>
                  <a:pt x="19315" y="16627"/>
                </a:lnTo>
                <a:cubicBezTo>
                  <a:pt x="19315" y="16627"/>
                  <a:pt x="18945" y="17328"/>
                  <a:pt x="18030" y="18313"/>
                </a:cubicBezTo>
                <a:cubicBezTo>
                  <a:pt x="17889" y="18465"/>
                  <a:pt x="17721" y="18622"/>
                  <a:pt x="17536" y="18780"/>
                </a:cubicBezTo>
                <a:cubicBezTo>
                  <a:pt x="18211" y="18407"/>
                  <a:pt x="18862" y="18000"/>
                  <a:pt x="19470" y="17536"/>
                </a:cubicBezTo>
                <a:cubicBezTo>
                  <a:pt x="20275" y="16920"/>
                  <a:pt x="20971" y="16254"/>
                  <a:pt x="21566" y="15552"/>
                </a:cubicBezTo>
                <a:cubicBezTo>
                  <a:pt x="20913" y="15038"/>
                  <a:pt x="17327" y="11829"/>
                  <a:pt x="16741" y="11255"/>
                </a:cubicBezTo>
                <a:cubicBezTo>
                  <a:pt x="16528" y="11047"/>
                  <a:pt x="16165" y="10726"/>
                  <a:pt x="15758" y="10395"/>
                </a:cubicBezTo>
                <a:cubicBezTo>
                  <a:pt x="15001" y="9775"/>
                  <a:pt x="14088" y="9120"/>
                  <a:pt x="13690" y="9102"/>
                </a:cubicBezTo>
                <a:cubicBezTo>
                  <a:pt x="13081" y="9078"/>
                  <a:pt x="11828" y="8689"/>
                  <a:pt x="11828" y="8689"/>
                </a:cubicBezTo>
                <a:cubicBezTo>
                  <a:pt x="11828" y="8689"/>
                  <a:pt x="12469" y="7392"/>
                  <a:pt x="12368" y="6459"/>
                </a:cubicBezTo>
                <a:cubicBezTo>
                  <a:pt x="12265" y="5525"/>
                  <a:pt x="10981" y="1841"/>
                  <a:pt x="10372" y="1219"/>
                </a:cubicBezTo>
                <a:cubicBezTo>
                  <a:pt x="9867" y="704"/>
                  <a:pt x="9919" y="239"/>
                  <a:pt x="8455" y="67"/>
                </a:cubicBezTo>
                <a:cubicBezTo>
                  <a:pt x="8149" y="31"/>
                  <a:pt x="7778" y="9"/>
                  <a:pt x="7321" y="0"/>
                </a:cubicBezTo>
                <a:close/>
                <a:moveTo>
                  <a:pt x="2981" y="17715"/>
                </a:moveTo>
                <a:cubicBezTo>
                  <a:pt x="2981" y="17715"/>
                  <a:pt x="3074" y="17835"/>
                  <a:pt x="3186" y="17996"/>
                </a:cubicBezTo>
                <a:cubicBezTo>
                  <a:pt x="3363" y="18256"/>
                  <a:pt x="3592" y="18622"/>
                  <a:pt x="3592" y="18780"/>
                </a:cubicBezTo>
                <a:cubicBezTo>
                  <a:pt x="3592" y="18905"/>
                  <a:pt x="3389" y="19315"/>
                  <a:pt x="3186" y="19666"/>
                </a:cubicBezTo>
                <a:cubicBezTo>
                  <a:pt x="2965" y="20048"/>
                  <a:pt x="2744" y="20358"/>
                  <a:pt x="2780" y="20156"/>
                </a:cubicBezTo>
                <a:cubicBezTo>
                  <a:pt x="2848" y="19766"/>
                  <a:pt x="2981" y="17715"/>
                  <a:pt x="2981" y="1771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57" name="AutoShape 13"/>
          <p:cNvSpPr>
            <a:spLocks/>
          </p:cNvSpPr>
          <p:nvPr/>
        </p:nvSpPr>
        <p:spPr bwMode="auto">
          <a:xfrm>
            <a:off x="2534842" y="5443538"/>
            <a:ext cx="18883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From last year</a:t>
            </a:r>
            <a:endParaRPr lang="en-US" sz="1800">
              <a:solidFill>
                <a:schemeClr val="tx2"/>
              </a:solidFill>
              <a:latin typeface="Roboto" charset="0"/>
              <a:ea typeface="ＭＳ Ｐゴシック" charset="0"/>
              <a:cs typeface="Roboto" charset="0"/>
              <a:sym typeface="Roboto" charset="0"/>
            </a:endParaRPr>
          </a:p>
        </p:txBody>
      </p:sp>
      <p:sp>
        <p:nvSpPr>
          <p:cNvPr id="185358" name="AutoShape 14"/>
          <p:cNvSpPr>
            <a:spLocks/>
          </p:cNvSpPr>
          <p:nvPr/>
        </p:nvSpPr>
        <p:spPr bwMode="auto">
          <a:xfrm>
            <a:off x="951310" y="5953125"/>
            <a:ext cx="3471863" cy="1825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a:t>
            </a:r>
          </a:p>
        </p:txBody>
      </p:sp>
      <p:sp>
        <p:nvSpPr>
          <p:cNvPr id="185359" name="AutoShape 15"/>
          <p:cNvSpPr>
            <a:spLocks/>
          </p:cNvSpPr>
          <p:nvPr/>
        </p:nvSpPr>
        <p:spPr bwMode="auto">
          <a:xfrm>
            <a:off x="15403116" y="4691063"/>
            <a:ext cx="162576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tx2"/>
                </a:solidFill>
                <a:latin typeface="Roboto" charset="0"/>
                <a:ea typeface="ＭＳ Ｐゴシック" charset="0"/>
                <a:cs typeface="Roboto" charset="0"/>
                <a:sym typeface="Roboto" charset="0"/>
              </a:rPr>
              <a:t>52%</a:t>
            </a:r>
            <a:endParaRPr lang="en-US" sz="1800" dirty="0">
              <a:solidFill>
                <a:schemeClr val="tx2"/>
              </a:solidFill>
              <a:latin typeface="Roboto" charset="0"/>
              <a:ea typeface="ＭＳ Ｐゴシック" charset="0"/>
              <a:cs typeface="Roboto" charset="0"/>
              <a:sym typeface="Roboto" charset="0"/>
            </a:endParaRPr>
          </a:p>
        </p:txBody>
      </p:sp>
      <p:sp>
        <p:nvSpPr>
          <p:cNvPr id="185360" name="AutoShape 16"/>
          <p:cNvSpPr>
            <a:spLocks/>
          </p:cNvSpPr>
          <p:nvPr/>
        </p:nvSpPr>
        <p:spPr bwMode="auto">
          <a:xfrm>
            <a:off x="14068425" y="4902994"/>
            <a:ext cx="913210" cy="540544"/>
          </a:xfrm>
          <a:custGeom>
            <a:avLst/>
            <a:gdLst>
              <a:gd name="T0" fmla="*/ 608807 w 21600"/>
              <a:gd name="T1" fmla="*/ 360362 h 21600"/>
              <a:gd name="T2" fmla="*/ 608807 w 21600"/>
              <a:gd name="T3" fmla="*/ 360362 h 21600"/>
              <a:gd name="T4" fmla="*/ 608807 w 21600"/>
              <a:gd name="T5" fmla="*/ 360362 h 21600"/>
              <a:gd name="T6" fmla="*/ 608807 w 21600"/>
              <a:gd name="T7" fmla="*/ 3603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chemeClr val="bg1">
              <a:lumMod val="75000"/>
            </a:schemeClr>
          </a:solidFill>
          <a:ln>
            <a:noFill/>
          </a:ln>
          <a:effectLst/>
          <a:extLst/>
        </p:spPr>
        <p:txBody>
          <a:bodyPr lIns="0" tIns="0" rIns="0" bIns="0" anchor="ctr"/>
          <a:lstStyle/>
          <a:p>
            <a:endParaRPr lang="id-ID" sz="1800">
              <a:solidFill>
                <a:schemeClr val="tx2"/>
              </a:solidFill>
            </a:endParaRPr>
          </a:p>
        </p:txBody>
      </p:sp>
      <p:sp>
        <p:nvSpPr>
          <p:cNvPr id="185361" name="AutoShape 17"/>
          <p:cNvSpPr>
            <a:spLocks/>
          </p:cNvSpPr>
          <p:nvPr/>
        </p:nvSpPr>
        <p:spPr bwMode="auto">
          <a:xfrm>
            <a:off x="15403117" y="5443538"/>
            <a:ext cx="188833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From last year</a:t>
            </a:r>
            <a:endParaRPr lang="en-US" sz="1800">
              <a:solidFill>
                <a:schemeClr val="tx2"/>
              </a:solidFill>
              <a:latin typeface="Roboto" charset="0"/>
              <a:ea typeface="ＭＳ Ｐゴシック" charset="0"/>
              <a:cs typeface="Roboto" charset="0"/>
              <a:sym typeface="Roboto" charset="0"/>
            </a:endParaRPr>
          </a:p>
        </p:txBody>
      </p:sp>
      <p:sp>
        <p:nvSpPr>
          <p:cNvPr id="185362" name="AutoShape 18"/>
          <p:cNvSpPr>
            <a:spLocks/>
          </p:cNvSpPr>
          <p:nvPr/>
        </p:nvSpPr>
        <p:spPr bwMode="auto">
          <a:xfrm>
            <a:off x="13820776" y="5953125"/>
            <a:ext cx="3470672" cy="1825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words which don't look even slightly.</a:t>
            </a:r>
          </a:p>
        </p:txBody>
      </p:sp>
      <p:sp>
        <p:nvSpPr>
          <p:cNvPr id="185363" name="AutoShape 19"/>
          <p:cNvSpPr>
            <a:spLocks/>
          </p:cNvSpPr>
          <p:nvPr/>
        </p:nvSpPr>
        <p:spPr bwMode="auto">
          <a:xfrm>
            <a:off x="1955006" y="8864204"/>
            <a:ext cx="2196704" cy="619125"/>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64" name="AutoShape 20"/>
          <p:cNvSpPr>
            <a:spLocks/>
          </p:cNvSpPr>
          <p:nvPr/>
        </p:nvSpPr>
        <p:spPr bwMode="auto">
          <a:xfrm>
            <a:off x="5129212" y="9858375"/>
            <a:ext cx="444104" cy="566738"/>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65" name="AutoShape 21"/>
          <p:cNvSpPr>
            <a:spLocks/>
          </p:cNvSpPr>
          <p:nvPr/>
        </p:nvSpPr>
        <p:spPr bwMode="auto">
          <a:xfrm>
            <a:off x="5069682" y="8978504"/>
            <a:ext cx="564356" cy="406003"/>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66" name="AutoShape 22"/>
          <p:cNvSpPr>
            <a:spLocks/>
          </p:cNvSpPr>
          <p:nvPr/>
        </p:nvSpPr>
        <p:spPr bwMode="auto">
          <a:xfrm>
            <a:off x="971550" y="9864329"/>
            <a:ext cx="560785" cy="560784"/>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67" name="AutoShape 23"/>
          <p:cNvSpPr>
            <a:spLocks/>
          </p:cNvSpPr>
          <p:nvPr/>
        </p:nvSpPr>
        <p:spPr bwMode="auto">
          <a:xfrm>
            <a:off x="951310" y="8978504"/>
            <a:ext cx="564356" cy="390525"/>
          </a:xfrm>
          <a:custGeom>
            <a:avLst/>
            <a:gdLst>
              <a:gd name="T0" fmla="*/ 376238 w 21600"/>
              <a:gd name="T1" fmla="*/ 260350 h 21600"/>
              <a:gd name="T2" fmla="*/ 376238 w 21600"/>
              <a:gd name="T3" fmla="*/ 260350 h 21600"/>
              <a:gd name="T4" fmla="*/ 376238 w 21600"/>
              <a:gd name="T5" fmla="*/ 260350 h 21600"/>
              <a:gd name="T6" fmla="*/ 376238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68" name="AutoShape 24"/>
          <p:cNvSpPr>
            <a:spLocks/>
          </p:cNvSpPr>
          <p:nvPr/>
        </p:nvSpPr>
        <p:spPr bwMode="auto">
          <a:xfrm>
            <a:off x="1955006" y="9832181"/>
            <a:ext cx="2196704" cy="619125"/>
          </a:xfrm>
          <a:custGeom>
            <a:avLst/>
            <a:gdLst>
              <a:gd name="T0" fmla="*/ 1464469 w 21600"/>
              <a:gd name="T1" fmla="*/ 412750 h 21600"/>
              <a:gd name="T2" fmla="*/ 1464469 w 21600"/>
              <a:gd name="T3" fmla="*/ 412750 h 21600"/>
              <a:gd name="T4" fmla="*/ 1464469 w 21600"/>
              <a:gd name="T5" fmla="*/ 412750 h 21600"/>
              <a:gd name="T6" fmla="*/ 1464469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69" name="AutoShape 25"/>
          <p:cNvSpPr>
            <a:spLocks/>
          </p:cNvSpPr>
          <p:nvPr/>
        </p:nvSpPr>
        <p:spPr bwMode="auto">
          <a:xfrm>
            <a:off x="6057900"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0" name="AutoShape 26"/>
          <p:cNvSpPr>
            <a:spLocks/>
          </p:cNvSpPr>
          <p:nvPr/>
        </p:nvSpPr>
        <p:spPr bwMode="auto">
          <a:xfrm>
            <a:off x="6057900"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1" name="AutoShape 27"/>
          <p:cNvSpPr>
            <a:spLocks/>
          </p:cNvSpPr>
          <p:nvPr/>
        </p:nvSpPr>
        <p:spPr bwMode="auto">
          <a:xfrm>
            <a:off x="11037094"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2" name="AutoShape 28"/>
          <p:cNvSpPr>
            <a:spLocks/>
          </p:cNvSpPr>
          <p:nvPr/>
        </p:nvSpPr>
        <p:spPr bwMode="auto">
          <a:xfrm>
            <a:off x="14167248" y="9858375"/>
            <a:ext cx="444103" cy="566738"/>
          </a:xfrm>
          <a:custGeom>
            <a:avLst/>
            <a:gdLst>
              <a:gd name="T0" fmla="*/ 296069 w 21020"/>
              <a:gd name="T1" fmla="*/ 377807 h 21257"/>
              <a:gd name="T2" fmla="*/ 296069 w 21020"/>
              <a:gd name="T3" fmla="*/ 377807 h 21257"/>
              <a:gd name="T4" fmla="*/ 296069 w 21020"/>
              <a:gd name="T5" fmla="*/ 377807 h 21257"/>
              <a:gd name="T6" fmla="*/ 296069 w 21020"/>
              <a:gd name="T7" fmla="*/ 37780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73" name="AutoShape 29"/>
          <p:cNvSpPr>
            <a:spLocks/>
          </p:cNvSpPr>
          <p:nvPr/>
        </p:nvSpPr>
        <p:spPr bwMode="auto">
          <a:xfrm>
            <a:off x="14107717" y="8978504"/>
            <a:ext cx="564356" cy="406003"/>
          </a:xfrm>
          <a:custGeom>
            <a:avLst/>
            <a:gdLst>
              <a:gd name="T0" fmla="*/ 376238 w 21600"/>
              <a:gd name="T1" fmla="*/ 270669 h 21600"/>
              <a:gd name="T2" fmla="*/ 376238 w 21600"/>
              <a:gd name="T3" fmla="*/ 270669 h 21600"/>
              <a:gd name="T4" fmla="*/ 376238 w 21600"/>
              <a:gd name="T5" fmla="*/ 270669 h 21600"/>
              <a:gd name="T6" fmla="*/ 376238 w 21600"/>
              <a:gd name="T7" fmla="*/ 270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4" y="1895"/>
                  <a:pt x="1948" y="1900"/>
                </a:cubicBezTo>
                <a:lnTo>
                  <a:pt x="10322" y="13553"/>
                </a:lnTo>
                <a:cubicBezTo>
                  <a:pt x="10587" y="13919"/>
                  <a:pt x="11014" y="13919"/>
                  <a:pt x="11276" y="13553"/>
                </a:cubicBezTo>
                <a:lnTo>
                  <a:pt x="19652" y="1900"/>
                </a:lnTo>
                <a:cubicBezTo>
                  <a:pt x="19626" y="1895"/>
                  <a:pt x="19602" y="1878"/>
                  <a:pt x="19575" y="1878"/>
                </a:cubicBezTo>
                <a:lnTo>
                  <a:pt x="2024" y="1878"/>
                </a:lnTo>
                <a:cubicBezTo>
                  <a:pt x="2024" y="1878"/>
                  <a:pt x="2024" y="1878"/>
                  <a:pt x="2024" y="1878"/>
                </a:cubicBezTo>
                <a:close/>
                <a:moveTo>
                  <a:pt x="1350" y="3219"/>
                </a:moveTo>
                <a:lnTo>
                  <a:pt x="1350" y="18782"/>
                </a:lnTo>
                <a:cubicBezTo>
                  <a:pt x="1350" y="18801"/>
                  <a:pt x="1358" y="18820"/>
                  <a:pt x="1358" y="18839"/>
                </a:cubicBezTo>
                <a:lnTo>
                  <a:pt x="6969" y="11035"/>
                </a:lnTo>
                <a:lnTo>
                  <a:pt x="1350" y="3219"/>
                </a:lnTo>
                <a:cubicBezTo>
                  <a:pt x="1350" y="3219"/>
                  <a:pt x="1350" y="3219"/>
                  <a:pt x="1350" y="3219"/>
                </a:cubicBezTo>
                <a:close/>
                <a:moveTo>
                  <a:pt x="19575" y="19720"/>
                </a:moveTo>
                <a:cubicBezTo>
                  <a:pt x="19602" y="19720"/>
                  <a:pt x="19626" y="19703"/>
                  <a:pt x="19652" y="19699"/>
                </a:cubicBezTo>
                <a:lnTo>
                  <a:pt x="14007" y="11845"/>
                </a:lnTo>
                <a:lnTo>
                  <a:pt x="11773" y="14953"/>
                </a:lnTo>
                <a:cubicBezTo>
                  <a:pt x="11224" y="15717"/>
                  <a:pt x="10334" y="15717"/>
                  <a:pt x="9785" y="14953"/>
                </a:cubicBezTo>
                <a:lnTo>
                  <a:pt x="7571" y="11875"/>
                </a:lnTo>
                <a:lnTo>
                  <a:pt x="1948" y="19699"/>
                </a:lnTo>
                <a:cubicBezTo>
                  <a:pt x="1974" y="19703"/>
                  <a:pt x="1998" y="19720"/>
                  <a:pt x="2024" y="19720"/>
                </a:cubicBezTo>
                <a:lnTo>
                  <a:pt x="19575" y="19720"/>
                </a:lnTo>
                <a:cubicBezTo>
                  <a:pt x="19575" y="19720"/>
                  <a:pt x="19575" y="19720"/>
                  <a:pt x="19575" y="19720"/>
                </a:cubicBezTo>
                <a:close/>
                <a:moveTo>
                  <a:pt x="14589" y="11035"/>
                </a:moveTo>
                <a:lnTo>
                  <a:pt x="20234" y="18889"/>
                </a:lnTo>
                <a:cubicBezTo>
                  <a:pt x="20238" y="18852"/>
                  <a:pt x="20249" y="18820"/>
                  <a:pt x="20249" y="18782"/>
                </a:cubicBezTo>
                <a:lnTo>
                  <a:pt x="20249" y="3161"/>
                </a:lnTo>
                <a:lnTo>
                  <a:pt x="14589" y="11035"/>
                </a:lnTo>
                <a:cubicBezTo>
                  <a:pt x="14589" y="11035"/>
                  <a:pt x="14589" y="11035"/>
                  <a:pt x="14589" y="11035"/>
                </a:cubicBezTo>
                <a:close/>
                <a:moveTo>
                  <a:pt x="21599" y="19720"/>
                </a:moveTo>
                <a:cubicBezTo>
                  <a:pt x="21599" y="20061"/>
                  <a:pt x="21530" y="20372"/>
                  <a:pt x="21418" y="20646"/>
                </a:cubicBezTo>
                <a:cubicBezTo>
                  <a:pt x="21288" y="20961"/>
                  <a:pt x="21097" y="21218"/>
                  <a:pt x="20864" y="21384"/>
                </a:cubicBezTo>
                <a:cubicBezTo>
                  <a:pt x="20679" y="21517"/>
                  <a:pt x="20472" y="21600"/>
                  <a:pt x="20249" y="21600"/>
                </a:cubicBezTo>
                <a:lnTo>
                  <a:pt x="1350" y="21600"/>
                </a:lnTo>
                <a:cubicBezTo>
                  <a:pt x="835" y="21600"/>
                  <a:pt x="392" y="21192"/>
                  <a:pt x="166" y="20603"/>
                </a:cubicBezTo>
                <a:cubicBezTo>
                  <a:pt x="64" y="20339"/>
                  <a:pt x="0" y="20040"/>
                  <a:pt x="0" y="19720"/>
                </a:cubicBezTo>
                <a:lnTo>
                  <a:pt x="0" y="1878"/>
                </a:lnTo>
                <a:cubicBezTo>
                  <a:pt x="0" y="842"/>
                  <a:pt x="605" y="0"/>
                  <a:pt x="1350" y="0"/>
                </a:cubicBezTo>
                <a:lnTo>
                  <a:pt x="20249" y="0"/>
                </a:lnTo>
                <a:cubicBezTo>
                  <a:pt x="20646" y="0"/>
                  <a:pt x="20998" y="241"/>
                  <a:pt x="21246" y="619"/>
                </a:cubicBezTo>
                <a:cubicBezTo>
                  <a:pt x="21249" y="624"/>
                  <a:pt x="21252" y="630"/>
                  <a:pt x="21255" y="635"/>
                </a:cubicBezTo>
                <a:cubicBezTo>
                  <a:pt x="21305" y="714"/>
                  <a:pt x="21352" y="796"/>
                  <a:pt x="21391" y="885"/>
                </a:cubicBezTo>
                <a:cubicBezTo>
                  <a:pt x="21396" y="896"/>
                  <a:pt x="21399" y="905"/>
                  <a:pt x="21404" y="916"/>
                </a:cubicBezTo>
                <a:cubicBezTo>
                  <a:pt x="21441" y="1006"/>
                  <a:pt x="21476" y="1096"/>
                  <a:pt x="21504" y="1194"/>
                </a:cubicBezTo>
                <a:cubicBezTo>
                  <a:pt x="21563" y="1408"/>
                  <a:pt x="21599" y="1636"/>
                  <a:pt x="21599" y="1878"/>
                </a:cubicBezTo>
                <a:lnTo>
                  <a:pt x="21599" y="19720"/>
                </a:lnTo>
                <a:cubicBezTo>
                  <a:pt x="21599" y="19720"/>
                  <a:pt x="21599" y="19720"/>
                  <a:pt x="21599" y="1972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74" name="AutoShape 30"/>
          <p:cNvSpPr>
            <a:spLocks/>
          </p:cNvSpPr>
          <p:nvPr/>
        </p:nvSpPr>
        <p:spPr bwMode="auto">
          <a:xfrm>
            <a:off x="10053638" y="9864329"/>
            <a:ext cx="560785" cy="560784"/>
          </a:xfrm>
          <a:custGeom>
            <a:avLst/>
            <a:gdLst>
              <a:gd name="T0" fmla="*/ 373857 w 21468"/>
              <a:gd name="T1" fmla="*/ 373856 h 21468"/>
              <a:gd name="T2" fmla="*/ 373857 w 21468"/>
              <a:gd name="T3" fmla="*/ 373856 h 21468"/>
              <a:gd name="T4" fmla="*/ 373857 w 21468"/>
              <a:gd name="T5" fmla="*/ 373856 h 21468"/>
              <a:gd name="T6" fmla="*/ 373857 w 21468"/>
              <a:gd name="T7" fmla="*/ 373856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75" name="AutoShape 31"/>
          <p:cNvSpPr>
            <a:spLocks/>
          </p:cNvSpPr>
          <p:nvPr/>
        </p:nvSpPr>
        <p:spPr bwMode="auto">
          <a:xfrm>
            <a:off x="10033398" y="8978504"/>
            <a:ext cx="563165" cy="390525"/>
          </a:xfrm>
          <a:custGeom>
            <a:avLst/>
            <a:gdLst>
              <a:gd name="T0" fmla="*/ 375444 w 21600"/>
              <a:gd name="T1" fmla="*/ 260350 h 21600"/>
              <a:gd name="T2" fmla="*/ 375444 w 21600"/>
              <a:gd name="T3" fmla="*/ 260350 h 21600"/>
              <a:gd name="T4" fmla="*/ 375444 w 21600"/>
              <a:gd name="T5" fmla="*/ 260350 h 21600"/>
              <a:gd name="T6" fmla="*/ 375444 w 21600"/>
              <a:gd name="T7" fmla="*/ 2603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600" y="16961"/>
                  <a:pt x="21600" y="18549"/>
                </a:cubicBezTo>
                <a:cubicBezTo>
                  <a:pt x="21600" y="20232"/>
                  <a:pt x="20739" y="21600"/>
                  <a:pt x="19575" y="21600"/>
                </a:cubicBezTo>
                <a:cubicBezTo>
                  <a:pt x="19575" y="21600"/>
                  <a:pt x="19575" y="21600"/>
                  <a:pt x="19575" y="2160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85376" name="AutoShape 32"/>
          <p:cNvSpPr>
            <a:spLocks/>
          </p:cNvSpPr>
          <p:nvPr/>
        </p:nvSpPr>
        <p:spPr bwMode="auto">
          <a:xfrm>
            <a:off x="11037094"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7" name="AutoShape 33"/>
          <p:cNvSpPr>
            <a:spLocks/>
          </p:cNvSpPr>
          <p:nvPr/>
        </p:nvSpPr>
        <p:spPr bwMode="auto">
          <a:xfrm>
            <a:off x="15095935" y="8864204"/>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8" name="AutoShape 34"/>
          <p:cNvSpPr>
            <a:spLocks/>
          </p:cNvSpPr>
          <p:nvPr/>
        </p:nvSpPr>
        <p:spPr bwMode="auto">
          <a:xfrm>
            <a:off x="15095935" y="9832181"/>
            <a:ext cx="2195513" cy="619125"/>
          </a:xfrm>
          <a:custGeom>
            <a:avLst/>
            <a:gdLst>
              <a:gd name="T0" fmla="*/ 1463675 w 21600"/>
              <a:gd name="T1" fmla="*/ 412750 h 21600"/>
              <a:gd name="T2" fmla="*/ 1463675 w 21600"/>
              <a:gd name="T3" fmla="*/ 412750 h 21600"/>
              <a:gd name="T4" fmla="*/ 1463675 w 21600"/>
              <a:gd name="T5" fmla="*/ 412750 h 21600"/>
              <a:gd name="T6" fmla="*/ 1463675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07"/>
                </a:moveTo>
                <a:cubicBezTo>
                  <a:pt x="21600" y="1454"/>
                  <a:pt x="21510" y="952"/>
                  <a:pt x="21365" y="588"/>
                </a:cubicBezTo>
                <a:cubicBezTo>
                  <a:pt x="21220" y="225"/>
                  <a:pt x="21019" y="0"/>
                  <a:pt x="20797" y="0"/>
                </a:cubicBezTo>
                <a:lnTo>
                  <a:pt x="2860" y="0"/>
                </a:lnTo>
                <a:cubicBezTo>
                  <a:pt x="2638" y="0"/>
                  <a:pt x="2437" y="225"/>
                  <a:pt x="2292" y="588"/>
                </a:cubicBezTo>
                <a:cubicBezTo>
                  <a:pt x="2147" y="952"/>
                  <a:pt x="2058" y="1454"/>
                  <a:pt x="2058" y="2007"/>
                </a:cubicBezTo>
                <a:lnTo>
                  <a:pt x="2058" y="5672"/>
                </a:lnTo>
                <a:lnTo>
                  <a:pt x="0" y="10803"/>
                </a:lnTo>
                <a:lnTo>
                  <a:pt x="2058" y="15934"/>
                </a:lnTo>
                <a:lnTo>
                  <a:pt x="2058" y="19600"/>
                </a:lnTo>
                <a:cubicBezTo>
                  <a:pt x="2058" y="20153"/>
                  <a:pt x="2147" y="20653"/>
                  <a:pt x="2292" y="21014"/>
                </a:cubicBezTo>
                <a:cubicBezTo>
                  <a:pt x="2437" y="21376"/>
                  <a:pt x="2638" y="21599"/>
                  <a:pt x="2860" y="21599"/>
                </a:cubicBezTo>
                <a:lnTo>
                  <a:pt x="20797" y="21599"/>
                </a:lnTo>
                <a:cubicBezTo>
                  <a:pt x="21019" y="21599"/>
                  <a:pt x="21220" y="21376"/>
                  <a:pt x="21365" y="21014"/>
                </a:cubicBezTo>
                <a:cubicBezTo>
                  <a:pt x="21510" y="20653"/>
                  <a:pt x="21599" y="20153"/>
                  <a:pt x="21599" y="19600"/>
                </a:cubicBezTo>
                <a:lnTo>
                  <a:pt x="21599" y="2007"/>
                </a:lnTo>
                <a:close/>
              </a:path>
            </a:pathLst>
          </a:custGeom>
          <a:solidFill>
            <a:schemeClr val="bg1">
              <a:lumMod val="85000"/>
            </a:schemeClr>
          </a:solidFill>
          <a:ln>
            <a:noFill/>
          </a:ln>
          <a:effectLst/>
          <a:extLst/>
        </p:spPr>
        <p:txBody>
          <a:bodyPr lIns="0" tIns="0" rIns="0" bIns="0" anchor="ctr"/>
          <a:lstStyle/>
          <a:p>
            <a:endParaRPr lang="id-ID" sz="1800">
              <a:solidFill>
                <a:schemeClr val="tx2"/>
              </a:solidFill>
            </a:endParaRPr>
          </a:p>
        </p:txBody>
      </p:sp>
      <p:sp>
        <p:nvSpPr>
          <p:cNvPr id="185379" name="AutoShape 35"/>
          <p:cNvSpPr>
            <a:spLocks/>
          </p:cNvSpPr>
          <p:nvPr/>
        </p:nvSpPr>
        <p:spPr bwMode="auto">
          <a:xfrm>
            <a:off x="2475310"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1.230</a:t>
            </a:r>
            <a:endParaRPr lang="en-US" sz="1800" dirty="0">
              <a:solidFill>
                <a:schemeClr val="tx2"/>
              </a:solidFill>
              <a:latin typeface="Roboto" charset="0"/>
              <a:ea typeface="ＭＳ Ｐゴシック" charset="0"/>
              <a:cs typeface="Roboto" charset="0"/>
              <a:sym typeface="Roboto" charset="0"/>
            </a:endParaRPr>
          </a:p>
        </p:txBody>
      </p:sp>
      <p:sp>
        <p:nvSpPr>
          <p:cNvPr id="185380" name="AutoShape 36"/>
          <p:cNvSpPr>
            <a:spLocks/>
          </p:cNvSpPr>
          <p:nvPr/>
        </p:nvSpPr>
        <p:spPr bwMode="auto">
          <a:xfrm>
            <a:off x="2475310"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765</a:t>
            </a:r>
            <a:endParaRPr lang="en-US" sz="1800">
              <a:solidFill>
                <a:schemeClr val="tx2"/>
              </a:solidFill>
              <a:latin typeface="Roboto" charset="0"/>
              <a:ea typeface="ＭＳ Ｐゴシック" charset="0"/>
              <a:cs typeface="Roboto" charset="0"/>
              <a:sym typeface="Roboto" charset="0"/>
            </a:endParaRPr>
          </a:p>
        </p:txBody>
      </p:sp>
      <p:sp>
        <p:nvSpPr>
          <p:cNvPr id="185381" name="AutoShape 37"/>
          <p:cNvSpPr>
            <a:spLocks/>
          </p:cNvSpPr>
          <p:nvPr/>
        </p:nvSpPr>
        <p:spPr bwMode="auto">
          <a:xfrm>
            <a:off x="6503194" y="9018985"/>
            <a:ext cx="13061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25</a:t>
            </a:r>
            <a:endParaRPr lang="en-US" sz="1800">
              <a:solidFill>
                <a:schemeClr val="tx2"/>
              </a:solidFill>
              <a:latin typeface="Roboto" charset="0"/>
              <a:ea typeface="ＭＳ Ｐゴシック" charset="0"/>
              <a:cs typeface="Roboto" charset="0"/>
              <a:sym typeface="Roboto" charset="0"/>
            </a:endParaRPr>
          </a:p>
        </p:txBody>
      </p:sp>
      <p:sp>
        <p:nvSpPr>
          <p:cNvPr id="185382" name="AutoShape 38"/>
          <p:cNvSpPr>
            <a:spLocks/>
          </p:cNvSpPr>
          <p:nvPr/>
        </p:nvSpPr>
        <p:spPr bwMode="auto">
          <a:xfrm>
            <a:off x="6503194" y="9979819"/>
            <a:ext cx="13061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102</a:t>
            </a:r>
            <a:endParaRPr lang="en-US" sz="1800">
              <a:solidFill>
                <a:schemeClr val="tx2"/>
              </a:solidFill>
              <a:latin typeface="Roboto" charset="0"/>
              <a:ea typeface="ＭＳ Ｐゴシック" charset="0"/>
              <a:cs typeface="Roboto" charset="0"/>
              <a:sym typeface="Roboto" charset="0"/>
            </a:endParaRPr>
          </a:p>
        </p:txBody>
      </p:sp>
      <p:sp>
        <p:nvSpPr>
          <p:cNvPr id="185383" name="AutoShape 39"/>
          <p:cNvSpPr>
            <a:spLocks/>
          </p:cNvSpPr>
          <p:nvPr/>
        </p:nvSpPr>
        <p:spPr bwMode="auto">
          <a:xfrm>
            <a:off x="11481198"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320</a:t>
            </a:r>
            <a:endParaRPr lang="en-US" sz="1800">
              <a:solidFill>
                <a:schemeClr val="tx2"/>
              </a:solidFill>
              <a:latin typeface="Roboto" charset="0"/>
              <a:ea typeface="ＭＳ Ｐゴシック" charset="0"/>
              <a:cs typeface="Roboto" charset="0"/>
              <a:sym typeface="Roboto" charset="0"/>
            </a:endParaRPr>
          </a:p>
        </p:txBody>
      </p:sp>
      <p:sp>
        <p:nvSpPr>
          <p:cNvPr id="185384" name="AutoShape 40"/>
          <p:cNvSpPr>
            <a:spLocks/>
          </p:cNvSpPr>
          <p:nvPr/>
        </p:nvSpPr>
        <p:spPr bwMode="auto">
          <a:xfrm>
            <a:off x="11481198"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a:t>
            </a:r>
            <a:endParaRPr lang="en-US" sz="1800">
              <a:solidFill>
                <a:schemeClr val="tx2"/>
              </a:solidFill>
              <a:latin typeface="Roboto" charset="0"/>
              <a:ea typeface="ＭＳ Ｐゴシック" charset="0"/>
              <a:cs typeface="Roboto" charset="0"/>
              <a:sym typeface="Roboto" charset="0"/>
            </a:endParaRPr>
          </a:p>
        </p:txBody>
      </p:sp>
      <p:sp>
        <p:nvSpPr>
          <p:cNvPr id="185385" name="AutoShape 41"/>
          <p:cNvSpPr>
            <a:spLocks/>
          </p:cNvSpPr>
          <p:nvPr/>
        </p:nvSpPr>
        <p:spPr bwMode="auto">
          <a:xfrm>
            <a:off x="15541229" y="9018985"/>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776</a:t>
            </a:r>
            <a:endParaRPr lang="en-US" sz="1800">
              <a:solidFill>
                <a:schemeClr val="tx2"/>
              </a:solidFill>
              <a:latin typeface="Roboto" charset="0"/>
              <a:ea typeface="ＭＳ Ｐゴシック" charset="0"/>
              <a:cs typeface="Roboto" charset="0"/>
              <a:sym typeface="Roboto" charset="0"/>
            </a:endParaRPr>
          </a:p>
        </p:txBody>
      </p:sp>
      <p:sp>
        <p:nvSpPr>
          <p:cNvPr id="185386" name="AutoShape 42"/>
          <p:cNvSpPr>
            <a:spLocks/>
          </p:cNvSpPr>
          <p:nvPr/>
        </p:nvSpPr>
        <p:spPr bwMode="auto">
          <a:xfrm>
            <a:off x="15541229" y="9979819"/>
            <a:ext cx="13061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95</a:t>
            </a:r>
            <a:endParaRPr lang="en-US" sz="180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5016A04-CB54-4B42-BA35-6873C5F13FCD}" type="slidenum">
              <a:rPr lang="en-US" sz="1500">
                <a:solidFill>
                  <a:schemeClr val="tx2"/>
                </a:solidFill>
              </a:rPr>
              <a:pPr algn="ctr" eaLnBrk="1">
                <a:lnSpc>
                  <a:spcPct val="100000"/>
                </a:lnSpc>
              </a:pPr>
              <a:t>178</a:t>
            </a:fld>
            <a:endParaRPr lang="en-US" sz="1800">
              <a:solidFill>
                <a:schemeClr val="tx2"/>
              </a:solidFill>
            </a:endParaRPr>
          </a:p>
        </p:txBody>
      </p:sp>
      <p:sp>
        <p:nvSpPr>
          <p:cNvPr id="186372" name="AutoShape 4"/>
          <p:cNvSpPr>
            <a:spLocks/>
          </p:cNvSpPr>
          <p:nvPr/>
        </p:nvSpPr>
        <p:spPr bwMode="auto">
          <a:xfrm>
            <a:off x="7267576" y="6565107"/>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6373" name="AutoShape 5"/>
          <p:cNvSpPr>
            <a:spLocks/>
          </p:cNvSpPr>
          <p:nvPr/>
        </p:nvSpPr>
        <p:spPr bwMode="auto">
          <a:xfrm>
            <a:off x="8857060" y="6565107"/>
            <a:ext cx="2070497" cy="2070497"/>
          </a:xfrm>
          <a:custGeom>
            <a:avLst/>
            <a:gdLst>
              <a:gd name="T0" fmla="*/ 1380261 w 19679"/>
              <a:gd name="T1" fmla="*/ 1515075 h 19679"/>
              <a:gd name="T2" fmla="*/ 1380261 w 19679"/>
              <a:gd name="T3" fmla="*/ 1515075 h 19679"/>
              <a:gd name="T4" fmla="*/ 1380261 w 19679"/>
              <a:gd name="T5" fmla="*/ 1515075 h 19679"/>
              <a:gd name="T6" fmla="*/ 1380261 w 19679"/>
              <a:gd name="T7" fmla="*/ 15150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tx2"/>
              </a:solidFill>
            </a:endParaRPr>
          </a:p>
        </p:txBody>
      </p:sp>
      <p:sp>
        <p:nvSpPr>
          <p:cNvPr id="186374" name="AutoShape 6"/>
          <p:cNvSpPr>
            <a:spLocks/>
          </p:cNvSpPr>
          <p:nvPr/>
        </p:nvSpPr>
        <p:spPr bwMode="auto">
          <a:xfrm>
            <a:off x="8035529" y="7040166"/>
            <a:ext cx="534590" cy="1184672"/>
          </a:xfrm>
          <a:custGeom>
            <a:avLst/>
            <a:gdLst>
              <a:gd name="T0" fmla="*/ 356394 w 21600"/>
              <a:gd name="T1" fmla="*/ 789781 h 21600"/>
              <a:gd name="T2" fmla="*/ 356394 w 21600"/>
              <a:gd name="T3" fmla="*/ 789781 h 21600"/>
              <a:gd name="T4" fmla="*/ 356394 w 21600"/>
              <a:gd name="T5" fmla="*/ 789781 h 21600"/>
              <a:gd name="T6" fmla="*/ 356394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86375" name="AutoShape 7"/>
          <p:cNvSpPr>
            <a:spLocks/>
          </p:cNvSpPr>
          <p:nvPr/>
        </p:nvSpPr>
        <p:spPr bwMode="auto">
          <a:xfrm>
            <a:off x="9591676" y="7040166"/>
            <a:ext cx="602456" cy="1120378"/>
          </a:xfrm>
          <a:custGeom>
            <a:avLst/>
            <a:gdLst>
              <a:gd name="T0" fmla="*/ 401619 w 21329"/>
              <a:gd name="T1" fmla="*/ 746919 h 21600"/>
              <a:gd name="T2" fmla="*/ 401619 w 21329"/>
              <a:gd name="T3" fmla="*/ 746919 h 21600"/>
              <a:gd name="T4" fmla="*/ 401619 w 21329"/>
              <a:gd name="T5" fmla="*/ 746919 h 21600"/>
              <a:gd name="T6" fmla="*/ 401619 w 21329"/>
              <a:gd name="T7" fmla="*/ 746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86376" name="AutoShape 8"/>
          <p:cNvSpPr>
            <a:spLocks/>
          </p:cNvSpPr>
          <p:nvPr/>
        </p:nvSpPr>
        <p:spPr bwMode="auto">
          <a:xfrm>
            <a:off x="5675710" y="5286375"/>
            <a:ext cx="2183606" cy="1604963"/>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77" name="AutoShape 9"/>
          <p:cNvSpPr>
            <a:spLocks/>
          </p:cNvSpPr>
          <p:nvPr/>
        </p:nvSpPr>
        <p:spPr bwMode="auto">
          <a:xfrm>
            <a:off x="6015038" y="7255669"/>
            <a:ext cx="1679972" cy="475060"/>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78" name="AutoShape 10"/>
          <p:cNvSpPr>
            <a:spLocks/>
          </p:cNvSpPr>
          <p:nvPr/>
        </p:nvSpPr>
        <p:spPr bwMode="auto">
          <a:xfrm>
            <a:off x="5845969" y="8403432"/>
            <a:ext cx="2014538" cy="1175147"/>
          </a:xfrm>
          <a:custGeom>
            <a:avLst/>
            <a:gdLst>
              <a:gd name="T0" fmla="*/ 1343025 w 21600"/>
              <a:gd name="T1" fmla="*/ 783432 h 21048"/>
              <a:gd name="T2" fmla="*/ 1343025 w 21600"/>
              <a:gd name="T3" fmla="*/ 783432 h 21048"/>
              <a:gd name="T4" fmla="*/ 1343025 w 21600"/>
              <a:gd name="T5" fmla="*/ 783432 h 21048"/>
              <a:gd name="T6" fmla="*/ 1343025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79" name="AutoShape 11"/>
          <p:cNvSpPr>
            <a:spLocks/>
          </p:cNvSpPr>
          <p:nvPr/>
        </p:nvSpPr>
        <p:spPr bwMode="auto">
          <a:xfrm flipH="1">
            <a:off x="10391776" y="5286375"/>
            <a:ext cx="2183606" cy="1604963"/>
          </a:xfrm>
          <a:custGeom>
            <a:avLst/>
            <a:gdLst>
              <a:gd name="T0" fmla="*/ 1455738 w 21600"/>
              <a:gd name="T1" fmla="*/ 1134109 h 20971"/>
              <a:gd name="T2" fmla="*/ 1455738 w 21600"/>
              <a:gd name="T3" fmla="*/ 1134109 h 20971"/>
              <a:gd name="T4" fmla="*/ 1455738 w 21600"/>
              <a:gd name="T5" fmla="*/ 1134109 h 20971"/>
              <a:gd name="T6" fmla="*/ 1455738 w 21600"/>
              <a:gd name="T7" fmla="*/ 113410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80" name="AutoShape 12"/>
          <p:cNvSpPr>
            <a:spLocks/>
          </p:cNvSpPr>
          <p:nvPr/>
        </p:nvSpPr>
        <p:spPr bwMode="auto">
          <a:xfrm flipH="1">
            <a:off x="10556082" y="7255669"/>
            <a:ext cx="1679972" cy="475060"/>
          </a:xfrm>
          <a:custGeom>
            <a:avLst/>
            <a:gdLst>
              <a:gd name="T0" fmla="*/ 1119982 w 21600"/>
              <a:gd name="T1" fmla="*/ 379706 h 19646"/>
              <a:gd name="T2" fmla="*/ 1119982 w 21600"/>
              <a:gd name="T3" fmla="*/ 379706 h 19646"/>
              <a:gd name="T4" fmla="*/ 1119982 w 21600"/>
              <a:gd name="T5" fmla="*/ 379706 h 19646"/>
              <a:gd name="T6" fmla="*/ 1119982 w 21600"/>
              <a:gd name="T7" fmla="*/ 379706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81" name="AutoShape 13"/>
          <p:cNvSpPr>
            <a:spLocks/>
          </p:cNvSpPr>
          <p:nvPr/>
        </p:nvSpPr>
        <p:spPr bwMode="auto">
          <a:xfrm flipH="1">
            <a:off x="10389394" y="8403432"/>
            <a:ext cx="2015729" cy="1175147"/>
          </a:xfrm>
          <a:custGeom>
            <a:avLst/>
            <a:gdLst>
              <a:gd name="T0" fmla="*/ 1343819 w 21600"/>
              <a:gd name="T1" fmla="*/ 783432 h 21048"/>
              <a:gd name="T2" fmla="*/ 1343819 w 21600"/>
              <a:gd name="T3" fmla="*/ 783432 h 21048"/>
              <a:gd name="T4" fmla="*/ 1343819 w 21600"/>
              <a:gd name="T5" fmla="*/ 783432 h 21048"/>
              <a:gd name="T6" fmla="*/ 1343819 w 21600"/>
              <a:gd name="T7" fmla="*/ 783432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500" y="18788"/>
                </a:cubicBezTo>
                <a:cubicBezTo>
                  <a:pt x="7165" y="20992"/>
                  <a:pt x="3529" y="21600"/>
                  <a:pt x="0" y="20542"/>
                </a:cubicBezTo>
              </a:path>
            </a:pathLst>
          </a:custGeom>
          <a:noFill/>
          <a:ln w="12700" cap="flat" cmpd="sng">
            <a:solidFill>
              <a:schemeClr val="bg2">
                <a:lumMod val="75000"/>
              </a:schemeClr>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86382" name="AutoShape 14"/>
          <p:cNvSpPr>
            <a:spLocks/>
          </p:cNvSpPr>
          <p:nvPr/>
        </p:nvSpPr>
        <p:spPr bwMode="auto">
          <a:xfrm>
            <a:off x="2739629" y="9139238"/>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83" name="AutoShape 15"/>
          <p:cNvSpPr>
            <a:spLocks/>
          </p:cNvSpPr>
          <p:nvPr/>
        </p:nvSpPr>
        <p:spPr bwMode="auto">
          <a:xfrm>
            <a:off x="1551385" y="9654778"/>
            <a:ext cx="27574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4" name="AutoShape 16"/>
          <p:cNvSpPr>
            <a:spLocks/>
          </p:cNvSpPr>
          <p:nvPr/>
        </p:nvSpPr>
        <p:spPr bwMode="auto">
          <a:xfrm>
            <a:off x="2739629" y="6904435"/>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85" name="AutoShape 17"/>
          <p:cNvSpPr>
            <a:spLocks/>
          </p:cNvSpPr>
          <p:nvPr/>
        </p:nvSpPr>
        <p:spPr bwMode="auto">
          <a:xfrm>
            <a:off x="1551385" y="7405687"/>
            <a:ext cx="27574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86" name="AutoShape 18"/>
          <p:cNvSpPr>
            <a:spLocks/>
          </p:cNvSpPr>
          <p:nvPr/>
        </p:nvSpPr>
        <p:spPr bwMode="auto">
          <a:xfrm>
            <a:off x="2739629" y="4850606"/>
            <a:ext cx="156924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87" name="AutoShape 19"/>
          <p:cNvSpPr>
            <a:spLocks/>
          </p:cNvSpPr>
          <p:nvPr/>
        </p:nvSpPr>
        <p:spPr bwMode="auto">
          <a:xfrm>
            <a:off x="1589485" y="5351860"/>
            <a:ext cx="2719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is for not simply random text. It has roots in a simple</a:t>
            </a:r>
          </a:p>
        </p:txBody>
      </p:sp>
      <p:sp>
        <p:nvSpPr>
          <p:cNvPr id="186388" name="AutoShape 20"/>
          <p:cNvSpPr>
            <a:spLocks/>
          </p:cNvSpPr>
          <p:nvPr/>
        </p:nvSpPr>
        <p:spPr bwMode="auto">
          <a:xfrm>
            <a:off x="14008894" y="9191625"/>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89" name="AutoShape 21"/>
          <p:cNvSpPr>
            <a:spLocks/>
          </p:cNvSpPr>
          <p:nvPr/>
        </p:nvSpPr>
        <p:spPr bwMode="auto">
          <a:xfrm>
            <a:off x="14008894" y="9654778"/>
            <a:ext cx="26860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0" name="AutoShape 22"/>
          <p:cNvSpPr>
            <a:spLocks/>
          </p:cNvSpPr>
          <p:nvPr/>
        </p:nvSpPr>
        <p:spPr bwMode="auto">
          <a:xfrm>
            <a:off x="14008894" y="6942535"/>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91" name="AutoShape 23"/>
          <p:cNvSpPr>
            <a:spLocks/>
          </p:cNvSpPr>
          <p:nvPr/>
        </p:nvSpPr>
        <p:spPr bwMode="auto">
          <a:xfrm>
            <a:off x="14008894" y="7405687"/>
            <a:ext cx="271938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2" name="AutoShape 24"/>
          <p:cNvSpPr>
            <a:spLocks/>
          </p:cNvSpPr>
          <p:nvPr/>
        </p:nvSpPr>
        <p:spPr bwMode="auto">
          <a:xfrm>
            <a:off x="14008894" y="4888706"/>
            <a:ext cx="14930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86393" name="AutoShape 25"/>
          <p:cNvSpPr>
            <a:spLocks/>
          </p:cNvSpPr>
          <p:nvPr/>
        </p:nvSpPr>
        <p:spPr bwMode="auto">
          <a:xfrm>
            <a:off x="14008894" y="5313760"/>
            <a:ext cx="2719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is for not simply random text. It has roots in a simple</a:t>
            </a:r>
          </a:p>
        </p:txBody>
      </p:sp>
      <p:sp>
        <p:nvSpPr>
          <p:cNvPr id="186394" name="AutoShape 26"/>
          <p:cNvSpPr>
            <a:spLocks/>
          </p:cNvSpPr>
          <p:nvPr/>
        </p:nvSpPr>
        <p:spPr bwMode="auto">
          <a:xfrm>
            <a:off x="4830366" y="5023247"/>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6395" name="AutoShape 27"/>
          <p:cNvSpPr>
            <a:spLocks/>
          </p:cNvSpPr>
          <p:nvPr/>
        </p:nvSpPr>
        <p:spPr bwMode="auto">
          <a:xfrm>
            <a:off x="5136357" y="7030641"/>
            <a:ext cx="708422" cy="709613"/>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6396" name="AutoShape 28"/>
          <p:cNvSpPr>
            <a:spLocks/>
          </p:cNvSpPr>
          <p:nvPr/>
        </p:nvSpPr>
        <p:spPr bwMode="auto">
          <a:xfrm>
            <a:off x="4830366" y="9240441"/>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86397" name="AutoShape 29"/>
          <p:cNvSpPr>
            <a:spLocks/>
          </p:cNvSpPr>
          <p:nvPr/>
        </p:nvSpPr>
        <p:spPr bwMode="auto">
          <a:xfrm>
            <a:off x="12795647" y="4914900"/>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6398" name="AutoShape 30"/>
          <p:cNvSpPr>
            <a:spLocks/>
          </p:cNvSpPr>
          <p:nvPr/>
        </p:nvSpPr>
        <p:spPr bwMode="auto">
          <a:xfrm>
            <a:off x="12575381" y="7040166"/>
            <a:ext cx="709613" cy="709613"/>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6399" name="AutoShape 31"/>
          <p:cNvSpPr>
            <a:spLocks/>
          </p:cNvSpPr>
          <p:nvPr/>
        </p:nvSpPr>
        <p:spPr bwMode="auto">
          <a:xfrm>
            <a:off x="12795647" y="9165432"/>
            <a:ext cx="709613" cy="708422"/>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6400" name="AutoShape 32"/>
          <p:cNvSpPr>
            <a:spLocks/>
          </p:cNvSpPr>
          <p:nvPr/>
        </p:nvSpPr>
        <p:spPr bwMode="auto">
          <a:xfrm>
            <a:off x="5018485" y="9426178"/>
            <a:ext cx="371475" cy="336947"/>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1" name="AutoShape 33"/>
          <p:cNvSpPr>
            <a:spLocks/>
          </p:cNvSpPr>
          <p:nvPr/>
        </p:nvSpPr>
        <p:spPr bwMode="auto">
          <a:xfrm>
            <a:off x="12748023" y="7212807"/>
            <a:ext cx="364331" cy="364331"/>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2" name="AutoShape 34"/>
          <p:cNvSpPr>
            <a:spLocks/>
          </p:cNvSpPr>
          <p:nvPr/>
        </p:nvSpPr>
        <p:spPr bwMode="auto">
          <a:xfrm>
            <a:off x="5320904" y="7199710"/>
            <a:ext cx="354806" cy="327422"/>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3" name="AutoShape 35"/>
          <p:cNvSpPr>
            <a:spLocks/>
          </p:cNvSpPr>
          <p:nvPr/>
        </p:nvSpPr>
        <p:spPr bwMode="auto">
          <a:xfrm>
            <a:off x="5041106" y="5192316"/>
            <a:ext cx="190500" cy="38100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4" name="AutoShape 36"/>
          <p:cNvSpPr>
            <a:spLocks/>
          </p:cNvSpPr>
          <p:nvPr/>
        </p:nvSpPr>
        <p:spPr bwMode="auto">
          <a:xfrm>
            <a:off x="12994482" y="9346407"/>
            <a:ext cx="313135" cy="313135"/>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186405" name="AutoShape 37"/>
          <p:cNvSpPr>
            <a:spLocks/>
          </p:cNvSpPr>
          <p:nvPr/>
        </p:nvSpPr>
        <p:spPr bwMode="auto">
          <a:xfrm>
            <a:off x="12984956" y="5095875"/>
            <a:ext cx="323850" cy="296466"/>
          </a:xfrm>
          <a:custGeom>
            <a:avLst/>
            <a:gdLst>
              <a:gd name="T0" fmla="*/ 215890 w 21455"/>
              <a:gd name="T1" fmla="*/ 197644 h 21600"/>
              <a:gd name="T2" fmla="*/ 215890 w 21455"/>
              <a:gd name="T3" fmla="*/ 197644 h 21600"/>
              <a:gd name="T4" fmla="*/ 215890 w 21455"/>
              <a:gd name="T5" fmla="*/ 197644 h 21600"/>
              <a:gd name="T6" fmla="*/ 215890 w 21455"/>
              <a:gd name="T7" fmla="*/ 197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28575" tIns="28575" rIns="28575" bIns="28575" anchor="ctr"/>
          <a:lstStyle/>
          <a:p>
            <a:endParaRPr lang="id-ID" sz="1800">
              <a:solidFill>
                <a:schemeClr val="bg1"/>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C4A0AEA-B250-40CC-8C36-C479ABF01B51}" type="slidenum">
              <a:rPr lang="en-US" sz="1500">
                <a:solidFill>
                  <a:schemeClr val="tx2"/>
                </a:solidFill>
              </a:rPr>
              <a:pPr algn="ctr" eaLnBrk="1">
                <a:lnSpc>
                  <a:spcPct val="100000"/>
                </a:lnSpc>
              </a:pPr>
              <a:t>179</a:t>
            </a:fld>
            <a:endParaRPr lang="en-US" sz="1800">
              <a:solidFill>
                <a:schemeClr val="tx2"/>
              </a:solidFill>
            </a:endParaRPr>
          </a:p>
        </p:txBody>
      </p:sp>
      <p:sp>
        <p:nvSpPr>
          <p:cNvPr id="187396" name="AutoShape 4"/>
          <p:cNvSpPr>
            <a:spLocks/>
          </p:cNvSpPr>
          <p:nvPr/>
        </p:nvSpPr>
        <p:spPr bwMode="auto">
          <a:xfrm>
            <a:off x="1484710" y="508992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397" name="AutoShape 5"/>
          <p:cNvSpPr>
            <a:spLocks/>
          </p:cNvSpPr>
          <p:nvPr/>
        </p:nvSpPr>
        <p:spPr bwMode="auto">
          <a:xfrm>
            <a:off x="1618060" y="5479256"/>
            <a:ext cx="1189434" cy="7298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63%</a:t>
            </a:r>
            <a:endParaRPr lang="en-US" sz="1800" dirty="0">
              <a:solidFill>
                <a:schemeClr val="bg1"/>
              </a:solidFill>
              <a:latin typeface="Roboto" charset="0"/>
              <a:ea typeface="ＭＳ Ｐゴシック" charset="0"/>
              <a:cs typeface="Roboto" charset="0"/>
              <a:sym typeface="Roboto" charset="0"/>
            </a:endParaRPr>
          </a:p>
        </p:txBody>
      </p:sp>
      <p:sp>
        <p:nvSpPr>
          <p:cNvPr id="187398" name="AutoShape 6"/>
          <p:cNvSpPr>
            <a:spLocks/>
          </p:cNvSpPr>
          <p:nvPr/>
        </p:nvSpPr>
        <p:spPr bwMode="auto">
          <a:xfrm>
            <a:off x="70770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399" name="AutoShape 7"/>
          <p:cNvSpPr>
            <a:spLocks/>
          </p:cNvSpPr>
          <p:nvPr/>
        </p:nvSpPr>
        <p:spPr bwMode="auto">
          <a:xfrm>
            <a:off x="66579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0" name="AutoShape 8"/>
          <p:cNvSpPr>
            <a:spLocks/>
          </p:cNvSpPr>
          <p:nvPr/>
        </p:nvSpPr>
        <p:spPr bwMode="auto">
          <a:xfrm>
            <a:off x="62388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1" name="AutoShape 9"/>
          <p:cNvSpPr>
            <a:spLocks/>
          </p:cNvSpPr>
          <p:nvPr/>
        </p:nvSpPr>
        <p:spPr bwMode="auto">
          <a:xfrm>
            <a:off x="58197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2" name="AutoShape 10"/>
          <p:cNvSpPr>
            <a:spLocks/>
          </p:cNvSpPr>
          <p:nvPr/>
        </p:nvSpPr>
        <p:spPr bwMode="auto">
          <a:xfrm>
            <a:off x="54006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3" name="AutoShape 11"/>
          <p:cNvSpPr>
            <a:spLocks/>
          </p:cNvSpPr>
          <p:nvPr/>
        </p:nvSpPr>
        <p:spPr bwMode="auto">
          <a:xfrm>
            <a:off x="49815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4" name="AutoShape 12"/>
          <p:cNvSpPr>
            <a:spLocks/>
          </p:cNvSpPr>
          <p:nvPr/>
        </p:nvSpPr>
        <p:spPr bwMode="auto">
          <a:xfrm>
            <a:off x="45624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5" name="AutoShape 13"/>
          <p:cNvSpPr>
            <a:spLocks/>
          </p:cNvSpPr>
          <p:nvPr/>
        </p:nvSpPr>
        <p:spPr bwMode="auto">
          <a:xfrm>
            <a:off x="41433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6" name="AutoShape 14"/>
          <p:cNvSpPr>
            <a:spLocks/>
          </p:cNvSpPr>
          <p:nvPr/>
        </p:nvSpPr>
        <p:spPr bwMode="auto">
          <a:xfrm>
            <a:off x="37242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7" name="AutoShape 15"/>
          <p:cNvSpPr>
            <a:spLocks/>
          </p:cNvSpPr>
          <p:nvPr/>
        </p:nvSpPr>
        <p:spPr bwMode="auto">
          <a:xfrm>
            <a:off x="33051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08" name="AutoShape 16"/>
          <p:cNvSpPr>
            <a:spLocks/>
          </p:cNvSpPr>
          <p:nvPr/>
        </p:nvSpPr>
        <p:spPr bwMode="auto">
          <a:xfrm>
            <a:off x="104298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09" name="AutoShape 17"/>
          <p:cNvSpPr>
            <a:spLocks/>
          </p:cNvSpPr>
          <p:nvPr/>
        </p:nvSpPr>
        <p:spPr bwMode="auto">
          <a:xfrm>
            <a:off x="100107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10" name="AutoShape 18"/>
          <p:cNvSpPr>
            <a:spLocks/>
          </p:cNvSpPr>
          <p:nvPr/>
        </p:nvSpPr>
        <p:spPr bwMode="auto">
          <a:xfrm>
            <a:off x="95916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11" name="AutoShape 19"/>
          <p:cNvSpPr>
            <a:spLocks/>
          </p:cNvSpPr>
          <p:nvPr/>
        </p:nvSpPr>
        <p:spPr bwMode="auto">
          <a:xfrm>
            <a:off x="91725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12" name="AutoShape 20"/>
          <p:cNvSpPr>
            <a:spLocks/>
          </p:cNvSpPr>
          <p:nvPr/>
        </p:nvSpPr>
        <p:spPr bwMode="auto">
          <a:xfrm>
            <a:off x="87534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13" name="AutoShape 21"/>
          <p:cNvSpPr>
            <a:spLocks/>
          </p:cNvSpPr>
          <p:nvPr/>
        </p:nvSpPr>
        <p:spPr bwMode="auto">
          <a:xfrm>
            <a:off x="83343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14" name="AutoShape 22"/>
          <p:cNvSpPr>
            <a:spLocks/>
          </p:cNvSpPr>
          <p:nvPr/>
        </p:nvSpPr>
        <p:spPr bwMode="auto">
          <a:xfrm>
            <a:off x="79152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15" name="AutoShape 23"/>
          <p:cNvSpPr>
            <a:spLocks/>
          </p:cNvSpPr>
          <p:nvPr/>
        </p:nvSpPr>
        <p:spPr bwMode="auto">
          <a:xfrm>
            <a:off x="7496175" y="5417344"/>
            <a:ext cx="340519" cy="772716"/>
          </a:xfrm>
          <a:custGeom>
            <a:avLst/>
            <a:gdLst>
              <a:gd name="T0" fmla="*/ 227012 w 21472"/>
              <a:gd name="T1" fmla="*/ 515144 h 21558"/>
              <a:gd name="T2" fmla="*/ 227012 w 21472"/>
              <a:gd name="T3" fmla="*/ 515144 h 21558"/>
              <a:gd name="T4" fmla="*/ 227012 w 21472"/>
              <a:gd name="T5" fmla="*/ 515144 h 21558"/>
              <a:gd name="T6" fmla="*/ 227012 w 21472"/>
              <a:gd name="T7" fmla="*/ 51514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87416" name="AutoShape 24"/>
          <p:cNvSpPr>
            <a:spLocks/>
          </p:cNvSpPr>
          <p:nvPr/>
        </p:nvSpPr>
        <p:spPr bwMode="auto">
          <a:xfrm>
            <a:off x="1484710" y="6975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17" name="AutoShape 25"/>
          <p:cNvSpPr>
            <a:spLocks/>
          </p:cNvSpPr>
          <p:nvPr/>
        </p:nvSpPr>
        <p:spPr bwMode="auto">
          <a:xfrm>
            <a:off x="1603772" y="7365207"/>
            <a:ext cx="1189434" cy="731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24%</a:t>
            </a:r>
            <a:endParaRPr lang="en-US" sz="1800" dirty="0">
              <a:solidFill>
                <a:schemeClr val="bg1"/>
              </a:solidFill>
              <a:latin typeface="Roboto" charset="0"/>
              <a:ea typeface="ＭＳ Ｐゴシック" charset="0"/>
              <a:cs typeface="Roboto" charset="0"/>
              <a:sym typeface="Roboto" charset="0"/>
            </a:endParaRPr>
          </a:p>
        </p:txBody>
      </p:sp>
      <p:sp>
        <p:nvSpPr>
          <p:cNvPr id="187418" name="AutoShape 26"/>
          <p:cNvSpPr>
            <a:spLocks/>
          </p:cNvSpPr>
          <p:nvPr/>
        </p:nvSpPr>
        <p:spPr bwMode="auto">
          <a:xfrm>
            <a:off x="70770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19" name="AutoShape 27"/>
          <p:cNvSpPr>
            <a:spLocks/>
          </p:cNvSpPr>
          <p:nvPr/>
        </p:nvSpPr>
        <p:spPr bwMode="auto">
          <a:xfrm>
            <a:off x="66579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0" name="AutoShape 28"/>
          <p:cNvSpPr>
            <a:spLocks/>
          </p:cNvSpPr>
          <p:nvPr/>
        </p:nvSpPr>
        <p:spPr bwMode="auto">
          <a:xfrm>
            <a:off x="62388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1" name="AutoShape 29"/>
          <p:cNvSpPr>
            <a:spLocks/>
          </p:cNvSpPr>
          <p:nvPr/>
        </p:nvSpPr>
        <p:spPr bwMode="auto">
          <a:xfrm>
            <a:off x="58197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2" name="AutoShape 30"/>
          <p:cNvSpPr>
            <a:spLocks/>
          </p:cNvSpPr>
          <p:nvPr/>
        </p:nvSpPr>
        <p:spPr bwMode="auto">
          <a:xfrm>
            <a:off x="54006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3" name="AutoShape 31"/>
          <p:cNvSpPr>
            <a:spLocks/>
          </p:cNvSpPr>
          <p:nvPr/>
        </p:nvSpPr>
        <p:spPr bwMode="auto">
          <a:xfrm>
            <a:off x="49815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4" name="AutoShape 32"/>
          <p:cNvSpPr>
            <a:spLocks/>
          </p:cNvSpPr>
          <p:nvPr/>
        </p:nvSpPr>
        <p:spPr bwMode="auto">
          <a:xfrm>
            <a:off x="45624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5" name="AutoShape 33"/>
          <p:cNvSpPr>
            <a:spLocks/>
          </p:cNvSpPr>
          <p:nvPr/>
        </p:nvSpPr>
        <p:spPr bwMode="auto">
          <a:xfrm>
            <a:off x="41433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6" name="AutoShape 34"/>
          <p:cNvSpPr>
            <a:spLocks/>
          </p:cNvSpPr>
          <p:nvPr/>
        </p:nvSpPr>
        <p:spPr bwMode="auto">
          <a:xfrm>
            <a:off x="37242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7" name="AutoShape 35"/>
          <p:cNvSpPr>
            <a:spLocks/>
          </p:cNvSpPr>
          <p:nvPr/>
        </p:nvSpPr>
        <p:spPr bwMode="auto">
          <a:xfrm>
            <a:off x="33051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28" name="AutoShape 36"/>
          <p:cNvSpPr>
            <a:spLocks/>
          </p:cNvSpPr>
          <p:nvPr/>
        </p:nvSpPr>
        <p:spPr bwMode="auto">
          <a:xfrm>
            <a:off x="104298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29" name="AutoShape 37"/>
          <p:cNvSpPr>
            <a:spLocks/>
          </p:cNvSpPr>
          <p:nvPr/>
        </p:nvSpPr>
        <p:spPr bwMode="auto">
          <a:xfrm>
            <a:off x="100107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30" name="AutoShape 38"/>
          <p:cNvSpPr>
            <a:spLocks/>
          </p:cNvSpPr>
          <p:nvPr/>
        </p:nvSpPr>
        <p:spPr bwMode="auto">
          <a:xfrm>
            <a:off x="95916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31" name="AutoShape 39"/>
          <p:cNvSpPr>
            <a:spLocks/>
          </p:cNvSpPr>
          <p:nvPr/>
        </p:nvSpPr>
        <p:spPr bwMode="auto">
          <a:xfrm>
            <a:off x="91725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32" name="AutoShape 40"/>
          <p:cNvSpPr>
            <a:spLocks/>
          </p:cNvSpPr>
          <p:nvPr/>
        </p:nvSpPr>
        <p:spPr bwMode="auto">
          <a:xfrm>
            <a:off x="87534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33" name="AutoShape 41"/>
          <p:cNvSpPr>
            <a:spLocks/>
          </p:cNvSpPr>
          <p:nvPr/>
        </p:nvSpPr>
        <p:spPr bwMode="auto">
          <a:xfrm>
            <a:off x="83343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34" name="AutoShape 42"/>
          <p:cNvSpPr>
            <a:spLocks/>
          </p:cNvSpPr>
          <p:nvPr/>
        </p:nvSpPr>
        <p:spPr bwMode="auto">
          <a:xfrm>
            <a:off x="79152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35" name="AutoShape 43"/>
          <p:cNvSpPr>
            <a:spLocks/>
          </p:cNvSpPr>
          <p:nvPr/>
        </p:nvSpPr>
        <p:spPr bwMode="auto">
          <a:xfrm>
            <a:off x="7496175" y="730329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7436" name="AutoShape 44"/>
          <p:cNvSpPr>
            <a:spLocks/>
          </p:cNvSpPr>
          <p:nvPr/>
        </p:nvSpPr>
        <p:spPr bwMode="auto">
          <a:xfrm>
            <a:off x="1484710" y="886182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37" name="AutoShape 45"/>
          <p:cNvSpPr>
            <a:spLocks/>
          </p:cNvSpPr>
          <p:nvPr/>
        </p:nvSpPr>
        <p:spPr bwMode="auto">
          <a:xfrm>
            <a:off x="1603772" y="9251157"/>
            <a:ext cx="1189434" cy="7310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71%</a:t>
            </a:r>
            <a:endParaRPr lang="en-US" sz="1800">
              <a:solidFill>
                <a:schemeClr val="bg1"/>
              </a:solidFill>
              <a:latin typeface="Roboto" charset="0"/>
              <a:ea typeface="ＭＳ Ｐゴシック" charset="0"/>
              <a:cs typeface="Roboto" charset="0"/>
              <a:sym typeface="Roboto" charset="0"/>
            </a:endParaRPr>
          </a:p>
        </p:txBody>
      </p:sp>
      <p:sp>
        <p:nvSpPr>
          <p:cNvPr id="187438" name="AutoShape 46"/>
          <p:cNvSpPr>
            <a:spLocks/>
          </p:cNvSpPr>
          <p:nvPr/>
        </p:nvSpPr>
        <p:spPr bwMode="auto">
          <a:xfrm>
            <a:off x="70770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39" name="AutoShape 47"/>
          <p:cNvSpPr>
            <a:spLocks/>
          </p:cNvSpPr>
          <p:nvPr/>
        </p:nvSpPr>
        <p:spPr bwMode="auto">
          <a:xfrm>
            <a:off x="66579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0" name="AutoShape 48"/>
          <p:cNvSpPr>
            <a:spLocks/>
          </p:cNvSpPr>
          <p:nvPr/>
        </p:nvSpPr>
        <p:spPr bwMode="auto">
          <a:xfrm>
            <a:off x="62388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1" name="AutoShape 49"/>
          <p:cNvSpPr>
            <a:spLocks/>
          </p:cNvSpPr>
          <p:nvPr/>
        </p:nvSpPr>
        <p:spPr bwMode="auto">
          <a:xfrm>
            <a:off x="58197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2" name="AutoShape 50"/>
          <p:cNvSpPr>
            <a:spLocks/>
          </p:cNvSpPr>
          <p:nvPr/>
        </p:nvSpPr>
        <p:spPr bwMode="auto">
          <a:xfrm>
            <a:off x="54006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3" name="AutoShape 51"/>
          <p:cNvSpPr>
            <a:spLocks/>
          </p:cNvSpPr>
          <p:nvPr/>
        </p:nvSpPr>
        <p:spPr bwMode="auto">
          <a:xfrm>
            <a:off x="49815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4" name="AutoShape 52"/>
          <p:cNvSpPr>
            <a:spLocks/>
          </p:cNvSpPr>
          <p:nvPr/>
        </p:nvSpPr>
        <p:spPr bwMode="auto">
          <a:xfrm>
            <a:off x="45624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5" name="AutoShape 53"/>
          <p:cNvSpPr>
            <a:spLocks/>
          </p:cNvSpPr>
          <p:nvPr/>
        </p:nvSpPr>
        <p:spPr bwMode="auto">
          <a:xfrm>
            <a:off x="41433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6" name="AutoShape 54"/>
          <p:cNvSpPr>
            <a:spLocks/>
          </p:cNvSpPr>
          <p:nvPr/>
        </p:nvSpPr>
        <p:spPr bwMode="auto">
          <a:xfrm>
            <a:off x="37242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7" name="AutoShape 55"/>
          <p:cNvSpPr>
            <a:spLocks/>
          </p:cNvSpPr>
          <p:nvPr/>
        </p:nvSpPr>
        <p:spPr bwMode="auto">
          <a:xfrm>
            <a:off x="33051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87448" name="AutoShape 56"/>
          <p:cNvSpPr>
            <a:spLocks/>
          </p:cNvSpPr>
          <p:nvPr/>
        </p:nvSpPr>
        <p:spPr bwMode="auto">
          <a:xfrm>
            <a:off x="104298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95000"/>
            </a:schemeClr>
          </a:solidFill>
          <a:ln>
            <a:noFill/>
          </a:ln>
          <a:effectLst/>
          <a:extLst/>
        </p:spPr>
        <p:txBody>
          <a:bodyPr lIns="38100" tIns="38100" rIns="38100" bIns="38100" anchor="ctr"/>
          <a:lstStyle/>
          <a:p>
            <a:endParaRPr lang="id-ID" sz="1800">
              <a:solidFill>
                <a:schemeClr val="tx2"/>
              </a:solidFill>
            </a:endParaRPr>
          </a:p>
        </p:txBody>
      </p:sp>
      <p:sp>
        <p:nvSpPr>
          <p:cNvPr id="187449" name="AutoShape 57"/>
          <p:cNvSpPr>
            <a:spLocks/>
          </p:cNvSpPr>
          <p:nvPr/>
        </p:nvSpPr>
        <p:spPr bwMode="auto">
          <a:xfrm>
            <a:off x="100107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0" name="AutoShape 58"/>
          <p:cNvSpPr>
            <a:spLocks/>
          </p:cNvSpPr>
          <p:nvPr/>
        </p:nvSpPr>
        <p:spPr bwMode="auto">
          <a:xfrm>
            <a:off x="95916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1" name="AutoShape 59"/>
          <p:cNvSpPr>
            <a:spLocks/>
          </p:cNvSpPr>
          <p:nvPr/>
        </p:nvSpPr>
        <p:spPr bwMode="auto">
          <a:xfrm>
            <a:off x="91725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2" name="AutoShape 60"/>
          <p:cNvSpPr>
            <a:spLocks/>
          </p:cNvSpPr>
          <p:nvPr/>
        </p:nvSpPr>
        <p:spPr bwMode="auto">
          <a:xfrm>
            <a:off x="87534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3" name="AutoShape 61"/>
          <p:cNvSpPr>
            <a:spLocks/>
          </p:cNvSpPr>
          <p:nvPr/>
        </p:nvSpPr>
        <p:spPr bwMode="auto">
          <a:xfrm>
            <a:off x="83343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4" name="AutoShape 62"/>
          <p:cNvSpPr>
            <a:spLocks/>
          </p:cNvSpPr>
          <p:nvPr/>
        </p:nvSpPr>
        <p:spPr bwMode="auto">
          <a:xfrm>
            <a:off x="79152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5" name="AutoShape 63"/>
          <p:cNvSpPr>
            <a:spLocks/>
          </p:cNvSpPr>
          <p:nvPr/>
        </p:nvSpPr>
        <p:spPr bwMode="auto">
          <a:xfrm>
            <a:off x="7496175" y="9189244"/>
            <a:ext cx="340519" cy="773906"/>
          </a:xfrm>
          <a:custGeom>
            <a:avLst/>
            <a:gdLst>
              <a:gd name="T0" fmla="*/ 227012 w 21472"/>
              <a:gd name="T1" fmla="*/ 515937 h 21558"/>
              <a:gd name="T2" fmla="*/ 227012 w 21472"/>
              <a:gd name="T3" fmla="*/ 515937 h 21558"/>
              <a:gd name="T4" fmla="*/ 227012 w 21472"/>
              <a:gd name="T5" fmla="*/ 515937 h 21558"/>
              <a:gd name="T6" fmla="*/ 227012 w 21472"/>
              <a:gd name="T7" fmla="*/ 515937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187456" name="AutoShape 64"/>
          <p:cNvSpPr>
            <a:spLocks/>
          </p:cNvSpPr>
          <p:nvPr/>
        </p:nvSpPr>
        <p:spPr bwMode="auto">
          <a:xfrm>
            <a:off x="11900297" y="5667376"/>
            <a:ext cx="4827984" cy="7739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87457" name="AutoShape 65"/>
          <p:cNvSpPr>
            <a:spLocks/>
          </p:cNvSpPr>
          <p:nvPr/>
        </p:nvSpPr>
        <p:spPr bwMode="auto">
          <a:xfrm>
            <a:off x="11900297" y="5167313"/>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Survey First</a:t>
            </a:r>
            <a:endParaRPr lang="en-US" sz="1800" dirty="0">
              <a:solidFill>
                <a:schemeClr val="tx2"/>
              </a:solidFill>
              <a:latin typeface="Roboto" charset="0"/>
              <a:ea typeface="ＭＳ Ｐゴシック" charset="0"/>
              <a:cs typeface="Roboto" charset="0"/>
              <a:sym typeface="Roboto" charset="0"/>
            </a:endParaRPr>
          </a:p>
        </p:txBody>
      </p:sp>
      <p:sp>
        <p:nvSpPr>
          <p:cNvPr id="187458" name="AutoShape 66"/>
          <p:cNvSpPr>
            <a:spLocks/>
          </p:cNvSpPr>
          <p:nvPr/>
        </p:nvSpPr>
        <p:spPr bwMode="auto">
          <a:xfrm>
            <a:off x="11900297" y="7475935"/>
            <a:ext cx="4827984" cy="772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59" name="AutoShape 67"/>
          <p:cNvSpPr>
            <a:spLocks/>
          </p:cNvSpPr>
          <p:nvPr/>
        </p:nvSpPr>
        <p:spPr bwMode="auto">
          <a:xfrm>
            <a:off x="11900297" y="6975872"/>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Second</a:t>
            </a:r>
            <a:endParaRPr lang="en-US" sz="1800">
              <a:solidFill>
                <a:schemeClr val="tx2"/>
              </a:solidFill>
              <a:latin typeface="Roboto" charset="0"/>
              <a:ea typeface="ＭＳ Ｐゴシック" charset="0"/>
              <a:cs typeface="Roboto" charset="0"/>
              <a:sym typeface="Roboto" charset="0"/>
            </a:endParaRPr>
          </a:p>
        </p:txBody>
      </p:sp>
      <p:sp>
        <p:nvSpPr>
          <p:cNvPr id="187460" name="AutoShape 68"/>
          <p:cNvSpPr>
            <a:spLocks/>
          </p:cNvSpPr>
          <p:nvPr/>
        </p:nvSpPr>
        <p:spPr bwMode="auto">
          <a:xfrm>
            <a:off x="11900297" y="9361885"/>
            <a:ext cx="4827984" cy="7727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87461" name="AutoShape 69"/>
          <p:cNvSpPr>
            <a:spLocks/>
          </p:cNvSpPr>
          <p:nvPr/>
        </p:nvSpPr>
        <p:spPr bwMode="auto">
          <a:xfrm>
            <a:off x="11900297" y="8861822"/>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Third</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87396"/>
                                        </p:tgtEl>
                                        <p:attrNameLst>
                                          <p:attrName>style.visibility</p:attrName>
                                        </p:attrNameLst>
                                      </p:cBhvr>
                                      <p:to>
                                        <p:strVal val="visible"/>
                                      </p:to>
                                    </p:set>
                                    <p:anim calcmode="lin" valueType="num">
                                      <p:cBhvr>
                                        <p:cTn id="7" dur="500" fill="hold"/>
                                        <p:tgtEl>
                                          <p:spTgt spid="187396"/>
                                        </p:tgtEl>
                                        <p:attrNameLst>
                                          <p:attrName>ppt_w</p:attrName>
                                        </p:attrNameLst>
                                      </p:cBhvr>
                                      <p:tavLst>
                                        <p:tav tm="0">
                                          <p:val>
                                            <p:fltVal val="0"/>
                                          </p:val>
                                        </p:tav>
                                        <p:tav tm="100000">
                                          <p:val>
                                            <p:strVal val="#ppt_w"/>
                                          </p:val>
                                        </p:tav>
                                      </p:tavLst>
                                    </p:anim>
                                    <p:anim calcmode="lin" valueType="num">
                                      <p:cBhvr>
                                        <p:cTn id="8" dur="500" fill="hold"/>
                                        <p:tgtEl>
                                          <p:spTgt spid="187396"/>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87397"/>
                                        </p:tgtEl>
                                        <p:attrNameLst>
                                          <p:attrName>style.visibility</p:attrName>
                                        </p:attrNameLst>
                                      </p:cBhvr>
                                      <p:to>
                                        <p:strVal val="visible"/>
                                      </p:to>
                                    </p:set>
                                    <p:anim calcmode="lin" valueType="num">
                                      <p:cBhvr>
                                        <p:cTn id="11" dur="500" fill="hold"/>
                                        <p:tgtEl>
                                          <p:spTgt spid="187397"/>
                                        </p:tgtEl>
                                        <p:attrNameLst>
                                          <p:attrName>ppt_w</p:attrName>
                                        </p:attrNameLst>
                                      </p:cBhvr>
                                      <p:tavLst>
                                        <p:tav tm="0">
                                          <p:val>
                                            <p:fltVal val="0"/>
                                          </p:val>
                                        </p:tav>
                                        <p:tav tm="100000">
                                          <p:val>
                                            <p:strVal val="#ppt_w"/>
                                          </p:val>
                                        </p:tav>
                                      </p:tavLst>
                                    </p:anim>
                                    <p:anim calcmode="lin" valueType="num">
                                      <p:cBhvr>
                                        <p:cTn id="12" dur="500" fill="hold"/>
                                        <p:tgtEl>
                                          <p:spTgt spid="187397"/>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3" presetClass="entr" presetSubtype="16" fill="hold" grpId="0" nodeType="afterEffect">
                                  <p:stCondLst>
                                    <p:cond delay="0"/>
                                  </p:stCondLst>
                                  <p:childTnLst>
                                    <p:set>
                                      <p:cBhvr>
                                        <p:cTn id="15" dur="1" fill="hold">
                                          <p:stCondLst>
                                            <p:cond delay="0"/>
                                          </p:stCondLst>
                                        </p:cTn>
                                        <p:tgtEl>
                                          <p:spTgt spid="187407"/>
                                        </p:tgtEl>
                                        <p:attrNameLst>
                                          <p:attrName>style.visibility</p:attrName>
                                        </p:attrNameLst>
                                      </p:cBhvr>
                                      <p:to>
                                        <p:strVal val="visible"/>
                                      </p:to>
                                    </p:set>
                                    <p:anim calcmode="lin" valueType="num">
                                      <p:cBhvr>
                                        <p:cTn id="16" dur="100" fill="hold"/>
                                        <p:tgtEl>
                                          <p:spTgt spid="187407"/>
                                        </p:tgtEl>
                                        <p:attrNameLst>
                                          <p:attrName>ppt_w</p:attrName>
                                        </p:attrNameLst>
                                      </p:cBhvr>
                                      <p:tavLst>
                                        <p:tav tm="0">
                                          <p:val>
                                            <p:fltVal val="0"/>
                                          </p:val>
                                        </p:tav>
                                        <p:tav tm="100000">
                                          <p:val>
                                            <p:strVal val="#ppt_w"/>
                                          </p:val>
                                        </p:tav>
                                      </p:tavLst>
                                    </p:anim>
                                    <p:anim calcmode="lin" valueType="num">
                                      <p:cBhvr>
                                        <p:cTn id="17" dur="100" fill="hold"/>
                                        <p:tgtEl>
                                          <p:spTgt spid="18740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600"/>
                            </p:stCondLst>
                            <p:childTnLst>
                              <p:par>
                                <p:cTn id="19" presetID="23" presetClass="entr" presetSubtype="16" fill="hold" grpId="0" nodeType="afterEffect">
                                  <p:stCondLst>
                                    <p:cond delay="0"/>
                                  </p:stCondLst>
                                  <p:childTnLst>
                                    <p:set>
                                      <p:cBhvr>
                                        <p:cTn id="20" dur="1" fill="hold">
                                          <p:stCondLst>
                                            <p:cond delay="0"/>
                                          </p:stCondLst>
                                        </p:cTn>
                                        <p:tgtEl>
                                          <p:spTgt spid="187406"/>
                                        </p:tgtEl>
                                        <p:attrNameLst>
                                          <p:attrName>style.visibility</p:attrName>
                                        </p:attrNameLst>
                                      </p:cBhvr>
                                      <p:to>
                                        <p:strVal val="visible"/>
                                      </p:to>
                                    </p:set>
                                    <p:anim calcmode="lin" valueType="num">
                                      <p:cBhvr>
                                        <p:cTn id="21" dur="100" fill="hold"/>
                                        <p:tgtEl>
                                          <p:spTgt spid="187406"/>
                                        </p:tgtEl>
                                        <p:attrNameLst>
                                          <p:attrName>ppt_w</p:attrName>
                                        </p:attrNameLst>
                                      </p:cBhvr>
                                      <p:tavLst>
                                        <p:tav tm="0">
                                          <p:val>
                                            <p:fltVal val="0"/>
                                          </p:val>
                                        </p:tav>
                                        <p:tav tm="100000">
                                          <p:val>
                                            <p:strVal val="#ppt_w"/>
                                          </p:val>
                                        </p:tav>
                                      </p:tavLst>
                                    </p:anim>
                                    <p:anim calcmode="lin" valueType="num">
                                      <p:cBhvr>
                                        <p:cTn id="22" dur="100" fill="hold"/>
                                        <p:tgtEl>
                                          <p:spTgt spid="187406"/>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
                            </p:stCondLst>
                            <p:childTnLst>
                              <p:par>
                                <p:cTn id="24" presetID="23" presetClass="entr" presetSubtype="16" fill="hold" grpId="0" nodeType="afterEffect">
                                  <p:stCondLst>
                                    <p:cond delay="0"/>
                                  </p:stCondLst>
                                  <p:childTnLst>
                                    <p:set>
                                      <p:cBhvr>
                                        <p:cTn id="25" dur="1" fill="hold">
                                          <p:stCondLst>
                                            <p:cond delay="0"/>
                                          </p:stCondLst>
                                        </p:cTn>
                                        <p:tgtEl>
                                          <p:spTgt spid="187405"/>
                                        </p:tgtEl>
                                        <p:attrNameLst>
                                          <p:attrName>style.visibility</p:attrName>
                                        </p:attrNameLst>
                                      </p:cBhvr>
                                      <p:to>
                                        <p:strVal val="visible"/>
                                      </p:to>
                                    </p:set>
                                    <p:anim calcmode="lin" valueType="num">
                                      <p:cBhvr>
                                        <p:cTn id="26" dur="100" fill="hold"/>
                                        <p:tgtEl>
                                          <p:spTgt spid="187405"/>
                                        </p:tgtEl>
                                        <p:attrNameLst>
                                          <p:attrName>ppt_w</p:attrName>
                                        </p:attrNameLst>
                                      </p:cBhvr>
                                      <p:tavLst>
                                        <p:tav tm="0">
                                          <p:val>
                                            <p:fltVal val="0"/>
                                          </p:val>
                                        </p:tav>
                                        <p:tav tm="100000">
                                          <p:val>
                                            <p:strVal val="#ppt_w"/>
                                          </p:val>
                                        </p:tav>
                                      </p:tavLst>
                                    </p:anim>
                                    <p:anim calcmode="lin" valueType="num">
                                      <p:cBhvr>
                                        <p:cTn id="27" dur="100" fill="hold"/>
                                        <p:tgtEl>
                                          <p:spTgt spid="187405"/>
                                        </p:tgtEl>
                                        <p:attrNameLst>
                                          <p:attrName>ppt_h</p:attrName>
                                        </p:attrNameLst>
                                      </p:cBhvr>
                                      <p:tavLst>
                                        <p:tav tm="0">
                                          <p:val>
                                            <p:fltVal val="0"/>
                                          </p:val>
                                        </p:tav>
                                        <p:tav tm="100000">
                                          <p:val>
                                            <p:strVal val="#ppt_h"/>
                                          </p:val>
                                        </p:tav>
                                      </p:tavLst>
                                    </p:anim>
                                  </p:childTnLst>
                                </p:cTn>
                              </p:par>
                            </p:childTnLst>
                          </p:cTn>
                        </p:par>
                        <p:par>
                          <p:cTn id="28" fill="hold" nodeType="afterGroup">
                            <p:stCondLst>
                              <p:cond delay="800"/>
                            </p:stCondLst>
                            <p:childTnLst>
                              <p:par>
                                <p:cTn id="29" presetID="23" presetClass="entr" presetSubtype="16" fill="hold" grpId="0" nodeType="afterEffect">
                                  <p:stCondLst>
                                    <p:cond delay="0"/>
                                  </p:stCondLst>
                                  <p:childTnLst>
                                    <p:set>
                                      <p:cBhvr>
                                        <p:cTn id="30" dur="1" fill="hold">
                                          <p:stCondLst>
                                            <p:cond delay="0"/>
                                          </p:stCondLst>
                                        </p:cTn>
                                        <p:tgtEl>
                                          <p:spTgt spid="187404"/>
                                        </p:tgtEl>
                                        <p:attrNameLst>
                                          <p:attrName>style.visibility</p:attrName>
                                        </p:attrNameLst>
                                      </p:cBhvr>
                                      <p:to>
                                        <p:strVal val="visible"/>
                                      </p:to>
                                    </p:set>
                                    <p:anim calcmode="lin" valueType="num">
                                      <p:cBhvr>
                                        <p:cTn id="31" dur="100" fill="hold"/>
                                        <p:tgtEl>
                                          <p:spTgt spid="187404"/>
                                        </p:tgtEl>
                                        <p:attrNameLst>
                                          <p:attrName>ppt_w</p:attrName>
                                        </p:attrNameLst>
                                      </p:cBhvr>
                                      <p:tavLst>
                                        <p:tav tm="0">
                                          <p:val>
                                            <p:fltVal val="0"/>
                                          </p:val>
                                        </p:tav>
                                        <p:tav tm="100000">
                                          <p:val>
                                            <p:strVal val="#ppt_w"/>
                                          </p:val>
                                        </p:tav>
                                      </p:tavLst>
                                    </p:anim>
                                    <p:anim calcmode="lin" valueType="num">
                                      <p:cBhvr>
                                        <p:cTn id="32" dur="100" fill="hold"/>
                                        <p:tgtEl>
                                          <p:spTgt spid="1874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900"/>
                            </p:stCondLst>
                            <p:childTnLst>
                              <p:par>
                                <p:cTn id="34" presetID="23" presetClass="entr" presetSubtype="16" fill="hold" grpId="0" nodeType="afterEffect">
                                  <p:stCondLst>
                                    <p:cond delay="0"/>
                                  </p:stCondLst>
                                  <p:childTnLst>
                                    <p:set>
                                      <p:cBhvr>
                                        <p:cTn id="35" dur="1" fill="hold">
                                          <p:stCondLst>
                                            <p:cond delay="0"/>
                                          </p:stCondLst>
                                        </p:cTn>
                                        <p:tgtEl>
                                          <p:spTgt spid="187403"/>
                                        </p:tgtEl>
                                        <p:attrNameLst>
                                          <p:attrName>style.visibility</p:attrName>
                                        </p:attrNameLst>
                                      </p:cBhvr>
                                      <p:to>
                                        <p:strVal val="visible"/>
                                      </p:to>
                                    </p:set>
                                    <p:anim calcmode="lin" valueType="num">
                                      <p:cBhvr>
                                        <p:cTn id="36" dur="100" fill="hold"/>
                                        <p:tgtEl>
                                          <p:spTgt spid="187403"/>
                                        </p:tgtEl>
                                        <p:attrNameLst>
                                          <p:attrName>ppt_w</p:attrName>
                                        </p:attrNameLst>
                                      </p:cBhvr>
                                      <p:tavLst>
                                        <p:tav tm="0">
                                          <p:val>
                                            <p:fltVal val="0"/>
                                          </p:val>
                                        </p:tav>
                                        <p:tav tm="100000">
                                          <p:val>
                                            <p:strVal val="#ppt_w"/>
                                          </p:val>
                                        </p:tav>
                                      </p:tavLst>
                                    </p:anim>
                                    <p:anim calcmode="lin" valueType="num">
                                      <p:cBhvr>
                                        <p:cTn id="37" dur="100" fill="hold"/>
                                        <p:tgtEl>
                                          <p:spTgt spid="187403"/>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000"/>
                            </p:stCondLst>
                            <p:childTnLst>
                              <p:par>
                                <p:cTn id="39" presetID="23" presetClass="entr" presetSubtype="16" fill="hold" grpId="0" nodeType="afterEffect">
                                  <p:stCondLst>
                                    <p:cond delay="0"/>
                                  </p:stCondLst>
                                  <p:childTnLst>
                                    <p:set>
                                      <p:cBhvr>
                                        <p:cTn id="40" dur="1" fill="hold">
                                          <p:stCondLst>
                                            <p:cond delay="0"/>
                                          </p:stCondLst>
                                        </p:cTn>
                                        <p:tgtEl>
                                          <p:spTgt spid="187402"/>
                                        </p:tgtEl>
                                        <p:attrNameLst>
                                          <p:attrName>style.visibility</p:attrName>
                                        </p:attrNameLst>
                                      </p:cBhvr>
                                      <p:to>
                                        <p:strVal val="visible"/>
                                      </p:to>
                                    </p:set>
                                    <p:anim calcmode="lin" valueType="num">
                                      <p:cBhvr>
                                        <p:cTn id="41" dur="100" fill="hold"/>
                                        <p:tgtEl>
                                          <p:spTgt spid="187402"/>
                                        </p:tgtEl>
                                        <p:attrNameLst>
                                          <p:attrName>ppt_w</p:attrName>
                                        </p:attrNameLst>
                                      </p:cBhvr>
                                      <p:tavLst>
                                        <p:tav tm="0">
                                          <p:val>
                                            <p:fltVal val="0"/>
                                          </p:val>
                                        </p:tav>
                                        <p:tav tm="100000">
                                          <p:val>
                                            <p:strVal val="#ppt_w"/>
                                          </p:val>
                                        </p:tav>
                                      </p:tavLst>
                                    </p:anim>
                                    <p:anim calcmode="lin" valueType="num">
                                      <p:cBhvr>
                                        <p:cTn id="42" dur="100" fill="hold"/>
                                        <p:tgtEl>
                                          <p:spTgt spid="187402"/>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100"/>
                            </p:stCondLst>
                            <p:childTnLst>
                              <p:par>
                                <p:cTn id="44" presetID="23" presetClass="entr" presetSubtype="16" fill="hold" grpId="0" nodeType="afterEffect">
                                  <p:stCondLst>
                                    <p:cond delay="0"/>
                                  </p:stCondLst>
                                  <p:childTnLst>
                                    <p:set>
                                      <p:cBhvr>
                                        <p:cTn id="45" dur="1" fill="hold">
                                          <p:stCondLst>
                                            <p:cond delay="0"/>
                                          </p:stCondLst>
                                        </p:cTn>
                                        <p:tgtEl>
                                          <p:spTgt spid="187401"/>
                                        </p:tgtEl>
                                        <p:attrNameLst>
                                          <p:attrName>style.visibility</p:attrName>
                                        </p:attrNameLst>
                                      </p:cBhvr>
                                      <p:to>
                                        <p:strVal val="visible"/>
                                      </p:to>
                                    </p:set>
                                    <p:anim calcmode="lin" valueType="num">
                                      <p:cBhvr>
                                        <p:cTn id="46" dur="100" fill="hold"/>
                                        <p:tgtEl>
                                          <p:spTgt spid="187401"/>
                                        </p:tgtEl>
                                        <p:attrNameLst>
                                          <p:attrName>ppt_w</p:attrName>
                                        </p:attrNameLst>
                                      </p:cBhvr>
                                      <p:tavLst>
                                        <p:tav tm="0">
                                          <p:val>
                                            <p:fltVal val="0"/>
                                          </p:val>
                                        </p:tav>
                                        <p:tav tm="100000">
                                          <p:val>
                                            <p:strVal val="#ppt_w"/>
                                          </p:val>
                                        </p:tav>
                                      </p:tavLst>
                                    </p:anim>
                                    <p:anim calcmode="lin" valueType="num">
                                      <p:cBhvr>
                                        <p:cTn id="47" dur="100" fill="hold"/>
                                        <p:tgtEl>
                                          <p:spTgt spid="187401"/>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00"/>
                            </p:stCondLst>
                            <p:childTnLst>
                              <p:par>
                                <p:cTn id="49" presetID="23" presetClass="entr" presetSubtype="16" fill="hold" grpId="0" nodeType="afterEffect">
                                  <p:stCondLst>
                                    <p:cond delay="0"/>
                                  </p:stCondLst>
                                  <p:childTnLst>
                                    <p:set>
                                      <p:cBhvr>
                                        <p:cTn id="50" dur="1" fill="hold">
                                          <p:stCondLst>
                                            <p:cond delay="0"/>
                                          </p:stCondLst>
                                        </p:cTn>
                                        <p:tgtEl>
                                          <p:spTgt spid="187400"/>
                                        </p:tgtEl>
                                        <p:attrNameLst>
                                          <p:attrName>style.visibility</p:attrName>
                                        </p:attrNameLst>
                                      </p:cBhvr>
                                      <p:to>
                                        <p:strVal val="visible"/>
                                      </p:to>
                                    </p:set>
                                    <p:anim calcmode="lin" valueType="num">
                                      <p:cBhvr>
                                        <p:cTn id="51" dur="100" fill="hold"/>
                                        <p:tgtEl>
                                          <p:spTgt spid="187400"/>
                                        </p:tgtEl>
                                        <p:attrNameLst>
                                          <p:attrName>ppt_w</p:attrName>
                                        </p:attrNameLst>
                                      </p:cBhvr>
                                      <p:tavLst>
                                        <p:tav tm="0">
                                          <p:val>
                                            <p:fltVal val="0"/>
                                          </p:val>
                                        </p:tav>
                                        <p:tav tm="100000">
                                          <p:val>
                                            <p:strVal val="#ppt_w"/>
                                          </p:val>
                                        </p:tav>
                                      </p:tavLst>
                                    </p:anim>
                                    <p:anim calcmode="lin" valueType="num">
                                      <p:cBhvr>
                                        <p:cTn id="52" dur="100" fill="hold"/>
                                        <p:tgtEl>
                                          <p:spTgt spid="187400"/>
                                        </p:tgtEl>
                                        <p:attrNameLst>
                                          <p:attrName>ppt_h</p:attrName>
                                        </p:attrNameLst>
                                      </p:cBhvr>
                                      <p:tavLst>
                                        <p:tav tm="0">
                                          <p:val>
                                            <p:fltVal val="0"/>
                                          </p:val>
                                        </p:tav>
                                        <p:tav tm="100000">
                                          <p:val>
                                            <p:strVal val="#ppt_h"/>
                                          </p:val>
                                        </p:tav>
                                      </p:tavLst>
                                    </p:anim>
                                  </p:childTnLst>
                                </p:cTn>
                              </p:par>
                            </p:childTnLst>
                          </p:cTn>
                        </p:par>
                        <p:par>
                          <p:cTn id="53" fill="hold" nodeType="afterGroup">
                            <p:stCondLst>
                              <p:cond delay="1300"/>
                            </p:stCondLst>
                            <p:childTnLst>
                              <p:par>
                                <p:cTn id="54" presetID="23" presetClass="entr" presetSubtype="16" fill="hold" grpId="0" nodeType="afterEffect">
                                  <p:stCondLst>
                                    <p:cond delay="0"/>
                                  </p:stCondLst>
                                  <p:childTnLst>
                                    <p:set>
                                      <p:cBhvr>
                                        <p:cTn id="55" dur="1" fill="hold">
                                          <p:stCondLst>
                                            <p:cond delay="0"/>
                                          </p:stCondLst>
                                        </p:cTn>
                                        <p:tgtEl>
                                          <p:spTgt spid="187399"/>
                                        </p:tgtEl>
                                        <p:attrNameLst>
                                          <p:attrName>style.visibility</p:attrName>
                                        </p:attrNameLst>
                                      </p:cBhvr>
                                      <p:to>
                                        <p:strVal val="visible"/>
                                      </p:to>
                                    </p:set>
                                    <p:anim calcmode="lin" valueType="num">
                                      <p:cBhvr>
                                        <p:cTn id="56" dur="100" fill="hold"/>
                                        <p:tgtEl>
                                          <p:spTgt spid="187399"/>
                                        </p:tgtEl>
                                        <p:attrNameLst>
                                          <p:attrName>ppt_w</p:attrName>
                                        </p:attrNameLst>
                                      </p:cBhvr>
                                      <p:tavLst>
                                        <p:tav tm="0">
                                          <p:val>
                                            <p:fltVal val="0"/>
                                          </p:val>
                                        </p:tav>
                                        <p:tav tm="100000">
                                          <p:val>
                                            <p:strVal val="#ppt_w"/>
                                          </p:val>
                                        </p:tav>
                                      </p:tavLst>
                                    </p:anim>
                                    <p:anim calcmode="lin" valueType="num">
                                      <p:cBhvr>
                                        <p:cTn id="57" dur="100" fill="hold"/>
                                        <p:tgtEl>
                                          <p:spTgt spid="187399"/>
                                        </p:tgtEl>
                                        <p:attrNameLst>
                                          <p:attrName>ppt_h</p:attrName>
                                        </p:attrNameLst>
                                      </p:cBhvr>
                                      <p:tavLst>
                                        <p:tav tm="0">
                                          <p:val>
                                            <p:fltVal val="0"/>
                                          </p:val>
                                        </p:tav>
                                        <p:tav tm="100000">
                                          <p:val>
                                            <p:strVal val="#ppt_h"/>
                                          </p:val>
                                        </p:tav>
                                      </p:tavLst>
                                    </p:anim>
                                  </p:childTnLst>
                                </p:cTn>
                              </p:par>
                            </p:childTnLst>
                          </p:cTn>
                        </p:par>
                        <p:par>
                          <p:cTn id="58" fill="hold" nodeType="afterGroup">
                            <p:stCondLst>
                              <p:cond delay="1400"/>
                            </p:stCondLst>
                            <p:childTnLst>
                              <p:par>
                                <p:cTn id="59" presetID="23" presetClass="entr" presetSubtype="16" fill="hold" grpId="0" nodeType="afterEffect">
                                  <p:stCondLst>
                                    <p:cond delay="0"/>
                                  </p:stCondLst>
                                  <p:childTnLst>
                                    <p:set>
                                      <p:cBhvr>
                                        <p:cTn id="60" dur="1" fill="hold">
                                          <p:stCondLst>
                                            <p:cond delay="0"/>
                                          </p:stCondLst>
                                        </p:cTn>
                                        <p:tgtEl>
                                          <p:spTgt spid="187398"/>
                                        </p:tgtEl>
                                        <p:attrNameLst>
                                          <p:attrName>style.visibility</p:attrName>
                                        </p:attrNameLst>
                                      </p:cBhvr>
                                      <p:to>
                                        <p:strVal val="visible"/>
                                      </p:to>
                                    </p:set>
                                    <p:anim calcmode="lin" valueType="num">
                                      <p:cBhvr>
                                        <p:cTn id="61" dur="100" fill="hold"/>
                                        <p:tgtEl>
                                          <p:spTgt spid="187398"/>
                                        </p:tgtEl>
                                        <p:attrNameLst>
                                          <p:attrName>ppt_w</p:attrName>
                                        </p:attrNameLst>
                                      </p:cBhvr>
                                      <p:tavLst>
                                        <p:tav tm="0">
                                          <p:val>
                                            <p:fltVal val="0"/>
                                          </p:val>
                                        </p:tav>
                                        <p:tav tm="100000">
                                          <p:val>
                                            <p:strVal val="#ppt_w"/>
                                          </p:val>
                                        </p:tav>
                                      </p:tavLst>
                                    </p:anim>
                                    <p:anim calcmode="lin" valueType="num">
                                      <p:cBhvr>
                                        <p:cTn id="62" dur="100" fill="hold"/>
                                        <p:tgtEl>
                                          <p:spTgt spid="187398"/>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500"/>
                            </p:stCondLst>
                            <p:childTnLst>
                              <p:par>
                                <p:cTn id="64" presetID="23" presetClass="entr" presetSubtype="16" fill="hold" grpId="0" nodeType="afterEffect">
                                  <p:stCondLst>
                                    <p:cond delay="0"/>
                                  </p:stCondLst>
                                  <p:childTnLst>
                                    <p:set>
                                      <p:cBhvr>
                                        <p:cTn id="65" dur="1" fill="hold">
                                          <p:stCondLst>
                                            <p:cond delay="0"/>
                                          </p:stCondLst>
                                        </p:cTn>
                                        <p:tgtEl>
                                          <p:spTgt spid="187415"/>
                                        </p:tgtEl>
                                        <p:attrNameLst>
                                          <p:attrName>style.visibility</p:attrName>
                                        </p:attrNameLst>
                                      </p:cBhvr>
                                      <p:to>
                                        <p:strVal val="visible"/>
                                      </p:to>
                                    </p:set>
                                    <p:anim calcmode="lin" valueType="num">
                                      <p:cBhvr>
                                        <p:cTn id="66" dur="100" fill="hold"/>
                                        <p:tgtEl>
                                          <p:spTgt spid="187415"/>
                                        </p:tgtEl>
                                        <p:attrNameLst>
                                          <p:attrName>ppt_w</p:attrName>
                                        </p:attrNameLst>
                                      </p:cBhvr>
                                      <p:tavLst>
                                        <p:tav tm="0">
                                          <p:val>
                                            <p:fltVal val="0"/>
                                          </p:val>
                                        </p:tav>
                                        <p:tav tm="100000">
                                          <p:val>
                                            <p:strVal val="#ppt_w"/>
                                          </p:val>
                                        </p:tav>
                                      </p:tavLst>
                                    </p:anim>
                                    <p:anim calcmode="lin" valueType="num">
                                      <p:cBhvr>
                                        <p:cTn id="67" dur="100" fill="hold"/>
                                        <p:tgtEl>
                                          <p:spTgt spid="187415"/>
                                        </p:tgtEl>
                                        <p:attrNameLst>
                                          <p:attrName>ppt_h</p:attrName>
                                        </p:attrNameLst>
                                      </p:cBhvr>
                                      <p:tavLst>
                                        <p:tav tm="0">
                                          <p:val>
                                            <p:fltVal val="0"/>
                                          </p:val>
                                        </p:tav>
                                        <p:tav tm="100000">
                                          <p:val>
                                            <p:strVal val="#ppt_h"/>
                                          </p:val>
                                        </p:tav>
                                      </p:tavLst>
                                    </p:anim>
                                  </p:childTnLst>
                                </p:cTn>
                              </p:par>
                            </p:childTnLst>
                          </p:cTn>
                        </p:par>
                        <p:par>
                          <p:cTn id="68" fill="hold" nodeType="afterGroup">
                            <p:stCondLst>
                              <p:cond delay="1600"/>
                            </p:stCondLst>
                            <p:childTnLst>
                              <p:par>
                                <p:cTn id="69" presetID="23" presetClass="entr" presetSubtype="16" fill="hold" grpId="0" nodeType="afterEffect">
                                  <p:stCondLst>
                                    <p:cond delay="0"/>
                                  </p:stCondLst>
                                  <p:childTnLst>
                                    <p:set>
                                      <p:cBhvr>
                                        <p:cTn id="70" dur="1" fill="hold">
                                          <p:stCondLst>
                                            <p:cond delay="0"/>
                                          </p:stCondLst>
                                        </p:cTn>
                                        <p:tgtEl>
                                          <p:spTgt spid="187414"/>
                                        </p:tgtEl>
                                        <p:attrNameLst>
                                          <p:attrName>style.visibility</p:attrName>
                                        </p:attrNameLst>
                                      </p:cBhvr>
                                      <p:to>
                                        <p:strVal val="visible"/>
                                      </p:to>
                                    </p:set>
                                    <p:anim calcmode="lin" valueType="num">
                                      <p:cBhvr>
                                        <p:cTn id="71" dur="100" fill="hold"/>
                                        <p:tgtEl>
                                          <p:spTgt spid="187414"/>
                                        </p:tgtEl>
                                        <p:attrNameLst>
                                          <p:attrName>ppt_w</p:attrName>
                                        </p:attrNameLst>
                                      </p:cBhvr>
                                      <p:tavLst>
                                        <p:tav tm="0">
                                          <p:val>
                                            <p:fltVal val="0"/>
                                          </p:val>
                                        </p:tav>
                                        <p:tav tm="100000">
                                          <p:val>
                                            <p:strVal val="#ppt_w"/>
                                          </p:val>
                                        </p:tav>
                                      </p:tavLst>
                                    </p:anim>
                                    <p:anim calcmode="lin" valueType="num">
                                      <p:cBhvr>
                                        <p:cTn id="72" dur="100" fill="hold"/>
                                        <p:tgtEl>
                                          <p:spTgt spid="187414"/>
                                        </p:tgtEl>
                                        <p:attrNameLst>
                                          <p:attrName>ppt_h</p:attrName>
                                        </p:attrNameLst>
                                      </p:cBhvr>
                                      <p:tavLst>
                                        <p:tav tm="0">
                                          <p:val>
                                            <p:fltVal val="0"/>
                                          </p:val>
                                        </p:tav>
                                        <p:tav tm="100000">
                                          <p:val>
                                            <p:strVal val="#ppt_h"/>
                                          </p:val>
                                        </p:tav>
                                      </p:tavLst>
                                    </p:anim>
                                  </p:childTnLst>
                                </p:cTn>
                              </p:par>
                            </p:childTnLst>
                          </p:cTn>
                        </p:par>
                        <p:par>
                          <p:cTn id="73" fill="hold" nodeType="afterGroup">
                            <p:stCondLst>
                              <p:cond delay="1700"/>
                            </p:stCondLst>
                            <p:childTnLst>
                              <p:par>
                                <p:cTn id="74" presetID="23" presetClass="entr" presetSubtype="16" fill="hold" grpId="0" nodeType="afterEffect">
                                  <p:stCondLst>
                                    <p:cond delay="0"/>
                                  </p:stCondLst>
                                  <p:childTnLst>
                                    <p:set>
                                      <p:cBhvr>
                                        <p:cTn id="75" dur="1" fill="hold">
                                          <p:stCondLst>
                                            <p:cond delay="0"/>
                                          </p:stCondLst>
                                        </p:cTn>
                                        <p:tgtEl>
                                          <p:spTgt spid="187413"/>
                                        </p:tgtEl>
                                        <p:attrNameLst>
                                          <p:attrName>style.visibility</p:attrName>
                                        </p:attrNameLst>
                                      </p:cBhvr>
                                      <p:to>
                                        <p:strVal val="visible"/>
                                      </p:to>
                                    </p:set>
                                    <p:anim calcmode="lin" valueType="num">
                                      <p:cBhvr>
                                        <p:cTn id="76" dur="100" fill="hold"/>
                                        <p:tgtEl>
                                          <p:spTgt spid="187413"/>
                                        </p:tgtEl>
                                        <p:attrNameLst>
                                          <p:attrName>ppt_w</p:attrName>
                                        </p:attrNameLst>
                                      </p:cBhvr>
                                      <p:tavLst>
                                        <p:tav tm="0">
                                          <p:val>
                                            <p:fltVal val="0"/>
                                          </p:val>
                                        </p:tav>
                                        <p:tav tm="100000">
                                          <p:val>
                                            <p:strVal val="#ppt_w"/>
                                          </p:val>
                                        </p:tav>
                                      </p:tavLst>
                                    </p:anim>
                                    <p:anim calcmode="lin" valueType="num">
                                      <p:cBhvr>
                                        <p:cTn id="77" dur="100" fill="hold"/>
                                        <p:tgtEl>
                                          <p:spTgt spid="18741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800"/>
                            </p:stCondLst>
                            <p:childTnLst>
                              <p:par>
                                <p:cTn id="79" presetID="23" presetClass="entr" presetSubtype="16" fill="hold" grpId="0" nodeType="afterEffect">
                                  <p:stCondLst>
                                    <p:cond delay="0"/>
                                  </p:stCondLst>
                                  <p:childTnLst>
                                    <p:set>
                                      <p:cBhvr>
                                        <p:cTn id="80" dur="1" fill="hold">
                                          <p:stCondLst>
                                            <p:cond delay="0"/>
                                          </p:stCondLst>
                                        </p:cTn>
                                        <p:tgtEl>
                                          <p:spTgt spid="187412"/>
                                        </p:tgtEl>
                                        <p:attrNameLst>
                                          <p:attrName>style.visibility</p:attrName>
                                        </p:attrNameLst>
                                      </p:cBhvr>
                                      <p:to>
                                        <p:strVal val="visible"/>
                                      </p:to>
                                    </p:set>
                                    <p:anim calcmode="lin" valueType="num">
                                      <p:cBhvr>
                                        <p:cTn id="81" dur="100" fill="hold"/>
                                        <p:tgtEl>
                                          <p:spTgt spid="187412"/>
                                        </p:tgtEl>
                                        <p:attrNameLst>
                                          <p:attrName>ppt_w</p:attrName>
                                        </p:attrNameLst>
                                      </p:cBhvr>
                                      <p:tavLst>
                                        <p:tav tm="0">
                                          <p:val>
                                            <p:fltVal val="0"/>
                                          </p:val>
                                        </p:tav>
                                        <p:tav tm="100000">
                                          <p:val>
                                            <p:strVal val="#ppt_w"/>
                                          </p:val>
                                        </p:tav>
                                      </p:tavLst>
                                    </p:anim>
                                    <p:anim calcmode="lin" valueType="num">
                                      <p:cBhvr>
                                        <p:cTn id="82" dur="100" fill="hold"/>
                                        <p:tgtEl>
                                          <p:spTgt spid="187412"/>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900"/>
                            </p:stCondLst>
                            <p:childTnLst>
                              <p:par>
                                <p:cTn id="84" presetID="23" presetClass="entr" presetSubtype="16" fill="hold" grpId="0" nodeType="afterEffect">
                                  <p:stCondLst>
                                    <p:cond delay="0"/>
                                  </p:stCondLst>
                                  <p:childTnLst>
                                    <p:set>
                                      <p:cBhvr>
                                        <p:cTn id="85" dur="1" fill="hold">
                                          <p:stCondLst>
                                            <p:cond delay="0"/>
                                          </p:stCondLst>
                                        </p:cTn>
                                        <p:tgtEl>
                                          <p:spTgt spid="187411"/>
                                        </p:tgtEl>
                                        <p:attrNameLst>
                                          <p:attrName>style.visibility</p:attrName>
                                        </p:attrNameLst>
                                      </p:cBhvr>
                                      <p:to>
                                        <p:strVal val="visible"/>
                                      </p:to>
                                    </p:set>
                                    <p:anim calcmode="lin" valueType="num">
                                      <p:cBhvr>
                                        <p:cTn id="86" dur="100" fill="hold"/>
                                        <p:tgtEl>
                                          <p:spTgt spid="187411"/>
                                        </p:tgtEl>
                                        <p:attrNameLst>
                                          <p:attrName>ppt_w</p:attrName>
                                        </p:attrNameLst>
                                      </p:cBhvr>
                                      <p:tavLst>
                                        <p:tav tm="0">
                                          <p:val>
                                            <p:fltVal val="0"/>
                                          </p:val>
                                        </p:tav>
                                        <p:tav tm="100000">
                                          <p:val>
                                            <p:strVal val="#ppt_w"/>
                                          </p:val>
                                        </p:tav>
                                      </p:tavLst>
                                    </p:anim>
                                    <p:anim calcmode="lin" valueType="num">
                                      <p:cBhvr>
                                        <p:cTn id="87" dur="100" fill="hold"/>
                                        <p:tgtEl>
                                          <p:spTgt spid="187411"/>
                                        </p:tgtEl>
                                        <p:attrNameLst>
                                          <p:attrName>ppt_h</p:attrName>
                                        </p:attrNameLst>
                                      </p:cBhvr>
                                      <p:tavLst>
                                        <p:tav tm="0">
                                          <p:val>
                                            <p:fltVal val="0"/>
                                          </p:val>
                                        </p:tav>
                                        <p:tav tm="100000">
                                          <p:val>
                                            <p:strVal val="#ppt_h"/>
                                          </p:val>
                                        </p:tav>
                                      </p:tavLst>
                                    </p:anim>
                                  </p:childTnLst>
                                </p:cTn>
                              </p:par>
                            </p:childTnLst>
                          </p:cTn>
                        </p:par>
                        <p:par>
                          <p:cTn id="88" fill="hold" nodeType="afterGroup">
                            <p:stCondLst>
                              <p:cond delay="2000"/>
                            </p:stCondLst>
                            <p:childTnLst>
                              <p:par>
                                <p:cTn id="89" presetID="23" presetClass="entr" presetSubtype="16" fill="hold" grpId="0" nodeType="afterEffect">
                                  <p:stCondLst>
                                    <p:cond delay="0"/>
                                  </p:stCondLst>
                                  <p:childTnLst>
                                    <p:set>
                                      <p:cBhvr>
                                        <p:cTn id="90" dur="1" fill="hold">
                                          <p:stCondLst>
                                            <p:cond delay="0"/>
                                          </p:stCondLst>
                                        </p:cTn>
                                        <p:tgtEl>
                                          <p:spTgt spid="187410"/>
                                        </p:tgtEl>
                                        <p:attrNameLst>
                                          <p:attrName>style.visibility</p:attrName>
                                        </p:attrNameLst>
                                      </p:cBhvr>
                                      <p:to>
                                        <p:strVal val="visible"/>
                                      </p:to>
                                    </p:set>
                                    <p:anim calcmode="lin" valueType="num">
                                      <p:cBhvr>
                                        <p:cTn id="91" dur="100" fill="hold"/>
                                        <p:tgtEl>
                                          <p:spTgt spid="187410"/>
                                        </p:tgtEl>
                                        <p:attrNameLst>
                                          <p:attrName>ppt_w</p:attrName>
                                        </p:attrNameLst>
                                      </p:cBhvr>
                                      <p:tavLst>
                                        <p:tav tm="0">
                                          <p:val>
                                            <p:fltVal val="0"/>
                                          </p:val>
                                        </p:tav>
                                        <p:tav tm="100000">
                                          <p:val>
                                            <p:strVal val="#ppt_w"/>
                                          </p:val>
                                        </p:tav>
                                      </p:tavLst>
                                    </p:anim>
                                    <p:anim calcmode="lin" valueType="num">
                                      <p:cBhvr>
                                        <p:cTn id="92" dur="100" fill="hold"/>
                                        <p:tgtEl>
                                          <p:spTgt spid="187410"/>
                                        </p:tgtEl>
                                        <p:attrNameLst>
                                          <p:attrName>ppt_h</p:attrName>
                                        </p:attrNameLst>
                                      </p:cBhvr>
                                      <p:tavLst>
                                        <p:tav tm="0">
                                          <p:val>
                                            <p:fltVal val="0"/>
                                          </p:val>
                                        </p:tav>
                                        <p:tav tm="100000">
                                          <p:val>
                                            <p:strVal val="#ppt_h"/>
                                          </p:val>
                                        </p:tav>
                                      </p:tavLst>
                                    </p:anim>
                                  </p:childTnLst>
                                </p:cTn>
                              </p:par>
                            </p:childTnLst>
                          </p:cTn>
                        </p:par>
                        <p:par>
                          <p:cTn id="93" fill="hold" nodeType="afterGroup">
                            <p:stCondLst>
                              <p:cond delay="2100"/>
                            </p:stCondLst>
                            <p:childTnLst>
                              <p:par>
                                <p:cTn id="94" presetID="23" presetClass="entr" presetSubtype="16" fill="hold" grpId="0" nodeType="afterEffect">
                                  <p:stCondLst>
                                    <p:cond delay="0"/>
                                  </p:stCondLst>
                                  <p:childTnLst>
                                    <p:set>
                                      <p:cBhvr>
                                        <p:cTn id="95" dur="1" fill="hold">
                                          <p:stCondLst>
                                            <p:cond delay="0"/>
                                          </p:stCondLst>
                                        </p:cTn>
                                        <p:tgtEl>
                                          <p:spTgt spid="187409"/>
                                        </p:tgtEl>
                                        <p:attrNameLst>
                                          <p:attrName>style.visibility</p:attrName>
                                        </p:attrNameLst>
                                      </p:cBhvr>
                                      <p:to>
                                        <p:strVal val="visible"/>
                                      </p:to>
                                    </p:set>
                                    <p:anim calcmode="lin" valueType="num">
                                      <p:cBhvr>
                                        <p:cTn id="96" dur="100" fill="hold"/>
                                        <p:tgtEl>
                                          <p:spTgt spid="187409"/>
                                        </p:tgtEl>
                                        <p:attrNameLst>
                                          <p:attrName>ppt_w</p:attrName>
                                        </p:attrNameLst>
                                      </p:cBhvr>
                                      <p:tavLst>
                                        <p:tav tm="0">
                                          <p:val>
                                            <p:fltVal val="0"/>
                                          </p:val>
                                        </p:tav>
                                        <p:tav tm="100000">
                                          <p:val>
                                            <p:strVal val="#ppt_w"/>
                                          </p:val>
                                        </p:tav>
                                      </p:tavLst>
                                    </p:anim>
                                    <p:anim calcmode="lin" valueType="num">
                                      <p:cBhvr>
                                        <p:cTn id="97" dur="100" fill="hold"/>
                                        <p:tgtEl>
                                          <p:spTgt spid="187409"/>
                                        </p:tgtEl>
                                        <p:attrNameLst>
                                          <p:attrName>ppt_h</p:attrName>
                                        </p:attrNameLst>
                                      </p:cBhvr>
                                      <p:tavLst>
                                        <p:tav tm="0">
                                          <p:val>
                                            <p:fltVal val="0"/>
                                          </p:val>
                                        </p:tav>
                                        <p:tav tm="100000">
                                          <p:val>
                                            <p:strVal val="#ppt_h"/>
                                          </p:val>
                                        </p:tav>
                                      </p:tavLst>
                                    </p:anim>
                                  </p:childTnLst>
                                </p:cTn>
                              </p:par>
                            </p:childTnLst>
                          </p:cTn>
                        </p:par>
                        <p:par>
                          <p:cTn id="98" fill="hold" nodeType="afterGroup">
                            <p:stCondLst>
                              <p:cond delay="2200"/>
                            </p:stCondLst>
                            <p:childTnLst>
                              <p:par>
                                <p:cTn id="99" presetID="23" presetClass="entr" presetSubtype="16" fill="hold" grpId="0" nodeType="afterEffect">
                                  <p:stCondLst>
                                    <p:cond delay="0"/>
                                  </p:stCondLst>
                                  <p:childTnLst>
                                    <p:set>
                                      <p:cBhvr>
                                        <p:cTn id="100" dur="1" fill="hold">
                                          <p:stCondLst>
                                            <p:cond delay="0"/>
                                          </p:stCondLst>
                                        </p:cTn>
                                        <p:tgtEl>
                                          <p:spTgt spid="187408"/>
                                        </p:tgtEl>
                                        <p:attrNameLst>
                                          <p:attrName>style.visibility</p:attrName>
                                        </p:attrNameLst>
                                      </p:cBhvr>
                                      <p:to>
                                        <p:strVal val="visible"/>
                                      </p:to>
                                    </p:set>
                                    <p:anim calcmode="lin" valueType="num">
                                      <p:cBhvr>
                                        <p:cTn id="101" dur="100" fill="hold"/>
                                        <p:tgtEl>
                                          <p:spTgt spid="187408"/>
                                        </p:tgtEl>
                                        <p:attrNameLst>
                                          <p:attrName>ppt_w</p:attrName>
                                        </p:attrNameLst>
                                      </p:cBhvr>
                                      <p:tavLst>
                                        <p:tav tm="0">
                                          <p:val>
                                            <p:fltVal val="0"/>
                                          </p:val>
                                        </p:tav>
                                        <p:tav tm="100000">
                                          <p:val>
                                            <p:strVal val="#ppt_w"/>
                                          </p:val>
                                        </p:tav>
                                      </p:tavLst>
                                    </p:anim>
                                    <p:anim calcmode="lin" valueType="num">
                                      <p:cBhvr>
                                        <p:cTn id="102" dur="100" fill="hold"/>
                                        <p:tgtEl>
                                          <p:spTgt spid="187408"/>
                                        </p:tgtEl>
                                        <p:attrNameLst>
                                          <p:attrName>ppt_h</p:attrName>
                                        </p:attrNameLst>
                                      </p:cBhvr>
                                      <p:tavLst>
                                        <p:tav tm="0">
                                          <p:val>
                                            <p:fltVal val="0"/>
                                          </p:val>
                                        </p:tav>
                                        <p:tav tm="100000">
                                          <p:val>
                                            <p:strVal val="#ppt_h"/>
                                          </p:val>
                                        </p:tav>
                                      </p:tavLst>
                                    </p:anim>
                                  </p:childTnLst>
                                </p:cTn>
                              </p:par>
                            </p:childTnLst>
                          </p:cTn>
                        </p:par>
                        <p:par>
                          <p:cTn id="103" fill="hold">
                            <p:stCondLst>
                              <p:cond delay="2300"/>
                            </p:stCondLst>
                            <p:childTnLst>
                              <p:par>
                                <p:cTn id="104" presetID="10" presetClass="entr" presetSubtype="0" fill="hold" grpId="0" nodeType="afterEffect">
                                  <p:stCondLst>
                                    <p:cond delay="0"/>
                                  </p:stCondLst>
                                  <p:childTnLst>
                                    <p:set>
                                      <p:cBhvr>
                                        <p:cTn id="105" dur="1" fill="hold">
                                          <p:stCondLst>
                                            <p:cond delay="0"/>
                                          </p:stCondLst>
                                        </p:cTn>
                                        <p:tgtEl>
                                          <p:spTgt spid="187457"/>
                                        </p:tgtEl>
                                        <p:attrNameLst>
                                          <p:attrName>style.visibility</p:attrName>
                                        </p:attrNameLst>
                                      </p:cBhvr>
                                      <p:to>
                                        <p:strVal val="visible"/>
                                      </p:to>
                                    </p:set>
                                    <p:animEffect transition="in" filter="fade">
                                      <p:cBhvr>
                                        <p:cTn id="106" dur="500"/>
                                        <p:tgtEl>
                                          <p:spTgt spid="187457"/>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87456"/>
                                        </p:tgtEl>
                                        <p:attrNameLst>
                                          <p:attrName>style.visibility</p:attrName>
                                        </p:attrNameLst>
                                      </p:cBhvr>
                                      <p:to>
                                        <p:strVal val="visible"/>
                                      </p:to>
                                    </p:set>
                                    <p:animEffect transition="in" filter="fade">
                                      <p:cBhvr>
                                        <p:cTn id="109" dur="500"/>
                                        <p:tgtEl>
                                          <p:spTgt spid="187456"/>
                                        </p:tgtEl>
                                      </p:cBhvr>
                                    </p:animEffect>
                                  </p:childTnLst>
                                </p:cTn>
                              </p:par>
                            </p:childTnLst>
                          </p:cTn>
                        </p:par>
                        <p:par>
                          <p:cTn id="110" fill="hold">
                            <p:stCondLst>
                              <p:cond delay="2800"/>
                            </p:stCondLst>
                            <p:childTnLst>
                              <p:par>
                                <p:cTn id="111" presetID="23" presetClass="entr" presetSubtype="16" fill="hold" grpId="0" nodeType="afterEffect">
                                  <p:stCondLst>
                                    <p:cond delay="0"/>
                                  </p:stCondLst>
                                  <p:childTnLst>
                                    <p:set>
                                      <p:cBhvr>
                                        <p:cTn id="112" dur="1" fill="hold">
                                          <p:stCondLst>
                                            <p:cond delay="0"/>
                                          </p:stCondLst>
                                        </p:cTn>
                                        <p:tgtEl>
                                          <p:spTgt spid="187416"/>
                                        </p:tgtEl>
                                        <p:attrNameLst>
                                          <p:attrName>style.visibility</p:attrName>
                                        </p:attrNameLst>
                                      </p:cBhvr>
                                      <p:to>
                                        <p:strVal val="visible"/>
                                      </p:to>
                                    </p:set>
                                    <p:anim calcmode="lin" valueType="num">
                                      <p:cBhvr>
                                        <p:cTn id="113" dur="500" fill="hold"/>
                                        <p:tgtEl>
                                          <p:spTgt spid="187416"/>
                                        </p:tgtEl>
                                        <p:attrNameLst>
                                          <p:attrName>ppt_w</p:attrName>
                                        </p:attrNameLst>
                                      </p:cBhvr>
                                      <p:tavLst>
                                        <p:tav tm="0">
                                          <p:val>
                                            <p:fltVal val="0"/>
                                          </p:val>
                                        </p:tav>
                                        <p:tav tm="100000">
                                          <p:val>
                                            <p:strVal val="#ppt_w"/>
                                          </p:val>
                                        </p:tav>
                                      </p:tavLst>
                                    </p:anim>
                                    <p:anim calcmode="lin" valueType="num">
                                      <p:cBhvr>
                                        <p:cTn id="114" dur="500" fill="hold"/>
                                        <p:tgtEl>
                                          <p:spTgt spid="187416"/>
                                        </p:tgtEl>
                                        <p:attrNameLst>
                                          <p:attrName>ppt_h</p:attrName>
                                        </p:attrNameLst>
                                      </p:cBhvr>
                                      <p:tavLst>
                                        <p:tav tm="0">
                                          <p:val>
                                            <p:fltVal val="0"/>
                                          </p:val>
                                        </p:tav>
                                        <p:tav tm="100000">
                                          <p:val>
                                            <p:strVal val="#ppt_h"/>
                                          </p:val>
                                        </p:tav>
                                      </p:tavLst>
                                    </p:anim>
                                  </p:childTnLst>
                                </p:cTn>
                              </p:par>
                              <p:par>
                                <p:cTn id="115" presetID="23" presetClass="entr" presetSubtype="16" fill="hold" grpId="0" nodeType="withEffect">
                                  <p:stCondLst>
                                    <p:cond delay="0"/>
                                  </p:stCondLst>
                                  <p:childTnLst>
                                    <p:set>
                                      <p:cBhvr>
                                        <p:cTn id="116" dur="1" fill="hold">
                                          <p:stCondLst>
                                            <p:cond delay="0"/>
                                          </p:stCondLst>
                                        </p:cTn>
                                        <p:tgtEl>
                                          <p:spTgt spid="187417"/>
                                        </p:tgtEl>
                                        <p:attrNameLst>
                                          <p:attrName>style.visibility</p:attrName>
                                        </p:attrNameLst>
                                      </p:cBhvr>
                                      <p:to>
                                        <p:strVal val="visible"/>
                                      </p:to>
                                    </p:set>
                                    <p:anim calcmode="lin" valueType="num">
                                      <p:cBhvr>
                                        <p:cTn id="117" dur="500" fill="hold"/>
                                        <p:tgtEl>
                                          <p:spTgt spid="187417"/>
                                        </p:tgtEl>
                                        <p:attrNameLst>
                                          <p:attrName>ppt_w</p:attrName>
                                        </p:attrNameLst>
                                      </p:cBhvr>
                                      <p:tavLst>
                                        <p:tav tm="0">
                                          <p:val>
                                            <p:fltVal val="0"/>
                                          </p:val>
                                        </p:tav>
                                        <p:tav tm="100000">
                                          <p:val>
                                            <p:strVal val="#ppt_w"/>
                                          </p:val>
                                        </p:tav>
                                      </p:tavLst>
                                    </p:anim>
                                    <p:anim calcmode="lin" valueType="num">
                                      <p:cBhvr>
                                        <p:cTn id="118" dur="500" fill="hold"/>
                                        <p:tgtEl>
                                          <p:spTgt spid="187417"/>
                                        </p:tgtEl>
                                        <p:attrNameLst>
                                          <p:attrName>ppt_h</p:attrName>
                                        </p:attrNameLst>
                                      </p:cBhvr>
                                      <p:tavLst>
                                        <p:tav tm="0">
                                          <p:val>
                                            <p:fltVal val="0"/>
                                          </p:val>
                                        </p:tav>
                                        <p:tav tm="100000">
                                          <p:val>
                                            <p:strVal val="#ppt_h"/>
                                          </p:val>
                                        </p:tav>
                                      </p:tavLst>
                                    </p:anim>
                                  </p:childTnLst>
                                </p:cTn>
                              </p:par>
                            </p:childTnLst>
                          </p:cTn>
                        </p:par>
                        <p:par>
                          <p:cTn id="119" fill="hold" nodeType="afterGroup">
                            <p:stCondLst>
                              <p:cond delay="3300"/>
                            </p:stCondLst>
                            <p:childTnLst>
                              <p:par>
                                <p:cTn id="120" presetID="23" presetClass="entr" presetSubtype="16" fill="hold" grpId="0" nodeType="afterEffect">
                                  <p:stCondLst>
                                    <p:cond delay="0"/>
                                  </p:stCondLst>
                                  <p:childTnLst>
                                    <p:set>
                                      <p:cBhvr>
                                        <p:cTn id="121" dur="1" fill="hold">
                                          <p:stCondLst>
                                            <p:cond delay="0"/>
                                          </p:stCondLst>
                                        </p:cTn>
                                        <p:tgtEl>
                                          <p:spTgt spid="187427"/>
                                        </p:tgtEl>
                                        <p:attrNameLst>
                                          <p:attrName>style.visibility</p:attrName>
                                        </p:attrNameLst>
                                      </p:cBhvr>
                                      <p:to>
                                        <p:strVal val="visible"/>
                                      </p:to>
                                    </p:set>
                                    <p:anim calcmode="lin" valueType="num">
                                      <p:cBhvr>
                                        <p:cTn id="122" dur="100" fill="hold"/>
                                        <p:tgtEl>
                                          <p:spTgt spid="187427"/>
                                        </p:tgtEl>
                                        <p:attrNameLst>
                                          <p:attrName>ppt_w</p:attrName>
                                        </p:attrNameLst>
                                      </p:cBhvr>
                                      <p:tavLst>
                                        <p:tav tm="0">
                                          <p:val>
                                            <p:fltVal val="0"/>
                                          </p:val>
                                        </p:tav>
                                        <p:tav tm="100000">
                                          <p:val>
                                            <p:strVal val="#ppt_w"/>
                                          </p:val>
                                        </p:tav>
                                      </p:tavLst>
                                    </p:anim>
                                    <p:anim calcmode="lin" valueType="num">
                                      <p:cBhvr>
                                        <p:cTn id="123" dur="100" fill="hold"/>
                                        <p:tgtEl>
                                          <p:spTgt spid="187427"/>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3400"/>
                            </p:stCondLst>
                            <p:childTnLst>
                              <p:par>
                                <p:cTn id="125" presetID="23" presetClass="entr" presetSubtype="16" fill="hold" grpId="0" nodeType="afterEffect">
                                  <p:stCondLst>
                                    <p:cond delay="0"/>
                                  </p:stCondLst>
                                  <p:childTnLst>
                                    <p:set>
                                      <p:cBhvr>
                                        <p:cTn id="126" dur="1" fill="hold">
                                          <p:stCondLst>
                                            <p:cond delay="0"/>
                                          </p:stCondLst>
                                        </p:cTn>
                                        <p:tgtEl>
                                          <p:spTgt spid="187426"/>
                                        </p:tgtEl>
                                        <p:attrNameLst>
                                          <p:attrName>style.visibility</p:attrName>
                                        </p:attrNameLst>
                                      </p:cBhvr>
                                      <p:to>
                                        <p:strVal val="visible"/>
                                      </p:to>
                                    </p:set>
                                    <p:anim calcmode="lin" valueType="num">
                                      <p:cBhvr>
                                        <p:cTn id="127" dur="100" fill="hold"/>
                                        <p:tgtEl>
                                          <p:spTgt spid="187426"/>
                                        </p:tgtEl>
                                        <p:attrNameLst>
                                          <p:attrName>ppt_w</p:attrName>
                                        </p:attrNameLst>
                                      </p:cBhvr>
                                      <p:tavLst>
                                        <p:tav tm="0">
                                          <p:val>
                                            <p:fltVal val="0"/>
                                          </p:val>
                                        </p:tav>
                                        <p:tav tm="100000">
                                          <p:val>
                                            <p:strVal val="#ppt_w"/>
                                          </p:val>
                                        </p:tav>
                                      </p:tavLst>
                                    </p:anim>
                                    <p:anim calcmode="lin" valueType="num">
                                      <p:cBhvr>
                                        <p:cTn id="128" dur="100" fill="hold"/>
                                        <p:tgtEl>
                                          <p:spTgt spid="187426"/>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3500"/>
                            </p:stCondLst>
                            <p:childTnLst>
                              <p:par>
                                <p:cTn id="130" presetID="23" presetClass="entr" presetSubtype="16" fill="hold" grpId="0" nodeType="afterEffect">
                                  <p:stCondLst>
                                    <p:cond delay="0"/>
                                  </p:stCondLst>
                                  <p:childTnLst>
                                    <p:set>
                                      <p:cBhvr>
                                        <p:cTn id="131" dur="1" fill="hold">
                                          <p:stCondLst>
                                            <p:cond delay="0"/>
                                          </p:stCondLst>
                                        </p:cTn>
                                        <p:tgtEl>
                                          <p:spTgt spid="187425"/>
                                        </p:tgtEl>
                                        <p:attrNameLst>
                                          <p:attrName>style.visibility</p:attrName>
                                        </p:attrNameLst>
                                      </p:cBhvr>
                                      <p:to>
                                        <p:strVal val="visible"/>
                                      </p:to>
                                    </p:set>
                                    <p:anim calcmode="lin" valueType="num">
                                      <p:cBhvr>
                                        <p:cTn id="132" dur="100" fill="hold"/>
                                        <p:tgtEl>
                                          <p:spTgt spid="187425"/>
                                        </p:tgtEl>
                                        <p:attrNameLst>
                                          <p:attrName>ppt_w</p:attrName>
                                        </p:attrNameLst>
                                      </p:cBhvr>
                                      <p:tavLst>
                                        <p:tav tm="0">
                                          <p:val>
                                            <p:fltVal val="0"/>
                                          </p:val>
                                        </p:tav>
                                        <p:tav tm="100000">
                                          <p:val>
                                            <p:strVal val="#ppt_w"/>
                                          </p:val>
                                        </p:tav>
                                      </p:tavLst>
                                    </p:anim>
                                    <p:anim calcmode="lin" valueType="num">
                                      <p:cBhvr>
                                        <p:cTn id="133" dur="100" fill="hold"/>
                                        <p:tgtEl>
                                          <p:spTgt spid="187425"/>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3600"/>
                            </p:stCondLst>
                            <p:childTnLst>
                              <p:par>
                                <p:cTn id="135" presetID="23" presetClass="entr" presetSubtype="16" fill="hold" grpId="0" nodeType="afterEffect">
                                  <p:stCondLst>
                                    <p:cond delay="0"/>
                                  </p:stCondLst>
                                  <p:childTnLst>
                                    <p:set>
                                      <p:cBhvr>
                                        <p:cTn id="136" dur="1" fill="hold">
                                          <p:stCondLst>
                                            <p:cond delay="0"/>
                                          </p:stCondLst>
                                        </p:cTn>
                                        <p:tgtEl>
                                          <p:spTgt spid="187424"/>
                                        </p:tgtEl>
                                        <p:attrNameLst>
                                          <p:attrName>style.visibility</p:attrName>
                                        </p:attrNameLst>
                                      </p:cBhvr>
                                      <p:to>
                                        <p:strVal val="visible"/>
                                      </p:to>
                                    </p:set>
                                    <p:anim calcmode="lin" valueType="num">
                                      <p:cBhvr>
                                        <p:cTn id="137" dur="100" fill="hold"/>
                                        <p:tgtEl>
                                          <p:spTgt spid="187424"/>
                                        </p:tgtEl>
                                        <p:attrNameLst>
                                          <p:attrName>ppt_w</p:attrName>
                                        </p:attrNameLst>
                                      </p:cBhvr>
                                      <p:tavLst>
                                        <p:tav tm="0">
                                          <p:val>
                                            <p:fltVal val="0"/>
                                          </p:val>
                                        </p:tav>
                                        <p:tav tm="100000">
                                          <p:val>
                                            <p:strVal val="#ppt_w"/>
                                          </p:val>
                                        </p:tav>
                                      </p:tavLst>
                                    </p:anim>
                                    <p:anim calcmode="lin" valueType="num">
                                      <p:cBhvr>
                                        <p:cTn id="138" dur="100" fill="hold"/>
                                        <p:tgtEl>
                                          <p:spTgt spid="187424"/>
                                        </p:tgtEl>
                                        <p:attrNameLst>
                                          <p:attrName>ppt_h</p:attrName>
                                        </p:attrNameLst>
                                      </p:cBhvr>
                                      <p:tavLst>
                                        <p:tav tm="0">
                                          <p:val>
                                            <p:fltVal val="0"/>
                                          </p:val>
                                        </p:tav>
                                        <p:tav tm="100000">
                                          <p:val>
                                            <p:strVal val="#ppt_h"/>
                                          </p:val>
                                        </p:tav>
                                      </p:tavLst>
                                    </p:anim>
                                  </p:childTnLst>
                                </p:cTn>
                              </p:par>
                            </p:childTnLst>
                          </p:cTn>
                        </p:par>
                        <p:par>
                          <p:cTn id="139" fill="hold" nodeType="afterGroup">
                            <p:stCondLst>
                              <p:cond delay="3700"/>
                            </p:stCondLst>
                            <p:childTnLst>
                              <p:par>
                                <p:cTn id="140" presetID="23" presetClass="entr" presetSubtype="16" fill="hold" grpId="0" nodeType="afterEffect">
                                  <p:stCondLst>
                                    <p:cond delay="0"/>
                                  </p:stCondLst>
                                  <p:childTnLst>
                                    <p:set>
                                      <p:cBhvr>
                                        <p:cTn id="141" dur="1" fill="hold">
                                          <p:stCondLst>
                                            <p:cond delay="0"/>
                                          </p:stCondLst>
                                        </p:cTn>
                                        <p:tgtEl>
                                          <p:spTgt spid="187423"/>
                                        </p:tgtEl>
                                        <p:attrNameLst>
                                          <p:attrName>style.visibility</p:attrName>
                                        </p:attrNameLst>
                                      </p:cBhvr>
                                      <p:to>
                                        <p:strVal val="visible"/>
                                      </p:to>
                                    </p:set>
                                    <p:anim calcmode="lin" valueType="num">
                                      <p:cBhvr>
                                        <p:cTn id="142" dur="100" fill="hold"/>
                                        <p:tgtEl>
                                          <p:spTgt spid="187423"/>
                                        </p:tgtEl>
                                        <p:attrNameLst>
                                          <p:attrName>ppt_w</p:attrName>
                                        </p:attrNameLst>
                                      </p:cBhvr>
                                      <p:tavLst>
                                        <p:tav tm="0">
                                          <p:val>
                                            <p:fltVal val="0"/>
                                          </p:val>
                                        </p:tav>
                                        <p:tav tm="100000">
                                          <p:val>
                                            <p:strVal val="#ppt_w"/>
                                          </p:val>
                                        </p:tav>
                                      </p:tavLst>
                                    </p:anim>
                                    <p:anim calcmode="lin" valueType="num">
                                      <p:cBhvr>
                                        <p:cTn id="143" dur="100" fill="hold"/>
                                        <p:tgtEl>
                                          <p:spTgt spid="187423"/>
                                        </p:tgtEl>
                                        <p:attrNameLst>
                                          <p:attrName>ppt_h</p:attrName>
                                        </p:attrNameLst>
                                      </p:cBhvr>
                                      <p:tavLst>
                                        <p:tav tm="0">
                                          <p:val>
                                            <p:fltVal val="0"/>
                                          </p:val>
                                        </p:tav>
                                        <p:tav tm="100000">
                                          <p:val>
                                            <p:strVal val="#ppt_h"/>
                                          </p:val>
                                        </p:tav>
                                      </p:tavLst>
                                    </p:anim>
                                  </p:childTnLst>
                                </p:cTn>
                              </p:par>
                            </p:childTnLst>
                          </p:cTn>
                        </p:par>
                        <p:par>
                          <p:cTn id="144" fill="hold" nodeType="afterGroup">
                            <p:stCondLst>
                              <p:cond delay="3800"/>
                            </p:stCondLst>
                            <p:childTnLst>
                              <p:par>
                                <p:cTn id="145" presetID="23" presetClass="entr" presetSubtype="16" fill="hold" grpId="0" nodeType="afterEffect">
                                  <p:stCondLst>
                                    <p:cond delay="0"/>
                                  </p:stCondLst>
                                  <p:childTnLst>
                                    <p:set>
                                      <p:cBhvr>
                                        <p:cTn id="146" dur="1" fill="hold">
                                          <p:stCondLst>
                                            <p:cond delay="0"/>
                                          </p:stCondLst>
                                        </p:cTn>
                                        <p:tgtEl>
                                          <p:spTgt spid="187422"/>
                                        </p:tgtEl>
                                        <p:attrNameLst>
                                          <p:attrName>style.visibility</p:attrName>
                                        </p:attrNameLst>
                                      </p:cBhvr>
                                      <p:to>
                                        <p:strVal val="visible"/>
                                      </p:to>
                                    </p:set>
                                    <p:anim calcmode="lin" valueType="num">
                                      <p:cBhvr>
                                        <p:cTn id="147" dur="100" fill="hold"/>
                                        <p:tgtEl>
                                          <p:spTgt spid="187422"/>
                                        </p:tgtEl>
                                        <p:attrNameLst>
                                          <p:attrName>ppt_w</p:attrName>
                                        </p:attrNameLst>
                                      </p:cBhvr>
                                      <p:tavLst>
                                        <p:tav tm="0">
                                          <p:val>
                                            <p:fltVal val="0"/>
                                          </p:val>
                                        </p:tav>
                                        <p:tav tm="100000">
                                          <p:val>
                                            <p:strVal val="#ppt_w"/>
                                          </p:val>
                                        </p:tav>
                                      </p:tavLst>
                                    </p:anim>
                                    <p:anim calcmode="lin" valueType="num">
                                      <p:cBhvr>
                                        <p:cTn id="148" dur="100" fill="hold"/>
                                        <p:tgtEl>
                                          <p:spTgt spid="187422"/>
                                        </p:tgtEl>
                                        <p:attrNameLst>
                                          <p:attrName>ppt_h</p:attrName>
                                        </p:attrNameLst>
                                      </p:cBhvr>
                                      <p:tavLst>
                                        <p:tav tm="0">
                                          <p:val>
                                            <p:fltVal val="0"/>
                                          </p:val>
                                        </p:tav>
                                        <p:tav tm="100000">
                                          <p:val>
                                            <p:strVal val="#ppt_h"/>
                                          </p:val>
                                        </p:tav>
                                      </p:tavLst>
                                    </p:anim>
                                  </p:childTnLst>
                                </p:cTn>
                              </p:par>
                            </p:childTnLst>
                          </p:cTn>
                        </p:par>
                        <p:par>
                          <p:cTn id="149" fill="hold" nodeType="afterGroup">
                            <p:stCondLst>
                              <p:cond delay="3900"/>
                            </p:stCondLst>
                            <p:childTnLst>
                              <p:par>
                                <p:cTn id="150" presetID="23" presetClass="entr" presetSubtype="16" fill="hold" grpId="0" nodeType="afterEffect">
                                  <p:stCondLst>
                                    <p:cond delay="0"/>
                                  </p:stCondLst>
                                  <p:childTnLst>
                                    <p:set>
                                      <p:cBhvr>
                                        <p:cTn id="151" dur="1" fill="hold">
                                          <p:stCondLst>
                                            <p:cond delay="0"/>
                                          </p:stCondLst>
                                        </p:cTn>
                                        <p:tgtEl>
                                          <p:spTgt spid="187421"/>
                                        </p:tgtEl>
                                        <p:attrNameLst>
                                          <p:attrName>style.visibility</p:attrName>
                                        </p:attrNameLst>
                                      </p:cBhvr>
                                      <p:to>
                                        <p:strVal val="visible"/>
                                      </p:to>
                                    </p:set>
                                    <p:anim calcmode="lin" valueType="num">
                                      <p:cBhvr>
                                        <p:cTn id="152" dur="100" fill="hold"/>
                                        <p:tgtEl>
                                          <p:spTgt spid="187421"/>
                                        </p:tgtEl>
                                        <p:attrNameLst>
                                          <p:attrName>ppt_w</p:attrName>
                                        </p:attrNameLst>
                                      </p:cBhvr>
                                      <p:tavLst>
                                        <p:tav tm="0">
                                          <p:val>
                                            <p:fltVal val="0"/>
                                          </p:val>
                                        </p:tav>
                                        <p:tav tm="100000">
                                          <p:val>
                                            <p:strVal val="#ppt_w"/>
                                          </p:val>
                                        </p:tav>
                                      </p:tavLst>
                                    </p:anim>
                                    <p:anim calcmode="lin" valueType="num">
                                      <p:cBhvr>
                                        <p:cTn id="153" dur="100" fill="hold"/>
                                        <p:tgtEl>
                                          <p:spTgt spid="187421"/>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4000"/>
                            </p:stCondLst>
                            <p:childTnLst>
                              <p:par>
                                <p:cTn id="155" presetID="23" presetClass="entr" presetSubtype="16" fill="hold" grpId="0" nodeType="afterEffect">
                                  <p:stCondLst>
                                    <p:cond delay="0"/>
                                  </p:stCondLst>
                                  <p:childTnLst>
                                    <p:set>
                                      <p:cBhvr>
                                        <p:cTn id="156" dur="1" fill="hold">
                                          <p:stCondLst>
                                            <p:cond delay="0"/>
                                          </p:stCondLst>
                                        </p:cTn>
                                        <p:tgtEl>
                                          <p:spTgt spid="187420"/>
                                        </p:tgtEl>
                                        <p:attrNameLst>
                                          <p:attrName>style.visibility</p:attrName>
                                        </p:attrNameLst>
                                      </p:cBhvr>
                                      <p:to>
                                        <p:strVal val="visible"/>
                                      </p:to>
                                    </p:set>
                                    <p:anim calcmode="lin" valueType="num">
                                      <p:cBhvr>
                                        <p:cTn id="157" dur="100" fill="hold"/>
                                        <p:tgtEl>
                                          <p:spTgt spid="187420"/>
                                        </p:tgtEl>
                                        <p:attrNameLst>
                                          <p:attrName>ppt_w</p:attrName>
                                        </p:attrNameLst>
                                      </p:cBhvr>
                                      <p:tavLst>
                                        <p:tav tm="0">
                                          <p:val>
                                            <p:fltVal val="0"/>
                                          </p:val>
                                        </p:tav>
                                        <p:tav tm="100000">
                                          <p:val>
                                            <p:strVal val="#ppt_w"/>
                                          </p:val>
                                        </p:tav>
                                      </p:tavLst>
                                    </p:anim>
                                    <p:anim calcmode="lin" valueType="num">
                                      <p:cBhvr>
                                        <p:cTn id="158" dur="100" fill="hold"/>
                                        <p:tgtEl>
                                          <p:spTgt spid="187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4100"/>
                            </p:stCondLst>
                            <p:childTnLst>
                              <p:par>
                                <p:cTn id="160" presetID="23" presetClass="entr" presetSubtype="16" fill="hold" grpId="0" nodeType="afterEffect">
                                  <p:stCondLst>
                                    <p:cond delay="0"/>
                                  </p:stCondLst>
                                  <p:childTnLst>
                                    <p:set>
                                      <p:cBhvr>
                                        <p:cTn id="161" dur="1" fill="hold">
                                          <p:stCondLst>
                                            <p:cond delay="0"/>
                                          </p:stCondLst>
                                        </p:cTn>
                                        <p:tgtEl>
                                          <p:spTgt spid="187419"/>
                                        </p:tgtEl>
                                        <p:attrNameLst>
                                          <p:attrName>style.visibility</p:attrName>
                                        </p:attrNameLst>
                                      </p:cBhvr>
                                      <p:to>
                                        <p:strVal val="visible"/>
                                      </p:to>
                                    </p:set>
                                    <p:anim calcmode="lin" valueType="num">
                                      <p:cBhvr>
                                        <p:cTn id="162" dur="100" fill="hold"/>
                                        <p:tgtEl>
                                          <p:spTgt spid="187419"/>
                                        </p:tgtEl>
                                        <p:attrNameLst>
                                          <p:attrName>ppt_w</p:attrName>
                                        </p:attrNameLst>
                                      </p:cBhvr>
                                      <p:tavLst>
                                        <p:tav tm="0">
                                          <p:val>
                                            <p:fltVal val="0"/>
                                          </p:val>
                                        </p:tav>
                                        <p:tav tm="100000">
                                          <p:val>
                                            <p:strVal val="#ppt_w"/>
                                          </p:val>
                                        </p:tav>
                                      </p:tavLst>
                                    </p:anim>
                                    <p:anim calcmode="lin" valueType="num">
                                      <p:cBhvr>
                                        <p:cTn id="163" dur="100" fill="hold"/>
                                        <p:tgtEl>
                                          <p:spTgt spid="187419"/>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4200"/>
                            </p:stCondLst>
                            <p:childTnLst>
                              <p:par>
                                <p:cTn id="165" presetID="23" presetClass="entr" presetSubtype="16" fill="hold" grpId="0" nodeType="afterEffect">
                                  <p:stCondLst>
                                    <p:cond delay="0"/>
                                  </p:stCondLst>
                                  <p:childTnLst>
                                    <p:set>
                                      <p:cBhvr>
                                        <p:cTn id="166" dur="1" fill="hold">
                                          <p:stCondLst>
                                            <p:cond delay="0"/>
                                          </p:stCondLst>
                                        </p:cTn>
                                        <p:tgtEl>
                                          <p:spTgt spid="187418"/>
                                        </p:tgtEl>
                                        <p:attrNameLst>
                                          <p:attrName>style.visibility</p:attrName>
                                        </p:attrNameLst>
                                      </p:cBhvr>
                                      <p:to>
                                        <p:strVal val="visible"/>
                                      </p:to>
                                    </p:set>
                                    <p:anim calcmode="lin" valueType="num">
                                      <p:cBhvr>
                                        <p:cTn id="167" dur="100" fill="hold"/>
                                        <p:tgtEl>
                                          <p:spTgt spid="187418"/>
                                        </p:tgtEl>
                                        <p:attrNameLst>
                                          <p:attrName>ppt_w</p:attrName>
                                        </p:attrNameLst>
                                      </p:cBhvr>
                                      <p:tavLst>
                                        <p:tav tm="0">
                                          <p:val>
                                            <p:fltVal val="0"/>
                                          </p:val>
                                        </p:tav>
                                        <p:tav tm="100000">
                                          <p:val>
                                            <p:strVal val="#ppt_w"/>
                                          </p:val>
                                        </p:tav>
                                      </p:tavLst>
                                    </p:anim>
                                    <p:anim calcmode="lin" valueType="num">
                                      <p:cBhvr>
                                        <p:cTn id="168" dur="100" fill="hold"/>
                                        <p:tgtEl>
                                          <p:spTgt spid="187418"/>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4300"/>
                            </p:stCondLst>
                            <p:childTnLst>
                              <p:par>
                                <p:cTn id="170" presetID="23" presetClass="entr" presetSubtype="16" fill="hold" grpId="0" nodeType="afterEffect">
                                  <p:stCondLst>
                                    <p:cond delay="0"/>
                                  </p:stCondLst>
                                  <p:childTnLst>
                                    <p:set>
                                      <p:cBhvr>
                                        <p:cTn id="171" dur="1" fill="hold">
                                          <p:stCondLst>
                                            <p:cond delay="0"/>
                                          </p:stCondLst>
                                        </p:cTn>
                                        <p:tgtEl>
                                          <p:spTgt spid="187435"/>
                                        </p:tgtEl>
                                        <p:attrNameLst>
                                          <p:attrName>style.visibility</p:attrName>
                                        </p:attrNameLst>
                                      </p:cBhvr>
                                      <p:to>
                                        <p:strVal val="visible"/>
                                      </p:to>
                                    </p:set>
                                    <p:anim calcmode="lin" valueType="num">
                                      <p:cBhvr>
                                        <p:cTn id="172" dur="100" fill="hold"/>
                                        <p:tgtEl>
                                          <p:spTgt spid="187435"/>
                                        </p:tgtEl>
                                        <p:attrNameLst>
                                          <p:attrName>ppt_w</p:attrName>
                                        </p:attrNameLst>
                                      </p:cBhvr>
                                      <p:tavLst>
                                        <p:tav tm="0">
                                          <p:val>
                                            <p:fltVal val="0"/>
                                          </p:val>
                                        </p:tav>
                                        <p:tav tm="100000">
                                          <p:val>
                                            <p:strVal val="#ppt_w"/>
                                          </p:val>
                                        </p:tav>
                                      </p:tavLst>
                                    </p:anim>
                                    <p:anim calcmode="lin" valueType="num">
                                      <p:cBhvr>
                                        <p:cTn id="173" dur="100" fill="hold"/>
                                        <p:tgtEl>
                                          <p:spTgt spid="187435"/>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4400"/>
                            </p:stCondLst>
                            <p:childTnLst>
                              <p:par>
                                <p:cTn id="175" presetID="23" presetClass="entr" presetSubtype="16" fill="hold" grpId="0" nodeType="afterEffect">
                                  <p:stCondLst>
                                    <p:cond delay="0"/>
                                  </p:stCondLst>
                                  <p:childTnLst>
                                    <p:set>
                                      <p:cBhvr>
                                        <p:cTn id="176" dur="1" fill="hold">
                                          <p:stCondLst>
                                            <p:cond delay="0"/>
                                          </p:stCondLst>
                                        </p:cTn>
                                        <p:tgtEl>
                                          <p:spTgt spid="187434"/>
                                        </p:tgtEl>
                                        <p:attrNameLst>
                                          <p:attrName>style.visibility</p:attrName>
                                        </p:attrNameLst>
                                      </p:cBhvr>
                                      <p:to>
                                        <p:strVal val="visible"/>
                                      </p:to>
                                    </p:set>
                                    <p:anim calcmode="lin" valueType="num">
                                      <p:cBhvr>
                                        <p:cTn id="177" dur="100" fill="hold"/>
                                        <p:tgtEl>
                                          <p:spTgt spid="187434"/>
                                        </p:tgtEl>
                                        <p:attrNameLst>
                                          <p:attrName>ppt_w</p:attrName>
                                        </p:attrNameLst>
                                      </p:cBhvr>
                                      <p:tavLst>
                                        <p:tav tm="0">
                                          <p:val>
                                            <p:fltVal val="0"/>
                                          </p:val>
                                        </p:tav>
                                        <p:tav tm="100000">
                                          <p:val>
                                            <p:strVal val="#ppt_w"/>
                                          </p:val>
                                        </p:tav>
                                      </p:tavLst>
                                    </p:anim>
                                    <p:anim calcmode="lin" valueType="num">
                                      <p:cBhvr>
                                        <p:cTn id="178" dur="100" fill="hold"/>
                                        <p:tgtEl>
                                          <p:spTgt spid="187434"/>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4500"/>
                            </p:stCondLst>
                            <p:childTnLst>
                              <p:par>
                                <p:cTn id="180" presetID="23" presetClass="entr" presetSubtype="16" fill="hold" grpId="0" nodeType="afterEffect">
                                  <p:stCondLst>
                                    <p:cond delay="0"/>
                                  </p:stCondLst>
                                  <p:childTnLst>
                                    <p:set>
                                      <p:cBhvr>
                                        <p:cTn id="181" dur="1" fill="hold">
                                          <p:stCondLst>
                                            <p:cond delay="0"/>
                                          </p:stCondLst>
                                        </p:cTn>
                                        <p:tgtEl>
                                          <p:spTgt spid="187433"/>
                                        </p:tgtEl>
                                        <p:attrNameLst>
                                          <p:attrName>style.visibility</p:attrName>
                                        </p:attrNameLst>
                                      </p:cBhvr>
                                      <p:to>
                                        <p:strVal val="visible"/>
                                      </p:to>
                                    </p:set>
                                    <p:anim calcmode="lin" valueType="num">
                                      <p:cBhvr>
                                        <p:cTn id="182" dur="100" fill="hold"/>
                                        <p:tgtEl>
                                          <p:spTgt spid="187433"/>
                                        </p:tgtEl>
                                        <p:attrNameLst>
                                          <p:attrName>ppt_w</p:attrName>
                                        </p:attrNameLst>
                                      </p:cBhvr>
                                      <p:tavLst>
                                        <p:tav tm="0">
                                          <p:val>
                                            <p:fltVal val="0"/>
                                          </p:val>
                                        </p:tav>
                                        <p:tav tm="100000">
                                          <p:val>
                                            <p:strVal val="#ppt_w"/>
                                          </p:val>
                                        </p:tav>
                                      </p:tavLst>
                                    </p:anim>
                                    <p:anim calcmode="lin" valueType="num">
                                      <p:cBhvr>
                                        <p:cTn id="183" dur="100" fill="hold"/>
                                        <p:tgtEl>
                                          <p:spTgt spid="187433"/>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4600"/>
                            </p:stCondLst>
                            <p:childTnLst>
                              <p:par>
                                <p:cTn id="185" presetID="23" presetClass="entr" presetSubtype="16" fill="hold" grpId="0" nodeType="afterEffect">
                                  <p:stCondLst>
                                    <p:cond delay="0"/>
                                  </p:stCondLst>
                                  <p:childTnLst>
                                    <p:set>
                                      <p:cBhvr>
                                        <p:cTn id="186" dur="1" fill="hold">
                                          <p:stCondLst>
                                            <p:cond delay="0"/>
                                          </p:stCondLst>
                                        </p:cTn>
                                        <p:tgtEl>
                                          <p:spTgt spid="187432"/>
                                        </p:tgtEl>
                                        <p:attrNameLst>
                                          <p:attrName>style.visibility</p:attrName>
                                        </p:attrNameLst>
                                      </p:cBhvr>
                                      <p:to>
                                        <p:strVal val="visible"/>
                                      </p:to>
                                    </p:set>
                                    <p:anim calcmode="lin" valueType="num">
                                      <p:cBhvr>
                                        <p:cTn id="187" dur="100" fill="hold"/>
                                        <p:tgtEl>
                                          <p:spTgt spid="187432"/>
                                        </p:tgtEl>
                                        <p:attrNameLst>
                                          <p:attrName>ppt_w</p:attrName>
                                        </p:attrNameLst>
                                      </p:cBhvr>
                                      <p:tavLst>
                                        <p:tav tm="0">
                                          <p:val>
                                            <p:fltVal val="0"/>
                                          </p:val>
                                        </p:tav>
                                        <p:tav tm="100000">
                                          <p:val>
                                            <p:strVal val="#ppt_w"/>
                                          </p:val>
                                        </p:tav>
                                      </p:tavLst>
                                    </p:anim>
                                    <p:anim calcmode="lin" valueType="num">
                                      <p:cBhvr>
                                        <p:cTn id="188" dur="100" fill="hold"/>
                                        <p:tgtEl>
                                          <p:spTgt spid="187432"/>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4700"/>
                            </p:stCondLst>
                            <p:childTnLst>
                              <p:par>
                                <p:cTn id="190" presetID="23" presetClass="entr" presetSubtype="16" fill="hold" grpId="0" nodeType="afterEffect">
                                  <p:stCondLst>
                                    <p:cond delay="0"/>
                                  </p:stCondLst>
                                  <p:childTnLst>
                                    <p:set>
                                      <p:cBhvr>
                                        <p:cTn id="191" dur="1" fill="hold">
                                          <p:stCondLst>
                                            <p:cond delay="0"/>
                                          </p:stCondLst>
                                        </p:cTn>
                                        <p:tgtEl>
                                          <p:spTgt spid="187431"/>
                                        </p:tgtEl>
                                        <p:attrNameLst>
                                          <p:attrName>style.visibility</p:attrName>
                                        </p:attrNameLst>
                                      </p:cBhvr>
                                      <p:to>
                                        <p:strVal val="visible"/>
                                      </p:to>
                                    </p:set>
                                    <p:anim calcmode="lin" valueType="num">
                                      <p:cBhvr>
                                        <p:cTn id="192" dur="100" fill="hold"/>
                                        <p:tgtEl>
                                          <p:spTgt spid="187431"/>
                                        </p:tgtEl>
                                        <p:attrNameLst>
                                          <p:attrName>ppt_w</p:attrName>
                                        </p:attrNameLst>
                                      </p:cBhvr>
                                      <p:tavLst>
                                        <p:tav tm="0">
                                          <p:val>
                                            <p:fltVal val="0"/>
                                          </p:val>
                                        </p:tav>
                                        <p:tav tm="100000">
                                          <p:val>
                                            <p:strVal val="#ppt_w"/>
                                          </p:val>
                                        </p:tav>
                                      </p:tavLst>
                                    </p:anim>
                                    <p:anim calcmode="lin" valueType="num">
                                      <p:cBhvr>
                                        <p:cTn id="193" dur="100" fill="hold"/>
                                        <p:tgtEl>
                                          <p:spTgt spid="187431"/>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4800"/>
                            </p:stCondLst>
                            <p:childTnLst>
                              <p:par>
                                <p:cTn id="195" presetID="23" presetClass="entr" presetSubtype="16" fill="hold" grpId="0" nodeType="afterEffect">
                                  <p:stCondLst>
                                    <p:cond delay="0"/>
                                  </p:stCondLst>
                                  <p:childTnLst>
                                    <p:set>
                                      <p:cBhvr>
                                        <p:cTn id="196" dur="1" fill="hold">
                                          <p:stCondLst>
                                            <p:cond delay="0"/>
                                          </p:stCondLst>
                                        </p:cTn>
                                        <p:tgtEl>
                                          <p:spTgt spid="187430"/>
                                        </p:tgtEl>
                                        <p:attrNameLst>
                                          <p:attrName>style.visibility</p:attrName>
                                        </p:attrNameLst>
                                      </p:cBhvr>
                                      <p:to>
                                        <p:strVal val="visible"/>
                                      </p:to>
                                    </p:set>
                                    <p:anim calcmode="lin" valueType="num">
                                      <p:cBhvr>
                                        <p:cTn id="197" dur="100" fill="hold"/>
                                        <p:tgtEl>
                                          <p:spTgt spid="187430"/>
                                        </p:tgtEl>
                                        <p:attrNameLst>
                                          <p:attrName>ppt_w</p:attrName>
                                        </p:attrNameLst>
                                      </p:cBhvr>
                                      <p:tavLst>
                                        <p:tav tm="0">
                                          <p:val>
                                            <p:fltVal val="0"/>
                                          </p:val>
                                        </p:tav>
                                        <p:tav tm="100000">
                                          <p:val>
                                            <p:strVal val="#ppt_w"/>
                                          </p:val>
                                        </p:tav>
                                      </p:tavLst>
                                    </p:anim>
                                    <p:anim calcmode="lin" valueType="num">
                                      <p:cBhvr>
                                        <p:cTn id="198" dur="100" fill="hold"/>
                                        <p:tgtEl>
                                          <p:spTgt spid="187430"/>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900"/>
                            </p:stCondLst>
                            <p:childTnLst>
                              <p:par>
                                <p:cTn id="200" presetID="23" presetClass="entr" presetSubtype="16" fill="hold" grpId="0" nodeType="afterEffect">
                                  <p:stCondLst>
                                    <p:cond delay="0"/>
                                  </p:stCondLst>
                                  <p:childTnLst>
                                    <p:set>
                                      <p:cBhvr>
                                        <p:cTn id="201" dur="1" fill="hold">
                                          <p:stCondLst>
                                            <p:cond delay="0"/>
                                          </p:stCondLst>
                                        </p:cTn>
                                        <p:tgtEl>
                                          <p:spTgt spid="187429"/>
                                        </p:tgtEl>
                                        <p:attrNameLst>
                                          <p:attrName>style.visibility</p:attrName>
                                        </p:attrNameLst>
                                      </p:cBhvr>
                                      <p:to>
                                        <p:strVal val="visible"/>
                                      </p:to>
                                    </p:set>
                                    <p:anim calcmode="lin" valueType="num">
                                      <p:cBhvr>
                                        <p:cTn id="202" dur="100" fill="hold"/>
                                        <p:tgtEl>
                                          <p:spTgt spid="187429"/>
                                        </p:tgtEl>
                                        <p:attrNameLst>
                                          <p:attrName>ppt_w</p:attrName>
                                        </p:attrNameLst>
                                      </p:cBhvr>
                                      <p:tavLst>
                                        <p:tav tm="0">
                                          <p:val>
                                            <p:fltVal val="0"/>
                                          </p:val>
                                        </p:tav>
                                        <p:tav tm="100000">
                                          <p:val>
                                            <p:strVal val="#ppt_w"/>
                                          </p:val>
                                        </p:tav>
                                      </p:tavLst>
                                    </p:anim>
                                    <p:anim calcmode="lin" valueType="num">
                                      <p:cBhvr>
                                        <p:cTn id="203" dur="100" fill="hold"/>
                                        <p:tgtEl>
                                          <p:spTgt spid="187429"/>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5000"/>
                            </p:stCondLst>
                            <p:childTnLst>
                              <p:par>
                                <p:cTn id="205" presetID="23" presetClass="entr" presetSubtype="16" fill="hold" grpId="0" nodeType="afterEffect">
                                  <p:stCondLst>
                                    <p:cond delay="0"/>
                                  </p:stCondLst>
                                  <p:childTnLst>
                                    <p:set>
                                      <p:cBhvr>
                                        <p:cTn id="206" dur="1" fill="hold">
                                          <p:stCondLst>
                                            <p:cond delay="0"/>
                                          </p:stCondLst>
                                        </p:cTn>
                                        <p:tgtEl>
                                          <p:spTgt spid="187428"/>
                                        </p:tgtEl>
                                        <p:attrNameLst>
                                          <p:attrName>style.visibility</p:attrName>
                                        </p:attrNameLst>
                                      </p:cBhvr>
                                      <p:to>
                                        <p:strVal val="visible"/>
                                      </p:to>
                                    </p:set>
                                    <p:anim calcmode="lin" valueType="num">
                                      <p:cBhvr>
                                        <p:cTn id="207" dur="100" fill="hold"/>
                                        <p:tgtEl>
                                          <p:spTgt spid="187428"/>
                                        </p:tgtEl>
                                        <p:attrNameLst>
                                          <p:attrName>ppt_w</p:attrName>
                                        </p:attrNameLst>
                                      </p:cBhvr>
                                      <p:tavLst>
                                        <p:tav tm="0">
                                          <p:val>
                                            <p:fltVal val="0"/>
                                          </p:val>
                                        </p:tav>
                                        <p:tav tm="100000">
                                          <p:val>
                                            <p:strVal val="#ppt_w"/>
                                          </p:val>
                                        </p:tav>
                                      </p:tavLst>
                                    </p:anim>
                                    <p:anim calcmode="lin" valueType="num">
                                      <p:cBhvr>
                                        <p:cTn id="208" dur="100" fill="hold"/>
                                        <p:tgtEl>
                                          <p:spTgt spid="187428"/>
                                        </p:tgtEl>
                                        <p:attrNameLst>
                                          <p:attrName>ppt_h</p:attrName>
                                        </p:attrNameLst>
                                      </p:cBhvr>
                                      <p:tavLst>
                                        <p:tav tm="0">
                                          <p:val>
                                            <p:fltVal val="0"/>
                                          </p:val>
                                        </p:tav>
                                        <p:tav tm="100000">
                                          <p:val>
                                            <p:strVal val="#ppt_h"/>
                                          </p:val>
                                        </p:tav>
                                      </p:tavLst>
                                    </p:anim>
                                  </p:childTnLst>
                                </p:cTn>
                              </p:par>
                            </p:childTnLst>
                          </p:cTn>
                        </p:par>
                        <p:par>
                          <p:cTn id="209" fill="hold">
                            <p:stCondLst>
                              <p:cond delay="5100"/>
                            </p:stCondLst>
                            <p:childTnLst>
                              <p:par>
                                <p:cTn id="210" presetID="10" presetClass="entr" presetSubtype="0" fill="hold" grpId="0" nodeType="afterEffect">
                                  <p:stCondLst>
                                    <p:cond delay="0"/>
                                  </p:stCondLst>
                                  <p:childTnLst>
                                    <p:set>
                                      <p:cBhvr>
                                        <p:cTn id="211" dur="1" fill="hold">
                                          <p:stCondLst>
                                            <p:cond delay="0"/>
                                          </p:stCondLst>
                                        </p:cTn>
                                        <p:tgtEl>
                                          <p:spTgt spid="187459"/>
                                        </p:tgtEl>
                                        <p:attrNameLst>
                                          <p:attrName>style.visibility</p:attrName>
                                        </p:attrNameLst>
                                      </p:cBhvr>
                                      <p:to>
                                        <p:strVal val="visible"/>
                                      </p:to>
                                    </p:set>
                                    <p:animEffect transition="in" filter="fade">
                                      <p:cBhvr>
                                        <p:cTn id="212" dur="500"/>
                                        <p:tgtEl>
                                          <p:spTgt spid="187459"/>
                                        </p:tgtEl>
                                      </p:cBhvr>
                                    </p:animEffect>
                                  </p:childTnLst>
                                </p:cTn>
                              </p:par>
                              <p:par>
                                <p:cTn id="213" presetID="10" presetClass="entr" presetSubtype="0" fill="hold" grpId="0" nodeType="withEffect">
                                  <p:stCondLst>
                                    <p:cond delay="0"/>
                                  </p:stCondLst>
                                  <p:childTnLst>
                                    <p:set>
                                      <p:cBhvr>
                                        <p:cTn id="214" dur="1" fill="hold">
                                          <p:stCondLst>
                                            <p:cond delay="0"/>
                                          </p:stCondLst>
                                        </p:cTn>
                                        <p:tgtEl>
                                          <p:spTgt spid="187458"/>
                                        </p:tgtEl>
                                        <p:attrNameLst>
                                          <p:attrName>style.visibility</p:attrName>
                                        </p:attrNameLst>
                                      </p:cBhvr>
                                      <p:to>
                                        <p:strVal val="visible"/>
                                      </p:to>
                                    </p:set>
                                    <p:animEffect transition="in" filter="fade">
                                      <p:cBhvr>
                                        <p:cTn id="215" dur="500"/>
                                        <p:tgtEl>
                                          <p:spTgt spid="187458"/>
                                        </p:tgtEl>
                                      </p:cBhvr>
                                    </p:animEffect>
                                  </p:childTnLst>
                                </p:cTn>
                              </p:par>
                            </p:childTnLst>
                          </p:cTn>
                        </p:par>
                        <p:par>
                          <p:cTn id="216" fill="hold">
                            <p:stCondLst>
                              <p:cond delay="5600"/>
                            </p:stCondLst>
                            <p:childTnLst>
                              <p:par>
                                <p:cTn id="217" presetID="23" presetClass="entr" presetSubtype="16" fill="hold" grpId="0" nodeType="afterEffect">
                                  <p:stCondLst>
                                    <p:cond delay="0"/>
                                  </p:stCondLst>
                                  <p:childTnLst>
                                    <p:set>
                                      <p:cBhvr>
                                        <p:cTn id="218" dur="1" fill="hold">
                                          <p:stCondLst>
                                            <p:cond delay="0"/>
                                          </p:stCondLst>
                                        </p:cTn>
                                        <p:tgtEl>
                                          <p:spTgt spid="187436"/>
                                        </p:tgtEl>
                                        <p:attrNameLst>
                                          <p:attrName>style.visibility</p:attrName>
                                        </p:attrNameLst>
                                      </p:cBhvr>
                                      <p:to>
                                        <p:strVal val="visible"/>
                                      </p:to>
                                    </p:set>
                                    <p:anim calcmode="lin" valueType="num">
                                      <p:cBhvr>
                                        <p:cTn id="219" dur="500" fill="hold"/>
                                        <p:tgtEl>
                                          <p:spTgt spid="187436"/>
                                        </p:tgtEl>
                                        <p:attrNameLst>
                                          <p:attrName>ppt_w</p:attrName>
                                        </p:attrNameLst>
                                      </p:cBhvr>
                                      <p:tavLst>
                                        <p:tav tm="0">
                                          <p:val>
                                            <p:fltVal val="0"/>
                                          </p:val>
                                        </p:tav>
                                        <p:tav tm="100000">
                                          <p:val>
                                            <p:strVal val="#ppt_w"/>
                                          </p:val>
                                        </p:tav>
                                      </p:tavLst>
                                    </p:anim>
                                    <p:anim calcmode="lin" valueType="num">
                                      <p:cBhvr>
                                        <p:cTn id="220" dur="500" fill="hold"/>
                                        <p:tgtEl>
                                          <p:spTgt spid="187436"/>
                                        </p:tgtEl>
                                        <p:attrNameLst>
                                          <p:attrName>ppt_h</p:attrName>
                                        </p:attrNameLst>
                                      </p:cBhvr>
                                      <p:tavLst>
                                        <p:tav tm="0">
                                          <p:val>
                                            <p:fltVal val="0"/>
                                          </p:val>
                                        </p:tav>
                                        <p:tav tm="100000">
                                          <p:val>
                                            <p:strVal val="#ppt_h"/>
                                          </p:val>
                                        </p:tav>
                                      </p:tavLst>
                                    </p:anim>
                                  </p:childTnLst>
                                </p:cTn>
                              </p:par>
                              <p:par>
                                <p:cTn id="221" presetID="23" presetClass="entr" presetSubtype="16" fill="hold" grpId="0" nodeType="withEffect">
                                  <p:stCondLst>
                                    <p:cond delay="0"/>
                                  </p:stCondLst>
                                  <p:childTnLst>
                                    <p:set>
                                      <p:cBhvr>
                                        <p:cTn id="222" dur="1" fill="hold">
                                          <p:stCondLst>
                                            <p:cond delay="0"/>
                                          </p:stCondLst>
                                        </p:cTn>
                                        <p:tgtEl>
                                          <p:spTgt spid="187437"/>
                                        </p:tgtEl>
                                        <p:attrNameLst>
                                          <p:attrName>style.visibility</p:attrName>
                                        </p:attrNameLst>
                                      </p:cBhvr>
                                      <p:to>
                                        <p:strVal val="visible"/>
                                      </p:to>
                                    </p:set>
                                    <p:anim calcmode="lin" valueType="num">
                                      <p:cBhvr>
                                        <p:cTn id="223" dur="500" fill="hold"/>
                                        <p:tgtEl>
                                          <p:spTgt spid="187437"/>
                                        </p:tgtEl>
                                        <p:attrNameLst>
                                          <p:attrName>ppt_w</p:attrName>
                                        </p:attrNameLst>
                                      </p:cBhvr>
                                      <p:tavLst>
                                        <p:tav tm="0">
                                          <p:val>
                                            <p:fltVal val="0"/>
                                          </p:val>
                                        </p:tav>
                                        <p:tav tm="100000">
                                          <p:val>
                                            <p:strVal val="#ppt_w"/>
                                          </p:val>
                                        </p:tav>
                                      </p:tavLst>
                                    </p:anim>
                                    <p:anim calcmode="lin" valueType="num">
                                      <p:cBhvr>
                                        <p:cTn id="224" dur="500" fill="hold"/>
                                        <p:tgtEl>
                                          <p:spTgt spid="187437"/>
                                        </p:tgtEl>
                                        <p:attrNameLst>
                                          <p:attrName>ppt_h</p:attrName>
                                        </p:attrNameLst>
                                      </p:cBhvr>
                                      <p:tavLst>
                                        <p:tav tm="0">
                                          <p:val>
                                            <p:fltVal val="0"/>
                                          </p:val>
                                        </p:tav>
                                        <p:tav tm="100000">
                                          <p:val>
                                            <p:strVal val="#ppt_h"/>
                                          </p:val>
                                        </p:tav>
                                      </p:tavLst>
                                    </p:anim>
                                  </p:childTnLst>
                                </p:cTn>
                              </p:par>
                            </p:childTnLst>
                          </p:cTn>
                        </p:par>
                        <p:par>
                          <p:cTn id="225" fill="hold" nodeType="afterGroup">
                            <p:stCondLst>
                              <p:cond delay="6100"/>
                            </p:stCondLst>
                            <p:childTnLst>
                              <p:par>
                                <p:cTn id="226" presetID="23" presetClass="entr" presetSubtype="16" fill="hold" grpId="0" nodeType="afterEffect">
                                  <p:stCondLst>
                                    <p:cond delay="0"/>
                                  </p:stCondLst>
                                  <p:childTnLst>
                                    <p:set>
                                      <p:cBhvr>
                                        <p:cTn id="227" dur="1" fill="hold">
                                          <p:stCondLst>
                                            <p:cond delay="0"/>
                                          </p:stCondLst>
                                        </p:cTn>
                                        <p:tgtEl>
                                          <p:spTgt spid="187447"/>
                                        </p:tgtEl>
                                        <p:attrNameLst>
                                          <p:attrName>style.visibility</p:attrName>
                                        </p:attrNameLst>
                                      </p:cBhvr>
                                      <p:to>
                                        <p:strVal val="visible"/>
                                      </p:to>
                                    </p:set>
                                    <p:anim calcmode="lin" valueType="num">
                                      <p:cBhvr>
                                        <p:cTn id="228" dur="100" fill="hold"/>
                                        <p:tgtEl>
                                          <p:spTgt spid="187447"/>
                                        </p:tgtEl>
                                        <p:attrNameLst>
                                          <p:attrName>ppt_w</p:attrName>
                                        </p:attrNameLst>
                                      </p:cBhvr>
                                      <p:tavLst>
                                        <p:tav tm="0">
                                          <p:val>
                                            <p:fltVal val="0"/>
                                          </p:val>
                                        </p:tav>
                                        <p:tav tm="100000">
                                          <p:val>
                                            <p:strVal val="#ppt_w"/>
                                          </p:val>
                                        </p:tav>
                                      </p:tavLst>
                                    </p:anim>
                                    <p:anim calcmode="lin" valueType="num">
                                      <p:cBhvr>
                                        <p:cTn id="229" dur="100" fill="hold"/>
                                        <p:tgtEl>
                                          <p:spTgt spid="187447"/>
                                        </p:tgtEl>
                                        <p:attrNameLst>
                                          <p:attrName>ppt_h</p:attrName>
                                        </p:attrNameLst>
                                      </p:cBhvr>
                                      <p:tavLst>
                                        <p:tav tm="0">
                                          <p:val>
                                            <p:fltVal val="0"/>
                                          </p:val>
                                        </p:tav>
                                        <p:tav tm="100000">
                                          <p:val>
                                            <p:strVal val="#ppt_h"/>
                                          </p:val>
                                        </p:tav>
                                      </p:tavLst>
                                    </p:anim>
                                  </p:childTnLst>
                                </p:cTn>
                              </p:par>
                            </p:childTnLst>
                          </p:cTn>
                        </p:par>
                        <p:par>
                          <p:cTn id="230" fill="hold" nodeType="afterGroup">
                            <p:stCondLst>
                              <p:cond delay="6200"/>
                            </p:stCondLst>
                            <p:childTnLst>
                              <p:par>
                                <p:cTn id="231" presetID="23" presetClass="entr" presetSubtype="16" fill="hold" grpId="0" nodeType="afterEffect">
                                  <p:stCondLst>
                                    <p:cond delay="0"/>
                                  </p:stCondLst>
                                  <p:childTnLst>
                                    <p:set>
                                      <p:cBhvr>
                                        <p:cTn id="232" dur="1" fill="hold">
                                          <p:stCondLst>
                                            <p:cond delay="0"/>
                                          </p:stCondLst>
                                        </p:cTn>
                                        <p:tgtEl>
                                          <p:spTgt spid="187446"/>
                                        </p:tgtEl>
                                        <p:attrNameLst>
                                          <p:attrName>style.visibility</p:attrName>
                                        </p:attrNameLst>
                                      </p:cBhvr>
                                      <p:to>
                                        <p:strVal val="visible"/>
                                      </p:to>
                                    </p:set>
                                    <p:anim calcmode="lin" valueType="num">
                                      <p:cBhvr>
                                        <p:cTn id="233" dur="100" fill="hold"/>
                                        <p:tgtEl>
                                          <p:spTgt spid="187446"/>
                                        </p:tgtEl>
                                        <p:attrNameLst>
                                          <p:attrName>ppt_w</p:attrName>
                                        </p:attrNameLst>
                                      </p:cBhvr>
                                      <p:tavLst>
                                        <p:tav tm="0">
                                          <p:val>
                                            <p:fltVal val="0"/>
                                          </p:val>
                                        </p:tav>
                                        <p:tav tm="100000">
                                          <p:val>
                                            <p:strVal val="#ppt_w"/>
                                          </p:val>
                                        </p:tav>
                                      </p:tavLst>
                                    </p:anim>
                                    <p:anim calcmode="lin" valueType="num">
                                      <p:cBhvr>
                                        <p:cTn id="234" dur="100" fill="hold"/>
                                        <p:tgtEl>
                                          <p:spTgt spid="187446"/>
                                        </p:tgtEl>
                                        <p:attrNameLst>
                                          <p:attrName>ppt_h</p:attrName>
                                        </p:attrNameLst>
                                      </p:cBhvr>
                                      <p:tavLst>
                                        <p:tav tm="0">
                                          <p:val>
                                            <p:fltVal val="0"/>
                                          </p:val>
                                        </p:tav>
                                        <p:tav tm="100000">
                                          <p:val>
                                            <p:strVal val="#ppt_h"/>
                                          </p:val>
                                        </p:tav>
                                      </p:tavLst>
                                    </p:anim>
                                  </p:childTnLst>
                                </p:cTn>
                              </p:par>
                            </p:childTnLst>
                          </p:cTn>
                        </p:par>
                        <p:par>
                          <p:cTn id="235" fill="hold" nodeType="afterGroup">
                            <p:stCondLst>
                              <p:cond delay="6300"/>
                            </p:stCondLst>
                            <p:childTnLst>
                              <p:par>
                                <p:cTn id="236" presetID="23" presetClass="entr" presetSubtype="16" fill="hold" grpId="0" nodeType="afterEffect">
                                  <p:stCondLst>
                                    <p:cond delay="0"/>
                                  </p:stCondLst>
                                  <p:childTnLst>
                                    <p:set>
                                      <p:cBhvr>
                                        <p:cTn id="237" dur="1" fill="hold">
                                          <p:stCondLst>
                                            <p:cond delay="0"/>
                                          </p:stCondLst>
                                        </p:cTn>
                                        <p:tgtEl>
                                          <p:spTgt spid="187445"/>
                                        </p:tgtEl>
                                        <p:attrNameLst>
                                          <p:attrName>style.visibility</p:attrName>
                                        </p:attrNameLst>
                                      </p:cBhvr>
                                      <p:to>
                                        <p:strVal val="visible"/>
                                      </p:to>
                                    </p:set>
                                    <p:anim calcmode="lin" valueType="num">
                                      <p:cBhvr>
                                        <p:cTn id="238" dur="100" fill="hold"/>
                                        <p:tgtEl>
                                          <p:spTgt spid="187445"/>
                                        </p:tgtEl>
                                        <p:attrNameLst>
                                          <p:attrName>ppt_w</p:attrName>
                                        </p:attrNameLst>
                                      </p:cBhvr>
                                      <p:tavLst>
                                        <p:tav tm="0">
                                          <p:val>
                                            <p:fltVal val="0"/>
                                          </p:val>
                                        </p:tav>
                                        <p:tav tm="100000">
                                          <p:val>
                                            <p:strVal val="#ppt_w"/>
                                          </p:val>
                                        </p:tav>
                                      </p:tavLst>
                                    </p:anim>
                                    <p:anim calcmode="lin" valueType="num">
                                      <p:cBhvr>
                                        <p:cTn id="239" dur="100" fill="hold"/>
                                        <p:tgtEl>
                                          <p:spTgt spid="187445"/>
                                        </p:tgtEl>
                                        <p:attrNameLst>
                                          <p:attrName>ppt_h</p:attrName>
                                        </p:attrNameLst>
                                      </p:cBhvr>
                                      <p:tavLst>
                                        <p:tav tm="0">
                                          <p:val>
                                            <p:fltVal val="0"/>
                                          </p:val>
                                        </p:tav>
                                        <p:tav tm="100000">
                                          <p:val>
                                            <p:strVal val="#ppt_h"/>
                                          </p:val>
                                        </p:tav>
                                      </p:tavLst>
                                    </p:anim>
                                  </p:childTnLst>
                                </p:cTn>
                              </p:par>
                            </p:childTnLst>
                          </p:cTn>
                        </p:par>
                        <p:par>
                          <p:cTn id="240" fill="hold" nodeType="afterGroup">
                            <p:stCondLst>
                              <p:cond delay="6400"/>
                            </p:stCondLst>
                            <p:childTnLst>
                              <p:par>
                                <p:cTn id="241" presetID="23" presetClass="entr" presetSubtype="16" fill="hold" grpId="0" nodeType="afterEffect">
                                  <p:stCondLst>
                                    <p:cond delay="0"/>
                                  </p:stCondLst>
                                  <p:childTnLst>
                                    <p:set>
                                      <p:cBhvr>
                                        <p:cTn id="242" dur="1" fill="hold">
                                          <p:stCondLst>
                                            <p:cond delay="0"/>
                                          </p:stCondLst>
                                        </p:cTn>
                                        <p:tgtEl>
                                          <p:spTgt spid="187444"/>
                                        </p:tgtEl>
                                        <p:attrNameLst>
                                          <p:attrName>style.visibility</p:attrName>
                                        </p:attrNameLst>
                                      </p:cBhvr>
                                      <p:to>
                                        <p:strVal val="visible"/>
                                      </p:to>
                                    </p:set>
                                    <p:anim calcmode="lin" valueType="num">
                                      <p:cBhvr>
                                        <p:cTn id="243" dur="100" fill="hold"/>
                                        <p:tgtEl>
                                          <p:spTgt spid="187444"/>
                                        </p:tgtEl>
                                        <p:attrNameLst>
                                          <p:attrName>ppt_w</p:attrName>
                                        </p:attrNameLst>
                                      </p:cBhvr>
                                      <p:tavLst>
                                        <p:tav tm="0">
                                          <p:val>
                                            <p:fltVal val="0"/>
                                          </p:val>
                                        </p:tav>
                                        <p:tav tm="100000">
                                          <p:val>
                                            <p:strVal val="#ppt_w"/>
                                          </p:val>
                                        </p:tav>
                                      </p:tavLst>
                                    </p:anim>
                                    <p:anim calcmode="lin" valueType="num">
                                      <p:cBhvr>
                                        <p:cTn id="244" dur="100" fill="hold"/>
                                        <p:tgtEl>
                                          <p:spTgt spid="187444"/>
                                        </p:tgtEl>
                                        <p:attrNameLst>
                                          <p:attrName>ppt_h</p:attrName>
                                        </p:attrNameLst>
                                      </p:cBhvr>
                                      <p:tavLst>
                                        <p:tav tm="0">
                                          <p:val>
                                            <p:fltVal val="0"/>
                                          </p:val>
                                        </p:tav>
                                        <p:tav tm="100000">
                                          <p:val>
                                            <p:strVal val="#ppt_h"/>
                                          </p:val>
                                        </p:tav>
                                      </p:tavLst>
                                    </p:anim>
                                  </p:childTnLst>
                                </p:cTn>
                              </p:par>
                            </p:childTnLst>
                          </p:cTn>
                        </p:par>
                        <p:par>
                          <p:cTn id="245" fill="hold" nodeType="afterGroup">
                            <p:stCondLst>
                              <p:cond delay="6500"/>
                            </p:stCondLst>
                            <p:childTnLst>
                              <p:par>
                                <p:cTn id="246" presetID="23" presetClass="entr" presetSubtype="16" fill="hold" grpId="0" nodeType="afterEffect">
                                  <p:stCondLst>
                                    <p:cond delay="0"/>
                                  </p:stCondLst>
                                  <p:childTnLst>
                                    <p:set>
                                      <p:cBhvr>
                                        <p:cTn id="247" dur="1" fill="hold">
                                          <p:stCondLst>
                                            <p:cond delay="0"/>
                                          </p:stCondLst>
                                        </p:cTn>
                                        <p:tgtEl>
                                          <p:spTgt spid="187443"/>
                                        </p:tgtEl>
                                        <p:attrNameLst>
                                          <p:attrName>style.visibility</p:attrName>
                                        </p:attrNameLst>
                                      </p:cBhvr>
                                      <p:to>
                                        <p:strVal val="visible"/>
                                      </p:to>
                                    </p:set>
                                    <p:anim calcmode="lin" valueType="num">
                                      <p:cBhvr>
                                        <p:cTn id="248" dur="100" fill="hold"/>
                                        <p:tgtEl>
                                          <p:spTgt spid="187443"/>
                                        </p:tgtEl>
                                        <p:attrNameLst>
                                          <p:attrName>ppt_w</p:attrName>
                                        </p:attrNameLst>
                                      </p:cBhvr>
                                      <p:tavLst>
                                        <p:tav tm="0">
                                          <p:val>
                                            <p:fltVal val="0"/>
                                          </p:val>
                                        </p:tav>
                                        <p:tav tm="100000">
                                          <p:val>
                                            <p:strVal val="#ppt_w"/>
                                          </p:val>
                                        </p:tav>
                                      </p:tavLst>
                                    </p:anim>
                                    <p:anim calcmode="lin" valueType="num">
                                      <p:cBhvr>
                                        <p:cTn id="249" dur="100" fill="hold"/>
                                        <p:tgtEl>
                                          <p:spTgt spid="187443"/>
                                        </p:tgtEl>
                                        <p:attrNameLst>
                                          <p:attrName>ppt_h</p:attrName>
                                        </p:attrNameLst>
                                      </p:cBhvr>
                                      <p:tavLst>
                                        <p:tav tm="0">
                                          <p:val>
                                            <p:fltVal val="0"/>
                                          </p:val>
                                        </p:tav>
                                        <p:tav tm="100000">
                                          <p:val>
                                            <p:strVal val="#ppt_h"/>
                                          </p:val>
                                        </p:tav>
                                      </p:tavLst>
                                    </p:anim>
                                  </p:childTnLst>
                                </p:cTn>
                              </p:par>
                            </p:childTnLst>
                          </p:cTn>
                        </p:par>
                        <p:par>
                          <p:cTn id="250" fill="hold" nodeType="afterGroup">
                            <p:stCondLst>
                              <p:cond delay="6600"/>
                            </p:stCondLst>
                            <p:childTnLst>
                              <p:par>
                                <p:cTn id="251" presetID="23" presetClass="entr" presetSubtype="16" fill="hold" grpId="0" nodeType="afterEffect">
                                  <p:stCondLst>
                                    <p:cond delay="0"/>
                                  </p:stCondLst>
                                  <p:childTnLst>
                                    <p:set>
                                      <p:cBhvr>
                                        <p:cTn id="252" dur="1" fill="hold">
                                          <p:stCondLst>
                                            <p:cond delay="0"/>
                                          </p:stCondLst>
                                        </p:cTn>
                                        <p:tgtEl>
                                          <p:spTgt spid="187442"/>
                                        </p:tgtEl>
                                        <p:attrNameLst>
                                          <p:attrName>style.visibility</p:attrName>
                                        </p:attrNameLst>
                                      </p:cBhvr>
                                      <p:to>
                                        <p:strVal val="visible"/>
                                      </p:to>
                                    </p:set>
                                    <p:anim calcmode="lin" valueType="num">
                                      <p:cBhvr>
                                        <p:cTn id="253" dur="100" fill="hold"/>
                                        <p:tgtEl>
                                          <p:spTgt spid="187442"/>
                                        </p:tgtEl>
                                        <p:attrNameLst>
                                          <p:attrName>ppt_w</p:attrName>
                                        </p:attrNameLst>
                                      </p:cBhvr>
                                      <p:tavLst>
                                        <p:tav tm="0">
                                          <p:val>
                                            <p:fltVal val="0"/>
                                          </p:val>
                                        </p:tav>
                                        <p:tav tm="100000">
                                          <p:val>
                                            <p:strVal val="#ppt_w"/>
                                          </p:val>
                                        </p:tav>
                                      </p:tavLst>
                                    </p:anim>
                                    <p:anim calcmode="lin" valueType="num">
                                      <p:cBhvr>
                                        <p:cTn id="254" dur="100" fill="hold"/>
                                        <p:tgtEl>
                                          <p:spTgt spid="187442"/>
                                        </p:tgtEl>
                                        <p:attrNameLst>
                                          <p:attrName>ppt_h</p:attrName>
                                        </p:attrNameLst>
                                      </p:cBhvr>
                                      <p:tavLst>
                                        <p:tav tm="0">
                                          <p:val>
                                            <p:fltVal val="0"/>
                                          </p:val>
                                        </p:tav>
                                        <p:tav tm="100000">
                                          <p:val>
                                            <p:strVal val="#ppt_h"/>
                                          </p:val>
                                        </p:tav>
                                      </p:tavLst>
                                    </p:anim>
                                  </p:childTnLst>
                                </p:cTn>
                              </p:par>
                            </p:childTnLst>
                          </p:cTn>
                        </p:par>
                        <p:par>
                          <p:cTn id="255" fill="hold" nodeType="afterGroup">
                            <p:stCondLst>
                              <p:cond delay="6700"/>
                            </p:stCondLst>
                            <p:childTnLst>
                              <p:par>
                                <p:cTn id="256" presetID="23" presetClass="entr" presetSubtype="16" fill="hold" grpId="0" nodeType="afterEffect">
                                  <p:stCondLst>
                                    <p:cond delay="0"/>
                                  </p:stCondLst>
                                  <p:childTnLst>
                                    <p:set>
                                      <p:cBhvr>
                                        <p:cTn id="257" dur="1" fill="hold">
                                          <p:stCondLst>
                                            <p:cond delay="0"/>
                                          </p:stCondLst>
                                        </p:cTn>
                                        <p:tgtEl>
                                          <p:spTgt spid="187441"/>
                                        </p:tgtEl>
                                        <p:attrNameLst>
                                          <p:attrName>style.visibility</p:attrName>
                                        </p:attrNameLst>
                                      </p:cBhvr>
                                      <p:to>
                                        <p:strVal val="visible"/>
                                      </p:to>
                                    </p:set>
                                    <p:anim calcmode="lin" valueType="num">
                                      <p:cBhvr>
                                        <p:cTn id="258" dur="100" fill="hold"/>
                                        <p:tgtEl>
                                          <p:spTgt spid="187441"/>
                                        </p:tgtEl>
                                        <p:attrNameLst>
                                          <p:attrName>ppt_w</p:attrName>
                                        </p:attrNameLst>
                                      </p:cBhvr>
                                      <p:tavLst>
                                        <p:tav tm="0">
                                          <p:val>
                                            <p:fltVal val="0"/>
                                          </p:val>
                                        </p:tav>
                                        <p:tav tm="100000">
                                          <p:val>
                                            <p:strVal val="#ppt_w"/>
                                          </p:val>
                                        </p:tav>
                                      </p:tavLst>
                                    </p:anim>
                                    <p:anim calcmode="lin" valueType="num">
                                      <p:cBhvr>
                                        <p:cTn id="259" dur="100" fill="hold"/>
                                        <p:tgtEl>
                                          <p:spTgt spid="187441"/>
                                        </p:tgtEl>
                                        <p:attrNameLst>
                                          <p:attrName>ppt_h</p:attrName>
                                        </p:attrNameLst>
                                      </p:cBhvr>
                                      <p:tavLst>
                                        <p:tav tm="0">
                                          <p:val>
                                            <p:fltVal val="0"/>
                                          </p:val>
                                        </p:tav>
                                        <p:tav tm="100000">
                                          <p:val>
                                            <p:strVal val="#ppt_h"/>
                                          </p:val>
                                        </p:tav>
                                      </p:tavLst>
                                    </p:anim>
                                  </p:childTnLst>
                                </p:cTn>
                              </p:par>
                            </p:childTnLst>
                          </p:cTn>
                        </p:par>
                        <p:par>
                          <p:cTn id="260" fill="hold" nodeType="afterGroup">
                            <p:stCondLst>
                              <p:cond delay="6800"/>
                            </p:stCondLst>
                            <p:childTnLst>
                              <p:par>
                                <p:cTn id="261" presetID="23" presetClass="entr" presetSubtype="16" fill="hold" grpId="0" nodeType="afterEffect">
                                  <p:stCondLst>
                                    <p:cond delay="0"/>
                                  </p:stCondLst>
                                  <p:childTnLst>
                                    <p:set>
                                      <p:cBhvr>
                                        <p:cTn id="262" dur="1" fill="hold">
                                          <p:stCondLst>
                                            <p:cond delay="0"/>
                                          </p:stCondLst>
                                        </p:cTn>
                                        <p:tgtEl>
                                          <p:spTgt spid="187440"/>
                                        </p:tgtEl>
                                        <p:attrNameLst>
                                          <p:attrName>style.visibility</p:attrName>
                                        </p:attrNameLst>
                                      </p:cBhvr>
                                      <p:to>
                                        <p:strVal val="visible"/>
                                      </p:to>
                                    </p:set>
                                    <p:anim calcmode="lin" valueType="num">
                                      <p:cBhvr>
                                        <p:cTn id="263" dur="100" fill="hold"/>
                                        <p:tgtEl>
                                          <p:spTgt spid="187440"/>
                                        </p:tgtEl>
                                        <p:attrNameLst>
                                          <p:attrName>ppt_w</p:attrName>
                                        </p:attrNameLst>
                                      </p:cBhvr>
                                      <p:tavLst>
                                        <p:tav tm="0">
                                          <p:val>
                                            <p:fltVal val="0"/>
                                          </p:val>
                                        </p:tav>
                                        <p:tav tm="100000">
                                          <p:val>
                                            <p:strVal val="#ppt_w"/>
                                          </p:val>
                                        </p:tav>
                                      </p:tavLst>
                                    </p:anim>
                                    <p:anim calcmode="lin" valueType="num">
                                      <p:cBhvr>
                                        <p:cTn id="264" dur="100" fill="hold"/>
                                        <p:tgtEl>
                                          <p:spTgt spid="187440"/>
                                        </p:tgtEl>
                                        <p:attrNameLst>
                                          <p:attrName>ppt_h</p:attrName>
                                        </p:attrNameLst>
                                      </p:cBhvr>
                                      <p:tavLst>
                                        <p:tav tm="0">
                                          <p:val>
                                            <p:fltVal val="0"/>
                                          </p:val>
                                        </p:tav>
                                        <p:tav tm="100000">
                                          <p:val>
                                            <p:strVal val="#ppt_h"/>
                                          </p:val>
                                        </p:tav>
                                      </p:tavLst>
                                    </p:anim>
                                  </p:childTnLst>
                                </p:cTn>
                              </p:par>
                            </p:childTnLst>
                          </p:cTn>
                        </p:par>
                        <p:par>
                          <p:cTn id="265" fill="hold" nodeType="afterGroup">
                            <p:stCondLst>
                              <p:cond delay="6900"/>
                            </p:stCondLst>
                            <p:childTnLst>
                              <p:par>
                                <p:cTn id="266" presetID="23" presetClass="entr" presetSubtype="16" fill="hold" grpId="0" nodeType="afterEffect">
                                  <p:stCondLst>
                                    <p:cond delay="0"/>
                                  </p:stCondLst>
                                  <p:childTnLst>
                                    <p:set>
                                      <p:cBhvr>
                                        <p:cTn id="267" dur="1" fill="hold">
                                          <p:stCondLst>
                                            <p:cond delay="0"/>
                                          </p:stCondLst>
                                        </p:cTn>
                                        <p:tgtEl>
                                          <p:spTgt spid="187439"/>
                                        </p:tgtEl>
                                        <p:attrNameLst>
                                          <p:attrName>style.visibility</p:attrName>
                                        </p:attrNameLst>
                                      </p:cBhvr>
                                      <p:to>
                                        <p:strVal val="visible"/>
                                      </p:to>
                                    </p:set>
                                    <p:anim calcmode="lin" valueType="num">
                                      <p:cBhvr>
                                        <p:cTn id="268" dur="100" fill="hold"/>
                                        <p:tgtEl>
                                          <p:spTgt spid="187439"/>
                                        </p:tgtEl>
                                        <p:attrNameLst>
                                          <p:attrName>ppt_w</p:attrName>
                                        </p:attrNameLst>
                                      </p:cBhvr>
                                      <p:tavLst>
                                        <p:tav tm="0">
                                          <p:val>
                                            <p:fltVal val="0"/>
                                          </p:val>
                                        </p:tav>
                                        <p:tav tm="100000">
                                          <p:val>
                                            <p:strVal val="#ppt_w"/>
                                          </p:val>
                                        </p:tav>
                                      </p:tavLst>
                                    </p:anim>
                                    <p:anim calcmode="lin" valueType="num">
                                      <p:cBhvr>
                                        <p:cTn id="269" dur="100" fill="hold"/>
                                        <p:tgtEl>
                                          <p:spTgt spid="187439"/>
                                        </p:tgtEl>
                                        <p:attrNameLst>
                                          <p:attrName>ppt_h</p:attrName>
                                        </p:attrNameLst>
                                      </p:cBhvr>
                                      <p:tavLst>
                                        <p:tav tm="0">
                                          <p:val>
                                            <p:fltVal val="0"/>
                                          </p:val>
                                        </p:tav>
                                        <p:tav tm="100000">
                                          <p:val>
                                            <p:strVal val="#ppt_h"/>
                                          </p:val>
                                        </p:tav>
                                      </p:tavLst>
                                    </p:anim>
                                  </p:childTnLst>
                                </p:cTn>
                              </p:par>
                            </p:childTnLst>
                          </p:cTn>
                        </p:par>
                        <p:par>
                          <p:cTn id="270" fill="hold" nodeType="afterGroup">
                            <p:stCondLst>
                              <p:cond delay="7000"/>
                            </p:stCondLst>
                            <p:childTnLst>
                              <p:par>
                                <p:cTn id="271" presetID="23" presetClass="entr" presetSubtype="16" fill="hold" grpId="0" nodeType="afterEffect">
                                  <p:stCondLst>
                                    <p:cond delay="0"/>
                                  </p:stCondLst>
                                  <p:childTnLst>
                                    <p:set>
                                      <p:cBhvr>
                                        <p:cTn id="272" dur="1" fill="hold">
                                          <p:stCondLst>
                                            <p:cond delay="0"/>
                                          </p:stCondLst>
                                        </p:cTn>
                                        <p:tgtEl>
                                          <p:spTgt spid="187438"/>
                                        </p:tgtEl>
                                        <p:attrNameLst>
                                          <p:attrName>style.visibility</p:attrName>
                                        </p:attrNameLst>
                                      </p:cBhvr>
                                      <p:to>
                                        <p:strVal val="visible"/>
                                      </p:to>
                                    </p:set>
                                    <p:anim calcmode="lin" valueType="num">
                                      <p:cBhvr>
                                        <p:cTn id="273" dur="100" fill="hold"/>
                                        <p:tgtEl>
                                          <p:spTgt spid="187438"/>
                                        </p:tgtEl>
                                        <p:attrNameLst>
                                          <p:attrName>ppt_w</p:attrName>
                                        </p:attrNameLst>
                                      </p:cBhvr>
                                      <p:tavLst>
                                        <p:tav tm="0">
                                          <p:val>
                                            <p:fltVal val="0"/>
                                          </p:val>
                                        </p:tav>
                                        <p:tav tm="100000">
                                          <p:val>
                                            <p:strVal val="#ppt_w"/>
                                          </p:val>
                                        </p:tav>
                                      </p:tavLst>
                                    </p:anim>
                                    <p:anim calcmode="lin" valueType="num">
                                      <p:cBhvr>
                                        <p:cTn id="274" dur="100" fill="hold"/>
                                        <p:tgtEl>
                                          <p:spTgt spid="187438"/>
                                        </p:tgtEl>
                                        <p:attrNameLst>
                                          <p:attrName>ppt_h</p:attrName>
                                        </p:attrNameLst>
                                      </p:cBhvr>
                                      <p:tavLst>
                                        <p:tav tm="0">
                                          <p:val>
                                            <p:fltVal val="0"/>
                                          </p:val>
                                        </p:tav>
                                        <p:tav tm="100000">
                                          <p:val>
                                            <p:strVal val="#ppt_h"/>
                                          </p:val>
                                        </p:tav>
                                      </p:tavLst>
                                    </p:anim>
                                  </p:childTnLst>
                                </p:cTn>
                              </p:par>
                            </p:childTnLst>
                          </p:cTn>
                        </p:par>
                        <p:par>
                          <p:cTn id="275" fill="hold" nodeType="afterGroup">
                            <p:stCondLst>
                              <p:cond delay="7100"/>
                            </p:stCondLst>
                            <p:childTnLst>
                              <p:par>
                                <p:cTn id="276" presetID="23" presetClass="entr" presetSubtype="16" fill="hold" grpId="0" nodeType="afterEffect">
                                  <p:stCondLst>
                                    <p:cond delay="0"/>
                                  </p:stCondLst>
                                  <p:childTnLst>
                                    <p:set>
                                      <p:cBhvr>
                                        <p:cTn id="277" dur="1" fill="hold">
                                          <p:stCondLst>
                                            <p:cond delay="0"/>
                                          </p:stCondLst>
                                        </p:cTn>
                                        <p:tgtEl>
                                          <p:spTgt spid="187455"/>
                                        </p:tgtEl>
                                        <p:attrNameLst>
                                          <p:attrName>style.visibility</p:attrName>
                                        </p:attrNameLst>
                                      </p:cBhvr>
                                      <p:to>
                                        <p:strVal val="visible"/>
                                      </p:to>
                                    </p:set>
                                    <p:anim calcmode="lin" valueType="num">
                                      <p:cBhvr>
                                        <p:cTn id="278" dur="100" fill="hold"/>
                                        <p:tgtEl>
                                          <p:spTgt spid="187455"/>
                                        </p:tgtEl>
                                        <p:attrNameLst>
                                          <p:attrName>ppt_w</p:attrName>
                                        </p:attrNameLst>
                                      </p:cBhvr>
                                      <p:tavLst>
                                        <p:tav tm="0">
                                          <p:val>
                                            <p:fltVal val="0"/>
                                          </p:val>
                                        </p:tav>
                                        <p:tav tm="100000">
                                          <p:val>
                                            <p:strVal val="#ppt_w"/>
                                          </p:val>
                                        </p:tav>
                                      </p:tavLst>
                                    </p:anim>
                                    <p:anim calcmode="lin" valueType="num">
                                      <p:cBhvr>
                                        <p:cTn id="279" dur="100" fill="hold"/>
                                        <p:tgtEl>
                                          <p:spTgt spid="187455"/>
                                        </p:tgtEl>
                                        <p:attrNameLst>
                                          <p:attrName>ppt_h</p:attrName>
                                        </p:attrNameLst>
                                      </p:cBhvr>
                                      <p:tavLst>
                                        <p:tav tm="0">
                                          <p:val>
                                            <p:fltVal val="0"/>
                                          </p:val>
                                        </p:tav>
                                        <p:tav tm="100000">
                                          <p:val>
                                            <p:strVal val="#ppt_h"/>
                                          </p:val>
                                        </p:tav>
                                      </p:tavLst>
                                    </p:anim>
                                  </p:childTnLst>
                                </p:cTn>
                              </p:par>
                            </p:childTnLst>
                          </p:cTn>
                        </p:par>
                        <p:par>
                          <p:cTn id="280" fill="hold" nodeType="afterGroup">
                            <p:stCondLst>
                              <p:cond delay="7200"/>
                            </p:stCondLst>
                            <p:childTnLst>
                              <p:par>
                                <p:cTn id="281" presetID="23" presetClass="entr" presetSubtype="16" fill="hold" grpId="0" nodeType="afterEffect">
                                  <p:stCondLst>
                                    <p:cond delay="0"/>
                                  </p:stCondLst>
                                  <p:childTnLst>
                                    <p:set>
                                      <p:cBhvr>
                                        <p:cTn id="282" dur="1" fill="hold">
                                          <p:stCondLst>
                                            <p:cond delay="0"/>
                                          </p:stCondLst>
                                        </p:cTn>
                                        <p:tgtEl>
                                          <p:spTgt spid="187454"/>
                                        </p:tgtEl>
                                        <p:attrNameLst>
                                          <p:attrName>style.visibility</p:attrName>
                                        </p:attrNameLst>
                                      </p:cBhvr>
                                      <p:to>
                                        <p:strVal val="visible"/>
                                      </p:to>
                                    </p:set>
                                    <p:anim calcmode="lin" valueType="num">
                                      <p:cBhvr>
                                        <p:cTn id="283" dur="100" fill="hold"/>
                                        <p:tgtEl>
                                          <p:spTgt spid="187454"/>
                                        </p:tgtEl>
                                        <p:attrNameLst>
                                          <p:attrName>ppt_w</p:attrName>
                                        </p:attrNameLst>
                                      </p:cBhvr>
                                      <p:tavLst>
                                        <p:tav tm="0">
                                          <p:val>
                                            <p:fltVal val="0"/>
                                          </p:val>
                                        </p:tav>
                                        <p:tav tm="100000">
                                          <p:val>
                                            <p:strVal val="#ppt_w"/>
                                          </p:val>
                                        </p:tav>
                                      </p:tavLst>
                                    </p:anim>
                                    <p:anim calcmode="lin" valueType="num">
                                      <p:cBhvr>
                                        <p:cTn id="284" dur="100" fill="hold"/>
                                        <p:tgtEl>
                                          <p:spTgt spid="187454"/>
                                        </p:tgtEl>
                                        <p:attrNameLst>
                                          <p:attrName>ppt_h</p:attrName>
                                        </p:attrNameLst>
                                      </p:cBhvr>
                                      <p:tavLst>
                                        <p:tav tm="0">
                                          <p:val>
                                            <p:fltVal val="0"/>
                                          </p:val>
                                        </p:tav>
                                        <p:tav tm="100000">
                                          <p:val>
                                            <p:strVal val="#ppt_h"/>
                                          </p:val>
                                        </p:tav>
                                      </p:tavLst>
                                    </p:anim>
                                  </p:childTnLst>
                                </p:cTn>
                              </p:par>
                            </p:childTnLst>
                          </p:cTn>
                        </p:par>
                        <p:par>
                          <p:cTn id="285" fill="hold" nodeType="afterGroup">
                            <p:stCondLst>
                              <p:cond delay="7300"/>
                            </p:stCondLst>
                            <p:childTnLst>
                              <p:par>
                                <p:cTn id="286" presetID="23" presetClass="entr" presetSubtype="16" fill="hold" grpId="0" nodeType="afterEffect">
                                  <p:stCondLst>
                                    <p:cond delay="0"/>
                                  </p:stCondLst>
                                  <p:childTnLst>
                                    <p:set>
                                      <p:cBhvr>
                                        <p:cTn id="287" dur="1" fill="hold">
                                          <p:stCondLst>
                                            <p:cond delay="0"/>
                                          </p:stCondLst>
                                        </p:cTn>
                                        <p:tgtEl>
                                          <p:spTgt spid="187453"/>
                                        </p:tgtEl>
                                        <p:attrNameLst>
                                          <p:attrName>style.visibility</p:attrName>
                                        </p:attrNameLst>
                                      </p:cBhvr>
                                      <p:to>
                                        <p:strVal val="visible"/>
                                      </p:to>
                                    </p:set>
                                    <p:anim calcmode="lin" valueType="num">
                                      <p:cBhvr>
                                        <p:cTn id="288" dur="100" fill="hold"/>
                                        <p:tgtEl>
                                          <p:spTgt spid="187453"/>
                                        </p:tgtEl>
                                        <p:attrNameLst>
                                          <p:attrName>ppt_w</p:attrName>
                                        </p:attrNameLst>
                                      </p:cBhvr>
                                      <p:tavLst>
                                        <p:tav tm="0">
                                          <p:val>
                                            <p:fltVal val="0"/>
                                          </p:val>
                                        </p:tav>
                                        <p:tav tm="100000">
                                          <p:val>
                                            <p:strVal val="#ppt_w"/>
                                          </p:val>
                                        </p:tav>
                                      </p:tavLst>
                                    </p:anim>
                                    <p:anim calcmode="lin" valueType="num">
                                      <p:cBhvr>
                                        <p:cTn id="289" dur="100" fill="hold"/>
                                        <p:tgtEl>
                                          <p:spTgt spid="187453"/>
                                        </p:tgtEl>
                                        <p:attrNameLst>
                                          <p:attrName>ppt_h</p:attrName>
                                        </p:attrNameLst>
                                      </p:cBhvr>
                                      <p:tavLst>
                                        <p:tav tm="0">
                                          <p:val>
                                            <p:fltVal val="0"/>
                                          </p:val>
                                        </p:tav>
                                        <p:tav tm="100000">
                                          <p:val>
                                            <p:strVal val="#ppt_h"/>
                                          </p:val>
                                        </p:tav>
                                      </p:tavLst>
                                    </p:anim>
                                  </p:childTnLst>
                                </p:cTn>
                              </p:par>
                            </p:childTnLst>
                          </p:cTn>
                        </p:par>
                        <p:par>
                          <p:cTn id="290" fill="hold" nodeType="afterGroup">
                            <p:stCondLst>
                              <p:cond delay="7400"/>
                            </p:stCondLst>
                            <p:childTnLst>
                              <p:par>
                                <p:cTn id="291" presetID="23" presetClass="entr" presetSubtype="16" fill="hold" grpId="0" nodeType="afterEffect">
                                  <p:stCondLst>
                                    <p:cond delay="0"/>
                                  </p:stCondLst>
                                  <p:childTnLst>
                                    <p:set>
                                      <p:cBhvr>
                                        <p:cTn id="292" dur="1" fill="hold">
                                          <p:stCondLst>
                                            <p:cond delay="0"/>
                                          </p:stCondLst>
                                        </p:cTn>
                                        <p:tgtEl>
                                          <p:spTgt spid="187452"/>
                                        </p:tgtEl>
                                        <p:attrNameLst>
                                          <p:attrName>style.visibility</p:attrName>
                                        </p:attrNameLst>
                                      </p:cBhvr>
                                      <p:to>
                                        <p:strVal val="visible"/>
                                      </p:to>
                                    </p:set>
                                    <p:anim calcmode="lin" valueType="num">
                                      <p:cBhvr>
                                        <p:cTn id="293" dur="100" fill="hold"/>
                                        <p:tgtEl>
                                          <p:spTgt spid="187452"/>
                                        </p:tgtEl>
                                        <p:attrNameLst>
                                          <p:attrName>ppt_w</p:attrName>
                                        </p:attrNameLst>
                                      </p:cBhvr>
                                      <p:tavLst>
                                        <p:tav tm="0">
                                          <p:val>
                                            <p:fltVal val="0"/>
                                          </p:val>
                                        </p:tav>
                                        <p:tav tm="100000">
                                          <p:val>
                                            <p:strVal val="#ppt_w"/>
                                          </p:val>
                                        </p:tav>
                                      </p:tavLst>
                                    </p:anim>
                                    <p:anim calcmode="lin" valueType="num">
                                      <p:cBhvr>
                                        <p:cTn id="294" dur="100" fill="hold"/>
                                        <p:tgtEl>
                                          <p:spTgt spid="187452"/>
                                        </p:tgtEl>
                                        <p:attrNameLst>
                                          <p:attrName>ppt_h</p:attrName>
                                        </p:attrNameLst>
                                      </p:cBhvr>
                                      <p:tavLst>
                                        <p:tav tm="0">
                                          <p:val>
                                            <p:fltVal val="0"/>
                                          </p:val>
                                        </p:tav>
                                        <p:tav tm="100000">
                                          <p:val>
                                            <p:strVal val="#ppt_h"/>
                                          </p:val>
                                        </p:tav>
                                      </p:tavLst>
                                    </p:anim>
                                  </p:childTnLst>
                                </p:cTn>
                              </p:par>
                            </p:childTnLst>
                          </p:cTn>
                        </p:par>
                        <p:par>
                          <p:cTn id="295" fill="hold" nodeType="afterGroup">
                            <p:stCondLst>
                              <p:cond delay="7500"/>
                            </p:stCondLst>
                            <p:childTnLst>
                              <p:par>
                                <p:cTn id="296" presetID="23" presetClass="entr" presetSubtype="16" fill="hold" grpId="0" nodeType="afterEffect">
                                  <p:stCondLst>
                                    <p:cond delay="0"/>
                                  </p:stCondLst>
                                  <p:childTnLst>
                                    <p:set>
                                      <p:cBhvr>
                                        <p:cTn id="297" dur="1" fill="hold">
                                          <p:stCondLst>
                                            <p:cond delay="0"/>
                                          </p:stCondLst>
                                        </p:cTn>
                                        <p:tgtEl>
                                          <p:spTgt spid="187451"/>
                                        </p:tgtEl>
                                        <p:attrNameLst>
                                          <p:attrName>style.visibility</p:attrName>
                                        </p:attrNameLst>
                                      </p:cBhvr>
                                      <p:to>
                                        <p:strVal val="visible"/>
                                      </p:to>
                                    </p:set>
                                    <p:anim calcmode="lin" valueType="num">
                                      <p:cBhvr>
                                        <p:cTn id="298" dur="100" fill="hold"/>
                                        <p:tgtEl>
                                          <p:spTgt spid="187451"/>
                                        </p:tgtEl>
                                        <p:attrNameLst>
                                          <p:attrName>ppt_w</p:attrName>
                                        </p:attrNameLst>
                                      </p:cBhvr>
                                      <p:tavLst>
                                        <p:tav tm="0">
                                          <p:val>
                                            <p:fltVal val="0"/>
                                          </p:val>
                                        </p:tav>
                                        <p:tav tm="100000">
                                          <p:val>
                                            <p:strVal val="#ppt_w"/>
                                          </p:val>
                                        </p:tav>
                                      </p:tavLst>
                                    </p:anim>
                                    <p:anim calcmode="lin" valueType="num">
                                      <p:cBhvr>
                                        <p:cTn id="299" dur="100" fill="hold"/>
                                        <p:tgtEl>
                                          <p:spTgt spid="187451"/>
                                        </p:tgtEl>
                                        <p:attrNameLst>
                                          <p:attrName>ppt_h</p:attrName>
                                        </p:attrNameLst>
                                      </p:cBhvr>
                                      <p:tavLst>
                                        <p:tav tm="0">
                                          <p:val>
                                            <p:fltVal val="0"/>
                                          </p:val>
                                        </p:tav>
                                        <p:tav tm="100000">
                                          <p:val>
                                            <p:strVal val="#ppt_h"/>
                                          </p:val>
                                        </p:tav>
                                      </p:tavLst>
                                    </p:anim>
                                  </p:childTnLst>
                                </p:cTn>
                              </p:par>
                            </p:childTnLst>
                          </p:cTn>
                        </p:par>
                        <p:par>
                          <p:cTn id="300" fill="hold" nodeType="afterGroup">
                            <p:stCondLst>
                              <p:cond delay="7600"/>
                            </p:stCondLst>
                            <p:childTnLst>
                              <p:par>
                                <p:cTn id="301" presetID="23" presetClass="entr" presetSubtype="16" fill="hold" grpId="0" nodeType="afterEffect">
                                  <p:stCondLst>
                                    <p:cond delay="0"/>
                                  </p:stCondLst>
                                  <p:childTnLst>
                                    <p:set>
                                      <p:cBhvr>
                                        <p:cTn id="302" dur="1" fill="hold">
                                          <p:stCondLst>
                                            <p:cond delay="0"/>
                                          </p:stCondLst>
                                        </p:cTn>
                                        <p:tgtEl>
                                          <p:spTgt spid="187450"/>
                                        </p:tgtEl>
                                        <p:attrNameLst>
                                          <p:attrName>style.visibility</p:attrName>
                                        </p:attrNameLst>
                                      </p:cBhvr>
                                      <p:to>
                                        <p:strVal val="visible"/>
                                      </p:to>
                                    </p:set>
                                    <p:anim calcmode="lin" valueType="num">
                                      <p:cBhvr>
                                        <p:cTn id="303" dur="100" fill="hold"/>
                                        <p:tgtEl>
                                          <p:spTgt spid="187450"/>
                                        </p:tgtEl>
                                        <p:attrNameLst>
                                          <p:attrName>ppt_w</p:attrName>
                                        </p:attrNameLst>
                                      </p:cBhvr>
                                      <p:tavLst>
                                        <p:tav tm="0">
                                          <p:val>
                                            <p:fltVal val="0"/>
                                          </p:val>
                                        </p:tav>
                                        <p:tav tm="100000">
                                          <p:val>
                                            <p:strVal val="#ppt_w"/>
                                          </p:val>
                                        </p:tav>
                                      </p:tavLst>
                                    </p:anim>
                                    <p:anim calcmode="lin" valueType="num">
                                      <p:cBhvr>
                                        <p:cTn id="304" dur="100" fill="hold"/>
                                        <p:tgtEl>
                                          <p:spTgt spid="187450"/>
                                        </p:tgtEl>
                                        <p:attrNameLst>
                                          <p:attrName>ppt_h</p:attrName>
                                        </p:attrNameLst>
                                      </p:cBhvr>
                                      <p:tavLst>
                                        <p:tav tm="0">
                                          <p:val>
                                            <p:fltVal val="0"/>
                                          </p:val>
                                        </p:tav>
                                        <p:tav tm="100000">
                                          <p:val>
                                            <p:strVal val="#ppt_h"/>
                                          </p:val>
                                        </p:tav>
                                      </p:tavLst>
                                    </p:anim>
                                  </p:childTnLst>
                                </p:cTn>
                              </p:par>
                            </p:childTnLst>
                          </p:cTn>
                        </p:par>
                        <p:par>
                          <p:cTn id="305" fill="hold" nodeType="afterGroup">
                            <p:stCondLst>
                              <p:cond delay="7700"/>
                            </p:stCondLst>
                            <p:childTnLst>
                              <p:par>
                                <p:cTn id="306" presetID="23" presetClass="entr" presetSubtype="16" fill="hold" grpId="0" nodeType="afterEffect">
                                  <p:stCondLst>
                                    <p:cond delay="0"/>
                                  </p:stCondLst>
                                  <p:childTnLst>
                                    <p:set>
                                      <p:cBhvr>
                                        <p:cTn id="307" dur="1" fill="hold">
                                          <p:stCondLst>
                                            <p:cond delay="0"/>
                                          </p:stCondLst>
                                        </p:cTn>
                                        <p:tgtEl>
                                          <p:spTgt spid="187449"/>
                                        </p:tgtEl>
                                        <p:attrNameLst>
                                          <p:attrName>style.visibility</p:attrName>
                                        </p:attrNameLst>
                                      </p:cBhvr>
                                      <p:to>
                                        <p:strVal val="visible"/>
                                      </p:to>
                                    </p:set>
                                    <p:anim calcmode="lin" valueType="num">
                                      <p:cBhvr>
                                        <p:cTn id="308" dur="100" fill="hold"/>
                                        <p:tgtEl>
                                          <p:spTgt spid="187449"/>
                                        </p:tgtEl>
                                        <p:attrNameLst>
                                          <p:attrName>ppt_w</p:attrName>
                                        </p:attrNameLst>
                                      </p:cBhvr>
                                      <p:tavLst>
                                        <p:tav tm="0">
                                          <p:val>
                                            <p:fltVal val="0"/>
                                          </p:val>
                                        </p:tav>
                                        <p:tav tm="100000">
                                          <p:val>
                                            <p:strVal val="#ppt_w"/>
                                          </p:val>
                                        </p:tav>
                                      </p:tavLst>
                                    </p:anim>
                                    <p:anim calcmode="lin" valueType="num">
                                      <p:cBhvr>
                                        <p:cTn id="309" dur="100" fill="hold"/>
                                        <p:tgtEl>
                                          <p:spTgt spid="187449"/>
                                        </p:tgtEl>
                                        <p:attrNameLst>
                                          <p:attrName>ppt_h</p:attrName>
                                        </p:attrNameLst>
                                      </p:cBhvr>
                                      <p:tavLst>
                                        <p:tav tm="0">
                                          <p:val>
                                            <p:fltVal val="0"/>
                                          </p:val>
                                        </p:tav>
                                        <p:tav tm="100000">
                                          <p:val>
                                            <p:strVal val="#ppt_h"/>
                                          </p:val>
                                        </p:tav>
                                      </p:tavLst>
                                    </p:anim>
                                  </p:childTnLst>
                                </p:cTn>
                              </p:par>
                            </p:childTnLst>
                          </p:cTn>
                        </p:par>
                        <p:par>
                          <p:cTn id="310" fill="hold" nodeType="afterGroup">
                            <p:stCondLst>
                              <p:cond delay="7800"/>
                            </p:stCondLst>
                            <p:childTnLst>
                              <p:par>
                                <p:cTn id="311" presetID="23" presetClass="entr" presetSubtype="16" fill="hold" grpId="0" nodeType="afterEffect">
                                  <p:stCondLst>
                                    <p:cond delay="0"/>
                                  </p:stCondLst>
                                  <p:childTnLst>
                                    <p:set>
                                      <p:cBhvr>
                                        <p:cTn id="312" dur="1" fill="hold">
                                          <p:stCondLst>
                                            <p:cond delay="0"/>
                                          </p:stCondLst>
                                        </p:cTn>
                                        <p:tgtEl>
                                          <p:spTgt spid="187448"/>
                                        </p:tgtEl>
                                        <p:attrNameLst>
                                          <p:attrName>style.visibility</p:attrName>
                                        </p:attrNameLst>
                                      </p:cBhvr>
                                      <p:to>
                                        <p:strVal val="visible"/>
                                      </p:to>
                                    </p:set>
                                    <p:anim calcmode="lin" valueType="num">
                                      <p:cBhvr>
                                        <p:cTn id="313" dur="100" fill="hold"/>
                                        <p:tgtEl>
                                          <p:spTgt spid="187448"/>
                                        </p:tgtEl>
                                        <p:attrNameLst>
                                          <p:attrName>ppt_w</p:attrName>
                                        </p:attrNameLst>
                                      </p:cBhvr>
                                      <p:tavLst>
                                        <p:tav tm="0">
                                          <p:val>
                                            <p:fltVal val="0"/>
                                          </p:val>
                                        </p:tav>
                                        <p:tav tm="100000">
                                          <p:val>
                                            <p:strVal val="#ppt_w"/>
                                          </p:val>
                                        </p:tav>
                                      </p:tavLst>
                                    </p:anim>
                                    <p:anim calcmode="lin" valueType="num">
                                      <p:cBhvr>
                                        <p:cTn id="314" dur="100" fill="hold"/>
                                        <p:tgtEl>
                                          <p:spTgt spid="187448"/>
                                        </p:tgtEl>
                                        <p:attrNameLst>
                                          <p:attrName>ppt_h</p:attrName>
                                        </p:attrNameLst>
                                      </p:cBhvr>
                                      <p:tavLst>
                                        <p:tav tm="0">
                                          <p:val>
                                            <p:fltVal val="0"/>
                                          </p:val>
                                        </p:tav>
                                        <p:tav tm="100000">
                                          <p:val>
                                            <p:strVal val="#ppt_h"/>
                                          </p:val>
                                        </p:tav>
                                      </p:tavLst>
                                    </p:anim>
                                  </p:childTnLst>
                                </p:cTn>
                              </p:par>
                            </p:childTnLst>
                          </p:cTn>
                        </p:par>
                        <p:par>
                          <p:cTn id="315" fill="hold">
                            <p:stCondLst>
                              <p:cond delay="7900"/>
                            </p:stCondLst>
                            <p:childTnLst>
                              <p:par>
                                <p:cTn id="316" presetID="10" presetClass="entr" presetSubtype="0" fill="hold" grpId="0" nodeType="afterEffect">
                                  <p:stCondLst>
                                    <p:cond delay="0"/>
                                  </p:stCondLst>
                                  <p:childTnLst>
                                    <p:set>
                                      <p:cBhvr>
                                        <p:cTn id="317" dur="1" fill="hold">
                                          <p:stCondLst>
                                            <p:cond delay="0"/>
                                          </p:stCondLst>
                                        </p:cTn>
                                        <p:tgtEl>
                                          <p:spTgt spid="187461"/>
                                        </p:tgtEl>
                                        <p:attrNameLst>
                                          <p:attrName>style.visibility</p:attrName>
                                        </p:attrNameLst>
                                      </p:cBhvr>
                                      <p:to>
                                        <p:strVal val="visible"/>
                                      </p:to>
                                    </p:set>
                                    <p:animEffect transition="in" filter="fade">
                                      <p:cBhvr>
                                        <p:cTn id="318" dur="500"/>
                                        <p:tgtEl>
                                          <p:spTgt spid="187461"/>
                                        </p:tgtEl>
                                      </p:cBhvr>
                                    </p:animEffect>
                                  </p:childTnLst>
                                </p:cTn>
                              </p:par>
                              <p:par>
                                <p:cTn id="319" presetID="10" presetClass="entr" presetSubtype="0" fill="hold" grpId="0" nodeType="withEffect">
                                  <p:stCondLst>
                                    <p:cond delay="0"/>
                                  </p:stCondLst>
                                  <p:childTnLst>
                                    <p:set>
                                      <p:cBhvr>
                                        <p:cTn id="320" dur="1" fill="hold">
                                          <p:stCondLst>
                                            <p:cond delay="0"/>
                                          </p:stCondLst>
                                        </p:cTn>
                                        <p:tgtEl>
                                          <p:spTgt spid="187460"/>
                                        </p:tgtEl>
                                        <p:attrNameLst>
                                          <p:attrName>style.visibility</p:attrName>
                                        </p:attrNameLst>
                                      </p:cBhvr>
                                      <p:to>
                                        <p:strVal val="visible"/>
                                      </p:to>
                                    </p:set>
                                    <p:animEffect transition="in" filter="fade">
                                      <p:cBhvr>
                                        <p:cTn id="321" dur="500"/>
                                        <p:tgtEl>
                                          <p:spTgt spid="187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6" grpId="0" animBg="1"/>
      <p:bldP spid="187397" grpId="0" autoUpdateAnimBg="0"/>
      <p:bldP spid="187398" grpId="0" animBg="1"/>
      <p:bldP spid="187399" grpId="0" animBg="1"/>
      <p:bldP spid="187400" grpId="0" animBg="1"/>
      <p:bldP spid="187401" grpId="0" animBg="1"/>
      <p:bldP spid="187402" grpId="0" animBg="1"/>
      <p:bldP spid="187403" grpId="0" animBg="1"/>
      <p:bldP spid="187404" grpId="0" animBg="1"/>
      <p:bldP spid="187405" grpId="0" animBg="1"/>
      <p:bldP spid="187406" grpId="0" animBg="1"/>
      <p:bldP spid="187407" grpId="0" animBg="1"/>
      <p:bldP spid="187408" grpId="0" animBg="1"/>
      <p:bldP spid="187409" grpId="0" animBg="1"/>
      <p:bldP spid="187410" grpId="0" animBg="1"/>
      <p:bldP spid="187411" grpId="0" animBg="1"/>
      <p:bldP spid="187412" grpId="0" animBg="1"/>
      <p:bldP spid="187413" grpId="0" animBg="1"/>
      <p:bldP spid="187414" grpId="0" animBg="1"/>
      <p:bldP spid="187415" grpId="0" animBg="1"/>
      <p:bldP spid="187416" grpId="0" animBg="1"/>
      <p:bldP spid="187417" grpId="0" autoUpdateAnimBg="0"/>
      <p:bldP spid="187418" grpId="0" animBg="1"/>
      <p:bldP spid="187419" grpId="0" animBg="1"/>
      <p:bldP spid="187420" grpId="0" animBg="1"/>
      <p:bldP spid="187421" grpId="0" animBg="1"/>
      <p:bldP spid="187422" grpId="0" animBg="1"/>
      <p:bldP spid="187423" grpId="0" animBg="1"/>
      <p:bldP spid="187424" grpId="0" animBg="1"/>
      <p:bldP spid="187425" grpId="0" animBg="1"/>
      <p:bldP spid="187426" grpId="0" animBg="1"/>
      <p:bldP spid="187427" grpId="0" animBg="1"/>
      <p:bldP spid="187428" grpId="0" animBg="1"/>
      <p:bldP spid="187429" grpId="0" animBg="1"/>
      <p:bldP spid="187430" grpId="0" animBg="1"/>
      <p:bldP spid="187431" grpId="0" animBg="1"/>
      <p:bldP spid="187432" grpId="0" animBg="1"/>
      <p:bldP spid="187433" grpId="0" animBg="1"/>
      <p:bldP spid="187434" grpId="0" animBg="1"/>
      <p:bldP spid="187435" grpId="0" animBg="1"/>
      <p:bldP spid="187436" grpId="0" animBg="1"/>
      <p:bldP spid="187437" grpId="0" autoUpdateAnimBg="0"/>
      <p:bldP spid="187438" grpId="0" animBg="1"/>
      <p:bldP spid="187439" grpId="0" animBg="1"/>
      <p:bldP spid="187440" grpId="0" animBg="1"/>
      <p:bldP spid="187441" grpId="0" animBg="1"/>
      <p:bldP spid="187442" grpId="0" animBg="1"/>
      <p:bldP spid="187443" grpId="0" animBg="1"/>
      <p:bldP spid="187444" grpId="0" animBg="1"/>
      <p:bldP spid="187445" grpId="0" animBg="1"/>
      <p:bldP spid="187446" grpId="0" animBg="1"/>
      <p:bldP spid="187447" grpId="0" animBg="1"/>
      <p:bldP spid="187448" grpId="0" animBg="1"/>
      <p:bldP spid="187449" grpId="0" animBg="1"/>
      <p:bldP spid="187450" grpId="0" animBg="1"/>
      <p:bldP spid="187451" grpId="0" animBg="1"/>
      <p:bldP spid="187452" grpId="0" animBg="1"/>
      <p:bldP spid="187453" grpId="0" animBg="1"/>
      <p:bldP spid="187454" grpId="0" animBg="1"/>
      <p:bldP spid="187455" grpId="0" animBg="1"/>
      <p:bldP spid="187456" grpId="0"/>
      <p:bldP spid="187457" grpId="0"/>
      <p:bldP spid="187458" grpId="0"/>
      <p:bldP spid="187459" grpId="0"/>
      <p:bldP spid="187460" grpId="0"/>
      <p:bldP spid="1874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C8A86A1-D2EB-4573-88BC-7AA9CE0236E7}" type="slidenum">
              <a:rPr lang="en-US" sz="1500">
                <a:solidFill>
                  <a:schemeClr val="tx2"/>
                </a:solidFill>
              </a:rPr>
              <a:pPr algn="ctr" eaLnBrk="1">
                <a:lnSpc>
                  <a:spcPct val="100000"/>
                </a:lnSpc>
              </a:pPr>
              <a:t>18</a:t>
            </a:fld>
            <a:endParaRPr lang="en-US" sz="1800" dirty="0">
              <a:solidFill>
                <a:schemeClr val="tx2"/>
              </a:solidFill>
            </a:endParaRPr>
          </a:p>
        </p:txBody>
      </p:sp>
      <p:sp>
        <p:nvSpPr>
          <p:cNvPr id="22532" name="AutoShape 4"/>
          <p:cNvSpPr>
            <a:spLocks/>
          </p:cNvSpPr>
          <p:nvPr/>
        </p:nvSpPr>
        <p:spPr bwMode="auto">
          <a:xfrm>
            <a:off x="951310" y="6053138"/>
            <a:ext cx="16415147" cy="46565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rutrum</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suscipit</a:t>
            </a:r>
            <a:r>
              <a:rPr lang="en-US" sz="1800" dirty="0">
                <a:solidFill>
                  <a:schemeClr val="tx2"/>
                </a:solidFill>
                <a:latin typeface="Roboto Light" panose="02000000000000000000" pitchFamily="2" charset="0"/>
                <a:ea typeface="Roboto Light" panose="02000000000000000000" pitchFamily="2" charset="0"/>
              </a:rPr>
              <a:t> in dui.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vitae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finibus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elementum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Nam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venenatis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arcu</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viverra</a:t>
            </a:r>
            <a:r>
              <a:rPr lang="en-US" sz="1800" dirty="0">
                <a:solidFill>
                  <a:schemeClr val="tx2"/>
                </a:solidFill>
                <a:latin typeface="Roboto Light" panose="02000000000000000000" pitchFamily="2" charset="0"/>
                <a:ea typeface="Roboto Light" panose="02000000000000000000" pitchFamily="2" charset="0"/>
              </a:rPr>
              <a:t>, dui vitae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tortor</a:t>
            </a: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egestas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suscipit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ex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Pellentesque</a:t>
            </a:r>
            <a:r>
              <a:rPr lang="en-US" sz="1800" dirty="0">
                <a:solidFill>
                  <a:schemeClr val="tx2"/>
                </a:solidFill>
                <a:latin typeface="Roboto Light" panose="02000000000000000000" pitchFamily="2" charset="0"/>
                <a:ea typeface="Roboto Light" panose="02000000000000000000" pitchFamily="2" charset="0"/>
              </a:rPr>
              <a:t> habitant </a:t>
            </a:r>
            <a:r>
              <a:rPr lang="en-US" sz="1800" dirty="0" err="1">
                <a:solidFill>
                  <a:schemeClr val="tx2"/>
                </a:solidFill>
                <a:latin typeface="Roboto Light" panose="02000000000000000000" pitchFamily="2" charset="0"/>
                <a:ea typeface="Roboto Light" panose="02000000000000000000" pitchFamily="2" charset="0"/>
              </a:rPr>
              <a:t>morbi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tristique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senectus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netus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malesuada</a:t>
            </a:r>
            <a:r>
              <a:rPr lang="en-US" sz="1800" dirty="0">
                <a:solidFill>
                  <a:schemeClr val="tx2"/>
                </a:solidFill>
                <a:latin typeface="Roboto Light" panose="02000000000000000000" pitchFamily="2" charset="0"/>
                <a:ea typeface="Roboto Light" panose="02000000000000000000" pitchFamily="2" charset="0"/>
              </a:rPr>
              <a:t> fames ac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egestas</a:t>
            </a:r>
            <a:r>
              <a:rPr lang="en-US" sz="1800" dirty="0">
                <a:solidFill>
                  <a:schemeClr val="tx2"/>
                </a:solidFill>
                <a:latin typeface="Roboto Light" panose="02000000000000000000" pitchFamily="2" charset="0"/>
                <a:ea typeface="Roboto Light" panose="02000000000000000000" pitchFamily="2" charset="0"/>
              </a:rPr>
              <a:t>. Integer </a:t>
            </a:r>
            <a:r>
              <a:rPr lang="en-US" sz="1800" dirty="0" err="1">
                <a:solidFill>
                  <a:schemeClr val="tx2"/>
                </a:solidFill>
                <a:latin typeface="Roboto Light" panose="02000000000000000000" pitchFamily="2" charset="0"/>
                <a:ea typeface="Roboto Light" panose="02000000000000000000" pitchFamily="2" charset="0"/>
              </a:rPr>
              <a:t>eget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auctor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Maecenas </a:t>
            </a:r>
            <a:r>
              <a:rPr lang="en-US" sz="1800" dirty="0" err="1">
                <a:solidFill>
                  <a:schemeClr val="tx2"/>
                </a:solidFill>
                <a:latin typeface="Roboto Light" panose="02000000000000000000" pitchFamily="2" charset="0"/>
                <a:ea typeface="Roboto Light" panose="02000000000000000000" pitchFamily="2" charset="0"/>
              </a:rPr>
              <a:t>tincidunt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eleifend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consequat</a:t>
            </a:r>
            <a:r>
              <a:rPr lang="en-US" sz="1800" dirty="0">
                <a:solidFill>
                  <a:schemeClr val="tx2"/>
                </a:solidFill>
                <a:latin typeface="Roboto Light" panose="02000000000000000000" pitchFamily="2" charset="0"/>
                <a:ea typeface="Roboto Light" panose="02000000000000000000" pitchFamily="2" charset="0"/>
              </a:rPr>
              <a:t>.</a:t>
            </a:r>
          </a:p>
          <a:p>
            <a:pPr eaLnBrk="1">
              <a:lnSpc>
                <a:spcPct val="120000"/>
              </a:lnSpc>
            </a:pP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urna</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massa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maximus</a:t>
            </a:r>
            <a:r>
              <a:rPr lang="en-US" sz="1800" dirty="0">
                <a:solidFill>
                  <a:schemeClr val="tx2"/>
                </a:solidFill>
                <a:latin typeface="Roboto Light" panose="02000000000000000000" pitchFamily="2" charset="0"/>
                <a:ea typeface="Roboto Light" panose="02000000000000000000" pitchFamily="2" charset="0"/>
              </a:rPr>
              <a:t>. Maecenas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pretium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sagittis</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purus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Phasellus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auctor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arcu</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consequat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orci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finibus</a:t>
            </a:r>
            <a:r>
              <a:rPr lang="en-US" sz="1800" dirty="0">
                <a:solidFill>
                  <a:schemeClr val="tx2"/>
                </a:solidFill>
                <a:latin typeface="Roboto Light" panose="02000000000000000000" pitchFamily="2" charset="0"/>
                <a:ea typeface="Roboto Light" panose="02000000000000000000" pitchFamily="2" charset="0"/>
              </a:rPr>
              <a:t>. Integer </a:t>
            </a:r>
            <a:r>
              <a:rPr lang="en-US" sz="1800" dirty="0" err="1">
                <a:solidFill>
                  <a:schemeClr val="tx2"/>
                </a:solidFill>
                <a:latin typeface="Roboto Light" panose="02000000000000000000" pitchFamily="2" charset="0"/>
                <a:ea typeface="Roboto Light" panose="02000000000000000000" pitchFamily="2" charset="0"/>
              </a:rPr>
              <a:t>malesuada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finibus</a:t>
            </a:r>
            <a:r>
              <a:rPr lang="en-US" sz="1800" dirty="0">
                <a:solidFill>
                  <a:schemeClr val="tx2"/>
                </a:solidFill>
                <a:latin typeface="Roboto Light" panose="02000000000000000000" pitchFamily="2" charset="0"/>
                <a:ea typeface="Roboto Light" panose="02000000000000000000" pitchFamily="2" charset="0"/>
              </a:rPr>
              <a:t> ligula, </a:t>
            </a:r>
            <a:r>
              <a:rPr lang="en-US" sz="1800" dirty="0" err="1">
                <a:solidFill>
                  <a:schemeClr val="tx2"/>
                </a:solidFill>
                <a:latin typeface="Roboto Light" panose="02000000000000000000" pitchFamily="2" charset="0"/>
                <a:ea typeface="Roboto Light" panose="02000000000000000000" pitchFamily="2" charset="0"/>
              </a:rPr>
              <a:t>aliquet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lobortis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vel.</a:t>
            </a:r>
          </a:p>
          <a:p>
            <a:pPr eaLnBrk="1">
              <a:lnSpc>
                <a:spcPct val="120000"/>
              </a:lnSpc>
            </a:pP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vehicula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placerat</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Suspendisse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imperdiet</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gravida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sem. Integer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pharetra</a:t>
            </a:r>
            <a:r>
              <a:rPr lang="en-US" sz="1800" dirty="0">
                <a:solidFill>
                  <a:schemeClr val="tx2"/>
                </a:solidFill>
                <a:latin typeface="Roboto Light" panose="02000000000000000000" pitchFamily="2" charset="0"/>
                <a:ea typeface="Roboto Light" panose="02000000000000000000" pitchFamily="2" charset="0"/>
              </a:rPr>
              <a:t> dui a </a:t>
            </a:r>
            <a:r>
              <a:rPr lang="en-US" sz="1800" dirty="0" err="1">
                <a:solidFill>
                  <a:schemeClr val="tx2"/>
                </a:solidFill>
                <a:latin typeface="Roboto Light" panose="02000000000000000000" pitchFamily="2" charset="0"/>
                <a:ea typeface="Roboto Light" panose="02000000000000000000" pitchFamily="2" charset="0"/>
              </a:rPr>
              <a:t>congue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fringilla</a:t>
            </a:r>
            <a:r>
              <a:rPr lang="en-US" sz="1800" dirty="0">
                <a:solidFill>
                  <a:schemeClr val="tx2"/>
                </a:solidFill>
                <a:latin typeface="Roboto Light" panose="02000000000000000000" pitchFamily="2" charset="0"/>
                <a:ea typeface="Roboto Light" panose="02000000000000000000" pitchFamily="2" charset="0"/>
              </a:rPr>
              <a:t> ex </a:t>
            </a:r>
            <a:r>
              <a:rPr lang="en-US" sz="1800" dirty="0" err="1">
                <a:solidFill>
                  <a:schemeClr val="tx2"/>
                </a:solidFill>
                <a:latin typeface="Roboto Light" panose="02000000000000000000" pitchFamily="2" charset="0"/>
                <a:ea typeface="Roboto Light" panose="02000000000000000000" pitchFamily="2" charset="0"/>
              </a:rPr>
              <a:t>sapien</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pretium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ultricies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hac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habitasse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platea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dictumst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dictum.  Cum </a:t>
            </a:r>
            <a:r>
              <a:rPr lang="en-US" sz="1800" dirty="0" err="1">
                <a:solidFill>
                  <a:schemeClr val="tx2"/>
                </a:solidFill>
                <a:latin typeface="Roboto Light" panose="02000000000000000000" pitchFamily="2" charset="0"/>
                <a:ea typeface="Roboto Light" panose="02000000000000000000" pitchFamily="2" charset="0"/>
              </a:rPr>
              <a:t>sociis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natoque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penatibus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magnis</a:t>
            </a:r>
            <a:r>
              <a:rPr lang="en-US" sz="1800" dirty="0">
                <a:solidFill>
                  <a:schemeClr val="tx2"/>
                </a:solidFill>
                <a:latin typeface="Roboto Light" panose="02000000000000000000" pitchFamily="2" charset="0"/>
                <a:ea typeface="Roboto Light" panose="02000000000000000000" pitchFamily="2" charset="0"/>
              </a:rPr>
              <a:t> dis parturient </a:t>
            </a:r>
            <a:r>
              <a:rPr lang="en-US" sz="1800" dirty="0" err="1">
                <a:solidFill>
                  <a:schemeClr val="tx2"/>
                </a:solidFill>
                <a:latin typeface="Roboto Light" panose="02000000000000000000" pitchFamily="2" charset="0"/>
                <a:ea typeface="Roboto Light" panose="02000000000000000000" pitchFamily="2" charset="0"/>
              </a:rPr>
              <a:t>montes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nascetur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ridiculus</a:t>
            </a:r>
            <a:r>
              <a:rPr lang="en-US" sz="1800" dirty="0">
                <a:solidFill>
                  <a:schemeClr val="tx2"/>
                </a:solidFill>
                <a:latin typeface="Roboto Light" panose="02000000000000000000" pitchFamily="2" charset="0"/>
                <a:ea typeface="Roboto Light" panose="02000000000000000000" pitchFamily="2" charset="0"/>
              </a:rPr>
              <a:t> mus. Nam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tempor</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eleifend</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2533" name="AutoShape 5"/>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tx2"/>
                </a:solidFill>
                <a:latin typeface="Roboto" charset="0"/>
                <a:ea typeface="ＭＳ Ｐゴシック" charset="0"/>
                <a:cs typeface="Roboto" charset="0"/>
                <a:sym typeface="Roboto" charset="0"/>
              </a:rPr>
              <a:t>There are many variations</a:t>
            </a:r>
          </a:p>
          <a:p>
            <a:pPr>
              <a:defRPr/>
            </a:pPr>
            <a:r>
              <a:rPr lang="en-US" sz="3375">
                <a:solidFill>
                  <a:schemeClr val="tx2"/>
                </a:solidFill>
                <a:latin typeface="Roboto" charset="0"/>
                <a:ea typeface="ＭＳ Ｐゴシック" charset="0"/>
                <a:cs typeface="Roboto" charset="0"/>
                <a:sym typeface="Roboto" charset="0"/>
              </a:rPr>
              <a:t>of passages of Lorem Ipsum available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34CCAC8-0AA5-4868-844F-66184B6A28D5}" type="slidenum">
              <a:rPr lang="en-US" sz="1500">
                <a:solidFill>
                  <a:schemeClr val="tx2"/>
                </a:solidFill>
              </a:rPr>
              <a:pPr algn="ctr" eaLnBrk="1">
                <a:lnSpc>
                  <a:spcPct val="100000"/>
                </a:lnSpc>
              </a:pPr>
              <a:t>180</a:t>
            </a:fld>
            <a:endParaRPr lang="en-US" sz="1800">
              <a:solidFill>
                <a:schemeClr val="tx2"/>
              </a:solidFill>
            </a:endParaRPr>
          </a:p>
        </p:txBody>
      </p:sp>
      <p:sp>
        <p:nvSpPr>
          <p:cNvPr id="188420" name="AutoShape 4"/>
          <p:cNvSpPr>
            <a:spLocks/>
          </p:cNvSpPr>
          <p:nvPr/>
        </p:nvSpPr>
        <p:spPr bwMode="auto">
          <a:xfrm>
            <a:off x="1344217" y="8285560"/>
            <a:ext cx="5525690" cy="1813322"/>
          </a:xfrm>
          <a:custGeom>
            <a:avLst/>
            <a:gdLst>
              <a:gd name="T0" fmla="*/ 3683794 w 21600"/>
              <a:gd name="T1" fmla="*/ 1208881 h 21600"/>
              <a:gd name="T2" fmla="*/ 3683794 w 21600"/>
              <a:gd name="T3" fmla="*/ 1208881 h 21600"/>
              <a:gd name="T4" fmla="*/ 3683794 w 21600"/>
              <a:gd name="T5" fmla="*/ 1208881 h 21600"/>
              <a:gd name="T6" fmla="*/ 3683794 w 21600"/>
              <a:gd name="T7" fmla="*/ 12088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8421" name="AutoShape 5"/>
          <p:cNvSpPr>
            <a:spLocks/>
          </p:cNvSpPr>
          <p:nvPr/>
        </p:nvSpPr>
        <p:spPr bwMode="auto">
          <a:xfrm>
            <a:off x="1543050"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8422" name="AutoShape 6"/>
          <p:cNvSpPr>
            <a:spLocks/>
          </p:cNvSpPr>
          <p:nvPr/>
        </p:nvSpPr>
        <p:spPr bwMode="auto">
          <a:xfrm>
            <a:off x="2212182"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8423" name="AutoShape 7"/>
          <p:cNvSpPr>
            <a:spLocks/>
          </p:cNvSpPr>
          <p:nvPr/>
        </p:nvSpPr>
        <p:spPr bwMode="auto">
          <a:xfrm>
            <a:off x="2902744"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8424" name="AutoShape 8"/>
          <p:cNvSpPr>
            <a:spLocks/>
          </p:cNvSpPr>
          <p:nvPr/>
        </p:nvSpPr>
        <p:spPr bwMode="auto">
          <a:xfrm>
            <a:off x="3592116"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8425" name="AutoShape 9"/>
          <p:cNvSpPr>
            <a:spLocks/>
          </p:cNvSpPr>
          <p:nvPr/>
        </p:nvSpPr>
        <p:spPr bwMode="auto">
          <a:xfrm>
            <a:off x="4282678" y="8566547"/>
            <a:ext cx="565547" cy="1251347"/>
          </a:xfrm>
          <a:custGeom>
            <a:avLst/>
            <a:gdLst>
              <a:gd name="T0" fmla="*/ 377013 w 21431"/>
              <a:gd name="T1" fmla="*/ 834231 h 21600"/>
              <a:gd name="T2" fmla="*/ 377013 w 21431"/>
              <a:gd name="T3" fmla="*/ 834231 h 21600"/>
              <a:gd name="T4" fmla="*/ 377013 w 21431"/>
              <a:gd name="T5" fmla="*/ 834231 h 21600"/>
              <a:gd name="T6" fmla="*/ 377013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8426" name="AutoShape 10"/>
          <p:cNvSpPr>
            <a:spLocks/>
          </p:cNvSpPr>
          <p:nvPr/>
        </p:nvSpPr>
        <p:spPr bwMode="auto">
          <a:xfrm>
            <a:off x="4972050" y="8566547"/>
            <a:ext cx="566738" cy="1251347"/>
          </a:xfrm>
          <a:custGeom>
            <a:avLst/>
            <a:gdLst>
              <a:gd name="T0" fmla="*/ 377807 w 21431"/>
              <a:gd name="T1" fmla="*/ 834231 h 21600"/>
              <a:gd name="T2" fmla="*/ 377807 w 21431"/>
              <a:gd name="T3" fmla="*/ 834231 h 21600"/>
              <a:gd name="T4" fmla="*/ 377807 w 21431"/>
              <a:gd name="T5" fmla="*/ 834231 h 21600"/>
              <a:gd name="T6" fmla="*/ 377807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27" name="AutoShape 11"/>
          <p:cNvSpPr>
            <a:spLocks/>
          </p:cNvSpPr>
          <p:nvPr/>
        </p:nvSpPr>
        <p:spPr bwMode="auto">
          <a:xfrm>
            <a:off x="5662613" y="8566547"/>
            <a:ext cx="565547" cy="1251347"/>
          </a:xfrm>
          <a:custGeom>
            <a:avLst/>
            <a:gdLst>
              <a:gd name="T0" fmla="*/ 377014 w 21431"/>
              <a:gd name="T1" fmla="*/ 834231 h 21600"/>
              <a:gd name="T2" fmla="*/ 377014 w 21431"/>
              <a:gd name="T3" fmla="*/ 834231 h 21600"/>
              <a:gd name="T4" fmla="*/ 377014 w 21431"/>
              <a:gd name="T5" fmla="*/ 834231 h 21600"/>
              <a:gd name="T6" fmla="*/ 377014 w 21431"/>
              <a:gd name="T7" fmla="*/ 834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28" name="AutoShape 12"/>
          <p:cNvSpPr>
            <a:spLocks/>
          </p:cNvSpPr>
          <p:nvPr/>
        </p:nvSpPr>
        <p:spPr bwMode="auto">
          <a:xfrm>
            <a:off x="1343025" y="5124451"/>
            <a:ext cx="5525691" cy="1813322"/>
          </a:xfrm>
          <a:custGeom>
            <a:avLst/>
            <a:gdLst>
              <a:gd name="T0" fmla="*/ 3683794 w 21600"/>
              <a:gd name="T1" fmla="*/ 1208882 h 21600"/>
              <a:gd name="T2" fmla="*/ 3683794 w 21600"/>
              <a:gd name="T3" fmla="*/ 1208882 h 21600"/>
              <a:gd name="T4" fmla="*/ 3683794 w 21600"/>
              <a:gd name="T5" fmla="*/ 1208882 h 21600"/>
              <a:gd name="T6" fmla="*/ 3683794 w 21600"/>
              <a:gd name="T7" fmla="*/ 1208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6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8429" name="AutoShape 13"/>
          <p:cNvSpPr>
            <a:spLocks/>
          </p:cNvSpPr>
          <p:nvPr/>
        </p:nvSpPr>
        <p:spPr bwMode="auto">
          <a:xfrm>
            <a:off x="1521619" y="5329237"/>
            <a:ext cx="608410" cy="1385888"/>
          </a:xfrm>
          <a:custGeom>
            <a:avLst/>
            <a:gdLst>
              <a:gd name="T0" fmla="*/ 405607 w 21472"/>
              <a:gd name="T1" fmla="*/ 923925 h 21558"/>
              <a:gd name="T2" fmla="*/ 405607 w 21472"/>
              <a:gd name="T3" fmla="*/ 923925 h 21558"/>
              <a:gd name="T4" fmla="*/ 405607 w 21472"/>
              <a:gd name="T5" fmla="*/ 923925 h 21558"/>
              <a:gd name="T6" fmla="*/ 405607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8430" name="AutoShape 14"/>
          <p:cNvSpPr>
            <a:spLocks/>
          </p:cNvSpPr>
          <p:nvPr/>
        </p:nvSpPr>
        <p:spPr bwMode="auto">
          <a:xfrm>
            <a:off x="2210991" y="5329237"/>
            <a:ext cx="608409" cy="1385888"/>
          </a:xfrm>
          <a:custGeom>
            <a:avLst/>
            <a:gdLst>
              <a:gd name="T0" fmla="*/ 405606 w 21472"/>
              <a:gd name="T1" fmla="*/ 923925 h 21558"/>
              <a:gd name="T2" fmla="*/ 405606 w 21472"/>
              <a:gd name="T3" fmla="*/ 923925 h 21558"/>
              <a:gd name="T4" fmla="*/ 405606 w 21472"/>
              <a:gd name="T5" fmla="*/ 923925 h 21558"/>
              <a:gd name="T6" fmla="*/ 405606 w 21472"/>
              <a:gd name="T7" fmla="*/ 923925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8431" name="AutoShape 15"/>
          <p:cNvSpPr>
            <a:spLocks/>
          </p:cNvSpPr>
          <p:nvPr/>
        </p:nvSpPr>
        <p:spPr bwMode="auto">
          <a:xfrm>
            <a:off x="2901554"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8432" name="AutoShape 16"/>
          <p:cNvSpPr>
            <a:spLocks/>
          </p:cNvSpPr>
          <p:nvPr/>
        </p:nvSpPr>
        <p:spPr bwMode="auto">
          <a:xfrm>
            <a:off x="3592116"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33" name="AutoShape 17"/>
          <p:cNvSpPr>
            <a:spLocks/>
          </p:cNvSpPr>
          <p:nvPr/>
        </p:nvSpPr>
        <p:spPr bwMode="auto">
          <a:xfrm>
            <a:off x="4282679" y="5338763"/>
            <a:ext cx="608409" cy="1384697"/>
          </a:xfrm>
          <a:custGeom>
            <a:avLst/>
            <a:gdLst>
              <a:gd name="T0" fmla="*/ 405606 w 21472"/>
              <a:gd name="T1" fmla="*/ 923132 h 21558"/>
              <a:gd name="T2" fmla="*/ 405606 w 21472"/>
              <a:gd name="T3" fmla="*/ 923132 h 21558"/>
              <a:gd name="T4" fmla="*/ 405606 w 21472"/>
              <a:gd name="T5" fmla="*/ 923132 h 21558"/>
              <a:gd name="T6" fmla="*/ 405606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34" name="AutoShape 18"/>
          <p:cNvSpPr>
            <a:spLocks/>
          </p:cNvSpPr>
          <p:nvPr/>
        </p:nvSpPr>
        <p:spPr bwMode="auto">
          <a:xfrm>
            <a:off x="4970860" y="5338763"/>
            <a:ext cx="609600" cy="1384697"/>
          </a:xfrm>
          <a:custGeom>
            <a:avLst/>
            <a:gdLst>
              <a:gd name="T0" fmla="*/ 406400 w 21472"/>
              <a:gd name="T1" fmla="*/ 923132 h 21558"/>
              <a:gd name="T2" fmla="*/ 406400 w 21472"/>
              <a:gd name="T3" fmla="*/ 923132 h 21558"/>
              <a:gd name="T4" fmla="*/ 406400 w 21472"/>
              <a:gd name="T5" fmla="*/ 923132 h 21558"/>
              <a:gd name="T6" fmla="*/ 406400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35" name="AutoShape 19"/>
          <p:cNvSpPr>
            <a:spLocks/>
          </p:cNvSpPr>
          <p:nvPr/>
        </p:nvSpPr>
        <p:spPr bwMode="auto">
          <a:xfrm>
            <a:off x="5662613" y="5338763"/>
            <a:ext cx="608410" cy="1384697"/>
          </a:xfrm>
          <a:custGeom>
            <a:avLst/>
            <a:gdLst>
              <a:gd name="T0" fmla="*/ 405607 w 21472"/>
              <a:gd name="T1" fmla="*/ 923132 h 21558"/>
              <a:gd name="T2" fmla="*/ 405607 w 21472"/>
              <a:gd name="T3" fmla="*/ 923132 h 21558"/>
              <a:gd name="T4" fmla="*/ 405607 w 21472"/>
              <a:gd name="T5" fmla="*/ 923132 h 21558"/>
              <a:gd name="T6" fmla="*/ 405607 w 21472"/>
              <a:gd name="T7" fmla="*/ 923132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6"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8436" name="AutoShape 20"/>
          <p:cNvSpPr>
            <a:spLocks/>
          </p:cNvSpPr>
          <p:nvPr/>
        </p:nvSpPr>
        <p:spPr bwMode="auto">
          <a:xfrm>
            <a:off x="7316391" y="5405438"/>
            <a:ext cx="1675209"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tx2"/>
                </a:solidFill>
                <a:latin typeface="Roboto" charset="0"/>
                <a:ea typeface="ＭＳ Ｐゴシック" charset="0"/>
                <a:cs typeface="Roboto" charset="0"/>
                <a:sym typeface="Roboto" charset="0"/>
              </a:rPr>
              <a:t>86%</a:t>
            </a:r>
            <a:endParaRPr lang="en-US" sz="1800" dirty="0">
              <a:solidFill>
                <a:schemeClr val="tx2"/>
              </a:solidFill>
              <a:latin typeface="Roboto" charset="0"/>
              <a:ea typeface="ＭＳ Ｐゴシック" charset="0"/>
              <a:cs typeface="Roboto" charset="0"/>
              <a:sym typeface="Roboto" charset="0"/>
            </a:endParaRPr>
          </a:p>
        </p:txBody>
      </p:sp>
      <p:sp>
        <p:nvSpPr>
          <p:cNvPr id="188437" name="AutoShape 21"/>
          <p:cNvSpPr>
            <a:spLocks/>
          </p:cNvSpPr>
          <p:nvPr/>
        </p:nvSpPr>
        <p:spPr bwMode="auto">
          <a:xfrm>
            <a:off x="9555956" y="5624513"/>
            <a:ext cx="7387829" cy="13061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8438" name="AutoShape 22"/>
          <p:cNvSpPr>
            <a:spLocks/>
          </p:cNvSpPr>
          <p:nvPr/>
        </p:nvSpPr>
        <p:spPr bwMode="auto">
          <a:xfrm>
            <a:off x="9555957" y="5131594"/>
            <a:ext cx="451366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Male Gender</a:t>
            </a:r>
            <a:endParaRPr lang="en-US" sz="1800">
              <a:solidFill>
                <a:schemeClr val="tx2"/>
              </a:solidFill>
              <a:latin typeface="Roboto" charset="0"/>
              <a:ea typeface="ＭＳ Ｐゴシック" charset="0"/>
              <a:cs typeface="Roboto" charset="0"/>
              <a:sym typeface="Roboto" charset="0"/>
            </a:endParaRPr>
          </a:p>
        </p:txBody>
      </p:sp>
      <p:sp>
        <p:nvSpPr>
          <p:cNvPr id="188439" name="AutoShape 23"/>
          <p:cNvSpPr>
            <a:spLocks/>
          </p:cNvSpPr>
          <p:nvPr/>
        </p:nvSpPr>
        <p:spPr bwMode="auto">
          <a:xfrm>
            <a:off x="7316391" y="8649891"/>
            <a:ext cx="1675209" cy="1251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74%</a:t>
            </a:r>
            <a:endParaRPr lang="en-US" sz="1800">
              <a:solidFill>
                <a:schemeClr val="tx2"/>
              </a:solidFill>
              <a:latin typeface="Roboto" charset="0"/>
              <a:ea typeface="ＭＳ Ｐゴシック" charset="0"/>
              <a:cs typeface="Roboto" charset="0"/>
              <a:sym typeface="Roboto" charset="0"/>
            </a:endParaRPr>
          </a:p>
        </p:txBody>
      </p:sp>
      <p:sp>
        <p:nvSpPr>
          <p:cNvPr id="188440" name="AutoShape 24"/>
          <p:cNvSpPr>
            <a:spLocks/>
          </p:cNvSpPr>
          <p:nvPr/>
        </p:nvSpPr>
        <p:spPr bwMode="auto">
          <a:xfrm>
            <a:off x="9555956" y="8785623"/>
            <a:ext cx="7387829" cy="13061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Lorem of for ipsum randomised words our, don't look even night fordon't look even Lorem of for ipsum</a:t>
            </a:r>
          </a:p>
        </p:txBody>
      </p:sp>
      <p:sp>
        <p:nvSpPr>
          <p:cNvPr id="188441" name="AutoShape 25"/>
          <p:cNvSpPr>
            <a:spLocks/>
          </p:cNvSpPr>
          <p:nvPr/>
        </p:nvSpPr>
        <p:spPr bwMode="auto">
          <a:xfrm>
            <a:off x="9555957" y="8292703"/>
            <a:ext cx="4513660" cy="7191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Female Gender</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0F5192-319E-4BFF-BF2B-C526E86194D9}" type="slidenum">
              <a:rPr lang="en-US" sz="1500">
                <a:solidFill>
                  <a:schemeClr val="tx2"/>
                </a:solidFill>
              </a:rPr>
              <a:pPr algn="ctr" eaLnBrk="1">
                <a:lnSpc>
                  <a:spcPct val="100000"/>
                </a:lnSpc>
              </a:pPr>
              <a:t>181</a:t>
            </a:fld>
            <a:endParaRPr lang="en-US" sz="1800" dirty="0">
              <a:solidFill>
                <a:schemeClr val="tx2"/>
              </a:solidFill>
            </a:endParaRPr>
          </a:p>
        </p:txBody>
      </p:sp>
      <p:sp>
        <p:nvSpPr>
          <p:cNvPr id="189444" name="AutoShape 4"/>
          <p:cNvSpPr>
            <a:spLocks/>
          </p:cNvSpPr>
          <p:nvPr/>
        </p:nvSpPr>
        <p:spPr bwMode="auto">
          <a:xfrm>
            <a:off x="7948613" y="8161735"/>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48%</a:t>
            </a:r>
            <a:endParaRPr lang="en-US" sz="1800">
              <a:solidFill>
                <a:schemeClr val="tx2"/>
              </a:solidFill>
              <a:latin typeface="Roboto" charset="0"/>
              <a:ea typeface="ＭＳ Ｐゴシック" charset="0"/>
              <a:cs typeface="Roboto" charset="0"/>
              <a:sym typeface="Roboto" charset="0"/>
            </a:endParaRPr>
          </a:p>
        </p:txBody>
      </p:sp>
      <p:sp>
        <p:nvSpPr>
          <p:cNvPr id="189445" name="AutoShape 5"/>
          <p:cNvSpPr>
            <a:spLocks/>
          </p:cNvSpPr>
          <p:nvPr/>
        </p:nvSpPr>
        <p:spPr bwMode="auto">
          <a:xfrm>
            <a:off x="3342085" y="9906000"/>
            <a:ext cx="582810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46" name="AutoShape 6"/>
          <p:cNvSpPr>
            <a:spLocks/>
          </p:cNvSpPr>
          <p:nvPr/>
        </p:nvSpPr>
        <p:spPr bwMode="auto">
          <a:xfrm>
            <a:off x="3342085"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89447" name="AutoShape 7"/>
          <p:cNvSpPr>
            <a:spLocks/>
          </p:cNvSpPr>
          <p:nvPr/>
        </p:nvSpPr>
        <p:spPr bwMode="auto">
          <a:xfrm>
            <a:off x="995363" y="4510088"/>
            <a:ext cx="4026694" cy="1321594"/>
          </a:xfrm>
          <a:custGeom>
            <a:avLst/>
            <a:gdLst>
              <a:gd name="T0" fmla="*/ 2684463 w 21600"/>
              <a:gd name="T1" fmla="*/ 881063 h 21600"/>
              <a:gd name="T2" fmla="*/ 2684463 w 21600"/>
              <a:gd name="T3" fmla="*/ 881063 h 21600"/>
              <a:gd name="T4" fmla="*/ 2684463 w 21600"/>
              <a:gd name="T5" fmla="*/ 881063 h 21600"/>
              <a:gd name="T6" fmla="*/ 2684463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9448" name="AutoShape 8"/>
          <p:cNvSpPr>
            <a:spLocks/>
          </p:cNvSpPr>
          <p:nvPr/>
        </p:nvSpPr>
        <p:spPr bwMode="auto">
          <a:xfrm>
            <a:off x="1125141"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49" name="AutoShape 9"/>
          <p:cNvSpPr>
            <a:spLocks/>
          </p:cNvSpPr>
          <p:nvPr/>
        </p:nvSpPr>
        <p:spPr bwMode="auto">
          <a:xfrm>
            <a:off x="1627585"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50" name="AutoShape 10"/>
          <p:cNvSpPr>
            <a:spLocks/>
          </p:cNvSpPr>
          <p:nvPr/>
        </p:nvSpPr>
        <p:spPr bwMode="auto">
          <a:xfrm>
            <a:off x="2131219"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51" name="AutoShape 11"/>
          <p:cNvSpPr>
            <a:spLocks/>
          </p:cNvSpPr>
          <p:nvPr/>
        </p:nvSpPr>
        <p:spPr bwMode="auto">
          <a:xfrm>
            <a:off x="2633662"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52" name="AutoShape 12"/>
          <p:cNvSpPr>
            <a:spLocks/>
          </p:cNvSpPr>
          <p:nvPr/>
        </p:nvSpPr>
        <p:spPr bwMode="auto">
          <a:xfrm>
            <a:off x="3136106"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53" name="AutoShape 13"/>
          <p:cNvSpPr>
            <a:spLocks/>
          </p:cNvSpPr>
          <p:nvPr/>
        </p:nvSpPr>
        <p:spPr bwMode="auto">
          <a:xfrm>
            <a:off x="3639741"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54" name="AutoShape 14"/>
          <p:cNvSpPr>
            <a:spLocks/>
          </p:cNvSpPr>
          <p:nvPr/>
        </p:nvSpPr>
        <p:spPr bwMode="auto">
          <a:xfrm>
            <a:off x="4142185"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55" name="AutoShape 15"/>
          <p:cNvSpPr>
            <a:spLocks/>
          </p:cNvSpPr>
          <p:nvPr/>
        </p:nvSpPr>
        <p:spPr bwMode="auto">
          <a:xfrm>
            <a:off x="947738" y="6296025"/>
            <a:ext cx="582691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89456" name="AutoShape 16"/>
          <p:cNvSpPr>
            <a:spLocks/>
          </p:cNvSpPr>
          <p:nvPr/>
        </p:nvSpPr>
        <p:spPr bwMode="auto">
          <a:xfrm>
            <a:off x="947738" y="590788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Survey First</a:t>
            </a:r>
            <a:endParaRPr lang="en-US" sz="1800" dirty="0">
              <a:solidFill>
                <a:schemeClr val="tx2"/>
              </a:solidFill>
              <a:latin typeface="Roboto" charset="0"/>
              <a:ea typeface="ＭＳ Ｐゴシック" charset="0"/>
              <a:cs typeface="Roboto" charset="0"/>
              <a:sym typeface="Roboto" charset="0"/>
            </a:endParaRPr>
          </a:p>
        </p:txBody>
      </p:sp>
      <p:sp>
        <p:nvSpPr>
          <p:cNvPr id="189457" name="AutoShape 17"/>
          <p:cNvSpPr>
            <a:spLocks/>
          </p:cNvSpPr>
          <p:nvPr/>
        </p:nvSpPr>
        <p:spPr bwMode="auto">
          <a:xfrm>
            <a:off x="7948613" y="9024938"/>
            <a:ext cx="1220391"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365 vote</a:t>
            </a:r>
            <a:endParaRPr lang="en-US" sz="1800">
              <a:solidFill>
                <a:schemeClr val="tx2"/>
              </a:solidFill>
              <a:latin typeface="Roboto" charset="0"/>
              <a:ea typeface="ＭＳ Ｐゴシック" charset="0"/>
              <a:cs typeface="Roboto" charset="0"/>
              <a:sym typeface="Roboto" charset="0"/>
            </a:endParaRPr>
          </a:p>
        </p:txBody>
      </p:sp>
      <p:sp>
        <p:nvSpPr>
          <p:cNvPr id="189458" name="AutoShape 18"/>
          <p:cNvSpPr>
            <a:spLocks/>
          </p:cNvSpPr>
          <p:nvPr/>
        </p:nvSpPr>
        <p:spPr bwMode="auto">
          <a:xfrm>
            <a:off x="5554267" y="4511279"/>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189459" name="AutoShape 19"/>
          <p:cNvSpPr>
            <a:spLocks/>
          </p:cNvSpPr>
          <p:nvPr/>
        </p:nvSpPr>
        <p:spPr bwMode="auto">
          <a:xfrm>
            <a:off x="5554267" y="5374482"/>
            <a:ext cx="1220390" cy="454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1.291 vote</a:t>
            </a:r>
            <a:endParaRPr lang="en-US" sz="1800">
              <a:solidFill>
                <a:schemeClr val="tx2"/>
              </a:solidFill>
              <a:latin typeface="Roboto" charset="0"/>
              <a:ea typeface="ＭＳ Ｐゴシック" charset="0"/>
              <a:cs typeface="Roboto" charset="0"/>
              <a:sym typeface="Roboto" charset="0"/>
            </a:endParaRPr>
          </a:p>
        </p:txBody>
      </p:sp>
      <p:sp>
        <p:nvSpPr>
          <p:cNvPr id="189460" name="AutoShape 20"/>
          <p:cNvSpPr>
            <a:spLocks/>
          </p:cNvSpPr>
          <p:nvPr/>
        </p:nvSpPr>
        <p:spPr bwMode="auto">
          <a:xfrm>
            <a:off x="16071056" y="8161735"/>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86%</a:t>
            </a:r>
            <a:endParaRPr lang="en-US" sz="1800">
              <a:solidFill>
                <a:schemeClr val="tx2"/>
              </a:solidFill>
              <a:latin typeface="Roboto" charset="0"/>
              <a:ea typeface="ＭＳ Ｐゴシック" charset="0"/>
              <a:cs typeface="Roboto" charset="0"/>
              <a:sym typeface="Roboto" charset="0"/>
            </a:endParaRPr>
          </a:p>
        </p:txBody>
      </p:sp>
      <p:sp>
        <p:nvSpPr>
          <p:cNvPr id="189461" name="AutoShape 21"/>
          <p:cNvSpPr>
            <a:spLocks/>
          </p:cNvSpPr>
          <p:nvPr/>
        </p:nvSpPr>
        <p:spPr bwMode="auto">
          <a:xfrm>
            <a:off x="11464529" y="9906000"/>
            <a:ext cx="582691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62" name="AutoShape 22"/>
          <p:cNvSpPr>
            <a:spLocks/>
          </p:cNvSpPr>
          <p:nvPr/>
        </p:nvSpPr>
        <p:spPr bwMode="auto">
          <a:xfrm>
            <a:off x="11464528"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89463" name="AutoShape 23"/>
          <p:cNvSpPr>
            <a:spLocks/>
          </p:cNvSpPr>
          <p:nvPr/>
        </p:nvSpPr>
        <p:spPr bwMode="auto">
          <a:xfrm>
            <a:off x="9116616" y="4510088"/>
            <a:ext cx="4027884" cy="1321594"/>
          </a:xfrm>
          <a:custGeom>
            <a:avLst/>
            <a:gdLst>
              <a:gd name="T0" fmla="*/ 2685256 w 21600"/>
              <a:gd name="T1" fmla="*/ 881063 h 21600"/>
              <a:gd name="T2" fmla="*/ 2685256 w 21600"/>
              <a:gd name="T3" fmla="*/ 881063 h 21600"/>
              <a:gd name="T4" fmla="*/ 2685256 w 21600"/>
              <a:gd name="T5" fmla="*/ 881063 h 21600"/>
              <a:gd name="T6" fmla="*/ 2685256 w 21600"/>
              <a:gd name="T7" fmla="*/ 881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600"/>
                  <a:pt x="20446" y="20634"/>
                  <a:pt x="20446" y="19441"/>
                </a:cubicBezTo>
                <a:lnTo>
                  <a:pt x="20446" y="14582"/>
                </a:lnTo>
                <a:lnTo>
                  <a:pt x="21281" y="14582"/>
                </a:lnTo>
                <a:cubicBezTo>
                  <a:pt x="21457" y="14582"/>
                  <a:pt x="21599" y="14145"/>
                  <a:pt x="21599" y="13608"/>
                </a:cubicBezTo>
                <a:lnTo>
                  <a:pt x="21599" y="7991"/>
                </a:lnTo>
                <a:cubicBezTo>
                  <a:pt x="21599"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9464" name="AutoShape 24"/>
          <p:cNvSpPr>
            <a:spLocks/>
          </p:cNvSpPr>
          <p:nvPr/>
        </p:nvSpPr>
        <p:spPr bwMode="auto">
          <a:xfrm>
            <a:off x="9247585"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65" name="AutoShape 25"/>
          <p:cNvSpPr>
            <a:spLocks/>
          </p:cNvSpPr>
          <p:nvPr/>
        </p:nvSpPr>
        <p:spPr bwMode="auto">
          <a:xfrm>
            <a:off x="9750028"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66" name="AutoShape 26"/>
          <p:cNvSpPr>
            <a:spLocks/>
          </p:cNvSpPr>
          <p:nvPr/>
        </p:nvSpPr>
        <p:spPr bwMode="auto">
          <a:xfrm>
            <a:off x="10252473" y="4666060"/>
            <a:ext cx="444103"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67" name="AutoShape 27"/>
          <p:cNvSpPr>
            <a:spLocks/>
          </p:cNvSpPr>
          <p:nvPr/>
        </p:nvSpPr>
        <p:spPr bwMode="auto">
          <a:xfrm>
            <a:off x="10756106"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68" name="AutoShape 28"/>
          <p:cNvSpPr>
            <a:spLocks/>
          </p:cNvSpPr>
          <p:nvPr/>
        </p:nvSpPr>
        <p:spPr bwMode="auto">
          <a:xfrm>
            <a:off x="11258550"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89469" name="AutoShape 29"/>
          <p:cNvSpPr>
            <a:spLocks/>
          </p:cNvSpPr>
          <p:nvPr/>
        </p:nvSpPr>
        <p:spPr bwMode="auto">
          <a:xfrm>
            <a:off x="11760994" y="4666060"/>
            <a:ext cx="444104" cy="1008459"/>
          </a:xfrm>
          <a:custGeom>
            <a:avLst/>
            <a:gdLst>
              <a:gd name="T0" fmla="*/ 296069 w 21472"/>
              <a:gd name="T1" fmla="*/ 672306 h 21558"/>
              <a:gd name="T2" fmla="*/ 296069 w 21472"/>
              <a:gd name="T3" fmla="*/ 672306 h 21558"/>
              <a:gd name="T4" fmla="*/ 296069 w 21472"/>
              <a:gd name="T5" fmla="*/ 672306 h 21558"/>
              <a:gd name="T6" fmla="*/ 296069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70" name="AutoShape 30"/>
          <p:cNvSpPr>
            <a:spLocks/>
          </p:cNvSpPr>
          <p:nvPr/>
        </p:nvSpPr>
        <p:spPr bwMode="auto">
          <a:xfrm>
            <a:off x="12264628" y="4666060"/>
            <a:ext cx="442913" cy="1008459"/>
          </a:xfrm>
          <a:custGeom>
            <a:avLst/>
            <a:gdLst>
              <a:gd name="T0" fmla="*/ 295275 w 21472"/>
              <a:gd name="T1" fmla="*/ 672306 h 21558"/>
              <a:gd name="T2" fmla="*/ 295275 w 21472"/>
              <a:gd name="T3" fmla="*/ 672306 h 21558"/>
              <a:gd name="T4" fmla="*/ 295275 w 21472"/>
              <a:gd name="T5" fmla="*/ 672306 h 21558"/>
              <a:gd name="T6" fmla="*/ 295275 w 21472"/>
              <a:gd name="T7" fmla="*/ 672306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71" name="AutoShape 31"/>
          <p:cNvSpPr>
            <a:spLocks/>
          </p:cNvSpPr>
          <p:nvPr/>
        </p:nvSpPr>
        <p:spPr bwMode="auto">
          <a:xfrm>
            <a:off x="9068991" y="6296025"/>
            <a:ext cx="5828109"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89472" name="AutoShape 32"/>
          <p:cNvSpPr>
            <a:spLocks/>
          </p:cNvSpPr>
          <p:nvPr/>
        </p:nvSpPr>
        <p:spPr bwMode="auto">
          <a:xfrm>
            <a:off x="9068991" y="590788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89473" name="AutoShape 33"/>
          <p:cNvSpPr>
            <a:spLocks/>
          </p:cNvSpPr>
          <p:nvPr/>
        </p:nvSpPr>
        <p:spPr bwMode="auto">
          <a:xfrm>
            <a:off x="16071056" y="9024938"/>
            <a:ext cx="1220391"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2.214 vote</a:t>
            </a:r>
            <a:endParaRPr lang="en-US" sz="1800">
              <a:solidFill>
                <a:schemeClr val="tx2"/>
              </a:solidFill>
              <a:latin typeface="Roboto" charset="0"/>
              <a:ea typeface="ＭＳ Ｐゴシック" charset="0"/>
              <a:cs typeface="Roboto" charset="0"/>
              <a:sym typeface="Roboto" charset="0"/>
            </a:endParaRPr>
          </a:p>
        </p:txBody>
      </p:sp>
      <p:sp>
        <p:nvSpPr>
          <p:cNvPr id="189474" name="AutoShape 34"/>
          <p:cNvSpPr>
            <a:spLocks/>
          </p:cNvSpPr>
          <p:nvPr/>
        </p:nvSpPr>
        <p:spPr bwMode="auto">
          <a:xfrm>
            <a:off x="13675519" y="4511279"/>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37%</a:t>
            </a:r>
            <a:endParaRPr lang="en-US" sz="1800">
              <a:solidFill>
                <a:schemeClr val="tx2"/>
              </a:solidFill>
              <a:latin typeface="Roboto" charset="0"/>
              <a:ea typeface="ＭＳ Ｐゴシック" charset="0"/>
              <a:cs typeface="Roboto" charset="0"/>
              <a:sym typeface="Roboto" charset="0"/>
            </a:endParaRPr>
          </a:p>
        </p:txBody>
      </p:sp>
      <p:sp>
        <p:nvSpPr>
          <p:cNvPr id="189475" name="AutoShape 35"/>
          <p:cNvSpPr>
            <a:spLocks/>
          </p:cNvSpPr>
          <p:nvPr/>
        </p:nvSpPr>
        <p:spPr bwMode="auto">
          <a:xfrm>
            <a:off x="13675519" y="5374482"/>
            <a:ext cx="1220391" cy="4548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234 vote</a:t>
            </a:r>
            <a:endParaRPr lang="en-US" sz="1800">
              <a:solidFill>
                <a:schemeClr val="tx2"/>
              </a:solidFill>
              <a:latin typeface="Roboto" charset="0"/>
              <a:ea typeface="ＭＳ Ｐゴシック" charset="0"/>
              <a:cs typeface="Roboto" charset="0"/>
              <a:sym typeface="Roboto" charset="0"/>
            </a:endParaRPr>
          </a:p>
        </p:txBody>
      </p:sp>
      <p:sp>
        <p:nvSpPr>
          <p:cNvPr id="189476" name="AutoShape 36"/>
          <p:cNvSpPr>
            <a:spLocks/>
          </p:cNvSpPr>
          <p:nvPr/>
        </p:nvSpPr>
        <p:spPr bwMode="auto">
          <a:xfrm>
            <a:off x="3389710" y="8127206"/>
            <a:ext cx="4065984" cy="1334691"/>
          </a:xfrm>
          <a:custGeom>
            <a:avLst/>
            <a:gdLst>
              <a:gd name="T0" fmla="*/ 2710656 w 21600"/>
              <a:gd name="T1" fmla="*/ 889794 h 21600"/>
              <a:gd name="T2" fmla="*/ 2710656 w 21600"/>
              <a:gd name="T3" fmla="*/ 889794 h 21600"/>
              <a:gd name="T4" fmla="*/ 2710656 w 21600"/>
              <a:gd name="T5" fmla="*/ 889794 h 21600"/>
              <a:gd name="T6" fmla="*/ 271065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9477" name="AutoShape 37"/>
          <p:cNvSpPr>
            <a:spLocks/>
          </p:cNvSpPr>
          <p:nvPr/>
        </p:nvSpPr>
        <p:spPr bwMode="auto">
          <a:xfrm>
            <a:off x="3536157"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78" name="AutoShape 38"/>
          <p:cNvSpPr>
            <a:spLocks/>
          </p:cNvSpPr>
          <p:nvPr/>
        </p:nvSpPr>
        <p:spPr bwMode="auto">
          <a:xfrm>
            <a:off x="402788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79" name="AutoShape 39"/>
          <p:cNvSpPr>
            <a:spLocks/>
          </p:cNvSpPr>
          <p:nvPr/>
        </p:nvSpPr>
        <p:spPr bwMode="auto">
          <a:xfrm>
            <a:off x="4536282"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0" name="AutoShape 40"/>
          <p:cNvSpPr>
            <a:spLocks/>
          </p:cNvSpPr>
          <p:nvPr/>
        </p:nvSpPr>
        <p:spPr bwMode="auto">
          <a:xfrm>
            <a:off x="5043488"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1" name="AutoShape 41"/>
          <p:cNvSpPr>
            <a:spLocks/>
          </p:cNvSpPr>
          <p:nvPr/>
        </p:nvSpPr>
        <p:spPr bwMode="auto">
          <a:xfrm>
            <a:off x="555188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2" name="AutoShape 42"/>
          <p:cNvSpPr>
            <a:spLocks/>
          </p:cNvSpPr>
          <p:nvPr/>
        </p:nvSpPr>
        <p:spPr bwMode="auto">
          <a:xfrm>
            <a:off x="6059091"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83" name="AutoShape 43"/>
          <p:cNvSpPr>
            <a:spLocks/>
          </p:cNvSpPr>
          <p:nvPr/>
        </p:nvSpPr>
        <p:spPr bwMode="auto">
          <a:xfrm>
            <a:off x="6567488"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84" name="AutoShape 44"/>
          <p:cNvSpPr>
            <a:spLocks/>
          </p:cNvSpPr>
          <p:nvPr/>
        </p:nvSpPr>
        <p:spPr bwMode="auto">
          <a:xfrm>
            <a:off x="11510963" y="8127206"/>
            <a:ext cx="4067175" cy="1334691"/>
          </a:xfrm>
          <a:custGeom>
            <a:avLst/>
            <a:gdLst>
              <a:gd name="T0" fmla="*/ 2711450 w 21600"/>
              <a:gd name="T1" fmla="*/ 889794 h 21600"/>
              <a:gd name="T2" fmla="*/ 2711450 w 21600"/>
              <a:gd name="T3" fmla="*/ 889794 h 21600"/>
              <a:gd name="T4" fmla="*/ 2711450 w 21600"/>
              <a:gd name="T5" fmla="*/ 889794 h 21600"/>
              <a:gd name="T6" fmla="*/ 2711450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chemeClr val="bg1">
                <a:lumMod val="75000"/>
                <a:alpha val="49411"/>
              </a:scheme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89485" name="AutoShape 45"/>
          <p:cNvSpPr>
            <a:spLocks/>
          </p:cNvSpPr>
          <p:nvPr/>
        </p:nvSpPr>
        <p:spPr bwMode="auto">
          <a:xfrm>
            <a:off x="11658600"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6" name="AutoShape 46"/>
          <p:cNvSpPr>
            <a:spLocks/>
          </p:cNvSpPr>
          <p:nvPr/>
        </p:nvSpPr>
        <p:spPr bwMode="auto">
          <a:xfrm>
            <a:off x="12150329"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7" name="AutoShape 47"/>
          <p:cNvSpPr>
            <a:spLocks/>
          </p:cNvSpPr>
          <p:nvPr/>
        </p:nvSpPr>
        <p:spPr bwMode="auto">
          <a:xfrm>
            <a:off x="12658725" y="8334375"/>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8" name="AutoShape 48"/>
          <p:cNvSpPr>
            <a:spLocks/>
          </p:cNvSpPr>
          <p:nvPr/>
        </p:nvSpPr>
        <p:spPr bwMode="auto">
          <a:xfrm>
            <a:off x="13165932"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89489" name="AutoShape 49"/>
          <p:cNvSpPr>
            <a:spLocks/>
          </p:cNvSpPr>
          <p:nvPr/>
        </p:nvSpPr>
        <p:spPr bwMode="auto">
          <a:xfrm>
            <a:off x="13674329" y="8334375"/>
            <a:ext cx="415528"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tx2"/>
              </a:solidFill>
            </a:endParaRPr>
          </a:p>
        </p:txBody>
      </p:sp>
      <p:sp>
        <p:nvSpPr>
          <p:cNvPr id="189490" name="AutoShape 50"/>
          <p:cNvSpPr>
            <a:spLocks/>
          </p:cNvSpPr>
          <p:nvPr/>
        </p:nvSpPr>
        <p:spPr bwMode="auto">
          <a:xfrm>
            <a:off x="14181535" y="8334375"/>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89491" name="AutoShape 51"/>
          <p:cNvSpPr>
            <a:spLocks/>
          </p:cNvSpPr>
          <p:nvPr/>
        </p:nvSpPr>
        <p:spPr bwMode="auto">
          <a:xfrm>
            <a:off x="14689931" y="8334375"/>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E534803-BE98-435B-A1CF-9801C7D64647}" type="slidenum">
              <a:rPr lang="en-US" sz="1500">
                <a:solidFill>
                  <a:schemeClr val="tx2"/>
                </a:solidFill>
              </a:rPr>
              <a:pPr algn="ctr" eaLnBrk="1">
                <a:lnSpc>
                  <a:spcPct val="100000"/>
                </a:lnSpc>
              </a:pPr>
              <a:t>182</a:t>
            </a:fld>
            <a:endParaRPr lang="en-US" sz="1800">
              <a:solidFill>
                <a:schemeClr val="tx2"/>
              </a:solidFill>
            </a:endParaRPr>
          </a:p>
        </p:txBody>
      </p:sp>
      <p:sp>
        <p:nvSpPr>
          <p:cNvPr id="190468" name="AutoShape 4"/>
          <p:cNvSpPr>
            <a:spLocks/>
          </p:cNvSpPr>
          <p:nvPr/>
        </p:nvSpPr>
        <p:spPr bwMode="auto">
          <a:xfrm>
            <a:off x="16115110" y="8095060"/>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86%</a:t>
            </a:r>
            <a:endParaRPr lang="en-US" sz="1800">
              <a:solidFill>
                <a:schemeClr val="tx2"/>
              </a:solidFill>
              <a:latin typeface="Roboto" charset="0"/>
              <a:ea typeface="ＭＳ Ｐゴシック" charset="0"/>
              <a:cs typeface="Roboto" charset="0"/>
              <a:sym typeface="Roboto" charset="0"/>
            </a:endParaRPr>
          </a:p>
        </p:txBody>
      </p:sp>
      <p:sp>
        <p:nvSpPr>
          <p:cNvPr id="190469" name="AutoShape 5"/>
          <p:cNvSpPr>
            <a:spLocks/>
          </p:cNvSpPr>
          <p:nvPr/>
        </p:nvSpPr>
        <p:spPr bwMode="auto">
          <a:xfrm>
            <a:off x="10094119" y="9906000"/>
            <a:ext cx="7241381"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70" name="AutoShape 6"/>
          <p:cNvSpPr>
            <a:spLocks/>
          </p:cNvSpPr>
          <p:nvPr/>
        </p:nvSpPr>
        <p:spPr bwMode="auto">
          <a:xfrm>
            <a:off x="10094119"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90471" name="AutoShape 7"/>
          <p:cNvSpPr>
            <a:spLocks/>
          </p:cNvSpPr>
          <p:nvPr/>
        </p:nvSpPr>
        <p:spPr bwMode="auto">
          <a:xfrm>
            <a:off x="16115110" y="8958263"/>
            <a:ext cx="1220390"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2.214 vote</a:t>
            </a:r>
            <a:endParaRPr lang="en-US" sz="1800">
              <a:solidFill>
                <a:schemeClr val="tx2"/>
              </a:solidFill>
              <a:latin typeface="Roboto" charset="0"/>
              <a:ea typeface="ＭＳ Ｐゴシック" charset="0"/>
              <a:cs typeface="Roboto" charset="0"/>
              <a:sym typeface="Roboto" charset="0"/>
            </a:endParaRPr>
          </a:p>
        </p:txBody>
      </p:sp>
      <p:sp>
        <p:nvSpPr>
          <p:cNvPr id="190472" name="AutoShape 8"/>
          <p:cNvSpPr>
            <a:spLocks/>
          </p:cNvSpPr>
          <p:nvPr/>
        </p:nvSpPr>
        <p:spPr bwMode="auto">
          <a:xfrm>
            <a:off x="10028635" y="8060531"/>
            <a:ext cx="5732859" cy="1334691"/>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90473" name="AutoShape 9"/>
          <p:cNvSpPr>
            <a:spLocks/>
          </p:cNvSpPr>
          <p:nvPr/>
        </p:nvSpPr>
        <p:spPr bwMode="auto">
          <a:xfrm>
            <a:off x="11841957"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74" name="AutoShape 10"/>
          <p:cNvSpPr>
            <a:spLocks/>
          </p:cNvSpPr>
          <p:nvPr/>
        </p:nvSpPr>
        <p:spPr bwMode="auto">
          <a:xfrm>
            <a:off x="12333685"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75" name="AutoShape 11"/>
          <p:cNvSpPr>
            <a:spLocks/>
          </p:cNvSpPr>
          <p:nvPr/>
        </p:nvSpPr>
        <p:spPr bwMode="auto">
          <a:xfrm>
            <a:off x="12842081"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tx2"/>
              </a:solidFill>
            </a:endParaRPr>
          </a:p>
        </p:txBody>
      </p:sp>
      <p:sp>
        <p:nvSpPr>
          <p:cNvPr id="190476" name="AutoShape 12"/>
          <p:cNvSpPr>
            <a:spLocks/>
          </p:cNvSpPr>
          <p:nvPr/>
        </p:nvSpPr>
        <p:spPr bwMode="auto">
          <a:xfrm>
            <a:off x="1334928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tx2"/>
              </a:solidFill>
            </a:endParaRPr>
          </a:p>
        </p:txBody>
      </p:sp>
      <p:sp>
        <p:nvSpPr>
          <p:cNvPr id="190477" name="AutoShape 13"/>
          <p:cNvSpPr>
            <a:spLocks/>
          </p:cNvSpPr>
          <p:nvPr/>
        </p:nvSpPr>
        <p:spPr bwMode="auto">
          <a:xfrm>
            <a:off x="13857685" y="8267700"/>
            <a:ext cx="415528"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tx2"/>
              </a:solidFill>
            </a:endParaRPr>
          </a:p>
        </p:txBody>
      </p:sp>
      <p:sp>
        <p:nvSpPr>
          <p:cNvPr id="190478" name="AutoShape 14"/>
          <p:cNvSpPr>
            <a:spLocks/>
          </p:cNvSpPr>
          <p:nvPr/>
        </p:nvSpPr>
        <p:spPr bwMode="auto">
          <a:xfrm>
            <a:off x="143648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479" name="AutoShape 15"/>
          <p:cNvSpPr>
            <a:spLocks/>
          </p:cNvSpPr>
          <p:nvPr/>
        </p:nvSpPr>
        <p:spPr bwMode="auto">
          <a:xfrm>
            <a:off x="1487209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480" name="AutoShape 16"/>
          <p:cNvSpPr>
            <a:spLocks/>
          </p:cNvSpPr>
          <p:nvPr/>
        </p:nvSpPr>
        <p:spPr bwMode="auto">
          <a:xfrm>
            <a:off x="10302479"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81" name="AutoShape 17"/>
          <p:cNvSpPr>
            <a:spLocks/>
          </p:cNvSpPr>
          <p:nvPr/>
        </p:nvSpPr>
        <p:spPr bwMode="auto">
          <a:xfrm>
            <a:off x="10810875"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82" name="AutoShape 18"/>
          <p:cNvSpPr>
            <a:spLocks/>
          </p:cNvSpPr>
          <p:nvPr/>
        </p:nvSpPr>
        <p:spPr bwMode="auto">
          <a:xfrm>
            <a:off x="11318082"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83" name="AutoShape 19"/>
          <p:cNvSpPr>
            <a:spLocks/>
          </p:cNvSpPr>
          <p:nvPr/>
        </p:nvSpPr>
        <p:spPr bwMode="auto">
          <a:xfrm>
            <a:off x="7085410" y="8095060"/>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86%</a:t>
            </a:r>
            <a:endParaRPr lang="en-US" sz="1800">
              <a:solidFill>
                <a:schemeClr val="tx2"/>
              </a:solidFill>
              <a:latin typeface="Roboto" charset="0"/>
              <a:ea typeface="ＭＳ Ｐゴシック" charset="0"/>
              <a:cs typeface="Roboto" charset="0"/>
              <a:sym typeface="Roboto" charset="0"/>
            </a:endParaRPr>
          </a:p>
        </p:txBody>
      </p:sp>
      <p:sp>
        <p:nvSpPr>
          <p:cNvPr id="190484" name="AutoShape 20"/>
          <p:cNvSpPr>
            <a:spLocks/>
          </p:cNvSpPr>
          <p:nvPr/>
        </p:nvSpPr>
        <p:spPr bwMode="auto">
          <a:xfrm>
            <a:off x="1064419" y="9906000"/>
            <a:ext cx="7241381" cy="951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485" name="AutoShape 21"/>
          <p:cNvSpPr>
            <a:spLocks/>
          </p:cNvSpPr>
          <p:nvPr/>
        </p:nvSpPr>
        <p:spPr bwMode="auto">
          <a:xfrm>
            <a:off x="1064419" y="951785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90486" name="AutoShape 22"/>
          <p:cNvSpPr>
            <a:spLocks/>
          </p:cNvSpPr>
          <p:nvPr/>
        </p:nvSpPr>
        <p:spPr bwMode="auto">
          <a:xfrm>
            <a:off x="7085410" y="8958263"/>
            <a:ext cx="1220390" cy="4560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2.214 vote</a:t>
            </a:r>
            <a:endParaRPr lang="en-US" sz="1800">
              <a:solidFill>
                <a:schemeClr val="tx2"/>
              </a:solidFill>
              <a:latin typeface="Roboto" charset="0"/>
              <a:ea typeface="ＭＳ Ｐゴシック" charset="0"/>
              <a:cs typeface="Roboto" charset="0"/>
              <a:sym typeface="Roboto" charset="0"/>
            </a:endParaRPr>
          </a:p>
        </p:txBody>
      </p:sp>
      <p:sp>
        <p:nvSpPr>
          <p:cNvPr id="190487" name="AutoShape 23"/>
          <p:cNvSpPr>
            <a:spLocks/>
          </p:cNvSpPr>
          <p:nvPr/>
        </p:nvSpPr>
        <p:spPr bwMode="auto">
          <a:xfrm>
            <a:off x="998935" y="8060531"/>
            <a:ext cx="5732859" cy="1334691"/>
          </a:xfrm>
          <a:custGeom>
            <a:avLst/>
            <a:gdLst>
              <a:gd name="T0" fmla="*/ 3821906 w 21600"/>
              <a:gd name="T1" fmla="*/ 889794 h 21600"/>
              <a:gd name="T2" fmla="*/ 3821906 w 21600"/>
              <a:gd name="T3" fmla="*/ 889794 h 21600"/>
              <a:gd name="T4" fmla="*/ 3821906 w 21600"/>
              <a:gd name="T5" fmla="*/ 889794 h 21600"/>
              <a:gd name="T6" fmla="*/ 3821906 w 21600"/>
              <a:gd name="T7" fmla="*/ 889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90488" name="AutoShape 24"/>
          <p:cNvSpPr>
            <a:spLocks/>
          </p:cNvSpPr>
          <p:nvPr/>
        </p:nvSpPr>
        <p:spPr bwMode="auto">
          <a:xfrm>
            <a:off x="2812256"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89" name="AutoShape 25"/>
          <p:cNvSpPr>
            <a:spLocks/>
          </p:cNvSpPr>
          <p:nvPr/>
        </p:nvSpPr>
        <p:spPr bwMode="auto">
          <a:xfrm>
            <a:off x="3303985"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0" name="AutoShape 26"/>
          <p:cNvSpPr>
            <a:spLocks/>
          </p:cNvSpPr>
          <p:nvPr/>
        </p:nvSpPr>
        <p:spPr bwMode="auto">
          <a:xfrm>
            <a:off x="38111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1" name="AutoShape 27"/>
          <p:cNvSpPr>
            <a:spLocks/>
          </p:cNvSpPr>
          <p:nvPr/>
        </p:nvSpPr>
        <p:spPr bwMode="auto">
          <a:xfrm>
            <a:off x="431958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2" name="AutoShape 28"/>
          <p:cNvSpPr>
            <a:spLocks/>
          </p:cNvSpPr>
          <p:nvPr/>
        </p:nvSpPr>
        <p:spPr bwMode="auto">
          <a:xfrm>
            <a:off x="4826794"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0" tIns="0" rIns="0" bIns="0" anchor="ctr"/>
          <a:lstStyle/>
          <a:p>
            <a:endParaRPr lang="id-ID" sz="1800">
              <a:solidFill>
                <a:schemeClr val="tx2"/>
              </a:solidFill>
            </a:endParaRPr>
          </a:p>
        </p:txBody>
      </p:sp>
      <p:sp>
        <p:nvSpPr>
          <p:cNvPr id="190493" name="AutoShape 29"/>
          <p:cNvSpPr>
            <a:spLocks/>
          </p:cNvSpPr>
          <p:nvPr/>
        </p:nvSpPr>
        <p:spPr bwMode="auto">
          <a:xfrm>
            <a:off x="5335191"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494" name="AutoShape 30"/>
          <p:cNvSpPr>
            <a:spLocks/>
          </p:cNvSpPr>
          <p:nvPr/>
        </p:nvSpPr>
        <p:spPr bwMode="auto">
          <a:xfrm>
            <a:off x="5842398"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495" name="AutoShape 31"/>
          <p:cNvSpPr>
            <a:spLocks/>
          </p:cNvSpPr>
          <p:nvPr/>
        </p:nvSpPr>
        <p:spPr bwMode="auto">
          <a:xfrm>
            <a:off x="1272779"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6" name="AutoShape 32"/>
          <p:cNvSpPr>
            <a:spLocks/>
          </p:cNvSpPr>
          <p:nvPr/>
        </p:nvSpPr>
        <p:spPr bwMode="auto">
          <a:xfrm>
            <a:off x="1781175" y="8267700"/>
            <a:ext cx="415529" cy="920354"/>
          </a:xfrm>
          <a:custGeom>
            <a:avLst/>
            <a:gdLst>
              <a:gd name="T0" fmla="*/ 277006 w 21431"/>
              <a:gd name="T1" fmla="*/ 613569 h 21600"/>
              <a:gd name="T2" fmla="*/ 277006 w 21431"/>
              <a:gd name="T3" fmla="*/ 613569 h 21600"/>
              <a:gd name="T4" fmla="*/ 277006 w 21431"/>
              <a:gd name="T5" fmla="*/ 613569 h 21600"/>
              <a:gd name="T6" fmla="*/ 277006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7" name="AutoShape 33"/>
          <p:cNvSpPr>
            <a:spLocks/>
          </p:cNvSpPr>
          <p:nvPr/>
        </p:nvSpPr>
        <p:spPr bwMode="auto">
          <a:xfrm>
            <a:off x="2288382" y="8267700"/>
            <a:ext cx="416719" cy="920354"/>
          </a:xfrm>
          <a:custGeom>
            <a:avLst/>
            <a:gdLst>
              <a:gd name="T0" fmla="*/ 277800 w 21431"/>
              <a:gd name="T1" fmla="*/ 613569 h 21600"/>
              <a:gd name="T2" fmla="*/ 277800 w 21431"/>
              <a:gd name="T3" fmla="*/ 613569 h 21600"/>
              <a:gd name="T4" fmla="*/ 277800 w 21431"/>
              <a:gd name="T5" fmla="*/ 613569 h 21600"/>
              <a:gd name="T6" fmla="*/ 277800 w 21431"/>
              <a:gd name="T7" fmla="*/ 613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1" h="21600">
                <a:moveTo>
                  <a:pt x="10715" y="0"/>
                </a:moveTo>
                <a:cubicBezTo>
                  <a:pt x="9249" y="0"/>
                  <a:pt x="7787" y="255"/>
                  <a:pt x="6668" y="765"/>
                </a:cubicBezTo>
                <a:cubicBezTo>
                  <a:pt x="4431" y="1785"/>
                  <a:pt x="4431" y="3440"/>
                  <a:pt x="6668" y="4459"/>
                </a:cubicBezTo>
                <a:cubicBezTo>
                  <a:pt x="8905" y="5479"/>
                  <a:pt x="12530" y="5479"/>
                  <a:pt x="14768" y="4459"/>
                </a:cubicBezTo>
                <a:cubicBezTo>
                  <a:pt x="17005" y="3440"/>
                  <a:pt x="17005" y="1785"/>
                  <a:pt x="14768" y="765"/>
                </a:cubicBezTo>
                <a:cubicBezTo>
                  <a:pt x="13649" y="255"/>
                  <a:pt x="12182" y="0"/>
                  <a:pt x="10715" y="0"/>
                </a:cubicBezTo>
                <a:close/>
                <a:moveTo>
                  <a:pt x="10170" y="5799"/>
                </a:moveTo>
                <a:cubicBezTo>
                  <a:pt x="9434" y="5786"/>
                  <a:pt x="8696" y="5850"/>
                  <a:pt x="7956" y="5871"/>
                </a:cubicBezTo>
                <a:cubicBezTo>
                  <a:pt x="5534" y="5941"/>
                  <a:pt x="4688" y="6239"/>
                  <a:pt x="4030" y="7296"/>
                </a:cubicBezTo>
                <a:cubicBezTo>
                  <a:pt x="2768" y="9323"/>
                  <a:pt x="1523" y="11350"/>
                  <a:pt x="282" y="13379"/>
                </a:cubicBezTo>
                <a:cubicBezTo>
                  <a:pt x="150" y="13594"/>
                  <a:pt x="-84" y="13839"/>
                  <a:pt x="31" y="14032"/>
                </a:cubicBezTo>
                <a:cubicBezTo>
                  <a:pt x="202" y="14321"/>
                  <a:pt x="640" y="14798"/>
                  <a:pt x="967" y="14798"/>
                </a:cubicBezTo>
                <a:cubicBezTo>
                  <a:pt x="1608" y="14798"/>
                  <a:pt x="2560" y="14599"/>
                  <a:pt x="2838" y="14353"/>
                </a:cubicBezTo>
                <a:cubicBezTo>
                  <a:pt x="3596" y="13684"/>
                  <a:pt x="4068" y="12947"/>
                  <a:pt x="4657" y="12238"/>
                </a:cubicBezTo>
                <a:cubicBezTo>
                  <a:pt x="4871" y="11980"/>
                  <a:pt x="5090" y="11723"/>
                  <a:pt x="5308" y="11466"/>
                </a:cubicBezTo>
                <a:cubicBezTo>
                  <a:pt x="5382" y="11475"/>
                  <a:pt x="5460" y="11483"/>
                  <a:pt x="5535" y="11492"/>
                </a:cubicBezTo>
                <a:cubicBezTo>
                  <a:pt x="4997" y="12694"/>
                  <a:pt x="4478" y="13899"/>
                  <a:pt x="3914" y="15099"/>
                </a:cubicBezTo>
                <a:cubicBezTo>
                  <a:pt x="3224" y="16565"/>
                  <a:pt x="3296" y="16614"/>
                  <a:pt x="6620" y="16651"/>
                </a:cubicBezTo>
                <a:cubicBezTo>
                  <a:pt x="6924" y="16655"/>
                  <a:pt x="7228" y="16671"/>
                  <a:pt x="7720" y="16689"/>
                </a:cubicBezTo>
                <a:cubicBezTo>
                  <a:pt x="7986" y="18002"/>
                  <a:pt x="8323" y="19310"/>
                  <a:pt x="8487" y="20621"/>
                </a:cubicBezTo>
                <a:cubicBezTo>
                  <a:pt x="8576" y="21335"/>
                  <a:pt x="9350" y="21576"/>
                  <a:pt x="10715" y="21599"/>
                </a:cubicBezTo>
                <a:cubicBezTo>
                  <a:pt x="12081" y="21576"/>
                  <a:pt x="12855" y="21335"/>
                  <a:pt x="12944" y="20621"/>
                </a:cubicBezTo>
                <a:cubicBezTo>
                  <a:pt x="13108" y="19310"/>
                  <a:pt x="13445" y="18002"/>
                  <a:pt x="13711" y="16689"/>
                </a:cubicBezTo>
                <a:cubicBezTo>
                  <a:pt x="14203" y="16671"/>
                  <a:pt x="14507" y="16655"/>
                  <a:pt x="14811" y="16651"/>
                </a:cubicBezTo>
                <a:cubicBezTo>
                  <a:pt x="18135" y="16614"/>
                  <a:pt x="18207" y="16565"/>
                  <a:pt x="17517" y="15099"/>
                </a:cubicBezTo>
                <a:cubicBezTo>
                  <a:pt x="16953" y="13899"/>
                  <a:pt x="16434" y="12694"/>
                  <a:pt x="15896" y="11492"/>
                </a:cubicBezTo>
                <a:cubicBezTo>
                  <a:pt x="15971" y="11483"/>
                  <a:pt x="16049" y="11475"/>
                  <a:pt x="16123" y="11466"/>
                </a:cubicBezTo>
                <a:cubicBezTo>
                  <a:pt x="16341" y="11723"/>
                  <a:pt x="16560" y="11980"/>
                  <a:pt x="16774" y="12238"/>
                </a:cubicBezTo>
                <a:cubicBezTo>
                  <a:pt x="17363" y="12947"/>
                  <a:pt x="17835" y="13684"/>
                  <a:pt x="18593" y="14353"/>
                </a:cubicBezTo>
                <a:cubicBezTo>
                  <a:pt x="18871" y="14599"/>
                  <a:pt x="19823" y="14798"/>
                  <a:pt x="20464" y="14798"/>
                </a:cubicBezTo>
                <a:cubicBezTo>
                  <a:pt x="20791" y="14798"/>
                  <a:pt x="21229" y="14321"/>
                  <a:pt x="21400" y="14032"/>
                </a:cubicBezTo>
                <a:cubicBezTo>
                  <a:pt x="21515" y="13839"/>
                  <a:pt x="21281" y="13594"/>
                  <a:pt x="21149" y="13379"/>
                </a:cubicBezTo>
                <a:cubicBezTo>
                  <a:pt x="19908" y="11350"/>
                  <a:pt x="18663" y="9323"/>
                  <a:pt x="17401" y="7296"/>
                </a:cubicBezTo>
                <a:cubicBezTo>
                  <a:pt x="16743" y="6239"/>
                  <a:pt x="15897" y="5941"/>
                  <a:pt x="13475" y="5871"/>
                </a:cubicBezTo>
                <a:cubicBezTo>
                  <a:pt x="12735" y="5850"/>
                  <a:pt x="11997" y="5786"/>
                  <a:pt x="11261" y="5799"/>
                </a:cubicBezTo>
                <a:cubicBezTo>
                  <a:pt x="11029" y="5803"/>
                  <a:pt x="10931" y="5806"/>
                  <a:pt x="10715" y="5810"/>
                </a:cubicBezTo>
                <a:cubicBezTo>
                  <a:pt x="10500" y="5806"/>
                  <a:pt x="10402" y="5803"/>
                  <a:pt x="10170" y="579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90498" name="AutoShape 34"/>
          <p:cNvSpPr>
            <a:spLocks/>
          </p:cNvSpPr>
          <p:nvPr/>
        </p:nvSpPr>
        <p:spPr bwMode="auto">
          <a:xfrm>
            <a:off x="7085410" y="4545807"/>
            <a:ext cx="1220390"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dirty="0">
                <a:solidFill>
                  <a:schemeClr val="tx2"/>
                </a:solidFill>
                <a:latin typeface="Roboto" charset="0"/>
                <a:ea typeface="ＭＳ Ｐゴシック" charset="0"/>
                <a:cs typeface="Roboto" charset="0"/>
                <a:sym typeface="Roboto" charset="0"/>
              </a:rPr>
              <a:t>86%</a:t>
            </a:r>
            <a:endParaRPr lang="en-US" sz="1800" dirty="0">
              <a:solidFill>
                <a:schemeClr val="tx2"/>
              </a:solidFill>
              <a:latin typeface="Roboto" charset="0"/>
              <a:ea typeface="ＭＳ Ｐゴシック" charset="0"/>
              <a:cs typeface="Roboto" charset="0"/>
              <a:sym typeface="Roboto" charset="0"/>
            </a:endParaRPr>
          </a:p>
        </p:txBody>
      </p:sp>
      <p:sp>
        <p:nvSpPr>
          <p:cNvPr id="190499" name="AutoShape 35"/>
          <p:cNvSpPr>
            <a:spLocks/>
          </p:cNvSpPr>
          <p:nvPr/>
        </p:nvSpPr>
        <p:spPr bwMode="auto">
          <a:xfrm>
            <a:off x="1064419" y="6356747"/>
            <a:ext cx="7241381" cy="951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apologise</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90500" name="AutoShape 36"/>
          <p:cNvSpPr>
            <a:spLocks/>
          </p:cNvSpPr>
          <p:nvPr/>
        </p:nvSpPr>
        <p:spPr bwMode="auto">
          <a:xfrm>
            <a:off x="1064419" y="596860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90501" name="AutoShape 37"/>
          <p:cNvSpPr>
            <a:spLocks/>
          </p:cNvSpPr>
          <p:nvPr/>
        </p:nvSpPr>
        <p:spPr bwMode="auto">
          <a:xfrm>
            <a:off x="7085410" y="5409010"/>
            <a:ext cx="1220390" cy="456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2.214 vote</a:t>
            </a:r>
            <a:endParaRPr lang="en-US" sz="1800">
              <a:solidFill>
                <a:schemeClr val="tx2"/>
              </a:solidFill>
              <a:latin typeface="Roboto" charset="0"/>
              <a:ea typeface="ＭＳ Ｐゴシック" charset="0"/>
              <a:cs typeface="Roboto" charset="0"/>
              <a:sym typeface="Roboto" charset="0"/>
            </a:endParaRPr>
          </a:p>
        </p:txBody>
      </p:sp>
      <p:sp>
        <p:nvSpPr>
          <p:cNvPr id="190502" name="AutoShape 38"/>
          <p:cNvSpPr>
            <a:spLocks/>
          </p:cNvSpPr>
          <p:nvPr/>
        </p:nvSpPr>
        <p:spPr bwMode="auto">
          <a:xfrm>
            <a:off x="998935" y="4511279"/>
            <a:ext cx="5732859" cy="1334690"/>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90503" name="AutoShape 39"/>
          <p:cNvSpPr>
            <a:spLocks/>
          </p:cNvSpPr>
          <p:nvPr/>
        </p:nvSpPr>
        <p:spPr bwMode="auto">
          <a:xfrm>
            <a:off x="1235869"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04" name="AutoShape 40"/>
          <p:cNvSpPr>
            <a:spLocks/>
          </p:cNvSpPr>
          <p:nvPr/>
        </p:nvSpPr>
        <p:spPr bwMode="auto">
          <a:xfrm>
            <a:off x="1738312"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05" name="AutoShape 41"/>
          <p:cNvSpPr>
            <a:spLocks/>
          </p:cNvSpPr>
          <p:nvPr/>
        </p:nvSpPr>
        <p:spPr bwMode="auto">
          <a:xfrm>
            <a:off x="2241947"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06" name="AutoShape 42"/>
          <p:cNvSpPr>
            <a:spLocks/>
          </p:cNvSpPr>
          <p:nvPr/>
        </p:nvSpPr>
        <p:spPr bwMode="auto">
          <a:xfrm>
            <a:off x="2744391"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07" name="AutoShape 43"/>
          <p:cNvSpPr>
            <a:spLocks/>
          </p:cNvSpPr>
          <p:nvPr/>
        </p:nvSpPr>
        <p:spPr bwMode="auto">
          <a:xfrm>
            <a:off x="3246835"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08" name="AutoShape 44"/>
          <p:cNvSpPr>
            <a:spLocks/>
          </p:cNvSpPr>
          <p:nvPr/>
        </p:nvSpPr>
        <p:spPr bwMode="auto">
          <a:xfrm>
            <a:off x="3750469"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09" name="AutoShape 45"/>
          <p:cNvSpPr>
            <a:spLocks/>
          </p:cNvSpPr>
          <p:nvPr/>
        </p:nvSpPr>
        <p:spPr bwMode="auto">
          <a:xfrm>
            <a:off x="4252912"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10" name="AutoShape 46"/>
          <p:cNvSpPr>
            <a:spLocks/>
          </p:cNvSpPr>
          <p:nvPr/>
        </p:nvSpPr>
        <p:spPr bwMode="auto">
          <a:xfrm>
            <a:off x="4755356"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11" name="AutoShape 47"/>
          <p:cNvSpPr>
            <a:spLocks/>
          </p:cNvSpPr>
          <p:nvPr/>
        </p:nvSpPr>
        <p:spPr bwMode="auto">
          <a:xfrm>
            <a:off x="5258991"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12" name="AutoShape 48"/>
          <p:cNvSpPr>
            <a:spLocks/>
          </p:cNvSpPr>
          <p:nvPr/>
        </p:nvSpPr>
        <p:spPr bwMode="auto">
          <a:xfrm>
            <a:off x="5761435"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13" name="AutoShape 49"/>
          <p:cNvSpPr>
            <a:spLocks/>
          </p:cNvSpPr>
          <p:nvPr/>
        </p:nvSpPr>
        <p:spPr bwMode="auto">
          <a:xfrm>
            <a:off x="16071056" y="4545807"/>
            <a:ext cx="1220391"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b="1">
                <a:solidFill>
                  <a:schemeClr val="tx2"/>
                </a:solidFill>
                <a:latin typeface="Roboto" charset="0"/>
                <a:ea typeface="ＭＳ Ｐゴシック" charset="0"/>
                <a:cs typeface="Roboto" charset="0"/>
                <a:sym typeface="Roboto" charset="0"/>
              </a:rPr>
              <a:t>86%</a:t>
            </a:r>
            <a:endParaRPr lang="en-US" sz="1800">
              <a:solidFill>
                <a:schemeClr val="tx2"/>
              </a:solidFill>
              <a:latin typeface="Roboto" charset="0"/>
              <a:ea typeface="ＭＳ Ｐゴシック" charset="0"/>
              <a:cs typeface="Roboto" charset="0"/>
              <a:sym typeface="Roboto" charset="0"/>
            </a:endParaRPr>
          </a:p>
        </p:txBody>
      </p:sp>
      <p:sp>
        <p:nvSpPr>
          <p:cNvPr id="190514" name="AutoShape 50"/>
          <p:cNvSpPr>
            <a:spLocks/>
          </p:cNvSpPr>
          <p:nvPr/>
        </p:nvSpPr>
        <p:spPr bwMode="auto">
          <a:xfrm>
            <a:off x="10051256" y="6356747"/>
            <a:ext cx="7240191" cy="951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 Lorem of for ipsum apologise</a:t>
            </a:r>
          </a:p>
        </p:txBody>
      </p:sp>
      <p:sp>
        <p:nvSpPr>
          <p:cNvPr id="190515" name="AutoShape 51"/>
          <p:cNvSpPr>
            <a:spLocks/>
          </p:cNvSpPr>
          <p:nvPr/>
        </p:nvSpPr>
        <p:spPr bwMode="auto">
          <a:xfrm>
            <a:off x="10051257" y="596860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Survey First</a:t>
            </a:r>
            <a:endParaRPr lang="en-US" sz="1800">
              <a:solidFill>
                <a:schemeClr val="tx2"/>
              </a:solidFill>
              <a:latin typeface="Roboto" charset="0"/>
              <a:ea typeface="ＭＳ Ｐゴシック" charset="0"/>
              <a:cs typeface="Roboto" charset="0"/>
              <a:sym typeface="Roboto" charset="0"/>
            </a:endParaRPr>
          </a:p>
        </p:txBody>
      </p:sp>
      <p:sp>
        <p:nvSpPr>
          <p:cNvPr id="190516" name="AutoShape 52"/>
          <p:cNvSpPr>
            <a:spLocks/>
          </p:cNvSpPr>
          <p:nvPr/>
        </p:nvSpPr>
        <p:spPr bwMode="auto">
          <a:xfrm>
            <a:off x="16071056" y="5409010"/>
            <a:ext cx="1220391" cy="456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2.214 vote</a:t>
            </a:r>
            <a:endParaRPr lang="en-US" sz="1800">
              <a:solidFill>
                <a:schemeClr val="tx2"/>
              </a:solidFill>
              <a:latin typeface="Roboto" charset="0"/>
              <a:ea typeface="ＭＳ Ｐゴシック" charset="0"/>
              <a:cs typeface="Roboto" charset="0"/>
              <a:sym typeface="Roboto" charset="0"/>
            </a:endParaRPr>
          </a:p>
        </p:txBody>
      </p:sp>
      <p:sp>
        <p:nvSpPr>
          <p:cNvPr id="190517" name="AutoShape 53"/>
          <p:cNvSpPr>
            <a:spLocks/>
          </p:cNvSpPr>
          <p:nvPr/>
        </p:nvSpPr>
        <p:spPr bwMode="auto">
          <a:xfrm>
            <a:off x="9985772" y="4511279"/>
            <a:ext cx="5732859" cy="1334690"/>
          </a:xfrm>
          <a:custGeom>
            <a:avLst/>
            <a:gdLst>
              <a:gd name="T0" fmla="*/ 3821906 w 21600"/>
              <a:gd name="T1" fmla="*/ 889793 h 21600"/>
              <a:gd name="T2" fmla="*/ 3821906 w 21600"/>
              <a:gd name="T3" fmla="*/ 889793 h 21600"/>
              <a:gd name="T4" fmla="*/ 3821906 w 21600"/>
              <a:gd name="T5" fmla="*/ 889793 h 21600"/>
              <a:gd name="T6" fmla="*/ 3821906 w 21600"/>
              <a:gd name="T7" fmla="*/ 8897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8" y="0"/>
                </a:moveTo>
                <a:cubicBezTo>
                  <a:pt x="317" y="0"/>
                  <a:pt x="0" y="968"/>
                  <a:pt x="0" y="2161"/>
                </a:cubicBezTo>
                <a:lnTo>
                  <a:pt x="0" y="19441"/>
                </a:lnTo>
                <a:cubicBezTo>
                  <a:pt x="0" y="20634"/>
                  <a:pt x="317" y="21599"/>
                  <a:pt x="708" y="21599"/>
                </a:cubicBezTo>
                <a:lnTo>
                  <a:pt x="19737" y="21599"/>
                </a:lnTo>
                <a:cubicBezTo>
                  <a:pt x="20128" y="21599"/>
                  <a:pt x="20446" y="20634"/>
                  <a:pt x="20446" y="19441"/>
                </a:cubicBezTo>
                <a:lnTo>
                  <a:pt x="20446" y="14582"/>
                </a:lnTo>
                <a:lnTo>
                  <a:pt x="21281" y="14582"/>
                </a:lnTo>
                <a:cubicBezTo>
                  <a:pt x="21457" y="14582"/>
                  <a:pt x="21599" y="14145"/>
                  <a:pt x="21600" y="13608"/>
                </a:cubicBezTo>
                <a:lnTo>
                  <a:pt x="21600" y="7991"/>
                </a:lnTo>
                <a:cubicBezTo>
                  <a:pt x="21600" y="7454"/>
                  <a:pt x="21457" y="7020"/>
                  <a:pt x="21281" y="7020"/>
                </a:cubicBezTo>
                <a:lnTo>
                  <a:pt x="20446" y="7020"/>
                </a:lnTo>
                <a:lnTo>
                  <a:pt x="20446" y="2161"/>
                </a:lnTo>
                <a:cubicBezTo>
                  <a:pt x="20446" y="968"/>
                  <a:pt x="20128" y="0"/>
                  <a:pt x="19737" y="0"/>
                </a:cubicBezTo>
                <a:lnTo>
                  <a:pt x="708" y="0"/>
                </a:lnTo>
                <a:close/>
              </a:path>
            </a:pathLst>
          </a:custGeom>
          <a:noFill/>
          <a:ln w="127000" cap="flat" cmpd="sng">
            <a:solidFill>
              <a:srgbClr val="A6AAA9">
                <a:alpha val="49411"/>
              </a:srgbClr>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90518" name="AutoShape 54"/>
          <p:cNvSpPr>
            <a:spLocks/>
          </p:cNvSpPr>
          <p:nvPr/>
        </p:nvSpPr>
        <p:spPr bwMode="auto">
          <a:xfrm>
            <a:off x="10222706"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19" name="AutoShape 55"/>
          <p:cNvSpPr>
            <a:spLocks/>
          </p:cNvSpPr>
          <p:nvPr/>
        </p:nvSpPr>
        <p:spPr bwMode="auto">
          <a:xfrm>
            <a:off x="10725150"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20" name="AutoShape 56"/>
          <p:cNvSpPr>
            <a:spLocks/>
          </p:cNvSpPr>
          <p:nvPr/>
        </p:nvSpPr>
        <p:spPr bwMode="auto">
          <a:xfrm>
            <a:off x="11227594"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90521" name="AutoShape 57"/>
          <p:cNvSpPr>
            <a:spLocks/>
          </p:cNvSpPr>
          <p:nvPr/>
        </p:nvSpPr>
        <p:spPr bwMode="auto">
          <a:xfrm>
            <a:off x="11731228"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22" name="AutoShape 58"/>
          <p:cNvSpPr>
            <a:spLocks/>
          </p:cNvSpPr>
          <p:nvPr/>
        </p:nvSpPr>
        <p:spPr bwMode="auto">
          <a:xfrm>
            <a:off x="12233673"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23" name="AutoShape 59"/>
          <p:cNvSpPr>
            <a:spLocks/>
          </p:cNvSpPr>
          <p:nvPr/>
        </p:nvSpPr>
        <p:spPr bwMode="auto">
          <a:xfrm>
            <a:off x="12736116" y="4673204"/>
            <a:ext cx="444103"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24" name="AutoShape 60"/>
          <p:cNvSpPr>
            <a:spLocks/>
          </p:cNvSpPr>
          <p:nvPr/>
        </p:nvSpPr>
        <p:spPr bwMode="auto">
          <a:xfrm>
            <a:off x="13239750"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25" name="AutoShape 61"/>
          <p:cNvSpPr>
            <a:spLocks/>
          </p:cNvSpPr>
          <p:nvPr/>
        </p:nvSpPr>
        <p:spPr bwMode="auto">
          <a:xfrm>
            <a:off x="13742194" y="4673204"/>
            <a:ext cx="444104" cy="1009650"/>
          </a:xfrm>
          <a:custGeom>
            <a:avLst/>
            <a:gdLst>
              <a:gd name="T0" fmla="*/ 296069 w 21472"/>
              <a:gd name="T1" fmla="*/ 673100 h 21558"/>
              <a:gd name="T2" fmla="*/ 296069 w 21472"/>
              <a:gd name="T3" fmla="*/ 673100 h 21558"/>
              <a:gd name="T4" fmla="*/ 296069 w 21472"/>
              <a:gd name="T5" fmla="*/ 673100 h 21558"/>
              <a:gd name="T6" fmla="*/ 296069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90526" name="AutoShape 62"/>
          <p:cNvSpPr>
            <a:spLocks/>
          </p:cNvSpPr>
          <p:nvPr/>
        </p:nvSpPr>
        <p:spPr bwMode="auto">
          <a:xfrm>
            <a:off x="14245828"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190527" name="AutoShape 63"/>
          <p:cNvSpPr>
            <a:spLocks/>
          </p:cNvSpPr>
          <p:nvPr/>
        </p:nvSpPr>
        <p:spPr bwMode="auto">
          <a:xfrm>
            <a:off x="14748272" y="4673204"/>
            <a:ext cx="442913" cy="1009650"/>
          </a:xfrm>
          <a:custGeom>
            <a:avLst/>
            <a:gdLst>
              <a:gd name="T0" fmla="*/ 295275 w 21472"/>
              <a:gd name="T1" fmla="*/ 673100 h 21558"/>
              <a:gd name="T2" fmla="*/ 295275 w 21472"/>
              <a:gd name="T3" fmla="*/ 673100 h 21558"/>
              <a:gd name="T4" fmla="*/ 295275 w 21472"/>
              <a:gd name="T5" fmla="*/ 673100 h 21558"/>
              <a:gd name="T6" fmla="*/ 295275 w 21472"/>
              <a:gd name="T7" fmla="*/ 673100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bg1">
              <a:lumMod val="75000"/>
              <a:alpha val="47058"/>
            </a:schemeClr>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191502" name="AutoShape 14"/>
          <p:cNvSpPr>
            <a:spLocks/>
          </p:cNvSpPr>
          <p:nvPr/>
        </p:nvSpPr>
        <p:spPr bwMode="auto">
          <a:xfrm>
            <a:off x="4674394" y="5286375"/>
            <a:ext cx="2199085" cy="2199085"/>
          </a:xfrm>
          <a:custGeom>
            <a:avLst/>
            <a:gdLst>
              <a:gd name="T0" fmla="*/ 1466057 w 21600"/>
              <a:gd name="T1" fmla="*/ 1466057 h 21600"/>
              <a:gd name="T2" fmla="*/ 1466057 w 21600"/>
              <a:gd name="T3" fmla="*/ 1466057 h 21600"/>
              <a:gd name="T4" fmla="*/ 1466057 w 21600"/>
              <a:gd name="T5" fmla="*/ 1466057 h 21600"/>
              <a:gd name="T6" fmla="*/ 1466057 w 21600"/>
              <a:gd name="T7" fmla="*/ 1466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91503" name="AutoShape 15"/>
          <p:cNvSpPr>
            <a:spLocks/>
          </p:cNvSpPr>
          <p:nvPr/>
        </p:nvSpPr>
        <p:spPr bwMode="auto">
          <a:xfrm>
            <a:off x="5256610" y="6122194"/>
            <a:ext cx="1034653" cy="589360"/>
          </a:xfrm>
          <a:custGeom>
            <a:avLst/>
            <a:gdLst>
              <a:gd name="T0" fmla="*/ 689769 w 21600"/>
              <a:gd name="T1" fmla="*/ 392907 h 21600"/>
              <a:gd name="T2" fmla="*/ 689769 w 21600"/>
              <a:gd name="T3" fmla="*/ 392907 h 21600"/>
              <a:gd name="T4" fmla="*/ 689769 w 21600"/>
              <a:gd name="T5" fmla="*/ 392907 h 21600"/>
              <a:gd name="T6" fmla="*/ 689769 w 21600"/>
              <a:gd name="T7" fmla="*/ 392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 name="AutoShape 3"/>
          <p:cNvSpPr>
            <a:spLocks/>
          </p:cNvSpPr>
          <p:nvPr/>
        </p:nvSpPr>
        <p:spPr bwMode="auto">
          <a:xfrm>
            <a:off x="7439787" y="5315212"/>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19" name="AutoShape 4"/>
          <p:cNvSpPr>
            <a:spLocks/>
          </p:cNvSpPr>
          <p:nvPr/>
        </p:nvSpPr>
        <p:spPr bwMode="auto">
          <a:xfrm>
            <a:off x="7455695" y="6122194"/>
            <a:ext cx="8493061" cy="15999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20" name="AutoShape 5"/>
          <p:cNvSpPr>
            <a:spLocks/>
          </p:cNvSpPr>
          <p:nvPr/>
        </p:nvSpPr>
        <p:spPr bwMode="auto">
          <a:xfrm>
            <a:off x="13061752" y="12787734"/>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21" name="AutoShape 6"/>
          <p:cNvSpPr>
            <a:spLocks/>
          </p:cNvSpPr>
          <p:nvPr/>
        </p:nvSpPr>
        <p:spPr bwMode="auto">
          <a:xfrm>
            <a:off x="847725" y="13146111"/>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36586"/>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46111"/>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46111"/>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46111"/>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46111"/>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PORTOFOLIOS</a:t>
            </a:r>
            <a:endParaRPr lang="en-US" sz="1800" b="1" dirty="0">
              <a:solidFill>
                <a:schemeClr val="tx2"/>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46111"/>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802021"/>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91502"/>
                                        </p:tgtEl>
                                        <p:attrNameLst>
                                          <p:attrName>style.visibility</p:attrName>
                                        </p:attrNameLst>
                                      </p:cBhvr>
                                      <p:to>
                                        <p:strVal val="visible"/>
                                      </p:to>
                                    </p:set>
                                    <p:anim calcmode="lin" valueType="num">
                                      <p:cBhvr>
                                        <p:cTn id="44" dur="500" fill="hold"/>
                                        <p:tgtEl>
                                          <p:spTgt spid="191502"/>
                                        </p:tgtEl>
                                        <p:attrNameLst>
                                          <p:attrName>ppt_w</p:attrName>
                                        </p:attrNameLst>
                                      </p:cBhvr>
                                      <p:tavLst>
                                        <p:tav tm="0">
                                          <p:val>
                                            <p:fltVal val="0"/>
                                          </p:val>
                                        </p:tav>
                                        <p:tav tm="100000">
                                          <p:val>
                                            <p:strVal val="#ppt_w"/>
                                          </p:val>
                                        </p:tav>
                                      </p:tavLst>
                                    </p:anim>
                                    <p:anim calcmode="lin" valueType="num">
                                      <p:cBhvr>
                                        <p:cTn id="45" dur="500" fill="hold"/>
                                        <p:tgtEl>
                                          <p:spTgt spid="191502"/>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191503"/>
                                        </p:tgtEl>
                                        <p:attrNameLst>
                                          <p:attrName>style.visibility</p:attrName>
                                        </p:attrNameLst>
                                      </p:cBhvr>
                                      <p:to>
                                        <p:strVal val="visible"/>
                                      </p:to>
                                    </p:set>
                                    <p:anim calcmode="lin" valueType="num">
                                      <p:cBhvr>
                                        <p:cTn id="49" dur="500" fill="hold"/>
                                        <p:tgtEl>
                                          <p:spTgt spid="191503"/>
                                        </p:tgtEl>
                                        <p:attrNameLst>
                                          <p:attrName>ppt_w</p:attrName>
                                        </p:attrNameLst>
                                      </p:cBhvr>
                                      <p:tavLst>
                                        <p:tav tm="0">
                                          <p:val>
                                            <p:fltVal val="0"/>
                                          </p:val>
                                        </p:tav>
                                        <p:tav tm="100000">
                                          <p:val>
                                            <p:strVal val="#ppt_w"/>
                                          </p:val>
                                        </p:tav>
                                      </p:tavLst>
                                    </p:anim>
                                    <p:anim calcmode="lin" valueType="num">
                                      <p:cBhvr>
                                        <p:cTn id="50" dur="500" fill="hold"/>
                                        <p:tgtEl>
                                          <p:spTgt spid="19150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502" grpId="0" animBg="1"/>
      <p:bldP spid="191503" grpId="0" animBg="1"/>
      <p:bldP spid="16" grpId="0"/>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939CB51-C4C2-4513-9534-6E0FAA082F5E}" type="slidenum">
              <a:rPr lang="en-US" sz="1500">
                <a:solidFill>
                  <a:schemeClr val="tx2"/>
                </a:solidFill>
              </a:rPr>
              <a:pPr algn="ctr" eaLnBrk="1">
                <a:lnSpc>
                  <a:spcPct val="100000"/>
                </a:lnSpc>
              </a:pPr>
              <a:t>184</a:t>
            </a:fld>
            <a:endParaRPr lang="en-US" sz="1800">
              <a:solidFill>
                <a:schemeClr val="tx2"/>
              </a:solidFill>
            </a:endParaRPr>
          </a:p>
        </p:txBody>
      </p:sp>
      <p:sp>
        <p:nvSpPr>
          <p:cNvPr id="192519" name="AutoShape 7"/>
          <p:cNvSpPr>
            <a:spLocks/>
          </p:cNvSpPr>
          <p:nvPr/>
        </p:nvSpPr>
        <p:spPr bwMode="auto">
          <a:xfrm>
            <a:off x="951310" y="4860132"/>
            <a:ext cx="5368528"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90000"/>
              </a:lnSpc>
            </a:pPr>
            <a:r>
              <a:rPr lang="ja-JP" altLang="en-US" sz="4725" dirty="0">
                <a:solidFill>
                  <a:schemeClr val="tx2"/>
                </a:solidFill>
              </a:rPr>
              <a:t>”</a:t>
            </a:r>
            <a:r>
              <a:rPr lang="en-US" altLang="ja-JP" sz="4725" dirty="0">
                <a:solidFill>
                  <a:schemeClr val="tx2"/>
                </a:solidFill>
              </a:rPr>
              <a:t>Human intelligence as you can find advertising agency.</a:t>
            </a:r>
            <a:r>
              <a:rPr lang="ja-JP" altLang="en-US" sz="4725" dirty="0">
                <a:solidFill>
                  <a:schemeClr val="tx2"/>
                </a:solidFill>
              </a:rPr>
              <a:t>”</a:t>
            </a:r>
            <a:endParaRPr lang="en-US" sz="1800" dirty="0">
              <a:solidFill>
                <a:schemeClr val="tx2"/>
              </a:solidFill>
            </a:endParaRPr>
          </a:p>
        </p:txBody>
      </p:sp>
      <p:sp>
        <p:nvSpPr>
          <p:cNvPr id="192520" name="AutoShape 8"/>
          <p:cNvSpPr>
            <a:spLocks/>
          </p:cNvSpPr>
          <p:nvPr/>
        </p:nvSpPr>
        <p:spPr bwMode="auto">
          <a:xfrm>
            <a:off x="981075" y="7672388"/>
            <a:ext cx="5605463" cy="2499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slightly.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a:t>
            </a: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56667" fill="hold" grpId="0" nodeType="withEffect">
                                  <p:stCondLst>
                                    <p:cond delay="0"/>
                                  </p:stCondLst>
                                  <p:iterate type="wd">
                                    <p:tmPct val="5000"/>
                                  </p:iterate>
                                  <p:childTnLst>
                                    <p:set>
                                      <p:cBhvr>
                                        <p:cTn id="6" dur="1" fill="hold">
                                          <p:stCondLst>
                                            <p:cond delay="0"/>
                                          </p:stCondLst>
                                        </p:cTn>
                                        <p:tgtEl>
                                          <p:spTgt spid="192519"/>
                                        </p:tgtEl>
                                        <p:attrNameLst>
                                          <p:attrName>style.visibility</p:attrName>
                                        </p:attrNameLst>
                                      </p:cBhvr>
                                      <p:to>
                                        <p:strVal val="visible"/>
                                      </p:to>
                                    </p:set>
                                    <p:anim calcmode="lin" valueType="num">
                                      <p:cBhvr additive="base">
                                        <p:cTn id="7" dur="500" fill="hold"/>
                                        <p:tgtEl>
                                          <p:spTgt spid="192519"/>
                                        </p:tgtEl>
                                        <p:attrNameLst>
                                          <p:attrName>ppt_x</p:attrName>
                                        </p:attrNameLst>
                                      </p:cBhvr>
                                      <p:tavLst>
                                        <p:tav tm="0">
                                          <p:val>
                                            <p:strVal val="1+#ppt_w/2"/>
                                          </p:val>
                                        </p:tav>
                                        <p:tav tm="100000">
                                          <p:val>
                                            <p:strVal val="#ppt_x"/>
                                          </p:val>
                                        </p:tav>
                                      </p:tavLst>
                                    </p:anim>
                                    <p:anim calcmode="lin" valueType="num">
                                      <p:cBhvr additive="base">
                                        <p:cTn id="8" dur="500" fill="hold"/>
                                        <p:tgtEl>
                                          <p:spTgt spid="192519"/>
                                        </p:tgtEl>
                                        <p:attrNameLst>
                                          <p:attrName>ppt_y</p:attrName>
                                        </p:attrNameLst>
                                      </p:cBhvr>
                                      <p:tavLst>
                                        <p:tav tm="0">
                                          <p:val>
                                            <p:strVal val="#ppt_y"/>
                                          </p:val>
                                        </p:tav>
                                        <p:tav tm="100000">
                                          <p:val>
                                            <p:strVal val="#ppt_y"/>
                                          </p:val>
                                        </p:tav>
                                      </p:tavLst>
                                    </p:anim>
                                  </p:childTnLst>
                                </p:cTn>
                              </p:par>
                              <p:par>
                                <p:cTn id="9" presetID="2" presetClass="entr" presetSubtype="2" decel="56667" fill="hold" grpId="0" nodeType="withEffect">
                                  <p:stCondLst>
                                    <p:cond delay="700"/>
                                  </p:stCondLst>
                                  <p:iterate type="wd">
                                    <p:tmPct val="4237"/>
                                  </p:iterate>
                                  <p:childTnLst>
                                    <p:set>
                                      <p:cBhvr>
                                        <p:cTn id="10" dur="1" fill="hold">
                                          <p:stCondLst>
                                            <p:cond delay="0"/>
                                          </p:stCondLst>
                                        </p:cTn>
                                        <p:tgtEl>
                                          <p:spTgt spid="192520"/>
                                        </p:tgtEl>
                                        <p:attrNameLst>
                                          <p:attrName>style.visibility</p:attrName>
                                        </p:attrNameLst>
                                      </p:cBhvr>
                                      <p:to>
                                        <p:strVal val="visible"/>
                                      </p:to>
                                    </p:set>
                                    <p:anim calcmode="lin" valueType="num">
                                      <p:cBhvr additive="base">
                                        <p:cTn id="11" dur="300" fill="hold"/>
                                        <p:tgtEl>
                                          <p:spTgt spid="192520"/>
                                        </p:tgtEl>
                                        <p:attrNameLst>
                                          <p:attrName>ppt_x</p:attrName>
                                        </p:attrNameLst>
                                      </p:cBhvr>
                                      <p:tavLst>
                                        <p:tav tm="0">
                                          <p:val>
                                            <p:strVal val="1+#ppt_w/2"/>
                                          </p:val>
                                        </p:tav>
                                        <p:tav tm="100000">
                                          <p:val>
                                            <p:strVal val="#ppt_x"/>
                                          </p:val>
                                        </p:tav>
                                      </p:tavLst>
                                    </p:anim>
                                    <p:anim calcmode="lin" valueType="num">
                                      <p:cBhvr additive="base">
                                        <p:cTn id="12" dur="300" fill="hold"/>
                                        <p:tgtEl>
                                          <p:spTgt spid="192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2519" grpId="0" autoUpdateAnimBg="0"/>
      <p:bldP spid="192520"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F6AE122-0843-4049-BAF4-E0FFDD67139D}" type="slidenum">
              <a:rPr lang="en-US" sz="1500">
                <a:solidFill>
                  <a:schemeClr val="tx2"/>
                </a:solidFill>
              </a:rPr>
              <a:pPr algn="ctr" eaLnBrk="1">
                <a:lnSpc>
                  <a:spcPct val="100000"/>
                </a:lnSpc>
              </a:pPr>
              <a:t>185</a:t>
            </a:fld>
            <a:endParaRPr lang="en-US" sz="1800">
              <a:solidFill>
                <a:schemeClr val="tx2"/>
              </a:solidFill>
            </a:endParaRPr>
          </a:p>
        </p:txBody>
      </p:sp>
      <p:sp>
        <p:nvSpPr>
          <p:cNvPr id="193544" name="AutoShape 8"/>
          <p:cNvSpPr>
            <a:spLocks/>
          </p:cNvSpPr>
          <p:nvPr/>
        </p:nvSpPr>
        <p:spPr bwMode="auto">
          <a:xfrm>
            <a:off x="10198894" y="4579144"/>
            <a:ext cx="7092554" cy="15013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Our Better Presentation Designed With Style</a:t>
            </a:r>
            <a:endParaRPr lang="en-US" sz="1800">
              <a:solidFill>
                <a:schemeClr val="tx2"/>
              </a:solidFill>
              <a:latin typeface="Roboto" charset="0"/>
              <a:ea typeface="ＭＳ Ｐゴシック" charset="0"/>
              <a:cs typeface="Roboto" charset="0"/>
              <a:sym typeface="Roboto" charset="0"/>
            </a:endParaRPr>
          </a:p>
        </p:txBody>
      </p:sp>
      <p:sp>
        <p:nvSpPr>
          <p:cNvPr id="193545" name="AutoShape 9"/>
          <p:cNvSpPr>
            <a:spLocks/>
          </p:cNvSpPr>
          <p:nvPr/>
        </p:nvSpPr>
        <p:spPr bwMode="auto">
          <a:xfrm>
            <a:off x="11284744" y="6606779"/>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6" name="AutoShape 10"/>
          <p:cNvSpPr>
            <a:spLocks/>
          </p:cNvSpPr>
          <p:nvPr/>
        </p:nvSpPr>
        <p:spPr bwMode="auto">
          <a:xfrm>
            <a:off x="10203657" y="6592492"/>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93547" name="AutoShape 11"/>
          <p:cNvSpPr>
            <a:spLocks/>
          </p:cNvSpPr>
          <p:nvPr/>
        </p:nvSpPr>
        <p:spPr bwMode="auto">
          <a:xfrm>
            <a:off x="10241757" y="6746081"/>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93548" name="AutoShape 12"/>
          <p:cNvSpPr>
            <a:spLocks/>
          </p:cNvSpPr>
          <p:nvPr/>
        </p:nvSpPr>
        <p:spPr bwMode="auto">
          <a:xfrm>
            <a:off x="11284744" y="7706916"/>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49" name="AutoShape 13"/>
          <p:cNvSpPr>
            <a:spLocks/>
          </p:cNvSpPr>
          <p:nvPr/>
        </p:nvSpPr>
        <p:spPr bwMode="auto">
          <a:xfrm>
            <a:off x="10203657" y="7692629"/>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93550" name="AutoShape 14"/>
          <p:cNvSpPr>
            <a:spLocks/>
          </p:cNvSpPr>
          <p:nvPr/>
        </p:nvSpPr>
        <p:spPr bwMode="auto">
          <a:xfrm>
            <a:off x="10241757" y="7874794"/>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tx2"/>
                </a:solidFill>
                <a:latin typeface="Roboto" charset="0"/>
                <a:ea typeface="ＭＳ Ｐゴシック" charset="0"/>
                <a:cs typeface="Roboto" charset="0"/>
                <a:sym typeface="Roboto" charset="0"/>
              </a:rPr>
              <a:t>02</a:t>
            </a:r>
            <a:endParaRPr lang="en-US" sz="1800" dirty="0">
              <a:solidFill>
                <a:schemeClr val="tx2"/>
              </a:solidFill>
              <a:latin typeface="Roboto" charset="0"/>
              <a:ea typeface="ＭＳ Ｐゴシック" charset="0"/>
              <a:cs typeface="Roboto" charset="0"/>
              <a:sym typeface="Roboto" charset="0"/>
            </a:endParaRPr>
          </a:p>
        </p:txBody>
      </p:sp>
      <p:sp>
        <p:nvSpPr>
          <p:cNvPr id="193551" name="AutoShape 15"/>
          <p:cNvSpPr>
            <a:spLocks/>
          </p:cNvSpPr>
          <p:nvPr/>
        </p:nvSpPr>
        <p:spPr bwMode="auto">
          <a:xfrm>
            <a:off x="11284744" y="8835629"/>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2" name="AutoShape 16"/>
          <p:cNvSpPr>
            <a:spLocks/>
          </p:cNvSpPr>
          <p:nvPr/>
        </p:nvSpPr>
        <p:spPr bwMode="auto">
          <a:xfrm>
            <a:off x="10203657" y="8821342"/>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93553" name="AutoShape 17"/>
          <p:cNvSpPr>
            <a:spLocks/>
          </p:cNvSpPr>
          <p:nvPr/>
        </p:nvSpPr>
        <p:spPr bwMode="auto">
          <a:xfrm>
            <a:off x="10241757" y="9003506"/>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93554" name="AutoShape 18"/>
          <p:cNvSpPr>
            <a:spLocks/>
          </p:cNvSpPr>
          <p:nvPr/>
        </p:nvSpPr>
        <p:spPr bwMode="auto">
          <a:xfrm>
            <a:off x="11284744" y="9916716"/>
            <a:ext cx="6006704" cy="866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this placeholder for text can be added on your instruction diamante.</a:t>
            </a:r>
          </a:p>
        </p:txBody>
      </p:sp>
      <p:sp>
        <p:nvSpPr>
          <p:cNvPr id="193555" name="AutoShape 19"/>
          <p:cNvSpPr>
            <a:spLocks/>
          </p:cNvSpPr>
          <p:nvPr/>
        </p:nvSpPr>
        <p:spPr bwMode="auto">
          <a:xfrm>
            <a:off x="10203657" y="9902429"/>
            <a:ext cx="640556" cy="640556"/>
          </a:xfrm>
          <a:custGeom>
            <a:avLst/>
            <a:gdLst>
              <a:gd name="T0" fmla="*/ 427016 w 19679"/>
              <a:gd name="T1" fmla="*/ 468724 h 19679"/>
              <a:gd name="T2" fmla="*/ 427016 w 19679"/>
              <a:gd name="T3" fmla="*/ 468724 h 19679"/>
              <a:gd name="T4" fmla="*/ 427016 w 19679"/>
              <a:gd name="T5" fmla="*/ 468724 h 19679"/>
              <a:gd name="T6" fmla="*/ 427016 w 19679"/>
              <a:gd name="T7" fmla="*/ 4687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12700" cap="flat" cmpd="sng">
            <a:solidFill>
              <a:schemeClr val="bg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93556" name="AutoShape 20"/>
          <p:cNvSpPr>
            <a:spLocks/>
          </p:cNvSpPr>
          <p:nvPr/>
        </p:nvSpPr>
        <p:spPr bwMode="auto">
          <a:xfrm>
            <a:off x="10241757" y="10084594"/>
            <a:ext cx="564356"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a:solidFill>
                  <a:schemeClr val="tx2"/>
                </a:solidFill>
                <a:latin typeface="Roboto" charset="0"/>
                <a:ea typeface="ＭＳ Ｐゴシック" charset="0"/>
                <a:cs typeface="Roboto" charset="0"/>
                <a:sym typeface="Roboto" charset="0"/>
              </a:rPr>
              <a:t>04</a:t>
            </a:r>
            <a:endParaRPr lang="en-US" sz="1800" dirty="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3544"/>
                                        </p:tgtEl>
                                        <p:attrNameLst>
                                          <p:attrName>style.visibility</p:attrName>
                                        </p:attrNameLst>
                                      </p:cBhvr>
                                      <p:to>
                                        <p:strVal val="visible"/>
                                      </p:to>
                                    </p:set>
                                    <p:animEffect transition="in" filter="fade">
                                      <p:cBhvr>
                                        <p:cTn id="7" dur="400"/>
                                        <p:tgtEl>
                                          <p:spTgt spid="193544"/>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193546"/>
                                        </p:tgtEl>
                                        <p:attrNameLst>
                                          <p:attrName>style.visibility</p:attrName>
                                        </p:attrNameLst>
                                      </p:cBhvr>
                                      <p:to>
                                        <p:strVal val="visible"/>
                                      </p:to>
                                    </p:set>
                                    <p:animEffect transition="in" filter="fade">
                                      <p:cBhvr>
                                        <p:cTn id="11" dur="400"/>
                                        <p:tgtEl>
                                          <p:spTgt spid="193546"/>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93547"/>
                                        </p:tgtEl>
                                        <p:attrNameLst>
                                          <p:attrName>style.visibility</p:attrName>
                                        </p:attrNameLst>
                                      </p:cBhvr>
                                      <p:to>
                                        <p:strVal val="visible"/>
                                      </p:to>
                                    </p:set>
                                    <p:animEffect transition="in" filter="fade">
                                      <p:cBhvr>
                                        <p:cTn id="14" dur="400"/>
                                        <p:tgtEl>
                                          <p:spTgt spid="193547"/>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193545"/>
                                        </p:tgtEl>
                                        <p:attrNameLst>
                                          <p:attrName>style.visibility</p:attrName>
                                        </p:attrNameLst>
                                      </p:cBhvr>
                                      <p:to>
                                        <p:strVal val="visible"/>
                                      </p:to>
                                    </p:set>
                                    <p:animEffect transition="in" filter="fade">
                                      <p:cBhvr>
                                        <p:cTn id="18" dur="400"/>
                                        <p:tgtEl>
                                          <p:spTgt spid="193545"/>
                                        </p:tgtEl>
                                      </p:cBhvr>
                                    </p:animEffect>
                                  </p:childTnLst>
                                </p:cTn>
                              </p:par>
                            </p:childTnLst>
                          </p:cTn>
                        </p:par>
                        <p:par>
                          <p:cTn id="19" fill="hold">
                            <p:stCondLst>
                              <p:cond delay="1200"/>
                            </p:stCondLst>
                            <p:childTnLst>
                              <p:par>
                                <p:cTn id="20" presetID="10" presetClass="entr" presetSubtype="0" fill="hold" grpId="0" nodeType="afterEffect">
                                  <p:stCondLst>
                                    <p:cond delay="0"/>
                                  </p:stCondLst>
                                  <p:childTnLst>
                                    <p:set>
                                      <p:cBhvr>
                                        <p:cTn id="21" dur="1" fill="hold">
                                          <p:stCondLst>
                                            <p:cond delay="0"/>
                                          </p:stCondLst>
                                        </p:cTn>
                                        <p:tgtEl>
                                          <p:spTgt spid="193549"/>
                                        </p:tgtEl>
                                        <p:attrNameLst>
                                          <p:attrName>style.visibility</p:attrName>
                                        </p:attrNameLst>
                                      </p:cBhvr>
                                      <p:to>
                                        <p:strVal val="visible"/>
                                      </p:to>
                                    </p:set>
                                    <p:animEffect transition="in" filter="fade">
                                      <p:cBhvr>
                                        <p:cTn id="22" dur="400"/>
                                        <p:tgtEl>
                                          <p:spTgt spid="19354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3550"/>
                                        </p:tgtEl>
                                        <p:attrNameLst>
                                          <p:attrName>style.visibility</p:attrName>
                                        </p:attrNameLst>
                                      </p:cBhvr>
                                      <p:to>
                                        <p:strVal val="visible"/>
                                      </p:to>
                                    </p:set>
                                    <p:animEffect transition="in" filter="fade">
                                      <p:cBhvr>
                                        <p:cTn id="25" dur="400"/>
                                        <p:tgtEl>
                                          <p:spTgt spid="193550"/>
                                        </p:tgtEl>
                                      </p:cBhvr>
                                    </p:animEffect>
                                  </p:childTnLst>
                                </p:cTn>
                              </p:par>
                            </p:childTnLst>
                          </p:cTn>
                        </p:par>
                        <p:par>
                          <p:cTn id="26" fill="hold">
                            <p:stCondLst>
                              <p:cond delay="1600"/>
                            </p:stCondLst>
                            <p:childTnLst>
                              <p:par>
                                <p:cTn id="27" presetID="10" presetClass="entr" presetSubtype="0" fill="hold" grpId="0" nodeType="afterEffect">
                                  <p:stCondLst>
                                    <p:cond delay="0"/>
                                  </p:stCondLst>
                                  <p:childTnLst>
                                    <p:set>
                                      <p:cBhvr>
                                        <p:cTn id="28" dur="1" fill="hold">
                                          <p:stCondLst>
                                            <p:cond delay="0"/>
                                          </p:stCondLst>
                                        </p:cTn>
                                        <p:tgtEl>
                                          <p:spTgt spid="193548"/>
                                        </p:tgtEl>
                                        <p:attrNameLst>
                                          <p:attrName>style.visibility</p:attrName>
                                        </p:attrNameLst>
                                      </p:cBhvr>
                                      <p:to>
                                        <p:strVal val="visible"/>
                                      </p:to>
                                    </p:set>
                                    <p:animEffect transition="in" filter="fade">
                                      <p:cBhvr>
                                        <p:cTn id="29" dur="400"/>
                                        <p:tgtEl>
                                          <p:spTgt spid="19354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93552"/>
                                        </p:tgtEl>
                                        <p:attrNameLst>
                                          <p:attrName>style.visibility</p:attrName>
                                        </p:attrNameLst>
                                      </p:cBhvr>
                                      <p:to>
                                        <p:strVal val="visible"/>
                                      </p:to>
                                    </p:set>
                                    <p:animEffect transition="in" filter="fade">
                                      <p:cBhvr>
                                        <p:cTn id="33" dur="400"/>
                                        <p:tgtEl>
                                          <p:spTgt spid="193552"/>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93553"/>
                                        </p:tgtEl>
                                        <p:attrNameLst>
                                          <p:attrName>style.visibility</p:attrName>
                                        </p:attrNameLst>
                                      </p:cBhvr>
                                      <p:to>
                                        <p:strVal val="visible"/>
                                      </p:to>
                                    </p:set>
                                    <p:animEffect transition="in" filter="fade">
                                      <p:cBhvr>
                                        <p:cTn id="36" dur="400"/>
                                        <p:tgtEl>
                                          <p:spTgt spid="193553"/>
                                        </p:tgtEl>
                                      </p:cBhvr>
                                    </p:animEffect>
                                  </p:childTnLst>
                                </p:cTn>
                              </p:par>
                            </p:childTnLst>
                          </p:cTn>
                        </p:par>
                        <p:par>
                          <p:cTn id="37" fill="hold">
                            <p:stCondLst>
                              <p:cond delay="2400"/>
                            </p:stCondLst>
                            <p:childTnLst>
                              <p:par>
                                <p:cTn id="38" presetID="10" presetClass="entr" presetSubtype="0" fill="hold" grpId="0" nodeType="afterEffect">
                                  <p:stCondLst>
                                    <p:cond delay="0"/>
                                  </p:stCondLst>
                                  <p:childTnLst>
                                    <p:set>
                                      <p:cBhvr>
                                        <p:cTn id="39" dur="1" fill="hold">
                                          <p:stCondLst>
                                            <p:cond delay="0"/>
                                          </p:stCondLst>
                                        </p:cTn>
                                        <p:tgtEl>
                                          <p:spTgt spid="193551"/>
                                        </p:tgtEl>
                                        <p:attrNameLst>
                                          <p:attrName>style.visibility</p:attrName>
                                        </p:attrNameLst>
                                      </p:cBhvr>
                                      <p:to>
                                        <p:strVal val="visible"/>
                                      </p:to>
                                    </p:set>
                                    <p:animEffect transition="in" filter="fade">
                                      <p:cBhvr>
                                        <p:cTn id="40" dur="400"/>
                                        <p:tgtEl>
                                          <p:spTgt spid="193551"/>
                                        </p:tgtEl>
                                      </p:cBhvr>
                                    </p:animEffect>
                                  </p:childTnLst>
                                </p:cTn>
                              </p:par>
                            </p:childTnLst>
                          </p:cTn>
                        </p:par>
                        <p:par>
                          <p:cTn id="41" fill="hold">
                            <p:stCondLst>
                              <p:cond delay="2800"/>
                            </p:stCondLst>
                            <p:childTnLst>
                              <p:par>
                                <p:cTn id="42" presetID="10" presetClass="entr" presetSubtype="0" fill="hold" grpId="0" nodeType="afterEffect">
                                  <p:stCondLst>
                                    <p:cond delay="0"/>
                                  </p:stCondLst>
                                  <p:childTnLst>
                                    <p:set>
                                      <p:cBhvr>
                                        <p:cTn id="43" dur="1" fill="hold">
                                          <p:stCondLst>
                                            <p:cond delay="0"/>
                                          </p:stCondLst>
                                        </p:cTn>
                                        <p:tgtEl>
                                          <p:spTgt spid="193555"/>
                                        </p:tgtEl>
                                        <p:attrNameLst>
                                          <p:attrName>style.visibility</p:attrName>
                                        </p:attrNameLst>
                                      </p:cBhvr>
                                      <p:to>
                                        <p:strVal val="visible"/>
                                      </p:to>
                                    </p:set>
                                    <p:animEffect transition="in" filter="fade">
                                      <p:cBhvr>
                                        <p:cTn id="44" dur="400"/>
                                        <p:tgtEl>
                                          <p:spTgt spid="193555"/>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93556"/>
                                        </p:tgtEl>
                                        <p:attrNameLst>
                                          <p:attrName>style.visibility</p:attrName>
                                        </p:attrNameLst>
                                      </p:cBhvr>
                                      <p:to>
                                        <p:strVal val="visible"/>
                                      </p:to>
                                    </p:set>
                                    <p:animEffect transition="in" filter="fade">
                                      <p:cBhvr>
                                        <p:cTn id="47" dur="400"/>
                                        <p:tgtEl>
                                          <p:spTgt spid="193556"/>
                                        </p:tgtEl>
                                      </p:cBhvr>
                                    </p:animEffect>
                                  </p:childTnLst>
                                </p:cTn>
                              </p:par>
                            </p:childTnLst>
                          </p:cTn>
                        </p:par>
                        <p:par>
                          <p:cTn id="48" fill="hold">
                            <p:stCondLst>
                              <p:cond delay="3200"/>
                            </p:stCondLst>
                            <p:childTnLst>
                              <p:par>
                                <p:cTn id="49" presetID="10" presetClass="entr" presetSubtype="0" fill="hold" grpId="0" nodeType="afterEffect">
                                  <p:stCondLst>
                                    <p:cond delay="0"/>
                                  </p:stCondLst>
                                  <p:childTnLst>
                                    <p:set>
                                      <p:cBhvr>
                                        <p:cTn id="50" dur="1" fill="hold">
                                          <p:stCondLst>
                                            <p:cond delay="0"/>
                                          </p:stCondLst>
                                        </p:cTn>
                                        <p:tgtEl>
                                          <p:spTgt spid="193554"/>
                                        </p:tgtEl>
                                        <p:attrNameLst>
                                          <p:attrName>style.visibility</p:attrName>
                                        </p:attrNameLst>
                                      </p:cBhvr>
                                      <p:to>
                                        <p:strVal val="visible"/>
                                      </p:to>
                                    </p:set>
                                    <p:animEffect transition="in" filter="fade">
                                      <p:cBhvr>
                                        <p:cTn id="51" dur="400"/>
                                        <p:tgtEl>
                                          <p:spTgt spid="1935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4" grpId="0"/>
      <p:bldP spid="193545" grpId="0"/>
      <p:bldP spid="193546" grpId="0" animBg="1"/>
      <p:bldP spid="193547" grpId="0"/>
      <p:bldP spid="193548" grpId="0"/>
      <p:bldP spid="193549" grpId="0" animBg="1"/>
      <p:bldP spid="193550" grpId="0"/>
      <p:bldP spid="193551" grpId="0"/>
      <p:bldP spid="193552" grpId="0" animBg="1"/>
      <p:bldP spid="193553" grpId="0"/>
      <p:bldP spid="193554" grpId="0"/>
      <p:bldP spid="193555" grpId="0" animBg="1"/>
      <p:bldP spid="1935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E1D2858-3F0E-427B-B90E-0A55DF0AA1FA}" type="slidenum">
              <a:rPr lang="en-US" sz="1500">
                <a:solidFill>
                  <a:schemeClr val="tx2"/>
                </a:solidFill>
              </a:rPr>
              <a:pPr algn="ctr" eaLnBrk="1">
                <a:lnSpc>
                  <a:spcPct val="100000"/>
                </a:lnSpc>
              </a:pPr>
              <a:t>186</a:t>
            </a:fld>
            <a:endParaRPr lang="en-US" sz="1800">
              <a:solidFill>
                <a:schemeClr val="tx2"/>
              </a:solidFill>
            </a:endParaRPr>
          </a:p>
        </p:txBody>
      </p:sp>
      <p:sp>
        <p:nvSpPr>
          <p:cNvPr id="194567" name="AutoShape 7"/>
          <p:cNvSpPr>
            <a:spLocks/>
          </p:cNvSpPr>
          <p:nvPr/>
        </p:nvSpPr>
        <p:spPr bwMode="auto">
          <a:xfrm>
            <a:off x="951310" y="8874224"/>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4568" name="AutoShape 8"/>
          <p:cNvSpPr>
            <a:spLocks/>
          </p:cNvSpPr>
          <p:nvPr/>
        </p:nvSpPr>
        <p:spPr bwMode="auto">
          <a:xfrm>
            <a:off x="6669881" y="887422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4569" name="AutoShape 9"/>
          <p:cNvSpPr>
            <a:spLocks/>
          </p:cNvSpPr>
          <p:nvPr/>
        </p:nvSpPr>
        <p:spPr bwMode="auto">
          <a:xfrm>
            <a:off x="12311063" y="9302849"/>
            <a:ext cx="498038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 ration Lorem of for ipsum randomised words our, don't look even night offer slightly beration beration</a:t>
            </a:r>
          </a:p>
        </p:txBody>
      </p:sp>
      <p:sp>
        <p:nvSpPr>
          <p:cNvPr id="194570" name="AutoShape 10"/>
          <p:cNvSpPr>
            <a:spLocks/>
          </p:cNvSpPr>
          <p:nvPr/>
        </p:nvSpPr>
        <p:spPr bwMode="auto">
          <a:xfrm>
            <a:off x="12311063" y="8874224"/>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4571" name="AutoShape 11"/>
          <p:cNvSpPr>
            <a:spLocks/>
          </p:cNvSpPr>
          <p:nvPr/>
        </p:nvSpPr>
        <p:spPr bwMode="auto">
          <a:xfrm>
            <a:off x="6669881" y="9302849"/>
            <a:ext cx="498157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be ration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94572" name="AutoShape 12"/>
          <p:cNvSpPr>
            <a:spLocks/>
          </p:cNvSpPr>
          <p:nvPr/>
        </p:nvSpPr>
        <p:spPr bwMode="auto">
          <a:xfrm>
            <a:off x="951310" y="9302849"/>
            <a:ext cx="4981575" cy="1524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be ration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8180249-0D00-4AAD-B790-CC0B57ED8022}" type="slidenum">
              <a:rPr lang="en-US" sz="1500">
                <a:solidFill>
                  <a:schemeClr val="tx2"/>
                </a:solidFill>
              </a:rPr>
              <a:pPr algn="ctr" eaLnBrk="1">
                <a:lnSpc>
                  <a:spcPct val="100000"/>
                </a:lnSpc>
              </a:pPr>
              <a:t>187</a:t>
            </a:fld>
            <a:endParaRPr lang="en-US" sz="1800">
              <a:solidFill>
                <a:schemeClr val="tx2"/>
              </a:solidFill>
            </a:endParaRPr>
          </a:p>
        </p:txBody>
      </p:sp>
      <p:sp>
        <p:nvSpPr>
          <p:cNvPr id="195589" name="AutoShape 5"/>
          <p:cNvSpPr>
            <a:spLocks/>
          </p:cNvSpPr>
          <p:nvPr/>
        </p:nvSpPr>
        <p:spPr bwMode="auto">
          <a:xfrm>
            <a:off x="13462398" y="8391528"/>
            <a:ext cx="199667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5590" name="AutoShape 6"/>
          <p:cNvSpPr>
            <a:spLocks/>
          </p:cNvSpPr>
          <p:nvPr/>
        </p:nvSpPr>
        <p:spPr bwMode="auto">
          <a:xfrm>
            <a:off x="13462397" y="8974934"/>
            <a:ext cx="3829050"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3" name="AutoShape 9"/>
          <p:cNvSpPr>
            <a:spLocks/>
          </p:cNvSpPr>
          <p:nvPr/>
        </p:nvSpPr>
        <p:spPr bwMode="auto">
          <a:xfrm>
            <a:off x="951310" y="8354618"/>
            <a:ext cx="620315" cy="620316"/>
          </a:xfrm>
          <a:custGeom>
            <a:avLst/>
            <a:gdLst>
              <a:gd name="T0" fmla="*/ 413544 w 21600"/>
              <a:gd name="T1" fmla="*/ 413544 h 21600"/>
              <a:gd name="T2" fmla="*/ 413544 w 21600"/>
              <a:gd name="T3" fmla="*/ 413544 h 21600"/>
              <a:gd name="T4" fmla="*/ 413544 w 21600"/>
              <a:gd name="T5" fmla="*/ 413544 h 21600"/>
              <a:gd name="T6" fmla="*/ 413544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95594" name="AutoShape 10"/>
          <p:cNvSpPr>
            <a:spLocks/>
          </p:cNvSpPr>
          <p:nvPr/>
        </p:nvSpPr>
        <p:spPr bwMode="auto">
          <a:xfrm>
            <a:off x="12389644" y="8374859"/>
            <a:ext cx="579835" cy="578644"/>
          </a:xfrm>
          <a:custGeom>
            <a:avLst/>
            <a:gdLst>
              <a:gd name="T0" fmla="*/ 386557 w 21470"/>
              <a:gd name="T1" fmla="*/ 390434 h 21470"/>
              <a:gd name="T2" fmla="*/ 386557 w 21470"/>
              <a:gd name="T3" fmla="*/ 390434 h 21470"/>
              <a:gd name="T4" fmla="*/ 386557 w 21470"/>
              <a:gd name="T5" fmla="*/ 390434 h 21470"/>
              <a:gd name="T6" fmla="*/ 386557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95595" name="AutoShape 11"/>
          <p:cNvSpPr>
            <a:spLocks/>
          </p:cNvSpPr>
          <p:nvPr/>
        </p:nvSpPr>
        <p:spPr bwMode="auto">
          <a:xfrm>
            <a:off x="6674644" y="8345093"/>
            <a:ext cx="638175" cy="638175"/>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195596" name="AutoShape 12"/>
          <p:cNvSpPr>
            <a:spLocks/>
          </p:cNvSpPr>
          <p:nvPr/>
        </p:nvSpPr>
        <p:spPr bwMode="auto">
          <a:xfrm>
            <a:off x="7777162" y="8391528"/>
            <a:ext cx="199667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5597" name="AutoShape 13"/>
          <p:cNvSpPr>
            <a:spLocks/>
          </p:cNvSpPr>
          <p:nvPr/>
        </p:nvSpPr>
        <p:spPr bwMode="auto">
          <a:xfrm>
            <a:off x="7777163" y="8974934"/>
            <a:ext cx="3829050"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which don't look even slightly htly. or randomised words which which don't look even slightly htly. or randoy beration in some form.</a:t>
            </a:r>
          </a:p>
        </p:txBody>
      </p:sp>
      <p:sp>
        <p:nvSpPr>
          <p:cNvPr id="195598" name="AutoShape 14"/>
          <p:cNvSpPr>
            <a:spLocks/>
          </p:cNvSpPr>
          <p:nvPr/>
        </p:nvSpPr>
        <p:spPr bwMode="auto">
          <a:xfrm>
            <a:off x="2047875" y="8391528"/>
            <a:ext cx="199667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195599" name="AutoShape 15"/>
          <p:cNvSpPr>
            <a:spLocks/>
          </p:cNvSpPr>
          <p:nvPr/>
        </p:nvSpPr>
        <p:spPr bwMode="auto">
          <a:xfrm>
            <a:off x="2047875" y="8974934"/>
            <a:ext cx="3830241" cy="19704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which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htly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12" name="Picture Placeholder 11"/>
          <p:cNvSpPr>
            <a:spLocks noGrp="1"/>
          </p:cNvSpPr>
          <p:nvPr>
            <p:ph type="pic" sz="quarter" idx="14"/>
          </p:nvPr>
        </p:nvSpPr>
        <p:spPr/>
      </p:sp>
      <p:sp>
        <p:nvSpPr>
          <p:cNvPr id="13" name="Picture Placeholder 12"/>
          <p:cNvSpPr>
            <a:spLocks noGrp="1"/>
          </p:cNvSpPr>
          <p:nvPr>
            <p:ph type="pic" sz="quarter" idx="15"/>
          </p:nvPr>
        </p:nvSpPr>
        <p:spPr/>
      </p:sp>
      <p:sp>
        <p:nvSpPr>
          <p:cNvPr id="14" name="Picture Placeholder 13"/>
          <p:cNvSpPr>
            <a:spLocks noGrp="1"/>
          </p:cNvSpPr>
          <p:nvPr>
            <p:ph type="pic" sz="quarter" idx="16"/>
          </p:nvPr>
        </p:nvSpPr>
        <p:spPr/>
      </p:sp>
      <p:sp>
        <p:nvSpPr>
          <p:cNvPr id="10" name="Title 9"/>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1966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0B2012-CF48-43BF-BD7B-9EFFA816DD5E}" type="slidenum">
              <a:rPr lang="en-US" sz="1500">
                <a:solidFill>
                  <a:schemeClr val="tx2"/>
                </a:solidFill>
              </a:rPr>
              <a:pPr algn="ctr" eaLnBrk="1">
                <a:lnSpc>
                  <a:spcPct val="100000"/>
                </a:lnSpc>
              </a:pPr>
              <a:t>188</a:t>
            </a:fld>
            <a:endParaRPr lang="en-US" sz="1800">
              <a:solidFill>
                <a:schemeClr val="tx2"/>
              </a:solidFill>
            </a:endParaRPr>
          </a:p>
        </p:txBody>
      </p:sp>
      <p:sp>
        <p:nvSpPr>
          <p:cNvPr id="196620" name="AutoShape 12"/>
          <p:cNvSpPr>
            <a:spLocks/>
          </p:cNvSpPr>
          <p:nvPr/>
        </p:nvSpPr>
        <p:spPr bwMode="auto">
          <a:xfrm>
            <a:off x="1071563" y="6614762"/>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tx2"/>
                </a:solidFill>
                <a:latin typeface="Roboto" charset="0"/>
                <a:ea typeface="ＭＳ Ｐゴシック" charset="0"/>
                <a:cs typeface="Roboto" charset="0"/>
                <a:sym typeface="Roboto" charset="0"/>
              </a:rPr>
              <a:t>Lorem</a:t>
            </a:r>
            <a:r>
              <a:rPr lang="en-US" sz="1650" dirty="0">
                <a:solidFill>
                  <a:schemeClr val="tx2"/>
                </a:solidFill>
                <a:latin typeface="Roboto" charset="0"/>
                <a:ea typeface="ＭＳ Ｐゴシック" charset="0"/>
                <a:cs typeface="Roboto" charset="0"/>
                <a:sym typeface="Roboto" charset="0"/>
              </a:rPr>
              <a:t> of for </a:t>
            </a:r>
            <a:r>
              <a:rPr lang="en-US" sz="1650" dirty="0" err="1">
                <a:solidFill>
                  <a:schemeClr val="tx2"/>
                </a:solidFill>
                <a:latin typeface="Roboto" charset="0"/>
                <a:ea typeface="ＭＳ Ｐゴシック" charset="0"/>
                <a:cs typeface="Roboto" charset="0"/>
                <a:sym typeface="Roboto" charset="0"/>
              </a:rPr>
              <a:t>ipsum</a:t>
            </a:r>
            <a:r>
              <a:rPr lang="en-US" sz="1650" dirty="0">
                <a:solidFill>
                  <a:schemeClr val="tx2"/>
                </a:solidFill>
                <a:latin typeface="Roboto" charset="0"/>
                <a:ea typeface="ＭＳ Ｐゴシック" charset="0"/>
                <a:cs typeface="Roboto" charset="0"/>
                <a:sym typeface="Roboto" charset="0"/>
              </a:rPr>
              <a:t> </a:t>
            </a:r>
            <a:r>
              <a:rPr lang="en-US" sz="1650" dirty="0" err="1">
                <a:solidFill>
                  <a:schemeClr val="tx2"/>
                </a:solidFill>
                <a:latin typeface="Roboto" charset="0"/>
                <a:ea typeface="ＭＳ Ｐゴシック" charset="0"/>
                <a:cs typeface="Roboto" charset="0"/>
                <a:sym typeface="Roboto" charset="0"/>
              </a:rPr>
              <a:t>randomised</a:t>
            </a:r>
            <a:r>
              <a:rPr lang="en-US" sz="1650" dirty="0">
                <a:solidFill>
                  <a:schemeClr val="tx2"/>
                </a:solidFill>
                <a:latin typeface="Roboto" charset="0"/>
                <a:ea typeface="ＭＳ Ｐゴシック" charset="0"/>
                <a:cs typeface="Roboto" charset="0"/>
                <a:sym typeface="Roboto" charset="0"/>
              </a:rPr>
              <a:t> words our, don't look even night.</a:t>
            </a:r>
            <a:endParaRPr lang="en-US" sz="1800" dirty="0">
              <a:solidFill>
                <a:schemeClr val="tx2"/>
              </a:solidFill>
              <a:latin typeface="Roboto" charset="0"/>
              <a:ea typeface="ＭＳ Ｐゴシック" charset="0"/>
              <a:cs typeface="Roboto" charset="0"/>
              <a:sym typeface="Roboto" charset="0"/>
            </a:endParaRPr>
          </a:p>
        </p:txBody>
      </p:sp>
      <p:sp>
        <p:nvSpPr>
          <p:cNvPr id="196621" name="AutoShape 13"/>
          <p:cNvSpPr>
            <a:spLocks/>
          </p:cNvSpPr>
          <p:nvPr/>
        </p:nvSpPr>
        <p:spPr bwMode="auto">
          <a:xfrm>
            <a:off x="5220891" y="6614762"/>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tx2"/>
                </a:solidFill>
                <a:latin typeface="Roboto" charset="0"/>
                <a:ea typeface="ＭＳ Ｐゴシック" charset="0"/>
                <a:cs typeface="Roboto" charset="0"/>
                <a:sym typeface="Roboto" charset="0"/>
              </a:rPr>
              <a:t>Lorem</a:t>
            </a:r>
            <a:r>
              <a:rPr lang="en-US" sz="1650" dirty="0">
                <a:solidFill>
                  <a:schemeClr val="tx2"/>
                </a:solidFill>
                <a:latin typeface="Roboto" charset="0"/>
                <a:ea typeface="ＭＳ Ｐゴシック" charset="0"/>
                <a:cs typeface="Roboto" charset="0"/>
                <a:sym typeface="Roboto" charset="0"/>
              </a:rPr>
              <a:t> of for </a:t>
            </a:r>
            <a:r>
              <a:rPr lang="en-US" sz="1650" dirty="0" err="1">
                <a:solidFill>
                  <a:schemeClr val="tx2"/>
                </a:solidFill>
                <a:latin typeface="Roboto" charset="0"/>
                <a:ea typeface="ＭＳ Ｐゴシック" charset="0"/>
                <a:cs typeface="Roboto" charset="0"/>
                <a:sym typeface="Roboto" charset="0"/>
              </a:rPr>
              <a:t>ipsum</a:t>
            </a:r>
            <a:r>
              <a:rPr lang="en-US" sz="1650" dirty="0">
                <a:solidFill>
                  <a:schemeClr val="tx2"/>
                </a:solidFill>
                <a:latin typeface="Roboto" charset="0"/>
                <a:ea typeface="ＭＳ Ｐゴシック" charset="0"/>
                <a:cs typeface="Roboto" charset="0"/>
                <a:sym typeface="Roboto" charset="0"/>
              </a:rPr>
              <a:t> </a:t>
            </a:r>
            <a:r>
              <a:rPr lang="en-US" sz="1650" dirty="0" err="1">
                <a:solidFill>
                  <a:schemeClr val="tx2"/>
                </a:solidFill>
                <a:latin typeface="Roboto" charset="0"/>
                <a:ea typeface="ＭＳ Ｐゴシック" charset="0"/>
                <a:cs typeface="Roboto" charset="0"/>
                <a:sym typeface="Roboto" charset="0"/>
              </a:rPr>
              <a:t>randomised</a:t>
            </a:r>
            <a:r>
              <a:rPr lang="en-US" sz="1650" dirty="0">
                <a:solidFill>
                  <a:schemeClr val="tx2"/>
                </a:solidFill>
                <a:latin typeface="Roboto" charset="0"/>
                <a:ea typeface="ＭＳ Ｐゴシック" charset="0"/>
                <a:cs typeface="Roboto" charset="0"/>
                <a:sym typeface="Roboto" charset="0"/>
              </a:rPr>
              <a:t> words our, don't look even night.</a:t>
            </a:r>
            <a:endParaRPr lang="en-US" sz="1800" dirty="0">
              <a:solidFill>
                <a:schemeClr val="tx2"/>
              </a:solidFill>
              <a:latin typeface="Roboto" charset="0"/>
              <a:ea typeface="ＭＳ Ｐゴシック" charset="0"/>
              <a:cs typeface="Roboto" charset="0"/>
              <a:sym typeface="Roboto" charset="0"/>
            </a:endParaRPr>
          </a:p>
        </p:txBody>
      </p:sp>
      <p:sp>
        <p:nvSpPr>
          <p:cNvPr id="196622" name="AutoShape 14"/>
          <p:cNvSpPr>
            <a:spLocks/>
          </p:cNvSpPr>
          <p:nvPr/>
        </p:nvSpPr>
        <p:spPr bwMode="auto">
          <a:xfrm>
            <a:off x="9389269" y="6614762"/>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Lorem of for ipsum randomised words our, don't look even night.</a:t>
            </a:r>
            <a:endParaRPr lang="en-US" sz="1800">
              <a:solidFill>
                <a:schemeClr val="tx2"/>
              </a:solidFill>
              <a:latin typeface="Roboto" charset="0"/>
              <a:ea typeface="ＭＳ Ｐゴシック" charset="0"/>
              <a:cs typeface="Roboto" charset="0"/>
              <a:sym typeface="Roboto" charset="0"/>
            </a:endParaRPr>
          </a:p>
        </p:txBody>
      </p:sp>
      <p:sp>
        <p:nvSpPr>
          <p:cNvPr id="196623" name="AutoShape 15"/>
          <p:cNvSpPr>
            <a:spLocks/>
          </p:cNvSpPr>
          <p:nvPr/>
        </p:nvSpPr>
        <p:spPr bwMode="auto">
          <a:xfrm>
            <a:off x="13518356" y="6614762"/>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tx2"/>
                </a:solidFill>
                <a:latin typeface="Roboto" charset="0"/>
                <a:ea typeface="ＭＳ Ｐゴシック" charset="0"/>
                <a:cs typeface="Roboto" charset="0"/>
                <a:sym typeface="Roboto" charset="0"/>
              </a:rPr>
              <a:t>Lorem</a:t>
            </a:r>
            <a:r>
              <a:rPr lang="en-US" sz="1650" dirty="0">
                <a:solidFill>
                  <a:schemeClr val="tx2"/>
                </a:solidFill>
                <a:latin typeface="Roboto" charset="0"/>
                <a:ea typeface="ＭＳ Ｐゴシック" charset="0"/>
                <a:cs typeface="Roboto" charset="0"/>
                <a:sym typeface="Roboto" charset="0"/>
              </a:rPr>
              <a:t> of for </a:t>
            </a:r>
            <a:r>
              <a:rPr lang="en-US" sz="1650" dirty="0" err="1">
                <a:solidFill>
                  <a:schemeClr val="tx2"/>
                </a:solidFill>
                <a:latin typeface="Roboto" charset="0"/>
                <a:ea typeface="ＭＳ Ｐゴシック" charset="0"/>
                <a:cs typeface="Roboto" charset="0"/>
                <a:sym typeface="Roboto" charset="0"/>
              </a:rPr>
              <a:t>ipsum</a:t>
            </a:r>
            <a:r>
              <a:rPr lang="en-US" sz="1650" dirty="0">
                <a:solidFill>
                  <a:schemeClr val="tx2"/>
                </a:solidFill>
                <a:latin typeface="Roboto" charset="0"/>
                <a:ea typeface="ＭＳ Ｐゴシック" charset="0"/>
                <a:cs typeface="Roboto" charset="0"/>
                <a:sym typeface="Roboto" charset="0"/>
              </a:rPr>
              <a:t> </a:t>
            </a:r>
            <a:r>
              <a:rPr lang="en-US" sz="1650" dirty="0" err="1">
                <a:solidFill>
                  <a:schemeClr val="tx2"/>
                </a:solidFill>
                <a:latin typeface="Roboto" charset="0"/>
                <a:ea typeface="ＭＳ Ｐゴシック" charset="0"/>
                <a:cs typeface="Roboto" charset="0"/>
                <a:sym typeface="Roboto" charset="0"/>
              </a:rPr>
              <a:t>randomised</a:t>
            </a:r>
            <a:r>
              <a:rPr lang="en-US" sz="1650" dirty="0">
                <a:solidFill>
                  <a:schemeClr val="tx2"/>
                </a:solidFill>
                <a:latin typeface="Roboto" charset="0"/>
                <a:ea typeface="ＭＳ Ｐゴシック" charset="0"/>
                <a:cs typeface="Roboto" charset="0"/>
                <a:sym typeface="Roboto" charset="0"/>
              </a:rPr>
              <a:t> words our, don't look even night.</a:t>
            </a:r>
            <a:endParaRPr lang="en-US" sz="1800" dirty="0">
              <a:solidFill>
                <a:schemeClr val="tx2"/>
              </a:solidFill>
              <a:latin typeface="Roboto" charset="0"/>
              <a:ea typeface="ＭＳ Ｐゴシック" charset="0"/>
              <a:cs typeface="Roboto" charset="0"/>
              <a:sym typeface="Roboto" charset="0"/>
            </a:endParaRPr>
          </a:p>
        </p:txBody>
      </p:sp>
      <p:sp>
        <p:nvSpPr>
          <p:cNvPr id="196624" name="AutoShape 16"/>
          <p:cNvSpPr>
            <a:spLocks/>
          </p:cNvSpPr>
          <p:nvPr/>
        </p:nvSpPr>
        <p:spPr bwMode="auto">
          <a:xfrm>
            <a:off x="1071563" y="11436425"/>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Lorem of for ipsum randomised words our, don't look even night.</a:t>
            </a:r>
            <a:endParaRPr lang="en-US" sz="1800">
              <a:solidFill>
                <a:schemeClr val="tx2"/>
              </a:solidFill>
              <a:latin typeface="Roboto" charset="0"/>
              <a:ea typeface="ＭＳ Ｐゴシック" charset="0"/>
              <a:cs typeface="Roboto" charset="0"/>
              <a:sym typeface="Roboto" charset="0"/>
            </a:endParaRPr>
          </a:p>
        </p:txBody>
      </p:sp>
      <p:sp>
        <p:nvSpPr>
          <p:cNvPr id="196625" name="AutoShape 17"/>
          <p:cNvSpPr>
            <a:spLocks/>
          </p:cNvSpPr>
          <p:nvPr/>
        </p:nvSpPr>
        <p:spPr bwMode="auto">
          <a:xfrm>
            <a:off x="5220891" y="11436425"/>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Lorem of for ipsum randomised words our, don't look even night.</a:t>
            </a:r>
            <a:endParaRPr lang="en-US" sz="1800">
              <a:solidFill>
                <a:schemeClr val="tx2"/>
              </a:solidFill>
              <a:latin typeface="Roboto" charset="0"/>
              <a:ea typeface="ＭＳ Ｐゴシック" charset="0"/>
              <a:cs typeface="Roboto" charset="0"/>
              <a:sym typeface="Roboto" charset="0"/>
            </a:endParaRPr>
          </a:p>
        </p:txBody>
      </p:sp>
      <p:sp>
        <p:nvSpPr>
          <p:cNvPr id="196626" name="AutoShape 18"/>
          <p:cNvSpPr>
            <a:spLocks/>
          </p:cNvSpPr>
          <p:nvPr/>
        </p:nvSpPr>
        <p:spPr bwMode="auto">
          <a:xfrm>
            <a:off x="9389269" y="11436425"/>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tx2"/>
                </a:solidFill>
                <a:latin typeface="Roboto" charset="0"/>
                <a:ea typeface="ＭＳ Ｐゴシック" charset="0"/>
                <a:cs typeface="Roboto" charset="0"/>
                <a:sym typeface="Roboto" charset="0"/>
              </a:rPr>
              <a:t>Lorem</a:t>
            </a:r>
            <a:r>
              <a:rPr lang="en-US" sz="1650" dirty="0">
                <a:solidFill>
                  <a:schemeClr val="tx2"/>
                </a:solidFill>
                <a:latin typeface="Roboto" charset="0"/>
                <a:ea typeface="ＭＳ Ｐゴシック" charset="0"/>
                <a:cs typeface="Roboto" charset="0"/>
                <a:sym typeface="Roboto" charset="0"/>
              </a:rPr>
              <a:t> of for </a:t>
            </a:r>
            <a:r>
              <a:rPr lang="en-US" sz="1650" dirty="0" err="1">
                <a:solidFill>
                  <a:schemeClr val="tx2"/>
                </a:solidFill>
                <a:latin typeface="Roboto" charset="0"/>
                <a:ea typeface="ＭＳ Ｐゴシック" charset="0"/>
                <a:cs typeface="Roboto" charset="0"/>
                <a:sym typeface="Roboto" charset="0"/>
              </a:rPr>
              <a:t>ipsum</a:t>
            </a:r>
            <a:r>
              <a:rPr lang="en-US" sz="1650" dirty="0">
                <a:solidFill>
                  <a:schemeClr val="tx2"/>
                </a:solidFill>
                <a:latin typeface="Roboto" charset="0"/>
                <a:ea typeface="ＭＳ Ｐゴシック" charset="0"/>
                <a:cs typeface="Roboto" charset="0"/>
                <a:sym typeface="Roboto" charset="0"/>
              </a:rPr>
              <a:t> </a:t>
            </a:r>
            <a:r>
              <a:rPr lang="en-US" sz="1650" dirty="0" err="1">
                <a:solidFill>
                  <a:schemeClr val="tx2"/>
                </a:solidFill>
                <a:latin typeface="Roboto" charset="0"/>
                <a:ea typeface="ＭＳ Ｐゴシック" charset="0"/>
                <a:cs typeface="Roboto" charset="0"/>
                <a:sym typeface="Roboto" charset="0"/>
              </a:rPr>
              <a:t>randomised</a:t>
            </a:r>
            <a:r>
              <a:rPr lang="en-US" sz="1650" dirty="0">
                <a:solidFill>
                  <a:schemeClr val="tx2"/>
                </a:solidFill>
                <a:latin typeface="Roboto" charset="0"/>
                <a:ea typeface="ＭＳ Ｐゴシック" charset="0"/>
                <a:cs typeface="Roboto" charset="0"/>
                <a:sym typeface="Roboto" charset="0"/>
              </a:rPr>
              <a:t> words our, don't look even night.</a:t>
            </a:r>
            <a:endParaRPr lang="en-US" sz="1800" dirty="0">
              <a:solidFill>
                <a:schemeClr val="tx2"/>
              </a:solidFill>
              <a:latin typeface="Roboto" charset="0"/>
              <a:ea typeface="ＭＳ Ｐゴシック" charset="0"/>
              <a:cs typeface="Roboto" charset="0"/>
              <a:sym typeface="Roboto" charset="0"/>
            </a:endParaRPr>
          </a:p>
        </p:txBody>
      </p:sp>
      <p:sp>
        <p:nvSpPr>
          <p:cNvPr id="196627" name="AutoShape 19"/>
          <p:cNvSpPr>
            <a:spLocks/>
          </p:cNvSpPr>
          <p:nvPr/>
        </p:nvSpPr>
        <p:spPr bwMode="auto">
          <a:xfrm>
            <a:off x="13518356" y="11436425"/>
            <a:ext cx="3695700"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Lorem of for ipsum randomised words our, don't look even night.</a:t>
            </a:r>
            <a:endParaRPr lang="en-US" sz="180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FDA12E2-291C-448C-B091-922A01A467A7}" type="slidenum">
              <a:rPr lang="en-US" sz="1500">
                <a:solidFill>
                  <a:schemeClr val="tx2"/>
                </a:solidFill>
              </a:rPr>
              <a:pPr algn="ctr" eaLnBrk="1">
                <a:lnSpc>
                  <a:spcPct val="100000"/>
                </a:lnSpc>
              </a:pPr>
              <a:t>189</a:t>
            </a:fld>
            <a:endParaRPr lang="en-US" sz="1800">
              <a:solidFill>
                <a:schemeClr val="tx2"/>
              </a:solidFill>
            </a:endParaRPr>
          </a:p>
        </p:txBody>
      </p:sp>
      <p:sp>
        <p:nvSpPr>
          <p:cNvPr id="197640" name="AutoShape 8"/>
          <p:cNvSpPr>
            <a:spLocks/>
          </p:cNvSpPr>
          <p:nvPr/>
        </p:nvSpPr>
        <p:spPr bwMode="auto">
          <a:xfrm>
            <a:off x="5072063" y="4937389"/>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1" name="AutoShape 9"/>
          <p:cNvSpPr>
            <a:spLocks/>
          </p:cNvSpPr>
          <p:nvPr/>
        </p:nvSpPr>
        <p:spPr bwMode="auto">
          <a:xfrm>
            <a:off x="5072063" y="9423735"/>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197642" name="AutoShape 10"/>
          <p:cNvSpPr>
            <a:spLocks/>
          </p:cNvSpPr>
          <p:nvPr/>
        </p:nvSpPr>
        <p:spPr bwMode="auto">
          <a:xfrm>
            <a:off x="5072063" y="4365889"/>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Web Design</a:t>
            </a:r>
            <a:endParaRPr lang="en-US" sz="1800">
              <a:solidFill>
                <a:schemeClr val="tx2"/>
              </a:solidFill>
              <a:latin typeface="Roboto" charset="0"/>
              <a:ea typeface="ＭＳ Ｐゴシック" charset="0"/>
              <a:cs typeface="Roboto" charset="0"/>
              <a:sym typeface="Roboto" charset="0"/>
            </a:endParaRPr>
          </a:p>
        </p:txBody>
      </p:sp>
      <p:sp>
        <p:nvSpPr>
          <p:cNvPr id="197643" name="AutoShape 11"/>
          <p:cNvSpPr>
            <a:spLocks/>
          </p:cNvSpPr>
          <p:nvPr/>
        </p:nvSpPr>
        <p:spPr bwMode="auto">
          <a:xfrm>
            <a:off x="5072063" y="8852236"/>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UI/UX</a:t>
            </a:r>
            <a:endParaRPr lang="en-US" sz="1800">
              <a:solidFill>
                <a:schemeClr val="tx2"/>
              </a:solidFill>
              <a:latin typeface="Roboto" charset="0"/>
              <a:ea typeface="ＭＳ Ｐゴシック" charset="0"/>
              <a:cs typeface="Roboto" charset="0"/>
              <a:sym typeface="Roboto" charset="0"/>
            </a:endParaRPr>
          </a:p>
        </p:txBody>
      </p:sp>
      <p:sp>
        <p:nvSpPr>
          <p:cNvPr id="197644" name="AutoShape 12"/>
          <p:cNvSpPr>
            <a:spLocks/>
          </p:cNvSpPr>
          <p:nvPr/>
        </p:nvSpPr>
        <p:spPr bwMode="auto">
          <a:xfrm>
            <a:off x="13551694" y="4937389"/>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5" name="AutoShape 13"/>
          <p:cNvSpPr>
            <a:spLocks/>
          </p:cNvSpPr>
          <p:nvPr/>
        </p:nvSpPr>
        <p:spPr bwMode="auto">
          <a:xfrm>
            <a:off x="13551694" y="9423735"/>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197646" name="AutoShape 14"/>
          <p:cNvSpPr>
            <a:spLocks/>
          </p:cNvSpPr>
          <p:nvPr/>
        </p:nvSpPr>
        <p:spPr bwMode="auto">
          <a:xfrm>
            <a:off x="13551694" y="4365889"/>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Mascot Design</a:t>
            </a:r>
            <a:endParaRPr lang="en-US" sz="1800">
              <a:solidFill>
                <a:schemeClr val="tx2"/>
              </a:solidFill>
              <a:latin typeface="Roboto" charset="0"/>
              <a:ea typeface="ＭＳ Ｐゴシック" charset="0"/>
              <a:cs typeface="Roboto" charset="0"/>
              <a:sym typeface="Roboto" charset="0"/>
            </a:endParaRPr>
          </a:p>
        </p:txBody>
      </p:sp>
      <p:sp>
        <p:nvSpPr>
          <p:cNvPr id="197647" name="AutoShape 15"/>
          <p:cNvSpPr>
            <a:spLocks/>
          </p:cNvSpPr>
          <p:nvPr/>
        </p:nvSpPr>
        <p:spPr bwMode="auto">
          <a:xfrm>
            <a:off x="13551694" y="8852236"/>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Logo Design</a:t>
            </a:r>
            <a:endParaRPr lang="en-US" sz="1800">
              <a:solidFill>
                <a:schemeClr val="tx2"/>
              </a:solidFill>
              <a:latin typeface="Roboto" charset="0"/>
              <a:ea typeface="ＭＳ Ｐゴシック" charset="0"/>
              <a:cs typeface="Roboto" charset="0"/>
              <a:sym typeface="Roboto" charset="0"/>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880A-D352-402D-B82B-96CE8E3D0931}" type="slidenum">
              <a:rPr lang="en-US" sz="1500">
                <a:solidFill>
                  <a:schemeClr val="tx2"/>
                </a:solidFill>
              </a:rPr>
              <a:pPr algn="ctr" eaLnBrk="1">
                <a:lnSpc>
                  <a:spcPct val="100000"/>
                </a:lnSpc>
              </a:pPr>
              <a:t>19</a:t>
            </a:fld>
            <a:endParaRPr lang="en-US" sz="1800" dirty="0">
              <a:solidFill>
                <a:schemeClr val="tx2"/>
              </a:solidFill>
            </a:endParaRPr>
          </a:p>
        </p:txBody>
      </p:sp>
      <p:sp>
        <p:nvSpPr>
          <p:cNvPr id="23556" name="AutoShape 4"/>
          <p:cNvSpPr>
            <a:spLocks/>
          </p:cNvSpPr>
          <p:nvPr/>
        </p:nvSpPr>
        <p:spPr bwMode="auto">
          <a:xfrm>
            <a:off x="951310" y="6331744"/>
            <a:ext cx="7548563"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rutrum</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suscipit</a:t>
            </a:r>
            <a:r>
              <a:rPr lang="en-US" sz="1800" dirty="0">
                <a:solidFill>
                  <a:schemeClr val="tx2"/>
                </a:solidFill>
                <a:latin typeface="Roboto Light" panose="02000000000000000000" pitchFamily="2" charset="0"/>
                <a:ea typeface="Roboto Light" panose="02000000000000000000" pitchFamily="2" charset="0"/>
              </a:rPr>
              <a:t> in dui.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vitae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finibus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elementum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Nam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venenatis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arcu</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viverra</a:t>
            </a:r>
            <a:r>
              <a:rPr lang="en-US" sz="1800" dirty="0">
                <a:solidFill>
                  <a:schemeClr val="tx2"/>
                </a:solidFill>
                <a:latin typeface="Roboto Light" panose="02000000000000000000" pitchFamily="2" charset="0"/>
                <a:ea typeface="Roboto Light" panose="02000000000000000000" pitchFamily="2" charset="0"/>
              </a:rPr>
              <a:t>, dui vitae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tortor</a:t>
            </a: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vehicula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placerat</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Suspendisse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imperdiet</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gravida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sem. Integer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pharetra</a:t>
            </a:r>
            <a:r>
              <a:rPr lang="en-US" sz="1800" dirty="0">
                <a:solidFill>
                  <a:schemeClr val="tx2"/>
                </a:solidFill>
                <a:latin typeface="Roboto Light" panose="02000000000000000000" pitchFamily="2" charset="0"/>
                <a:ea typeface="Roboto Light" panose="02000000000000000000" pitchFamily="2" charset="0"/>
              </a:rPr>
              <a:t> dui a </a:t>
            </a:r>
            <a:r>
              <a:rPr lang="en-US" sz="1800" dirty="0" err="1">
                <a:solidFill>
                  <a:schemeClr val="tx2"/>
                </a:solidFill>
                <a:latin typeface="Roboto Light" panose="02000000000000000000" pitchFamily="2" charset="0"/>
                <a:ea typeface="Roboto Light" panose="02000000000000000000" pitchFamily="2" charset="0"/>
              </a:rPr>
              <a:t>congue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fringilla</a:t>
            </a:r>
            <a:r>
              <a:rPr lang="en-US" sz="1800" dirty="0">
                <a:solidFill>
                  <a:schemeClr val="tx2"/>
                </a:solidFill>
                <a:latin typeface="Roboto Light" panose="02000000000000000000" pitchFamily="2" charset="0"/>
                <a:ea typeface="Roboto Light" panose="02000000000000000000" pitchFamily="2" charset="0"/>
              </a:rPr>
              <a:t> ex </a:t>
            </a:r>
            <a:r>
              <a:rPr lang="en-US" sz="1800" dirty="0" err="1">
                <a:solidFill>
                  <a:schemeClr val="tx2"/>
                </a:solidFill>
                <a:latin typeface="Roboto Light" panose="02000000000000000000" pitchFamily="2" charset="0"/>
                <a:ea typeface="Roboto Light" panose="02000000000000000000" pitchFamily="2" charset="0"/>
              </a:rPr>
              <a:t>sapien</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pretium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ultricies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hac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habitasse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platea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dictumst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dictum.  Cum </a:t>
            </a:r>
            <a:r>
              <a:rPr lang="en-US" sz="1800" dirty="0" err="1">
                <a:solidFill>
                  <a:schemeClr val="tx2"/>
                </a:solidFill>
                <a:latin typeface="Roboto Light" panose="02000000000000000000" pitchFamily="2" charset="0"/>
                <a:ea typeface="Roboto Light" panose="02000000000000000000" pitchFamily="2" charset="0"/>
              </a:rPr>
              <a:t>sociis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natoque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penatibus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magnis</a:t>
            </a:r>
            <a:r>
              <a:rPr lang="en-US" sz="1800" dirty="0">
                <a:solidFill>
                  <a:schemeClr val="tx2"/>
                </a:solidFill>
                <a:latin typeface="Roboto Light" panose="02000000000000000000" pitchFamily="2" charset="0"/>
                <a:ea typeface="Roboto Light" panose="02000000000000000000" pitchFamily="2" charset="0"/>
              </a:rPr>
              <a:t> dis parturient</a:t>
            </a:r>
          </a:p>
        </p:txBody>
      </p:sp>
      <p:sp>
        <p:nvSpPr>
          <p:cNvPr id="23557" name="AutoShape 5"/>
          <p:cNvSpPr>
            <a:spLocks/>
          </p:cNvSpPr>
          <p:nvPr/>
        </p:nvSpPr>
        <p:spPr bwMode="auto">
          <a:xfrm>
            <a:off x="9742885" y="6331744"/>
            <a:ext cx="7548563"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vehicula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placerat</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Suspendisse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imperdiet</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gravida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sem. Integer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pharetra</a:t>
            </a:r>
            <a:r>
              <a:rPr lang="en-US" sz="1800" dirty="0">
                <a:solidFill>
                  <a:schemeClr val="tx2"/>
                </a:solidFill>
                <a:latin typeface="Roboto Light" panose="02000000000000000000" pitchFamily="2" charset="0"/>
                <a:ea typeface="Roboto Light" panose="02000000000000000000" pitchFamily="2" charset="0"/>
              </a:rPr>
              <a:t> dui a </a:t>
            </a:r>
            <a:r>
              <a:rPr lang="en-US" sz="1800" dirty="0" err="1">
                <a:solidFill>
                  <a:schemeClr val="tx2"/>
                </a:solidFill>
                <a:latin typeface="Roboto Light" panose="02000000000000000000" pitchFamily="2" charset="0"/>
                <a:ea typeface="Roboto Light" panose="02000000000000000000" pitchFamily="2" charset="0"/>
              </a:rPr>
              <a:t>congue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fringilla</a:t>
            </a:r>
            <a:r>
              <a:rPr lang="en-US" sz="1800" dirty="0">
                <a:solidFill>
                  <a:schemeClr val="tx2"/>
                </a:solidFill>
                <a:latin typeface="Roboto Light" panose="02000000000000000000" pitchFamily="2" charset="0"/>
                <a:ea typeface="Roboto Light" panose="02000000000000000000" pitchFamily="2" charset="0"/>
              </a:rPr>
              <a:t> ex </a:t>
            </a:r>
            <a:r>
              <a:rPr lang="en-US" sz="1800" dirty="0" err="1">
                <a:solidFill>
                  <a:schemeClr val="tx2"/>
                </a:solidFill>
                <a:latin typeface="Roboto Light" panose="02000000000000000000" pitchFamily="2" charset="0"/>
                <a:ea typeface="Roboto Light" panose="02000000000000000000" pitchFamily="2" charset="0"/>
              </a:rPr>
              <a:t>sapien</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pretium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ultricies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hac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habitasse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platea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dictumst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dictum.  Cum </a:t>
            </a:r>
            <a:r>
              <a:rPr lang="en-US" sz="1800" dirty="0" err="1">
                <a:solidFill>
                  <a:schemeClr val="tx2"/>
                </a:solidFill>
                <a:latin typeface="Roboto Light" panose="02000000000000000000" pitchFamily="2" charset="0"/>
                <a:ea typeface="Roboto Light" panose="02000000000000000000" pitchFamily="2" charset="0"/>
              </a:rPr>
              <a:t>sociis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natoque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penatibus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magnis</a:t>
            </a:r>
            <a:r>
              <a:rPr lang="en-US" sz="1800" dirty="0">
                <a:solidFill>
                  <a:schemeClr val="tx2"/>
                </a:solidFill>
                <a:latin typeface="Roboto Light" panose="02000000000000000000" pitchFamily="2" charset="0"/>
                <a:ea typeface="Roboto Light" panose="02000000000000000000" pitchFamily="2" charset="0"/>
              </a:rPr>
              <a:t> dis parturient </a:t>
            </a:r>
            <a:r>
              <a:rPr lang="en-US" sz="1800" dirty="0" err="1">
                <a:solidFill>
                  <a:schemeClr val="tx2"/>
                </a:solidFill>
                <a:latin typeface="Roboto Light" panose="02000000000000000000" pitchFamily="2" charset="0"/>
                <a:ea typeface="Roboto Light" panose="02000000000000000000" pitchFamily="2" charset="0"/>
              </a:rPr>
              <a:t>montes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nascetur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ridiculus</a:t>
            </a:r>
            <a:r>
              <a:rPr lang="en-US" sz="1800" dirty="0">
                <a:solidFill>
                  <a:schemeClr val="tx2"/>
                </a:solidFill>
                <a:latin typeface="Roboto Light" panose="02000000000000000000" pitchFamily="2" charset="0"/>
                <a:ea typeface="Roboto Light" panose="02000000000000000000" pitchFamily="2" charset="0"/>
              </a:rPr>
              <a:t> mus. Nam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tempor</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eleifend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dignissim</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3558" name="AutoShape 6"/>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tx2"/>
                </a:solidFill>
                <a:latin typeface="Roboto" charset="0"/>
                <a:ea typeface="ＭＳ Ｐゴシック" charset="0"/>
                <a:cs typeface="Roboto" charset="0"/>
                <a:sym typeface="Roboto" charset="0"/>
              </a:rPr>
              <a:t>There are many variations</a:t>
            </a:r>
          </a:p>
          <a:p>
            <a:pPr>
              <a:defRPr/>
            </a:pPr>
            <a:r>
              <a:rPr lang="en-US" sz="3375" dirty="0">
                <a:solidFill>
                  <a:schemeClr val="tx2"/>
                </a:solidFill>
                <a:latin typeface="Roboto" charset="0"/>
                <a:ea typeface="ＭＳ Ｐゴシック" charset="0"/>
                <a:cs typeface="Roboto" charset="0"/>
                <a:sym typeface="Roboto" charset="0"/>
              </a:rPr>
              <a:t>of passages of </a:t>
            </a:r>
            <a:r>
              <a:rPr lang="en-US" sz="3375" dirty="0" err="1">
                <a:solidFill>
                  <a:schemeClr val="tx2"/>
                </a:solidFill>
                <a:latin typeface="Roboto" charset="0"/>
                <a:ea typeface="ＭＳ Ｐゴシック" charset="0"/>
                <a:cs typeface="Roboto" charset="0"/>
                <a:sym typeface="Roboto" charset="0"/>
              </a:rPr>
              <a:t>Lorem</a:t>
            </a:r>
            <a:r>
              <a:rPr lang="en-US" sz="3375" dirty="0">
                <a:solidFill>
                  <a:schemeClr val="tx2"/>
                </a:solidFill>
                <a:latin typeface="Roboto" charset="0"/>
                <a:ea typeface="ＭＳ Ｐゴシック" charset="0"/>
                <a:cs typeface="Roboto" charset="0"/>
                <a:sym typeface="Roboto" charset="0"/>
              </a:rPr>
              <a:t> </a:t>
            </a:r>
            <a:r>
              <a:rPr lang="en-US" sz="3375" dirty="0" err="1">
                <a:solidFill>
                  <a:schemeClr val="tx2"/>
                </a:solidFill>
                <a:latin typeface="Roboto" charset="0"/>
                <a:ea typeface="ＭＳ Ｐゴシック" charset="0"/>
                <a:cs typeface="Roboto" charset="0"/>
                <a:sym typeface="Roboto" charset="0"/>
              </a:rPr>
              <a:t>Ipsum</a:t>
            </a:r>
            <a:r>
              <a:rPr lang="en-US" sz="3375" dirty="0">
                <a:solidFill>
                  <a:schemeClr val="tx2"/>
                </a:solidFill>
                <a:latin typeface="Roboto" charset="0"/>
                <a:ea typeface="ＭＳ Ｐゴシック" charset="0"/>
                <a:cs typeface="Roboto" charset="0"/>
                <a:sym typeface="Roboto" charset="0"/>
              </a:rPr>
              <a:t> available</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9865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75A504B-0D2F-4D03-8D6D-C639101086A1}" type="slidenum">
              <a:rPr lang="en-US" sz="1500">
                <a:solidFill>
                  <a:schemeClr val="tx2"/>
                </a:solidFill>
              </a:rPr>
              <a:pPr algn="ctr" eaLnBrk="1">
                <a:lnSpc>
                  <a:spcPct val="100000"/>
                </a:lnSpc>
              </a:pPr>
              <a:t>190</a:t>
            </a:fld>
            <a:endParaRPr lang="en-US" sz="1800">
              <a:solidFill>
                <a:schemeClr val="tx2"/>
              </a:solidFill>
            </a:endParaRPr>
          </a:p>
        </p:txBody>
      </p:sp>
      <p:sp>
        <p:nvSpPr>
          <p:cNvPr id="198661" name="AutoShape 5"/>
          <p:cNvSpPr>
            <a:spLocks/>
          </p:cNvSpPr>
          <p:nvPr/>
        </p:nvSpPr>
        <p:spPr bwMode="auto">
          <a:xfrm>
            <a:off x="1300163" y="10073580"/>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2" name="AutoShape 6"/>
          <p:cNvSpPr>
            <a:spLocks/>
          </p:cNvSpPr>
          <p:nvPr/>
        </p:nvSpPr>
        <p:spPr bwMode="auto">
          <a:xfrm>
            <a:off x="5360194" y="10073580"/>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3" name="AutoShape 7"/>
          <p:cNvSpPr>
            <a:spLocks/>
          </p:cNvSpPr>
          <p:nvPr/>
        </p:nvSpPr>
        <p:spPr bwMode="auto">
          <a:xfrm>
            <a:off x="9435704" y="10073580"/>
            <a:ext cx="3475434"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4" name="AutoShape 8"/>
          <p:cNvSpPr>
            <a:spLocks/>
          </p:cNvSpPr>
          <p:nvPr/>
        </p:nvSpPr>
        <p:spPr bwMode="auto">
          <a:xfrm>
            <a:off x="13524310" y="10073580"/>
            <a:ext cx="3476625" cy="1104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a:t>
            </a:r>
          </a:p>
        </p:txBody>
      </p:sp>
      <p:sp>
        <p:nvSpPr>
          <p:cNvPr id="198668" name="AutoShape 12"/>
          <p:cNvSpPr>
            <a:spLocks/>
          </p:cNvSpPr>
          <p:nvPr/>
        </p:nvSpPr>
        <p:spPr bwMode="auto">
          <a:xfrm>
            <a:off x="9436894" y="9421117"/>
            <a:ext cx="3473054"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Mascot Design</a:t>
            </a:r>
            <a:endParaRPr lang="en-US" sz="1800">
              <a:solidFill>
                <a:schemeClr val="tx2"/>
              </a:solidFill>
              <a:latin typeface="Roboto" charset="0"/>
              <a:ea typeface="ＭＳ Ｐゴシック" charset="0"/>
              <a:cs typeface="Roboto" charset="0"/>
              <a:sym typeface="Roboto" charset="0"/>
            </a:endParaRPr>
          </a:p>
        </p:txBody>
      </p:sp>
      <p:sp>
        <p:nvSpPr>
          <p:cNvPr id="198669" name="AutoShape 13"/>
          <p:cNvSpPr>
            <a:spLocks/>
          </p:cNvSpPr>
          <p:nvPr/>
        </p:nvSpPr>
        <p:spPr bwMode="auto">
          <a:xfrm>
            <a:off x="5360194" y="9421117"/>
            <a:ext cx="3473054"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Mascot Design</a:t>
            </a:r>
            <a:endParaRPr lang="en-US" sz="1800">
              <a:solidFill>
                <a:schemeClr val="tx2"/>
              </a:solidFill>
              <a:latin typeface="Roboto" charset="0"/>
              <a:ea typeface="ＭＳ Ｐゴシック" charset="0"/>
              <a:cs typeface="Roboto" charset="0"/>
              <a:sym typeface="Roboto" charset="0"/>
            </a:endParaRPr>
          </a:p>
        </p:txBody>
      </p:sp>
      <p:sp>
        <p:nvSpPr>
          <p:cNvPr id="198670" name="AutoShape 14"/>
          <p:cNvSpPr>
            <a:spLocks/>
          </p:cNvSpPr>
          <p:nvPr/>
        </p:nvSpPr>
        <p:spPr bwMode="auto">
          <a:xfrm>
            <a:off x="1302544" y="9421117"/>
            <a:ext cx="3471863"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Mascot Design</a:t>
            </a:r>
            <a:endParaRPr lang="en-US" sz="1800">
              <a:solidFill>
                <a:schemeClr val="tx2"/>
              </a:solidFill>
              <a:latin typeface="Roboto" charset="0"/>
              <a:ea typeface="ＭＳ Ｐゴシック" charset="0"/>
              <a:cs typeface="Roboto" charset="0"/>
              <a:sym typeface="Roboto" charset="0"/>
            </a:endParaRPr>
          </a:p>
        </p:txBody>
      </p:sp>
      <p:sp>
        <p:nvSpPr>
          <p:cNvPr id="198671" name="AutoShape 15"/>
          <p:cNvSpPr>
            <a:spLocks/>
          </p:cNvSpPr>
          <p:nvPr/>
        </p:nvSpPr>
        <p:spPr bwMode="auto">
          <a:xfrm>
            <a:off x="13524310" y="9421117"/>
            <a:ext cx="3473053" cy="6060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Mascot Design</a:t>
            </a:r>
            <a:endParaRPr lang="en-US" sz="180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305E3B8-1D15-4A56-8FA8-46F1381E9189}" type="slidenum">
              <a:rPr lang="en-US" sz="1500">
                <a:solidFill>
                  <a:schemeClr val="tx2"/>
                </a:solidFill>
              </a:rPr>
              <a:pPr algn="ctr" eaLnBrk="1">
                <a:lnSpc>
                  <a:spcPct val="100000"/>
                </a:lnSpc>
              </a:pPr>
              <a:t>191</a:t>
            </a:fld>
            <a:endParaRPr lang="en-US" sz="1800">
              <a:solidFill>
                <a:schemeClr val="tx2"/>
              </a:solidFill>
            </a:endParaRPr>
          </a:p>
        </p:txBody>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
        <p:nvSpPr>
          <p:cNvPr id="2" name="Title 1"/>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dir="out"/>
      </p:transition>
    </mc:Choice>
    <mc:Fallback xmlns="">
      <p:transition spd="slow">
        <p:fade/>
      </p:transition>
    </mc:Fallback>
  </mc:AlternateContent>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AutoShape 1"/>
          <p:cNvSpPr>
            <a:spLocks/>
          </p:cNvSpPr>
          <p:nvPr/>
        </p:nvSpPr>
        <p:spPr bwMode="auto">
          <a:xfrm>
            <a:off x="0" y="0"/>
            <a:ext cx="18288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2" name="AutoShape 1"/>
          <p:cNvSpPr>
            <a:spLocks/>
          </p:cNvSpPr>
          <p:nvPr/>
        </p:nvSpPr>
        <p:spPr bwMode="auto">
          <a:xfrm>
            <a:off x="-2856" y="0"/>
            <a:ext cx="18288000" cy="6858000"/>
          </a:xfrm>
          <a:custGeom>
            <a:avLst/>
            <a:gdLst>
              <a:gd name="T0" fmla="*/ 12192000 w 21600"/>
              <a:gd name="T1" fmla="*/ 3429000 h 21600"/>
              <a:gd name="T2" fmla="*/ 12192000 w 21600"/>
              <a:gd name="T3" fmla="*/ 3429000 h 21600"/>
              <a:gd name="T4" fmla="*/ 12192000 w 21600"/>
              <a:gd name="T5" fmla="*/ 3429000 h 21600"/>
              <a:gd name="T6" fmla="*/ 12192000 w 21600"/>
              <a:gd name="T7" fmla="*/ 3429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solidFill>
                <a:schemeClr val="tx2"/>
              </a:solidFill>
            </a:endParaRPr>
          </a:p>
        </p:txBody>
      </p:sp>
      <p:sp>
        <p:nvSpPr>
          <p:cNvPr id="200707" name="AutoShape 3"/>
          <p:cNvSpPr>
            <a:spLocks/>
          </p:cNvSpPr>
          <p:nvPr/>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200709" name="AutoShape 5"/>
          <p:cNvSpPr>
            <a:spLocks/>
          </p:cNvSpPr>
          <p:nvPr/>
        </p:nvSpPr>
        <p:spPr bwMode="auto">
          <a:xfrm>
            <a:off x="4071938" y="8868467"/>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tx2"/>
                </a:solidFill>
                <a:latin typeface="Roboto Light" panose="02000000000000000000" pitchFamily="2" charset="0"/>
                <a:ea typeface="Roboto Light" panose="02000000000000000000" pitchFamily="2" charset="0"/>
              </a:rPr>
              <a:t>variazioni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dei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passaggi</a:t>
            </a:r>
            <a:r>
              <a:rPr lang="en-US" altLang="ja-JP" sz="1800" dirty="0">
                <a:solidFill>
                  <a:schemeClr val="tx2"/>
                </a:solidFill>
                <a:latin typeface="Roboto Light" panose="02000000000000000000" pitchFamily="2" charset="0"/>
                <a:ea typeface="Roboto Light" panose="02000000000000000000" pitchFamily="2" charset="0"/>
              </a:rPr>
              <a:t> del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tx2"/>
                </a:solidFill>
                <a:latin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00710" name="AutoShape 6"/>
          <p:cNvSpPr>
            <a:spLocks/>
          </p:cNvSpPr>
          <p:nvPr/>
        </p:nvSpPr>
        <p:spPr bwMode="auto">
          <a:xfrm>
            <a:off x="4085035" y="8448176"/>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Jonathan Doe</a:t>
            </a:r>
            <a:endParaRPr lang="en-US" sz="1800" dirty="0">
              <a:solidFill>
                <a:schemeClr val="tx2"/>
              </a:solidFill>
              <a:latin typeface="Roboto" charset="0"/>
              <a:ea typeface="ＭＳ Ｐゴシック" charset="0"/>
              <a:cs typeface="Roboto" charset="0"/>
              <a:sym typeface="Roboto" charset="0"/>
            </a:endParaRPr>
          </a:p>
        </p:txBody>
      </p:sp>
      <p:sp>
        <p:nvSpPr>
          <p:cNvPr id="200711" name="AutoShape 7"/>
          <p:cNvSpPr>
            <a:spLocks/>
          </p:cNvSpPr>
          <p:nvPr/>
        </p:nvSpPr>
        <p:spPr bwMode="auto">
          <a:xfrm>
            <a:off x="1122760" y="2982516"/>
            <a:ext cx="6760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rgbClr val="FFFFFF"/>
                </a:solidFill>
                <a:latin typeface="Roboto" charset="0"/>
                <a:ea typeface="ＭＳ Ｐゴシック" charset="0"/>
                <a:cs typeface="Roboto" charset="0"/>
                <a:sym typeface="Roboto" charset="0"/>
              </a:rPr>
              <a:t>What They Say About Us ?</a:t>
            </a:r>
            <a:endParaRPr lang="en-US" sz="1800" dirty="0">
              <a:latin typeface="Roboto" charset="0"/>
              <a:ea typeface="ＭＳ Ｐゴシック" charset="0"/>
              <a:cs typeface="Roboto" charset="0"/>
              <a:sym typeface="Roboto" charset="0"/>
            </a:endParaRPr>
          </a:p>
        </p:txBody>
      </p:sp>
      <p:sp>
        <p:nvSpPr>
          <p:cNvPr id="200712" name="AutoShape 8"/>
          <p:cNvSpPr>
            <a:spLocks/>
          </p:cNvSpPr>
          <p:nvPr/>
        </p:nvSpPr>
        <p:spPr bwMode="auto">
          <a:xfrm>
            <a:off x="1122760" y="4351735"/>
            <a:ext cx="86558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200713" name="Line 9"/>
          <p:cNvSpPr>
            <a:spLocks noChangeShapeType="1"/>
          </p:cNvSpPr>
          <p:nvPr/>
        </p:nvSpPr>
        <p:spPr bwMode="auto">
          <a:xfrm flipH="1">
            <a:off x="2339579" y="10392966"/>
            <a:ext cx="0" cy="3323034"/>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0"/>
          </p:nvPr>
        </p:nvSpPr>
        <p:spPr/>
      </p:sp>
      <p:sp>
        <p:nvSpPr>
          <p:cNvPr id="5" name="Picture Placeholder 4"/>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00711"/>
                                        </p:tgtEl>
                                        <p:attrNameLst>
                                          <p:attrName>style.visibility</p:attrName>
                                        </p:attrNameLst>
                                      </p:cBhvr>
                                      <p:to>
                                        <p:strVal val="visible"/>
                                      </p:to>
                                    </p:set>
                                    <p:animEffect transition="in" filter="fade">
                                      <p:cBhvr>
                                        <p:cTn id="7" dur="500"/>
                                        <p:tgtEl>
                                          <p:spTgt spid="200711"/>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200712"/>
                                        </p:tgtEl>
                                        <p:attrNameLst>
                                          <p:attrName>style.visibility</p:attrName>
                                        </p:attrNameLst>
                                      </p:cBhvr>
                                      <p:to>
                                        <p:strVal val="visible"/>
                                      </p:to>
                                    </p:set>
                                    <p:animEffect transition="in" filter="fade">
                                      <p:cBhvr>
                                        <p:cTn id="10" dur="500"/>
                                        <p:tgtEl>
                                          <p:spTgt spid="200712"/>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200707"/>
                                        </p:tgtEl>
                                        <p:attrNameLst>
                                          <p:attrName>style.visibility</p:attrName>
                                        </p:attrNameLst>
                                      </p:cBhvr>
                                      <p:to>
                                        <p:strVal val="visible"/>
                                      </p:to>
                                    </p:set>
                                    <p:anim calcmode="lin" valueType="num">
                                      <p:cBhvr>
                                        <p:cTn id="14" dur="500" fill="hold"/>
                                        <p:tgtEl>
                                          <p:spTgt spid="200707"/>
                                        </p:tgtEl>
                                        <p:attrNameLst>
                                          <p:attrName>ppt_w</p:attrName>
                                        </p:attrNameLst>
                                      </p:cBhvr>
                                      <p:tavLst>
                                        <p:tav tm="0">
                                          <p:val>
                                            <p:fltVal val="0"/>
                                          </p:val>
                                        </p:tav>
                                        <p:tav tm="100000">
                                          <p:val>
                                            <p:strVal val="#ppt_w"/>
                                          </p:val>
                                        </p:tav>
                                      </p:tavLst>
                                    </p:anim>
                                    <p:anim calcmode="lin" valueType="num">
                                      <p:cBhvr>
                                        <p:cTn id="15" dur="500" fill="hold"/>
                                        <p:tgtEl>
                                          <p:spTgt spid="200707"/>
                                        </p:tgtEl>
                                        <p:attrNameLst>
                                          <p:attrName>ppt_h</p:attrName>
                                        </p:attrNameLst>
                                      </p:cBhvr>
                                      <p:tavLst>
                                        <p:tav tm="0">
                                          <p:val>
                                            <p:fltVal val="0"/>
                                          </p:val>
                                        </p:tav>
                                        <p:tav tm="100000">
                                          <p:val>
                                            <p:strVal val="#ppt_h"/>
                                          </p:val>
                                        </p:tav>
                                      </p:tavLst>
                                    </p:anim>
                                  </p:childTnLst>
                                </p:cTn>
                              </p:par>
                            </p:childTnLst>
                          </p:cTn>
                        </p:par>
                        <p:par>
                          <p:cTn id="16" fill="hold" nodeType="afterGroup">
                            <p:stCondLst>
                              <p:cond delay="1400"/>
                            </p:stCondLst>
                            <p:childTnLst>
                              <p:par>
                                <p:cTn id="17" presetID="10" presetClass="entr" presetSubtype="0" fill="hold" grpId="0" nodeType="afterEffect">
                                  <p:stCondLst>
                                    <p:cond delay="0"/>
                                  </p:stCondLst>
                                  <p:childTnLst>
                                    <p:set>
                                      <p:cBhvr>
                                        <p:cTn id="18" dur="1" fill="hold">
                                          <p:stCondLst>
                                            <p:cond delay="0"/>
                                          </p:stCondLst>
                                        </p:cTn>
                                        <p:tgtEl>
                                          <p:spTgt spid="200710"/>
                                        </p:tgtEl>
                                        <p:attrNameLst>
                                          <p:attrName>style.visibility</p:attrName>
                                        </p:attrNameLst>
                                      </p:cBhvr>
                                      <p:to>
                                        <p:strVal val="visible"/>
                                      </p:to>
                                    </p:set>
                                    <p:animEffect transition="in" filter="fade">
                                      <p:cBhvr>
                                        <p:cTn id="19" dur="400"/>
                                        <p:tgtEl>
                                          <p:spTgt spid="200710"/>
                                        </p:tgtEl>
                                      </p:cBhvr>
                                    </p:animEffect>
                                  </p:childTnLst>
                                </p:cTn>
                              </p:par>
                            </p:childTnLst>
                          </p:cTn>
                        </p:par>
                        <p:par>
                          <p:cTn id="20" fill="hold">
                            <p:stCondLst>
                              <p:cond delay="1800"/>
                            </p:stCondLst>
                            <p:childTnLst>
                              <p:par>
                                <p:cTn id="21" presetID="10" presetClass="entr" presetSubtype="0" fill="hold" grpId="0" nodeType="afterEffect">
                                  <p:stCondLst>
                                    <p:cond delay="0"/>
                                  </p:stCondLst>
                                  <p:childTnLst>
                                    <p:set>
                                      <p:cBhvr>
                                        <p:cTn id="22" dur="1" fill="hold">
                                          <p:stCondLst>
                                            <p:cond delay="0"/>
                                          </p:stCondLst>
                                        </p:cTn>
                                        <p:tgtEl>
                                          <p:spTgt spid="200709"/>
                                        </p:tgtEl>
                                        <p:attrNameLst>
                                          <p:attrName>style.visibility</p:attrName>
                                        </p:attrNameLst>
                                      </p:cBhvr>
                                      <p:to>
                                        <p:strVal val="visible"/>
                                      </p:to>
                                    </p:set>
                                    <p:animEffect transition="in" filter="fade">
                                      <p:cBhvr>
                                        <p:cTn id="23" dur="400"/>
                                        <p:tgtEl>
                                          <p:spTgt spid="200709"/>
                                        </p:tgtEl>
                                      </p:cBhvr>
                                    </p:animEffect>
                                  </p:childTnLst>
                                </p:cTn>
                              </p:par>
                            </p:childTnLst>
                          </p:cTn>
                        </p:par>
                        <p:par>
                          <p:cTn id="24" fill="hold">
                            <p:stCondLst>
                              <p:cond delay="2200"/>
                            </p:stCondLst>
                            <p:childTnLst>
                              <p:par>
                                <p:cTn id="25" presetID="22" presetClass="entr" presetSubtype="1" fill="hold" nodeType="afterEffect">
                                  <p:stCondLst>
                                    <p:cond delay="0"/>
                                  </p:stCondLst>
                                  <p:childTnLst>
                                    <p:set>
                                      <p:cBhvr>
                                        <p:cTn id="26" dur="1" fill="hold">
                                          <p:stCondLst>
                                            <p:cond delay="0"/>
                                          </p:stCondLst>
                                        </p:cTn>
                                        <p:tgtEl>
                                          <p:spTgt spid="200713"/>
                                        </p:tgtEl>
                                        <p:attrNameLst>
                                          <p:attrName>style.visibility</p:attrName>
                                        </p:attrNameLst>
                                      </p:cBhvr>
                                      <p:to>
                                        <p:strVal val="visible"/>
                                      </p:to>
                                    </p:set>
                                    <p:animEffect transition="in" filter="wipe(up)">
                                      <p:cBhvr>
                                        <p:cTn id="27" dur="500"/>
                                        <p:tgtEl>
                                          <p:spTgt spid="200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707" grpId="0" animBg="1"/>
      <p:bldP spid="200709" grpId="0"/>
      <p:bldP spid="200710" grpId="0"/>
      <p:bldP spid="200711" grpId="0"/>
      <p:bldP spid="2007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AutoShape 1"/>
          <p:cNvSpPr>
            <a:spLocks/>
          </p:cNvSpPr>
          <p:nvPr/>
        </p:nvSpPr>
        <p:spPr bwMode="auto">
          <a:xfrm>
            <a:off x="1141810" y="3982641"/>
            <a:ext cx="2432447" cy="2432447"/>
          </a:xfrm>
          <a:custGeom>
            <a:avLst/>
            <a:gdLst>
              <a:gd name="T0" fmla="*/ 1621549 w 19679"/>
              <a:gd name="T1" fmla="*/ 1779929 h 19679"/>
              <a:gd name="T2" fmla="*/ 1621549 w 19679"/>
              <a:gd name="T3" fmla="*/ 1779929 h 19679"/>
              <a:gd name="T4" fmla="*/ 1621549 w 19679"/>
              <a:gd name="T5" fmla="*/ 1779929 h 19679"/>
              <a:gd name="T6" fmla="*/ 1621549 w 19679"/>
              <a:gd name="T7" fmla="*/ 1779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201731" name="AutoShape 3"/>
          <p:cNvSpPr>
            <a:spLocks/>
          </p:cNvSpPr>
          <p:nvPr/>
        </p:nvSpPr>
        <p:spPr bwMode="auto">
          <a:xfrm>
            <a:off x="4071938" y="4902026"/>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tx2"/>
                </a:solidFill>
                <a:latin typeface="Roboto Light" panose="02000000000000000000" pitchFamily="2" charset="0"/>
                <a:ea typeface="Roboto Light" panose="02000000000000000000" pitchFamily="2" charset="0"/>
              </a:rPr>
              <a:t>variazioni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dei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passaggi</a:t>
            </a:r>
            <a:r>
              <a:rPr lang="en-US" altLang="ja-JP" sz="1800" dirty="0">
                <a:solidFill>
                  <a:schemeClr val="tx2"/>
                </a:solidFill>
                <a:latin typeface="Roboto Light" panose="02000000000000000000" pitchFamily="2" charset="0"/>
                <a:ea typeface="Roboto Light" panose="02000000000000000000" pitchFamily="2" charset="0"/>
              </a:rPr>
              <a:t> del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tx2"/>
                </a:solidFill>
                <a:latin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01732" name="AutoShape 4"/>
          <p:cNvSpPr>
            <a:spLocks/>
          </p:cNvSpPr>
          <p:nvPr/>
        </p:nvSpPr>
        <p:spPr bwMode="auto">
          <a:xfrm>
            <a:off x="4085035" y="4481736"/>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Jonathan Doe</a:t>
            </a:r>
            <a:endParaRPr lang="en-US" sz="1800" dirty="0">
              <a:solidFill>
                <a:schemeClr val="tx2"/>
              </a:solidFill>
              <a:latin typeface="Roboto" charset="0"/>
              <a:ea typeface="ＭＳ Ｐゴシック" charset="0"/>
              <a:cs typeface="Roboto" charset="0"/>
              <a:sym typeface="Roboto" charset="0"/>
            </a:endParaRPr>
          </a:p>
        </p:txBody>
      </p:sp>
      <p:sp>
        <p:nvSpPr>
          <p:cNvPr id="201733" name="AutoShape 5"/>
          <p:cNvSpPr>
            <a:spLocks/>
          </p:cNvSpPr>
          <p:nvPr/>
        </p:nvSpPr>
        <p:spPr bwMode="auto">
          <a:xfrm>
            <a:off x="1141810" y="7941469"/>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201735" name="AutoShape 7"/>
          <p:cNvSpPr>
            <a:spLocks/>
          </p:cNvSpPr>
          <p:nvPr/>
        </p:nvSpPr>
        <p:spPr bwMode="auto">
          <a:xfrm>
            <a:off x="4071938" y="8860854"/>
            <a:ext cx="721995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tx2"/>
                </a:solidFill>
                <a:latin typeface="Roboto Light" panose="02000000000000000000" pitchFamily="2" charset="0"/>
                <a:ea typeface="Roboto Light" panose="02000000000000000000" pitchFamily="2" charset="0"/>
              </a:rPr>
              <a:t>variazioni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dei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passaggi</a:t>
            </a:r>
            <a:r>
              <a:rPr lang="en-US" altLang="ja-JP" sz="1800" dirty="0">
                <a:solidFill>
                  <a:schemeClr val="tx2"/>
                </a:solidFill>
                <a:latin typeface="Roboto Light" panose="02000000000000000000" pitchFamily="2" charset="0"/>
                <a:ea typeface="Roboto Light" panose="02000000000000000000" pitchFamily="2" charset="0"/>
              </a:rPr>
              <a:t> del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tx2"/>
                </a:solidFill>
                <a:latin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01736" name="AutoShape 8"/>
          <p:cNvSpPr>
            <a:spLocks/>
          </p:cNvSpPr>
          <p:nvPr/>
        </p:nvSpPr>
        <p:spPr bwMode="auto">
          <a:xfrm>
            <a:off x="4085035" y="8440563"/>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Jonathan Doe</a:t>
            </a:r>
            <a:endParaRPr lang="en-US" sz="1800">
              <a:solidFill>
                <a:schemeClr val="tx2"/>
              </a:solidFill>
              <a:latin typeface="Roboto" charset="0"/>
              <a:ea typeface="ＭＳ Ｐゴシック" charset="0"/>
              <a:cs typeface="Roboto" charset="0"/>
              <a:sym typeface="Roboto" charset="0"/>
            </a:endParaRPr>
          </a:p>
        </p:txBody>
      </p:sp>
      <p:sp>
        <p:nvSpPr>
          <p:cNvPr id="201738" name="Line 10"/>
          <p:cNvSpPr>
            <a:spLocks noChangeShapeType="1"/>
          </p:cNvSpPr>
          <p:nvPr/>
        </p:nvSpPr>
        <p:spPr bwMode="auto">
          <a:xfrm flipH="1">
            <a:off x="2339579" y="10392966"/>
            <a:ext cx="0" cy="3323034"/>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201739" name="Line 11"/>
          <p:cNvSpPr>
            <a:spLocks noChangeShapeType="1"/>
          </p:cNvSpPr>
          <p:nvPr/>
        </p:nvSpPr>
        <p:spPr bwMode="auto">
          <a:xfrm flipH="1">
            <a:off x="2339579" y="6434138"/>
            <a:ext cx="0" cy="148828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201740" name="Line 12"/>
          <p:cNvSpPr>
            <a:spLocks noChangeShapeType="1"/>
          </p:cNvSpPr>
          <p:nvPr/>
        </p:nvSpPr>
        <p:spPr bwMode="auto">
          <a:xfrm flipH="1">
            <a:off x="2339579" y="0"/>
            <a:ext cx="0" cy="3982641"/>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AutoShape 1"/>
          <p:cNvSpPr>
            <a:spLocks/>
          </p:cNvSpPr>
          <p:nvPr/>
        </p:nvSpPr>
        <p:spPr bwMode="auto">
          <a:xfrm>
            <a:off x="1141810" y="5641182"/>
            <a:ext cx="2432447" cy="2432447"/>
          </a:xfrm>
          <a:custGeom>
            <a:avLst/>
            <a:gdLst>
              <a:gd name="T0" fmla="*/ 1621549 w 19679"/>
              <a:gd name="T1" fmla="*/ 1779930 h 19679"/>
              <a:gd name="T2" fmla="*/ 1621549 w 19679"/>
              <a:gd name="T3" fmla="*/ 1779930 h 19679"/>
              <a:gd name="T4" fmla="*/ 1621549 w 19679"/>
              <a:gd name="T5" fmla="*/ 1779930 h 19679"/>
              <a:gd name="T6" fmla="*/ 1621549 w 19679"/>
              <a:gd name="T7" fmla="*/ 177993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202755" name="AutoShape 3"/>
          <p:cNvSpPr>
            <a:spLocks/>
          </p:cNvSpPr>
          <p:nvPr/>
        </p:nvSpPr>
        <p:spPr bwMode="auto">
          <a:xfrm>
            <a:off x="4071938" y="6404670"/>
            <a:ext cx="721995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 The enemy of every author is not piracy, but obscurity. </a:t>
            </a:r>
            <a:r>
              <a:rPr lang="en-US" altLang="ja-JP" sz="1800" dirty="0" err="1">
                <a:solidFill>
                  <a:schemeClr val="tx2"/>
                </a:solidFill>
                <a:latin typeface="Roboto Light" panose="02000000000000000000" pitchFamily="2" charset="0"/>
                <a:ea typeface="Roboto Light" panose="02000000000000000000" pitchFamily="2" charset="0"/>
              </a:rPr>
              <a:t>variazioni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dei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passaggi</a:t>
            </a:r>
            <a:r>
              <a:rPr lang="en-US" altLang="ja-JP" sz="1800" dirty="0">
                <a:solidFill>
                  <a:schemeClr val="tx2"/>
                </a:solidFill>
                <a:latin typeface="Roboto Light" panose="02000000000000000000" pitchFamily="2" charset="0"/>
                <a:ea typeface="Roboto Light" panose="02000000000000000000" pitchFamily="2" charset="0"/>
              </a:rPr>
              <a:t> del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 Real art has the capacity to make us nervous. </a:t>
            </a:r>
            <a:r>
              <a:rPr lang="ja-JP" altLang="en-US" sz="1800" dirty="0">
                <a:solidFill>
                  <a:schemeClr val="tx2"/>
                </a:solidFill>
                <a:latin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02756" name="AutoShape 4"/>
          <p:cNvSpPr>
            <a:spLocks/>
          </p:cNvSpPr>
          <p:nvPr/>
        </p:nvSpPr>
        <p:spPr bwMode="auto">
          <a:xfrm>
            <a:off x="4085035" y="5993904"/>
            <a:ext cx="236339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Jonathan Doe</a:t>
            </a:r>
            <a:endParaRPr lang="en-US" sz="1800" dirty="0">
              <a:solidFill>
                <a:schemeClr val="tx2"/>
              </a:solidFill>
              <a:latin typeface="Roboto" charset="0"/>
              <a:ea typeface="ＭＳ Ｐゴシック" charset="0"/>
              <a:cs typeface="Roboto" charset="0"/>
              <a:sym typeface="Roboto" charset="0"/>
            </a:endParaRPr>
          </a:p>
        </p:txBody>
      </p:sp>
      <p:sp>
        <p:nvSpPr>
          <p:cNvPr id="202757" name="Line 5"/>
          <p:cNvSpPr>
            <a:spLocks noChangeShapeType="1"/>
          </p:cNvSpPr>
          <p:nvPr/>
        </p:nvSpPr>
        <p:spPr bwMode="auto">
          <a:xfrm flipH="1">
            <a:off x="2339579" y="1"/>
            <a:ext cx="0" cy="5622132"/>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4" name="Picture Placeholder 3"/>
          <p:cNvSpPr>
            <a:spLocks noGrp="1"/>
          </p:cNvSpPr>
          <p:nvPr>
            <p:ph type="pic" sz="quarter" idx="10"/>
          </p:nvPr>
        </p:nvSpPr>
        <p:spPr/>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p:nvPr>
            <p:extLst>
              <p:ext uri="{D42A27DB-BD31-4B8C-83A1-F6EECF244321}">
                <p14:modId xmlns:p14="http://schemas.microsoft.com/office/powerpoint/2010/main" val="601563188"/>
              </p:ext>
            </p:extLst>
          </p:nvPr>
        </p:nvGraphicFramePr>
        <p:xfrm>
          <a:off x="8368904" y="8535714"/>
          <a:ext cx="2268252" cy="22168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Chart 21"/>
          <p:cNvGraphicFramePr/>
          <p:nvPr>
            <p:extLst>
              <p:ext uri="{D42A27DB-BD31-4B8C-83A1-F6EECF244321}">
                <p14:modId xmlns:p14="http://schemas.microsoft.com/office/powerpoint/2010/main" val="2687652496"/>
              </p:ext>
            </p:extLst>
          </p:nvPr>
        </p:nvGraphicFramePr>
        <p:xfrm>
          <a:off x="11164379" y="8535714"/>
          <a:ext cx="2268252" cy="22168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3" name="Chart 22"/>
          <p:cNvGraphicFramePr/>
          <p:nvPr>
            <p:extLst>
              <p:ext uri="{D42A27DB-BD31-4B8C-83A1-F6EECF244321}">
                <p14:modId xmlns:p14="http://schemas.microsoft.com/office/powerpoint/2010/main" val="638410320"/>
              </p:ext>
            </p:extLst>
          </p:nvPr>
        </p:nvGraphicFramePr>
        <p:xfrm>
          <a:off x="13899356" y="8535714"/>
          <a:ext cx="2268252" cy="2216834"/>
        </p:xfrm>
        <a:graphic>
          <a:graphicData uri="http://schemas.openxmlformats.org/drawingml/2006/chart">
            <c:chart xmlns:c="http://schemas.openxmlformats.org/drawingml/2006/chart" xmlns:r="http://schemas.openxmlformats.org/officeDocument/2006/relationships" r:id="rId5"/>
          </a:graphicData>
        </a:graphic>
      </p:graphicFrame>
      <p:sp>
        <p:nvSpPr>
          <p:cNvPr id="203777" name="AutoShape 1"/>
          <p:cNvSpPr>
            <a:spLocks/>
          </p:cNvSpPr>
          <p:nvPr/>
        </p:nvSpPr>
        <p:spPr bwMode="auto">
          <a:xfrm>
            <a:off x="8368903" y="6704533"/>
            <a:ext cx="7843838"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chemeClr val="tx2"/>
                </a:solidFill>
                <a:latin typeface="Roboto Light" panose="02000000000000000000" pitchFamily="2" charset="0"/>
                <a:ea typeface="Roboto Light" panose="02000000000000000000" pitchFamily="2" charset="0"/>
              </a:rPr>
              <a:t>There are many variations of passages of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available,  but the majority have suffered alteration in some form, by injected you are going to use a passage. but the majority have suffered alteration in some form. by injected you are going to use a passage.</a:t>
            </a:r>
          </a:p>
        </p:txBody>
      </p:sp>
      <p:sp>
        <p:nvSpPr>
          <p:cNvPr id="203778" name="AutoShape 2"/>
          <p:cNvSpPr>
            <a:spLocks/>
          </p:cNvSpPr>
          <p:nvPr/>
        </p:nvSpPr>
        <p:spPr bwMode="auto">
          <a:xfrm>
            <a:off x="8342710" y="4769768"/>
            <a:ext cx="7739063" cy="15013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We are The Better Creative Agency Ever!</a:t>
            </a:r>
            <a:endParaRPr lang="en-US" sz="1800" dirty="0">
              <a:solidFill>
                <a:schemeClr val="tx2"/>
              </a:solidFill>
              <a:latin typeface="Roboto" charset="0"/>
              <a:ea typeface="ＭＳ Ｐゴシック" charset="0"/>
              <a:cs typeface="Roboto" charset="0"/>
              <a:sym typeface="Roboto" charset="0"/>
            </a:endParaRPr>
          </a:p>
        </p:txBody>
      </p:sp>
      <p:sp>
        <p:nvSpPr>
          <p:cNvPr id="203779" name="AutoShape 3"/>
          <p:cNvSpPr>
            <a:spLocks/>
          </p:cNvSpPr>
          <p:nvPr/>
        </p:nvSpPr>
        <p:spPr bwMode="auto">
          <a:xfrm>
            <a:off x="8342710" y="11187236"/>
            <a:ext cx="2339578"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3780" name="AutoShape 4"/>
          <p:cNvSpPr>
            <a:spLocks/>
          </p:cNvSpPr>
          <p:nvPr/>
        </p:nvSpPr>
        <p:spPr bwMode="auto">
          <a:xfrm>
            <a:off x="8262938" y="11609908"/>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83" name="AutoShape 7"/>
          <p:cNvSpPr>
            <a:spLocks/>
          </p:cNvSpPr>
          <p:nvPr/>
        </p:nvSpPr>
        <p:spPr bwMode="auto">
          <a:xfrm>
            <a:off x="11094244" y="11187236"/>
            <a:ext cx="2338388"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3786" name="AutoShape 10"/>
          <p:cNvSpPr>
            <a:spLocks/>
          </p:cNvSpPr>
          <p:nvPr/>
        </p:nvSpPr>
        <p:spPr bwMode="auto">
          <a:xfrm>
            <a:off x="13899356" y="11187236"/>
            <a:ext cx="2339579"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pic>
        <p:nvPicPr>
          <p:cNvPr id="203789" name="Picture 13" descr="pasted-image.pdf"/>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721519" y="4401740"/>
            <a:ext cx="6141244" cy="93142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3791" name="AutoShape 15"/>
          <p:cNvSpPr>
            <a:spLocks/>
          </p:cNvSpPr>
          <p:nvPr/>
        </p:nvSpPr>
        <p:spPr bwMode="auto">
          <a:xfrm>
            <a:off x="11041857" y="11609908"/>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2" name="AutoShape 16"/>
          <p:cNvSpPr>
            <a:spLocks/>
          </p:cNvSpPr>
          <p:nvPr/>
        </p:nvSpPr>
        <p:spPr bwMode="auto">
          <a:xfrm>
            <a:off x="13819585" y="11609908"/>
            <a:ext cx="2499122" cy="9715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this placeholder</a:t>
            </a:r>
          </a:p>
        </p:txBody>
      </p:sp>
      <p:sp>
        <p:nvSpPr>
          <p:cNvPr id="203793" name="AutoShape 17"/>
          <p:cNvSpPr>
            <a:spLocks/>
          </p:cNvSpPr>
          <p:nvPr/>
        </p:nvSpPr>
        <p:spPr bwMode="auto">
          <a:xfrm>
            <a:off x="9202342" y="9315574"/>
            <a:ext cx="620315" cy="619125"/>
          </a:xfrm>
          <a:custGeom>
            <a:avLst/>
            <a:gdLst>
              <a:gd name="T0" fmla="*/ 413544 w 21600"/>
              <a:gd name="T1" fmla="*/ 412750 h 21600"/>
              <a:gd name="T2" fmla="*/ 413544 w 21600"/>
              <a:gd name="T3" fmla="*/ 412750 h 21600"/>
              <a:gd name="T4" fmla="*/ 413544 w 21600"/>
              <a:gd name="T5" fmla="*/ 412750 h 21600"/>
              <a:gd name="T6" fmla="*/ 413544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3794" name="AutoShape 18"/>
          <p:cNvSpPr>
            <a:spLocks/>
          </p:cNvSpPr>
          <p:nvPr/>
        </p:nvSpPr>
        <p:spPr bwMode="auto">
          <a:xfrm>
            <a:off x="14779229" y="9312002"/>
            <a:ext cx="578644" cy="578644"/>
          </a:xfrm>
          <a:custGeom>
            <a:avLst/>
            <a:gdLst>
              <a:gd name="T0" fmla="*/ 385763 w 21470"/>
              <a:gd name="T1" fmla="*/ 390434 h 21470"/>
              <a:gd name="T2" fmla="*/ 385763 w 21470"/>
              <a:gd name="T3" fmla="*/ 390434 h 21470"/>
              <a:gd name="T4" fmla="*/ 385763 w 21470"/>
              <a:gd name="T5" fmla="*/ 390434 h 21470"/>
              <a:gd name="T6" fmla="*/ 385763 w 21470"/>
              <a:gd name="T7" fmla="*/ 39043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3795" name="AutoShape 19"/>
          <p:cNvSpPr>
            <a:spLocks/>
          </p:cNvSpPr>
          <p:nvPr/>
        </p:nvSpPr>
        <p:spPr bwMode="auto">
          <a:xfrm>
            <a:off x="11971735" y="9315574"/>
            <a:ext cx="638175" cy="638175"/>
          </a:xfrm>
          <a:custGeom>
            <a:avLst/>
            <a:gdLst>
              <a:gd name="T0" fmla="*/ 425450 w 21600"/>
              <a:gd name="T1" fmla="*/ 425450 h 21600"/>
              <a:gd name="T2" fmla="*/ 425450 w 21600"/>
              <a:gd name="T3" fmla="*/ 425450 h 21600"/>
              <a:gd name="T4" fmla="*/ 425450 w 21600"/>
              <a:gd name="T5" fmla="*/ 425450 h 21600"/>
              <a:gd name="T6" fmla="*/ 425450 w 21600"/>
              <a:gd name="T7" fmla="*/ 425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 name="Picture Placeholder 1"/>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Line 2"/>
          <p:cNvSpPr>
            <a:spLocks noChangeShapeType="1"/>
          </p:cNvSpPr>
          <p:nvPr/>
        </p:nvSpPr>
        <p:spPr bwMode="auto">
          <a:xfrm flipH="1" flipV="1">
            <a:off x="6230541" y="6318647"/>
            <a:ext cx="12247959" cy="0"/>
          </a:xfrm>
          <a:prstGeom prst="line">
            <a:avLst/>
          </a:prstGeom>
          <a:noFill/>
          <a:ln w="12700" cap="flat" cmpd="sng">
            <a:solidFill>
              <a:schemeClr val="tx2"/>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pic>
        <p:nvPicPr>
          <p:cNvPr id="204801" name="Picture 1" descr="iPhone hand-Mockup-PSD-min.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flipH="1">
            <a:off x="-1243012" y="1714500"/>
            <a:ext cx="10285810" cy="10287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4805" name="AutoShape 5"/>
          <p:cNvSpPr>
            <a:spLocks/>
          </p:cNvSpPr>
          <p:nvPr/>
        </p:nvSpPr>
        <p:spPr bwMode="auto">
          <a:xfrm flipH="1">
            <a:off x="7542610" y="5748337"/>
            <a:ext cx="1139428" cy="1139429"/>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204806" name="AutoShape 6"/>
          <p:cNvSpPr>
            <a:spLocks/>
          </p:cNvSpPr>
          <p:nvPr/>
        </p:nvSpPr>
        <p:spPr bwMode="auto">
          <a:xfrm flipH="1">
            <a:off x="9866710" y="5748337"/>
            <a:ext cx="1140619" cy="1139429"/>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204807" name="AutoShape 7"/>
          <p:cNvSpPr>
            <a:spLocks/>
          </p:cNvSpPr>
          <p:nvPr/>
        </p:nvSpPr>
        <p:spPr bwMode="auto">
          <a:xfrm flipH="1">
            <a:off x="12182475" y="5748337"/>
            <a:ext cx="1139429" cy="1139429"/>
          </a:xfrm>
          <a:custGeom>
            <a:avLst/>
            <a:gdLst>
              <a:gd name="T0" fmla="*/ 759580 w 19679"/>
              <a:gd name="T1" fmla="*/ 833771 h 19679"/>
              <a:gd name="T2" fmla="*/ 759580 w 19679"/>
              <a:gd name="T3" fmla="*/ 833771 h 19679"/>
              <a:gd name="T4" fmla="*/ 759580 w 19679"/>
              <a:gd name="T5" fmla="*/ 833771 h 19679"/>
              <a:gd name="T6" fmla="*/ 759580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204808" name="AutoShape 8"/>
          <p:cNvSpPr>
            <a:spLocks/>
          </p:cNvSpPr>
          <p:nvPr/>
        </p:nvSpPr>
        <p:spPr bwMode="auto">
          <a:xfrm flipH="1">
            <a:off x="14506575" y="5748337"/>
            <a:ext cx="1140619" cy="1139429"/>
          </a:xfrm>
          <a:custGeom>
            <a:avLst/>
            <a:gdLst>
              <a:gd name="T0" fmla="*/ 760374 w 19679"/>
              <a:gd name="T1" fmla="*/ 833771 h 19679"/>
              <a:gd name="T2" fmla="*/ 760374 w 19679"/>
              <a:gd name="T3" fmla="*/ 833771 h 19679"/>
              <a:gd name="T4" fmla="*/ 760374 w 19679"/>
              <a:gd name="T5" fmla="*/ 833771 h 19679"/>
              <a:gd name="T6" fmla="*/ 760374 w 19679"/>
              <a:gd name="T7" fmla="*/ 8337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204803" name="AutoShape 3"/>
          <p:cNvSpPr>
            <a:spLocks/>
          </p:cNvSpPr>
          <p:nvPr/>
        </p:nvSpPr>
        <p:spPr bwMode="auto">
          <a:xfrm>
            <a:off x="8283178" y="7217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204804" name="AutoShape 4"/>
          <p:cNvSpPr>
            <a:spLocks/>
          </p:cNvSpPr>
          <p:nvPr/>
        </p:nvSpPr>
        <p:spPr bwMode="auto">
          <a:xfrm>
            <a:off x="7523560" y="7698581"/>
            <a:ext cx="281820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09" name="AutoShape 9"/>
          <p:cNvSpPr>
            <a:spLocks/>
          </p:cNvSpPr>
          <p:nvPr/>
        </p:nvSpPr>
        <p:spPr bwMode="auto">
          <a:xfrm>
            <a:off x="14845904" y="6086475"/>
            <a:ext cx="463153" cy="463154"/>
          </a:xfrm>
          <a:custGeom>
            <a:avLst/>
            <a:gdLst>
              <a:gd name="T0" fmla="*/ 308769 w 21600"/>
              <a:gd name="T1" fmla="*/ 308769 h 21600"/>
              <a:gd name="T2" fmla="*/ 308769 w 21600"/>
              <a:gd name="T3" fmla="*/ 308769 h 21600"/>
              <a:gd name="T4" fmla="*/ 308769 w 21600"/>
              <a:gd name="T5" fmla="*/ 308769 h 21600"/>
              <a:gd name="T6" fmla="*/ 30876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4810" name="AutoShape 10"/>
          <p:cNvSpPr>
            <a:spLocks/>
          </p:cNvSpPr>
          <p:nvPr/>
        </p:nvSpPr>
        <p:spPr bwMode="auto">
          <a:xfrm>
            <a:off x="12534900" y="6086475"/>
            <a:ext cx="434579" cy="463154"/>
          </a:xfrm>
          <a:custGeom>
            <a:avLst/>
            <a:gdLst>
              <a:gd name="T0" fmla="*/ 289719 w 21600"/>
              <a:gd name="T1" fmla="*/ 308769 h 21600"/>
              <a:gd name="T2" fmla="*/ 289719 w 21600"/>
              <a:gd name="T3" fmla="*/ 308769 h 21600"/>
              <a:gd name="T4" fmla="*/ 289719 w 21600"/>
              <a:gd name="T5" fmla="*/ 308769 h 21600"/>
              <a:gd name="T6" fmla="*/ 289719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4811" name="AutoShape 11"/>
          <p:cNvSpPr>
            <a:spLocks/>
          </p:cNvSpPr>
          <p:nvPr/>
        </p:nvSpPr>
        <p:spPr bwMode="auto">
          <a:xfrm>
            <a:off x="10204848" y="6086475"/>
            <a:ext cx="464344" cy="463154"/>
          </a:xfrm>
          <a:custGeom>
            <a:avLst/>
            <a:gdLst>
              <a:gd name="T0" fmla="*/ 309563 w 21468"/>
              <a:gd name="T1" fmla="*/ 308755 h 21469"/>
              <a:gd name="T2" fmla="*/ 309563 w 21468"/>
              <a:gd name="T3" fmla="*/ 308755 h 21469"/>
              <a:gd name="T4" fmla="*/ 309563 w 21468"/>
              <a:gd name="T5" fmla="*/ 308755 h 21469"/>
              <a:gd name="T6" fmla="*/ 309563 w 21468"/>
              <a:gd name="T7" fmla="*/ 308755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4812" name="AutoShape 12"/>
          <p:cNvSpPr>
            <a:spLocks/>
          </p:cNvSpPr>
          <p:nvPr/>
        </p:nvSpPr>
        <p:spPr bwMode="auto">
          <a:xfrm>
            <a:off x="7845029" y="6105525"/>
            <a:ext cx="534590" cy="463154"/>
          </a:xfrm>
          <a:custGeom>
            <a:avLst/>
            <a:gdLst>
              <a:gd name="T0" fmla="*/ 356394 w 20492"/>
              <a:gd name="T1" fmla="*/ 328063 h 20804"/>
              <a:gd name="T2" fmla="*/ 356394 w 20492"/>
              <a:gd name="T3" fmla="*/ 328063 h 20804"/>
              <a:gd name="T4" fmla="*/ 356394 w 20492"/>
              <a:gd name="T5" fmla="*/ 328063 h 20804"/>
              <a:gd name="T6" fmla="*/ 356394 w 20492"/>
              <a:gd name="T7" fmla="*/ 32806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04813" name="AutoShape 13"/>
          <p:cNvSpPr>
            <a:spLocks/>
          </p:cNvSpPr>
          <p:nvPr/>
        </p:nvSpPr>
        <p:spPr bwMode="auto">
          <a:xfrm>
            <a:off x="10607278" y="3962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204814" name="AutoShape 14"/>
          <p:cNvSpPr>
            <a:spLocks/>
          </p:cNvSpPr>
          <p:nvPr/>
        </p:nvSpPr>
        <p:spPr bwMode="auto">
          <a:xfrm>
            <a:off x="9847660" y="4443413"/>
            <a:ext cx="28194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4815" name="AutoShape 15"/>
          <p:cNvSpPr>
            <a:spLocks/>
          </p:cNvSpPr>
          <p:nvPr/>
        </p:nvSpPr>
        <p:spPr bwMode="auto">
          <a:xfrm>
            <a:off x="15247144" y="3962400"/>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204816" name="AutoShape 16"/>
          <p:cNvSpPr>
            <a:spLocks/>
          </p:cNvSpPr>
          <p:nvPr/>
        </p:nvSpPr>
        <p:spPr bwMode="auto">
          <a:xfrm>
            <a:off x="14487525" y="4443413"/>
            <a:ext cx="281940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7" name="AutoShape 17"/>
          <p:cNvSpPr>
            <a:spLocks/>
          </p:cNvSpPr>
          <p:nvPr/>
        </p:nvSpPr>
        <p:spPr bwMode="auto">
          <a:xfrm>
            <a:off x="12971860" y="72175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204818" name="AutoShape 18"/>
          <p:cNvSpPr>
            <a:spLocks/>
          </p:cNvSpPr>
          <p:nvPr/>
        </p:nvSpPr>
        <p:spPr bwMode="auto">
          <a:xfrm>
            <a:off x="12163425" y="7698581"/>
            <a:ext cx="281821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in humour,</a:t>
            </a:r>
          </a:p>
        </p:txBody>
      </p:sp>
      <p:sp>
        <p:nvSpPr>
          <p:cNvPr id="204819" name="AutoShape 19"/>
          <p:cNvSpPr>
            <a:spLocks/>
          </p:cNvSpPr>
          <p:nvPr/>
        </p:nvSpPr>
        <p:spPr bwMode="auto">
          <a:xfrm>
            <a:off x="7523560" y="9804797"/>
            <a:ext cx="950714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tx2"/>
                </a:solidFill>
                <a:latin typeface="Roboto Light" panose="02000000000000000000" pitchFamily="2" charset="0"/>
                <a:ea typeface="Roboto Light" panose="02000000000000000000" pitchFamily="2" charset="0"/>
              </a:rPr>
              <a:t>There are many variations of passages of Lorem Ipsum available,  but the majority have suffered alteration in some form, by injected you are going to use a passage. but the majority have suffered alteration in some form. by injected you are going to use a passage.</a:t>
            </a: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AutoShape 1"/>
          <p:cNvSpPr>
            <a:spLocks/>
          </p:cNvSpPr>
          <p:nvPr/>
        </p:nvSpPr>
        <p:spPr bwMode="auto">
          <a:xfrm>
            <a:off x="1" y="7160419"/>
            <a:ext cx="10660856" cy="3037285"/>
          </a:xfrm>
          <a:custGeom>
            <a:avLst/>
            <a:gdLst>
              <a:gd name="T0" fmla="*/ 7107238 w 21600"/>
              <a:gd name="T1" fmla="*/ 2024857 h 21600"/>
              <a:gd name="T2" fmla="*/ 7107238 w 21600"/>
              <a:gd name="T3" fmla="*/ 2024857 h 21600"/>
              <a:gd name="T4" fmla="*/ 7107238 w 21600"/>
              <a:gd name="T5" fmla="*/ 2024857 h 21600"/>
              <a:gd name="T6" fmla="*/ 7107238 w 21600"/>
              <a:gd name="T7" fmla="*/ 202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tx2"/>
          </a:solidFill>
          <a:ln>
            <a:noFill/>
          </a:ln>
          <a:effectLst/>
          <a:extLst/>
        </p:spPr>
        <p:txBody>
          <a:bodyPr lIns="0" tIns="0" rIns="0" bIns="0" anchor="ctr"/>
          <a:lstStyle/>
          <a:p>
            <a:endParaRPr lang="id-ID" sz="1800">
              <a:solidFill>
                <a:schemeClr val="tx2"/>
              </a:solidFill>
            </a:endParaRPr>
          </a:p>
        </p:txBody>
      </p:sp>
      <p:pic>
        <p:nvPicPr>
          <p:cNvPr id="205826" name="Picture 2" descr="shutterstock_241912027-smal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16200000">
            <a:off x="11824097" y="4572000"/>
            <a:ext cx="4857750" cy="80724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5827" name="AutoShape 3"/>
          <p:cNvSpPr>
            <a:spLocks/>
          </p:cNvSpPr>
          <p:nvPr/>
        </p:nvSpPr>
        <p:spPr bwMode="auto">
          <a:xfrm>
            <a:off x="3751660" y="7990285"/>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05828" name="AutoShape 4"/>
          <p:cNvSpPr>
            <a:spLocks/>
          </p:cNvSpPr>
          <p:nvPr/>
        </p:nvSpPr>
        <p:spPr bwMode="auto">
          <a:xfrm>
            <a:off x="3751660" y="8443912"/>
            <a:ext cx="236934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a:t>
            </a:r>
          </a:p>
        </p:txBody>
      </p:sp>
      <p:sp>
        <p:nvSpPr>
          <p:cNvPr id="205829" name="AutoShape 5"/>
          <p:cNvSpPr>
            <a:spLocks/>
          </p:cNvSpPr>
          <p:nvPr/>
        </p:nvSpPr>
        <p:spPr bwMode="auto">
          <a:xfrm>
            <a:off x="850107" y="8016479"/>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205830" name="AutoShape 6"/>
          <p:cNvSpPr>
            <a:spLocks/>
          </p:cNvSpPr>
          <p:nvPr/>
        </p:nvSpPr>
        <p:spPr bwMode="auto">
          <a:xfrm>
            <a:off x="850107" y="8470106"/>
            <a:ext cx="236934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1" name="AutoShape 7"/>
          <p:cNvSpPr>
            <a:spLocks/>
          </p:cNvSpPr>
          <p:nvPr/>
        </p:nvSpPr>
        <p:spPr bwMode="auto">
          <a:xfrm>
            <a:off x="6653213" y="8026004"/>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05832" name="AutoShape 8"/>
          <p:cNvSpPr>
            <a:spLocks/>
          </p:cNvSpPr>
          <p:nvPr/>
        </p:nvSpPr>
        <p:spPr bwMode="auto">
          <a:xfrm>
            <a:off x="6653213" y="8480822"/>
            <a:ext cx="2369344"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bg1"/>
              </a:solidFill>
              <a:latin typeface="Roboto Light" panose="02000000000000000000" pitchFamily="2" charset="0"/>
              <a:ea typeface="Roboto Light" panose="02000000000000000000" pitchFamily="2" charset="0"/>
              <a:cs typeface="Roboto" charset="0"/>
              <a:sym typeface="Roboto" charset="0"/>
            </a:endParaRPr>
          </a:p>
        </p:txBody>
      </p:sp>
      <p:sp>
        <p:nvSpPr>
          <p:cNvPr id="205833" name="AutoShape 9"/>
          <p:cNvSpPr>
            <a:spLocks/>
          </p:cNvSpPr>
          <p:nvPr/>
        </p:nvSpPr>
        <p:spPr bwMode="auto">
          <a:xfrm>
            <a:off x="1497807" y="6615113"/>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5834" name="AutoShape 10"/>
          <p:cNvSpPr>
            <a:spLocks/>
          </p:cNvSpPr>
          <p:nvPr/>
        </p:nvSpPr>
        <p:spPr bwMode="auto">
          <a:xfrm>
            <a:off x="1791892" y="6925866"/>
            <a:ext cx="497681" cy="452438"/>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05835" name="AutoShape 11"/>
          <p:cNvSpPr>
            <a:spLocks/>
          </p:cNvSpPr>
          <p:nvPr/>
        </p:nvSpPr>
        <p:spPr bwMode="auto">
          <a:xfrm>
            <a:off x="4399360" y="6623448"/>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05836" name="AutoShape 12"/>
          <p:cNvSpPr>
            <a:spLocks/>
          </p:cNvSpPr>
          <p:nvPr/>
        </p:nvSpPr>
        <p:spPr bwMode="auto">
          <a:xfrm>
            <a:off x="7300913" y="6615113"/>
            <a:ext cx="1073944" cy="1073944"/>
          </a:xfrm>
          <a:custGeom>
            <a:avLst/>
            <a:gdLst>
              <a:gd name="T0" fmla="*/ 715926 w 19679"/>
              <a:gd name="T1" fmla="*/ 785852 h 19679"/>
              <a:gd name="T2" fmla="*/ 715926 w 19679"/>
              <a:gd name="T3" fmla="*/ 785852 h 19679"/>
              <a:gd name="T4" fmla="*/ 715926 w 19679"/>
              <a:gd name="T5" fmla="*/ 785852 h 19679"/>
              <a:gd name="T6" fmla="*/ 715926 w 19679"/>
              <a:gd name="T7" fmla="*/ 78585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05837" name="AutoShape 13"/>
          <p:cNvSpPr>
            <a:spLocks/>
          </p:cNvSpPr>
          <p:nvPr/>
        </p:nvSpPr>
        <p:spPr bwMode="auto">
          <a:xfrm>
            <a:off x="4742260" y="6960394"/>
            <a:ext cx="400050" cy="400050"/>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05838" name="AutoShape 14"/>
          <p:cNvSpPr>
            <a:spLocks/>
          </p:cNvSpPr>
          <p:nvPr/>
        </p:nvSpPr>
        <p:spPr bwMode="auto">
          <a:xfrm>
            <a:off x="7609285" y="6906816"/>
            <a:ext cx="471488" cy="471488"/>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05839" name="AutoShape 15"/>
          <p:cNvSpPr>
            <a:spLocks/>
          </p:cNvSpPr>
          <p:nvPr/>
        </p:nvSpPr>
        <p:spPr bwMode="auto">
          <a:xfrm>
            <a:off x="2407444" y="3831431"/>
            <a:ext cx="5967413" cy="15013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err="1">
                <a:solidFill>
                  <a:schemeClr val="tx2"/>
                </a:solidFill>
                <a:latin typeface="Roboto" charset="0"/>
                <a:ea typeface="ＭＳ Ｐゴシック" charset="0"/>
                <a:cs typeface="Roboto" charset="0"/>
                <a:sym typeface="Roboto" charset="0"/>
              </a:rPr>
              <a:t>Profesional</a:t>
            </a:r>
            <a:r>
              <a:rPr lang="en-US" sz="4725" dirty="0">
                <a:solidFill>
                  <a:schemeClr val="tx2"/>
                </a:solidFill>
                <a:latin typeface="Roboto" charset="0"/>
                <a:ea typeface="ＭＳ Ｐゴシック" charset="0"/>
                <a:cs typeface="Roboto" charset="0"/>
                <a:sym typeface="Roboto" charset="0"/>
              </a:rPr>
              <a:t> iPhone Mockup Preview</a:t>
            </a:r>
            <a:endParaRPr lang="en-US" sz="1800" dirty="0">
              <a:solidFill>
                <a:schemeClr val="tx2"/>
              </a:solidFill>
              <a:latin typeface="Roboto" charset="0"/>
              <a:ea typeface="ＭＳ Ｐゴシック" charset="0"/>
              <a:cs typeface="Roboto" charset="0"/>
              <a:sym typeface="Roboto" charset="0"/>
            </a:endParaRPr>
          </a:p>
        </p:txBody>
      </p:sp>
      <p:sp>
        <p:nvSpPr>
          <p:cNvPr id="205840" name="AutoShape 16"/>
          <p:cNvSpPr>
            <a:spLocks/>
          </p:cNvSpPr>
          <p:nvPr/>
        </p:nvSpPr>
        <p:spPr bwMode="auto">
          <a:xfrm>
            <a:off x="8878492" y="3855244"/>
            <a:ext cx="7879556" cy="1477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6000" fill="hold" nodeType="afterEffect">
                                  <p:stCondLst>
                                    <p:cond delay="0"/>
                                  </p:stCondLst>
                                  <p:childTnLst>
                                    <p:set>
                                      <p:cBhvr>
                                        <p:cTn id="6" dur="1" fill="hold">
                                          <p:stCondLst>
                                            <p:cond delay="0"/>
                                          </p:stCondLst>
                                        </p:cTn>
                                        <p:tgtEl>
                                          <p:spTgt spid="205826"/>
                                        </p:tgtEl>
                                        <p:attrNameLst>
                                          <p:attrName>style.visibility</p:attrName>
                                        </p:attrNameLst>
                                      </p:cBhvr>
                                      <p:to>
                                        <p:strVal val="visible"/>
                                      </p:to>
                                    </p:set>
                                    <p:anim calcmode="lin" valueType="num">
                                      <p:cBhvr additive="base">
                                        <p:cTn id="7" dur="700" fill="hold"/>
                                        <p:tgtEl>
                                          <p:spTgt spid="205826"/>
                                        </p:tgtEl>
                                        <p:attrNameLst>
                                          <p:attrName>ppt_x</p:attrName>
                                        </p:attrNameLst>
                                      </p:cBhvr>
                                      <p:tavLst>
                                        <p:tav tm="0">
                                          <p:val>
                                            <p:strVal val="0-#ppt_w/2"/>
                                          </p:val>
                                        </p:tav>
                                        <p:tav tm="100000">
                                          <p:val>
                                            <p:strVal val="#ppt_x"/>
                                          </p:val>
                                        </p:tav>
                                      </p:tavLst>
                                    </p:anim>
                                    <p:anim calcmode="lin" valueType="num">
                                      <p:cBhvr additive="base">
                                        <p:cTn id="8" dur="700" fill="hold"/>
                                        <p:tgtEl>
                                          <p:spTgt spid="20582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205825"/>
                                        </p:tgtEl>
                                        <p:attrNameLst>
                                          <p:attrName>style.visibility</p:attrName>
                                        </p:attrNameLst>
                                      </p:cBhvr>
                                      <p:to>
                                        <p:strVal val="visible"/>
                                      </p:to>
                                    </p:set>
                                    <p:animEffect transition="in" filter="wipe(left)">
                                      <p:cBhvr>
                                        <p:cTn id="11" dur="700"/>
                                        <p:tgtEl>
                                          <p:spTgt spid="205825"/>
                                        </p:tgtEl>
                                      </p:cBhvr>
                                    </p:animEffect>
                                  </p:childTnLst>
                                </p:cTn>
                              </p:par>
                            </p:childTnLst>
                          </p:cTn>
                        </p:par>
                        <p:par>
                          <p:cTn id="12" fill="hold" nodeType="afterGroup">
                            <p:stCondLst>
                              <p:cond delay="700"/>
                            </p:stCondLst>
                            <p:childTnLst>
                              <p:par>
                                <p:cTn id="13" presetID="23" presetClass="entr" presetSubtype="16" fill="hold" grpId="0" nodeType="afterEffect">
                                  <p:stCondLst>
                                    <p:cond delay="0"/>
                                  </p:stCondLst>
                                  <p:childTnLst>
                                    <p:set>
                                      <p:cBhvr>
                                        <p:cTn id="14" dur="1" fill="hold">
                                          <p:stCondLst>
                                            <p:cond delay="0"/>
                                          </p:stCondLst>
                                        </p:cTn>
                                        <p:tgtEl>
                                          <p:spTgt spid="205833"/>
                                        </p:tgtEl>
                                        <p:attrNameLst>
                                          <p:attrName>style.visibility</p:attrName>
                                        </p:attrNameLst>
                                      </p:cBhvr>
                                      <p:to>
                                        <p:strVal val="visible"/>
                                      </p:to>
                                    </p:set>
                                    <p:anim calcmode="lin" valueType="num">
                                      <p:cBhvr>
                                        <p:cTn id="15" dur="250" fill="hold"/>
                                        <p:tgtEl>
                                          <p:spTgt spid="205833"/>
                                        </p:tgtEl>
                                        <p:attrNameLst>
                                          <p:attrName>ppt_w</p:attrName>
                                        </p:attrNameLst>
                                      </p:cBhvr>
                                      <p:tavLst>
                                        <p:tav tm="0">
                                          <p:val>
                                            <p:fltVal val="0"/>
                                          </p:val>
                                        </p:tav>
                                        <p:tav tm="100000">
                                          <p:val>
                                            <p:strVal val="#ppt_w"/>
                                          </p:val>
                                        </p:tav>
                                      </p:tavLst>
                                    </p:anim>
                                    <p:anim calcmode="lin" valueType="num">
                                      <p:cBhvr>
                                        <p:cTn id="16" dur="250" fill="hold"/>
                                        <p:tgtEl>
                                          <p:spTgt spid="205833"/>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205834"/>
                                        </p:tgtEl>
                                        <p:attrNameLst>
                                          <p:attrName>style.visibility</p:attrName>
                                        </p:attrNameLst>
                                      </p:cBhvr>
                                      <p:to>
                                        <p:strVal val="visible"/>
                                      </p:to>
                                    </p:set>
                                    <p:anim calcmode="lin" valueType="num">
                                      <p:cBhvr>
                                        <p:cTn id="19" dur="250" fill="hold"/>
                                        <p:tgtEl>
                                          <p:spTgt spid="205834"/>
                                        </p:tgtEl>
                                        <p:attrNameLst>
                                          <p:attrName>ppt_w</p:attrName>
                                        </p:attrNameLst>
                                      </p:cBhvr>
                                      <p:tavLst>
                                        <p:tav tm="0">
                                          <p:val>
                                            <p:fltVal val="0"/>
                                          </p:val>
                                        </p:tav>
                                        <p:tav tm="100000">
                                          <p:val>
                                            <p:strVal val="#ppt_w"/>
                                          </p:val>
                                        </p:tav>
                                      </p:tavLst>
                                    </p:anim>
                                    <p:anim calcmode="lin" valueType="num">
                                      <p:cBhvr>
                                        <p:cTn id="20" dur="250" fill="hold"/>
                                        <p:tgtEl>
                                          <p:spTgt spid="205834"/>
                                        </p:tgtEl>
                                        <p:attrNameLst>
                                          <p:attrName>ppt_h</p:attrName>
                                        </p:attrNameLst>
                                      </p:cBhvr>
                                      <p:tavLst>
                                        <p:tav tm="0">
                                          <p:val>
                                            <p:fltVal val="0"/>
                                          </p:val>
                                        </p:tav>
                                        <p:tav tm="100000">
                                          <p:val>
                                            <p:strVal val="#ppt_h"/>
                                          </p:val>
                                        </p:tav>
                                      </p:tavLst>
                                    </p:anim>
                                  </p:childTnLst>
                                </p:cTn>
                              </p:par>
                            </p:childTnLst>
                          </p:cTn>
                        </p:par>
                        <p:par>
                          <p:cTn id="21" fill="hold">
                            <p:stCondLst>
                              <p:cond delay="950"/>
                            </p:stCondLst>
                            <p:childTnLst>
                              <p:par>
                                <p:cTn id="22" presetID="23" presetClass="entr" presetSubtype="16" fill="hold" grpId="0" nodeType="afterEffect">
                                  <p:stCondLst>
                                    <p:cond delay="0"/>
                                  </p:stCondLst>
                                  <p:childTnLst>
                                    <p:set>
                                      <p:cBhvr>
                                        <p:cTn id="23" dur="1" fill="hold">
                                          <p:stCondLst>
                                            <p:cond delay="0"/>
                                          </p:stCondLst>
                                        </p:cTn>
                                        <p:tgtEl>
                                          <p:spTgt spid="205836"/>
                                        </p:tgtEl>
                                        <p:attrNameLst>
                                          <p:attrName>style.visibility</p:attrName>
                                        </p:attrNameLst>
                                      </p:cBhvr>
                                      <p:to>
                                        <p:strVal val="visible"/>
                                      </p:to>
                                    </p:set>
                                    <p:anim calcmode="lin" valueType="num">
                                      <p:cBhvr>
                                        <p:cTn id="24" dur="250" fill="hold"/>
                                        <p:tgtEl>
                                          <p:spTgt spid="205836"/>
                                        </p:tgtEl>
                                        <p:attrNameLst>
                                          <p:attrName>ppt_w</p:attrName>
                                        </p:attrNameLst>
                                      </p:cBhvr>
                                      <p:tavLst>
                                        <p:tav tm="0">
                                          <p:val>
                                            <p:fltVal val="0"/>
                                          </p:val>
                                        </p:tav>
                                        <p:tav tm="100000">
                                          <p:val>
                                            <p:strVal val="#ppt_w"/>
                                          </p:val>
                                        </p:tav>
                                      </p:tavLst>
                                    </p:anim>
                                    <p:anim calcmode="lin" valueType="num">
                                      <p:cBhvr>
                                        <p:cTn id="25" dur="250" fill="hold"/>
                                        <p:tgtEl>
                                          <p:spTgt spid="205836"/>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205838"/>
                                        </p:tgtEl>
                                        <p:attrNameLst>
                                          <p:attrName>style.visibility</p:attrName>
                                        </p:attrNameLst>
                                      </p:cBhvr>
                                      <p:to>
                                        <p:strVal val="visible"/>
                                      </p:to>
                                    </p:set>
                                    <p:anim calcmode="lin" valueType="num">
                                      <p:cBhvr>
                                        <p:cTn id="28" dur="250" fill="hold"/>
                                        <p:tgtEl>
                                          <p:spTgt spid="205838"/>
                                        </p:tgtEl>
                                        <p:attrNameLst>
                                          <p:attrName>ppt_w</p:attrName>
                                        </p:attrNameLst>
                                      </p:cBhvr>
                                      <p:tavLst>
                                        <p:tav tm="0">
                                          <p:val>
                                            <p:fltVal val="0"/>
                                          </p:val>
                                        </p:tav>
                                        <p:tav tm="100000">
                                          <p:val>
                                            <p:strVal val="#ppt_w"/>
                                          </p:val>
                                        </p:tav>
                                      </p:tavLst>
                                    </p:anim>
                                    <p:anim calcmode="lin" valueType="num">
                                      <p:cBhvr>
                                        <p:cTn id="29" dur="250" fill="hold"/>
                                        <p:tgtEl>
                                          <p:spTgt spid="205838"/>
                                        </p:tgtEl>
                                        <p:attrNameLst>
                                          <p:attrName>ppt_h</p:attrName>
                                        </p:attrNameLst>
                                      </p:cBhvr>
                                      <p:tavLst>
                                        <p:tav tm="0">
                                          <p:val>
                                            <p:fltVal val="0"/>
                                          </p:val>
                                        </p:tav>
                                        <p:tav tm="100000">
                                          <p:val>
                                            <p:strVal val="#ppt_h"/>
                                          </p:val>
                                        </p:tav>
                                      </p:tavLst>
                                    </p:anim>
                                  </p:childTnLst>
                                </p:cTn>
                              </p:par>
                            </p:childTnLst>
                          </p:cTn>
                        </p:par>
                        <p:par>
                          <p:cTn id="30" fill="hold" nodeType="afterGroup">
                            <p:stCondLst>
                              <p:cond delay="1200"/>
                            </p:stCondLst>
                            <p:childTnLst>
                              <p:par>
                                <p:cTn id="31" presetID="23" presetClass="entr" presetSubtype="16" fill="hold" grpId="0" nodeType="afterEffect">
                                  <p:stCondLst>
                                    <p:cond delay="0"/>
                                  </p:stCondLst>
                                  <p:childTnLst>
                                    <p:set>
                                      <p:cBhvr>
                                        <p:cTn id="32" dur="1" fill="hold">
                                          <p:stCondLst>
                                            <p:cond delay="0"/>
                                          </p:stCondLst>
                                        </p:cTn>
                                        <p:tgtEl>
                                          <p:spTgt spid="205835"/>
                                        </p:tgtEl>
                                        <p:attrNameLst>
                                          <p:attrName>style.visibility</p:attrName>
                                        </p:attrNameLst>
                                      </p:cBhvr>
                                      <p:to>
                                        <p:strVal val="visible"/>
                                      </p:to>
                                    </p:set>
                                    <p:anim calcmode="lin" valueType="num">
                                      <p:cBhvr>
                                        <p:cTn id="33" dur="250" fill="hold"/>
                                        <p:tgtEl>
                                          <p:spTgt spid="205835"/>
                                        </p:tgtEl>
                                        <p:attrNameLst>
                                          <p:attrName>ppt_w</p:attrName>
                                        </p:attrNameLst>
                                      </p:cBhvr>
                                      <p:tavLst>
                                        <p:tav tm="0">
                                          <p:val>
                                            <p:fltVal val="0"/>
                                          </p:val>
                                        </p:tav>
                                        <p:tav tm="100000">
                                          <p:val>
                                            <p:strVal val="#ppt_w"/>
                                          </p:val>
                                        </p:tav>
                                      </p:tavLst>
                                    </p:anim>
                                    <p:anim calcmode="lin" valueType="num">
                                      <p:cBhvr>
                                        <p:cTn id="34" dur="250" fill="hold"/>
                                        <p:tgtEl>
                                          <p:spTgt spid="205835"/>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205837"/>
                                        </p:tgtEl>
                                        <p:attrNameLst>
                                          <p:attrName>style.visibility</p:attrName>
                                        </p:attrNameLst>
                                      </p:cBhvr>
                                      <p:to>
                                        <p:strVal val="visible"/>
                                      </p:to>
                                    </p:set>
                                    <p:anim calcmode="lin" valueType="num">
                                      <p:cBhvr>
                                        <p:cTn id="37" dur="250" fill="hold"/>
                                        <p:tgtEl>
                                          <p:spTgt spid="205837"/>
                                        </p:tgtEl>
                                        <p:attrNameLst>
                                          <p:attrName>ppt_w</p:attrName>
                                        </p:attrNameLst>
                                      </p:cBhvr>
                                      <p:tavLst>
                                        <p:tav tm="0">
                                          <p:val>
                                            <p:fltVal val="0"/>
                                          </p:val>
                                        </p:tav>
                                        <p:tav tm="100000">
                                          <p:val>
                                            <p:strVal val="#ppt_w"/>
                                          </p:val>
                                        </p:tav>
                                      </p:tavLst>
                                    </p:anim>
                                    <p:anim calcmode="lin" valueType="num">
                                      <p:cBhvr>
                                        <p:cTn id="38" dur="250" fill="hold"/>
                                        <p:tgtEl>
                                          <p:spTgt spid="20583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1450"/>
                            </p:stCondLst>
                            <p:childTnLst>
                              <p:par>
                                <p:cTn id="40" presetID="10" presetClass="entr" presetSubtype="0" fill="hold" grpId="0" nodeType="afterEffect">
                                  <p:stCondLst>
                                    <p:cond delay="0"/>
                                  </p:stCondLst>
                                  <p:childTnLst>
                                    <p:set>
                                      <p:cBhvr>
                                        <p:cTn id="41" dur="1" fill="hold">
                                          <p:stCondLst>
                                            <p:cond delay="0"/>
                                          </p:stCondLst>
                                        </p:cTn>
                                        <p:tgtEl>
                                          <p:spTgt spid="205827"/>
                                        </p:tgtEl>
                                        <p:attrNameLst>
                                          <p:attrName>style.visibility</p:attrName>
                                        </p:attrNameLst>
                                      </p:cBhvr>
                                      <p:to>
                                        <p:strVal val="visible"/>
                                      </p:to>
                                    </p:set>
                                    <p:animEffect transition="in" filter="fade">
                                      <p:cBhvr>
                                        <p:cTn id="42" dur="500"/>
                                        <p:tgtEl>
                                          <p:spTgt spid="20582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829"/>
                                        </p:tgtEl>
                                        <p:attrNameLst>
                                          <p:attrName>style.visibility</p:attrName>
                                        </p:attrNameLst>
                                      </p:cBhvr>
                                      <p:to>
                                        <p:strVal val="visible"/>
                                      </p:to>
                                    </p:set>
                                    <p:animEffect transition="in" filter="fade">
                                      <p:cBhvr>
                                        <p:cTn id="45" dur="500"/>
                                        <p:tgtEl>
                                          <p:spTgt spid="20582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05831"/>
                                        </p:tgtEl>
                                        <p:attrNameLst>
                                          <p:attrName>style.visibility</p:attrName>
                                        </p:attrNameLst>
                                      </p:cBhvr>
                                      <p:to>
                                        <p:strVal val="visible"/>
                                      </p:to>
                                    </p:set>
                                    <p:animEffect transition="in" filter="fade">
                                      <p:cBhvr>
                                        <p:cTn id="48" dur="500"/>
                                        <p:tgtEl>
                                          <p:spTgt spid="2058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05828"/>
                                        </p:tgtEl>
                                        <p:attrNameLst>
                                          <p:attrName>style.visibility</p:attrName>
                                        </p:attrNameLst>
                                      </p:cBhvr>
                                      <p:to>
                                        <p:strVal val="visible"/>
                                      </p:to>
                                    </p:set>
                                    <p:animEffect transition="in" filter="fade">
                                      <p:cBhvr>
                                        <p:cTn id="51" dur="500"/>
                                        <p:tgtEl>
                                          <p:spTgt spid="20582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05830"/>
                                        </p:tgtEl>
                                        <p:attrNameLst>
                                          <p:attrName>style.visibility</p:attrName>
                                        </p:attrNameLst>
                                      </p:cBhvr>
                                      <p:to>
                                        <p:strVal val="visible"/>
                                      </p:to>
                                    </p:set>
                                    <p:animEffect transition="in" filter="fade">
                                      <p:cBhvr>
                                        <p:cTn id="54" dur="500"/>
                                        <p:tgtEl>
                                          <p:spTgt spid="205830"/>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05832"/>
                                        </p:tgtEl>
                                        <p:attrNameLst>
                                          <p:attrName>style.visibility</p:attrName>
                                        </p:attrNameLst>
                                      </p:cBhvr>
                                      <p:to>
                                        <p:strVal val="visible"/>
                                      </p:to>
                                    </p:set>
                                    <p:animEffect transition="in" filter="fade">
                                      <p:cBhvr>
                                        <p:cTn id="57" dur="500"/>
                                        <p:tgtEl>
                                          <p:spTgt spid="205832"/>
                                        </p:tgtEl>
                                      </p:cBhvr>
                                    </p:animEffect>
                                  </p:childTnLst>
                                </p:cTn>
                              </p:par>
                            </p:childTnLst>
                          </p:cTn>
                        </p:par>
                        <p:par>
                          <p:cTn id="58" fill="hold">
                            <p:stCondLst>
                              <p:cond delay="1950"/>
                            </p:stCondLst>
                            <p:childTnLst>
                              <p:par>
                                <p:cTn id="59" presetID="2" presetClass="entr" presetSubtype="8" decel="53333" fill="hold" grpId="0" nodeType="afterEffect">
                                  <p:stCondLst>
                                    <p:cond delay="200"/>
                                  </p:stCondLst>
                                  <p:iterate type="wd">
                                    <p:tmPct val="5000"/>
                                  </p:iterate>
                                  <p:childTnLst>
                                    <p:set>
                                      <p:cBhvr>
                                        <p:cTn id="60" dur="1" fill="hold">
                                          <p:stCondLst>
                                            <p:cond delay="0"/>
                                          </p:stCondLst>
                                        </p:cTn>
                                        <p:tgtEl>
                                          <p:spTgt spid="205839"/>
                                        </p:tgtEl>
                                        <p:attrNameLst>
                                          <p:attrName>style.visibility</p:attrName>
                                        </p:attrNameLst>
                                      </p:cBhvr>
                                      <p:to>
                                        <p:strVal val="visible"/>
                                      </p:to>
                                    </p:set>
                                    <p:anim calcmode="lin" valueType="num">
                                      <p:cBhvr additive="base">
                                        <p:cTn id="61" dur="300" fill="hold"/>
                                        <p:tgtEl>
                                          <p:spTgt spid="205839"/>
                                        </p:tgtEl>
                                        <p:attrNameLst>
                                          <p:attrName>ppt_x</p:attrName>
                                        </p:attrNameLst>
                                      </p:cBhvr>
                                      <p:tavLst>
                                        <p:tav tm="0">
                                          <p:val>
                                            <p:strVal val="0-#ppt_w/2"/>
                                          </p:val>
                                        </p:tav>
                                        <p:tav tm="100000">
                                          <p:val>
                                            <p:strVal val="#ppt_x"/>
                                          </p:val>
                                        </p:tav>
                                      </p:tavLst>
                                    </p:anim>
                                    <p:anim calcmode="lin" valueType="num">
                                      <p:cBhvr additive="base">
                                        <p:cTn id="62" dur="300" fill="hold"/>
                                        <p:tgtEl>
                                          <p:spTgt spid="205839"/>
                                        </p:tgtEl>
                                        <p:attrNameLst>
                                          <p:attrName>ppt_y</p:attrName>
                                        </p:attrNameLst>
                                      </p:cBhvr>
                                      <p:tavLst>
                                        <p:tav tm="0">
                                          <p:val>
                                            <p:strVal val="#ppt_y"/>
                                          </p:val>
                                        </p:tav>
                                        <p:tav tm="100000">
                                          <p:val>
                                            <p:strVal val="#ppt_y"/>
                                          </p:val>
                                        </p:tav>
                                      </p:tavLst>
                                    </p:anim>
                                  </p:childTnLst>
                                </p:cTn>
                              </p:par>
                              <p:par>
                                <p:cTn id="63" presetID="2" presetClass="entr" presetSubtype="2" decel="60000" fill="hold" grpId="0" nodeType="withEffect">
                                  <p:stCondLst>
                                    <p:cond delay="0"/>
                                  </p:stCondLst>
                                  <p:iterate type="wd">
                                    <p:tmPct val="5000"/>
                                  </p:iterate>
                                  <p:childTnLst>
                                    <p:set>
                                      <p:cBhvr>
                                        <p:cTn id="64" dur="1" fill="hold">
                                          <p:stCondLst>
                                            <p:cond delay="0"/>
                                          </p:stCondLst>
                                        </p:cTn>
                                        <p:tgtEl>
                                          <p:spTgt spid="205840"/>
                                        </p:tgtEl>
                                        <p:attrNameLst>
                                          <p:attrName>style.visibility</p:attrName>
                                        </p:attrNameLst>
                                      </p:cBhvr>
                                      <p:to>
                                        <p:strVal val="visible"/>
                                      </p:to>
                                    </p:set>
                                    <p:anim calcmode="lin" valueType="num">
                                      <p:cBhvr additive="base">
                                        <p:cTn id="65" dur="300" fill="hold"/>
                                        <p:tgtEl>
                                          <p:spTgt spid="205840"/>
                                        </p:tgtEl>
                                        <p:attrNameLst>
                                          <p:attrName>ppt_x</p:attrName>
                                        </p:attrNameLst>
                                      </p:cBhvr>
                                      <p:tavLst>
                                        <p:tav tm="0">
                                          <p:val>
                                            <p:strVal val="1+#ppt_w/2"/>
                                          </p:val>
                                        </p:tav>
                                        <p:tav tm="100000">
                                          <p:val>
                                            <p:strVal val="#ppt_x"/>
                                          </p:val>
                                        </p:tav>
                                      </p:tavLst>
                                    </p:anim>
                                    <p:anim calcmode="lin" valueType="num">
                                      <p:cBhvr additive="base">
                                        <p:cTn id="66" dur="300" fill="hold"/>
                                        <p:tgtEl>
                                          <p:spTgt spid="2058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825" grpId="0" animBg="1"/>
      <p:bldP spid="205827" grpId="0"/>
      <p:bldP spid="205828" grpId="0"/>
      <p:bldP spid="205829" grpId="0"/>
      <p:bldP spid="205830" grpId="0"/>
      <p:bldP spid="205831" grpId="0"/>
      <p:bldP spid="205832" grpId="0"/>
      <p:bldP spid="205833" grpId="0" animBg="1"/>
      <p:bldP spid="205834" grpId="0" animBg="1"/>
      <p:bldP spid="205835" grpId="0" animBg="1"/>
      <p:bldP spid="205836" grpId="0" animBg="1"/>
      <p:bldP spid="205837" grpId="0" animBg="1"/>
      <p:bldP spid="205838" grpId="0" animBg="1"/>
      <p:bldP spid="205839" grpId="0" autoUpdateAnimBg="0"/>
      <p:bldP spid="205840" grpId="0" autoUpdateAnimBg="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1" descr="iPhone 6-Template-White-Ramotion.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rot="18900000">
            <a:off x="11072813" y="5937647"/>
            <a:ext cx="6374606" cy="55911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6851" name="AutoShape 3"/>
          <p:cNvSpPr>
            <a:spLocks/>
          </p:cNvSpPr>
          <p:nvPr/>
        </p:nvSpPr>
        <p:spPr bwMode="auto">
          <a:xfrm>
            <a:off x="2569369" y="4400550"/>
            <a:ext cx="9569054" cy="4572000"/>
          </a:xfrm>
          <a:custGeom>
            <a:avLst/>
            <a:gdLst>
              <a:gd name="T0" fmla="*/ 6379369 w 21600"/>
              <a:gd name="T1" fmla="*/ 3048000 h 21600"/>
              <a:gd name="T2" fmla="*/ 6379369 w 21600"/>
              <a:gd name="T3" fmla="*/ 3048000 h 21600"/>
              <a:gd name="T4" fmla="*/ 6379369 w 21600"/>
              <a:gd name="T5" fmla="*/ 3048000 h 21600"/>
              <a:gd name="T6" fmla="*/ 6379369 w 21600"/>
              <a:gd name="T7" fmla="*/ 304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06" y="14139"/>
                </a:lnTo>
                <a:lnTo>
                  <a:pt x="16054" y="16735"/>
                </a:lnTo>
                <a:lnTo>
                  <a:pt x="15042" y="12860"/>
                </a:lnTo>
                <a:lnTo>
                  <a:pt x="13194" y="14766"/>
                </a:lnTo>
                <a:lnTo>
                  <a:pt x="10845" y="15715"/>
                </a:lnTo>
                <a:lnTo>
                  <a:pt x="10972" y="11983"/>
                </a:lnTo>
                <a:lnTo>
                  <a:pt x="10004" y="9537"/>
                </a:lnTo>
                <a:lnTo>
                  <a:pt x="8611" y="12793"/>
                </a:lnTo>
                <a:lnTo>
                  <a:pt x="7333" y="6695"/>
                </a:lnTo>
                <a:lnTo>
                  <a:pt x="6027" y="10511"/>
                </a:lnTo>
                <a:lnTo>
                  <a:pt x="4634" y="8495"/>
                </a:lnTo>
                <a:lnTo>
                  <a:pt x="3748" y="11000"/>
                </a:lnTo>
                <a:lnTo>
                  <a:pt x="0" y="0"/>
                </a:lnTo>
              </a:path>
            </a:pathLst>
          </a:custGeom>
          <a:noFill/>
          <a:ln w="317500" cap="flat" cmpd="sng">
            <a:solidFill>
              <a:schemeClr val="bg1">
                <a:lumMod val="50000"/>
                <a:alpha val="44313"/>
              </a:schemeClr>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6852" name="AutoShape 4"/>
          <p:cNvSpPr>
            <a:spLocks/>
          </p:cNvSpPr>
          <p:nvPr/>
        </p:nvSpPr>
        <p:spPr bwMode="auto">
          <a:xfrm flipH="1">
            <a:off x="2732485" y="4214812"/>
            <a:ext cx="9373790" cy="4805363"/>
          </a:xfrm>
          <a:custGeom>
            <a:avLst/>
            <a:gdLst>
              <a:gd name="T0" fmla="*/ 6249194 w 21600"/>
              <a:gd name="T1" fmla="*/ 3203575 h 21600"/>
              <a:gd name="T2" fmla="*/ 6249194 w 21600"/>
              <a:gd name="T3" fmla="*/ 3203575 h 21600"/>
              <a:gd name="T4" fmla="*/ 6249194 w 21600"/>
              <a:gd name="T5" fmla="*/ 3203575 h 21600"/>
              <a:gd name="T6" fmla="*/ 6249194 w 21600"/>
              <a:gd name="T7" fmla="*/ 320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910" y="14485"/>
                </a:lnTo>
                <a:lnTo>
                  <a:pt x="5555" y="16692"/>
                </a:lnTo>
                <a:lnTo>
                  <a:pt x="6524" y="12998"/>
                </a:lnTo>
                <a:lnTo>
                  <a:pt x="8429" y="14666"/>
                </a:lnTo>
                <a:lnTo>
                  <a:pt x="10828" y="15407"/>
                </a:lnTo>
                <a:lnTo>
                  <a:pt x="10642" y="11919"/>
                </a:lnTo>
                <a:lnTo>
                  <a:pt x="11588" y="9567"/>
                </a:lnTo>
                <a:lnTo>
                  <a:pt x="13051" y="12528"/>
                </a:lnTo>
                <a:lnTo>
                  <a:pt x="14256" y="6735"/>
                </a:lnTo>
                <a:lnTo>
                  <a:pt x="15640" y="10227"/>
                </a:lnTo>
                <a:lnTo>
                  <a:pt x="17024" y="8251"/>
                </a:lnTo>
                <a:lnTo>
                  <a:pt x="17961" y="10541"/>
                </a:lnTo>
                <a:lnTo>
                  <a:pt x="21599" y="0"/>
                </a:lnTo>
              </a:path>
            </a:pathLst>
          </a:custGeom>
          <a:noFill/>
          <a:ln w="317500" cap="flat" cmpd="sng">
            <a:solidFill>
              <a:schemeClr val="accent1"/>
            </a:solidFill>
            <a:prstDash val="solid"/>
            <a:miter lim="0"/>
            <a:headEn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206853" name="AutoShape 5"/>
          <p:cNvSpPr>
            <a:spLocks/>
          </p:cNvSpPr>
          <p:nvPr/>
        </p:nvSpPr>
        <p:spPr bwMode="auto">
          <a:xfrm>
            <a:off x="6434137" y="3850481"/>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206854" name="AutoShape 6"/>
          <p:cNvSpPr>
            <a:spLocks/>
          </p:cNvSpPr>
          <p:nvPr/>
        </p:nvSpPr>
        <p:spPr bwMode="auto">
          <a:xfrm>
            <a:off x="6396038" y="4233863"/>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55" name="AutoShape 7"/>
          <p:cNvSpPr>
            <a:spLocks/>
          </p:cNvSpPr>
          <p:nvPr/>
        </p:nvSpPr>
        <p:spPr bwMode="auto">
          <a:xfrm>
            <a:off x="10575131" y="5385197"/>
            <a:ext cx="77747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Design</a:t>
            </a:r>
            <a:endParaRPr lang="en-US" sz="1800">
              <a:solidFill>
                <a:schemeClr val="tx2"/>
              </a:solidFill>
              <a:latin typeface="Roboto" charset="0"/>
              <a:ea typeface="ＭＳ Ｐゴシック" charset="0"/>
              <a:cs typeface="Roboto" charset="0"/>
              <a:sym typeface="Roboto" charset="0"/>
            </a:endParaRPr>
          </a:p>
        </p:txBody>
      </p:sp>
      <p:sp>
        <p:nvSpPr>
          <p:cNvPr id="206856" name="AutoShape 8"/>
          <p:cNvSpPr>
            <a:spLocks/>
          </p:cNvSpPr>
          <p:nvPr/>
        </p:nvSpPr>
        <p:spPr bwMode="auto">
          <a:xfrm>
            <a:off x="10575132" y="5768578"/>
            <a:ext cx="298966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7" name="AutoShape 9"/>
          <p:cNvSpPr>
            <a:spLocks/>
          </p:cNvSpPr>
          <p:nvPr/>
        </p:nvSpPr>
        <p:spPr bwMode="auto">
          <a:xfrm>
            <a:off x="7387829" y="8628460"/>
            <a:ext cx="12120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206858" name="AutoShape 10"/>
          <p:cNvSpPr>
            <a:spLocks/>
          </p:cNvSpPr>
          <p:nvPr/>
        </p:nvSpPr>
        <p:spPr bwMode="auto">
          <a:xfrm>
            <a:off x="5610225" y="9058275"/>
            <a:ext cx="2989660"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sp>
        <p:nvSpPr>
          <p:cNvPr id="206859" name="AutoShape 11"/>
          <p:cNvSpPr>
            <a:spLocks/>
          </p:cNvSpPr>
          <p:nvPr/>
        </p:nvSpPr>
        <p:spPr bwMode="auto">
          <a:xfrm>
            <a:off x="2715817" y="7421166"/>
            <a:ext cx="12120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206860" name="AutoShape 12"/>
          <p:cNvSpPr>
            <a:spLocks/>
          </p:cNvSpPr>
          <p:nvPr/>
        </p:nvSpPr>
        <p:spPr bwMode="auto">
          <a:xfrm>
            <a:off x="957263" y="7852172"/>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6861" name="AutoShape 13"/>
          <p:cNvSpPr>
            <a:spLocks/>
          </p:cNvSpPr>
          <p:nvPr/>
        </p:nvSpPr>
        <p:spPr bwMode="auto">
          <a:xfrm>
            <a:off x="5622131" y="3907632"/>
            <a:ext cx="557213" cy="483394"/>
          </a:xfrm>
          <a:custGeom>
            <a:avLst/>
            <a:gdLst>
              <a:gd name="T0" fmla="*/ 371475 w 20492"/>
              <a:gd name="T1" fmla="*/ 342400 h 20804"/>
              <a:gd name="T2" fmla="*/ 371475 w 20492"/>
              <a:gd name="T3" fmla="*/ 342400 h 20804"/>
              <a:gd name="T4" fmla="*/ 371475 w 20492"/>
              <a:gd name="T5" fmla="*/ 342400 h 20804"/>
              <a:gd name="T6" fmla="*/ 371475 w 20492"/>
              <a:gd name="T7" fmla="*/ 342400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6862" name="AutoShape 14"/>
          <p:cNvSpPr>
            <a:spLocks/>
          </p:cNvSpPr>
          <p:nvPr/>
        </p:nvSpPr>
        <p:spPr bwMode="auto">
          <a:xfrm>
            <a:off x="9771460" y="5420916"/>
            <a:ext cx="558403" cy="557213"/>
          </a:xfrm>
          <a:custGeom>
            <a:avLst/>
            <a:gdLst>
              <a:gd name="T0" fmla="*/ 372269 w 21600"/>
              <a:gd name="T1" fmla="*/ 371475 h 21600"/>
              <a:gd name="T2" fmla="*/ 372269 w 21600"/>
              <a:gd name="T3" fmla="*/ 371475 h 21600"/>
              <a:gd name="T4" fmla="*/ 372269 w 21600"/>
              <a:gd name="T5" fmla="*/ 371475 h 21600"/>
              <a:gd name="T6" fmla="*/ 372269 w 21600"/>
              <a:gd name="T7" fmla="*/ 371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6863" name="AutoShape 15"/>
          <p:cNvSpPr>
            <a:spLocks/>
          </p:cNvSpPr>
          <p:nvPr/>
        </p:nvSpPr>
        <p:spPr bwMode="auto">
          <a:xfrm flipH="1">
            <a:off x="8970169" y="8717757"/>
            <a:ext cx="453629" cy="483394"/>
          </a:xfrm>
          <a:custGeom>
            <a:avLst/>
            <a:gdLst>
              <a:gd name="T0" fmla="*/ 302419 w 21600"/>
              <a:gd name="T1" fmla="*/ 322263 h 21600"/>
              <a:gd name="T2" fmla="*/ 302419 w 21600"/>
              <a:gd name="T3" fmla="*/ 322263 h 21600"/>
              <a:gd name="T4" fmla="*/ 302419 w 21600"/>
              <a:gd name="T5" fmla="*/ 322263 h 21600"/>
              <a:gd name="T6" fmla="*/ 302419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6864" name="AutoShape 16"/>
          <p:cNvSpPr>
            <a:spLocks/>
          </p:cNvSpPr>
          <p:nvPr/>
        </p:nvSpPr>
        <p:spPr bwMode="auto">
          <a:xfrm>
            <a:off x="4445794" y="7592617"/>
            <a:ext cx="636985" cy="440531"/>
          </a:xfrm>
          <a:custGeom>
            <a:avLst/>
            <a:gdLst>
              <a:gd name="T0" fmla="*/ 424657 w 21600"/>
              <a:gd name="T1" fmla="*/ 293688 h 21600"/>
              <a:gd name="T2" fmla="*/ 424657 w 21600"/>
              <a:gd name="T3" fmla="*/ 293688 h 21600"/>
              <a:gd name="T4" fmla="*/ 424657 w 21600"/>
              <a:gd name="T5" fmla="*/ 293688 h 21600"/>
              <a:gd name="T6" fmla="*/ 424657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852"/>
                                        </p:tgtEl>
                                        <p:attrNameLst>
                                          <p:attrName>style.visibility</p:attrName>
                                        </p:attrNameLst>
                                      </p:cBhvr>
                                      <p:to>
                                        <p:strVal val="visible"/>
                                      </p:to>
                                    </p:set>
                                    <p:animEffect transition="in" filter="wipe(right)">
                                      <p:cBhvr>
                                        <p:cTn id="7" dur="500"/>
                                        <p:tgtEl>
                                          <p:spTgt spid="206852"/>
                                        </p:tgtEl>
                                      </p:cBhvr>
                                    </p:animEffect>
                                  </p:childTnLst>
                                </p:cTn>
                              </p:par>
                              <p:par>
                                <p:cTn id="8" presetID="22" presetClass="entr" presetSubtype="2" fill="hold" grpId="0" nodeType="withEffect">
                                  <p:stCondLst>
                                    <p:cond delay="300"/>
                                  </p:stCondLst>
                                  <p:childTnLst>
                                    <p:set>
                                      <p:cBhvr>
                                        <p:cTn id="9" dur="1" fill="hold">
                                          <p:stCondLst>
                                            <p:cond delay="0"/>
                                          </p:stCondLst>
                                        </p:cTn>
                                        <p:tgtEl>
                                          <p:spTgt spid="206851"/>
                                        </p:tgtEl>
                                        <p:attrNameLst>
                                          <p:attrName>style.visibility</p:attrName>
                                        </p:attrNameLst>
                                      </p:cBhvr>
                                      <p:to>
                                        <p:strVal val="visible"/>
                                      </p:to>
                                    </p:set>
                                    <p:animEffect transition="in" filter="wipe(right)">
                                      <p:cBhvr>
                                        <p:cTn id="10" dur="500"/>
                                        <p:tgtEl>
                                          <p:spTgt spid="206851"/>
                                        </p:tgtEl>
                                      </p:cBhvr>
                                    </p:animEffect>
                                  </p:childTnLst>
                                </p:cTn>
                              </p:par>
                            </p:childTnLst>
                          </p:cTn>
                        </p:par>
                        <p:par>
                          <p:cTn id="11" fill="hold">
                            <p:stCondLst>
                              <p:cond delay="800"/>
                            </p:stCondLst>
                            <p:childTnLst>
                              <p:par>
                                <p:cTn id="12" presetID="10" presetClass="entr" presetSubtype="0" fill="hold" grpId="0" nodeType="afterEffect">
                                  <p:stCondLst>
                                    <p:cond delay="0"/>
                                  </p:stCondLst>
                                  <p:childTnLst>
                                    <p:set>
                                      <p:cBhvr>
                                        <p:cTn id="13" dur="1" fill="hold">
                                          <p:stCondLst>
                                            <p:cond delay="0"/>
                                          </p:stCondLst>
                                        </p:cTn>
                                        <p:tgtEl>
                                          <p:spTgt spid="206853"/>
                                        </p:tgtEl>
                                        <p:attrNameLst>
                                          <p:attrName>style.visibility</p:attrName>
                                        </p:attrNameLst>
                                      </p:cBhvr>
                                      <p:to>
                                        <p:strVal val="visible"/>
                                      </p:to>
                                    </p:set>
                                    <p:animEffect transition="in" filter="fade">
                                      <p:cBhvr>
                                        <p:cTn id="14" dur="500"/>
                                        <p:tgtEl>
                                          <p:spTgt spid="20685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6861"/>
                                        </p:tgtEl>
                                        <p:attrNameLst>
                                          <p:attrName>style.visibility</p:attrName>
                                        </p:attrNameLst>
                                      </p:cBhvr>
                                      <p:to>
                                        <p:strVal val="visible"/>
                                      </p:to>
                                    </p:set>
                                    <p:animEffect transition="in" filter="fade">
                                      <p:cBhvr>
                                        <p:cTn id="17" dur="500"/>
                                        <p:tgtEl>
                                          <p:spTgt spid="20686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6854"/>
                                        </p:tgtEl>
                                        <p:attrNameLst>
                                          <p:attrName>style.visibility</p:attrName>
                                        </p:attrNameLst>
                                      </p:cBhvr>
                                      <p:to>
                                        <p:strVal val="visible"/>
                                      </p:to>
                                    </p:set>
                                    <p:animEffect transition="in" filter="fade">
                                      <p:cBhvr>
                                        <p:cTn id="20" dur="500"/>
                                        <p:tgtEl>
                                          <p:spTgt spid="206854"/>
                                        </p:tgtEl>
                                      </p:cBhvr>
                                    </p:animEffect>
                                  </p:childTnLst>
                                </p:cTn>
                              </p:par>
                            </p:childTnLst>
                          </p:cTn>
                        </p:par>
                        <p:par>
                          <p:cTn id="21" fill="hold">
                            <p:stCondLst>
                              <p:cond delay="1300"/>
                            </p:stCondLst>
                            <p:childTnLst>
                              <p:par>
                                <p:cTn id="22" presetID="10" presetClass="entr" presetSubtype="0" fill="hold" grpId="0" nodeType="afterEffect">
                                  <p:stCondLst>
                                    <p:cond delay="0"/>
                                  </p:stCondLst>
                                  <p:childTnLst>
                                    <p:set>
                                      <p:cBhvr>
                                        <p:cTn id="23" dur="1" fill="hold">
                                          <p:stCondLst>
                                            <p:cond delay="0"/>
                                          </p:stCondLst>
                                        </p:cTn>
                                        <p:tgtEl>
                                          <p:spTgt spid="206855"/>
                                        </p:tgtEl>
                                        <p:attrNameLst>
                                          <p:attrName>style.visibility</p:attrName>
                                        </p:attrNameLst>
                                      </p:cBhvr>
                                      <p:to>
                                        <p:strVal val="visible"/>
                                      </p:to>
                                    </p:set>
                                    <p:animEffect transition="in" filter="fade">
                                      <p:cBhvr>
                                        <p:cTn id="24" dur="500"/>
                                        <p:tgtEl>
                                          <p:spTgt spid="20685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06856"/>
                                        </p:tgtEl>
                                        <p:attrNameLst>
                                          <p:attrName>style.visibility</p:attrName>
                                        </p:attrNameLst>
                                      </p:cBhvr>
                                      <p:to>
                                        <p:strVal val="visible"/>
                                      </p:to>
                                    </p:set>
                                    <p:animEffect transition="in" filter="fade">
                                      <p:cBhvr>
                                        <p:cTn id="27" dur="500"/>
                                        <p:tgtEl>
                                          <p:spTgt spid="20685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06862"/>
                                        </p:tgtEl>
                                        <p:attrNameLst>
                                          <p:attrName>style.visibility</p:attrName>
                                        </p:attrNameLst>
                                      </p:cBhvr>
                                      <p:to>
                                        <p:strVal val="visible"/>
                                      </p:to>
                                    </p:set>
                                    <p:animEffect transition="in" filter="fade">
                                      <p:cBhvr>
                                        <p:cTn id="30" dur="500"/>
                                        <p:tgtEl>
                                          <p:spTgt spid="206862"/>
                                        </p:tgtEl>
                                      </p:cBhvr>
                                    </p:animEffect>
                                  </p:childTnLst>
                                </p:cTn>
                              </p:par>
                            </p:childTnLst>
                          </p:cTn>
                        </p:par>
                        <p:par>
                          <p:cTn id="31" fill="hold">
                            <p:stCondLst>
                              <p:cond delay="1800"/>
                            </p:stCondLst>
                            <p:childTnLst>
                              <p:par>
                                <p:cTn id="32" presetID="10" presetClass="entr" presetSubtype="0" fill="hold" grpId="0" nodeType="afterEffect">
                                  <p:stCondLst>
                                    <p:cond delay="0"/>
                                  </p:stCondLst>
                                  <p:childTnLst>
                                    <p:set>
                                      <p:cBhvr>
                                        <p:cTn id="33" dur="1" fill="hold">
                                          <p:stCondLst>
                                            <p:cond delay="0"/>
                                          </p:stCondLst>
                                        </p:cTn>
                                        <p:tgtEl>
                                          <p:spTgt spid="206857"/>
                                        </p:tgtEl>
                                        <p:attrNameLst>
                                          <p:attrName>style.visibility</p:attrName>
                                        </p:attrNameLst>
                                      </p:cBhvr>
                                      <p:to>
                                        <p:strVal val="visible"/>
                                      </p:to>
                                    </p:set>
                                    <p:animEffect transition="in" filter="fade">
                                      <p:cBhvr>
                                        <p:cTn id="34" dur="500"/>
                                        <p:tgtEl>
                                          <p:spTgt spid="2068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06858"/>
                                        </p:tgtEl>
                                        <p:attrNameLst>
                                          <p:attrName>style.visibility</p:attrName>
                                        </p:attrNameLst>
                                      </p:cBhvr>
                                      <p:to>
                                        <p:strVal val="visible"/>
                                      </p:to>
                                    </p:set>
                                    <p:animEffect transition="in" filter="fade">
                                      <p:cBhvr>
                                        <p:cTn id="37" dur="500"/>
                                        <p:tgtEl>
                                          <p:spTgt spid="20685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06863"/>
                                        </p:tgtEl>
                                        <p:attrNameLst>
                                          <p:attrName>style.visibility</p:attrName>
                                        </p:attrNameLst>
                                      </p:cBhvr>
                                      <p:to>
                                        <p:strVal val="visible"/>
                                      </p:to>
                                    </p:set>
                                    <p:animEffect transition="in" filter="fade">
                                      <p:cBhvr>
                                        <p:cTn id="40" dur="500"/>
                                        <p:tgtEl>
                                          <p:spTgt spid="206863"/>
                                        </p:tgtEl>
                                      </p:cBhvr>
                                    </p:animEffect>
                                  </p:childTnLst>
                                </p:cTn>
                              </p:par>
                            </p:childTnLst>
                          </p:cTn>
                        </p:par>
                        <p:par>
                          <p:cTn id="41" fill="hold">
                            <p:stCondLst>
                              <p:cond delay="2300"/>
                            </p:stCondLst>
                            <p:childTnLst>
                              <p:par>
                                <p:cTn id="42" presetID="10" presetClass="entr" presetSubtype="0" fill="hold" grpId="0" nodeType="afterEffect">
                                  <p:stCondLst>
                                    <p:cond delay="0"/>
                                  </p:stCondLst>
                                  <p:childTnLst>
                                    <p:set>
                                      <p:cBhvr>
                                        <p:cTn id="43" dur="1" fill="hold">
                                          <p:stCondLst>
                                            <p:cond delay="0"/>
                                          </p:stCondLst>
                                        </p:cTn>
                                        <p:tgtEl>
                                          <p:spTgt spid="206859"/>
                                        </p:tgtEl>
                                        <p:attrNameLst>
                                          <p:attrName>style.visibility</p:attrName>
                                        </p:attrNameLst>
                                      </p:cBhvr>
                                      <p:to>
                                        <p:strVal val="visible"/>
                                      </p:to>
                                    </p:set>
                                    <p:animEffect transition="in" filter="fade">
                                      <p:cBhvr>
                                        <p:cTn id="44" dur="500"/>
                                        <p:tgtEl>
                                          <p:spTgt spid="20685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06860"/>
                                        </p:tgtEl>
                                        <p:attrNameLst>
                                          <p:attrName>style.visibility</p:attrName>
                                        </p:attrNameLst>
                                      </p:cBhvr>
                                      <p:to>
                                        <p:strVal val="visible"/>
                                      </p:to>
                                    </p:set>
                                    <p:animEffect transition="in" filter="fade">
                                      <p:cBhvr>
                                        <p:cTn id="47" dur="500"/>
                                        <p:tgtEl>
                                          <p:spTgt spid="20686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06864"/>
                                        </p:tgtEl>
                                        <p:attrNameLst>
                                          <p:attrName>style.visibility</p:attrName>
                                        </p:attrNameLst>
                                      </p:cBhvr>
                                      <p:to>
                                        <p:strVal val="visible"/>
                                      </p:to>
                                    </p:set>
                                    <p:animEffect transition="in" filter="fade">
                                      <p:cBhvr>
                                        <p:cTn id="50" dur="500"/>
                                        <p:tgtEl>
                                          <p:spTgt spid="206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1" grpId="0" animBg="1"/>
      <p:bldP spid="206852" grpId="0" animBg="1"/>
      <p:bldP spid="206853" grpId="0"/>
      <p:bldP spid="206854" grpId="0"/>
      <p:bldP spid="206855" grpId="0"/>
      <p:bldP spid="206856" grpId="0"/>
      <p:bldP spid="206857" grpId="0"/>
      <p:bldP spid="206858" grpId="0"/>
      <p:bldP spid="206859" grpId="0"/>
      <p:bldP spid="206860" grpId="0"/>
      <p:bldP spid="206861" grpId="0" animBg="1"/>
      <p:bldP spid="206862" grpId="0" animBg="1"/>
      <p:bldP spid="206863" grpId="0" animBg="1"/>
      <p:bldP spid="206864"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1" descr="table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80447" y="5541194"/>
            <a:ext cx="7315200" cy="817480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7875" name="AutoShape 3"/>
          <p:cNvSpPr>
            <a:spLocks/>
          </p:cNvSpPr>
          <p:nvPr/>
        </p:nvSpPr>
        <p:spPr bwMode="auto">
          <a:xfrm>
            <a:off x="13980319" y="3681908"/>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76" name="AutoShape 4"/>
          <p:cNvSpPr>
            <a:spLocks/>
          </p:cNvSpPr>
          <p:nvPr/>
        </p:nvSpPr>
        <p:spPr bwMode="auto">
          <a:xfrm>
            <a:off x="13935075" y="4116487"/>
            <a:ext cx="3358754"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77" name="AutoShape 5"/>
          <p:cNvSpPr>
            <a:spLocks/>
          </p:cNvSpPr>
          <p:nvPr/>
        </p:nvSpPr>
        <p:spPr bwMode="auto">
          <a:xfrm>
            <a:off x="1800226" y="3720008"/>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78" name="AutoShape 6"/>
          <p:cNvSpPr>
            <a:spLocks/>
          </p:cNvSpPr>
          <p:nvPr/>
        </p:nvSpPr>
        <p:spPr bwMode="auto">
          <a:xfrm>
            <a:off x="798910" y="4126012"/>
            <a:ext cx="3357563"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even slightly words</a:t>
            </a:r>
          </a:p>
        </p:txBody>
      </p:sp>
      <p:sp>
        <p:nvSpPr>
          <p:cNvPr id="207879" name="AutoShape 7"/>
          <p:cNvSpPr>
            <a:spLocks/>
          </p:cNvSpPr>
          <p:nvPr/>
        </p:nvSpPr>
        <p:spPr bwMode="auto">
          <a:xfrm>
            <a:off x="13980319" y="6279852"/>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80" name="AutoShape 8"/>
          <p:cNvSpPr>
            <a:spLocks/>
          </p:cNvSpPr>
          <p:nvPr/>
        </p:nvSpPr>
        <p:spPr bwMode="auto">
          <a:xfrm>
            <a:off x="13935075" y="6714431"/>
            <a:ext cx="3358754"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1" name="AutoShape 9"/>
          <p:cNvSpPr>
            <a:spLocks/>
          </p:cNvSpPr>
          <p:nvPr/>
        </p:nvSpPr>
        <p:spPr bwMode="auto">
          <a:xfrm>
            <a:off x="1800226" y="6317952"/>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82" name="AutoShape 10"/>
          <p:cNvSpPr>
            <a:spLocks/>
          </p:cNvSpPr>
          <p:nvPr/>
        </p:nvSpPr>
        <p:spPr bwMode="auto">
          <a:xfrm>
            <a:off x="798910" y="6723956"/>
            <a:ext cx="3357563"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3" name="AutoShape 11"/>
          <p:cNvSpPr>
            <a:spLocks/>
          </p:cNvSpPr>
          <p:nvPr/>
        </p:nvSpPr>
        <p:spPr bwMode="auto">
          <a:xfrm>
            <a:off x="12295585" y="6304856"/>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07884" name="AutoShape 12"/>
          <p:cNvSpPr>
            <a:spLocks/>
          </p:cNvSpPr>
          <p:nvPr/>
        </p:nvSpPr>
        <p:spPr bwMode="auto">
          <a:xfrm>
            <a:off x="13980319" y="8874224"/>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85" name="AutoShape 13"/>
          <p:cNvSpPr>
            <a:spLocks/>
          </p:cNvSpPr>
          <p:nvPr/>
        </p:nvSpPr>
        <p:spPr bwMode="auto">
          <a:xfrm>
            <a:off x="13935075" y="9308802"/>
            <a:ext cx="335875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6" name="AutoShape 14"/>
          <p:cNvSpPr>
            <a:spLocks/>
          </p:cNvSpPr>
          <p:nvPr/>
        </p:nvSpPr>
        <p:spPr bwMode="auto">
          <a:xfrm>
            <a:off x="1800226" y="8912324"/>
            <a:ext cx="235624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07887" name="AutoShape 15"/>
          <p:cNvSpPr>
            <a:spLocks/>
          </p:cNvSpPr>
          <p:nvPr/>
        </p:nvSpPr>
        <p:spPr bwMode="auto">
          <a:xfrm>
            <a:off x="798910" y="9319518"/>
            <a:ext cx="3357563" cy="1309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Randomised offer words which don't be look even slightly words</a:t>
            </a:r>
          </a:p>
        </p:txBody>
      </p:sp>
      <p:sp>
        <p:nvSpPr>
          <p:cNvPr id="207888" name="AutoShape 16"/>
          <p:cNvSpPr>
            <a:spLocks/>
          </p:cNvSpPr>
          <p:nvPr/>
        </p:nvSpPr>
        <p:spPr bwMode="auto">
          <a:xfrm>
            <a:off x="4608910" y="8899227"/>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07889" name="AutoShape 17"/>
          <p:cNvSpPr>
            <a:spLocks/>
          </p:cNvSpPr>
          <p:nvPr/>
        </p:nvSpPr>
        <p:spPr bwMode="auto">
          <a:xfrm>
            <a:off x="12295585" y="3700958"/>
            <a:ext cx="1188244" cy="1187054"/>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7890" name="AutoShape 18"/>
          <p:cNvSpPr>
            <a:spLocks/>
          </p:cNvSpPr>
          <p:nvPr/>
        </p:nvSpPr>
        <p:spPr bwMode="auto">
          <a:xfrm>
            <a:off x="12608719" y="4080768"/>
            <a:ext cx="561975" cy="369094"/>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7891" name="AutoShape 19"/>
          <p:cNvSpPr>
            <a:spLocks/>
          </p:cNvSpPr>
          <p:nvPr/>
        </p:nvSpPr>
        <p:spPr bwMode="auto">
          <a:xfrm>
            <a:off x="12295585" y="8899227"/>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07892" name="AutoShape 20"/>
          <p:cNvSpPr>
            <a:spLocks/>
          </p:cNvSpPr>
          <p:nvPr/>
        </p:nvSpPr>
        <p:spPr bwMode="auto">
          <a:xfrm>
            <a:off x="4608910" y="6304856"/>
            <a:ext cx="1188244" cy="1188244"/>
          </a:xfrm>
          <a:custGeom>
            <a:avLst/>
            <a:gdLst>
              <a:gd name="T0" fmla="*/ 792122 w 19679"/>
              <a:gd name="T1" fmla="*/ 869491 h 19679"/>
              <a:gd name="T2" fmla="*/ 792122 w 19679"/>
              <a:gd name="T3" fmla="*/ 869491 h 19679"/>
              <a:gd name="T4" fmla="*/ 792122 w 19679"/>
              <a:gd name="T5" fmla="*/ 869491 h 19679"/>
              <a:gd name="T6" fmla="*/ 792122 w 19679"/>
              <a:gd name="T7" fmla="*/ 8694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07893" name="AutoShape 21"/>
          <p:cNvSpPr>
            <a:spLocks/>
          </p:cNvSpPr>
          <p:nvPr/>
        </p:nvSpPr>
        <p:spPr bwMode="auto">
          <a:xfrm>
            <a:off x="4608910" y="3700958"/>
            <a:ext cx="1188244" cy="1187054"/>
          </a:xfrm>
          <a:custGeom>
            <a:avLst/>
            <a:gdLst>
              <a:gd name="T0" fmla="*/ 792122 w 19679"/>
              <a:gd name="T1" fmla="*/ 868620 h 19679"/>
              <a:gd name="T2" fmla="*/ 792122 w 19679"/>
              <a:gd name="T3" fmla="*/ 868620 h 19679"/>
              <a:gd name="T4" fmla="*/ 792122 w 19679"/>
              <a:gd name="T5" fmla="*/ 868620 h 19679"/>
              <a:gd name="T6" fmla="*/ 792122 w 19679"/>
              <a:gd name="T7" fmla="*/ 8686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07894" name="AutoShape 22"/>
          <p:cNvSpPr>
            <a:spLocks/>
          </p:cNvSpPr>
          <p:nvPr/>
        </p:nvSpPr>
        <p:spPr bwMode="auto">
          <a:xfrm>
            <a:off x="4922044" y="4035525"/>
            <a:ext cx="561975" cy="516731"/>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7895" name="AutoShape 23"/>
          <p:cNvSpPr>
            <a:spLocks/>
          </p:cNvSpPr>
          <p:nvPr/>
        </p:nvSpPr>
        <p:spPr bwMode="auto">
          <a:xfrm>
            <a:off x="12640866" y="9229030"/>
            <a:ext cx="529828" cy="528638"/>
          </a:xfrm>
          <a:custGeom>
            <a:avLst/>
            <a:gdLst>
              <a:gd name="T0" fmla="*/ 353218 w 21444"/>
              <a:gd name="T1" fmla="*/ 352425 h 21444"/>
              <a:gd name="T2" fmla="*/ 353218 w 21444"/>
              <a:gd name="T3" fmla="*/ 352425 h 21444"/>
              <a:gd name="T4" fmla="*/ 353218 w 21444"/>
              <a:gd name="T5" fmla="*/ 352425 h 21444"/>
              <a:gd name="T6" fmla="*/ 353218 w 21444"/>
              <a:gd name="T7" fmla="*/ 352425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600"/>
                  <a:pt x="3804" y="21600"/>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600" y="3802"/>
                  <a:pt x="21600" y="4817"/>
                  <a:pt x="20974" y="5444"/>
                </a:cubicBezTo>
                <a:cubicBezTo>
                  <a:pt x="20974" y="5444"/>
                  <a:pt x="20974" y="5444"/>
                  <a:pt x="20974" y="544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7896" name="AutoShape 24"/>
          <p:cNvSpPr>
            <a:spLocks/>
          </p:cNvSpPr>
          <p:nvPr/>
        </p:nvSpPr>
        <p:spPr bwMode="auto">
          <a:xfrm>
            <a:off x="4954192" y="9274275"/>
            <a:ext cx="534590" cy="429815"/>
          </a:xfrm>
          <a:custGeom>
            <a:avLst/>
            <a:gdLst>
              <a:gd name="T0" fmla="*/ 356377 w 21335"/>
              <a:gd name="T1" fmla="*/ 290958 h 21422"/>
              <a:gd name="T2" fmla="*/ 356377 w 21335"/>
              <a:gd name="T3" fmla="*/ 290958 h 21422"/>
              <a:gd name="T4" fmla="*/ 356377 w 21335"/>
              <a:gd name="T5" fmla="*/ 290958 h 21422"/>
              <a:gd name="T6" fmla="*/ 356377 w 21335"/>
              <a:gd name="T7" fmla="*/ 29095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7897" name="AutoShape 25"/>
          <p:cNvSpPr>
            <a:spLocks/>
          </p:cNvSpPr>
          <p:nvPr/>
        </p:nvSpPr>
        <p:spPr bwMode="auto">
          <a:xfrm>
            <a:off x="12603957" y="6603703"/>
            <a:ext cx="546497" cy="546497"/>
          </a:xfrm>
          <a:custGeom>
            <a:avLst/>
            <a:gdLst>
              <a:gd name="T0" fmla="*/ 364332 w 21470"/>
              <a:gd name="T1" fmla="*/ 368744 h 21470"/>
              <a:gd name="T2" fmla="*/ 364332 w 21470"/>
              <a:gd name="T3" fmla="*/ 368744 h 21470"/>
              <a:gd name="T4" fmla="*/ 364332 w 21470"/>
              <a:gd name="T5" fmla="*/ 368744 h 21470"/>
              <a:gd name="T6" fmla="*/ 364332 w 21470"/>
              <a:gd name="T7" fmla="*/ 368744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07898" name="AutoShape 26"/>
          <p:cNvSpPr>
            <a:spLocks/>
          </p:cNvSpPr>
          <p:nvPr/>
        </p:nvSpPr>
        <p:spPr bwMode="auto">
          <a:xfrm>
            <a:off x="4922044" y="6675139"/>
            <a:ext cx="544116" cy="491729"/>
          </a:xfrm>
          <a:custGeom>
            <a:avLst/>
            <a:gdLst>
              <a:gd name="T0" fmla="*/ 362744 w 21600"/>
              <a:gd name="T1" fmla="*/ 327819 h 21600"/>
              <a:gd name="T2" fmla="*/ 362744 w 21600"/>
              <a:gd name="T3" fmla="*/ 327819 h 21600"/>
              <a:gd name="T4" fmla="*/ 362744 w 21600"/>
              <a:gd name="T5" fmla="*/ 327819 h 21600"/>
              <a:gd name="T6" fmla="*/ 3627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AutoShape 1"/>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5" name="AutoShape 1"/>
          <p:cNvSpPr>
            <a:spLocks/>
          </p:cNvSpPr>
          <p:nvPr/>
        </p:nvSpPr>
        <p:spPr bwMode="auto">
          <a:xfrm>
            <a:off x="0" y="-22599"/>
            <a:ext cx="18288000" cy="6884172"/>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6147" name="AutoShape 3"/>
          <p:cNvSpPr>
            <a:spLocks/>
          </p:cNvSpPr>
          <p:nvPr/>
        </p:nvSpPr>
        <p:spPr bwMode="auto">
          <a:xfrm>
            <a:off x="7302104" y="7421166"/>
            <a:ext cx="3682603" cy="5881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James Rodriguez</a:t>
            </a:r>
            <a:endParaRPr lang="en-US" sz="1800">
              <a:solidFill>
                <a:schemeClr val="tx2"/>
              </a:solidFill>
              <a:latin typeface="Roboto" charset="0"/>
              <a:ea typeface="ＭＳ Ｐゴシック" charset="0"/>
              <a:cs typeface="Roboto" charset="0"/>
              <a:sym typeface="Roboto" charset="0"/>
            </a:endParaRPr>
          </a:p>
        </p:txBody>
      </p:sp>
      <p:sp>
        <p:nvSpPr>
          <p:cNvPr id="6148" name="AutoShape 4"/>
          <p:cNvSpPr>
            <a:spLocks/>
          </p:cNvSpPr>
          <p:nvPr/>
        </p:nvSpPr>
        <p:spPr bwMode="auto">
          <a:xfrm>
            <a:off x="7955757" y="8009335"/>
            <a:ext cx="2375297" cy="3643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1599"/>
                </a:moveTo>
                <a:lnTo>
                  <a:pt x="21600" y="21599"/>
                </a:lnTo>
                <a:lnTo>
                  <a:pt x="21600" y="0"/>
                </a:lnTo>
                <a:lnTo>
                  <a:pt x="0" y="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Light"/>
                <a:ea typeface="ＭＳ Ｐゴシック" charset="0"/>
                <a:cs typeface="Roboto Light"/>
                <a:sym typeface="Roboto" charset="0"/>
              </a:rPr>
              <a:t>Executive Staff</a:t>
            </a:r>
            <a:endParaRPr lang="en-US" sz="1800" dirty="0">
              <a:solidFill>
                <a:schemeClr val="tx2"/>
              </a:solidFill>
              <a:latin typeface="Roboto Light"/>
              <a:ea typeface="ＭＳ Ｐゴシック" charset="0"/>
              <a:cs typeface="Roboto Light"/>
              <a:sym typeface="Roboto" charset="0"/>
            </a:endParaRPr>
          </a:p>
        </p:txBody>
      </p:sp>
      <p:sp>
        <p:nvSpPr>
          <p:cNvPr id="6149" name="AutoShape 5"/>
          <p:cNvSpPr>
            <a:spLocks/>
          </p:cNvSpPr>
          <p:nvPr/>
        </p:nvSpPr>
        <p:spPr bwMode="auto">
          <a:xfrm>
            <a:off x="2153841" y="8947548"/>
            <a:ext cx="13979128" cy="10394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tx2"/>
                </a:solidFill>
                <a:latin typeface="Roboto Light" panose="02000000000000000000" pitchFamily="2" charset="0"/>
              </a:rPr>
              <a:t>Lorem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ipsum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don't look even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by injected </a:t>
            </a:r>
            <a:r>
              <a:rPr lang="en-US" sz="1800" dirty="0" err="1">
                <a:solidFill>
                  <a:schemeClr val="tx2"/>
                </a:solidFill>
                <a:latin typeface="Roboto Light" panose="02000000000000000000" pitchFamily="2" charset="0"/>
              </a:rPr>
              <a:t>humour</a:t>
            </a:r>
            <a:r>
              <a:rPr lang="en-US" sz="1800" dirty="0">
                <a:solidFill>
                  <a:schemeClr val="tx2"/>
                </a:solidFill>
                <a:latin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don't look even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rPr>
              <a:t>htly</a:t>
            </a:r>
            <a:r>
              <a:rPr lang="en-US" sz="1800" dirty="0">
                <a:solidFill>
                  <a:schemeClr val="tx2"/>
                </a:solidFill>
                <a:latin typeface="Roboto Light" panose="02000000000000000000" pitchFamily="2" charset="0"/>
              </a:rPr>
              <a:t>. or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a:t>
            </a:r>
            <a:r>
              <a:rPr lang="en-US" sz="1800" dirty="0" err="1">
                <a:solidFill>
                  <a:schemeClr val="tx2"/>
                </a:solidFill>
                <a:latin typeface="Roboto Light" panose="02000000000000000000" pitchFamily="2" charset="0"/>
              </a:rPr>
              <a:t>which</a:t>
            </a:r>
            <a:r>
              <a:rPr lang="en-US" sz="1800" dirty="0">
                <a:solidFill>
                  <a:schemeClr val="tx2"/>
                </a:solidFill>
                <a:latin typeface="Roboto Light" panose="02000000000000000000" pitchFamily="2" charset="0"/>
              </a:rPr>
              <a:t> don't look even slightly </a:t>
            </a:r>
            <a:r>
              <a:rPr lang="en-US" sz="1800" dirty="0" err="1">
                <a:solidFill>
                  <a:schemeClr val="tx2"/>
                </a:solidFill>
                <a:latin typeface="Roboto Light" panose="02000000000000000000" pitchFamily="2" charset="0"/>
              </a:rPr>
              <a:t>htly</a:t>
            </a:r>
            <a:r>
              <a:rPr lang="en-US" sz="1800" dirty="0">
                <a:solidFill>
                  <a:schemeClr val="tx2"/>
                </a:solidFill>
                <a:latin typeface="Roboto Light" panose="02000000000000000000" pitchFamily="2" charset="0"/>
              </a:rPr>
              <a:t>. or </a:t>
            </a:r>
            <a:r>
              <a:rPr lang="en-US" sz="1800" dirty="0" err="1">
                <a:solidFill>
                  <a:schemeClr val="tx2"/>
                </a:solidFill>
                <a:latin typeface="Roboto Light" panose="02000000000000000000" pitchFamily="2" charset="0"/>
              </a:rPr>
              <a:t>randoy</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a:t>
            </a:r>
          </a:p>
        </p:txBody>
      </p:sp>
      <p:sp>
        <p:nvSpPr>
          <p:cNvPr id="6150" name="AutoShape 6"/>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38100" tIns="38100" rIns="38100" bIns="38100" anchor="ctr"/>
          <a:lstStyle/>
          <a:p>
            <a:endParaRPr lang="id-ID" sz="1800"/>
          </a:p>
        </p:txBody>
      </p:sp>
      <p:sp>
        <p:nvSpPr>
          <p:cNvPr id="6151" name="AutoShape 7"/>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38100" tIns="38100" rIns="38100" bIns="38100" anchor="ctr"/>
          <a:lstStyle/>
          <a:p>
            <a:endParaRPr lang="id-ID" sz="1800"/>
          </a:p>
        </p:txBody>
      </p:sp>
      <p:sp>
        <p:nvSpPr>
          <p:cNvPr id="6152" name="AutoShape 8"/>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p>
        </p:txBody>
      </p:sp>
      <p:sp>
        <p:nvSpPr>
          <p:cNvPr id="6156" name="AutoShape 12"/>
          <p:cNvSpPr>
            <a:spLocks/>
          </p:cNvSpPr>
          <p:nvPr/>
        </p:nvSpPr>
        <p:spPr bwMode="auto">
          <a:xfrm>
            <a:off x="4308897" y="2506032"/>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rgbClr val="FFFFFF"/>
                </a:solidFill>
                <a:latin typeface="Roboto" charset="0"/>
                <a:ea typeface="ＭＳ Ｐゴシック" charset="0"/>
                <a:cs typeface="Roboto" charset="0"/>
                <a:sym typeface="Roboto" charset="0"/>
              </a:rPr>
              <a:t>Meet Our</a:t>
            </a:r>
            <a:endParaRPr lang="en-US" sz="1800" dirty="0">
              <a:latin typeface="Roboto" charset="0"/>
              <a:ea typeface="ＭＳ Ｐゴシック" charset="0"/>
              <a:cs typeface="Roboto" charset="0"/>
              <a:sym typeface="Roboto" charset="0"/>
            </a:endParaRPr>
          </a:p>
        </p:txBody>
      </p:sp>
      <p:sp>
        <p:nvSpPr>
          <p:cNvPr id="6157" name="AutoShape 13"/>
          <p:cNvSpPr>
            <a:spLocks/>
          </p:cNvSpPr>
          <p:nvPr/>
        </p:nvSpPr>
        <p:spPr bwMode="auto">
          <a:xfrm>
            <a:off x="10944200" y="2506032"/>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rgbClr val="FFFFFF"/>
                </a:solidFill>
                <a:latin typeface="Roboto" charset="0"/>
                <a:ea typeface="ＭＳ Ｐゴシック" charset="0"/>
                <a:cs typeface="Roboto" charset="0"/>
                <a:sym typeface="Roboto" charset="0"/>
              </a:rPr>
              <a:t>Presenter</a:t>
            </a:r>
            <a:endParaRPr lang="en-US" sz="1800" dirty="0">
              <a:latin typeface="Roboto" charset="0"/>
              <a:ea typeface="ＭＳ Ｐゴシック" charset="0"/>
              <a:cs typeface="Roboto" charset="0"/>
              <a:sym typeface="Roboto" charset="0"/>
            </a:endParaRPr>
          </a:p>
        </p:txBody>
      </p:sp>
      <p:sp>
        <p:nvSpPr>
          <p:cNvPr id="3" name="Picture Placeholder 2"/>
          <p:cNvSpPr>
            <a:spLocks noGrp="1"/>
          </p:cNvSpPr>
          <p:nvPr>
            <p:ph type="pic" sz="quarter" idx="11"/>
          </p:nvPr>
        </p:nvSpPr>
        <p:spPr>
          <a:xfrm>
            <a:off x="7674490" y="1484362"/>
            <a:ext cx="2955359" cy="2955358"/>
          </a:xfrm>
        </p:spPr>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AAF4D71-1962-4A12-A880-FDA8B3721C8D}" type="slidenum">
              <a:rPr lang="en-US" sz="1500">
                <a:solidFill>
                  <a:schemeClr val="tx2"/>
                </a:solidFill>
              </a:rPr>
              <a:pPr algn="ctr" eaLnBrk="1">
                <a:lnSpc>
                  <a:spcPct val="100000"/>
                </a:lnSpc>
              </a:pPr>
              <a:t>20</a:t>
            </a:fld>
            <a:endParaRPr lang="en-US" sz="1800">
              <a:solidFill>
                <a:schemeClr val="tx2"/>
              </a:solidFill>
            </a:endParaRPr>
          </a:p>
        </p:txBody>
      </p:sp>
      <p:sp>
        <p:nvSpPr>
          <p:cNvPr id="24580" name="AutoShape 4"/>
          <p:cNvSpPr>
            <a:spLocks/>
          </p:cNvSpPr>
          <p:nvPr/>
        </p:nvSpPr>
        <p:spPr bwMode="auto">
          <a:xfrm>
            <a:off x="951310" y="6331744"/>
            <a:ext cx="5056584"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vehicula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placerat</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Suspendisse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imperdiet</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gravida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sem. Integer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pharetra</a:t>
            </a:r>
            <a:r>
              <a:rPr lang="en-US" sz="1800" dirty="0">
                <a:solidFill>
                  <a:schemeClr val="tx2"/>
                </a:solidFill>
                <a:latin typeface="Roboto Light" panose="02000000000000000000" pitchFamily="2" charset="0"/>
                <a:ea typeface="Roboto Light" panose="02000000000000000000" pitchFamily="2" charset="0"/>
              </a:rPr>
              <a:t> dui a </a:t>
            </a:r>
            <a:r>
              <a:rPr lang="en-US" sz="1800" dirty="0" err="1">
                <a:solidFill>
                  <a:schemeClr val="tx2"/>
                </a:solidFill>
                <a:latin typeface="Roboto Light" panose="02000000000000000000" pitchFamily="2" charset="0"/>
                <a:ea typeface="Roboto Light" panose="02000000000000000000" pitchFamily="2" charset="0"/>
              </a:rPr>
              <a:t>congue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fringilla</a:t>
            </a:r>
            <a:r>
              <a:rPr lang="en-US" sz="1800" dirty="0">
                <a:solidFill>
                  <a:schemeClr val="tx2"/>
                </a:solidFill>
                <a:latin typeface="Roboto Light" panose="02000000000000000000" pitchFamily="2" charset="0"/>
                <a:ea typeface="Roboto Light" panose="02000000000000000000" pitchFamily="2" charset="0"/>
              </a:rPr>
              <a:t> ex </a:t>
            </a:r>
            <a:r>
              <a:rPr lang="en-US" sz="1800" dirty="0" err="1">
                <a:solidFill>
                  <a:schemeClr val="tx2"/>
                </a:solidFill>
                <a:latin typeface="Roboto Light" panose="02000000000000000000" pitchFamily="2" charset="0"/>
                <a:ea typeface="Roboto Light" panose="02000000000000000000" pitchFamily="2" charset="0"/>
              </a:rPr>
              <a:t>sapien</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pretium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ultricies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hac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habitasse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platea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dictumst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efficitur</a:t>
            </a:r>
            <a:r>
              <a:rPr lang="en-US" sz="1800" dirty="0">
                <a:solidFill>
                  <a:schemeClr val="tx2"/>
                </a:solidFill>
                <a:latin typeface="Roboto Light" panose="02000000000000000000" pitchFamily="2" charset="0"/>
                <a:ea typeface="Roboto Light" panose="02000000000000000000" pitchFamily="2" charset="0"/>
              </a:rPr>
              <a:t> dictum.  Cum </a:t>
            </a:r>
            <a:r>
              <a:rPr lang="en-US" sz="1800" dirty="0" err="1">
                <a:solidFill>
                  <a:schemeClr val="tx2"/>
                </a:solidFill>
                <a:latin typeface="Roboto Light" panose="02000000000000000000" pitchFamily="2" charset="0"/>
                <a:ea typeface="Roboto Light" panose="02000000000000000000" pitchFamily="2" charset="0"/>
              </a:rPr>
              <a:t>sociis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natoque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penatibus</a:t>
            </a:r>
            <a:r>
              <a:rPr lang="en-US" sz="1800" dirty="0">
                <a:solidFill>
                  <a:schemeClr val="tx2"/>
                </a:solidFill>
                <a:latin typeface="Roboto Light" panose="02000000000000000000" pitchFamily="2" charset="0"/>
                <a:ea typeface="Roboto Light" panose="02000000000000000000" pitchFamily="2" charset="0"/>
              </a:rPr>
              <a:t> et </a:t>
            </a:r>
            <a:r>
              <a:rPr lang="en-US" sz="1800" dirty="0" err="1">
                <a:solidFill>
                  <a:schemeClr val="tx2"/>
                </a:solidFill>
                <a:latin typeface="Roboto Light" panose="02000000000000000000" pitchFamily="2" charset="0"/>
                <a:ea typeface="Roboto Light" panose="02000000000000000000" pitchFamily="2" charset="0"/>
              </a:rPr>
              <a:t>magnis</a:t>
            </a:r>
            <a:r>
              <a:rPr lang="en-US" sz="1800" dirty="0">
                <a:solidFill>
                  <a:schemeClr val="tx2"/>
                </a:solidFill>
                <a:latin typeface="Roboto Light" panose="02000000000000000000" pitchFamily="2" charset="0"/>
                <a:ea typeface="Roboto Light" panose="02000000000000000000" pitchFamily="2" charset="0"/>
              </a:rPr>
              <a:t> dis parturient </a:t>
            </a:r>
            <a:r>
              <a:rPr lang="en-US" sz="1800" dirty="0" err="1">
                <a:solidFill>
                  <a:schemeClr val="tx2"/>
                </a:solidFill>
                <a:latin typeface="Roboto Light" panose="02000000000000000000" pitchFamily="2" charset="0"/>
                <a:ea typeface="Roboto Light" panose="02000000000000000000" pitchFamily="2" charset="0"/>
              </a:rPr>
              <a:t>montes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nascetur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ridiculus</a:t>
            </a:r>
            <a:r>
              <a:rPr lang="en-US" sz="1800" dirty="0">
                <a:solidFill>
                  <a:schemeClr val="tx2"/>
                </a:solidFill>
                <a:latin typeface="Roboto Light" panose="02000000000000000000" pitchFamily="2" charset="0"/>
                <a:ea typeface="Roboto Light" panose="02000000000000000000" pitchFamily="2" charset="0"/>
              </a:rPr>
              <a:t> mus. Nam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tempor</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24581" name="AutoShape 5"/>
          <p:cNvSpPr>
            <a:spLocks/>
          </p:cNvSpPr>
          <p:nvPr/>
        </p:nvSpPr>
        <p:spPr bwMode="auto">
          <a:xfrm>
            <a:off x="6615113" y="6331744"/>
            <a:ext cx="5056585"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rutrum</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suscipit</a:t>
            </a:r>
            <a:r>
              <a:rPr lang="en-US" sz="1800" dirty="0">
                <a:solidFill>
                  <a:schemeClr val="tx2"/>
                </a:solidFill>
                <a:latin typeface="Roboto Light" panose="02000000000000000000" pitchFamily="2" charset="0"/>
                <a:ea typeface="Roboto Light" panose="02000000000000000000" pitchFamily="2" charset="0"/>
              </a:rPr>
              <a:t> in dui.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vitae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Vestibulum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nunc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finibus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elementum</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Nam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venenatis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arcu</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viverra</a:t>
            </a:r>
            <a:r>
              <a:rPr lang="en-US" sz="1800" dirty="0">
                <a:solidFill>
                  <a:schemeClr val="tx2"/>
                </a:solidFill>
                <a:latin typeface="Roboto Light" panose="02000000000000000000" pitchFamily="2" charset="0"/>
                <a:ea typeface="Roboto Light" panose="02000000000000000000" pitchFamily="2" charset="0"/>
              </a:rPr>
              <a:t>, dui vitae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tortor</a:t>
            </a: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endParaRPr lang="en-US" sz="1800" dirty="0">
              <a:solidFill>
                <a:schemeClr val="tx2"/>
              </a:solidFill>
              <a:latin typeface="Roboto Light" panose="02000000000000000000" pitchFamily="2" charset="0"/>
              <a:ea typeface="Roboto Light" panose="02000000000000000000" pitchFamily="2" charset="0"/>
            </a:endParaRPr>
          </a:p>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varius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vehicula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placerat</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a. </a:t>
            </a:r>
            <a:r>
              <a:rPr lang="en-US" sz="1800" dirty="0" err="1">
                <a:solidFill>
                  <a:schemeClr val="tx2"/>
                </a:solidFill>
                <a:latin typeface="Roboto Light" panose="02000000000000000000" pitchFamily="2" charset="0"/>
                <a:ea typeface="Roboto Light" panose="02000000000000000000" pitchFamily="2" charset="0"/>
              </a:rPr>
              <a:t>Suspendisse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imperdiet</a:t>
            </a:r>
            <a:r>
              <a:rPr lang="en-US" sz="1800" dirty="0">
                <a:solidFill>
                  <a:schemeClr val="tx2"/>
                </a:solidFill>
                <a:latin typeface="Roboto Light" panose="02000000000000000000" pitchFamily="2" charset="0"/>
                <a:ea typeface="Roboto Light" panose="02000000000000000000" pitchFamily="2" charset="0"/>
              </a:rPr>
              <a:t> id </a:t>
            </a:r>
            <a:r>
              <a:rPr lang="en-US" sz="1800" dirty="0" err="1">
                <a:solidFill>
                  <a:schemeClr val="tx2"/>
                </a:solidFill>
                <a:latin typeface="Roboto Light" panose="02000000000000000000" pitchFamily="2" charset="0"/>
                <a:ea typeface="Roboto Light" panose="02000000000000000000" pitchFamily="2" charset="0"/>
              </a:rPr>
              <a:t>turpis</a:t>
            </a:r>
            <a:r>
              <a:rPr lang="en-US" sz="1800" dirty="0">
                <a:solidFill>
                  <a:schemeClr val="tx2"/>
                </a:solidFill>
                <a:latin typeface="Roboto Light" panose="02000000000000000000" pitchFamily="2" charset="0"/>
                <a:ea typeface="Roboto Light" panose="02000000000000000000" pitchFamily="2" charset="0"/>
              </a:rPr>
              <a:t> in, </a:t>
            </a:r>
            <a:r>
              <a:rPr lang="en-US" sz="1800" dirty="0" err="1">
                <a:solidFill>
                  <a:schemeClr val="tx2"/>
                </a:solidFill>
                <a:latin typeface="Roboto Light" panose="02000000000000000000" pitchFamily="2" charset="0"/>
                <a:ea typeface="Roboto Light" panose="02000000000000000000" pitchFamily="2" charset="0"/>
              </a:rPr>
              <a:t>gravida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sem. Integer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p>
        </p:txBody>
      </p:sp>
      <p:sp>
        <p:nvSpPr>
          <p:cNvPr id="24582" name="AutoShape 6"/>
          <p:cNvSpPr>
            <a:spLocks/>
          </p:cNvSpPr>
          <p:nvPr/>
        </p:nvSpPr>
        <p:spPr bwMode="auto">
          <a:xfrm>
            <a:off x="12236054" y="6331744"/>
            <a:ext cx="5055394" cy="42374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t"/>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a:solidFill>
                  <a:schemeClr val="tx2"/>
                </a:solidFill>
                <a:latin typeface="Roboto Light" panose="02000000000000000000" pitchFamily="2" charset="0"/>
                <a:ea typeface="Roboto Light" panose="02000000000000000000" pitchFamily="2" charset="0"/>
              </a:rPr>
              <a:t>Lorem ipsum dolor sit amet, consectetur adipiscing elit. Donec mauris</a:t>
            </a:r>
          </a:p>
          <a:p>
            <a:pPr eaLnBrk="1">
              <a:lnSpc>
                <a:spcPct val="120000"/>
              </a:lnSpc>
            </a:pPr>
            <a:r>
              <a:rPr lang="en-US" sz="1800">
                <a:solidFill>
                  <a:schemeClr val="tx2"/>
                </a:solidFill>
                <a:latin typeface="Roboto Light" panose="02000000000000000000" pitchFamily="2" charset="0"/>
                <a:ea typeface="Roboto Light" panose="02000000000000000000" pitchFamily="2" charset="0"/>
              </a:rPr>
              <a:t>varius vehicula augue, id placerat nisi luctus a. Suspendisse magna tellus, imperdiet id turpis in, gravida fermentum sem. Integer commodo pharetra dui a congue. Vivamus in commodo dui. Nunc fringilla ex sapien, et laoreet erat pretium ultricies. In hac habitasse platea dictumst. Donec lacinia efficitur dictum.  Cum sociis natoque penatibus et magnis dis parturient montes, nascetur ridiculus mus. Nam odio nulla, tempor</a:t>
            </a:r>
          </a:p>
        </p:txBody>
      </p:sp>
      <p:sp>
        <p:nvSpPr>
          <p:cNvPr id="24583" name="AutoShape 7"/>
          <p:cNvSpPr>
            <a:spLocks/>
          </p:cNvSpPr>
          <p:nvPr/>
        </p:nvSpPr>
        <p:spPr bwMode="auto">
          <a:xfrm>
            <a:off x="951310" y="4463654"/>
            <a:ext cx="9192815" cy="145851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tx2"/>
                </a:solidFill>
                <a:latin typeface="Roboto" charset="0"/>
                <a:ea typeface="ＭＳ Ｐゴシック" charset="0"/>
                <a:cs typeface="Roboto" charset="0"/>
                <a:sym typeface="Roboto" charset="0"/>
              </a:rPr>
              <a:t>There are many variations</a:t>
            </a:r>
          </a:p>
          <a:p>
            <a:pPr>
              <a:defRPr/>
            </a:pPr>
            <a:r>
              <a:rPr lang="en-US" sz="3375" dirty="0">
                <a:solidFill>
                  <a:schemeClr val="tx2"/>
                </a:solidFill>
                <a:latin typeface="Roboto" charset="0"/>
                <a:ea typeface="ＭＳ Ｐゴシック" charset="0"/>
                <a:cs typeface="Roboto" charset="0"/>
                <a:sym typeface="Roboto" charset="0"/>
              </a:rPr>
              <a:t>of passages of </a:t>
            </a:r>
            <a:r>
              <a:rPr lang="en-US" sz="3375" dirty="0" err="1">
                <a:solidFill>
                  <a:schemeClr val="tx2"/>
                </a:solidFill>
                <a:latin typeface="Roboto" charset="0"/>
                <a:ea typeface="ＭＳ Ｐゴシック" charset="0"/>
                <a:cs typeface="Roboto" charset="0"/>
                <a:sym typeface="Roboto" charset="0"/>
              </a:rPr>
              <a:t>Lorem</a:t>
            </a:r>
            <a:r>
              <a:rPr lang="en-US" sz="3375" dirty="0">
                <a:solidFill>
                  <a:schemeClr val="tx2"/>
                </a:solidFill>
                <a:latin typeface="Roboto" charset="0"/>
                <a:ea typeface="ＭＳ Ｐゴシック" charset="0"/>
                <a:cs typeface="Roboto" charset="0"/>
                <a:sym typeface="Roboto" charset="0"/>
              </a:rPr>
              <a:t> </a:t>
            </a:r>
            <a:r>
              <a:rPr lang="en-US" sz="3375" dirty="0" err="1">
                <a:solidFill>
                  <a:schemeClr val="tx2"/>
                </a:solidFill>
                <a:latin typeface="Roboto" charset="0"/>
                <a:ea typeface="ＭＳ Ｐゴシック" charset="0"/>
                <a:cs typeface="Roboto" charset="0"/>
                <a:sym typeface="Roboto" charset="0"/>
              </a:rPr>
              <a:t>Ipsum</a:t>
            </a:r>
            <a:r>
              <a:rPr lang="en-US" sz="3375" dirty="0">
                <a:solidFill>
                  <a:schemeClr val="tx2"/>
                </a:solidFill>
                <a:latin typeface="Roboto" charset="0"/>
                <a:ea typeface="ＭＳ Ｐゴシック" charset="0"/>
                <a:cs typeface="Roboto" charset="0"/>
                <a:sym typeface="Roboto" charset="0"/>
              </a:rPr>
              <a:t> available</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AutoShape 1"/>
          <p:cNvSpPr>
            <a:spLocks/>
          </p:cNvSpPr>
          <p:nvPr/>
        </p:nvSpPr>
        <p:spPr bwMode="auto">
          <a:xfrm>
            <a:off x="-1191" y="0"/>
            <a:ext cx="18289191" cy="7046119"/>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p>
        </p:txBody>
      </p:sp>
      <p:sp>
        <p:nvSpPr>
          <p:cNvPr id="208897" name="AutoShape 1"/>
          <p:cNvSpPr>
            <a:spLocks/>
          </p:cNvSpPr>
          <p:nvPr/>
        </p:nvSpPr>
        <p:spPr bwMode="auto">
          <a:xfrm>
            <a:off x="0" y="0"/>
            <a:ext cx="18289191" cy="6990055"/>
          </a:xfrm>
          <a:custGeom>
            <a:avLst/>
            <a:gdLst>
              <a:gd name="T0" fmla="*/ 12192794 w 21600"/>
              <a:gd name="T1" fmla="*/ 3554413 h 21600"/>
              <a:gd name="T2" fmla="*/ 12192794 w 21600"/>
              <a:gd name="T3" fmla="*/ 3554413 h 21600"/>
              <a:gd name="T4" fmla="*/ 12192794 w 21600"/>
              <a:gd name="T5" fmla="*/ 3554413 h 21600"/>
              <a:gd name="T6" fmla="*/ 12192794 w 21600"/>
              <a:gd name="T7" fmla="*/ 3554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blipFill>
            <a:blip r:embed="rId2">
              <a:alphaModFix amt="10000"/>
            </a:blip>
            <a:stretch>
              <a:fillRect/>
            </a:stretch>
          </a:blipFill>
          <a:ln>
            <a:noFill/>
          </a:ln>
          <a:effectLst/>
          <a:extLst/>
        </p:spPr>
        <p:txBody>
          <a:bodyPr lIns="34289" tIns="34289" rIns="34289" bIns="34289" anchor="ctr"/>
          <a:lstStyle/>
          <a:p>
            <a:endParaRPr lang="id-ID" sz="1800"/>
          </a:p>
        </p:txBody>
      </p:sp>
      <p:pic>
        <p:nvPicPr>
          <p:cNvPr id="208899" name="Picture 3" descr="image24.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52537" y="2499123"/>
            <a:ext cx="4758929" cy="855940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8900" name="AutoShape 4"/>
          <p:cNvSpPr>
            <a:spLocks/>
          </p:cNvSpPr>
          <p:nvPr/>
        </p:nvSpPr>
        <p:spPr bwMode="auto">
          <a:xfrm>
            <a:off x="7229475" y="5255419"/>
            <a:ext cx="2771789"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latin typeface="Roboto" charset="0"/>
                <a:ea typeface="ＭＳ Ｐゴシック" charset="0"/>
                <a:cs typeface="Roboto" charset="0"/>
                <a:sym typeface="Roboto" charset="0"/>
              </a:rPr>
              <a:t>     </a:t>
            </a:r>
            <a:r>
              <a:rPr lang="en-US" sz="1800" dirty="0">
                <a:solidFill>
                  <a:srgbClr val="FFFFFF"/>
                </a:solidFill>
                <a:latin typeface="Roboto" charset="0"/>
                <a:ea typeface="ＭＳ Ｐゴシック" charset="0"/>
                <a:cs typeface="Roboto" charset="0"/>
                <a:sym typeface="Roboto" charset="0"/>
              </a:rPr>
              <a:t>24/7 security full</a:t>
            </a:r>
            <a:endParaRPr lang="en-US" sz="1800" dirty="0">
              <a:latin typeface="Roboto" charset="0"/>
              <a:ea typeface="ＭＳ Ｐゴシック" charset="0"/>
              <a:cs typeface="Roboto" charset="0"/>
              <a:sym typeface="Roboto" charset="0"/>
            </a:endParaRPr>
          </a:p>
        </p:txBody>
      </p:sp>
      <p:sp>
        <p:nvSpPr>
          <p:cNvPr id="208901" name="AutoShape 5"/>
          <p:cNvSpPr>
            <a:spLocks/>
          </p:cNvSpPr>
          <p:nvPr/>
        </p:nvSpPr>
        <p:spPr bwMode="auto">
          <a:xfrm>
            <a:off x="7229475" y="5655469"/>
            <a:ext cx="3850389"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latin typeface="Roboto" charset="0"/>
                <a:ea typeface="ＭＳ Ｐゴシック" charset="0"/>
                <a:cs typeface="Roboto" charset="0"/>
                <a:sym typeface="Roboto" charset="0"/>
              </a:rPr>
              <a:t>     </a:t>
            </a:r>
            <a:r>
              <a:rPr lang="en-US" sz="1800" dirty="0">
                <a:solidFill>
                  <a:srgbClr val="FFFFFF"/>
                </a:solidFill>
                <a:latin typeface="Roboto" charset="0"/>
                <a:ea typeface="ＭＳ Ｐゴシック" charset="0"/>
                <a:cs typeface="Roboto" charset="0"/>
                <a:sym typeface="Roboto" charset="0"/>
              </a:rPr>
              <a:t>Extra capacity until 45GB</a:t>
            </a:r>
            <a:endParaRPr lang="en-US" sz="1800" dirty="0">
              <a:latin typeface="Roboto" charset="0"/>
              <a:ea typeface="ＭＳ Ｐゴシック" charset="0"/>
              <a:cs typeface="Roboto" charset="0"/>
              <a:sym typeface="Roboto" charset="0"/>
            </a:endParaRPr>
          </a:p>
        </p:txBody>
      </p:sp>
      <p:sp>
        <p:nvSpPr>
          <p:cNvPr id="208903" name="AutoShape 7"/>
          <p:cNvSpPr>
            <a:spLocks/>
          </p:cNvSpPr>
          <p:nvPr/>
        </p:nvSpPr>
        <p:spPr bwMode="auto">
          <a:xfrm>
            <a:off x="11620500" y="5255419"/>
            <a:ext cx="3629138"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latin typeface="Roboto" charset="0"/>
                <a:ea typeface="ＭＳ Ｐゴシック" charset="0"/>
                <a:cs typeface="Roboto" charset="0"/>
                <a:sym typeface="Roboto" charset="0"/>
              </a:rPr>
              <a:t>     </a:t>
            </a:r>
            <a:r>
              <a:rPr lang="en-US" sz="1800" dirty="0">
                <a:solidFill>
                  <a:srgbClr val="FFFFFF"/>
                </a:solidFill>
                <a:latin typeface="Roboto" charset="0"/>
                <a:ea typeface="ＭＳ Ｐゴシック" charset="0"/>
                <a:cs typeface="Roboto" charset="0"/>
                <a:sym typeface="Roboto" charset="0"/>
              </a:rPr>
              <a:t>The day you went away</a:t>
            </a:r>
            <a:endParaRPr lang="en-US" sz="1800" dirty="0">
              <a:latin typeface="Roboto" charset="0"/>
              <a:ea typeface="ＭＳ Ｐゴシック" charset="0"/>
              <a:cs typeface="Roboto" charset="0"/>
              <a:sym typeface="Roboto" charset="0"/>
            </a:endParaRPr>
          </a:p>
        </p:txBody>
      </p:sp>
      <p:sp>
        <p:nvSpPr>
          <p:cNvPr id="208904" name="AutoShape 8"/>
          <p:cNvSpPr>
            <a:spLocks/>
          </p:cNvSpPr>
          <p:nvPr/>
        </p:nvSpPr>
        <p:spPr bwMode="auto">
          <a:xfrm>
            <a:off x="7229475" y="4850606"/>
            <a:ext cx="3321844"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latin typeface="Roboto" charset="0"/>
                <a:ea typeface="ＭＳ Ｐゴシック" charset="0"/>
                <a:cs typeface="Roboto" charset="0"/>
                <a:sym typeface="Roboto" charset="0"/>
              </a:rPr>
              <a:t>     </a:t>
            </a:r>
            <a:r>
              <a:rPr lang="en-US" sz="1800" dirty="0">
                <a:solidFill>
                  <a:srgbClr val="FFFFFF"/>
                </a:solidFill>
                <a:latin typeface="Roboto" charset="0"/>
                <a:ea typeface="ＭＳ Ｐゴシック" charset="0"/>
                <a:cs typeface="Roboto" charset="0"/>
                <a:sym typeface="Roboto" charset="0"/>
              </a:rPr>
              <a:t>365 days guaranteed</a:t>
            </a:r>
            <a:endParaRPr lang="en-US" sz="1800" dirty="0">
              <a:latin typeface="Roboto" charset="0"/>
              <a:ea typeface="ＭＳ Ｐゴシック" charset="0"/>
              <a:cs typeface="Roboto" charset="0"/>
              <a:sym typeface="Roboto" charset="0"/>
            </a:endParaRPr>
          </a:p>
        </p:txBody>
      </p:sp>
      <p:sp>
        <p:nvSpPr>
          <p:cNvPr id="208905" name="AutoShape 9"/>
          <p:cNvSpPr>
            <a:spLocks/>
          </p:cNvSpPr>
          <p:nvPr/>
        </p:nvSpPr>
        <p:spPr bwMode="auto">
          <a:xfrm>
            <a:off x="7229475" y="3555206"/>
            <a:ext cx="9636919" cy="8763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5250">
                <a:solidFill>
                  <a:srgbClr val="FFFFFF"/>
                </a:solidFill>
                <a:latin typeface="Roboto" charset="0"/>
                <a:ea typeface="ＭＳ Ｐゴシック" charset="0"/>
                <a:cs typeface="Roboto" charset="0"/>
                <a:sym typeface="Roboto" charset="0"/>
              </a:rPr>
              <a:t>Mobile Mockup for Description</a:t>
            </a:r>
            <a:endParaRPr lang="en-US" sz="1800">
              <a:latin typeface="Roboto" charset="0"/>
              <a:ea typeface="ＭＳ Ｐゴシック" charset="0"/>
              <a:cs typeface="Roboto" charset="0"/>
              <a:sym typeface="Roboto" charset="0"/>
            </a:endParaRPr>
          </a:p>
        </p:txBody>
      </p:sp>
      <p:sp>
        <p:nvSpPr>
          <p:cNvPr id="208906" name="AutoShape 10"/>
          <p:cNvSpPr>
            <a:spLocks/>
          </p:cNvSpPr>
          <p:nvPr/>
        </p:nvSpPr>
        <p:spPr bwMode="auto">
          <a:xfrm>
            <a:off x="11664554" y="7708106"/>
            <a:ext cx="762000" cy="762000"/>
          </a:xfrm>
          <a:custGeom>
            <a:avLst/>
            <a:gdLst>
              <a:gd name="T0" fmla="*/ 508000 w 21600"/>
              <a:gd name="T1" fmla="*/ 508000 h 21600"/>
              <a:gd name="T2" fmla="*/ 508000 w 21600"/>
              <a:gd name="T3" fmla="*/ 508000 h 21600"/>
              <a:gd name="T4" fmla="*/ 508000 w 21600"/>
              <a:gd name="T5" fmla="*/ 508000 h 21600"/>
              <a:gd name="T6" fmla="*/ 508000 w 21600"/>
              <a:gd name="T7" fmla="*/ 50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38100" tIns="38100" rIns="38100" bIns="38100" anchor="ctr"/>
          <a:lstStyle/>
          <a:p>
            <a:endParaRPr lang="id-ID" sz="1800"/>
          </a:p>
        </p:txBody>
      </p:sp>
      <p:sp>
        <p:nvSpPr>
          <p:cNvPr id="208907" name="AutoShape 11"/>
          <p:cNvSpPr>
            <a:spLocks/>
          </p:cNvSpPr>
          <p:nvPr/>
        </p:nvSpPr>
        <p:spPr bwMode="auto">
          <a:xfrm>
            <a:off x="15266194" y="7759304"/>
            <a:ext cx="617935" cy="659606"/>
          </a:xfrm>
          <a:custGeom>
            <a:avLst/>
            <a:gdLst>
              <a:gd name="T0" fmla="*/ 411957 w 21600"/>
              <a:gd name="T1" fmla="*/ 439738 h 21600"/>
              <a:gd name="T2" fmla="*/ 411957 w 21600"/>
              <a:gd name="T3" fmla="*/ 439738 h 21600"/>
              <a:gd name="T4" fmla="*/ 411957 w 21600"/>
              <a:gd name="T5" fmla="*/ 439738 h 21600"/>
              <a:gd name="T6" fmla="*/ 411957 w 21600"/>
              <a:gd name="T7" fmla="*/ 439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4"/>
                  <a:pt x="10799" y="18224"/>
                </a:cubicBezTo>
                <a:cubicBezTo>
                  <a:pt x="10401" y="18224"/>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599"/>
                  <a:pt x="20159" y="21599"/>
                </a:cubicBezTo>
                <a:cubicBezTo>
                  <a:pt x="20159" y="21599"/>
                  <a:pt x="20159" y="21599"/>
                  <a:pt x="20159" y="21599"/>
                </a:cubicBezTo>
                <a:close/>
              </a:path>
            </a:pathLst>
          </a:custGeom>
          <a:solidFill>
            <a:schemeClr val="accent3"/>
          </a:solidFill>
          <a:ln>
            <a:noFill/>
          </a:ln>
          <a:effectLst/>
          <a:extLst/>
        </p:spPr>
        <p:txBody>
          <a:bodyPr lIns="38100" tIns="38100" rIns="38100" bIns="38100" anchor="ctr"/>
          <a:lstStyle/>
          <a:p>
            <a:endParaRPr lang="id-ID" sz="1800"/>
          </a:p>
        </p:txBody>
      </p:sp>
      <p:sp>
        <p:nvSpPr>
          <p:cNvPr id="208908" name="AutoShape 12"/>
          <p:cNvSpPr>
            <a:spLocks/>
          </p:cNvSpPr>
          <p:nvPr/>
        </p:nvSpPr>
        <p:spPr bwMode="auto">
          <a:xfrm>
            <a:off x="8143875" y="7793832"/>
            <a:ext cx="762000" cy="659606"/>
          </a:xfrm>
          <a:custGeom>
            <a:avLst/>
            <a:gdLst>
              <a:gd name="T0" fmla="*/ 508000 w 20492"/>
              <a:gd name="T1" fmla="*/ 467216 h 20804"/>
              <a:gd name="T2" fmla="*/ 508000 w 20492"/>
              <a:gd name="T3" fmla="*/ 467216 h 20804"/>
              <a:gd name="T4" fmla="*/ 508000 w 20492"/>
              <a:gd name="T5" fmla="*/ 467216 h 20804"/>
              <a:gd name="T6" fmla="*/ 508000 w 20492"/>
              <a:gd name="T7" fmla="*/ 46721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38100" tIns="38100" rIns="38100" bIns="38100" anchor="ctr"/>
          <a:lstStyle/>
          <a:p>
            <a:endParaRPr lang="id-ID" sz="1800"/>
          </a:p>
        </p:txBody>
      </p:sp>
      <p:sp>
        <p:nvSpPr>
          <p:cNvPr id="208909" name="AutoShape 13"/>
          <p:cNvSpPr>
            <a:spLocks/>
          </p:cNvSpPr>
          <p:nvPr/>
        </p:nvSpPr>
        <p:spPr bwMode="auto">
          <a:xfrm>
            <a:off x="7803356" y="8961835"/>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208910" name="AutoShape 14"/>
          <p:cNvSpPr>
            <a:spLocks/>
          </p:cNvSpPr>
          <p:nvPr/>
        </p:nvSpPr>
        <p:spPr bwMode="auto">
          <a:xfrm>
            <a:off x="11657410" y="8961835"/>
            <a:ext cx="77628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Design</a:t>
            </a:r>
            <a:endParaRPr lang="en-US" sz="1800">
              <a:solidFill>
                <a:schemeClr val="tx2"/>
              </a:solidFill>
              <a:latin typeface="Roboto" charset="0"/>
              <a:ea typeface="ＭＳ Ｐゴシック" charset="0"/>
              <a:cs typeface="Roboto" charset="0"/>
              <a:sym typeface="Roboto" charset="0"/>
            </a:endParaRPr>
          </a:p>
        </p:txBody>
      </p:sp>
      <p:sp>
        <p:nvSpPr>
          <p:cNvPr id="208911" name="AutoShape 15"/>
          <p:cNvSpPr>
            <a:spLocks/>
          </p:cNvSpPr>
          <p:nvPr/>
        </p:nvSpPr>
        <p:spPr bwMode="auto">
          <a:xfrm>
            <a:off x="15003067" y="8961835"/>
            <a:ext cx="11358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208912" name="AutoShape 16"/>
          <p:cNvSpPr>
            <a:spLocks/>
          </p:cNvSpPr>
          <p:nvPr/>
        </p:nvSpPr>
        <p:spPr bwMode="auto">
          <a:xfrm>
            <a:off x="7030641" y="9423797"/>
            <a:ext cx="298965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3" name="AutoShape 17"/>
          <p:cNvSpPr>
            <a:spLocks/>
          </p:cNvSpPr>
          <p:nvPr/>
        </p:nvSpPr>
        <p:spPr bwMode="auto">
          <a:xfrm>
            <a:off x="10551319" y="9423797"/>
            <a:ext cx="29884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08914" name="AutoShape 18"/>
          <p:cNvSpPr>
            <a:spLocks/>
          </p:cNvSpPr>
          <p:nvPr/>
        </p:nvSpPr>
        <p:spPr bwMode="auto">
          <a:xfrm>
            <a:off x="14075569" y="9423797"/>
            <a:ext cx="2989660"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in humour,</a:t>
            </a:r>
          </a:p>
        </p:txBody>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23" name="AutoShape 7"/>
          <p:cNvSpPr>
            <a:spLocks/>
          </p:cNvSpPr>
          <p:nvPr/>
        </p:nvSpPr>
        <p:spPr bwMode="auto">
          <a:xfrm>
            <a:off x="11608584" y="4886566"/>
            <a:ext cx="3629138" cy="326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buClr>
                <a:schemeClr val="accent1"/>
              </a:buClr>
              <a:buSzPct val="100000"/>
              <a:buFontTx/>
              <a:buChar char="✓"/>
              <a:defRPr/>
            </a:pPr>
            <a:r>
              <a:rPr lang="en-US" sz="1800" dirty="0">
                <a:latin typeface="Roboto" charset="0"/>
                <a:ea typeface="ＭＳ Ｐゴシック" charset="0"/>
                <a:cs typeface="Roboto" charset="0"/>
                <a:sym typeface="Roboto" charset="0"/>
              </a:rPr>
              <a:t> 																												</a:t>
            </a:r>
            <a:r>
              <a:rPr lang="en-US" sz="1800" dirty="0">
                <a:solidFill>
                  <a:srgbClr val="FFFFFF"/>
                </a:solidFill>
                <a:latin typeface="Roboto" charset="0"/>
                <a:ea typeface="ＭＳ Ｐゴシック" charset="0"/>
                <a:cs typeface="Roboto" charset="0"/>
                <a:sym typeface="Roboto" charset="0"/>
              </a:rPr>
              <a:t>Comfortable Access</a:t>
            </a:r>
            <a:endParaRPr lang="en-US" sz="1800"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1"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8024813" y="3524250"/>
            <a:ext cx="3400425" cy="66663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2" name="Picture 2"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485085" y="3524250"/>
            <a:ext cx="3400425" cy="66663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09923" name="Picture 3" descr="iphone-5s.pn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945356" y="3524250"/>
            <a:ext cx="3400425" cy="66663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09924" name="AutoShape 4"/>
          <p:cNvSpPr>
            <a:spLocks/>
          </p:cNvSpPr>
          <p:nvPr/>
        </p:nvSpPr>
        <p:spPr bwMode="auto">
          <a:xfrm>
            <a:off x="13044487" y="4570810"/>
            <a:ext cx="4262438"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err="1">
                <a:solidFill>
                  <a:schemeClr val="tx2"/>
                </a:solidFill>
                <a:latin typeface="Roboto" charset="0"/>
                <a:ea typeface="ＭＳ Ｐゴシック" charset="0"/>
                <a:cs typeface="Roboto" charset="0"/>
                <a:sym typeface="Roboto" charset="0"/>
              </a:rPr>
              <a:t>Profesional</a:t>
            </a:r>
            <a:r>
              <a:rPr lang="en-US" sz="4725" dirty="0">
                <a:solidFill>
                  <a:schemeClr val="tx2"/>
                </a:solidFill>
                <a:latin typeface="Roboto" charset="0"/>
                <a:ea typeface="ＭＳ Ｐゴシック" charset="0"/>
                <a:cs typeface="Roboto" charset="0"/>
                <a:sym typeface="Roboto" charset="0"/>
              </a:rPr>
              <a:t> iPhone Mockup Preview</a:t>
            </a:r>
            <a:endParaRPr lang="en-US" sz="1800" dirty="0">
              <a:solidFill>
                <a:schemeClr val="tx2"/>
              </a:solidFill>
              <a:latin typeface="Roboto" charset="0"/>
              <a:ea typeface="ＭＳ Ｐゴシック" charset="0"/>
              <a:cs typeface="Roboto" charset="0"/>
              <a:sym typeface="Roboto" charset="0"/>
            </a:endParaRPr>
          </a:p>
        </p:txBody>
      </p:sp>
      <p:sp>
        <p:nvSpPr>
          <p:cNvPr id="209925" name="AutoShape 5"/>
          <p:cNvSpPr>
            <a:spLocks/>
          </p:cNvSpPr>
          <p:nvPr/>
        </p:nvSpPr>
        <p:spPr bwMode="auto">
          <a:xfrm>
            <a:off x="12347973" y="7160419"/>
            <a:ext cx="4958953" cy="2209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ords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slightly.</a:t>
            </a:r>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descr="iphone-5s.pn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6493669" y="3887392"/>
            <a:ext cx="5010150" cy="98226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65" name="AutoShape 21"/>
          <p:cNvSpPr>
            <a:spLocks/>
          </p:cNvSpPr>
          <p:nvPr/>
        </p:nvSpPr>
        <p:spPr bwMode="auto">
          <a:xfrm>
            <a:off x="6359129" y="1720479"/>
            <a:ext cx="56209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tx2"/>
                </a:solidFill>
                <a:latin typeface="Roboto" charset="0"/>
                <a:ea typeface="ＭＳ Ｐゴシック" charset="0"/>
                <a:cs typeface="Roboto" charset="0"/>
                <a:sym typeface="Roboto" charset="0"/>
              </a:rPr>
              <a:t>Media Social Network</a:t>
            </a:r>
            <a:endParaRPr lang="en-US" sz="1800" dirty="0">
              <a:solidFill>
                <a:schemeClr val="tx2"/>
              </a:solidFill>
              <a:latin typeface="Roboto" charset="0"/>
              <a:ea typeface="ＭＳ Ｐゴシック" charset="0"/>
              <a:cs typeface="Roboto" charset="0"/>
              <a:sym typeface="Roboto" charset="0"/>
            </a:endParaRPr>
          </a:p>
        </p:txBody>
      </p:sp>
      <p:sp>
        <p:nvSpPr>
          <p:cNvPr id="210966" name="AutoShape 22"/>
          <p:cNvSpPr>
            <a:spLocks/>
          </p:cNvSpPr>
          <p:nvPr/>
        </p:nvSpPr>
        <p:spPr bwMode="auto">
          <a:xfrm>
            <a:off x="6835379" y="2443188"/>
            <a:ext cx="4668441" cy="3643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place your additional sub header here</a:t>
            </a:r>
          </a:p>
        </p:txBody>
      </p:sp>
      <p:sp>
        <p:nvSpPr>
          <p:cNvPr id="4" name="Picture Placeholder 3"/>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pic>
        <p:nvPicPr>
          <p:cNvPr id="210947" name="Picture 3"/>
          <p:cNvPicPr>
            <a:picLocks noChangeAspect="1"/>
          </p:cNvPicPr>
          <p:nvPr/>
        </p:nvPicPr>
        <p:blipFill>
          <a:blip r:embed="rId4">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103144" y="5589985"/>
            <a:ext cx="1402556" cy="54054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8" name="Picture 4"/>
          <p:cNvPicPr>
            <a:picLocks noChangeAspect="1"/>
          </p:cNvPicPr>
          <p:nvPr/>
        </p:nvPicPr>
        <p:blipFill>
          <a:blip r:embed="rId5">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4902994" y="7633097"/>
            <a:ext cx="2450306" cy="62745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49" name="Picture 5"/>
          <p:cNvPicPr>
            <a:picLocks noChangeAspect="1"/>
          </p:cNvPicPr>
          <p:nvPr/>
        </p:nvPicPr>
        <p:blipFill>
          <a:blip r:embed="rId6">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a:off x="6084094" y="9427369"/>
            <a:ext cx="1383506" cy="8560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0" name="Picture 6"/>
          <p:cNvPicPr>
            <a:picLocks noChangeAspect="1"/>
          </p:cNvPicPr>
          <p:nvPr/>
        </p:nvPicPr>
        <p:blipFill>
          <a:blip r:embed="rId7">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741819" y="5336382"/>
            <a:ext cx="1415654" cy="78938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1" name="Picture 7"/>
          <p:cNvPicPr>
            <a:picLocks noChangeAspect="1"/>
          </p:cNvPicPr>
          <p:nvPr/>
        </p:nvPicPr>
        <p:blipFill>
          <a:blip r:embed="rId8">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378679" y="7425929"/>
            <a:ext cx="2736056" cy="81795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210952" name="Picture 8"/>
          <p:cNvPicPr>
            <a:picLocks noChangeAspect="1"/>
          </p:cNvPicPr>
          <p:nvPr/>
        </p:nvPicPr>
        <p:blipFill>
          <a:blip r:embed="rId9">
            <a:duotone>
              <a:prstClr val="black"/>
              <a:schemeClr val="tx2">
                <a:tint val="45000"/>
                <a:satMod val="400000"/>
              </a:schemeClr>
            </a:duotone>
            <a:extLst>
              <a:ext uri="{28A0092B-C50C-407E-A947-70E740481C1C}">
                <a14:useLocalDpi xmlns:a14="http://schemas.microsoft.com/office/drawing/2010/main"/>
              </a:ext>
            </a:extLst>
          </a:blip>
          <a:srcRect/>
          <a:stretch>
            <a:fillRect/>
          </a:stretch>
        </p:blipFill>
        <p:spPr bwMode="auto">
          <a:xfrm flipH="1">
            <a:off x="10501313" y="9442848"/>
            <a:ext cx="1703785" cy="6119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10953" name="AutoShape 9"/>
          <p:cNvSpPr>
            <a:spLocks/>
          </p:cNvSpPr>
          <p:nvPr/>
        </p:nvSpPr>
        <p:spPr bwMode="auto">
          <a:xfrm>
            <a:off x="12680156" y="4686300"/>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54" name="AutoShape 10"/>
          <p:cNvSpPr>
            <a:spLocks/>
          </p:cNvSpPr>
          <p:nvPr/>
        </p:nvSpPr>
        <p:spPr bwMode="auto">
          <a:xfrm>
            <a:off x="12664679" y="5029200"/>
            <a:ext cx="3654028"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explore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dora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offer words which don't be look slightly words</a:t>
            </a:r>
          </a:p>
        </p:txBody>
      </p:sp>
      <p:sp>
        <p:nvSpPr>
          <p:cNvPr id="210955" name="AutoShape 11"/>
          <p:cNvSpPr>
            <a:spLocks/>
          </p:cNvSpPr>
          <p:nvPr/>
        </p:nvSpPr>
        <p:spPr bwMode="auto">
          <a:xfrm>
            <a:off x="3558778" y="496847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56" name="AutoShape 12"/>
          <p:cNvSpPr>
            <a:spLocks/>
          </p:cNvSpPr>
          <p:nvPr/>
        </p:nvSpPr>
        <p:spPr bwMode="auto">
          <a:xfrm>
            <a:off x="2246710" y="5361385"/>
            <a:ext cx="3669506"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7" name="AutoShape 13"/>
          <p:cNvSpPr>
            <a:spLocks/>
          </p:cNvSpPr>
          <p:nvPr/>
        </p:nvSpPr>
        <p:spPr bwMode="auto">
          <a:xfrm>
            <a:off x="3558778" y="950356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58" name="AutoShape 14"/>
          <p:cNvSpPr>
            <a:spLocks/>
          </p:cNvSpPr>
          <p:nvPr/>
        </p:nvSpPr>
        <p:spPr bwMode="auto">
          <a:xfrm>
            <a:off x="2053828" y="9895285"/>
            <a:ext cx="386238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59" name="AutoShape 15"/>
          <p:cNvSpPr>
            <a:spLocks/>
          </p:cNvSpPr>
          <p:nvPr/>
        </p:nvSpPr>
        <p:spPr bwMode="auto">
          <a:xfrm>
            <a:off x="2263378" y="6953250"/>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60" name="AutoShape 16"/>
          <p:cNvSpPr>
            <a:spLocks/>
          </p:cNvSpPr>
          <p:nvPr/>
        </p:nvSpPr>
        <p:spPr bwMode="auto">
          <a:xfrm>
            <a:off x="951310" y="7344966"/>
            <a:ext cx="3669506"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1" name="AutoShape 17"/>
          <p:cNvSpPr>
            <a:spLocks/>
          </p:cNvSpPr>
          <p:nvPr/>
        </p:nvSpPr>
        <p:spPr bwMode="auto">
          <a:xfrm>
            <a:off x="13695760" y="6892529"/>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62" name="AutoShape 18"/>
          <p:cNvSpPr>
            <a:spLocks/>
          </p:cNvSpPr>
          <p:nvPr/>
        </p:nvSpPr>
        <p:spPr bwMode="auto">
          <a:xfrm>
            <a:off x="13680282" y="7236619"/>
            <a:ext cx="365521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
        <p:nvSpPr>
          <p:cNvPr id="210963" name="AutoShape 19"/>
          <p:cNvSpPr>
            <a:spLocks/>
          </p:cNvSpPr>
          <p:nvPr/>
        </p:nvSpPr>
        <p:spPr bwMode="auto">
          <a:xfrm>
            <a:off x="12695635" y="9272588"/>
            <a:ext cx="23574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Your title Here</a:t>
            </a:r>
            <a:endParaRPr lang="en-US" sz="1800">
              <a:solidFill>
                <a:schemeClr val="tx2"/>
              </a:solidFill>
              <a:latin typeface="Roboto" charset="0"/>
              <a:ea typeface="ＭＳ Ｐゴシック" charset="0"/>
              <a:cs typeface="Roboto" charset="0"/>
              <a:sym typeface="Roboto" charset="0"/>
            </a:endParaRPr>
          </a:p>
        </p:txBody>
      </p:sp>
      <p:sp>
        <p:nvSpPr>
          <p:cNvPr id="210964" name="AutoShape 20"/>
          <p:cNvSpPr>
            <a:spLocks/>
          </p:cNvSpPr>
          <p:nvPr/>
        </p:nvSpPr>
        <p:spPr bwMode="auto">
          <a:xfrm>
            <a:off x="12680157" y="9615487"/>
            <a:ext cx="3655219" cy="976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explore dora offer words which don't be look slightly words</a:t>
            </a: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AutoShape 1"/>
          <p:cNvSpPr>
            <a:spLocks/>
          </p:cNvSpPr>
          <p:nvPr/>
        </p:nvSpPr>
        <p:spPr bwMode="auto">
          <a:xfrm>
            <a:off x="0" y="8961737"/>
            <a:ext cx="18288000" cy="4809032"/>
          </a:xfrm>
          <a:custGeom>
            <a:avLst/>
            <a:gdLst>
              <a:gd name="T0" fmla="*/ 12192000 w 21600"/>
              <a:gd name="T1" fmla="*/ 2447131 h 21600"/>
              <a:gd name="T2" fmla="*/ 12192000 w 21600"/>
              <a:gd name="T3" fmla="*/ 2447131 h 21600"/>
              <a:gd name="T4" fmla="*/ 12192000 w 21600"/>
              <a:gd name="T5" fmla="*/ 2447131 h 21600"/>
              <a:gd name="T6" fmla="*/ 12192000 w 21600"/>
              <a:gd name="T7" fmla="*/ 2447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211970" name="AutoShape 2"/>
          <p:cNvSpPr>
            <a:spLocks/>
          </p:cNvSpPr>
          <p:nvPr/>
        </p:nvSpPr>
        <p:spPr bwMode="auto">
          <a:xfrm>
            <a:off x="2241948" y="10423824"/>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bg1"/>
                </a:solidFill>
                <a:latin typeface="Roboto" charset="0"/>
                <a:ea typeface="ＭＳ Ｐゴシック" charset="0"/>
                <a:cs typeface="Roboto" charset="0"/>
                <a:sym typeface="Roboto" charset="0"/>
              </a:rPr>
              <a:t>Add Title here</a:t>
            </a:r>
            <a:endParaRPr lang="en-US" sz="1800" dirty="0">
              <a:solidFill>
                <a:schemeClr val="bg1"/>
              </a:solidFill>
              <a:latin typeface="Roboto" charset="0"/>
              <a:ea typeface="ＭＳ Ｐゴシック" charset="0"/>
              <a:cs typeface="Roboto" charset="0"/>
              <a:sym typeface="Roboto" charset="0"/>
            </a:endParaRPr>
          </a:p>
        </p:txBody>
      </p:sp>
      <p:sp>
        <p:nvSpPr>
          <p:cNvPr id="211971" name="AutoShape 3"/>
          <p:cNvSpPr>
            <a:spLocks/>
          </p:cNvSpPr>
          <p:nvPr/>
        </p:nvSpPr>
        <p:spPr bwMode="auto">
          <a:xfrm>
            <a:off x="2241948" y="10948889"/>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offer words which don't be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other by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a:t>
            </a:r>
          </a:p>
        </p:txBody>
      </p:sp>
      <p:sp>
        <p:nvSpPr>
          <p:cNvPr id="211972" name="AutoShape 4"/>
          <p:cNvSpPr>
            <a:spLocks/>
          </p:cNvSpPr>
          <p:nvPr/>
        </p:nvSpPr>
        <p:spPr bwMode="auto">
          <a:xfrm>
            <a:off x="7985523" y="10423824"/>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11973" name="AutoShape 5"/>
          <p:cNvSpPr>
            <a:spLocks/>
          </p:cNvSpPr>
          <p:nvPr/>
        </p:nvSpPr>
        <p:spPr bwMode="auto">
          <a:xfrm>
            <a:off x="7985523" y="10948889"/>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4" name="AutoShape 6"/>
          <p:cNvSpPr>
            <a:spLocks/>
          </p:cNvSpPr>
          <p:nvPr/>
        </p:nvSpPr>
        <p:spPr bwMode="auto">
          <a:xfrm>
            <a:off x="13727907" y="10423824"/>
            <a:ext cx="23693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bg1"/>
                </a:solidFill>
                <a:latin typeface="Roboto" charset="0"/>
                <a:ea typeface="ＭＳ Ｐゴシック" charset="0"/>
                <a:cs typeface="Roboto" charset="0"/>
                <a:sym typeface="Roboto" charset="0"/>
              </a:rPr>
              <a:t>Add Title here</a:t>
            </a:r>
            <a:endParaRPr lang="en-US" sz="1800">
              <a:solidFill>
                <a:schemeClr val="bg1"/>
              </a:solidFill>
              <a:latin typeface="Roboto" charset="0"/>
              <a:ea typeface="ＭＳ Ｐゴシック" charset="0"/>
              <a:cs typeface="Roboto" charset="0"/>
              <a:sym typeface="Roboto" charset="0"/>
            </a:endParaRPr>
          </a:p>
        </p:txBody>
      </p:sp>
      <p:sp>
        <p:nvSpPr>
          <p:cNvPr id="211975" name="AutoShape 7"/>
          <p:cNvSpPr>
            <a:spLocks/>
          </p:cNvSpPr>
          <p:nvPr/>
        </p:nvSpPr>
        <p:spPr bwMode="auto">
          <a:xfrm>
            <a:off x="13727907" y="10948889"/>
            <a:ext cx="3607594"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bg1"/>
                </a:solidFill>
                <a:latin typeface="Roboto Light" panose="02000000000000000000" pitchFamily="2" charset="0"/>
                <a:ea typeface="Roboto Light" panose="02000000000000000000" pitchFamily="2" charset="0"/>
                <a:cs typeface="Roboto" charset="0"/>
                <a:sym typeface="Roboto" charset="0"/>
              </a:rPr>
              <a:t>Randomised offer words which don't be look even slightly beration other by Randomised words</a:t>
            </a:r>
          </a:p>
        </p:txBody>
      </p:sp>
      <p:sp>
        <p:nvSpPr>
          <p:cNvPr id="211979" name="AutoShape 11"/>
          <p:cNvSpPr>
            <a:spLocks/>
          </p:cNvSpPr>
          <p:nvPr/>
        </p:nvSpPr>
        <p:spPr bwMode="auto">
          <a:xfrm>
            <a:off x="12837319" y="10416680"/>
            <a:ext cx="561975" cy="369094"/>
          </a:xfrm>
          <a:custGeom>
            <a:avLst/>
            <a:gdLst>
              <a:gd name="T0" fmla="*/ 374650 w 21600"/>
              <a:gd name="T1" fmla="*/ 246062 h 21600"/>
              <a:gd name="T2" fmla="*/ 374650 w 21600"/>
              <a:gd name="T3" fmla="*/ 246062 h 21600"/>
              <a:gd name="T4" fmla="*/ 374650 w 21600"/>
              <a:gd name="T5" fmla="*/ 246062 h 21600"/>
              <a:gd name="T6" fmla="*/ 374650 w 21600"/>
              <a:gd name="T7" fmla="*/ 2460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211980" name="AutoShape 12"/>
          <p:cNvSpPr>
            <a:spLocks/>
          </p:cNvSpPr>
          <p:nvPr/>
        </p:nvSpPr>
        <p:spPr bwMode="auto">
          <a:xfrm>
            <a:off x="6968729" y="10327383"/>
            <a:ext cx="561975" cy="516731"/>
          </a:xfrm>
          <a:custGeom>
            <a:avLst/>
            <a:gdLst>
              <a:gd name="T0" fmla="*/ 374650 w 21600"/>
              <a:gd name="T1" fmla="*/ 344488 h 21600"/>
              <a:gd name="T2" fmla="*/ 374650 w 21600"/>
              <a:gd name="T3" fmla="*/ 344488 h 21600"/>
              <a:gd name="T4" fmla="*/ 374650 w 21600"/>
              <a:gd name="T5" fmla="*/ 344488 h 21600"/>
              <a:gd name="T6" fmla="*/ 374650 w 21600"/>
              <a:gd name="T7" fmla="*/ 344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211981" name="AutoShape 13"/>
          <p:cNvSpPr>
            <a:spLocks/>
          </p:cNvSpPr>
          <p:nvPr/>
        </p:nvSpPr>
        <p:spPr bwMode="auto">
          <a:xfrm>
            <a:off x="1313260" y="10332145"/>
            <a:ext cx="542925" cy="491729"/>
          </a:xfrm>
          <a:custGeom>
            <a:avLst/>
            <a:gdLst>
              <a:gd name="T0" fmla="*/ 361950 w 21600"/>
              <a:gd name="T1" fmla="*/ 327819 h 21600"/>
              <a:gd name="T2" fmla="*/ 361950 w 21600"/>
              <a:gd name="T3" fmla="*/ 327819 h 21600"/>
              <a:gd name="T4" fmla="*/ 361950 w 21600"/>
              <a:gd name="T5" fmla="*/ 327819 h 21600"/>
              <a:gd name="T6" fmla="*/ 36195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211982" name="AutoShape 14"/>
          <p:cNvSpPr>
            <a:spLocks/>
          </p:cNvSpPr>
          <p:nvPr/>
        </p:nvSpPr>
        <p:spPr bwMode="auto">
          <a:xfrm>
            <a:off x="6359129" y="1776784"/>
            <a:ext cx="56209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chemeClr val="tx2"/>
                </a:solidFill>
                <a:latin typeface="Roboto" charset="0"/>
                <a:ea typeface="ＭＳ Ｐゴシック" charset="0"/>
                <a:cs typeface="Roboto" charset="0"/>
                <a:sym typeface="Roboto" charset="0"/>
              </a:rPr>
              <a:t>Media Social Network</a:t>
            </a:r>
            <a:endParaRPr lang="en-US" sz="1800" dirty="0">
              <a:solidFill>
                <a:schemeClr val="tx2"/>
              </a:solidFill>
              <a:latin typeface="Roboto" charset="0"/>
              <a:ea typeface="ＭＳ Ｐゴシック" charset="0"/>
              <a:cs typeface="Roboto" charset="0"/>
              <a:sym typeface="Roboto" charset="0"/>
            </a:endParaRPr>
          </a:p>
        </p:txBody>
      </p:sp>
      <p:sp>
        <p:nvSpPr>
          <p:cNvPr id="211983" name="AutoShape 15"/>
          <p:cNvSpPr>
            <a:spLocks/>
          </p:cNvSpPr>
          <p:nvPr/>
        </p:nvSpPr>
        <p:spPr bwMode="auto">
          <a:xfrm>
            <a:off x="6746081" y="2529259"/>
            <a:ext cx="4847036"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place your additional sub header here</a:t>
            </a:r>
          </a:p>
        </p:txBody>
      </p:sp>
      <p:sp>
        <p:nvSpPr>
          <p:cNvPr id="5" name="Picture Placeholder 4"/>
          <p:cNvSpPr>
            <a:spLocks noGrp="1"/>
          </p:cNvSpPr>
          <p:nvPr>
            <p:ph type="pic" sz="quarter" idx="10"/>
          </p:nvPr>
        </p:nvSpPr>
        <p:spPr/>
      </p:sp>
      <p:sp>
        <p:nvSpPr>
          <p:cNvPr id="6" name="Picture Placeholder 5"/>
          <p:cNvSpPr>
            <a:spLocks noGrp="1"/>
          </p:cNvSpPr>
          <p:nvPr>
            <p:ph type="pic" sz="quarter" idx="11"/>
          </p:nvPr>
        </p:nvSpPr>
        <p:spPr/>
      </p:sp>
      <p:sp>
        <p:nvSpPr>
          <p:cNvPr id="7" name="Picture Placeholder 6"/>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9525" y="0"/>
            <a:ext cx="18288000" cy="13716000"/>
          </a:xfrm>
          <a:prstGeom prst="rect">
            <a:avLst/>
          </a:prstGeom>
          <a:blipFill dpi="0" rotWithShape="1">
            <a:blip r:embed="rId2"/>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212994" name="AutoShape 2"/>
          <p:cNvSpPr>
            <a:spLocks/>
          </p:cNvSpPr>
          <p:nvPr/>
        </p:nvSpPr>
        <p:spPr bwMode="auto">
          <a:xfrm>
            <a:off x="0" y="7964091"/>
            <a:ext cx="18288000" cy="5751909"/>
          </a:xfrm>
          <a:custGeom>
            <a:avLst/>
            <a:gdLst>
              <a:gd name="T0" fmla="*/ 12192000 w 21600"/>
              <a:gd name="T1" fmla="*/ 3834606 h 21600"/>
              <a:gd name="T2" fmla="*/ 12192000 w 21600"/>
              <a:gd name="T3" fmla="*/ 3834606 h 21600"/>
              <a:gd name="T4" fmla="*/ 12192000 w 21600"/>
              <a:gd name="T5" fmla="*/ 3834606 h 21600"/>
              <a:gd name="T6" fmla="*/ 12192000 w 21600"/>
              <a:gd name="T7" fmla="*/ 3834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7018" y="0"/>
                  <a:pt x="3238" y="1237"/>
                  <a:pt x="0" y="3703"/>
                </a:cubicBezTo>
                <a:lnTo>
                  <a:pt x="0" y="21600"/>
                </a:lnTo>
                <a:lnTo>
                  <a:pt x="21600" y="21600"/>
                </a:lnTo>
                <a:lnTo>
                  <a:pt x="21600" y="3703"/>
                </a:lnTo>
                <a:cubicBezTo>
                  <a:pt x="18361" y="1237"/>
                  <a:pt x="14581" y="0"/>
                  <a:pt x="10800" y="0"/>
                </a:cubicBezTo>
                <a:close/>
              </a:path>
            </a:pathLst>
          </a:custGeom>
          <a:solidFill>
            <a:schemeClr val="accent5">
              <a:alpha val="89803"/>
            </a:schemeClr>
          </a:solidFill>
          <a:ln>
            <a:noFill/>
          </a:ln>
          <a:effectLst/>
          <a:extLst/>
        </p:spPr>
        <p:txBody>
          <a:bodyPr lIns="0" tIns="0" rIns="0" bIns="0" anchor="ctr"/>
          <a:lstStyle/>
          <a:p>
            <a:endParaRPr lang="id-ID" sz="1800"/>
          </a:p>
        </p:txBody>
      </p:sp>
      <p:sp>
        <p:nvSpPr>
          <p:cNvPr id="212995" name="AutoShape 3"/>
          <p:cNvSpPr>
            <a:spLocks/>
          </p:cNvSpPr>
          <p:nvPr/>
        </p:nvSpPr>
        <p:spPr bwMode="auto">
          <a:xfrm>
            <a:off x="14080332" y="7478316"/>
            <a:ext cx="1550194" cy="1550194"/>
          </a:xfrm>
          <a:custGeom>
            <a:avLst/>
            <a:gdLst>
              <a:gd name="T0" fmla="*/ 1033410 w 19679"/>
              <a:gd name="T1" fmla="*/ 1134346 h 19679"/>
              <a:gd name="T2" fmla="*/ 1033410 w 19679"/>
              <a:gd name="T3" fmla="*/ 1134346 h 19679"/>
              <a:gd name="T4" fmla="*/ 1033410 w 19679"/>
              <a:gd name="T5" fmla="*/ 1134346 h 19679"/>
              <a:gd name="T6" fmla="*/ 1033410 w 19679"/>
              <a:gd name="T7" fmla="*/ 1134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6" name="AutoShape 4"/>
          <p:cNvSpPr>
            <a:spLocks/>
          </p:cNvSpPr>
          <p:nvPr/>
        </p:nvSpPr>
        <p:spPr bwMode="auto">
          <a:xfrm>
            <a:off x="14519672" y="7962900"/>
            <a:ext cx="671513" cy="581025"/>
          </a:xfrm>
          <a:custGeom>
            <a:avLst/>
            <a:gdLst>
              <a:gd name="T0" fmla="*/ 447675 w 20288"/>
              <a:gd name="T1" fmla="*/ 433897 h 19972"/>
              <a:gd name="T2" fmla="*/ 447675 w 20288"/>
              <a:gd name="T3" fmla="*/ 433897 h 19972"/>
              <a:gd name="T4" fmla="*/ 447675 w 20288"/>
              <a:gd name="T5" fmla="*/ 433897 h 19972"/>
              <a:gd name="T6" fmla="*/ 447675 w 20288"/>
              <a:gd name="T7" fmla="*/ 433897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7" name="AutoShape 5"/>
          <p:cNvSpPr>
            <a:spLocks/>
          </p:cNvSpPr>
          <p:nvPr/>
        </p:nvSpPr>
        <p:spPr bwMode="auto">
          <a:xfrm>
            <a:off x="5267325" y="7222331"/>
            <a:ext cx="2063354" cy="2063354"/>
          </a:xfrm>
          <a:custGeom>
            <a:avLst/>
            <a:gdLst>
              <a:gd name="T0" fmla="*/ 1375499 w 19679"/>
              <a:gd name="T1" fmla="*/ 1509848 h 19679"/>
              <a:gd name="T2" fmla="*/ 1375499 w 19679"/>
              <a:gd name="T3" fmla="*/ 1509848 h 19679"/>
              <a:gd name="T4" fmla="*/ 1375499 w 19679"/>
              <a:gd name="T5" fmla="*/ 1509848 h 19679"/>
              <a:gd name="T6" fmla="*/ 1375499 w 19679"/>
              <a:gd name="T7" fmla="*/ 150984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8" name="AutoShape 6"/>
          <p:cNvSpPr>
            <a:spLocks/>
          </p:cNvSpPr>
          <p:nvPr/>
        </p:nvSpPr>
        <p:spPr bwMode="auto">
          <a:xfrm>
            <a:off x="5828110" y="7783116"/>
            <a:ext cx="941784" cy="940594"/>
          </a:xfrm>
          <a:custGeom>
            <a:avLst/>
            <a:gdLst>
              <a:gd name="T0" fmla="*/ 627856 w 21600"/>
              <a:gd name="T1" fmla="*/ 627063 h 21600"/>
              <a:gd name="T2" fmla="*/ 627856 w 21600"/>
              <a:gd name="T3" fmla="*/ 627063 h 21600"/>
              <a:gd name="T4" fmla="*/ 627856 w 21600"/>
              <a:gd name="T5" fmla="*/ 627063 h 21600"/>
              <a:gd name="T6" fmla="*/ 627856 w 21600"/>
              <a:gd name="T7" fmla="*/ 627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2999" name="AutoShape 7"/>
          <p:cNvSpPr>
            <a:spLocks/>
          </p:cNvSpPr>
          <p:nvPr/>
        </p:nvSpPr>
        <p:spPr bwMode="auto">
          <a:xfrm>
            <a:off x="2689623" y="7487841"/>
            <a:ext cx="1531144" cy="1531144"/>
          </a:xfrm>
          <a:custGeom>
            <a:avLst/>
            <a:gdLst>
              <a:gd name="T0" fmla="*/ 1020711 w 19679"/>
              <a:gd name="T1" fmla="*/ 1120406 h 19679"/>
              <a:gd name="T2" fmla="*/ 1020711 w 19679"/>
              <a:gd name="T3" fmla="*/ 1120406 h 19679"/>
              <a:gd name="T4" fmla="*/ 1020711 w 19679"/>
              <a:gd name="T5" fmla="*/ 1120406 h 19679"/>
              <a:gd name="T6" fmla="*/ 1020711 w 19679"/>
              <a:gd name="T7" fmla="*/ 11204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0" name="AutoShape 8"/>
          <p:cNvSpPr>
            <a:spLocks/>
          </p:cNvSpPr>
          <p:nvPr/>
        </p:nvSpPr>
        <p:spPr bwMode="auto">
          <a:xfrm>
            <a:off x="3149204" y="7954566"/>
            <a:ext cx="611981" cy="598884"/>
          </a:xfrm>
          <a:custGeom>
            <a:avLst/>
            <a:gdLst>
              <a:gd name="T0" fmla="*/ 407988 w 21600"/>
              <a:gd name="T1" fmla="*/ 399256 h 21600"/>
              <a:gd name="T2" fmla="*/ 407988 w 21600"/>
              <a:gd name="T3" fmla="*/ 399256 h 21600"/>
              <a:gd name="T4" fmla="*/ 407988 w 21600"/>
              <a:gd name="T5" fmla="*/ 399256 h 21600"/>
              <a:gd name="T6" fmla="*/ 407988 w 21600"/>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1" name="AutoShape 9"/>
          <p:cNvSpPr>
            <a:spLocks/>
          </p:cNvSpPr>
          <p:nvPr/>
        </p:nvSpPr>
        <p:spPr bwMode="auto">
          <a:xfrm>
            <a:off x="10966848" y="7217569"/>
            <a:ext cx="2072878" cy="2072879"/>
          </a:xfrm>
          <a:custGeom>
            <a:avLst/>
            <a:gdLst>
              <a:gd name="T0" fmla="*/ 1381848 w 19679"/>
              <a:gd name="T1" fmla="*/ 1516817 h 19679"/>
              <a:gd name="T2" fmla="*/ 1381848 w 19679"/>
              <a:gd name="T3" fmla="*/ 1516817 h 19679"/>
              <a:gd name="T4" fmla="*/ 1381848 w 19679"/>
              <a:gd name="T5" fmla="*/ 1516817 h 19679"/>
              <a:gd name="T6" fmla="*/ 1381848 w 19679"/>
              <a:gd name="T7" fmla="*/ 1516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2" name="AutoShape 10"/>
          <p:cNvSpPr>
            <a:spLocks/>
          </p:cNvSpPr>
          <p:nvPr/>
        </p:nvSpPr>
        <p:spPr bwMode="auto">
          <a:xfrm>
            <a:off x="11532394" y="7925991"/>
            <a:ext cx="906066" cy="617934"/>
          </a:xfrm>
          <a:custGeom>
            <a:avLst/>
            <a:gdLst>
              <a:gd name="T0" fmla="*/ 604044 w 21600"/>
              <a:gd name="T1" fmla="*/ 413451 h 19017"/>
              <a:gd name="T2" fmla="*/ 604044 w 21600"/>
              <a:gd name="T3" fmla="*/ 413451 h 19017"/>
              <a:gd name="T4" fmla="*/ 604044 w 21600"/>
              <a:gd name="T5" fmla="*/ 413451 h 19017"/>
              <a:gd name="T6" fmla="*/ 604044 w 21600"/>
              <a:gd name="T7" fmla="*/ 413451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3" name="AutoShape 11"/>
          <p:cNvSpPr>
            <a:spLocks/>
          </p:cNvSpPr>
          <p:nvPr/>
        </p:nvSpPr>
        <p:spPr bwMode="auto">
          <a:xfrm>
            <a:off x="7929562" y="7031831"/>
            <a:ext cx="2443163" cy="2444354"/>
          </a:xfrm>
          <a:custGeom>
            <a:avLst/>
            <a:gdLst>
              <a:gd name="T0" fmla="*/ 1628692 w 19679"/>
              <a:gd name="T1" fmla="*/ 1788642 h 19679"/>
              <a:gd name="T2" fmla="*/ 1628692 w 19679"/>
              <a:gd name="T3" fmla="*/ 1788642 h 19679"/>
              <a:gd name="T4" fmla="*/ 1628692 w 19679"/>
              <a:gd name="T5" fmla="*/ 1788642 h 19679"/>
              <a:gd name="T6" fmla="*/ 1628692 w 19679"/>
              <a:gd name="T7" fmla="*/ 1788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4" name="AutoShape 12"/>
          <p:cNvSpPr>
            <a:spLocks/>
          </p:cNvSpPr>
          <p:nvPr/>
        </p:nvSpPr>
        <p:spPr bwMode="auto">
          <a:xfrm>
            <a:off x="8845154" y="7620000"/>
            <a:ext cx="611981" cy="1266825"/>
          </a:xfrm>
          <a:custGeom>
            <a:avLst/>
            <a:gdLst>
              <a:gd name="T0" fmla="*/ 407988 w 21600"/>
              <a:gd name="T1" fmla="*/ 885766 h 21085"/>
              <a:gd name="T2" fmla="*/ 407988 w 21600"/>
              <a:gd name="T3" fmla="*/ 885766 h 21085"/>
              <a:gd name="T4" fmla="*/ 407988 w 21600"/>
              <a:gd name="T5" fmla="*/ 885766 h 21085"/>
              <a:gd name="T6" fmla="*/ 407988 w 21600"/>
              <a:gd name="T7" fmla="*/ 885766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13005" name="AutoShape 13"/>
          <p:cNvSpPr>
            <a:spLocks/>
          </p:cNvSpPr>
          <p:nvPr/>
        </p:nvSpPr>
        <p:spPr bwMode="auto">
          <a:xfrm>
            <a:off x="8402241" y="11268075"/>
            <a:ext cx="7228284"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rgbClr val="FFFFFF"/>
                </a:solidFill>
                <a:latin typeface="Roboto Light" panose="02000000000000000000" pitchFamily="2" charset="0"/>
                <a:ea typeface="Roboto Light" panose="02000000000000000000" pitchFamily="2" charset="0"/>
              </a:rPr>
              <a:t>Look at me I'm as helpless as a kitten up a tree, And I feel like I'm </a:t>
            </a:r>
            <a:r>
              <a:rPr lang="en-US" sz="1800" dirty="0" err="1">
                <a:solidFill>
                  <a:srgbClr val="FFFFFF"/>
                </a:solidFill>
                <a:latin typeface="Roboto Light" panose="02000000000000000000" pitchFamily="2" charset="0"/>
                <a:ea typeface="Roboto Light" panose="02000000000000000000" pitchFamily="2" charset="0"/>
              </a:rPr>
              <a:t>clingin</a:t>
            </a:r>
            <a:r>
              <a:rPr lang="en-US" sz="1800" dirty="0">
                <a:solidFill>
                  <a:srgbClr val="FFFFFF"/>
                </a:solidFill>
                <a:latin typeface="Roboto Light" panose="02000000000000000000" pitchFamily="2" charset="0"/>
                <a:ea typeface="Roboto Light" panose="02000000000000000000" pitchFamily="2" charset="0"/>
              </a:rPr>
              <a:t>' to a cloud, I can' t  get misty, just holding your hand. Walk my way, And a thousand </a:t>
            </a:r>
            <a:r>
              <a:rPr lang="en-US" sz="1800" dirty="0" err="1">
                <a:solidFill>
                  <a:srgbClr val="FFFFFF"/>
                </a:solidFill>
                <a:latin typeface="Roboto Light" panose="02000000000000000000" pitchFamily="2" charset="0"/>
                <a:ea typeface="Roboto Light" panose="02000000000000000000" pitchFamily="2" charset="0"/>
              </a:rPr>
              <a:t>violin'm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clingin</a:t>
            </a:r>
            <a:r>
              <a:rPr lang="en-US" sz="1800" dirty="0">
                <a:solidFill>
                  <a:srgbClr val="FFFFFF"/>
                </a:solidFill>
                <a:latin typeface="Roboto Light" panose="02000000000000000000" pitchFamily="2" charset="0"/>
                <a:ea typeface="Roboto Light" panose="02000000000000000000" pitchFamily="2" charset="0"/>
              </a:rPr>
              <a:t>' to a cloud, I can' t understand  get misty, just holding your hand. Walk my violins begin to play</a:t>
            </a:r>
            <a:endParaRPr lang="en-US" sz="1800" dirty="0">
              <a:latin typeface="Roboto Light" panose="02000000000000000000" pitchFamily="2" charset="0"/>
              <a:ea typeface="Roboto Light" panose="02000000000000000000" pitchFamily="2" charset="0"/>
            </a:endParaRPr>
          </a:p>
        </p:txBody>
      </p:sp>
      <p:sp>
        <p:nvSpPr>
          <p:cNvPr id="213006" name="AutoShape 14"/>
          <p:cNvSpPr>
            <a:spLocks/>
          </p:cNvSpPr>
          <p:nvPr/>
        </p:nvSpPr>
        <p:spPr bwMode="auto">
          <a:xfrm>
            <a:off x="2911078" y="9180910"/>
            <a:ext cx="107037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25%</a:t>
            </a:r>
            <a:endParaRPr lang="en-US" sz="1800">
              <a:latin typeface="Roboto" charset="0"/>
              <a:ea typeface="ＭＳ Ｐゴシック" charset="0"/>
              <a:cs typeface="Roboto" charset="0"/>
              <a:sym typeface="Roboto" charset="0"/>
            </a:endParaRPr>
          </a:p>
        </p:txBody>
      </p:sp>
      <p:sp>
        <p:nvSpPr>
          <p:cNvPr id="213007" name="AutoShape 15"/>
          <p:cNvSpPr>
            <a:spLocks/>
          </p:cNvSpPr>
          <p:nvPr/>
        </p:nvSpPr>
        <p:spPr bwMode="auto">
          <a:xfrm>
            <a:off x="5754291" y="9447610"/>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84%</a:t>
            </a:r>
            <a:endParaRPr lang="en-US" sz="1800">
              <a:latin typeface="Roboto" charset="0"/>
              <a:ea typeface="ＭＳ Ｐゴシック" charset="0"/>
              <a:cs typeface="Roboto" charset="0"/>
              <a:sym typeface="Roboto" charset="0"/>
            </a:endParaRPr>
          </a:p>
        </p:txBody>
      </p:sp>
      <p:sp>
        <p:nvSpPr>
          <p:cNvPr id="213008" name="AutoShape 16"/>
          <p:cNvSpPr>
            <a:spLocks/>
          </p:cNvSpPr>
          <p:nvPr/>
        </p:nvSpPr>
        <p:spPr bwMode="auto">
          <a:xfrm>
            <a:off x="8598694" y="9613106"/>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42%</a:t>
            </a:r>
            <a:endParaRPr lang="en-US" sz="1800">
              <a:latin typeface="Roboto" charset="0"/>
              <a:ea typeface="ＭＳ Ｐゴシック" charset="0"/>
              <a:cs typeface="Roboto" charset="0"/>
              <a:sym typeface="Roboto" charset="0"/>
            </a:endParaRPr>
          </a:p>
        </p:txBody>
      </p:sp>
      <p:sp>
        <p:nvSpPr>
          <p:cNvPr id="213009" name="AutoShape 17"/>
          <p:cNvSpPr>
            <a:spLocks/>
          </p:cNvSpPr>
          <p:nvPr/>
        </p:nvSpPr>
        <p:spPr bwMode="auto">
          <a:xfrm>
            <a:off x="11458575" y="9447610"/>
            <a:ext cx="10715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30%</a:t>
            </a:r>
            <a:endParaRPr lang="en-US" sz="1800">
              <a:latin typeface="Roboto" charset="0"/>
              <a:ea typeface="ＭＳ Ｐゴシック" charset="0"/>
              <a:cs typeface="Roboto" charset="0"/>
              <a:sym typeface="Roboto" charset="0"/>
            </a:endParaRPr>
          </a:p>
        </p:txBody>
      </p:sp>
      <p:sp>
        <p:nvSpPr>
          <p:cNvPr id="213010" name="AutoShape 18"/>
          <p:cNvSpPr>
            <a:spLocks/>
          </p:cNvSpPr>
          <p:nvPr/>
        </p:nvSpPr>
        <p:spPr bwMode="auto">
          <a:xfrm>
            <a:off x="14319647" y="9180910"/>
            <a:ext cx="107037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12%</a:t>
            </a:r>
            <a:endParaRPr lang="en-US" sz="1800">
              <a:latin typeface="Roboto" charset="0"/>
              <a:ea typeface="ＭＳ Ｐゴシック" charset="0"/>
              <a:cs typeface="Roboto" charset="0"/>
              <a:sym typeface="Roboto" charset="0"/>
            </a:endParaRPr>
          </a:p>
        </p:txBody>
      </p:sp>
      <p:sp>
        <p:nvSpPr>
          <p:cNvPr id="213011" name="AutoShape 19"/>
          <p:cNvSpPr>
            <a:spLocks/>
          </p:cNvSpPr>
          <p:nvPr/>
        </p:nvSpPr>
        <p:spPr bwMode="auto">
          <a:xfrm>
            <a:off x="2689623" y="11076385"/>
            <a:ext cx="4960144" cy="150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rgbClr val="FFFFFF"/>
                </a:solidFill>
                <a:latin typeface="Roboto" charset="0"/>
                <a:ea typeface="ＭＳ Ｐゴシック" charset="0"/>
                <a:cs typeface="Roboto" charset="0"/>
                <a:sym typeface="Roboto" charset="0"/>
              </a:rPr>
              <a:t>Social Media says and Survey</a:t>
            </a: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decel="66000" fill="hold" grpId="0" nodeType="afterEffect">
                                  <p:stCondLst>
                                    <p:cond delay="0"/>
                                  </p:stCondLst>
                                  <p:childTnLst>
                                    <p:set>
                                      <p:cBhvr>
                                        <p:cTn id="6" dur="1" fill="hold">
                                          <p:stCondLst>
                                            <p:cond delay="0"/>
                                          </p:stCondLst>
                                        </p:cTn>
                                        <p:tgtEl>
                                          <p:spTgt spid="212994"/>
                                        </p:tgtEl>
                                        <p:attrNameLst>
                                          <p:attrName>style.visibility</p:attrName>
                                        </p:attrNameLst>
                                      </p:cBhvr>
                                      <p:to>
                                        <p:strVal val="visible"/>
                                      </p:to>
                                    </p:set>
                                    <p:anim calcmode="lin" valueType="num">
                                      <p:cBhvr additive="base">
                                        <p:cTn id="7" dur="500" fill="hold"/>
                                        <p:tgtEl>
                                          <p:spTgt spid="212994"/>
                                        </p:tgtEl>
                                        <p:attrNameLst>
                                          <p:attrName>ppt_x</p:attrName>
                                        </p:attrNameLst>
                                      </p:cBhvr>
                                      <p:tavLst>
                                        <p:tav tm="0">
                                          <p:val>
                                            <p:strVal val="#ppt_x"/>
                                          </p:val>
                                        </p:tav>
                                        <p:tav tm="100000">
                                          <p:val>
                                            <p:strVal val="#ppt_x"/>
                                          </p:val>
                                        </p:tav>
                                      </p:tavLst>
                                    </p:anim>
                                    <p:anim calcmode="lin" valueType="num">
                                      <p:cBhvr additive="base">
                                        <p:cTn id="8" dur="500" fill="hold"/>
                                        <p:tgtEl>
                                          <p:spTgt spid="21299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213003"/>
                                        </p:tgtEl>
                                        <p:attrNameLst>
                                          <p:attrName>style.visibility</p:attrName>
                                        </p:attrNameLst>
                                      </p:cBhvr>
                                      <p:to>
                                        <p:strVal val="visible"/>
                                      </p:to>
                                    </p:set>
                                    <p:anim calcmode="lin" valueType="num">
                                      <p:cBhvr additive="base">
                                        <p:cTn id="12" dur="500" fill="hold"/>
                                        <p:tgtEl>
                                          <p:spTgt spid="213003"/>
                                        </p:tgtEl>
                                        <p:attrNameLst>
                                          <p:attrName>ppt_x</p:attrName>
                                        </p:attrNameLst>
                                      </p:cBhvr>
                                      <p:tavLst>
                                        <p:tav tm="0">
                                          <p:val>
                                            <p:strVal val="#ppt_x"/>
                                          </p:val>
                                        </p:tav>
                                        <p:tav tm="100000">
                                          <p:val>
                                            <p:strVal val="#ppt_x"/>
                                          </p:val>
                                        </p:tav>
                                      </p:tavLst>
                                    </p:anim>
                                    <p:anim calcmode="lin" valueType="num">
                                      <p:cBhvr additive="base">
                                        <p:cTn id="13" dur="500" fill="hold"/>
                                        <p:tgtEl>
                                          <p:spTgt spid="21300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300"/>
                                  </p:stCondLst>
                                  <p:childTnLst>
                                    <p:set>
                                      <p:cBhvr>
                                        <p:cTn id="15" dur="1" fill="hold">
                                          <p:stCondLst>
                                            <p:cond delay="0"/>
                                          </p:stCondLst>
                                        </p:cTn>
                                        <p:tgtEl>
                                          <p:spTgt spid="213001"/>
                                        </p:tgtEl>
                                        <p:attrNameLst>
                                          <p:attrName>style.visibility</p:attrName>
                                        </p:attrNameLst>
                                      </p:cBhvr>
                                      <p:to>
                                        <p:strVal val="visible"/>
                                      </p:to>
                                    </p:set>
                                    <p:anim calcmode="lin" valueType="num">
                                      <p:cBhvr additive="base">
                                        <p:cTn id="16" dur="500" fill="hold"/>
                                        <p:tgtEl>
                                          <p:spTgt spid="213001"/>
                                        </p:tgtEl>
                                        <p:attrNameLst>
                                          <p:attrName>ppt_x</p:attrName>
                                        </p:attrNameLst>
                                      </p:cBhvr>
                                      <p:tavLst>
                                        <p:tav tm="0">
                                          <p:val>
                                            <p:strVal val="#ppt_x"/>
                                          </p:val>
                                        </p:tav>
                                        <p:tav tm="100000">
                                          <p:val>
                                            <p:strVal val="#ppt_x"/>
                                          </p:val>
                                        </p:tav>
                                      </p:tavLst>
                                    </p:anim>
                                    <p:anim calcmode="lin" valueType="num">
                                      <p:cBhvr additive="base">
                                        <p:cTn id="17" dur="500" fill="hold"/>
                                        <p:tgtEl>
                                          <p:spTgt spid="213001"/>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400"/>
                                  </p:stCondLst>
                                  <p:childTnLst>
                                    <p:set>
                                      <p:cBhvr>
                                        <p:cTn id="19" dur="1" fill="hold">
                                          <p:stCondLst>
                                            <p:cond delay="0"/>
                                          </p:stCondLst>
                                        </p:cTn>
                                        <p:tgtEl>
                                          <p:spTgt spid="212997"/>
                                        </p:tgtEl>
                                        <p:attrNameLst>
                                          <p:attrName>style.visibility</p:attrName>
                                        </p:attrNameLst>
                                      </p:cBhvr>
                                      <p:to>
                                        <p:strVal val="visible"/>
                                      </p:to>
                                    </p:set>
                                    <p:anim calcmode="lin" valueType="num">
                                      <p:cBhvr additive="base">
                                        <p:cTn id="20" dur="500" fill="hold"/>
                                        <p:tgtEl>
                                          <p:spTgt spid="212997"/>
                                        </p:tgtEl>
                                        <p:attrNameLst>
                                          <p:attrName>ppt_x</p:attrName>
                                        </p:attrNameLst>
                                      </p:cBhvr>
                                      <p:tavLst>
                                        <p:tav tm="0">
                                          <p:val>
                                            <p:strVal val="#ppt_x"/>
                                          </p:val>
                                        </p:tav>
                                        <p:tav tm="100000">
                                          <p:val>
                                            <p:strVal val="#ppt_x"/>
                                          </p:val>
                                        </p:tav>
                                      </p:tavLst>
                                    </p:anim>
                                    <p:anim calcmode="lin" valueType="num">
                                      <p:cBhvr additive="base">
                                        <p:cTn id="21" dur="500" fill="hold"/>
                                        <p:tgtEl>
                                          <p:spTgt spid="212997"/>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700"/>
                                  </p:stCondLst>
                                  <p:childTnLst>
                                    <p:set>
                                      <p:cBhvr>
                                        <p:cTn id="23" dur="1" fill="hold">
                                          <p:stCondLst>
                                            <p:cond delay="0"/>
                                          </p:stCondLst>
                                        </p:cTn>
                                        <p:tgtEl>
                                          <p:spTgt spid="212995"/>
                                        </p:tgtEl>
                                        <p:attrNameLst>
                                          <p:attrName>style.visibility</p:attrName>
                                        </p:attrNameLst>
                                      </p:cBhvr>
                                      <p:to>
                                        <p:strVal val="visible"/>
                                      </p:to>
                                    </p:set>
                                    <p:anim calcmode="lin" valueType="num">
                                      <p:cBhvr additive="base">
                                        <p:cTn id="24" dur="500" fill="hold"/>
                                        <p:tgtEl>
                                          <p:spTgt spid="212995"/>
                                        </p:tgtEl>
                                        <p:attrNameLst>
                                          <p:attrName>ppt_x</p:attrName>
                                        </p:attrNameLst>
                                      </p:cBhvr>
                                      <p:tavLst>
                                        <p:tav tm="0">
                                          <p:val>
                                            <p:strVal val="#ppt_x"/>
                                          </p:val>
                                        </p:tav>
                                        <p:tav tm="100000">
                                          <p:val>
                                            <p:strVal val="#ppt_x"/>
                                          </p:val>
                                        </p:tav>
                                      </p:tavLst>
                                    </p:anim>
                                    <p:anim calcmode="lin" valueType="num">
                                      <p:cBhvr additive="base">
                                        <p:cTn id="25" dur="500" fill="hold"/>
                                        <p:tgtEl>
                                          <p:spTgt spid="212995"/>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000"/>
                                  </p:stCondLst>
                                  <p:childTnLst>
                                    <p:set>
                                      <p:cBhvr>
                                        <p:cTn id="27" dur="1" fill="hold">
                                          <p:stCondLst>
                                            <p:cond delay="0"/>
                                          </p:stCondLst>
                                        </p:cTn>
                                        <p:tgtEl>
                                          <p:spTgt spid="212999"/>
                                        </p:tgtEl>
                                        <p:attrNameLst>
                                          <p:attrName>style.visibility</p:attrName>
                                        </p:attrNameLst>
                                      </p:cBhvr>
                                      <p:to>
                                        <p:strVal val="visible"/>
                                      </p:to>
                                    </p:set>
                                    <p:anim calcmode="lin" valueType="num">
                                      <p:cBhvr additive="base">
                                        <p:cTn id="28" dur="500" fill="hold"/>
                                        <p:tgtEl>
                                          <p:spTgt spid="212999"/>
                                        </p:tgtEl>
                                        <p:attrNameLst>
                                          <p:attrName>ppt_x</p:attrName>
                                        </p:attrNameLst>
                                      </p:cBhvr>
                                      <p:tavLst>
                                        <p:tav tm="0">
                                          <p:val>
                                            <p:strVal val="#ppt_x"/>
                                          </p:val>
                                        </p:tav>
                                        <p:tav tm="100000">
                                          <p:val>
                                            <p:strVal val="#ppt_x"/>
                                          </p:val>
                                        </p:tav>
                                      </p:tavLst>
                                    </p:anim>
                                    <p:anim calcmode="lin" valueType="num">
                                      <p:cBhvr additive="base">
                                        <p:cTn id="29" dur="500" fill="hold"/>
                                        <p:tgtEl>
                                          <p:spTgt spid="212999"/>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213004"/>
                                        </p:tgtEl>
                                        <p:attrNameLst>
                                          <p:attrName>style.visibility</p:attrName>
                                        </p:attrNameLst>
                                      </p:cBhvr>
                                      <p:to>
                                        <p:strVal val="visible"/>
                                      </p:to>
                                    </p:set>
                                    <p:animEffect transition="in" filter="fade">
                                      <p:cBhvr>
                                        <p:cTn id="33" dur="500"/>
                                        <p:tgtEl>
                                          <p:spTgt spid="213004"/>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12998"/>
                                        </p:tgtEl>
                                        <p:attrNameLst>
                                          <p:attrName>style.visibility</p:attrName>
                                        </p:attrNameLst>
                                      </p:cBhvr>
                                      <p:to>
                                        <p:strVal val="visible"/>
                                      </p:to>
                                    </p:set>
                                    <p:animEffect transition="in" filter="fade">
                                      <p:cBhvr>
                                        <p:cTn id="36" dur="500"/>
                                        <p:tgtEl>
                                          <p:spTgt spid="21299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3002"/>
                                        </p:tgtEl>
                                        <p:attrNameLst>
                                          <p:attrName>style.visibility</p:attrName>
                                        </p:attrNameLst>
                                      </p:cBhvr>
                                      <p:to>
                                        <p:strVal val="visible"/>
                                      </p:to>
                                    </p:set>
                                    <p:animEffect transition="in" filter="fade">
                                      <p:cBhvr>
                                        <p:cTn id="39" dur="500"/>
                                        <p:tgtEl>
                                          <p:spTgt spid="21300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000"/>
                                        </p:tgtEl>
                                        <p:attrNameLst>
                                          <p:attrName>style.visibility</p:attrName>
                                        </p:attrNameLst>
                                      </p:cBhvr>
                                      <p:to>
                                        <p:strVal val="visible"/>
                                      </p:to>
                                    </p:set>
                                    <p:animEffect transition="in" filter="fade">
                                      <p:cBhvr>
                                        <p:cTn id="42" dur="500"/>
                                        <p:tgtEl>
                                          <p:spTgt spid="21300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12996"/>
                                        </p:tgtEl>
                                        <p:attrNameLst>
                                          <p:attrName>style.visibility</p:attrName>
                                        </p:attrNameLst>
                                      </p:cBhvr>
                                      <p:to>
                                        <p:strVal val="visible"/>
                                      </p:to>
                                    </p:set>
                                    <p:animEffect transition="in" filter="fade">
                                      <p:cBhvr>
                                        <p:cTn id="45" dur="500"/>
                                        <p:tgtEl>
                                          <p:spTgt spid="212996"/>
                                        </p:tgtEl>
                                      </p:cBhvr>
                                    </p:animEffect>
                                  </p:childTnLst>
                                </p:cTn>
                              </p:par>
                            </p:childTnLst>
                          </p:cTn>
                        </p:par>
                        <p:par>
                          <p:cTn id="46" fill="hold" nodeType="afterGroup">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213006"/>
                                        </p:tgtEl>
                                        <p:attrNameLst>
                                          <p:attrName>style.visibility</p:attrName>
                                        </p:attrNameLst>
                                      </p:cBhvr>
                                      <p:to>
                                        <p:strVal val="visible"/>
                                      </p:to>
                                    </p:set>
                                    <p:animEffect transition="in" filter="fade">
                                      <p:cBhvr>
                                        <p:cTn id="49" dur="400"/>
                                        <p:tgtEl>
                                          <p:spTgt spid="213006"/>
                                        </p:tgtEl>
                                      </p:cBhvr>
                                    </p:animEffect>
                                  </p:childTnLst>
                                </p:cTn>
                              </p:par>
                            </p:childTnLst>
                          </p:cTn>
                        </p:par>
                        <p:par>
                          <p:cTn id="50" fill="hold" nodeType="afterGroup">
                            <p:stCondLst>
                              <p:cond delay="2900"/>
                            </p:stCondLst>
                            <p:childTnLst>
                              <p:par>
                                <p:cTn id="51" presetID="10" presetClass="entr" presetSubtype="0" fill="hold" grpId="0" nodeType="afterEffect">
                                  <p:stCondLst>
                                    <p:cond delay="0"/>
                                  </p:stCondLst>
                                  <p:childTnLst>
                                    <p:set>
                                      <p:cBhvr>
                                        <p:cTn id="52" dur="1" fill="hold">
                                          <p:stCondLst>
                                            <p:cond delay="0"/>
                                          </p:stCondLst>
                                        </p:cTn>
                                        <p:tgtEl>
                                          <p:spTgt spid="213010"/>
                                        </p:tgtEl>
                                        <p:attrNameLst>
                                          <p:attrName>style.visibility</p:attrName>
                                        </p:attrNameLst>
                                      </p:cBhvr>
                                      <p:to>
                                        <p:strVal val="visible"/>
                                      </p:to>
                                    </p:set>
                                    <p:animEffect transition="in" filter="fade">
                                      <p:cBhvr>
                                        <p:cTn id="53" dur="400"/>
                                        <p:tgtEl>
                                          <p:spTgt spid="213010"/>
                                        </p:tgtEl>
                                      </p:cBhvr>
                                    </p:animEffect>
                                  </p:childTnLst>
                                </p:cTn>
                              </p:par>
                            </p:childTnLst>
                          </p:cTn>
                        </p:par>
                        <p:par>
                          <p:cTn id="54" fill="hold" nodeType="afterGroup">
                            <p:stCondLst>
                              <p:cond delay="3300"/>
                            </p:stCondLst>
                            <p:childTnLst>
                              <p:par>
                                <p:cTn id="55" presetID="10" presetClass="entr" presetSubtype="0" fill="hold" grpId="0" nodeType="afterEffect">
                                  <p:stCondLst>
                                    <p:cond delay="0"/>
                                  </p:stCondLst>
                                  <p:childTnLst>
                                    <p:set>
                                      <p:cBhvr>
                                        <p:cTn id="56" dur="1" fill="hold">
                                          <p:stCondLst>
                                            <p:cond delay="0"/>
                                          </p:stCondLst>
                                        </p:cTn>
                                        <p:tgtEl>
                                          <p:spTgt spid="213007"/>
                                        </p:tgtEl>
                                        <p:attrNameLst>
                                          <p:attrName>style.visibility</p:attrName>
                                        </p:attrNameLst>
                                      </p:cBhvr>
                                      <p:to>
                                        <p:strVal val="visible"/>
                                      </p:to>
                                    </p:set>
                                    <p:animEffect transition="in" filter="fade">
                                      <p:cBhvr>
                                        <p:cTn id="57" dur="400"/>
                                        <p:tgtEl>
                                          <p:spTgt spid="213007"/>
                                        </p:tgtEl>
                                      </p:cBhvr>
                                    </p:animEffect>
                                  </p:childTnLst>
                                </p:cTn>
                              </p:par>
                            </p:childTnLst>
                          </p:cTn>
                        </p:par>
                        <p:par>
                          <p:cTn id="58" fill="hold" nodeType="afterGroup">
                            <p:stCondLst>
                              <p:cond delay="3700"/>
                            </p:stCondLst>
                            <p:childTnLst>
                              <p:par>
                                <p:cTn id="59" presetID="10" presetClass="entr" presetSubtype="0" fill="hold" grpId="0" nodeType="afterEffect">
                                  <p:stCondLst>
                                    <p:cond delay="0"/>
                                  </p:stCondLst>
                                  <p:childTnLst>
                                    <p:set>
                                      <p:cBhvr>
                                        <p:cTn id="60" dur="1" fill="hold">
                                          <p:stCondLst>
                                            <p:cond delay="0"/>
                                          </p:stCondLst>
                                        </p:cTn>
                                        <p:tgtEl>
                                          <p:spTgt spid="213009"/>
                                        </p:tgtEl>
                                        <p:attrNameLst>
                                          <p:attrName>style.visibility</p:attrName>
                                        </p:attrNameLst>
                                      </p:cBhvr>
                                      <p:to>
                                        <p:strVal val="visible"/>
                                      </p:to>
                                    </p:set>
                                    <p:animEffect transition="in" filter="fade">
                                      <p:cBhvr>
                                        <p:cTn id="61" dur="400"/>
                                        <p:tgtEl>
                                          <p:spTgt spid="213009"/>
                                        </p:tgtEl>
                                      </p:cBhvr>
                                    </p:animEffect>
                                  </p:childTnLst>
                                </p:cTn>
                              </p:par>
                            </p:childTnLst>
                          </p:cTn>
                        </p:par>
                        <p:par>
                          <p:cTn id="62" fill="hold" nodeType="afterGroup">
                            <p:stCondLst>
                              <p:cond delay="4100"/>
                            </p:stCondLst>
                            <p:childTnLst>
                              <p:par>
                                <p:cTn id="63" presetID="10" presetClass="entr" presetSubtype="0" fill="hold" grpId="0" nodeType="afterEffect">
                                  <p:stCondLst>
                                    <p:cond delay="0"/>
                                  </p:stCondLst>
                                  <p:childTnLst>
                                    <p:set>
                                      <p:cBhvr>
                                        <p:cTn id="64" dur="1" fill="hold">
                                          <p:stCondLst>
                                            <p:cond delay="0"/>
                                          </p:stCondLst>
                                        </p:cTn>
                                        <p:tgtEl>
                                          <p:spTgt spid="213008"/>
                                        </p:tgtEl>
                                        <p:attrNameLst>
                                          <p:attrName>style.visibility</p:attrName>
                                        </p:attrNameLst>
                                      </p:cBhvr>
                                      <p:to>
                                        <p:strVal val="visible"/>
                                      </p:to>
                                    </p:set>
                                    <p:animEffect transition="in" filter="fade">
                                      <p:cBhvr>
                                        <p:cTn id="65" dur="400"/>
                                        <p:tgtEl>
                                          <p:spTgt spid="213008"/>
                                        </p:tgtEl>
                                      </p:cBhvr>
                                    </p:animEffect>
                                  </p:childTnLst>
                                </p:cTn>
                              </p:par>
                            </p:childTnLst>
                          </p:cTn>
                        </p:par>
                        <p:par>
                          <p:cTn id="66" fill="hold" nodeType="afterGroup">
                            <p:stCondLst>
                              <p:cond delay="4500"/>
                            </p:stCondLst>
                            <p:childTnLst>
                              <p:par>
                                <p:cTn id="67" presetID="10" presetClass="entr" presetSubtype="0" fill="hold" grpId="0" nodeType="afterEffect">
                                  <p:stCondLst>
                                    <p:cond delay="0"/>
                                  </p:stCondLst>
                                  <p:childTnLst>
                                    <p:set>
                                      <p:cBhvr>
                                        <p:cTn id="68" dur="1" fill="hold">
                                          <p:stCondLst>
                                            <p:cond delay="0"/>
                                          </p:stCondLst>
                                        </p:cTn>
                                        <p:tgtEl>
                                          <p:spTgt spid="213011"/>
                                        </p:tgtEl>
                                        <p:attrNameLst>
                                          <p:attrName>style.visibility</p:attrName>
                                        </p:attrNameLst>
                                      </p:cBhvr>
                                      <p:to>
                                        <p:strVal val="visible"/>
                                      </p:to>
                                    </p:set>
                                    <p:animEffect transition="in" filter="fade">
                                      <p:cBhvr>
                                        <p:cTn id="69" dur="400"/>
                                        <p:tgtEl>
                                          <p:spTgt spid="213011"/>
                                        </p:tgtEl>
                                      </p:cBhvr>
                                    </p:animEffect>
                                  </p:childTnLst>
                                </p:cTn>
                              </p:par>
                            </p:childTnLst>
                          </p:cTn>
                        </p:par>
                        <p:par>
                          <p:cTn id="70" fill="hold" nodeType="afterGroup">
                            <p:stCondLst>
                              <p:cond delay="4900"/>
                            </p:stCondLst>
                            <p:childTnLst>
                              <p:par>
                                <p:cTn id="71" presetID="10" presetClass="entr" presetSubtype="0" fill="hold" grpId="0" nodeType="afterEffect">
                                  <p:stCondLst>
                                    <p:cond delay="0"/>
                                  </p:stCondLst>
                                  <p:childTnLst>
                                    <p:set>
                                      <p:cBhvr>
                                        <p:cTn id="72" dur="1" fill="hold">
                                          <p:stCondLst>
                                            <p:cond delay="0"/>
                                          </p:stCondLst>
                                        </p:cTn>
                                        <p:tgtEl>
                                          <p:spTgt spid="213005"/>
                                        </p:tgtEl>
                                        <p:attrNameLst>
                                          <p:attrName>style.visibility</p:attrName>
                                        </p:attrNameLst>
                                      </p:cBhvr>
                                      <p:to>
                                        <p:strVal val="visible"/>
                                      </p:to>
                                    </p:set>
                                    <p:animEffect transition="in" filter="fade">
                                      <p:cBhvr>
                                        <p:cTn id="73" dur="400"/>
                                        <p:tgtEl>
                                          <p:spTgt spid="2130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994" grpId="0" animBg="1"/>
      <p:bldP spid="212995" grpId="0" animBg="1"/>
      <p:bldP spid="212996" grpId="0" animBg="1"/>
      <p:bldP spid="212997" grpId="0" animBg="1"/>
      <p:bldP spid="212998" grpId="0" animBg="1"/>
      <p:bldP spid="212999" grpId="0" animBg="1"/>
      <p:bldP spid="213000" grpId="0" animBg="1"/>
      <p:bldP spid="213001" grpId="0" animBg="1"/>
      <p:bldP spid="213002" grpId="0" animBg="1"/>
      <p:bldP spid="213003" grpId="0" animBg="1"/>
      <p:bldP spid="213004" grpId="0" animBg="1"/>
      <p:bldP spid="213005" grpId="0" autoUpdateAnimBg="0"/>
      <p:bldP spid="213006" grpId="0" autoUpdateAnimBg="0"/>
      <p:bldP spid="213007" grpId="0" autoUpdateAnimBg="0"/>
      <p:bldP spid="213008" grpId="0" autoUpdateAnimBg="0"/>
      <p:bldP spid="213009" grpId="0" autoUpdateAnimBg="0"/>
      <p:bldP spid="213010" grpId="0" autoUpdateAnimBg="0"/>
      <p:bldP spid="213011"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FF3844C-DB4E-48E4-A291-8E8765DFD82A}" type="slidenum">
              <a:rPr lang="en-US" sz="1500">
                <a:solidFill>
                  <a:schemeClr val="tx2"/>
                </a:solidFill>
              </a:rPr>
              <a:pPr algn="ctr" eaLnBrk="1">
                <a:lnSpc>
                  <a:spcPct val="100000"/>
                </a:lnSpc>
              </a:pPr>
              <a:t>205</a:t>
            </a:fld>
            <a:endParaRPr lang="en-US" sz="1800" dirty="0">
              <a:solidFill>
                <a:schemeClr val="tx2"/>
              </a:solidFill>
            </a:endParaRPr>
          </a:p>
        </p:txBody>
      </p:sp>
      <p:sp>
        <p:nvSpPr>
          <p:cNvPr id="214020" name="AutoShape 4"/>
          <p:cNvSpPr>
            <a:spLocks/>
          </p:cNvSpPr>
          <p:nvPr/>
        </p:nvSpPr>
        <p:spPr bwMode="auto">
          <a:xfrm>
            <a:off x="3956447" y="7323535"/>
            <a:ext cx="2427684" cy="421481"/>
          </a:xfrm>
          <a:custGeom>
            <a:avLst/>
            <a:gdLst>
              <a:gd name="T0" fmla="*/ 1618456 w 21600"/>
              <a:gd name="T1" fmla="*/ 280988 h 21600"/>
              <a:gd name="T2" fmla="*/ 1618456 w 21600"/>
              <a:gd name="T3" fmla="*/ 280988 h 21600"/>
              <a:gd name="T4" fmla="*/ 1618456 w 21600"/>
              <a:gd name="T5" fmla="*/ 280988 h 21600"/>
              <a:gd name="T6" fmla="*/ 1618456 w 21600"/>
              <a:gd name="T7" fmla="*/ 280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57" y="0"/>
                </a:moveTo>
                <a:lnTo>
                  <a:pt x="21600" y="921"/>
                </a:lnTo>
                <a:lnTo>
                  <a:pt x="41" y="21599"/>
                </a:lnTo>
                <a:lnTo>
                  <a:pt x="0" y="20681"/>
                </a:lnTo>
                <a:cubicBezTo>
                  <a:pt x="0" y="20681"/>
                  <a:pt x="21557" y="0"/>
                  <a:pt x="21557" y="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1" name="AutoShape 5"/>
          <p:cNvSpPr>
            <a:spLocks/>
          </p:cNvSpPr>
          <p:nvPr/>
        </p:nvSpPr>
        <p:spPr bwMode="auto">
          <a:xfrm>
            <a:off x="3956447" y="5480448"/>
            <a:ext cx="1941909" cy="2259806"/>
          </a:xfrm>
          <a:custGeom>
            <a:avLst/>
            <a:gdLst>
              <a:gd name="T0" fmla="*/ 1294606 w 21600"/>
              <a:gd name="T1" fmla="*/ 1506538 h 21600"/>
              <a:gd name="T2" fmla="*/ 1294606 w 21600"/>
              <a:gd name="T3" fmla="*/ 1506538 h 21600"/>
              <a:gd name="T4" fmla="*/ 1294606 w 21600"/>
              <a:gd name="T5" fmla="*/ 1506538 h 21600"/>
              <a:gd name="T6" fmla="*/ 1294606 w 21600"/>
              <a:gd name="T7" fmla="*/ 1506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0"/>
                </a:moveTo>
                <a:lnTo>
                  <a:pt x="21599" y="114"/>
                </a:lnTo>
                <a:lnTo>
                  <a:pt x="235" y="21600"/>
                </a:lnTo>
                <a:lnTo>
                  <a:pt x="0" y="21486"/>
                </a:lnTo>
                <a:cubicBezTo>
                  <a:pt x="0" y="21486"/>
                  <a:pt x="21364" y="0"/>
                  <a:pt x="21364" y="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2" name="AutoShape 6"/>
          <p:cNvSpPr>
            <a:spLocks/>
          </p:cNvSpPr>
          <p:nvPr/>
        </p:nvSpPr>
        <p:spPr bwMode="auto">
          <a:xfrm>
            <a:off x="3956447" y="7718822"/>
            <a:ext cx="1504950" cy="1932384"/>
          </a:xfrm>
          <a:custGeom>
            <a:avLst/>
            <a:gdLst>
              <a:gd name="T0" fmla="*/ 1003300 w 21600"/>
              <a:gd name="T1" fmla="*/ 1288256 h 21600"/>
              <a:gd name="T2" fmla="*/ 1003300 w 21600"/>
              <a:gd name="T3" fmla="*/ 1288256 h 21600"/>
              <a:gd name="T4" fmla="*/ 1003300 w 21600"/>
              <a:gd name="T5" fmla="*/ 1288256 h 21600"/>
              <a:gd name="T6" fmla="*/ 1003300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 y="0"/>
                </a:moveTo>
                <a:lnTo>
                  <a:pt x="21599" y="21435"/>
                </a:lnTo>
                <a:lnTo>
                  <a:pt x="21411" y="21600"/>
                </a:lnTo>
                <a:lnTo>
                  <a:pt x="0" y="165"/>
                </a:lnTo>
                <a:cubicBezTo>
                  <a:pt x="0" y="165"/>
                  <a:pt x="188" y="0"/>
                  <a:pt x="188" y="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3" name="AutoShape 7"/>
          <p:cNvSpPr>
            <a:spLocks/>
          </p:cNvSpPr>
          <p:nvPr/>
        </p:nvSpPr>
        <p:spPr bwMode="auto">
          <a:xfrm>
            <a:off x="5472113" y="7323535"/>
            <a:ext cx="1047750" cy="2283619"/>
          </a:xfrm>
          <a:custGeom>
            <a:avLst/>
            <a:gdLst>
              <a:gd name="T0" fmla="*/ 698500 w 21600"/>
              <a:gd name="T1" fmla="*/ 1522413 h 21600"/>
              <a:gd name="T2" fmla="*/ 698500 w 21600"/>
              <a:gd name="T3" fmla="*/ 1522413 h 21600"/>
              <a:gd name="T4" fmla="*/ 698500 w 21600"/>
              <a:gd name="T5" fmla="*/ 1522413 h 21600"/>
              <a:gd name="T6" fmla="*/ 698500 w 21600"/>
              <a:gd name="T7" fmla="*/ 1522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2" y="21599"/>
                </a:moveTo>
                <a:lnTo>
                  <a:pt x="0" y="21514"/>
                </a:lnTo>
                <a:lnTo>
                  <a:pt x="21189" y="0"/>
                </a:lnTo>
                <a:lnTo>
                  <a:pt x="21599" y="83"/>
                </a:lnTo>
                <a:cubicBezTo>
                  <a:pt x="21599" y="83"/>
                  <a:pt x="412" y="21599"/>
                  <a:pt x="412"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4" name="AutoShape 8"/>
          <p:cNvSpPr>
            <a:spLocks/>
          </p:cNvSpPr>
          <p:nvPr/>
        </p:nvSpPr>
        <p:spPr bwMode="auto">
          <a:xfrm>
            <a:off x="6524625" y="5612606"/>
            <a:ext cx="1703785" cy="1657350"/>
          </a:xfrm>
          <a:custGeom>
            <a:avLst/>
            <a:gdLst>
              <a:gd name="T0" fmla="*/ 1135857 w 21600"/>
              <a:gd name="T1" fmla="*/ 1104900 h 21600"/>
              <a:gd name="T2" fmla="*/ 1135857 w 21600"/>
              <a:gd name="T3" fmla="*/ 1104900 h 21600"/>
              <a:gd name="T4" fmla="*/ 1135857 w 21600"/>
              <a:gd name="T5" fmla="*/ 1104900 h 21600"/>
              <a:gd name="T6" fmla="*/ 1135857 w 21600"/>
              <a:gd name="T7" fmla="*/ 1104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2" y="21599"/>
                </a:moveTo>
                <a:lnTo>
                  <a:pt x="0" y="21393"/>
                </a:lnTo>
                <a:lnTo>
                  <a:pt x="21407" y="0"/>
                </a:lnTo>
                <a:lnTo>
                  <a:pt x="21599" y="204"/>
                </a:lnTo>
                <a:cubicBezTo>
                  <a:pt x="21599" y="204"/>
                  <a:pt x="192" y="21599"/>
                  <a:pt x="192"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5" name="AutoShape 9"/>
          <p:cNvSpPr>
            <a:spLocks/>
          </p:cNvSpPr>
          <p:nvPr/>
        </p:nvSpPr>
        <p:spPr bwMode="auto">
          <a:xfrm>
            <a:off x="6591300" y="7455694"/>
            <a:ext cx="702469" cy="1433513"/>
          </a:xfrm>
          <a:custGeom>
            <a:avLst/>
            <a:gdLst>
              <a:gd name="T0" fmla="*/ 468313 w 21600"/>
              <a:gd name="T1" fmla="*/ 955675 h 21600"/>
              <a:gd name="T2" fmla="*/ 468313 w 21600"/>
              <a:gd name="T3" fmla="*/ 955675 h 21600"/>
              <a:gd name="T4" fmla="*/ 468313 w 21600"/>
              <a:gd name="T5" fmla="*/ 955675 h 21600"/>
              <a:gd name="T6" fmla="*/ 468313 w 21600"/>
              <a:gd name="T7" fmla="*/ 955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97" y="21599"/>
                </a:moveTo>
                <a:lnTo>
                  <a:pt x="0" y="141"/>
                </a:lnTo>
                <a:lnTo>
                  <a:pt x="608" y="0"/>
                </a:lnTo>
                <a:lnTo>
                  <a:pt x="21600" y="21459"/>
                </a:lnTo>
                <a:cubicBezTo>
                  <a:pt x="21600" y="21459"/>
                  <a:pt x="20997" y="21599"/>
                  <a:pt x="20997"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6" name="AutoShape 10"/>
          <p:cNvSpPr>
            <a:spLocks/>
          </p:cNvSpPr>
          <p:nvPr/>
        </p:nvSpPr>
        <p:spPr bwMode="auto">
          <a:xfrm>
            <a:off x="6459142" y="5480448"/>
            <a:ext cx="1696640" cy="207169"/>
          </a:xfrm>
          <a:custGeom>
            <a:avLst/>
            <a:gdLst>
              <a:gd name="T0" fmla="*/ 1131094 w 21600"/>
              <a:gd name="T1" fmla="*/ 138113 h 21600"/>
              <a:gd name="T2" fmla="*/ 1131094 w 21600"/>
              <a:gd name="T3" fmla="*/ 138113 h 21600"/>
              <a:gd name="T4" fmla="*/ 1131094 w 21600"/>
              <a:gd name="T5" fmla="*/ 138113 h 21600"/>
              <a:gd name="T6" fmla="*/ 1131094 w 21600"/>
              <a:gd name="T7" fmla="*/ 138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0" y="21599"/>
                </a:moveTo>
                <a:lnTo>
                  <a:pt x="0" y="2269"/>
                </a:lnTo>
                <a:lnTo>
                  <a:pt x="31" y="0"/>
                </a:lnTo>
                <a:lnTo>
                  <a:pt x="21600" y="19350"/>
                </a:lnTo>
                <a:cubicBezTo>
                  <a:pt x="21600" y="19350"/>
                  <a:pt x="21570" y="21599"/>
                  <a:pt x="21570"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7" name="AutoShape 11"/>
          <p:cNvSpPr>
            <a:spLocks/>
          </p:cNvSpPr>
          <p:nvPr/>
        </p:nvSpPr>
        <p:spPr bwMode="auto">
          <a:xfrm>
            <a:off x="5998369" y="5085160"/>
            <a:ext cx="4204097" cy="265509"/>
          </a:xfrm>
          <a:custGeom>
            <a:avLst/>
            <a:gdLst>
              <a:gd name="T0" fmla="*/ 2802732 w 21600"/>
              <a:gd name="T1" fmla="*/ 177006 h 21600"/>
              <a:gd name="T2" fmla="*/ 2802732 w 21600"/>
              <a:gd name="T3" fmla="*/ 177006 h 21600"/>
              <a:gd name="T4" fmla="*/ 2802732 w 21600"/>
              <a:gd name="T5" fmla="*/ 177006 h 21600"/>
              <a:gd name="T6" fmla="*/ 2802732 w 21600"/>
              <a:gd name="T7" fmla="*/ 177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 y="21600"/>
                </a:moveTo>
                <a:lnTo>
                  <a:pt x="0" y="19824"/>
                </a:lnTo>
                <a:lnTo>
                  <a:pt x="21593" y="0"/>
                </a:lnTo>
                <a:lnTo>
                  <a:pt x="21599" y="1770"/>
                </a:lnTo>
                <a:cubicBezTo>
                  <a:pt x="21599" y="1770"/>
                  <a:pt x="6" y="21600"/>
                  <a:pt x="6"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8" name="AutoShape 12"/>
          <p:cNvSpPr>
            <a:spLocks/>
          </p:cNvSpPr>
          <p:nvPr/>
        </p:nvSpPr>
        <p:spPr bwMode="auto">
          <a:xfrm>
            <a:off x="6063854" y="5545932"/>
            <a:ext cx="484584" cy="1741885"/>
          </a:xfrm>
          <a:custGeom>
            <a:avLst/>
            <a:gdLst>
              <a:gd name="T0" fmla="*/ 323056 w 21600"/>
              <a:gd name="T1" fmla="*/ 1161257 h 21600"/>
              <a:gd name="T2" fmla="*/ 323056 w 21600"/>
              <a:gd name="T3" fmla="*/ 1161257 h 21600"/>
              <a:gd name="T4" fmla="*/ 323056 w 21600"/>
              <a:gd name="T5" fmla="*/ 1161257 h 21600"/>
              <a:gd name="T6" fmla="*/ 323056 w 21600"/>
              <a:gd name="T7" fmla="*/ 1161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60" y="21600"/>
                </a:moveTo>
                <a:lnTo>
                  <a:pt x="0" y="68"/>
                </a:lnTo>
                <a:lnTo>
                  <a:pt x="934" y="0"/>
                </a:lnTo>
                <a:lnTo>
                  <a:pt x="21599" y="21529"/>
                </a:lnTo>
                <a:cubicBezTo>
                  <a:pt x="21599" y="21529"/>
                  <a:pt x="20660" y="21600"/>
                  <a:pt x="20660"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29" name="AutoShape 13"/>
          <p:cNvSpPr>
            <a:spLocks/>
          </p:cNvSpPr>
          <p:nvPr/>
        </p:nvSpPr>
        <p:spPr bwMode="auto">
          <a:xfrm>
            <a:off x="7249716" y="7785497"/>
            <a:ext cx="1971675" cy="1081088"/>
          </a:xfrm>
          <a:custGeom>
            <a:avLst/>
            <a:gdLst>
              <a:gd name="T0" fmla="*/ 1314450 w 21600"/>
              <a:gd name="T1" fmla="*/ 720725 h 21600"/>
              <a:gd name="T2" fmla="*/ 1314450 w 21600"/>
              <a:gd name="T3" fmla="*/ 720725 h 21600"/>
              <a:gd name="T4" fmla="*/ 1314450 w 21600"/>
              <a:gd name="T5" fmla="*/ 720725 h 21600"/>
              <a:gd name="T6" fmla="*/ 1314450 w 21600"/>
              <a:gd name="T7" fmla="*/ 72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4" y="21599"/>
                </a:moveTo>
                <a:lnTo>
                  <a:pt x="0" y="21219"/>
                </a:lnTo>
                <a:lnTo>
                  <a:pt x="21485" y="0"/>
                </a:lnTo>
                <a:lnTo>
                  <a:pt x="21599" y="385"/>
                </a:lnTo>
                <a:cubicBezTo>
                  <a:pt x="21599" y="385"/>
                  <a:pt x="114" y="21599"/>
                  <a:pt x="114"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0" name="AutoShape 14"/>
          <p:cNvSpPr>
            <a:spLocks/>
          </p:cNvSpPr>
          <p:nvPr/>
        </p:nvSpPr>
        <p:spPr bwMode="auto">
          <a:xfrm>
            <a:off x="7184232" y="5678091"/>
            <a:ext cx="988219" cy="3161109"/>
          </a:xfrm>
          <a:custGeom>
            <a:avLst/>
            <a:gdLst>
              <a:gd name="T0" fmla="*/ 658813 w 21600"/>
              <a:gd name="T1" fmla="*/ 2107406 h 21600"/>
              <a:gd name="T2" fmla="*/ 658813 w 21600"/>
              <a:gd name="T3" fmla="*/ 2107406 h 21600"/>
              <a:gd name="T4" fmla="*/ 658813 w 21600"/>
              <a:gd name="T5" fmla="*/ 2107406 h 21600"/>
              <a:gd name="T6" fmla="*/ 658813 w 21600"/>
              <a:gd name="T7" fmla="*/ 210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7" y="21599"/>
                </a:moveTo>
                <a:lnTo>
                  <a:pt x="0" y="21555"/>
                </a:lnTo>
                <a:lnTo>
                  <a:pt x="21145" y="0"/>
                </a:lnTo>
                <a:lnTo>
                  <a:pt x="21599" y="43"/>
                </a:lnTo>
                <a:cubicBezTo>
                  <a:pt x="21599" y="43"/>
                  <a:pt x="457" y="21599"/>
                  <a:pt x="457"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1" name="AutoShape 15"/>
          <p:cNvSpPr>
            <a:spLocks/>
          </p:cNvSpPr>
          <p:nvPr/>
        </p:nvSpPr>
        <p:spPr bwMode="auto">
          <a:xfrm>
            <a:off x="5472112" y="8839200"/>
            <a:ext cx="1787129" cy="753666"/>
          </a:xfrm>
          <a:custGeom>
            <a:avLst/>
            <a:gdLst>
              <a:gd name="T0" fmla="*/ 1191419 w 21600"/>
              <a:gd name="T1" fmla="*/ 502444 h 21600"/>
              <a:gd name="T2" fmla="*/ 1191419 w 21600"/>
              <a:gd name="T3" fmla="*/ 502444 h 21600"/>
              <a:gd name="T4" fmla="*/ 1191419 w 21600"/>
              <a:gd name="T5" fmla="*/ 502444 h 21600"/>
              <a:gd name="T6" fmla="*/ 1191419 w 21600"/>
              <a:gd name="T7" fmla="*/ 502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1" y="21599"/>
                </a:moveTo>
                <a:lnTo>
                  <a:pt x="0" y="21021"/>
                </a:lnTo>
                <a:lnTo>
                  <a:pt x="21500" y="0"/>
                </a:lnTo>
                <a:lnTo>
                  <a:pt x="21600" y="580"/>
                </a:lnTo>
                <a:cubicBezTo>
                  <a:pt x="21600" y="580"/>
                  <a:pt x="101" y="21599"/>
                  <a:pt x="101"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2" name="AutoShape 16"/>
          <p:cNvSpPr>
            <a:spLocks/>
          </p:cNvSpPr>
          <p:nvPr/>
        </p:nvSpPr>
        <p:spPr bwMode="auto">
          <a:xfrm>
            <a:off x="7249716" y="8839200"/>
            <a:ext cx="3175397" cy="1196579"/>
          </a:xfrm>
          <a:custGeom>
            <a:avLst/>
            <a:gdLst>
              <a:gd name="T0" fmla="*/ 2116931 w 21600"/>
              <a:gd name="T1" fmla="*/ 797719 h 21600"/>
              <a:gd name="T2" fmla="*/ 2116931 w 21600"/>
              <a:gd name="T3" fmla="*/ 797719 h 21600"/>
              <a:gd name="T4" fmla="*/ 2116931 w 21600"/>
              <a:gd name="T5" fmla="*/ 797719 h 21600"/>
              <a:gd name="T6" fmla="*/ 2116931 w 21600"/>
              <a:gd name="T7" fmla="*/ 797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8" y="21599"/>
                </a:moveTo>
                <a:lnTo>
                  <a:pt x="0" y="371"/>
                </a:lnTo>
                <a:lnTo>
                  <a:pt x="52" y="0"/>
                </a:lnTo>
                <a:lnTo>
                  <a:pt x="21599" y="21231"/>
                </a:lnTo>
                <a:cubicBezTo>
                  <a:pt x="21599" y="21231"/>
                  <a:pt x="21548" y="21599"/>
                  <a:pt x="21548"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3" name="AutoShape 17"/>
          <p:cNvSpPr>
            <a:spLocks/>
          </p:cNvSpPr>
          <p:nvPr/>
        </p:nvSpPr>
        <p:spPr bwMode="auto">
          <a:xfrm>
            <a:off x="5537597" y="9695260"/>
            <a:ext cx="4889897" cy="395288"/>
          </a:xfrm>
          <a:custGeom>
            <a:avLst/>
            <a:gdLst>
              <a:gd name="T0" fmla="*/ 3259931 w 21600"/>
              <a:gd name="T1" fmla="*/ 263525 h 21600"/>
              <a:gd name="T2" fmla="*/ 3259931 w 21600"/>
              <a:gd name="T3" fmla="*/ 263525 h 21600"/>
              <a:gd name="T4" fmla="*/ 3259931 w 21600"/>
              <a:gd name="T5" fmla="*/ 263525 h 21600"/>
              <a:gd name="T6" fmla="*/ 325993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2" y="21599"/>
                </a:moveTo>
                <a:lnTo>
                  <a:pt x="0" y="1180"/>
                </a:lnTo>
                <a:lnTo>
                  <a:pt x="7" y="0"/>
                </a:lnTo>
                <a:lnTo>
                  <a:pt x="21599" y="20412"/>
                </a:lnTo>
                <a:cubicBezTo>
                  <a:pt x="21599" y="20412"/>
                  <a:pt x="21592" y="21599"/>
                  <a:pt x="21592"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4" name="AutoShape 18"/>
          <p:cNvSpPr>
            <a:spLocks/>
          </p:cNvSpPr>
          <p:nvPr/>
        </p:nvSpPr>
        <p:spPr bwMode="auto">
          <a:xfrm>
            <a:off x="10410825" y="9695260"/>
            <a:ext cx="2313385" cy="395288"/>
          </a:xfrm>
          <a:custGeom>
            <a:avLst/>
            <a:gdLst>
              <a:gd name="T0" fmla="*/ 1542257 w 21600"/>
              <a:gd name="T1" fmla="*/ 263525 h 21600"/>
              <a:gd name="T2" fmla="*/ 1542257 w 21600"/>
              <a:gd name="T3" fmla="*/ 263525 h 21600"/>
              <a:gd name="T4" fmla="*/ 1542257 w 21600"/>
              <a:gd name="T5" fmla="*/ 263525 h 21600"/>
              <a:gd name="T6" fmla="*/ 154225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1" y="21600"/>
                </a:moveTo>
                <a:lnTo>
                  <a:pt x="0" y="20425"/>
                </a:lnTo>
                <a:lnTo>
                  <a:pt x="21568" y="0"/>
                </a:lnTo>
                <a:lnTo>
                  <a:pt x="21599" y="1174"/>
                </a:lnTo>
                <a:cubicBezTo>
                  <a:pt x="21599" y="1174"/>
                  <a:pt x="31" y="21600"/>
                  <a:pt x="31"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5" name="AutoShape 19"/>
          <p:cNvSpPr>
            <a:spLocks/>
          </p:cNvSpPr>
          <p:nvPr/>
        </p:nvSpPr>
        <p:spPr bwMode="auto">
          <a:xfrm>
            <a:off x="12056269" y="7785497"/>
            <a:ext cx="665560" cy="1871663"/>
          </a:xfrm>
          <a:custGeom>
            <a:avLst/>
            <a:gdLst>
              <a:gd name="T0" fmla="*/ 443707 w 21600"/>
              <a:gd name="T1" fmla="*/ 1247775 h 21600"/>
              <a:gd name="T2" fmla="*/ 443707 w 21600"/>
              <a:gd name="T3" fmla="*/ 1247775 h 21600"/>
              <a:gd name="T4" fmla="*/ 443707 w 21600"/>
              <a:gd name="T5" fmla="*/ 1247775 h 21600"/>
              <a:gd name="T6" fmla="*/ 443707 w 21600"/>
              <a:gd name="T7" fmla="*/ 1247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34" y="21600"/>
                </a:moveTo>
                <a:lnTo>
                  <a:pt x="0" y="81"/>
                </a:lnTo>
                <a:lnTo>
                  <a:pt x="667" y="0"/>
                </a:lnTo>
                <a:lnTo>
                  <a:pt x="21600" y="21518"/>
                </a:lnTo>
                <a:cubicBezTo>
                  <a:pt x="21600" y="21518"/>
                  <a:pt x="20934" y="21600"/>
                  <a:pt x="20934"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6" name="AutoShape 20"/>
          <p:cNvSpPr>
            <a:spLocks/>
          </p:cNvSpPr>
          <p:nvPr/>
        </p:nvSpPr>
        <p:spPr bwMode="auto">
          <a:xfrm>
            <a:off x="10410825" y="7785497"/>
            <a:ext cx="1682354" cy="2251472"/>
          </a:xfrm>
          <a:custGeom>
            <a:avLst/>
            <a:gdLst>
              <a:gd name="T0" fmla="*/ 1121569 w 21600"/>
              <a:gd name="T1" fmla="*/ 1500981 h 21600"/>
              <a:gd name="T2" fmla="*/ 1121569 w 21600"/>
              <a:gd name="T3" fmla="*/ 1500981 h 21600"/>
              <a:gd name="T4" fmla="*/ 1121569 w 21600"/>
              <a:gd name="T5" fmla="*/ 1500981 h 21600"/>
              <a:gd name="T6" fmla="*/ 1121569 w 21600"/>
              <a:gd name="T7" fmla="*/ 1500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6" y="21600"/>
                </a:moveTo>
                <a:lnTo>
                  <a:pt x="0" y="21475"/>
                </a:lnTo>
                <a:lnTo>
                  <a:pt x="21375" y="0"/>
                </a:lnTo>
                <a:lnTo>
                  <a:pt x="21599" y="125"/>
                </a:lnTo>
                <a:cubicBezTo>
                  <a:pt x="21599" y="125"/>
                  <a:pt x="226" y="21600"/>
                  <a:pt x="226"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7" name="AutoShape 21"/>
          <p:cNvSpPr>
            <a:spLocks/>
          </p:cNvSpPr>
          <p:nvPr/>
        </p:nvSpPr>
        <p:spPr bwMode="auto">
          <a:xfrm>
            <a:off x="9751219" y="7587854"/>
            <a:ext cx="660797" cy="2495550"/>
          </a:xfrm>
          <a:custGeom>
            <a:avLst/>
            <a:gdLst>
              <a:gd name="T0" fmla="*/ 440532 w 21600"/>
              <a:gd name="T1" fmla="*/ 1663700 h 21600"/>
              <a:gd name="T2" fmla="*/ 440532 w 21600"/>
              <a:gd name="T3" fmla="*/ 1663700 h 21600"/>
              <a:gd name="T4" fmla="*/ 440532 w 21600"/>
              <a:gd name="T5" fmla="*/ 1663700 h 21600"/>
              <a:gd name="T6" fmla="*/ 440532 w 21600"/>
              <a:gd name="T7" fmla="*/ 166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2" y="21600"/>
                </a:moveTo>
                <a:lnTo>
                  <a:pt x="0" y="45"/>
                </a:lnTo>
                <a:lnTo>
                  <a:pt x="689" y="0"/>
                </a:lnTo>
                <a:lnTo>
                  <a:pt x="21600" y="21552"/>
                </a:lnTo>
                <a:cubicBezTo>
                  <a:pt x="21600" y="21552"/>
                  <a:pt x="20912" y="21600"/>
                  <a:pt x="20912" y="2160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14038" name="AutoShape 22"/>
          <p:cNvSpPr>
            <a:spLocks/>
          </p:cNvSpPr>
          <p:nvPr/>
        </p:nvSpPr>
        <p:spPr bwMode="auto">
          <a:xfrm>
            <a:off x="9751219" y="7521179"/>
            <a:ext cx="2308622" cy="273844"/>
          </a:xfrm>
          <a:custGeom>
            <a:avLst/>
            <a:gdLst>
              <a:gd name="T0" fmla="*/ 1539081 w 21600"/>
              <a:gd name="T1" fmla="*/ 182563 h 21600"/>
              <a:gd name="T2" fmla="*/ 1539081 w 21600"/>
              <a:gd name="T3" fmla="*/ 182563 h 21600"/>
              <a:gd name="T4" fmla="*/ 1539081 w 21600"/>
              <a:gd name="T5" fmla="*/ 182563 h 21600"/>
              <a:gd name="T6" fmla="*/ 1539081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8" y="21600"/>
                </a:moveTo>
                <a:lnTo>
                  <a:pt x="0" y="1708"/>
                </a:lnTo>
                <a:lnTo>
                  <a:pt x="22" y="0"/>
                </a:lnTo>
                <a:lnTo>
                  <a:pt x="21600" y="19891"/>
                </a:lnTo>
                <a:cubicBezTo>
                  <a:pt x="21600" y="19891"/>
                  <a:pt x="21578" y="21600"/>
                  <a:pt x="21578"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39" name="AutoShape 23"/>
          <p:cNvSpPr>
            <a:spLocks/>
          </p:cNvSpPr>
          <p:nvPr/>
        </p:nvSpPr>
        <p:spPr bwMode="auto">
          <a:xfrm>
            <a:off x="12056269" y="7323535"/>
            <a:ext cx="2306241" cy="500063"/>
          </a:xfrm>
          <a:custGeom>
            <a:avLst/>
            <a:gdLst>
              <a:gd name="T0" fmla="*/ 1537494 w 21600"/>
              <a:gd name="T1" fmla="*/ 333375 h 21600"/>
              <a:gd name="T2" fmla="*/ 1537494 w 21600"/>
              <a:gd name="T3" fmla="*/ 333375 h 21600"/>
              <a:gd name="T4" fmla="*/ 1537494 w 21600"/>
              <a:gd name="T5" fmla="*/ 333375 h 21600"/>
              <a:gd name="T6" fmla="*/ 1537494 w 21600"/>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 y="21599"/>
                </a:moveTo>
                <a:lnTo>
                  <a:pt x="0" y="20679"/>
                </a:lnTo>
                <a:lnTo>
                  <a:pt x="21559" y="0"/>
                </a:lnTo>
                <a:lnTo>
                  <a:pt x="21599" y="917"/>
                </a:lnTo>
                <a:cubicBezTo>
                  <a:pt x="21599" y="917"/>
                  <a:pt x="43" y="21599"/>
                  <a:pt x="43"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0" name="AutoShape 24"/>
          <p:cNvSpPr>
            <a:spLocks/>
          </p:cNvSpPr>
          <p:nvPr/>
        </p:nvSpPr>
        <p:spPr bwMode="auto">
          <a:xfrm>
            <a:off x="12781360" y="7323535"/>
            <a:ext cx="1643063" cy="2356247"/>
          </a:xfrm>
          <a:custGeom>
            <a:avLst/>
            <a:gdLst>
              <a:gd name="T0" fmla="*/ 1095375 w 21600"/>
              <a:gd name="T1" fmla="*/ 1570831 h 21600"/>
              <a:gd name="T2" fmla="*/ 1095375 w 21600"/>
              <a:gd name="T3" fmla="*/ 1570831 h 21600"/>
              <a:gd name="T4" fmla="*/ 1095375 w 21600"/>
              <a:gd name="T5" fmla="*/ 1570831 h 21600"/>
              <a:gd name="T6" fmla="*/ 1095375 w 21600"/>
              <a:gd name="T7" fmla="*/ 157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34" y="21600"/>
                </a:moveTo>
                <a:lnTo>
                  <a:pt x="0" y="21485"/>
                </a:lnTo>
                <a:lnTo>
                  <a:pt x="21365" y="0"/>
                </a:lnTo>
                <a:lnTo>
                  <a:pt x="21600" y="113"/>
                </a:lnTo>
                <a:cubicBezTo>
                  <a:pt x="21600" y="113"/>
                  <a:pt x="234" y="21600"/>
                  <a:pt x="234"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1" name="AutoShape 25"/>
          <p:cNvSpPr>
            <a:spLocks/>
          </p:cNvSpPr>
          <p:nvPr/>
        </p:nvSpPr>
        <p:spPr bwMode="auto">
          <a:xfrm>
            <a:off x="8236744" y="5085160"/>
            <a:ext cx="1976438" cy="556022"/>
          </a:xfrm>
          <a:custGeom>
            <a:avLst/>
            <a:gdLst>
              <a:gd name="T0" fmla="*/ 1317625 w 21600"/>
              <a:gd name="T1" fmla="*/ 370681 h 21600"/>
              <a:gd name="T2" fmla="*/ 1317625 w 21600"/>
              <a:gd name="T3" fmla="*/ 370681 h 21600"/>
              <a:gd name="T4" fmla="*/ 1317625 w 21600"/>
              <a:gd name="T5" fmla="*/ 370681 h 21600"/>
              <a:gd name="T6" fmla="*/ 1317625 w 21600"/>
              <a:gd name="T7" fmla="*/ 370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 y="21600"/>
                </a:moveTo>
                <a:lnTo>
                  <a:pt x="0" y="20782"/>
                </a:lnTo>
                <a:lnTo>
                  <a:pt x="21537" y="0"/>
                </a:lnTo>
                <a:lnTo>
                  <a:pt x="21599" y="814"/>
                </a:lnTo>
                <a:cubicBezTo>
                  <a:pt x="21599" y="814"/>
                  <a:pt x="61" y="21600"/>
                  <a:pt x="61"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2" name="AutoShape 26"/>
          <p:cNvSpPr>
            <a:spLocks/>
          </p:cNvSpPr>
          <p:nvPr/>
        </p:nvSpPr>
        <p:spPr bwMode="auto">
          <a:xfrm>
            <a:off x="8236744" y="5678092"/>
            <a:ext cx="1549004" cy="1887140"/>
          </a:xfrm>
          <a:custGeom>
            <a:avLst/>
            <a:gdLst>
              <a:gd name="T0" fmla="*/ 1032669 w 21600"/>
              <a:gd name="T1" fmla="*/ 1258094 h 21600"/>
              <a:gd name="T2" fmla="*/ 1032669 w 21600"/>
              <a:gd name="T3" fmla="*/ 1258094 h 21600"/>
              <a:gd name="T4" fmla="*/ 1032669 w 21600"/>
              <a:gd name="T5" fmla="*/ 1258094 h 21600"/>
              <a:gd name="T6" fmla="*/ 1032669 w 21600"/>
              <a:gd name="T7" fmla="*/ 1258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64" y="21600"/>
                </a:moveTo>
                <a:lnTo>
                  <a:pt x="0" y="157"/>
                </a:lnTo>
                <a:lnTo>
                  <a:pt x="233" y="0"/>
                </a:lnTo>
                <a:lnTo>
                  <a:pt x="21600" y="21441"/>
                </a:lnTo>
                <a:cubicBezTo>
                  <a:pt x="21600" y="21441"/>
                  <a:pt x="21364" y="21600"/>
                  <a:pt x="21364"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3" name="AutoShape 27"/>
          <p:cNvSpPr>
            <a:spLocks/>
          </p:cNvSpPr>
          <p:nvPr/>
        </p:nvSpPr>
        <p:spPr bwMode="auto">
          <a:xfrm>
            <a:off x="9751219" y="5085160"/>
            <a:ext cx="459581" cy="2412206"/>
          </a:xfrm>
          <a:custGeom>
            <a:avLst/>
            <a:gdLst>
              <a:gd name="T0" fmla="*/ 306388 w 21600"/>
              <a:gd name="T1" fmla="*/ 1608138 h 21600"/>
              <a:gd name="T2" fmla="*/ 306388 w 21600"/>
              <a:gd name="T3" fmla="*/ 1608138 h 21600"/>
              <a:gd name="T4" fmla="*/ 306388 w 21600"/>
              <a:gd name="T5" fmla="*/ 1608138 h 21600"/>
              <a:gd name="T6" fmla="*/ 306388 w 21600"/>
              <a:gd name="T7" fmla="*/ 160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3" y="21600"/>
                </a:moveTo>
                <a:lnTo>
                  <a:pt x="0" y="21564"/>
                </a:lnTo>
                <a:lnTo>
                  <a:pt x="20590" y="0"/>
                </a:lnTo>
                <a:lnTo>
                  <a:pt x="21599" y="34"/>
                </a:lnTo>
                <a:cubicBezTo>
                  <a:pt x="21599" y="34"/>
                  <a:pt x="1003" y="21600"/>
                  <a:pt x="1003"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4" name="AutoShape 28"/>
          <p:cNvSpPr>
            <a:spLocks/>
          </p:cNvSpPr>
          <p:nvPr/>
        </p:nvSpPr>
        <p:spPr bwMode="auto">
          <a:xfrm>
            <a:off x="10213181" y="5085160"/>
            <a:ext cx="2362200" cy="250031"/>
          </a:xfrm>
          <a:custGeom>
            <a:avLst/>
            <a:gdLst>
              <a:gd name="T0" fmla="*/ 1574800 w 21600"/>
              <a:gd name="T1" fmla="*/ 166688 h 21600"/>
              <a:gd name="T2" fmla="*/ 1574800 w 21600"/>
              <a:gd name="T3" fmla="*/ 166688 h 21600"/>
              <a:gd name="T4" fmla="*/ 1574800 w 21600"/>
              <a:gd name="T5" fmla="*/ 166688 h 21600"/>
              <a:gd name="T6" fmla="*/ 1574800 w 21600"/>
              <a:gd name="T7" fmla="*/ 166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81" y="21599"/>
                </a:moveTo>
                <a:lnTo>
                  <a:pt x="0" y="1876"/>
                </a:lnTo>
                <a:lnTo>
                  <a:pt x="18" y="0"/>
                </a:lnTo>
                <a:lnTo>
                  <a:pt x="21599" y="19729"/>
                </a:lnTo>
                <a:cubicBezTo>
                  <a:pt x="21599" y="19729"/>
                  <a:pt x="21581" y="21599"/>
                  <a:pt x="21581"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5" name="AutoShape 29"/>
          <p:cNvSpPr>
            <a:spLocks/>
          </p:cNvSpPr>
          <p:nvPr/>
        </p:nvSpPr>
        <p:spPr bwMode="auto">
          <a:xfrm>
            <a:off x="12056269" y="5348288"/>
            <a:ext cx="485775" cy="2419350"/>
          </a:xfrm>
          <a:custGeom>
            <a:avLst/>
            <a:gdLst>
              <a:gd name="T0" fmla="*/ 323850 w 21600"/>
              <a:gd name="T1" fmla="*/ 1612900 h 21600"/>
              <a:gd name="T2" fmla="*/ 323850 w 21600"/>
              <a:gd name="T3" fmla="*/ 1612900 h 21600"/>
              <a:gd name="T4" fmla="*/ 323850 w 21600"/>
              <a:gd name="T5" fmla="*/ 1612900 h 21600"/>
              <a:gd name="T6" fmla="*/ 323850 w 21600"/>
              <a:gd name="T7" fmla="*/ 161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0" y="21599"/>
                </a:moveTo>
                <a:lnTo>
                  <a:pt x="0" y="21563"/>
                </a:lnTo>
                <a:lnTo>
                  <a:pt x="20643" y="0"/>
                </a:lnTo>
                <a:lnTo>
                  <a:pt x="21600" y="36"/>
                </a:lnTo>
                <a:cubicBezTo>
                  <a:pt x="21600" y="36"/>
                  <a:pt x="950" y="21599"/>
                  <a:pt x="950"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6" name="AutoShape 30"/>
          <p:cNvSpPr>
            <a:spLocks/>
          </p:cNvSpPr>
          <p:nvPr/>
        </p:nvSpPr>
        <p:spPr bwMode="auto">
          <a:xfrm>
            <a:off x="12517041" y="5348287"/>
            <a:ext cx="1825228" cy="1949054"/>
          </a:xfrm>
          <a:custGeom>
            <a:avLst/>
            <a:gdLst>
              <a:gd name="T0" fmla="*/ 1216819 w 21600"/>
              <a:gd name="T1" fmla="*/ 1299369 h 21600"/>
              <a:gd name="T2" fmla="*/ 1216819 w 21600"/>
              <a:gd name="T3" fmla="*/ 1299369 h 21600"/>
              <a:gd name="T4" fmla="*/ 1216819 w 21600"/>
              <a:gd name="T5" fmla="*/ 1299369 h 21600"/>
              <a:gd name="T6" fmla="*/ 1216819 w 21600"/>
              <a:gd name="T7" fmla="*/ 129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11" y="21600"/>
                </a:moveTo>
                <a:lnTo>
                  <a:pt x="0" y="164"/>
                </a:lnTo>
                <a:lnTo>
                  <a:pt x="188" y="0"/>
                </a:lnTo>
                <a:lnTo>
                  <a:pt x="21600" y="21434"/>
                </a:lnTo>
                <a:cubicBezTo>
                  <a:pt x="21600" y="21434"/>
                  <a:pt x="21411" y="21600"/>
                  <a:pt x="21411" y="21600"/>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7" name="AutoShape 31"/>
          <p:cNvSpPr>
            <a:spLocks/>
          </p:cNvSpPr>
          <p:nvPr/>
        </p:nvSpPr>
        <p:spPr bwMode="auto">
          <a:xfrm>
            <a:off x="9817894" y="5348288"/>
            <a:ext cx="2722960" cy="2103835"/>
          </a:xfrm>
          <a:custGeom>
            <a:avLst/>
            <a:gdLst>
              <a:gd name="T0" fmla="*/ 1815307 w 21600"/>
              <a:gd name="T1" fmla="*/ 1402557 h 21600"/>
              <a:gd name="T2" fmla="*/ 1815307 w 21600"/>
              <a:gd name="T3" fmla="*/ 1402557 h 21600"/>
              <a:gd name="T4" fmla="*/ 1815307 w 21600"/>
              <a:gd name="T5" fmla="*/ 1402557 h 21600"/>
              <a:gd name="T6" fmla="*/ 1815307 w 21600"/>
              <a:gd name="T7" fmla="*/ 1402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21599"/>
                </a:moveTo>
                <a:lnTo>
                  <a:pt x="0" y="21422"/>
                </a:lnTo>
                <a:lnTo>
                  <a:pt x="21495" y="0"/>
                </a:lnTo>
                <a:lnTo>
                  <a:pt x="21599" y="176"/>
                </a:lnTo>
                <a:cubicBezTo>
                  <a:pt x="21599" y="176"/>
                  <a:pt x="105" y="21599"/>
                  <a:pt x="105" y="21599"/>
                </a:cubicBezTo>
                <a:close/>
              </a:path>
            </a:pathLst>
          </a:custGeom>
          <a:solidFill>
            <a:schemeClr val="bg1">
              <a:lumMod val="65000"/>
            </a:schemeClr>
          </a:solidFill>
          <a:ln>
            <a:noFill/>
          </a:ln>
          <a:effectLst/>
          <a:extLst/>
        </p:spPr>
        <p:txBody>
          <a:bodyPr lIns="0" tIns="0" rIns="0" bIns="0" anchor="ctr"/>
          <a:lstStyle/>
          <a:p>
            <a:endParaRPr lang="id-ID" sz="1800">
              <a:solidFill>
                <a:schemeClr val="tx2"/>
              </a:solidFill>
            </a:endParaRPr>
          </a:p>
        </p:txBody>
      </p:sp>
      <p:sp>
        <p:nvSpPr>
          <p:cNvPr id="214048" name="AutoShape 32"/>
          <p:cNvSpPr>
            <a:spLocks/>
          </p:cNvSpPr>
          <p:nvPr/>
        </p:nvSpPr>
        <p:spPr bwMode="auto">
          <a:xfrm>
            <a:off x="8105775" y="5612606"/>
            <a:ext cx="29766" cy="134541"/>
          </a:xfrm>
          <a:custGeom>
            <a:avLst/>
            <a:gdLst>
              <a:gd name="T0" fmla="*/ 19844 w 21600"/>
              <a:gd name="T1" fmla="*/ 89694 h 21600"/>
              <a:gd name="T2" fmla="*/ 19844 w 21600"/>
              <a:gd name="T3" fmla="*/ 89694 h 21600"/>
              <a:gd name="T4" fmla="*/ 19844 w 21600"/>
              <a:gd name="T5" fmla="*/ 89694 h 21600"/>
              <a:gd name="T6" fmla="*/ 19844 w 21600"/>
              <a:gd name="T7" fmla="*/ 89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97" y="21599"/>
                </a:moveTo>
                <a:lnTo>
                  <a:pt x="16097" y="1237"/>
                </a:lnTo>
                <a:lnTo>
                  <a:pt x="0" y="1237"/>
                </a:lnTo>
                <a:lnTo>
                  <a:pt x="3592" y="0"/>
                </a:lnTo>
                <a:lnTo>
                  <a:pt x="21600" y="0"/>
                </a:lnTo>
                <a:lnTo>
                  <a:pt x="21600" y="21599"/>
                </a:lnTo>
                <a:cubicBezTo>
                  <a:pt x="21600" y="21599"/>
                  <a:pt x="16097" y="21599"/>
                  <a:pt x="16097" y="21599"/>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14049" name="AutoShape 33"/>
          <p:cNvSpPr>
            <a:spLocks/>
          </p:cNvSpPr>
          <p:nvPr/>
        </p:nvSpPr>
        <p:spPr bwMode="auto">
          <a:xfrm>
            <a:off x="8171260" y="5612607"/>
            <a:ext cx="91678" cy="135731"/>
          </a:xfrm>
          <a:custGeom>
            <a:avLst/>
            <a:gdLst>
              <a:gd name="T0" fmla="*/ 61119 w 21600"/>
              <a:gd name="T1" fmla="*/ 90487 h 21600"/>
              <a:gd name="T2" fmla="*/ 61119 w 21600"/>
              <a:gd name="T3" fmla="*/ 90487 h 21600"/>
              <a:gd name="T4" fmla="*/ 61119 w 21600"/>
              <a:gd name="T5" fmla="*/ 90487 h 21600"/>
              <a:gd name="T6" fmla="*/ 61119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76" y="19361"/>
                </a:moveTo>
                <a:cubicBezTo>
                  <a:pt x="16358" y="20847"/>
                  <a:pt x="13666" y="21599"/>
                  <a:pt x="10293" y="21599"/>
                </a:cubicBezTo>
                <a:cubicBezTo>
                  <a:pt x="5301" y="21599"/>
                  <a:pt x="1845" y="20114"/>
                  <a:pt x="0" y="17113"/>
                </a:cubicBezTo>
                <a:lnTo>
                  <a:pt x="1656" y="16665"/>
                </a:lnTo>
                <a:cubicBezTo>
                  <a:pt x="2541" y="17845"/>
                  <a:pt x="3531" y="18720"/>
                  <a:pt x="4658" y="19300"/>
                </a:cubicBezTo>
                <a:cubicBezTo>
                  <a:pt x="6156" y="20022"/>
                  <a:pt x="8016" y="20368"/>
                  <a:pt x="10293" y="20368"/>
                </a:cubicBezTo>
                <a:cubicBezTo>
                  <a:pt x="13053" y="20368"/>
                  <a:pt x="15307" y="19727"/>
                  <a:pt x="17100" y="18435"/>
                </a:cubicBezTo>
                <a:cubicBezTo>
                  <a:pt x="18884" y="17174"/>
                  <a:pt x="19784" y="15566"/>
                  <a:pt x="19784" y="13684"/>
                </a:cubicBezTo>
                <a:cubicBezTo>
                  <a:pt x="19784" y="11842"/>
                  <a:pt x="18763" y="10357"/>
                  <a:pt x="16789" y="9217"/>
                </a:cubicBezTo>
                <a:cubicBezTo>
                  <a:pt x="14929" y="8139"/>
                  <a:pt x="12766" y="7640"/>
                  <a:pt x="10293" y="7701"/>
                </a:cubicBezTo>
                <a:lnTo>
                  <a:pt x="8909" y="7722"/>
                </a:lnTo>
                <a:lnTo>
                  <a:pt x="8221" y="7722"/>
                </a:lnTo>
                <a:cubicBezTo>
                  <a:pt x="7963" y="7722"/>
                  <a:pt x="7608" y="7762"/>
                  <a:pt x="7177" y="7854"/>
                </a:cubicBezTo>
                <a:cubicBezTo>
                  <a:pt x="6156" y="7854"/>
                  <a:pt x="5105" y="7976"/>
                  <a:pt x="4008" y="8261"/>
                </a:cubicBezTo>
                <a:lnTo>
                  <a:pt x="7177" y="0"/>
                </a:lnTo>
                <a:lnTo>
                  <a:pt x="19315" y="0"/>
                </a:lnTo>
                <a:lnTo>
                  <a:pt x="19315" y="1220"/>
                </a:lnTo>
                <a:lnTo>
                  <a:pt x="8584" y="1220"/>
                </a:lnTo>
                <a:lnTo>
                  <a:pt x="6678" y="6725"/>
                </a:lnTo>
                <a:lnTo>
                  <a:pt x="8463" y="6572"/>
                </a:lnTo>
                <a:lnTo>
                  <a:pt x="10293" y="6470"/>
                </a:lnTo>
                <a:cubicBezTo>
                  <a:pt x="13152" y="6348"/>
                  <a:pt x="15715" y="6949"/>
                  <a:pt x="18022" y="8261"/>
                </a:cubicBezTo>
                <a:cubicBezTo>
                  <a:pt x="20405" y="9624"/>
                  <a:pt x="21599" y="11425"/>
                  <a:pt x="21599" y="13684"/>
                </a:cubicBezTo>
                <a:cubicBezTo>
                  <a:pt x="21599" y="16004"/>
                  <a:pt x="20548" y="17886"/>
                  <a:pt x="18476" y="19361"/>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14050" name="AutoShape 34"/>
          <p:cNvSpPr>
            <a:spLocks/>
          </p:cNvSpPr>
          <p:nvPr/>
        </p:nvSpPr>
        <p:spPr bwMode="auto">
          <a:xfrm>
            <a:off x="8303419" y="5612607"/>
            <a:ext cx="84535" cy="135731"/>
          </a:xfrm>
          <a:custGeom>
            <a:avLst/>
            <a:gdLst>
              <a:gd name="T0" fmla="*/ 56357 w 21600"/>
              <a:gd name="T1" fmla="*/ 90487 h 21600"/>
              <a:gd name="T2" fmla="*/ 56357 w 21600"/>
              <a:gd name="T3" fmla="*/ 90487 h 21600"/>
              <a:gd name="T4" fmla="*/ 56357 w 21600"/>
              <a:gd name="T5" fmla="*/ 90487 h 21600"/>
              <a:gd name="T6" fmla="*/ 56357 w 21600"/>
              <a:gd name="T7" fmla="*/ 904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449" y="16133"/>
                </a:moveTo>
                <a:cubicBezTo>
                  <a:pt x="17651" y="15633"/>
                  <a:pt x="16689" y="15399"/>
                  <a:pt x="15628" y="15399"/>
                </a:cubicBezTo>
                <a:cubicBezTo>
                  <a:pt x="14517" y="15399"/>
                  <a:pt x="13588" y="15633"/>
                  <a:pt x="12807" y="16133"/>
                </a:cubicBezTo>
                <a:cubicBezTo>
                  <a:pt x="12009" y="16653"/>
                  <a:pt x="11597" y="17224"/>
                  <a:pt x="11597" y="17918"/>
                </a:cubicBezTo>
                <a:cubicBezTo>
                  <a:pt x="11597" y="18571"/>
                  <a:pt x="12009" y="19132"/>
                  <a:pt x="12807" y="19611"/>
                </a:cubicBezTo>
                <a:cubicBezTo>
                  <a:pt x="13604" y="20121"/>
                  <a:pt x="14542" y="20355"/>
                  <a:pt x="15628" y="20355"/>
                </a:cubicBezTo>
                <a:cubicBezTo>
                  <a:pt x="16631" y="20355"/>
                  <a:pt x="17569" y="20121"/>
                  <a:pt x="18392" y="19652"/>
                </a:cubicBezTo>
                <a:cubicBezTo>
                  <a:pt x="19222" y="19121"/>
                  <a:pt x="19667" y="18560"/>
                  <a:pt x="19667" y="17918"/>
                </a:cubicBezTo>
                <a:cubicBezTo>
                  <a:pt x="19667" y="17224"/>
                  <a:pt x="19247" y="16653"/>
                  <a:pt x="18449" y="16133"/>
                </a:cubicBezTo>
                <a:close/>
                <a:moveTo>
                  <a:pt x="19897" y="20498"/>
                </a:moveTo>
                <a:cubicBezTo>
                  <a:pt x="18688" y="21222"/>
                  <a:pt x="17256" y="21600"/>
                  <a:pt x="15628" y="21600"/>
                </a:cubicBezTo>
                <a:cubicBezTo>
                  <a:pt x="14049" y="21600"/>
                  <a:pt x="12658" y="21222"/>
                  <a:pt x="11433" y="20488"/>
                </a:cubicBezTo>
                <a:cubicBezTo>
                  <a:pt x="10224" y="19733"/>
                  <a:pt x="9631" y="18866"/>
                  <a:pt x="9631" y="17918"/>
                </a:cubicBezTo>
                <a:cubicBezTo>
                  <a:pt x="9631" y="16918"/>
                  <a:pt x="10224" y="16041"/>
                  <a:pt x="11359" y="15287"/>
                </a:cubicBezTo>
                <a:cubicBezTo>
                  <a:pt x="12552" y="14552"/>
                  <a:pt x="13975" y="14165"/>
                  <a:pt x="15628" y="14165"/>
                </a:cubicBezTo>
                <a:cubicBezTo>
                  <a:pt x="17256" y="14165"/>
                  <a:pt x="18630" y="14552"/>
                  <a:pt x="19839" y="15287"/>
                </a:cubicBezTo>
                <a:cubicBezTo>
                  <a:pt x="21040" y="16021"/>
                  <a:pt x="21600" y="16898"/>
                  <a:pt x="21600" y="17918"/>
                </a:cubicBezTo>
                <a:cubicBezTo>
                  <a:pt x="21600" y="18958"/>
                  <a:pt x="21065" y="19825"/>
                  <a:pt x="19897" y="20498"/>
                </a:cubicBezTo>
                <a:close/>
                <a:moveTo>
                  <a:pt x="8817" y="2488"/>
                </a:moveTo>
                <a:cubicBezTo>
                  <a:pt x="8019" y="1998"/>
                  <a:pt x="7040" y="1733"/>
                  <a:pt x="5955" y="1733"/>
                </a:cubicBezTo>
                <a:cubicBezTo>
                  <a:pt x="4861" y="1733"/>
                  <a:pt x="3931" y="1998"/>
                  <a:pt x="3191" y="2488"/>
                </a:cubicBezTo>
                <a:cubicBezTo>
                  <a:pt x="2360" y="2988"/>
                  <a:pt x="1965" y="3579"/>
                  <a:pt x="1965" y="4252"/>
                </a:cubicBezTo>
                <a:cubicBezTo>
                  <a:pt x="1965" y="4905"/>
                  <a:pt x="2360" y="5466"/>
                  <a:pt x="3191" y="5945"/>
                </a:cubicBezTo>
                <a:cubicBezTo>
                  <a:pt x="3956" y="6465"/>
                  <a:pt x="4918" y="6690"/>
                  <a:pt x="5955" y="6690"/>
                </a:cubicBezTo>
                <a:cubicBezTo>
                  <a:pt x="6942" y="6690"/>
                  <a:pt x="7871" y="6465"/>
                  <a:pt x="8817" y="5986"/>
                </a:cubicBezTo>
                <a:cubicBezTo>
                  <a:pt x="9631" y="5466"/>
                  <a:pt x="10018" y="4905"/>
                  <a:pt x="10018" y="4252"/>
                </a:cubicBezTo>
                <a:cubicBezTo>
                  <a:pt x="10018" y="3579"/>
                  <a:pt x="9631" y="2988"/>
                  <a:pt x="8817" y="2488"/>
                </a:cubicBezTo>
                <a:close/>
                <a:moveTo>
                  <a:pt x="2796" y="21355"/>
                </a:moveTo>
                <a:lnTo>
                  <a:pt x="913" y="21355"/>
                </a:lnTo>
                <a:lnTo>
                  <a:pt x="19617" y="0"/>
                </a:lnTo>
                <a:lnTo>
                  <a:pt x="21525" y="0"/>
                </a:lnTo>
                <a:cubicBezTo>
                  <a:pt x="21525" y="0"/>
                  <a:pt x="2796" y="21355"/>
                  <a:pt x="2796" y="21355"/>
                </a:cubicBezTo>
                <a:close/>
                <a:moveTo>
                  <a:pt x="10248" y="6843"/>
                </a:moveTo>
                <a:cubicBezTo>
                  <a:pt x="9031" y="7556"/>
                  <a:pt x="7608" y="7913"/>
                  <a:pt x="5955" y="7913"/>
                </a:cubicBezTo>
                <a:cubicBezTo>
                  <a:pt x="4375" y="7913"/>
                  <a:pt x="3002" y="7556"/>
                  <a:pt x="1817" y="6822"/>
                </a:cubicBezTo>
                <a:cubicBezTo>
                  <a:pt x="592" y="6067"/>
                  <a:pt x="0" y="5211"/>
                  <a:pt x="0" y="4252"/>
                </a:cubicBezTo>
                <a:cubicBezTo>
                  <a:pt x="0" y="3253"/>
                  <a:pt x="542" y="2376"/>
                  <a:pt x="1710" y="1621"/>
                </a:cubicBezTo>
                <a:cubicBezTo>
                  <a:pt x="2928" y="887"/>
                  <a:pt x="4326" y="509"/>
                  <a:pt x="5955" y="509"/>
                </a:cubicBezTo>
                <a:cubicBezTo>
                  <a:pt x="7608" y="509"/>
                  <a:pt x="9031" y="887"/>
                  <a:pt x="10224" y="1621"/>
                </a:cubicBezTo>
                <a:cubicBezTo>
                  <a:pt x="11392" y="2355"/>
                  <a:pt x="12009" y="3232"/>
                  <a:pt x="12009" y="4252"/>
                </a:cubicBezTo>
                <a:cubicBezTo>
                  <a:pt x="12009" y="5303"/>
                  <a:pt x="11408" y="6180"/>
                  <a:pt x="10248" y="6843"/>
                </a:cubicBezTo>
                <a:close/>
              </a:path>
            </a:pathLst>
          </a:custGeom>
          <a:solidFill>
            <a:srgbClr val="B6B8B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14052" name="AutoShape 36"/>
          <p:cNvSpPr>
            <a:spLocks/>
          </p:cNvSpPr>
          <p:nvPr/>
        </p:nvSpPr>
        <p:spPr bwMode="auto">
          <a:xfrm>
            <a:off x="5537597" y="4887516"/>
            <a:ext cx="909638" cy="910828"/>
          </a:xfrm>
          <a:custGeom>
            <a:avLst/>
            <a:gdLst>
              <a:gd name="T0" fmla="*/ 606425 w 21600"/>
              <a:gd name="T1" fmla="*/ 607219 h 21600"/>
              <a:gd name="T2" fmla="*/ 606425 w 21600"/>
              <a:gd name="T3" fmla="*/ 607219 h 21600"/>
              <a:gd name="T4" fmla="*/ 606425 w 21600"/>
              <a:gd name="T5" fmla="*/ 607219 h 21600"/>
              <a:gd name="T6" fmla="*/ 606425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6"/>
                </a:moveTo>
                <a:cubicBezTo>
                  <a:pt x="21600" y="16761"/>
                  <a:pt x="16763" y="21600"/>
                  <a:pt x="10797" y="21600"/>
                </a:cubicBezTo>
                <a:cubicBezTo>
                  <a:pt x="4833" y="21600"/>
                  <a:pt x="0" y="16761"/>
                  <a:pt x="0" y="10796"/>
                </a:cubicBezTo>
                <a:cubicBezTo>
                  <a:pt x="0" y="4833"/>
                  <a:pt x="4833" y="0"/>
                  <a:pt x="10797" y="0"/>
                </a:cubicBezTo>
                <a:cubicBezTo>
                  <a:pt x="16763" y="0"/>
                  <a:pt x="21600" y="4833"/>
                  <a:pt x="21600" y="10796"/>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53" name="AutoShape 37"/>
          <p:cNvSpPr>
            <a:spLocks/>
          </p:cNvSpPr>
          <p:nvPr/>
        </p:nvSpPr>
        <p:spPr bwMode="auto">
          <a:xfrm>
            <a:off x="5010151" y="9167813"/>
            <a:ext cx="927497" cy="927497"/>
          </a:xfrm>
          <a:custGeom>
            <a:avLst/>
            <a:gdLst>
              <a:gd name="T0" fmla="*/ 618332 w 21600"/>
              <a:gd name="T1" fmla="*/ 618332 h 21600"/>
              <a:gd name="T2" fmla="*/ 618332 w 21600"/>
              <a:gd name="T3" fmla="*/ 618332 h 21600"/>
              <a:gd name="T4" fmla="*/ 618332 w 21600"/>
              <a:gd name="T5" fmla="*/ 618332 h 21600"/>
              <a:gd name="T6" fmla="*/ 618332 w 21600"/>
              <a:gd name="T7" fmla="*/ 6183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2"/>
                  <a:pt x="16764" y="21600"/>
                  <a:pt x="10800" y="21600"/>
                </a:cubicBezTo>
                <a:cubicBezTo>
                  <a:pt x="4835" y="21600"/>
                  <a:pt x="0" y="16762"/>
                  <a:pt x="0" y="10798"/>
                </a:cubicBezTo>
                <a:cubicBezTo>
                  <a:pt x="0" y="4834"/>
                  <a:pt x="4835" y="0"/>
                  <a:pt x="10800" y="0"/>
                </a:cubicBezTo>
                <a:cubicBezTo>
                  <a:pt x="16764" y="0"/>
                  <a:pt x="21599" y="4834"/>
                  <a:pt x="21599" y="10798"/>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54" name="AutoShape 38"/>
          <p:cNvSpPr>
            <a:spLocks/>
          </p:cNvSpPr>
          <p:nvPr/>
        </p:nvSpPr>
        <p:spPr bwMode="auto">
          <a:xfrm>
            <a:off x="9817894" y="4756548"/>
            <a:ext cx="697706" cy="697706"/>
          </a:xfrm>
          <a:custGeom>
            <a:avLst/>
            <a:gdLst>
              <a:gd name="T0" fmla="*/ 465138 w 21600"/>
              <a:gd name="T1" fmla="*/ 465138 h 21600"/>
              <a:gd name="T2" fmla="*/ 465138 w 21600"/>
              <a:gd name="T3" fmla="*/ 465138 h 21600"/>
              <a:gd name="T4" fmla="*/ 465138 w 21600"/>
              <a:gd name="T5" fmla="*/ 465138 h 21600"/>
              <a:gd name="T6" fmla="*/ 4651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1"/>
                </a:moveTo>
                <a:cubicBezTo>
                  <a:pt x="21600" y="16767"/>
                  <a:pt x="16762" y="21600"/>
                  <a:pt x="10796" y="21600"/>
                </a:cubicBezTo>
                <a:cubicBezTo>
                  <a:pt x="4829" y="21600"/>
                  <a:pt x="0" y="16767"/>
                  <a:pt x="0" y="10801"/>
                </a:cubicBezTo>
                <a:cubicBezTo>
                  <a:pt x="0" y="4834"/>
                  <a:pt x="4829" y="0"/>
                  <a:pt x="10796" y="0"/>
                </a:cubicBezTo>
                <a:cubicBezTo>
                  <a:pt x="16762" y="0"/>
                  <a:pt x="21600" y="4834"/>
                  <a:pt x="21600" y="1080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55" name="AutoShape 39"/>
          <p:cNvSpPr>
            <a:spLocks/>
          </p:cNvSpPr>
          <p:nvPr/>
        </p:nvSpPr>
        <p:spPr bwMode="auto">
          <a:xfrm>
            <a:off x="13900547" y="6862762"/>
            <a:ext cx="956072" cy="957263"/>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1" y="21600"/>
                </a:cubicBezTo>
                <a:cubicBezTo>
                  <a:pt x="4837" y="21600"/>
                  <a:pt x="0" y="16763"/>
                  <a:pt x="0" y="10799"/>
                </a:cubicBezTo>
                <a:cubicBezTo>
                  <a:pt x="0" y="4836"/>
                  <a:pt x="4837" y="0"/>
                  <a:pt x="10801" y="0"/>
                </a:cubicBezTo>
                <a:cubicBezTo>
                  <a:pt x="16765" y="0"/>
                  <a:pt x="21599" y="4836"/>
                  <a:pt x="21599" y="10799"/>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56" name="AutoShape 40"/>
          <p:cNvSpPr>
            <a:spLocks/>
          </p:cNvSpPr>
          <p:nvPr/>
        </p:nvSpPr>
        <p:spPr bwMode="auto">
          <a:xfrm>
            <a:off x="6986588" y="8641557"/>
            <a:ext cx="494110" cy="494110"/>
          </a:xfrm>
          <a:custGeom>
            <a:avLst/>
            <a:gdLst>
              <a:gd name="T0" fmla="*/ 329407 w 21600"/>
              <a:gd name="T1" fmla="*/ 329407 h 21600"/>
              <a:gd name="T2" fmla="*/ 329407 w 21600"/>
              <a:gd name="T3" fmla="*/ 329407 h 21600"/>
              <a:gd name="T4" fmla="*/ 329407 w 21600"/>
              <a:gd name="T5" fmla="*/ 329407 h 21600"/>
              <a:gd name="T6" fmla="*/ 329407 w 21600"/>
              <a:gd name="T7" fmla="*/ 329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59"/>
                  <a:pt x="16761" y="21599"/>
                  <a:pt x="10799" y="21599"/>
                </a:cubicBezTo>
                <a:cubicBezTo>
                  <a:pt x="4838" y="21599"/>
                  <a:pt x="0" y="16759"/>
                  <a:pt x="0" y="10800"/>
                </a:cubicBezTo>
                <a:cubicBezTo>
                  <a:pt x="0" y="4838"/>
                  <a:pt x="4838" y="0"/>
                  <a:pt x="10799" y="0"/>
                </a:cubicBezTo>
                <a:cubicBezTo>
                  <a:pt x="16761" y="0"/>
                  <a:pt x="21599" y="4838"/>
                  <a:pt x="21599" y="1080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4057" name="AutoShape 41"/>
          <p:cNvSpPr>
            <a:spLocks/>
          </p:cNvSpPr>
          <p:nvPr/>
        </p:nvSpPr>
        <p:spPr bwMode="auto">
          <a:xfrm>
            <a:off x="12517041" y="9430941"/>
            <a:ext cx="495300" cy="495300"/>
          </a:xfrm>
          <a:custGeom>
            <a:avLst/>
            <a:gdLst>
              <a:gd name="T0" fmla="*/ 330200 w 21600"/>
              <a:gd name="T1" fmla="*/ 330200 h 21600"/>
              <a:gd name="T2" fmla="*/ 330200 w 21600"/>
              <a:gd name="T3" fmla="*/ 330200 h 21600"/>
              <a:gd name="T4" fmla="*/ 330200 w 21600"/>
              <a:gd name="T5" fmla="*/ 330200 h 21600"/>
              <a:gd name="T6" fmla="*/ 330200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4"/>
                  <a:pt x="16767" y="21599"/>
                  <a:pt x="10800" y="21599"/>
                </a:cubicBezTo>
                <a:cubicBezTo>
                  <a:pt x="4835" y="21599"/>
                  <a:pt x="0" y="16764"/>
                  <a:pt x="0" y="10802"/>
                </a:cubicBezTo>
                <a:cubicBezTo>
                  <a:pt x="0" y="4835"/>
                  <a:pt x="4835" y="0"/>
                  <a:pt x="10800" y="0"/>
                </a:cubicBezTo>
                <a:cubicBezTo>
                  <a:pt x="16767" y="0"/>
                  <a:pt x="21600" y="4835"/>
                  <a:pt x="21600" y="10802"/>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58" name="AutoShape 42"/>
          <p:cNvSpPr>
            <a:spLocks/>
          </p:cNvSpPr>
          <p:nvPr/>
        </p:nvSpPr>
        <p:spPr bwMode="auto">
          <a:xfrm>
            <a:off x="6261498" y="7127081"/>
            <a:ext cx="453628" cy="452438"/>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8"/>
                </a:moveTo>
                <a:cubicBezTo>
                  <a:pt x="21599" y="16761"/>
                  <a:pt x="16768" y="21599"/>
                  <a:pt x="10803" y="21599"/>
                </a:cubicBezTo>
                <a:cubicBezTo>
                  <a:pt x="4837" y="21599"/>
                  <a:pt x="0" y="16761"/>
                  <a:pt x="0" y="10798"/>
                </a:cubicBezTo>
                <a:cubicBezTo>
                  <a:pt x="0" y="4838"/>
                  <a:pt x="4837" y="0"/>
                  <a:pt x="10803" y="0"/>
                </a:cubicBezTo>
                <a:cubicBezTo>
                  <a:pt x="16768" y="0"/>
                  <a:pt x="21599" y="4838"/>
                  <a:pt x="21599" y="10798"/>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4059" name="AutoShape 43"/>
          <p:cNvSpPr>
            <a:spLocks/>
          </p:cNvSpPr>
          <p:nvPr/>
        </p:nvSpPr>
        <p:spPr bwMode="auto">
          <a:xfrm>
            <a:off x="8040291" y="5480447"/>
            <a:ext cx="370284" cy="370284"/>
          </a:xfrm>
          <a:custGeom>
            <a:avLst/>
            <a:gdLst>
              <a:gd name="T0" fmla="*/ 246856 w 21600"/>
              <a:gd name="T1" fmla="*/ 246856 h 21600"/>
              <a:gd name="T2" fmla="*/ 246856 w 21600"/>
              <a:gd name="T3" fmla="*/ 246856 h 21600"/>
              <a:gd name="T4" fmla="*/ 246856 w 21600"/>
              <a:gd name="T5" fmla="*/ 246856 h 21600"/>
              <a:gd name="T6" fmla="*/ 246856 w 21600"/>
              <a:gd name="T7" fmla="*/ 246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3"/>
                </a:moveTo>
                <a:cubicBezTo>
                  <a:pt x="21600" y="16764"/>
                  <a:pt x="16757" y="21599"/>
                  <a:pt x="10798" y="21599"/>
                </a:cubicBezTo>
                <a:cubicBezTo>
                  <a:pt x="4834" y="21599"/>
                  <a:pt x="0" y="16764"/>
                  <a:pt x="0" y="10803"/>
                </a:cubicBezTo>
                <a:cubicBezTo>
                  <a:pt x="0" y="4839"/>
                  <a:pt x="4834" y="0"/>
                  <a:pt x="10798" y="0"/>
                </a:cubicBezTo>
                <a:cubicBezTo>
                  <a:pt x="16757" y="0"/>
                  <a:pt x="21600" y="4839"/>
                  <a:pt x="21600" y="10803"/>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4060" name="AutoShape 44"/>
          <p:cNvSpPr>
            <a:spLocks/>
          </p:cNvSpPr>
          <p:nvPr/>
        </p:nvSpPr>
        <p:spPr bwMode="auto">
          <a:xfrm>
            <a:off x="10146506" y="9760744"/>
            <a:ext cx="610791" cy="609600"/>
          </a:xfrm>
          <a:custGeom>
            <a:avLst/>
            <a:gdLst>
              <a:gd name="T0" fmla="*/ 407194 w 21600"/>
              <a:gd name="T1" fmla="*/ 406400 h 21600"/>
              <a:gd name="T2" fmla="*/ 407194 w 21600"/>
              <a:gd name="T3" fmla="*/ 406400 h 21600"/>
              <a:gd name="T4" fmla="*/ 407194 w 21600"/>
              <a:gd name="T5" fmla="*/ 406400 h 21600"/>
              <a:gd name="T6" fmla="*/ 407194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7"/>
                </a:moveTo>
                <a:cubicBezTo>
                  <a:pt x="21600" y="16765"/>
                  <a:pt x="16763" y="21600"/>
                  <a:pt x="10797" y="21600"/>
                </a:cubicBezTo>
                <a:cubicBezTo>
                  <a:pt x="4836" y="21600"/>
                  <a:pt x="0" y="16765"/>
                  <a:pt x="0" y="10797"/>
                </a:cubicBezTo>
                <a:cubicBezTo>
                  <a:pt x="0" y="4831"/>
                  <a:pt x="4836" y="0"/>
                  <a:pt x="10797" y="0"/>
                </a:cubicBezTo>
                <a:cubicBezTo>
                  <a:pt x="16763" y="0"/>
                  <a:pt x="21600" y="4831"/>
                  <a:pt x="21600" y="10797"/>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4061" name="AutoShape 45"/>
          <p:cNvSpPr>
            <a:spLocks/>
          </p:cNvSpPr>
          <p:nvPr/>
        </p:nvSpPr>
        <p:spPr bwMode="auto">
          <a:xfrm>
            <a:off x="11858625" y="7587854"/>
            <a:ext cx="482204" cy="482203"/>
          </a:xfrm>
          <a:custGeom>
            <a:avLst/>
            <a:gdLst>
              <a:gd name="T0" fmla="*/ 321469 w 21600"/>
              <a:gd name="T1" fmla="*/ 321469 h 21600"/>
              <a:gd name="T2" fmla="*/ 321469 w 21600"/>
              <a:gd name="T3" fmla="*/ 321469 h 21600"/>
              <a:gd name="T4" fmla="*/ 321469 w 21600"/>
              <a:gd name="T5" fmla="*/ 321469 h 21600"/>
              <a:gd name="T6" fmla="*/ 321469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5"/>
                </a:moveTo>
                <a:cubicBezTo>
                  <a:pt x="21600" y="16759"/>
                  <a:pt x="16769" y="21599"/>
                  <a:pt x="10802" y="21599"/>
                </a:cubicBezTo>
                <a:cubicBezTo>
                  <a:pt x="4839" y="21599"/>
                  <a:pt x="0" y="16759"/>
                  <a:pt x="0" y="10805"/>
                </a:cubicBezTo>
                <a:cubicBezTo>
                  <a:pt x="0" y="4840"/>
                  <a:pt x="4839" y="0"/>
                  <a:pt x="10802" y="0"/>
                </a:cubicBezTo>
                <a:cubicBezTo>
                  <a:pt x="16769" y="0"/>
                  <a:pt x="21600" y="4840"/>
                  <a:pt x="21600" y="10805"/>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4062" name="AutoShape 46"/>
          <p:cNvSpPr>
            <a:spLocks/>
          </p:cNvSpPr>
          <p:nvPr/>
        </p:nvSpPr>
        <p:spPr bwMode="auto">
          <a:xfrm>
            <a:off x="12253912" y="5019675"/>
            <a:ext cx="614363" cy="614363"/>
          </a:xfrm>
          <a:custGeom>
            <a:avLst/>
            <a:gdLst>
              <a:gd name="T0" fmla="*/ 409575 w 21600"/>
              <a:gd name="T1" fmla="*/ 409575 h 21600"/>
              <a:gd name="T2" fmla="*/ 409575 w 21600"/>
              <a:gd name="T3" fmla="*/ 409575 h 21600"/>
              <a:gd name="T4" fmla="*/ 409575 w 21600"/>
              <a:gd name="T5" fmla="*/ 409575 h 21600"/>
              <a:gd name="T6" fmla="*/ 409575 w 21600"/>
              <a:gd name="T7" fmla="*/ 409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5"/>
                </a:moveTo>
                <a:cubicBezTo>
                  <a:pt x="21599" y="16759"/>
                  <a:pt x="16767" y="21599"/>
                  <a:pt x="10800" y="21599"/>
                </a:cubicBezTo>
                <a:cubicBezTo>
                  <a:pt x="4834" y="21599"/>
                  <a:pt x="0" y="16759"/>
                  <a:pt x="0" y="10795"/>
                </a:cubicBezTo>
                <a:cubicBezTo>
                  <a:pt x="0" y="4835"/>
                  <a:pt x="4834" y="0"/>
                  <a:pt x="10800" y="0"/>
                </a:cubicBezTo>
                <a:cubicBezTo>
                  <a:pt x="16767" y="0"/>
                  <a:pt x="21599" y="4835"/>
                  <a:pt x="21599" y="10795"/>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4063" name="AutoShape 47"/>
          <p:cNvSpPr>
            <a:spLocks/>
          </p:cNvSpPr>
          <p:nvPr/>
        </p:nvSpPr>
        <p:spPr bwMode="auto">
          <a:xfrm>
            <a:off x="3430191" y="7258050"/>
            <a:ext cx="956072" cy="957263"/>
          </a:xfrm>
          <a:custGeom>
            <a:avLst/>
            <a:gdLst>
              <a:gd name="T0" fmla="*/ 637381 w 21600"/>
              <a:gd name="T1" fmla="*/ 638175 h 21600"/>
              <a:gd name="T2" fmla="*/ 637381 w 21600"/>
              <a:gd name="T3" fmla="*/ 638175 h 21600"/>
              <a:gd name="T4" fmla="*/ 637381 w 21600"/>
              <a:gd name="T5" fmla="*/ 638175 h 21600"/>
              <a:gd name="T6" fmla="*/ 637381 w 21600"/>
              <a:gd name="T7" fmla="*/ 638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3"/>
                  <a:pt x="16765" y="21600"/>
                  <a:pt x="10800" y="21600"/>
                </a:cubicBezTo>
                <a:cubicBezTo>
                  <a:pt x="4835" y="21600"/>
                  <a:pt x="0" y="16763"/>
                  <a:pt x="0" y="10799"/>
                </a:cubicBezTo>
                <a:cubicBezTo>
                  <a:pt x="0" y="4836"/>
                  <a:pt x="4835" y="0"/>
                  <a:pt x="10800" y="0"/>
                </a:cubicBezTo>
                <a:cubicBezTo>
                  <a:pt x="16765" y="0"/>
                  <a:pt x="21599" y="4836"/>
                  <a:pt x="21599" y="107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4064" name="AutoShape 48"/>
          <p:cNvSpPr>
            <a:spLocks/>
          </p:cNvSpPr>
          <p:nvPr/>
        </p:nvSpPr>
        <p:spPr bwMode="auto">
          <a:xfrm>
            <a:off x="5778104" y="5141119"/>
            <a:ext cx="416719" cy="370285"/>
          </a:xfrm>
          <a:custGeom>
            <a:avLst/>
            <a:gdLst>
              <a:gd name="T0" fmla="*/ 277799 w 20513"/>
              <a:gd name="T1" fmla="*/ 301899 h 18648"/>
              <a:gd name="T2" fmla="*/ 277799 w 20513"/>
              <a:gd name="T3" fmla="*/ 301899 h 18648"/>
              <a:gd name="T4" fmla="*/ 277799 w 20513"/>
              <a:gd name="T5" fmla="*/ 301899 h 18648"/>
              <a:gd name="T6" fmla="*/ 277799 w 20513"/>
              <a:gd name="T7" fmla="*/ 301899 h 186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3" h="18648">
                <a:moveTo>
                  <a:pt x="20402" y="4606"/>
                </a:moveTo>
                <a:lnTo>
                  <a:pt x="20402" y="4606"/>
                </a:lnTo>
                <a:cubicBezTo>
                  <a:pt x="19159" y="11198"/>
                  <a:pt x="12664" y="16995"/>
                  <a:pt x="11007" y="18258"/>
                </a:cubicBezTo>
                <a:cubicBezTo>
                  <a:pt x="8934" y="19520"/>
                  <a:pt x="7322" y="17416"/>
                  <a:pt x="6494" y="16201"/>
                </a:cubicBezTo>
                <a:cubicBezTo>
                  <a:pt x="5710" y="14518"/>
                  <a:pt x="3638" y="6242"/>
                  <a:pt x="2855" y="5401"/>
                </a:cubicBezTo>
                <a:cubicBezTo>
                  <a:pt x="2440" y="4980"/>
                  <a:pt x="828" y="6242"/>
                  <a:pt x="828" y="6242"/>
                </a:cubicBezTo>
                <a:cubicBezTo>
                  <a:pt x="0" y="4980"/>
                  <a:pt x="0" y="4980"/>
                  <a:pt x="0" y="4980"/>
                </a:cubicBezTo>
                <a:cubicBezTo>
                  <a:pt x="0" y="4980"/>
                  <a:pt x="3269" y="865"/>
                  <a:pt x="6079" y="24"/>
                </a:cubicBezTo>
                <a:cubicBezTo>
                  <a:pt x="8934" y="-397"/>
                  <a:pt x="8934" y="4606"/>
                  <a:pt x="9350" y="7458"/>
                </a:cubicBezTo>
                <a:cubicBezTo>
                  <a:pt x="10224" y="10357"/>
                  <a:pt x="10593" y="11619"/>
                  <a:pt x="11376" y="11619"/>
                </a:cubicBezTo>
                <a:cubicBezTo>
                  <a:pt x="11789" y="11619"/>
                  <a:pt x="13033" y="10357"/>
                  <a:pt x="14277" y="7879"/>
                </a:cubicBezTo>
                <a:cubicBezTo>
                  <a:pt x="15106" y="5401"/>
                  <a:pt x="13863" y="3764"/>
                  <a:pt x="11789" y="4980"/>
                </a:cubicBezTo>
                <a:cubicBezTo>
                  <a:pt x="12664" y="-818"/>
                  <a:pt x="21599" y="-2079"/>
                  <a:pt x="20402" y="4606"/>
                </a:cubicBezTo>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65" name="AutoShape 49"/>
          <p:cNvSpPr>
            <a:spLocks/>
          </p:cNvSpPr>
          <p:nvPr/>
        </p:nvSpPr>
        <p:spPr bwMode="auto">
          <a:xfrm>
            <a:off x="3683794" y="7505700"/>
            <a:ext cx="448866" cy="427435"/>
          </a:xfrm>
          <a:custGeom>
            <a:avLst/>
            <a:gdLst>
              <a:gd name="T0" fmla="*/ 299244 w 21600"/>
              <a:gd name="T1" fmla="*/ 284957 h 21600"/>
              <a:gd name="T2" fmla="*/ 299244 w 21600"/>
              <a:gd name="T3" fmla="*/ 284957 h 21600"/>
              <a:gd name="T4" fmla="*/ 299244 w 21600"/>
              <a:gd name="T5" fmla="*/ 284957 h 21600"/>
              <a:gd name="T6" fmla="*/ 299244 w 21600"/>
              <a:gd name="T7" fmla="*/ 284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7" y="0"/>
                </a:moveTo>
                <a:cubicBezTo>
                  <a:pt x="775" y="0"/>
                  <a:pt x="0" y="889"/>
                  <a:pt x="0" y="2183"/>
                </a:cubicBezTo>
                <a:cubicBezTo>
                  <a:pt x="0" y="3527"/>
                  <a:pt x="775" y="4367"/>
                  <a:pt x="2067" y="4367"/>
                </a:cubicBezTo>
                <a:cubicBezTo>
                  <a:pt x="3682" y="4367"/>
                  <a:pt x="4513" y="3527"/>
                  <a:pt x="4513" y="2183"/>
                </a:cubicBezTo>
                <a:cubicBezTo>
                  <a:pt x="4513" y="889"/>
                  <a:pt x="3682" y="0"/>
                  <a:pt x="2067" y="0"/>
                </a:cubicBezTo>
                <a:close/>
                <a:moveTo>
                  <a:pt x="16618" y="5364"/>
                </a:moveTo>
                <a:cubicBezTo>
                  <a:pt x="14084" y="5364"/>
                  <a:pt x="12437" y="6667"/>
                  <a:pt x="12015" y="7563"/>
                </a:cubicBezTo>
                <a:cubicBezTo>
                  <a:pt x="12015" y="7563"/>
                  <a:pt x="12014" y="7554"/>
                  <a:pt x="11592" y="5759"/>
                </a:cubicBezTo>
                <a:cubicBezTo>
                  <a:pt x="11592" y="5759"/>
                  <a:pt x="11602" y="5759"/>
                  <a:pt x="7894" y="5759"/>
                </a:cubicBezTo>
                <a:cubicBezTo>
                  <a:pt x="7894" y="7105"/>
                  <a:pt x="7894" y="8457"/>
                  <a:pt x="7894" y="10649"/>
                </a:cubicBezTo>
                <a:lnTo>
                  <a:pt x="7894" y="20824"/>
                </a:lnTo>
                <a:cubicBezTo>
                  <a:pt x="7894" y="20824"/>
                  <a:pt x="7884" y="20824"/>
                  <a:pt x="12437" y="20824"/>
                </a:cubicBezTo>
                <a:cubicBezTo>
                  <a:pt x="12437" y="20824"/>
                  <a:pt x="12437" y="20820"/>
                  <a:pt x="12437" y="11947"/>
                </a:cubicBezTo>
                <a:cubicBezTo>
                  <a:pt x="12437" y="11547"/>
                  <a:pt x="12437" y="11108"/>
                  <a:pt x="12437" y="11108"/>
                </a:cubicBezTo>
                <a:cubicBezTo>
                  <a:pt x="12860" y="10211"/>
                  <a:pt x="13660" y="9304"/>
                  <a:pt x="14928" y="9304"/>
                </a:cubicBezTo>
                <a:cubicBezTo>
                  <a:pt x="16617" y="9304"/>
                  <a:pt x="16996" y="10645"/>
                  <a:pt x="16996" y="12390"/>
                </a:cubicBezTo>
                <a:cubicBezTo>
                  <a:pt x="16996" y="12390"/>
                  <a:pt x="16996" y="12398"/>
                  <a:pt x="16996" y="20824"/>
                </a:cubicBezTo>
                <a:cubicBezTo>
                  <a:pt x="16996" y="20824"/>
                  <a:pt x="17002" y="20824"/>
                  <a:pt x="21599" y="20824"/>
                </a:cubicBezTo>
                <a:cubicBezTo>
                  <a:pt x="21599" y="20824"/>
                  <a:pt x="21599" y="20820"/>
                  <a:pt x="21599" y="11947"/>
                </a:cubicBezTo>
                <a:cubicBezTo>
                  <a:pt x="21600" y="7559"/>
                  <a:pt x="19527" y="5364"/>
                  <a:pt x="16618" y="5364"/>
                </a:cubicBezTo>
                <a:close/>
                <a:moveTo>
                  <a:pt x="0" y="6567"/>
                </a:moveTo>
                <a:cubicBezTo>
                  <a:pt x="0" y="6567"/>
                  <a:pt x="0" y="6569"/>
                  <a:pt x="0" y="21600"/>
                </a:cubicBezTo>
                <a:lnTo>
                  <a:pt x="4513" y="21600"/>
                </a:lnTo>
                <a:cubicBezTo>
                  <a:pt x="4513" y="21599"/>
                  <a:pt x="4513" y="21597"/>
                  <a:pt x="4513" y="6567"/>
                </a:cubicBezTo>
                <a:cubicBezTo>
                  <a:pt x="4513" y="6567"/>
                  <a:pt x="4520" y="6567"/>
                  <a:pt x="0" y="6567"/>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66" name="AutoShape 50"/>
          <p:cNvSpPr>
            <a:spLocks/>
          </p:cNvSpPr>
          <p:nvPr/>
        </p:nvSpPr>
        <p:spPr bwMode="auto">
          <a:xfrm>
            <a:off x="10029825" y="4908947"/>
            <a:ext cx="304800" cy="381000"/>
          </a:xfrm>
          <a:custGeom>
            <a:avLst/>
            <a:gdLst>
              <a:gd name="T0" fmla="*/ 203200 w 21160"/>
              <a:gd name="T1" fmla="*/ 268328 h 21007"/>
              <a:gd name="T2" fmla="*/ 203200 w 21160"/>
              <a:gd name="T3" fmla="*/ 268328 h 21007"/>
              <a:gd name="T4" fmla="*/ 203200 w 21160"/>
              <a:gd name="T5" fmla="*/ 268328 h 21007"/>
              <a:gd name="T6" fmla="*/ 203200 w 21160"/>
              <a:gd name="T7" fmla="*/ 268328 h 210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0" h="21007">
                <a:moveTo>
                  <a:pt x="8661" y="13778"/>
                </a:moveTo>
                <a:lnTo>
                  <a:pt x="8661" y="13778"/>
                </a:lnTo>
                <a:cubicBezTo>
                  <a:pt x="8120" y="16857"/>
                  <a:pt x="7200" y="19894"/>
                  <a:pt x="4819" y="21006"/>
                </a:cubicBezTo>
                <a:cubicBezTo>
                  <a:pt x="3844" y="16857"/>
                  <a:pt x="5739" y="13393"/>
                  <a:pt x="6712" y="10014"/>
                </a:cubicBezTo>
                <a:cubicBezTo>
                  <a:pt x="5251" y="7747"/>
                  <a:pt x="6712" y="3556"/>
                  <a:pt x="10069" y="4710"/>
                </a:cubicBezTo>
                <a:cubicBezTo>
                  <a:pt x="13913" y="5865"/>
                  <a:pt x="6712" y="12281"/>
                  <a:pt x="11530" y="13051"/>
                </a:cubicBezTo>
                <a:cubicBezTo>
                  <a:pt x="16782" y="13778"/>
                  <a:pt x="19218" y="5865"/>
                  <a:pt x="15862" y="3556"/>
                </a:cubicBezTo>
                <a:cubicBezTo>
                  <a:pt x="11044" y="-251"/>
                  <a:pt x="1949" y="3213"/>
                  <a:pt x="3356" y="8517"/>
                </a:cubicBezTo>
                <a:cubicBezTo>
                  <a:pt x="3356" y="10014"/>
                  <a:pt x="5251" y="10399"/>
                  <a:pt x="3844" y="12281"/>
                </a:cubicBezTo>
                <a:cubicBezTo>
                  <a:pt x="975" y="11511"/>
                  <a:pt x="0" y="9629"/>
                  <a:pt x="0" y="7362"/>
                </a:cubicBezTo>
                <a:cubicBezTo>
                  <a:pt x="487" y="3213"/>
                  <a:pt x="4819" y="519"/>
                  <a:pt x="9095" y="133"/>
                </a:cubicBezTo>
                <a:cubicBezTo>
                  <a:pt x="14887" y="-593"/>
                  <a:pt x="20138" y="1673"/>
                  <a:pt x="21113" y="5865"/>
                </a:cubicBezTo>
                <a:cubicBezTo>
                  <a:pt x="21600" y="10399"/>
                  <a:pt x="18243" y="15660"/>
                  <a:pt x="12506" y="15318"/>
                </a:cubicBezTo>
                <a:cubicBezTo>
                  <a:pt x="10556" y="15318"/>
                  <a:pt x="10069" y="14548"/>
                  <a:pt x="8661" y="13778"/>
                </a:cubicBezTo>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67" name="AutoShape 51"/>
          <p:cNvSpPr>
            <a:spLocks/>
          </p:cNvSpPr>
          <p:nvPr/>
        </p:nvSpPr>
        <p:spPr bwMode="auto">
          <a:xfrm>
            <a:off x="10327481" y="9917906"/>
            <a:ext cx="301229" cy="295275"/>
          </a:xfrm>
          <a:custGeom>
            <a:avLst/>
            <a:gdLst>
              <a:gd name="T0" fmla="*/ 200819 w 21600"/>
              <a:gd name="T1" fmla="*/ 196850 h 21600"/>
              <a:gd name="T2" fmla="*/ 200819 w 21600"/>
              <a:gd name="T3" fmla="*/ 196850 h 21600"/>
              <a:gd name="T4" fmla="*/ 200819 w 21600"/>
              <a:gd name="T5" fmla="*/ 196850 h 21600"/>
              <a:gd name="T6" fmla="*/ 200819 w 21600"/>
              <a:gd name="T7" fmla="*/ 196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8391"/>
                </a:moveTo>
                <a:lnTo>
                  <a:pt x="18145" y="8391"/>
                </a:lnTo>
                <a:cubicBezTo>
                  <a:pt x="18145" y="4865"/>
                  <a:pt x="18145" y="4865"/>
                  <a:pt x="18145" y="4865"/>
                </a:cubicBezTo>
                <a:cubicBezTo>
                  <a:pt x="15517" y="4865"/>
                  <a:pt x="15517" y="4865"/>
                  <a:pt x="15517" y="4865"/>
                </a:cubicBezTo>
                <a:cubicBezTo>
                  <a:pt x="15517" y="8391"/>
                  <a:pt x="15517" y="8391"/>
                  <a:pt x="15517" y="8391"/>
                </a:cubicBezTo>
                <a:cubicBezTo>
                  <a:pt x="12112" y="8391"/>
                  <a:pt x="12112" y="8391"/>
                  <a:pt x="12112" y="8391"/>
                </a:cubicBezTo>
                <a:cubicBezTo>
                  <a:pt x="12112" y="10576"/>
                  <a:pt x="12112" y="10576"/>
                  <a:pt x="12112" y="10576"/>
                </a:cubicBezTo>
                <a:cubicBezTo>
                  <a:pt x="15517" y="10576"/>
                  <a:pt x="15517" y="10576"/>
                  <a:pt x="15517" y="10576"/>
                </a:cubicBezTo>
                <a:cubicBezTo>
                  <a:pt x="15517" y="14498"/>
                  <a:pt x="15517" y="14498"/>
                  <a:pt x="15517" y="14498"/>
                </a:cubicBezTo>
                <a:cubicBezTo>
                  <a:pt x="18145" y="14498"/>
                  <a:pt x="18145" y="14498"/>
                  <a:pt x="18145" y="14498"/>
                </a:cubicBezTo>
                <a:cubicBezTo>
                  <a:pt x="18145" y="10576"/>
                  <a:pt x="18145" y="10576"/>
                  <a:pt x="18145" y="10576"/>
                </a:cubicBezTo>
                <a:cubicBezTo>
                  <a:pt x="21599" y="10576"/>
                  <a:pt x="21599" y="10576"/>
                  <a:pt x="21599" y="10576"/>
                </a:cubicBezTo>
                <a:cubicBezTo>
                  <a:pt x="21599" y="8391"/>
                  <a:pt x="21599" y="8391"/>
                  <a:pt x="21599" y="8391"/>
                </a:cubicBezTo>
                <a:lnTo>
                  <a:pt x="18145" y="8391"/>
                </a:lnTo>
                <a:cubicBezTo>
                  <a:pt x="18145" y="8391"/>
                  <a:pt x="18145" y="8391"/>
                  <a:pt x="18145" y="8391"/>
                </a:cubicBezTo>
                <a:close/>
                <a:moveTo>
                  <a:pt x="8659" y="3972"/>
                </a:moveTo>
                <a:lnTo>
                  <a:pt x="8659" y="3972"/>
                </a:lnTo>
                <a:cubicBezTo>
                  <a:pt x="9097" y="6157"/>
                  <a:pt x="8221" y="7944"/>
                  <a:pt x="6956" y="8391"/>
                </a:cubicBezTo>
                <a:cubicBezTo>
                  <a:pt x="6956" y="8391"/>
                  <a:pt x="6956" y="8391"/>
                  <a:pt x="6518" y="8391"/>
                </a:cubicBezTo>
                <a:cubicBezTo>
                  <a:pt x="5204" y="8391"/>
                  <a:pt x="4377" y="7497"/>
                  <a:pt x="3940" y="5759"/>
                </a:cubicBezTo>
                <a:cubicBezTo>
                  <a:pt x="3454" y="4865"/>
                  <a:pt x="3454" y="3972"/>
                  <a:pt x="3940" y="3078"/>
                </a:cubicBezTo>
                <a:cubicBezTo>
                  <a:pt x="3940" y="2234"/>
                  <a:pt x="4766" y="1787"/>
                  <a:pt x="5204" y="1291"/>
                </a:cubicBezTo>
                <a:lnTo>
                  <a:pt x="5642" y="1291"/>
                </a:lnTo>
                <a:cubicBezTo>
                  <a:pt x="7345" y="1291"/>
                  <a:pt x="8221" y="2234"/>
                  <a:pt x="8659" y="3972"/>
                </a:cubicBezTo>
                <a:cubicBezTo>
                  <a:pt x="8659" y="3972"/>
                  <a:pt x="8659" y="3972"/>
                  <a:pt x="8659" y="3972"/>
                </a:cubicBezTo>
                <a:close/>
                <a:moveTo>
                  <a:pt x="9973" y="16286"/>
                </a:moveTo>
                <a:lnTo>
                  <a:pt x="9973" y="16286"/>
                </a:lnTo>
                <a:cubicBezTo>
                  <a:pt x="10362" y="18074"/>
                  <a:pt x="8659" y="19364"/>
                  <a:pt x="6518" y="19364"/>
                </a:cubicBezTo>
                <a:cubicBezTo>
                  <a:pt x="4377" y="19812"/>
                  <a:pt x="2626" y="18917"/>
                  <a:pt x="2626" y="17130"/>
                </a:cubicBezTo>
                <a:cubicBezTo>
                  <a:pt x="2189" y="16286"/>
                  <a:pt x="2626" y="15392"/>
                  <a:pt x="3454" y="14498"/>
                </a:cubicBezTo>
                <a:cubicBezTo>
                  <a:pt x="4377" y="14051"/>
                  <a:pt x="5204" y="13655"/>
                  <a:pt x="6080" y="13655"/>
                </a:cubicBezTo>
                <a:cubicBezTo>
                  <a:pt x="6518" y="13655"/>
                  <a:pt x="6518" y="13655"/>
                  <a:pt x="6518" y="13655"/>
                </a:cubicBezTo>
                <a:cubicBezTo>
                  <a:pt x="8659" y="13655"/>
                  <a:pt x="9973" y="14945"/>
                  <a:pt x="9973" y="16286"/>
                </a:cubicBezTo>
                <a:cubicBezTo>
                  <a:pt x="9973" y="16286"/>
                  <a:pt x="9973" y="16286"/>
                  <a:pt x="9973" y="16286"/>
                </a:cubicBezTo>
                <a:close/>
                <a:moveTo>
                  <a:pt x="1313" y="5312"/>
                </a:moveTo>
                <a:lnTo>
                  <a:pt x="1313" y="5312"/>
                </a:lnTo>
                <a:cubicBezTo>
                  <a:pt x="1313" y="7050"/>
                  <a:pt x="1751" y="8391"/>
                  <a:pt x="3016" y="9235"/>
                </a:cubicBezTo>
                <a:cubicBezTo>
                  <a:pt x="3940" y="9682"/>
                  <a:pt x="5204" y="10129"/>
                  <a:pt x="5642" y="10129"/>
                </a:cubicBezTo>
                <a:lnTo>
                  <a:pt x="6080" y="10129"/>
                </a:lnTo>
                <a:cubicBezTo>
                  <a:pt x="6080" y="10129"/>
                  <a:pt x="5642" y="11023"/>
                  <a:pt x="6518" y="12314"/>
                </a:cubicBezTo>
                <a:cubicBezTo>
                  <a:pt x="5204" y="12314"/>
                  <a:pt x="0" y="12760"/>
                  <a:pt x="0" y="17130"/>
                </a:cubicBezTo>
                <a:cubicBezTo>
                  <a:pt x="0" y="21599"/>
                  <a:pt x="4766" y="21599"/>
                  <a:pt x="5642" y="21599"/>
                </a:cubicBezTo>
                <a:cubicBezTo>
                  <a:pt x="5642" y="21599"/>
                  <a:pt x="5642" y="21599"/>
                  <a:pt x="6080" y="21599"/>
                </a:cubicBezTo>
                <a:cubicBezTo>
                  <a:pt x="6518" y="21599"/>
                  <a:pt x="8221" y="21599"/>
                  <a:pt x="9535" y="20705"/>
                </a:cubicBezTo>
                <a:cubicBezTo>
                  <a:pt x="11237" y="19812"/>
                  <a:pt x="12112" y="18074"/>
                  <a:pt x="12112" y="15889"/>
                </a:cubicBezTo>
                <a:cubicBezTo>
                  <a:pt x="12112" y="13655"/>
                  <a:pt x="10800" y="12314"/>
                  <a:pt x="9973" y="11420"/>
                </a:cubicBezTo>
                <a:cubicBezTo>
                  <a:pt x="9097" y="11023"/>
                  <a:pt x="8659" y="10576"/>
                  <a:pt x="8659" y="10129"/>
                </a:cubicBezTo>
                <a:cubicBezTo>
                  <a:pt x="8659" y="9682"/>
                  <a:pt x="9097" y="9235"/>
                  <a:pt x="9535" y="8788"/>
                </a:cubicBezTo>
                <a:cubicBezTo>
                  <a:pt x="10362" y="7944"/>
                  <a:pt x="11237" y="7050"/>
                  <a:pt x="11237" y="4865"/>
                </a:cubicBezTo>
                <a:cubicBezTo>
                  <a:pt x="11237" y="3078"/>
                  <a:pt x="10800" y="1787"/>
                  <a:pt x="9535" y="893"/>
                </a:cubicBezTo>
                <a:lnTo>
                  <a:pt x="10362" y="893"/>
                </a:lnTo>
                <a:cubicBezTo>
                  <a:pt x="11237" y="893"/>
                  <a:pt x="12112" y="446"/>
                  <a:pt x="12112" y="0"/>
                </a:cubicBezTo>
                <a:cubicBezTo>
                  <a:pt x="6956" y="0"/>
                  <a:pt x="6956" y="0"/>
                  <a:pt x="6956" y="0"/>
                </a:cubicBezTo>
                <a:cubicBezTo>
                  <a:pt x="6518" y="0"/>
                  <a:pt x="1313" y="0"/>
                  <a:pt x="1313" y="5312"/>
                </a:cubicBezTo>
                <a:cubicBezTo>
                  <a:pt x="1313" y="5312"/>
                  <a:pt x="1313" y="5312"/>
                  <a:pt x="1313" y="531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68" name="AutoShape 52"/>
          <p:cNvSpPr>
            <a:spLocks/>
          </p:cNvSpPr>
          <p:nvPr/>
        </p:nvSpPr>
        <p:spPr bwMode="auto">
          <a:xfrm>
            <a:off x="5330428" y="9358312"/>
            <a:ext cx="260747" cy="482204"/>
          </a:xfrm>
          <a:custGeom>
            <a:avLst/>
            <a:gdLst>
              <a:gd name="T0" fmla="*/ 173831 w 21600"/>
              <a:gd name="T1" fmla="*/ 321469 h 21600"/>
              <a:gd name="T2" fmla="*/ 173831 w 21600"/>
              <a:gd name="T3" fmla="*/ 321469 h 21600"/>
              <a:gd name="T4" fmla="*/ 173831 w 21600"/>
              <a:gd name="T5" fmla="*/ 321469 h 21600"/>
              <a:gd name="T6" fmla="*/ 173831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823"/>
                </a:moveTo>
                <a:lnTo>
                  <a:pt x="21599" y="3823"/>
                </a:lnTo>
                <a:cubicBezTo>
                  <a:pt x="15415" y="3823"/>
                  <a:pt x="15415" y="3823"/>
                  <a:pt x="15415" y="3823"/>
                </a:cubicBezTo>
                <a:cubicBezTo>
                  <a:pt x="14717" y="3823"/>
                  <a:pt x="13934" y="4253"/>
                  <a:pt x="13934" y="5113"/>
                </a:cubicBezTo>
                <a:cubicBezTo>
                  <a:pt x="13934" y="7646"/>
                  <a:pt x="13934" y="7646"/>
                  <a:pt x="13934" y="7646"/>
                </a:cubicBezTo>
                <a:cubicBezTo>
                  <a:pt x="21599" y="7646"/>
                  <a:pt x="21599" y="7646"/>
                  <a:pt x="21599" y="7646"/>
                </a:cubicBezTo>
                <a:cubicBezTo>
                  <a:pt x="21599" y="11038"/>
                  <a:pt x="21599" y="11038"/>
                  <a:pt x="21599" y="11038"/>
                </a:cubicBezTo>
                <a:cubicBezTo>
                  <a:pt x="13934" y="11038"/>
                  <a:pt x="13934" y="11038"/>
                  <a:pt x="13934" y="11038"/>
                </a:cubicBezTo>
                <a:cubicBezTo>
                  <a:pt x="13934" y="21599"/>
                  <a:pt x="13934" y="21599"/>
                  <a:pt x="13934" y="21599"/>
                </a:cubicBezTo>
                <a:cubicBezTo>
                  <a:pt x="6882" y="21599"/>
                  <a:pt x="6882" y="21599"/>
                  <a:pt x="6882" y="21599"/>
                </a:cubicBezTo>
                <a:cubicBezTo>
                  <a:pt x="6882" y="11038"/>
                  <a:pt x="6882" y="11038"/>
                  <a:pt x="6882" y="11038"/>
                </a:cubicBezTo>
                <a:cubicBezTo>
                  <a:pt x="0" y="11038"/>
                  <a:pt x="0" y="11038"/>
                  <a:pt x="0" y="11038"/>
                </a:cubicBezTo>
                <a:cubicBezTo>
                  <a:pt x="0" y="7646"/>
                  <a:pt x="0" y="7646"/>
                  <a:pt x="0" y="7646"/>
                </a:cubicBezTo>
                <a:cubicBezTo>
                  <a:pt x="6882" y="7646"/>
                  <a:pt x="6882" y="7646"/>
                  <a:pt x="6882" y="7646"/>
                </a:cubicBezTo>
                <a:cubicBezTo>
                  <a:pt x="6882" y="5543"/>
                  <a:pt x="6882" y="5543"/>
                  <a:pt x="6882" y="5543"/>
                </a:cubicBezTo>
                <a:cubicBezTo>
                  <a:pt x="6882" y="2580"/>
                  <a:pt x="10016" y="0"/>
                  <a:pt x="15415" y="0"/>
                </a:cubicBezTo>
                <a:cubicBezTo>
                  <a:pt x="21599" y="0"/>
                  <a:pt x="21599" y="0"/>
                  <a:pt x="21599" y="0"/>
                </a:cubicBezTo>
                <a:lnTo>
                  <a:pt x="21599" y="3823"/>
                </a:lnTo>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69" name="AutoShape 53"/>
          <p:cNvSpPr>
            <a:spLocks/>
          </p:cNvSpPr>
          <p:nvPr/>
        </p:nvSpPr>
        <p:spPr bwMode="auto">
          <a:xfrm>
            <a:off x="14188678" y="7122319"/>
            <a:ext cx="471488" cy="382191"/>
          </a:xfrm>
          <a:custGeom>
            <a:avLst/>
            <a:gdLst>
              <a:gd name="T0" fmla="*/ 314325 w 21600"/>
              <a:gd name="T1" fmla="*/ 254794 h 21600"/>
              <a:gd name="T2" fmla="*/ 314325 w 21600"/>
              <a:gd name="T3" fmla="*/ 254794 h 21600"/>
              <a:gd name="T4" fmla="*/ 314325 w 21600"/>
              <a:gd name="T5" fmla="*/ 254794 h 21600"/>
              <a:gd name="T6" fmla="*/ 314325 w 21600"/>
              <a:gd name="T7" fmla="*/ 25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605"/>
                </a:moveTo>
                <a:lnTo>
                  <a:pt x="21599" y="2605"/>
                </a:lnTo>
                <a:cubicBezTo>
                  <a:pt x="20756" y="3126"/>
                  <a:pt x="19913" y="3647"/>
                  <a:pt x="19116" y="3647"/>
                </a:cubicBezTo>
                <a:cubicBezTo>
                  <a:pt x="19913" y="3126"/>
                  <a:pt x="20756" y="2084"/>
                  <a:pt x="20756" y="579"/>
                </a:cubicBezTo>
                <a:cubicBezTo>
                  <a:pt x="19913" y="1100"/>
                  <a:pt x="19116" y="1563"/>
                  <a:pt x="18226" y="2084"/>
                </a:cubicBezTo>
                <a:cubicBezTo>
                  <a:pt x="17429" y="1100"/>
                  <a:pt x="16164" y="0"/>
                  <a:pt x="14946" y="0"/>
                </a:cubicBezTo>
                <a:cubicBezTo>
                  <a:pt x="12416" y="0"/>
                  <a:pt x="10354" y="2605"/>
                  <a:pt x="10354" y="5675"/>
                </a:cubicBezTo>
                <a:cubicBezTo>
                  <a:pt x="10354" y="6196"/>
                  <a:pt x="10354" y="6717"/>
                  <a:pt x="10775" y="6717"/>
                </a:cubicBezTo>
                <a:cubicBezTo>
                  <a:pt x="7074" y="6717"/>
                  <a:pt x="3702" y="4690"/>
                  <a:pt x="1640" y="1100"/>
                </a:cubicBezTo>
                <a:cubicBezTo>
                  <a:pt x="1217" y="2084"/>
                  <a:pt x="796" y="3126"/>
                  <a:pt x="796" y="4169"/>
                </a:cubicBezTo>
                <a:cubicBezTo>
                  <a:pt x="796" y="5675"/>
                  <a:pt x="1640" y="7759"/>
                  <a:pt x="2858" y="8743"/>
                </a:cubicBezTo>
                <a:cubicBezTo>
                  <a:pt x="2061" y="8280"/>
                  <a:pt x="1640" y="8280"/>
                  <a:pt x="796" y="7759"/>
                </a:cubicBezTo>
                <a:cubicBezTo>
                  <a:pt x="796" y="10307"/>
                  <a:pt x="2483" y="12855"/>
                  <a:pt x="4591" y="13376"/>
                </a:cubicBezTo>
                <a:cubicBezTo>
                  <a:pt x="4170" y="13376"/>
                  <a:pt x="3702" y="13376"/>
                  <a:pt x="3279" y="13376"/>
                </a:cubicBezTo>
                <a:cubicBezTo>
                  <a:pt x="2858" y="13376"/>
                  <a:pt x="2858" y="13376"/>
                  <a:pt x="2483" y="13376"/>
                </a:cubicBezTo>
                <a:cubicBezTo>
                  <a:pt x="2858" y="15403"/>
                  <a:pt x="4591" y="17025"/>
                  <a:pt x="6653" y="17025"/>
                </a:cubicBezTo>
                <a:cubicBezTo>
                  <a:pt x="4967" y="18472"/>
                  <a:pt x="3279" y="19572"/>
                  <a:pt x="1217" y="19572"/>
                </a:cubicBezTo>
                <a:cubicBezTo>
                  <a:pt x="796" y="19572"/>
                  <a:pt x="375" y="19572"/>
                  <a:pt x="0" y="19572"/>
                </a:cubicBezTo>
                <a:cubicBezTo>
                  <a:pt x="2061" y="21078"/>
                  <a:pt x="4170" y="21600"/>
                  <a:pt x="6653" y="21600"/>
                </a:cubicBezTo>
                <a:cubicBezTo>
                  <a:pt x="14946" y="21600"/>
                  <a:pt x="19116" y="13376"/>
                  <a:pt x="19116" y="6196"/>
                </a:cubicBezTo>
                <a:lnTo>
                  <a:pt x="19116" y="5675"/>
                </a:lnTo>
                <a:cubicBezTo>
                  <a:pt x="20334" y="4690"/>
                  <a:pt x="20756" y="4169"/>
                  <a:pt x="21599" y="2605"/>
                </a:cubicBezTo>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4070" name="AutoShape 54"/>
          <p:cNvSpPr>
            <a:spLocks/>
          </p:cNvSpPr>
          <p:nvPr/>
        </p:nvSpPr>
        <p:spPr bwMode="auto">
          <a:xfrm>
            <a:off x="4889897" y="10370344"/>
            <a:ext cx="104298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facebook</a:t>
            </a:r>
            <a:endParaRPr lang="en-US" sz="1800">
              <a:solidFill>
                <a:schemeClr val="tx2"/>
              </a:solidFill>
              <a:latin typeface="Roboto" charset="0"/>
              <a:ea typeface="ＭＳ Ｐゴシック" charset="0"/>
              <a:cs typeface="Roboto" charset="0"/>
              <a:sym typeface="Roboto" charset="0"/>
            </a:endParaRPr>
          </a:p>
        </p:txBody>
      </p:sp>
      <p:sp>
        <p:nvSpPr>
          <p:cNvPr id="214071" name="AutoShape 55"/>
          <p:cNvSpPr>
            <a:spLocks/>
          </p:cNvSpPr>
          <p:nvPr/>
        </p:nvSpPr>
        <p:spPr bwMode="auto">
          <a:xfrm>
            <a:off x="9900048" y="10694194"/>
            <a:ext cx="1301353"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google plus</a:t>
            </a:r>
            <a:endParaRPr lang="en-US" sz="1800">
              <a:solidFill>
                <a:schemeClr val="tx2"/>
              </a:solidFill>
              <a:latin typeface="Roboto" charset="0"/>
              <a:ea typeface="ＭＳ Ｐゴシック" charset="0"/>
              <a:cs typeface="Roboto" charset="0"/>
              <a:sym typeface="Roboto" charset="0"/>
            </a:endParaRPr>
          </a:p>
        </p:txBody>
      </p:sp>
      <p:sp>
        <p:nvSpPr>
          <p:cNvPr id="214072" name="AutoShape 56"/>
          <p:cNvSpPr>
            <a:spLocks/>
          </p:cNvSpPr>
          <p:nvPr/>
        </p:nvSpPr>
        <p:spPr bwMode="auto">
          <a:xfrm>
            <a:off x="15251906" y="7217569"/>
            <a:ext cx="73342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twitter</a:t>
            </a:r>
            <a:endParaRPr lang="en-US" sz="1800">
              <a:solidFill>
                <a:schemeClr val="tx2"/>
              </a:solidFill>
              <a:latin typeface="Roboto" charset="0"/>
              <a:ea typeface="ＭＳ Ｐゴシック" charset="0"/>
              <a:cs typeface="Roboto" charset="0"/>
              <a:sym typeface="Roboto" charset="0"/>
            </a:endParaRPr>
          </a:p>
        </p:txBody>
      </p:sp>
      <p:sp>
        <p:nvSpPr>
          <p:cNvPr id="214073" name="AutoShape 57"/>
          <p:cNvSpPr>
            <a:spLocks/>
          </p:cNvSpPr>
          <p:nvPr/>
        </p:nvSpPr>
        <p:spPr bwMode="auto">
          <a:xfrm>
            <a:off x="9645253" y="4207669"/>
            <a:ext cx="10036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err="1">
                <a:solidFill>
                  <a:schemeClr val="tx2"/>
                </a:solidFill>
                <a:latin typeface="Roboto" charset="0"/>
                <a:ea typeface="ＭＳ Ｐゴシック" charset="0"/>
                <a:cs typeface="Roboto" charset="0"/>
                <a:sym typeface="Roboto" charset="0"/>
              </a:rPr>
              <a:t>pinterest</a:t>
            </a:r>
            <a:endParaRPr lang="en-US" sz="1800" dirty="0">
              <a:solidFill>
                <a:schemeClr val="tx2"/>
              </a:solidFill>
              <a:latin typeface="Roboto" charset="0"/>
              <a:ea typeface="ＭＳ Ｐゴシック" charset="0"/>
              <a:cs typeface="Roboto" charset="0"/>
              <a:sym typeface="Roboto" charset="0"/>
            </a:endParaRPr>
          </a:p>
        </p:txBody>
      </p:sp>
      <p:sp>
        <p:nvSpPr>
          <p:cNvPr id="214074" name="AutoShape 58"/>
          <p:cNvSpPr>
            <a:spLocks/>
          </p:cNvSpPr>
          <p:nvPr/>
        </p:nvSpPr>
        <p:spPr bwMode="auto">
          <a:xfrm>
            <a:off x="4311254" y="5055394"/>
            <a:ext cx="68580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vimeo</a:t>
            </a:r>
            <a:endParaRPr lang="en-US" sz="1800">
              <a:solidFill>
                <a:schemeClr val="tx2"/>
              </a:solidFill>
              <a:latin typeface="Roboto" charset="0"/>
              <a:ea typeface="ＭＳ Ｐゴシック" charset="0"/>
              <a:cs typeface="Roboto" charset="0"/>
              <a:sym typeface="Roboto" charset="0"/>
            </a:endParaRPr>
          </a:p>
        </p:txBody>
      </p:sp>
      <p:sp>
        <p:nvSpPr>
          <p:cNvPr id="214075" name="AutoShape 59"/>
          <p:cNvSpPr>
            <a:spLocks/>
          </p:cNvSpPr>
          <p:nvPr/>
        </p:nvSpPr>
        <p:spPr bwMode="auto">
          <a:xfrm>
            <a:off x="2197894" y="7556897"/>
            <a:ext cx="8167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inkedin</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 name="Oval 1"/>
          <p:cNvSpPr/>
          <p:nvPr/>
        </p:nvSpPr>
        <p:spPr bwMode="auto">
          <a:xfrm>
            <a:off x="8643000" y="6426141"/>
            <a:ext cx="2214057" cy="2214057"/>
          </a:xfrm>
          <a:prstGeom prst="ellipse">
            <a:avLst/>
          </a:prstGeom>
          <a:blipFill>
            <a:blip r:embed="rId3"/>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68855D-3970-457B-A59E-4800AD7BEB96}" type="slidenum">
              <a:rPr lang="en-US" sz="1500">
                <a:solidFill>
                  <a:schemeClr val="tx2"/>
                </a:solidFill>
              </a:rPr>
              <a:pPr algn="ctr" eaLnBrk="1">
                <a:lnSpc>
                  <a:spcPct val="100000"/>
                </a:lnSpc>
              </a:pPr>
              <a:t>206</a:t>
            </a:fld>
            <a:endParaRPr lang="en-US" sz="1800" dirty="0">
              <a:solidFill>
                <a:schemeClr val="tx2"/>
              </a:solidFill>
            </a:endParaRPr>
          </a:p>
        </p:txBody>
      </p:sp>
      <p:sp>
        <p:nvSpPr>
          <p:cNvPr id="215044" name="AutoShape 4"/>
          <p:cNvSpPr>
            <a:spLocks/>
          </p:cNvSpPr>
          <p:nvPr/>
        </p:nvSpPr>
        <p:spPr bwMode="auto">
          <a:xfrm>
            <a:off x="3074194"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215045" name="AutoShape 5"/>
          <p:cNvSpPr>
            <a:spLocks/>
          </p:cNvSpPr>
          <p:nvPr/>
        </p:nvSpPr>
        <p:spPr bwMode="auto">
          <a:xfrm>
            <a:off x="4349354" y="5998369"/>
            <a:ext cx="883444" cy="717947"/>
          </a:xfrm>
          <a:custGeom>
            <a:avLst/>
            <a:gdLst>
              <a:gd name="T0" fmla="*/ 588963 w 21600"/>
              <a:gd name="T1" fmla="*/ 478632 h 21600"/>
              <a:gd name="T2" fmla="*/ 588963 w 21600"/>
              <a:gd name="T3" fmla="*/ 478632 h 21600"/>
              <a:gd name="T4" fmla="*/ 588963 w 21600"/>
              <a:gd name="T5" fmla="*/ 478632 h 21600"/>
              <a:gd name="T6" fmla="*/ 588963 w 21600"/>
              <a:gd name="T7" fmla="*/ 478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599" y="2559"/>
                </a:cubicBezTo>
                <a:cubicBezTo>
                  <a:pt x="21599" y="2559"/>
                  <a:pt x="21599" y="2559"/>
                  <a:pt x="21599" y="2559"/>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5046" name="AutoShape 6"/>
          <p:cNvSpPr>
            <a:spLocks/>
          </p:cNvSpPr>
          <p:nvPr/>
        </p:nvSpPr>
        <p:spPr bwMode="auto">
          <a:xfrm>
            <a:off x="5975747"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800">
              <a:solidFill>
                <a:schemeClr val="tx2"/>
              </a:solidFill>
            </a:endParaRPr>
          </a:p>
        </p:txBody>
      </p:sp>
      <p:sp>
        <p:nvSpPr>
          <p:cNvPr id="215047" name="AutoShape 7"/>
          <p:cNvSpPr>
            <a:spLocks/>
          </p:cNvSpPr>
          <p:nvPr/>
        </p:nvSpPr>
        <p:spPr bwMode="auto">
          <a:xfrm>
            <a:off x="7484269" y="5911453"/>
            <a:ext cx="416719" cy="890588"/>
          </a:xfrm>
          <a:custGeom>
            <a:avLst/>
            <a:gdLst>
              <a:gd name="T0" fmla="*/ 277813 w 21600"/>
              <a:gd name="T1" fmla="*/ 593725 h 21600"/>
              <a:gd name="T2" fmla="*/ 277813 w 21600"/>
              <a:gd name="T3" fmla="*/ 593725 h 21600"/>
              <a:gd name="T4" fmla="*/ 277813 w 21600"/>
              <a:gd name="T5" fmla="*/ 593725 h 21600"/>
              <a:gd name="T6" fmla="*/ 277813 w 21600"/>
              <a:gd name="T7" fmla="*/ 593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62" y="21600"/>
                </a:moveTo>
                <a:lnTo>
                  <a:pt x="4786" y="21600"/>
                </a:lnTo>
                <a:lnTo>
                  <a:pt x="4786" y="10799"/>
                </a:lnTo>
                <a:lnTo>
                  <a:pt x="0" y="10799"/>
                </a:lnTo>
                <a:lnTo>
                  <a:pt x="0" y="7076"/>
                </a:lnTo>
                <a:lnTo>
                  <a:pt x="4786" y="7076"/>
                </a:lnTo>
                <a:lnTo>
                  <a:pt x="4786" y="4842"/>
                </a:lnTo>
                <a:cubicBezTo>
                  <a:pt x="4786" y="1805"/>
                  <a:pt x="7489" y="0"/>
                  <a:pt x="15162" y="0"/>
                </a:cubicBezTo>
                <a:lnTo>
                  <a:pt x="21552" y="0"/>
                </a:lnTo>
                <a:lnTo>
                  <a:pt x="21552" y="3722"/>
                </a:lnTo>
                <a:lnTo>
                  <a:pt x="17560" y="3722"/>
                </a:lnTo>
                <a:cubicBezTo>
                  <a:pt x="14572" y="3722"/>
                  <a:pt x="14372" y="4243"/>
                  <a:pt x="14372" y="5214"/>
                </a:cubicBezTo>
                <a:lnTo>
                  <a:pt x="14362" y="7076"/>
                </a:lnTo>
                <a:lnTo>
                  <a:pt x="21599" y="7076"/>
                </a:lnTo>
                <a:lnTo>
                  <a:pt x="20752" y="10799"/>
                </a:lnTo>
                <a:lnTo>
                  <a:pt x="14362" y="10799"/>
                </a:lnTo>
                <a:cubicBezTo>
                  <a:pt x="14362" y="10799"/>
                  <a:pt x="14362" y="21600"/>
                  <a:pt x="14362" y="21600"/>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5048" name="AutoShape 8"/>
          <p:cNvSpPr>
            <a:spLocks/>
          </p:cNvSpPr>
          <p:nvPr/>
        </p:nvSpPr>
        <p:spPr bwMode="auto">
          <a:xfrm>
            <a:off x="8877300"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tx2"/>
              </a:solidFill>
            </a:endParaRPr>
          </a:p>
        </p:txBody>
      </p:sp>
      <p:sp>
        <p:nvSpPr>
          <p:cNvPr id="215049" name="AutoShape 9"/>
          <p:cNvSpPr>
            <a:spLocks/>
          </p:cNvSpPr>
          <p:nvPr/>
        </p:nvSpPr>
        <p:spPr bwMode="auto">
          <a:xfrm>
            <a:off x="10247710" y="5910263"/>
            <a:ext cx="691753" cy="892969"/>
          </a:xfrm>
          <a:custGeom>
            <a:avLst/>
            <a:gdLst>
              <a:gd name="T0" fmla="*/ 461146 w 20935"/>
              <a:gd name="T1" fmla="*/ 612791 h 21287"/>
              <a:gd name="T2" fmla="*/ 461146 w 20935"/>
              <a:gd name="T3" fmla="*/ 612791 h 21287"/>
              <a:gd name="T4" fmla="*/ 461146 w 20935"/>
              <a:gd name="T5" fmla="*/ 612791 h 21287"/>
              <a:gd name="T6" fmla="*/ 461146 w 20935"/>
              <a:gd name="T7" fmla="*/ 612791 h 212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5" h="21287">
                <a:moveTo>
                  <a:pt x="8718" y="13902"/>
                </a:moveTo>
                <a:cubicBezTo>
                  <a:pt x="8086" y="16089"/>
                  <a:pt x="7465" y="18198"/>
                  <a:pt x="6111" y="19862"/>
                </a:cubicBezTo>
                <a:cubicBezTo>
                  <a:pt x="5698" y="20370"/>
                  <a:pt x="5280" y="21012"/>
                  <a:pt x="4573" y="21287"/>
                </a:cubicBezTo>
                <a:cubicBezTo>
                  <a:pt x="3525" y="17038"/>
                  <a:pt x="5712" y="13463"/>
                  <a:pt x="6579" y="9892"/>
                </a:cubicBezTo>
                <a:cubicBezTo>
                  <a:pt x="5475" y="8120"/>
                  <a:pt x="6161" y="5116"/>
                  <a:pt x="8519" y="4776"/>
                </a:cubicBezTo>
                <a:cubicBezTo>
                  <a:pt x="11938" y="4282"/>
                  <a:pt x="11037" y="7535"/>
                  <a:pt x="10457" y="9049"/>
                </a:cubicBezTo>
                <a:cubicBezTo>
                  <a:pt x="10139" y="9877"/>
                  <a:pt x="9566" y="10671"/>
                  <a:pt x="9654" y="11581"/>
                </a:cubicBezTo>
                <a:cubicBezTo>
                  <a:pt x="9843" y="13499"/>
                  <a:pt x="12901" y="13622"/>
                  <a:pt x="14467" y="12636"/>
                </a:cubicBezTo>
                <a:cubicBezTo>
                  <a:pt x="16712" y="11222"/>
                  <a:pt x="17361" y="8494"/>
                  <a:pt x="17144" y="6253"/>
                </a:cubicBezTo>
                <a:cubicBezTo>
                  <a:pt x="16809" y="2840"/>
                  <a:pt x="11909" y="1142"/>
                  <a:pt x="7583" y="2507"/>
                </a:cubicBezTo>
                <a:cubicBezTo>
                  <a:pt x="5354" y="3211"/>
                  <a:pt x="3329" y="4827"/>
                  <a:pt x="3035" y="7202"/>
                </a:cubicBezTo>
                <a:cubicBezTo>
                  <a:pt x="2880" y="8453"/>
                  <a:pt x="3213" y="9451"/>
                  <a:pt x="3837" y="10155"/>
                </a:cubicBezTo>
                <a:cubicBezTo>
                  <a:pt x="3932" y="10263"/>
                  <a:pt x="4257" y="10452"/>
                  <a:pt x="4305" y="10737"/>
                </a:cubicBezTo>
                <a:cubicBezTo>
                  <a:pt x="4403" y="11315"/>
                  <a:pt x="3967" y="11939"/>
                  <a:pt x="3570" y="12371"/>
                </a:cubicBezTo>
                <a:cubicBezTo>
                  <a:pt x="1353" y="11867"/>
                  <a:pt x="209" y="10297"/>
                  <a:pt x="25" y="8311"/>
                </a:cubicBezTo>
                <a:cubicBezTo>
                  <a:pt x="-390" y="3789"/>
                  <a:pt x="4312" y="350"/>
                  <a:pt x="9853" y="29"/>
                </a:cubicBezTo>
                <a:cubicBezTo>
                  <a:pt x="15764" y="-313"/>
                  <a:pt x="20453" y="2379"/>
                  <a:pt x="20885" y="6306"/>
                </a:cubicBezTo>
                <a:cubicBezTo>
                  <a:pt x="21209" y="9224"/>
                  <a:pt x="19897" y="12162"/>
                  <a:pt x="17812" y="13743"/>
                </a:cubicBezTo>
                <a:cubicBezTo>
                  <a:pt x="16244" y="14930"/>
                  <a:pt x="12912" y="16092"/>
                  <a:pt x="10189" y="14957"/>
                </a:cubicBezTo>
                <a:cubicBezTo>
                  <a:pt x="9585" y="14704"/>
                  <a:pt x="9318" y="14396"/>
                  <a:pt x="8718" y="13902"/>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5050" name="AutoShape 10"/>
          <p:cNvSpPr>
            <a:spLocks/>
          </p:cNvSpPr>
          <p:nvPr/>
        </p:nvSpPr>
        <p:spPr bwMode="auto">
          <a:xfrm>
            <a:off x="11778853" y="4639866"/>
            <a:ext cx="3433763" cy="3433763"/>
          </a:xfrm>
          <a:custGeom>
            <a:avLst/>
            <a:gdLst>
              <a:gd name="T0" fmla="*/ 2289059 w 19679"/>
              <a:gd name="T1" fmla="*/ 2512637 h 19679"/>
              <a:gd name="T2" fmla="*/ 2289059 w 19679"/>
              <a:gd name="T3" fmla="*/ 2512637 h 19679"/>
              <a:gd name="T4" fmla="*/ 2289059 w 19679"/>
              <a:gd name="T5" fmla="*/ 2512637 h 19679"/>
              <a:gd name="T6" fmla="*/ 2289059 w 19679"/>
              <a:gd name="T7" fmla="*/ 25126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800">
              <a:solidFill>
                <a:schemeClr val="tx2"/>
              </a:solidFill>
            </a:endParaRPr>
          </a:p>
        </p:txBody>
      </p:sp>
      <p:sp>
        <p:nvSpPr>
          <p:cNvPr id="215051" name="AutoShape 11"/>
          <p:cNvSpPr>
            <a:spLocks/>
          </p:cNvSpPr>
          <p:nvPr/>
        </p:nvSpPr>
        <p:spPr bwMode="auto">
          <a:xfrm>
            <a:off x="13113544" y="5999560"/>
            <a:ext cx="763191" cy="714375"/>
          </a:xfrm>
          <a:custGeom>
            <a:avLst/>
            <a:gdLst>
              <a:gd name="T0" fmla="*/ 508794 w 21600"/>
              <a:gd name="T1" fmla="*/ 476250 h 21600"/>
              <a:gd name="T2" fmla="*/ 508794 w 21600"/>
              <a:gd name="T3" fmla="*/ 476250 h 21600"/>
              <a:gd name="T4" fmla="*/ 508794 w 21600"/>
              <a:gd name="T5" fmla="*/ 476250 h 21600"/>
              <a:gd name="T6" fmla="*/ 508794 w 21600"/>
              <a:gd name="T7" fmla="*/ 476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8" y="5409"/>
                </a:moveTo>
                <a:cubicBezTo>
                  <a:pt x="8423" y="3518"/>
                  <a:pt x="7211" y="1948"/>
                  <a:pt x="5946" y="1906"/>
                </a:cubicBezTo>
                <a:lnTo>
                  <a:pt x="5894" y="1906"/>
                </a:lnTo>
                <a:cubicBezTo>
                  <a:pt x="5447" y="1906"/>
                  <a:pt x="5049" y="2111"/>
                  <a:pt x="4742" y="2498"/>
                </a:cubicBezTo>
                <a:cubicBezTo>
                  <a:pt x="4271" y="3097"/>
                  <a:pt x="4073" y="4044"/>
                  <a:pt x="4198" y="5099"/>
                </a:cubicBezTo>
                <a:cubicBezTo>
                  <a:pt x="4417" y="6988"/>
                  <a:pt x="5656" y="8618"/>
                  <a:pt x="6897" y="8662"/>
                </a:cubicBezTo>
                <a:lnTo>
                  <a:pt x="6915" y="8662"/>
                </a:lnTo>
                <a:cubicBezTo>
                  <a:pt x="7385" y="8662"/>
                  <a:pt x="7777" y="8457"/>
                  <a:pt x="8084" y="8070"/>
                </a:cubicBezTo>
                <a:cubicBezTo>
                  <a:pt x="8561" y="7462"/>
                  <a:pt x="8772" y="6468"/>
                  <a:pt x="8648" y="5409"/>
                </a:cubicBezTo>
                <a:cubicBezTo>
                  <a:pt x="8648" y="5409"/>
                  <a:pt x="8648" y="5409"/>
                  <a:pt x="8648" y="5409"/>
                </a:cubicBezTo>
                <a:close/>
                <a:moveTo>
                  <a:pt x="2967" y="16667"/>
                </a:moveTo>
                <a:cubicBezTo>
                  <a:pt x="2967" y="18299"/>
                  <a:pt x="4433" y="19575"/>
                  <a:pt x="6303" y="19575"/>
                </a:cubicBezTo>
                <a:cubicBezTo>
                  <a:pt x="8772" y="19575"/>
                  <a:pt x="10021" y="18630"/>
                  <a:pt x="10021" y="16763"/>
                </a:cubicBezTo>
                <a:cubicBezTo>
                  <a:pt x="10021" y="16587"/>
                  <a:pt x="10003" y="16401"/>
                  <a:pt x="9965" y="16220"/>
                </a:cubicBezTo>
                <a:cubicBezTo>
                  <a:pt x="9799" y="15494"/>
                  <a:pt x="9201" y="15043"/>
                  <a:pt x="8298" y="14355"/>
                </a:cubicBezTo>
                <a:cubicBezTo>
                  <a:pt x="8173" y="14262"/>
                  <a:pt x="8043" y="14164"/>
                  <a:pt x="7910" y="14062"/>
                </a:cubicBezTo>
                <a:cubicBezTo>
                  <a:pt x="7520" y="13930"/>
                  <a:pt x="7105" y="13857"/>
                  <a:pt x="6683" y="13854"/>
                </a:cubicBezTo>
                <a:lnTo>
                  <a:pt x="6629" y="13851"/>
                </a:lnTo>
                <a:cubicBezTo>
                  <a:pt x="4679" y="13851"/>
                  <a:pt x="2967" y="15166"/>
                  <a:pt x="2967" y="16667"/>
                </a:cubicBezTo>
                <a:cubicBezTo>
                  <a:pt x="2967" y="16667"/>
                  <a:pt x="2967" y="16667"/>
                  <a:pt x="2967" y="16667"/>
                </a:cubicBezTo>
                <a:close/>
                <a:moveTo>
                  <a:pt x="12669" y="907"/>
                </a:moveTo>
                <a:lnTo>
                  <a:pt x="11388" y="1939"/>
                </a:lnTo>
                <a:cubicBezTo>
                  <a:pt x="11311" y="2001"/>
                  <a:pt x="11217" y="2035"/>
                  <a:pt x="11122" y="2035"/>
                </a:cubicBezTo>
                <a:lnTo>
                  <a:pt x="10664" y="2035"/>
                </a:lnTo>
                <a:cubicBezTo>
                  <a:pt x="11255" y="2824"/>
                  <a:pt x="11605" y="3949"/>
                  <a:pt x="11605" y="5219"/>
                </a:cubicBezTo>
                <a:cubicBezTo>
                  <a:pt x="11605" y="6614"/>
                  <a:pt x="10967" y="7936"/>
                  <a:pt x="9813" y="8944"/>
                </a:cubicBezTo>
                <a:cubicBezTo>
                  <a:pt x="8921" y="9716"/>
                  <a:pt x="8886" y="9930"/>
                  <a:pt x="8886" y="10373"/>
                </a:cubicBezTo>
                <a:cubicBezTo>
                  <a:pt x="8897" y="10617"/>
                  <a:pt x="9520" y="11408"/>
                  <a:pt x="10203" y="11948"/>
                </a:cubicBezTo>
                <a:cubicBezTo>
                  <a:pt x="11802" y="13207"/>
                  <a:pt x="12396" y="14441"/>
                  <a:pt x="12396" y="16502"/>
                </a:cubicBezTo>
                <a:cubicBezTo>
                  <a:pt x="12396" y="18652"/>
                  <a:pt x="10930" y="20512"/>
                  <a:pt x="8658" y="21248"/>
                </a:cubicBezTo>
                <a:cubicBezTo>
                  <a:pt x="7929" y="21481"/>
                  <a:pt x="7141" y="21599"/>
                  <a:pt x="6314" y="21599"/>
                </a:cubicBezTo>
                <a:cubicBezTo>
                  <a:pt x="5395" y="21599"/>
                  <a:pt x="4509" y="21481"/>
                  <a:pt x="3685" y="21250"/>
                </a:cubicBezTo>
                <a:cubicBezTo>
                  <a:pt x="2089" y="20802"/>
                  <a:pt x="907" y="19952"/>
                  <a:pt x="357" y="18857"/>
                </a:cubicBezTo>
                <a:cubicBezTo>
                  <a:pt x="121" y="18381"/>
                  <a:pt x="0" y="17877"/>
                  <a:pt x="0" y="17353"/>
                </a:cubicBezTo>
                <a:cubicBezTo>
                  <a:pt x="0" y="16815"/>
                  <a:pt x="116" y="16269"/>
                  <a:pt x="343" y="15728"/>
                </a:cubicBezTo>
                <a:cubicBezTo>
                  <a:pt x="1219" y="13652"/>
                  <a:pt x="3525" y="12255"/>
                  <a:pt x="6078" y="12255"/>
                </a:cubicBezTo>
                <a:cubicBezTo>
                  <a:pt x="6105" y="12255"/>
                  <a:pt x="6130" y="12255"/>
                  <a:pt x="6151" y="12255"/>
                </a:cubicBezTo>
                <a:cubicBezTo>
                  <a:pt x="5946" y="11847"/>
                  <a:pt x="5842" y="11428"/>
                  <a:pt x="5842" y="10984"/>
                </a:cubicBezTo>
                <a:cubicBezTo>
                  <a:pt x="5842" y="10763"/>
                  <a:pt x="5869" y="10538"/>
                  <a:pt x="5924" y="10310"/>
                </a:cubicBezTo>
                <a:cubicBezTo>
                  <a:pt x="3243" y="10243"/>
                  <a:pt x="1238" y="8057"/>
                  <a:pt x="1238" y="5178"/>
                </a:cubicBezTo>
                <a:cubicBezTo>
                  <a:pt x="1238" y="3143"/>
                  <a:pt x="2699" y="1161"/>
                  <a:pt x="4786" y="361"/>
                </a:cubicBezTo>
                <a:cubicBezTo>
                  <a:pt x="5412" y="121"/>
                  <a:pt x="6049" y="0"/>
                  <a:pt x="6674" y="0"/>
                </a:cubicBezTo>
                <a:lnTo>
                  <a:pt x="12404" y="0"/>
                </a:lnTo>
                <a:cubicBezTo>
                  <a:pt x="12599" y="0"/>
                  <a:pt x="12772" y="139"/>
                  <a:pt x="12832" y="347"/>
                </a:cubicBezTo>
                <a:cubicBezTo>
                  <a:pt x="12894" y="553"/>
                  <a:pt x="12827" y="780"/>
                  <a:pt x="12669" y="907"/>
                </a:cubicBezTo>
                <a:cubicBezTo>
                  <a:pt x="12669" y="907"/>
                  <a:pt x="12669" y="907"/>
                  <a:pt x="12669" y="907"/>
                </a:cubicBezTo>
                <a:close/>
                <a:moveTo>
                  <a:pt x="21150" y="10806"/>
                </a:moveTo>
                <a:lnTo>
                  <a:pt x="17891" y="10806"/>
                </a:lnTo>
                <a:lnTo>
                  <a:pt x="17891" y="14432"/>
                </a:lnTo>
                <a:cubicBezTo>
                  <a:pt x="17891" y="14711"/>
                  <a:pt x="17691" y="14933"/>
                  <a:pt x="17443" y="14933"/>
                </a:cubicBezTo>
                <a:lnTo>
                  <a:pt x="16515" y="14933"/>
                </a:lnTo>
                <a:cubicBezTo>
                  <a:pt x="16266" y="14933"/>
                  <a:pt x="16063" y="14711"/>
                  <a:pt x="16063" y="14432"/>
                </a:cubicBezTo>
                <a:lnTo>
                  <a:pt x="16063" y="10806"/>
                </a:lnTo>
                <a:lnTo>
                  <a:pt x="12808" y="10806"/>
                </a:lnTo>
                <a:cubicBezTo>
                  <a:pt x="12558" y="10806"/>
                  <a:pt x="12355" y="10582"/>
                  <a:pt x="12355" y="10304"/>
                </a:cubicBezTo>
                <a:lnTo>
                  <a:pt x="12355" y="9272"/>
                </a:lnTo>
                <a:cubicBezTo>
                  <a:pt x="12355" y="8994"/>
                  <a:pt x="12558" y="8769"/>
                  <a:pt x="12808" y="8769"/>
                </a:cubicBezTo>
                <a:lnTo>
                  <a:pt x="16063" y="8769"/>
                </a:lnTo>
                <a:lnTo>
                  <a:pt x="16063" y="5143"/>
                </a:lnTo>
                <a:cubicBezTo>
                  <a:pt x="16063" y="4869"/>
                  <a:pt x="16266" y="4642"/>
                  <a:pt x="16515" y="4642"/>
                </a:cubicBezTo>
                <a:lnTo>
                  <a:pt x="17443" y="4642"/>
                </a:lnTo>
                <a:cubicBezTo>
                  <a:pt x="17691" y="4642"/>
                  <a:pt x="17891" y="4869"/>
                  <a:pt x="17891" y="5143"/>
                </a:cubicBezTo>
                <a:lnTo>
                  <a:pt x="17891" y="8769"/>
                </a:lnTo>
                <a:lnTo>
                  <a:pt x="21150" y="8769"/>
                </a:lnTo>
                <a:cubicBezTo>
                  <a:pt x="21395" y="8769"/>
                  <a:pt x="21599" y="8994"/>
                  <a:pt x="21599" y="9272"/>
                </a:cubicBezTo>
                <a:lnTo>
                  <a:pt x="21599" y="10304"/>
                </a:lnTo>
                <a:cubicBezTo>
                  <a:pt x="21599" y="10582"/>
                  <a:pt x="21395" y="10806"/>
                  <a:pt x="21150" y="10806"/>
                </a:cubicBezTo>
                <a:cubicBezTo>
                  <a:pt x="21150" y="10806"/>
                  <a:pt x="21150" y="10806"/>
                  <a:pt x="21150" y="10806"/>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5052" name="AutoShape 12"/>
          <p:cNvSpPr>
            <a:spLocks/>
          </p:cNvSpPr>
          <p:nvPr/>
        </p:nvSpPr>
        <p:spPr bwMode="auto">
          <a:xfrm>
            <a:off x="3504010"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15,061</a:t>
            </a:r>
            <a:endParaRPr lang="en-US" sz="1800">
              <a:solidFill>
                <a:schemeClr val="tx2"/>
              </a:solidFill>
              <a:latin typeface="Roboto" charset="0"/>
              <a:ea typeface="ＭＳ Ｐゴシック" charset="0"/>
              <a:cs typeface="Roboto" charset="0"/>
              <a:sym typeface="Roboto" charset="0"/>
            </a:endParaRPr>
          </a:p>
        </p:txBody>
      </p:sp>
      <p:sp>
        <p:nvSpPr>
          <p:cNvPr id="215053" name="AutoShape 13"/>
          <p:cNvSpPr>
            <a:spLocks/>
          </p:cNvSpPr>
          <p:nvPr/>
        </p:nvSpPr>
        <p:spPr bwMode="auto">
          <a:xfrm>
            <a:off x="6405563"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1,218</a:t>
            </a:r>
            <a:endParaRPr lang="en-US" sz="1800">
              <a:solidFill>
                <a:schemeClr val="tx2"/>
              </a:solidFill>
              <a:latin typeface="Roboto" charset="0"/>
              <a:ea typeface="ＭＳ Ｐゴシック" charset="0"/>
              <a:cs typeface="Roboto" charset="0"/>
              <a:sym typeface="Roboto" charset="0"/>
            </a:endParaRPr>
          </a:p>
        </p:txBody>
      </p:sp>
      <p:sp>
        <p:nvSpPr>
          <p:cNvPr id="215054" name="AutoShape 14"/>
          <p:cNvSpPr>
            <a:spLocks/>
          </p:cNvSpPr>
          <p:nvPr/>
        </p:nvSpPr>
        <p:spPr bwMode="auto">
          <a:xfrm>
            <a:off x="9305926"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11,506</a:t>
            </a:r>
            <a:endParaRPr lang="en-US" sz="1800">
              <a:solidFill>
                <a:schemeClr val="tx2"/>
              </a:solidFill>
              <a:latin typeface="Roboto" charset="0"/>
              <a:ea typeface="ＭＳ Ｐゴシック" charset="0"/>
              <a:cs typeface="Roboto" charset="0"/>
              <a:sym typeface="Roboto" charset="0"/>
            </a:endParaRPr>
          </a:p>
        </p:txBody>
      </p:sp>
      <p:sp>
        <p:nvSpPr>
          <p:cNvPr id="215055" name="AutoShape 15"/>
          <p:cNvSpPr>
            <a:spLocks/>
          </p:cNvSpPr>
          <p:nvPr/>
        </p:nvSpPr>
        <p:spPr bwMode="auto">
          <a:xfrm>
            <a:off x="12207478" y="8422481"/>
            <a:ext cx="2575322" cy="5155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10,121</a:t>
            </a:r>
            <a:endParaRPr lang="en-US" sz="1800">
              <a:solidFill>
                <a:schemeClr val="tx2"/>
              </a:solidFill>
              <a:latin typeface="Roboto" charset="0"/>
              <a:ea typeface="ＭＳ Ｐゴシック" charset="0"/>
              <a:cs typeface="Roboto" charset="0"/>
              <a:sym typeface="Roboto" charset="0"/>
            </a:endParaRPr>
          </a:p>
        </p:txBody>
      </p:sp>
      <p:sp>
        <p:nvSpPr>
          <p:cNvPr id="215056" name="AutoShape 16"/>
          <p:cNvSpPr>
            <a:spLocks/>
          </p:cNvSpPr>
          <p:nvPr/>
        </p:nvSpPr>
        <p:spPr bwMode="auto">
          <a:xfrm>
            <a:off x="2309813" y="9310524"/>
            <a:ext cx="13665994" cy="1654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tx2"/>
                </a:solidFill>
                <a:latin typeface="Roboto Light" panose="02000000000000000000" pitchFamily="2" charset="0"/>
                <a:ea typeface="Roboto Light" panose="02000000000000000000" pitchFamily="2" charset="0"/>
              </a:rPr>
              <a:t>Curabitur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blandit</a:t>
            </a:r>
            <a:r>
              <a:rPr lang="en-US" sz="1800" dirty="0">
                <a:solidFill>
                  <a:schemeClr val="tx2"/>
                </a:solidFill>
                <a:latin typeface="Roboto Light" panose="02000000000000000000" pitchFamily="2" charset="0"/>
                <a:ea typeface="Roboto Light" panose="02000000000000000000" pitchFamily="2" charset="0"/>
              </a:rPr>
              <a:t> tempus </a:t>
            </a:r>
            <a:r>
              <a:rPr lang="en-US" sz="1800" dirty="0" err="1">
                <a:solidFill>
                  <a:schemeClr val="tx2"/>
                </a:solidFill>
                <a:latin typeface="Roboto Light" panose="02000000000000000000" pitchFamily="2" charset="0"/>
                <a:ea typeface="Roboto Light" panose="02000000000000000000" pitchFamily="2" charset="0"/>
              </a:rPr>
              <a:t>porttitor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eget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urna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ornare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vel</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leo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posuere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est</a:t>
            </a:r>
            <a:r>
              <a:rPr lang="en-US" sz="1800" dirty="0">
                <a:solidFill>
                  <a:schemeClr val="tx2"/>
                </a:solidFill>
                <a:latin typeface="Roboto Light" panose="02000000000000000000" pitchFamily="2" charset="0"/>
                <a:ea typeface="Roboto Light" panose="02000000000000000000" pitchFamily="2" charset="0"/>
              </a:rPr>
              <a:t> at </a:t>
            </a:r>
            <a:r>
              <a:rPr lang="en-US" sz="1800" dirty="0" err="1">
                <a:solidFill>
                  <a:schemeClr val="tx2"/>
                </a:solidFill>
                <a:latin typeface="Roboto Light" panose="02000000000000000000" pitchFamily="2" charset="0"/>
                <a:ea typeface="Roboto Light" panose="02000000000000000000" pitchFamily="2" charset="0"/>
              </a:rPr>
              <a:t>lobortis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tortor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condimentum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massa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justo</a:t>
            </a:r>
            <a:r>
              <a:rPr lang="en-US" sz="1800" dirty="0">
                <a:solidFill>
                  <a:schemeClr val="tx2"/>
                </a:solidFill>
                <a:latin typeface="Roboto Light" panose="02000000000000000000" pitchFamily="2" charset="0"/>
                <a:ea typeface="Roboto Light" panose="02000000000000000000" pitchFamily="2" charset="0"/>
              </a:rPr>
              <a:t>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sagittis</a:t>
            </a:r>
            <a:r>
              <a:rPr lang="en-US" sz="1800" dirty="0">
                <a:solidFill>
                  <a:schemeClr val="tx2"/>
                </a:solidFill>
                <a:latin typeface="Roboto Light" panose="02000000000000000000" pitchFamily="2" charset="0"/>
                <a:ea typeface="Roboto Light" panose="02000000000000000000" pitchFamily="2" charset="0"/>
              </a:rPr>
              <a:t> lacus </a:t>
            </a:r>
            <a:r>
              <a:rPr lang="en-US" sz="1800" dirty="0" err="1">
                <a:solidFill>
                  <a:schemeClr val="tx2"/>
                </a:solidFill>
                <a:latin typeface="Roboto Light" panose="02000000000000000000" pitchFamily="2" charset="0"/>
                <a:ea typeface="Roboto Light" panose="02000000000000000000" pitchFamily="2" charset="0"/>
              </a:rPr>
              <a:t>vel</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rutrum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auctor</a:t>
            </a:r>
            <a:r>
              <a:rPr lang="en-US" sz="1800" dirty="0">
                <a:solidFill>
                  <a:schemeClr val="tx2"/>
                </a:solidFill>
                <a:latin typeface="Roboto Light" panose="02000000000000000000" pitchFamily="2" charset="0"/>
                <a:ea typeface="Roboto Light" panose="02000000000000000000" pitchFamily="2" charset="0"/>
              </a:rPr>
              <a:t>.</a:t>
            </a:r>
          </a:p>
        </p:txBody>
      </p:sp>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8" name="AutoShape 4"/>
          <p:cNvSpPr>
            <a:spLocks/>
          </p:cNvSpPr>
          <p:nvPr/>
        </p:nvSpPr>
        <p:spPr bwMode="auto">
          <a:xfrm>
            <a:off x="2574132" y="8074819"/>
            <a:ext cx="5756672" cy="3323035"/>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8"/>
                  <a:pt x="9125" y="20252"/>
                </a:cubicBezTo>
                <a:lnTo>
                  <a:pt x="20916" y="5391"/>
                </a:lnTo>
                <a:cubicBezTo>
                  <a:pt x="20916" y="5391"/>
                  <a:pt x="21361"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6069" name="AutoShape 5"/>
          <p:cNvSpPr>
            <a:spLocks/>
          </p:cNvSpPr>
          <p:nvPr/>
        </p:nvSpPr>
        <p:spPr bwMode="auto">
          <a:xfrm>
            <a:off x="2574132" y="8047435"/>
            <a:ext cx="5756672" cy="3323034"/>
          </a:xfrm>
          <a:custGeom>
            <a:avLst/>
            <a:gdLst>
              <a:gd name="T0" fmla="*/ 3837599 w 21063"/>
              <a:gd name="T1" fmla="*/ 2281609 h 20765"/>
              <a:gd name="T2" fmla="*/ 3837599 w 21063"/>
              <a:gd name="T3" fmla="*/ 2281609 h 20765"/>
              <a:gd name="T4" fmla="*/ 3837599 w 21063"/>
              <a:gd name="T5" fmla="*/ 2281609 h 20765"/>
              <a:gd name="T6" fmla="*/ 3837599 w 21063"/>
              <a:gd name="T7" fmla="*/ 2281609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1"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6070" name="AutoShape 6"/>
          <p:cNvSpPr>
            <a:spLocks/>
          </p:cNvSpPr>
          <p:nvPr/>
        </p:nvSpPr>
        <p:spPr bwMode="auto">
          <a:xfrm>
            <a:off x="2574132" y="7935516"/>
            <a:ext cx="5745956" cy="3301603"/>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6071" name="AutoShape 7"/>
          <p:cNvSpPr>
            <a:spLocks/>
          </p:cNvSpPr>
          <p:nvPr/>
        </p:nvSpPr>
        <p:spPr bwMode="auto">
          <a:xfrm>
            <a:off x="2563417" y="7916466"/>
            <a:ext cx="5745956" cy="3301603"/>
          </a:xfrm>
          <a:custGeom>
            <a:avLst/>
            <a:gdLst>
              <a:gd name="T0" fmla="*/ 3830456 w 21151"/>
              <a:gd name="T1" fmla="*/ 2266894 h 20765"/>
              <a:gd name="T2" fmla="*/ 3830456 w 21151"/>
              <a:gd name="T3" fmla="*/ 2266894 h 20765"/>
              <a:gd name="T4" fmla="*/ 3830456 w 21151"/>
              <a:gd name="T5" fmla="*/ 2266894 h 20765"/>
              <a:gd name="T6" fmla="*/ 3830456 w 21151"/>
              <a:gd name="T7" fmla="*/ 226689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6072" name="AutoShape 8"/>
          <p:cNvSpPr>
            <a:spLocks/>
          </p:cNvSpPr>
          <p:nvPr/>
        </p:nvSpPr>
        <p:spPr bwMode="auto">
          <a:xfrm>
            <a:off x="2602706" y="7935516"/>
            <a:ext cx="5648325" cy="3245644"/>
          </a:xfrm>
          <a:custGeom>
            <a:avLst/>
            <a:gdLst>
              <a:gd name="T0" fmla="*/ 3765550 w 21166"/>
              <a:gd name="T1" fmla="*/ 2228472 h 20765"/>
              <a:gd name="T2" fmla="*/ 3765550 w 21166"/>
              <a:gd name="T3" fmla="*/ 2228472 h 20765"/>
              <a:gd name="T4" fmla="*/ 3765550 w 21166"/>
              <a:gd name="T5" fmla="*/ 2228472 h 20765"/>
              <a:gd name="T6" fmla="*/ 3765550 w 21166"/>
              <a:gd name="T7" fmla="*/ 2228472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8"/>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2" name="Picture Placeholder 11"/>
          <p:cNvSpPr>
            <a:spLocks noGrp="1"/>
          </p:cNvSpPr>
          <p:nvPr>
            <p:ph type="pic" sz="quarter" idx="14"/>
          </p:nvPr>
        </p:nvSpPr>
        <p:spPr/>
      </p:sp>
      <p:sp>
        <p:nvSpPr>
          <p:cNvPr id="7" name="Title 6"/>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r>
              <a:rPr lang="en-US" smtClean="0"/>
              <a:t>I</a:t>
            </a:r>
            <a:r>
              <a:rPr lang="id-ID" smtClean="0"/>
              <a:t>nternational Business Plan</a:t>
            </a:r>
            <a:endParaRPr lang="en-US" dirty="0"/>
          </a:p>
        </p:txBody>
      </p:sp>
      <p:sp>
        <p:nvSpPr>
          <p:cNvPr id="11" name="Text Placeholder 10"/>
          <p:cNvSpPr>
            <a:spLocks noGrp="1"/>
          </p:cNvSpPr>
          <p:nvPr>
            <p:ph type="body" sz="quarter" idx="13"/>
          </p:nvPr>
        </p:nvSpPr>
        <p:spPr/>
        <p:txBody>
          <a:bodyPr/>
          <a:lstStyle/>
          <a:p>
            <a:endParaRPr lang="id-ID"/>
          </a:p>
        </p:txBody>
      </p:sp>
      <p:sp>
        <p:nvSpPr>
          <p:cNvPr id="2160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352A624-EDDC-4D6B-9743-5DF4CB38FF33}" type="slidenum">
              <a:rPr lang="en-US" sz="1500">
                <a:solidFill>
                  <a:schemeClr val="tx2"/>
                </a:solidFill>
              </a:rPr>
              <a:pPr algn="ctr" eaLnBrk="1">
                <a:lnSpc>
                  <a:spcPct val="100000"/>
                </a:lnSpc>
              </a:pPr>
              <a:t>207</a:t>
            </a:fld>
            <a:endParaRPr lang="en-US" sz="1800" dirty="0">
              <a:solidFill>
                <a:schemeClr val="tx2"/>
              </a:solidFill>
            </a:endParaRPr>
          </a:p>
        </p:txBody>
      </p:sp>
      <p:sp>
        <p:nvSpPr>
          <p:cNvPr id="216073" name="AutoShape 9"/>
          <p:cNvSpPr>
            <a:spLocks/>
          </p:cNvSpPr>
          <p:nvPr/>
        </p:nvSpPr>
        <p:spPr bwMode="auto">
          <a:xfrm>
            <a:off x="9747648" y="4663678"/>
            <a:ext cx="6807994"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Media Social</a:t>
            </a:r>
          </a:p>
          <a:p>
            <a:pPr defTabSz="619125">
              <a:lnSpc>
                <a:spcPct val="90000"/>
              </a:lnSpc>
              <a:defRPr/>
            </a:pPr>
            <a:r>
              <a:rPr lang="en-US" sz="4725" dirty="0" err="1">
                <a:solidFill>
                  <a:schemeClr val="tx2"/>
                </a:solidFill>
                <a:latin typeface="Roboto" charset="0"/>
                <a:ea typeface="ＭＳ Ｐゴシック" charset="0"/>
                <a:cs typeface="Roboto" charset="0"/>
                <a:sym typeface="Roboto" charset="0"/>
              </a:rPr>
              <a:t>Lorem</a:t>
            </a:r>
            <a:r>
              <a:rPr lang="en-US" sz="4725" dirty="0">
                <a:solidFill>
                  <a:schemeClr val="tx2"/>
                </a:solidFill>
                <a:latin typeface="Roboto" charset="0"/>
                <a:ea typeface="ＭＳ Ｐゴシック" charset="0"/>
                <a:cs typeface="Roboto" charset="0"/>
                <a:sym typeface="Roboto" charset="0"/>
              </a:rPr>
              <a:t> </a:t>
            </a:r>
            <a:r>
              <a:rPr lang="en-US" sz="4725" dirty="0" err="1">
                <a:solidFill>
                  <a:schemeClr val="tx2"/>
                </a:solidFill>
                <a:latin typeface="Roboto" charset="0"/>
                <a:ea typeface="ＭＳ Ｐゴシック" charset="0"/>
                <a:cs typeface="Roboto" charset="0"/>
                <a:sym typeface="Roboto" charset="0"/>
              </a:rPr>
              <a:t>Ipsum</a:t>
            </a:r>
            <a:r>
              <a:rPr lang="en-US" sz="4725" dirty="0">
                <a:solidFill>
                  <a:schemeClr val="tx2"/>
                </a:solidFill>
                <a:latin typeface="Roboto" charset="0"/>
                <a:ea typeface="ＭＳ Ｐゴシック" charset="0"/>
                <a:cs typeface="Roboto" charset="0"/>
                <a:sym typeface="Roboto" charset="0"/>
              </a:rPr>
              <a:t> available,</a:t>
            </a:r>
          </a:p>
          <a:p>
            <a:pPr defTabSz="619125">
              <a:lnSpc>
                <a:spcPct val="90000"/>
              </a:lnSpc>
              <a:defRPr/>
            </a:pPr>
            <a:r>
              <a:rPr lang="en-US" sz="4725" dirty="0">
                <a:solidFill>
                  <a:schemeClr val="tx2"/>
                </a:solidFill>
                <a:latin typeface="Roboto" charset="0"/>
                <a:ea typeface="ＭＳ Ｐゴシック" charset="0"/>
                <a:cs typeface="Roboto" charset="0"/>
                <a:sym typeface="Roboto" charset="0"/>
              </a:rPr>
              <a:t>the majority have form.</a:t>
            </a:r>
            <a:endParaRPr lang="en-US" sz="1800" dirty="0">
              <a:solidFill>
                <a:schemeClr val="tx2"/>
              </a:solidFill>
              <a:latin typeface="Roboto" charset="0"/>
              <a:ea typeface="ＭＳ Ｐゴシック" charset="0"/>
              <a:cs typeface="Roboto" charset="0"/>
              <a:sym typeface="Roboto" charset="0"/>
            </a:endParaRPr>
          </a:p>
        </p:txBody>
      </p:sp>
      <p:sp>
        <p:nvSpPr>
          <p:cNvPr id="216074" name="Line 10"/>
          <p:cNvSpPr>
            <a:spLocks noChangeShapeType="1"/>
          </p:cNvSpPr>
          <p:nvPr/>
        </p:nvSpPr>
        <p:spPr bwMode="auto">
          <a:xfrm>
            <a:off x="9747648" y="7419975"/>
            <a:ext cx="6807994" cy="0"/>
          </a:xfrm>
          <a:prstGeom prst="line">
            <a:avLst/>
          </a:prstGeom>
          <a:noFill/>
          <a:ln w="12700" cap="flat" cmpd="sng">
            <a:solidFill>
              <a:schemeClr val="bg1"/>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00000"/>
              </a:lnSpc>
              <a:defRPr/>
            </a:pPr>
            <a:endParaRPr lang="en-US" sz="900">
              <a:solidFill>
                <a:schemeClr val="tx2"/>
              </a:solidFill>
              <a:latin typeface="Helvetica" charset="0"/>
              <a:ea typeface="ＭＳ Ｐゴシック" charset="0"/>
              <a:cs typeface="Helvetica" charset="0"/>
              <a:sym typeface="Helvetica" charset="0"/>
            </a:endParaRPr>
          </a:p>
        </p:txBody>
      </p:sp>
      <p:sp>
        <p:nvSpPr>
          <p:cNvPr id="216076" name="AutoShape 12"/>
          <p:cNvSpPr>
            <a:spLocks/>
          </p:cNvSpPr>
          <p:nvPr/>
        </p:nvSpPr>
        <p:spPr bwMode="auto">
          <a:xfrm>
            <a:off x="3440907" y="4110038"/>
            <a:ext cx="2537222" cy="2988469"/>
          </a:xfrm>
          <a:custGeom>
            <a:avLst/>
            <a:gdLst>
              <a:gd name="T0" fmla="*/ 1691399 w 20471"/>
              <a:gd name="T1" fmla="*/ 2013454 h 21486"/>
              <a:gd name="T2" fmla="*/ 1691399 w 20471"/>
              <a:gd name="T3" fmla="*/ 2013454 h 21486"/>
              <a:gd name="T4" fmla="*/ 1691399 w 20471"/>
              <a:gd name="T5" fmla="*/ 2013454 h 21486"/>
              <a:gd name="T6" fmla="*/ 1691399 w 20471"/>
              <a:gd name="T7" fmla="*/ 2013454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5"/>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3" y="3959"/>
                  <a:pt x="20470" y="8931"/>
                </a:cubicBezTo>
                <a:cubicBezTo>
                  <a:pt x="20458" y="13555"/>
                  <a:pt x="16436" y="17383"/>
                  <a:pt x="11261" y="17698"/>
                </a:cubicBezTo>
                <a:cubicBezTo>
                  <a:pt x="11024" y="18193"/>
                  <a:pt x="10923" y="18732"/>
                  <a:pt x="10966" y="19270"/>
                </a:cubicBezTo>
                <a:cubicBezTo>
                  <a:pt x="11033" y="20109"/>
                  <a:pt x="11443" y="20897"/>
                  <a:pt x="12117" y="21485"/>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6077" name="AutoShape 13"/>
          <p:cNvSpPr>
            <a:spLocks/>
          </p:cNvSpPr>
          <p:nvPr/>
        </p:nvSpPr>
        <p:spPr bwMode="auto">
          <a:xfrm>
            <a:off x="5162550" y="4851798"/>
            <a:ext cx="2477691" cy="2740819"/>
          </a:xfrm>
          <a:custGeom>
            <a:avLst/>
            <a:gdLst>
              <a:gd name="T0" fmla="*/ 1651794 w 19068"/>
              <a:gd name="T1" fmla="*/ 2049192 h 20200"/>
              <a:gd name="T2" fmla="*/ 1651794 w 19068"/>
              <a:gd name="T3" fmla="*/ 2049192 h 20200"/>
              <a:gd name="T4" fmla="*/ 1651794 w 19068"/>
              <a:gd name="T5" fmla="*/ 2049192 h 20200"/>
              <a:gd name="T6" fmla="*/ 1651794 w 19068"/>
              <a:gd name="T7" fmla="*/ 2049192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6078" name="AutoShape 14"/>
          <p:cNvSpPr>
            <a:spLocks/>
          </p:cNvSpPr>
          <p:nvPr/>
        </p:nvSpPr>
        <p:spPr bwMode="auto">
          <a:xfrm>
            <a:off x="1940719" y="5482829"/>
            <a:ext cx="2133600" cy="1895475"/>
          </a:xfrm>
          <a:custGeom>
            <a:avLst/>
            <a:gdLst>
              <a:gd name="T0" fmla="*/ 1422400 w 21600"/>
              <a:gd name="T1" fmla="*/ 1403154 h 20245"/>
              <a:gd name="T2" fmla="*/ 1422400 w 21600"/>
              <a:gd name="T3" fmla="*/ 1403154 h 20245"/>
              <a:gd name="T4" fmla="*/ 1422400 w 21600"/>
              <a:gd name="T5" fmla="*/ 1403154 h 20245"/>
              <a:gd name="T6" fmla="*/ 1422400 w 21600"/>
              <a:gd name="T7" fmla="*/ 140315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600"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216079" name="AutoShape 15"/>
          <p:cNvSpPr>
            <a:spLocks/>
          </p:cNvSpPr>
          <p:nvPr/>
        </p:nvSpPr>
        <p:spPr bwMode="auto">
          <a:xfrm>
            <a:off x="3142060" y="6830617"/>
            <a:ext cx="1884759" cy="2210990"/>
          </a:xfrm>
          <a:custGeom>
            <a:avLst/>
            <a:gdLst>
              <a:gd name="T0" fmla="*/ 1256506 w 20942"/>
              <a:gd name="T1" fmla="*/ 1473994 h 21600"/>
              <a:gd name="T2" fmla="*/ 1256506 w 20942"/>
              <a:gd name="T3" fmla="*/ 1473994 h 21600"/>
              <a:gd name="T4" fmla="*/ 1256506 w 20942"/>
              <a:gd name="T5" fmla="*/ 1473994 h 21600"/>
              <a:gd name="T6" fmla="*/ 1256506 w 20942"/>
              <a:gd name="T7" fmla="*/ 147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599"/>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216080" name="AutoShape 16"/>
          <p:cNvSpPr>
            <a:spLocks/>
          </p:cNvSpPr>
          <p:nvPr/>
        </p:nvSpPr>
        <p:spPr bwMode="auto">
          <a:xfrm>
            <a:off x="4758928" y="7416404"/>
            <a:ext cx="1889522" cy="2126456"/>
          </a:xfrm>
          <a:custGeom>
            <a:avLst/>
            <a:gdLst>
              <a:gd name="T0" fmla="*/ 1259681 w 21048"/>
              <a:gd name="T1" fmla="*/ 1446680 h 21282"/>
              <a:gd name="T2" fmla="*/ 1259681 w 21048"/>
              <a:gd name="T3" fmla="*/ 1446680 h 21282"/>
              <a:gd name="T4" fmla="*/ 1259681 w 21048"/>
              <a:gd name="T5" fmla="*/ 1446680 h 21282"/>
              <a:gd name="T6" fmla="*/ 1259681 w 21048"/>
              <a:gd name="T7" fmla="*/ 1446680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1"/>
                  <a:pt x="4045" y="21249"/>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6081" name="AutoShape 17"/>
          <p:cNvSpPr>
            <a:spLocks/>
          </p:cNvSpPr>
          <p:nvPr/>
        </p:nvSpPr>
        <p:spPr bwMode="auto">
          <a:xfrm>
            <a:off x="5470923" y="8281987"/>
            <a:ext cx="597694" cy="396479"/>
          </a:xfrm>
          <a:custGeom>
            <a:avLst/>
            <a:gdLst>
              <a:gd name="T0" fmla="*/ 398463 w 21566"/>
              <a:gd name="T1" fmla="*/ 264319 h 21600"/>
              <a:gd name="T2" fmla="*/ 398463 w 21566"/>
              <a:gd name="T3" fmla="*/ 264319 h 21600"/>
              <a:gd name="T4" fmla="*/ 398463 w 21566"/>
              <a:gd name="T5" fmla="*/ 264319 h 21600"/>
              <a:gd name="T6" fmla="*/ 398463 w 21566"/>
              <a:gd name="T7" fmla="*/ 264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599"/>
                  <a:pt x="16981" y="21599"/>
                </a:cubicBezTo>
                <a:cubicBezTo>
                  <a:pt x="15208" y="21599"/>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6082" name="AutoShape 18"/>
          <p:cNvSpPr>
            <a:spLocks/>
          </p:cNvSpPr>
          <p:nvPr/>
        </p:nvSpPr>
        <p:spPr bwMode="auto">
          <a:xfrm>
            <a:off x="2611041" y="6160294"/>
            <a:ext cx="531019" cy="667941"/>
          </a:xfrm>
          <a:custGeom>
            <a:avLst/>
            <a:gdLst>
              <a:gd name="T0" fmla="*/ 353995 w 20133"/>
              <a:gd name="T1" fmla="*/ 545686 h 19410"/>
              <a:gd name="T2" fmla="*/ 353995 w 20133"/>
              <a:gd name="T3" fmla="*/ 545686 h 19410"/>
              <a:gd name="T4" fmla="*/ 353995 w 20133"/>
              <a:gd name="T5" fmla="*/ 545686 h 19410"/>
              <a:gd name="T6" fmla="*/ 353995 w 20133"/>
              <a:gd name="T7" fmla="*/ 545686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6083" name="AutoShape 19"/>
          <p:cNvSpPr>
            <a:spLocks/>
          </p:cNvSpPr>
          <p:nvPr/>
        </p:nvSpPr>
        <p:spPr bwMode="auto">
          <a:xfrm>
            <a:off x="3814762" y="7625953"/>
            <a:ext cx="539354" cy="528638"/>
          </a:xfrm>
          <a:custGeom>
            <a:avLst/>
            <a:gdLst>
              <a:gd name="T0" fmla="*/ 359569 w 21600"/>
              <a:gd name="T1" fmla="*/ 352425 h 21600"/>
              <a:gd name="T2" fmla="*/ 359569 w 21600"/>
              <a:gd name="T3" fmla="*/ 352425 h 21600"/>
              <a:gd name="T4" fmla="*/ 359569 w 21600"/>
              <a:gd name="T5" fmla="*/ 352425 h 21600"/>
              <a:gd name="T6" fmla="*/ 359569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599" y="21599"/>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6084" name="AutoShape 20"/>
          <p:cNvSpPr>
            <a:spLocks/>
          </p:cNvSpPr>
          <p:nvPr/>
        </p:nvSpPr>
        <p:spPr bwMode="auto">
          <a:xfrm>
            <a:off x="6285310" y="6042422"/>
            <a:ext cx="726281" cy="495300"/>
          </a:xfrm>
          <a:custGeom>
            <a:avLst/>
            <a:gdLst>
              <a:gd name="T0" fmla="*/ 484188 w 21600"/>
              <a:gd name="T1" fmla="*/ 331398 h 19017"/>
              <a:gd name="T2" fmla="*/ 484188 w 21600"/>
              <a:gd name="T3" fmla="*/ 331398 h 19017"/>
              <a:gd name="T4" fmla="*/ 484188 w 21600"/>
              <a:gd name="T5" fmla="*/ 331398 h 19017"/>
              <a:gd name="T6" fmla="*/ 484188 w 21600"/>
              <a:gd name="T7" fmla="*/ 331398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4"/>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6085" name="AutoShape 21"/>
          <p:cNvSpPr>
            <a:spLocks/>
          </p:cNvSpPr>
          <p:nvPr/>
        </p:nvSpPr>
        <p:spPr bwMode="auto">
          <a:xfrm>
            <a:off x="4408885" y="4981575"/>
            <a:ext cx="400050" cy="828675"/>
          </a:xfrm>
          <a:custGeom>
            <a:avLst/>
            <a:gdLst>
              <a:gd name="T0" fmla="*/ 266700 w 21600"/>
              <a:gd name="T1" fmla="*/ 579411 h 21085"/>
              <a:gd name="T2" fmla="*/ 266700 w 21600"/>
              <a:gd name="T3" fmla="*/ 579411 h 21085"/>
              <a:gd name="T4" fmla="*/ 266700 w 21600"/>
              <a:gd name="T5" fmla="*/ 579411 h 21085"/>
              <a:gd name="T6" fmla="*/ 266700 w 21600"/>
              <a:gd name="T7" fmla="*/ 579411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5"/>
                </a:lnTo>
                <a:lnTo>
                  <a:pt x="13909" y="21085"/>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6086" name="AutoShape 22"/>
          <p:cNvSpPr>
            <a:spLocks/>
          </p:cNvSpPr>
          <p:nvPr/>
        </p:nvSpPr>
        <p:spPr bwMode="auto">
          <a:xfrm>
            <a:off x="9747648" y="7848601"/>
            <a:ext cx="6807994"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chemeClr val="tx2"/>
                </a:solidFill>
                <a:latin typeface="Roboto Light" panose="02000000000000000000" pitchFamily="2" charset="0"/>
                <a:ea typeface="Roboto Light" panose="02000000000000000000" pitchFamily="2" charset="0"/>
              </a:rPr>
              <a:t>Contrary to popular belief,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sz="1800" dirty="0" err="1">
                <a:solidFill>
                  <a:schemeClr val="tx2"/>
                </a:solidFill>
                <a:latin typeface="Roboto Light" panose="02000000000000000000" pitchFamily="2" charset="0"/>
                <a:ea typeface="Roboto Light" panose="02000000000000000000" pitchFamily="2" charset="0"/>
              </a:rPr>
              <a:t>variazioni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passaggi</a:t>
            </a:r>
            <a:r>
              <a:rPr lang="en-US" sz="1800" dirty="0">
                <a:solidFill>
                  <a:schemeClr val="tx2"/>
                </a:solidFill>
                <a:latin typeface="Roboto Light" panose="02000000000000000000" pitchFamily="2" charset="0"/>
                <a:ea typeface="Roboto Light" panose="02000000000000000000" pitchFamily="2" charset="0"/>
              </a:rPr>
              <a:t> del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ma la </a:t>
            </a:r>
            <a:r>
              <a:rPr lang="en-US" sz="1800" dirty="0" err="1">
                <a:solidFill>
                  <a:schemeClr val="tx2"/>
                </a:solidFill>
                <a:latin typeface="Roboto Light" panose="02000000000000000000" pitchFamily="2" charset="0"/>
                <a:ea typeface="Roboto Light" panose="02000000000000000000" pitchFamily="2" charset="0"/>
              </a:rPr>
              <a:t>maggior</a:t>
            </a:r>
            <a:r>
              <a:rPr lang="en-US" sz="1800" dirty="0">
                <a:solidFill>
                  <a:schemeClr val="tx2"/>
                </a:solidFill>
                <a:latin typeface="Roboto Light" panose="02000000000000000000" pitchFamily="2" charset="0"/>
                <a:ea typeface="Roboto Light" panose="02000000000000000000" pitchFamily="2" charset="0"/>
              </a:rPr>
              <a:t> parte </a:t>
            </a:r>
            <a:r>
              <a:rPr lang="en-US" sz="1800" dirty="0" err="1">
                <a:solidFill>
                  <a:schemeClr val="tx2"/>
                </a:solidFill>
                <a:latin typeface="Roboto Light" panose="02000000000000000000" pitchFamily="2" charset="0"/>
                <a:ea typeface="Roboto Light" panose="02000000000000000000" pitchFamily="2" charset="0"/>
              </a:rPr>
              <a:t>hanno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subito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variazioni</a:t>
            </a:r>
            <a:r>
              <a:rPr lang="en-US" sz="1800" dirty="0">
                <a:solidFill>
                  <a:schemeClr val="tx2"/>
                </a:solidFill>
                <a:latin typeface="Roboto Light" panose="02000000000000000000" pitchFamily="2" charset="0"/>
                <a:ea typeface="Roboto Light" panose="02000000000000000000" pitchFamily="2" charset="0"/>
              </a:rPr>
              <a:t> del tempo, a </a:t>
            </a:r>
            <a:r>
              <a:rPr lang="en-US" sz="1800" dirty="0" err="1">
                <a:solidFill>
                  <a:schemeClr val="tx2"/>
                </a:solidFill>
                <a:latin typeface="Roboto Light" panose="02000000000000000000" pitchFamily="2" charset="0"/>
                <a:ea typeface="Roboto Light" panose="02000000000000000000" pitchFamily="2" charset="0"/>
              </a:rPr>
              <a:t>causa</a:t>
            </a:r>
            <a:r>
              <a:rPr lang="en-US" sz="1800" dirty="0">
                <a:solidFill>
                  <a:schemeClr val="tx2"/>
                </a:solidFill>
                <a:latin typeface="Roboto Light" panose="02000000000000000000" pitchFamily="2" charset="0"/>
                <a:ea typeface="Roboto Light" panose="02000000000000000000" pitchFamily="2" charset="0"/>
              </a:rPr>
              <a:t> dell</a:t>
            </a:r>
            <a:r>
              <a:rPr lang="ja-JP" altLang="en-US" sz="1800" dirty="0">
                <a:solidFill>
                  <a:schemeClr val="tx2"/>
                </a:solidFill>
                <a:latin typeface="Roboto Light" panose="02000000000000000000" pitchFamily="2" charset="0"/>
              </a:rPr>
              <a:t>’</a:t>
            </a:r>
            <a:r>
              <a:rPr lang="en-US" altLang="ja-JP" sz="1800" dirty="0" err="1">
                <a:solidFill>
                  <a:schemeClr val="tx2"/>
                </a:solidFill>
                <a:latin typeface="Roboto Light" panose="02000000000000000000" pitchFamily="2" charset="0"/>
                <a:ea typeface="Roboto Light" panose="02000000000000000000" pitchFamily="2" charset="0"/>
              </a:rPr>
              <a:t>inse</a:t>
            </a:r>
            <a:r>
              <a:rPr lang="en-US" altLang="ja-JP" sz="1800" dirty="0">
                <a:solidFill>
                  <a:schemeClr val="tx2"/>
                </a:solidFill>
                <a:latin typeface="Roboto Light" panose="02000000000000000000" pitchFamily="2" charset="0"/>
                <a:ea typeface="Roboto Light" panose="02000000000000000000" pitchFamily="2" charset="0"/>
              </a:rPr>
              <a:t> dolor </a:t>
            </a:r>
            <a:r>
              <a:rPr lang="en-US" altLang="ja-JP" sz="1800" dirty="0" err="1">
                <a:solidFill>
                  <a:schemeClr val="tx2"/>
                </a:solidFill>
                <a:latin typeface="Roboto Light" panose="02000000000000000000" pitchFamily="2" charset="0"/>
                <a:ea typeface="Roboto Light" panose="02000000000000000000" pitchFamily="2" charset="0"/>
              </a:rPr>
              <a:t>si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 Contrary to popular belief,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altLang="ja-JP" sz="1800" dirty="0" err="1">
                <a:solidFill>
                  <a:schemeClr val="tx2"/>
                </a:solidFill>
                <a:latin typeface="Roboto Light" panose="02000000000000000000" pitchFamily="2" charset="0"/>
                <a:ea typeface="Roboto Light" panose="02000000000000000000" pitchFamily="2" charset="0"/>
              </a:rPr>
              <a:t>variazioni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dei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passaggi</a:t>
            </a:r>
            <a:r>
              <a:rPr lang="en-US" altLang="ja-JP" sz="1800" dirty="0">
                <a:solidFill>
                  <a:schemeClr val="tx2"/>
                </a:solidFill>
                <a:latin typeface="Roboto Light" panose="02000000000000000000" pitchFamily="2" charset="0"/>
                <a:ea typeface="Roboto Light" panose="02000000000000000000" pitchFamily="2" charset="0"/>
              </a:rPr>
              <a:t> del </a:t>
            </a:r>
            <a:r>
              <a:rPr lang="en-US" altLang="ja-JP" sz="1800" dirty="0" err="1">
                <a:solidFill>
                  <a:schemeClr val="tx2"/>
                </a:solidFill>
                <a:latin typeface="Roboto Light" panose="02000000000000000000" pitchFamily="2" charset="0"/>
                <a:ea typeface="Roboto Light" panose="02000000000000000000" pitchFamily="2" charset="0"/>
              </a:rPr>
              <a:t>Lorem</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Ipsum</a:t>
            </a:r>
            <a:r>
              <a:rPr lang="en-US" altLang="ja-JP" sz="1800" dirty="0">
                <a:solidFill>
                  <a:schemeClr val="tx2"/>
                </a:solidFill>
                <a:latin typeface="Roboto Light" panose="02000000000000000000" pitchFamily="2" charset="0"/>
                <a:ea typeface="Roboto Light" panose="02000000000000000000" pitchFamily="2" charset="0"/>
              </a:rPr>
              <a:t>, ma la </a:t>
            </a:r>
            <a:r>
              <a:rPr lang="en-US" altLang="ja-JP" sz="1800" dirty="0" err="1">
                <a:solidFill>
                  <a:schemeClr val="tx2"/>
                </a:solidFill>
                <a:latin typeface="Roboto Light" panose="02000000000000000000" pitchFamily="2" charset="0"/>
                <a:ea typeface="Roboto Light" panose="02000000000000000000" pitchFamily="2" charset="0"/>
              </a:rPr>
              <a:t>maggior</a:t>
            </a:r>
            <a:r>
              <a:rPr lang="en-US" altLang="ja-JP" sz="1800" dirty="0">
                <a:solidFill>
                  <a:schemeClr val="tx2"/>
                </a:solidFill>
                <a:latin typeface="Roboto Light" panose="02000000000000000000" pitchFamily="2" charset="0"/>
                <a:ea typeface="Roboto Light" panose="02000000000000000000" pitchFamily="2" charset="0"/>
              </a:rPr>
              <a:t> parte </a:t>
            </a:r>
            <a:r>
              <a:rPr lang="en-US" altLang="ja-JP" sz="1800" dirty="0" err="1">
                <a:solidFill>
                  <a:schemeClr val="tx2"/>
                </a:solidFill>
                <a:latin typeface="Roboto Light" panose="02000000000000000000" pitchFamily="2" charset="0"/>
                <a:ea typeface="Roboto Light" panose="02000000000000000000" pitchFamily="2" charset="0"/>
              </a:rPr>
              <a:t>hanno</a:t>
            </a:r>
            <a:r>
              <a:rPr lang="en-US" altLang="ja-JP" sz="1800" dirty="0">
                <a:solidFill>
                  <a:schemeClr val="tx2"/>
                </a:solidFill>
                <a:latin typeface="Roboto Light" panose="02000000000000000000" pitchFamily="2" charset="0"/>
                <a:ea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flythrough/>
      </p:transition>
    </mc:Choice>
    <mc:Fallback xmlns="">
      <p:transition spd="slow">
        <p:fade/>
      </p:transition>
    </mc:Fallback>
  </mc:AlternateContent>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9388BC5-DEFD-47CA-B438-352492A8ABFB}" type="slidenum">
              <a:rPr lang="en-US" sz="1500">
                <a:solidFill>
                  <a:schemeClr val="tx2"/>
                </a:solidFill>
              </a:rPr>
              <a:pPr algn="ctr" eaLnBrk="1">
                <a:lnSpc>
                  <a:spcPct val="100000"/>
                </a:lnSpc>
              </a:pPr>
              <a:t>208</a:t>
            </a:fld>
            <a:endParaRPr lang="en-US" sz="1800">
              <a:solidFill>
                <a:schemeClr val="tx2"/>
              </a:solidFill>
            </a:endParaRPr>
          </a:p>
        </p:txBody>
      </p:sp>
      <p:sp>
        <p:nvSpPr>
          <p:cNvPr id="217092" name="AutoShape 4"/>
          <p:cNvSpPr>
            <a:spLocks/>
          </p:cNvSpPr>
          <p:nvPr/>
        </p:nvSpPr>
        <p:spPr bwMode="auto">
          <a:xfrm>
            <a:off x="12444412" y="5518547"/>
            <a:ext cx="3301604" cy="6477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0" tIns="0" rIns="0" bIns="0" anchor="ctr"/>
          <a:lstStyle/>
          <a:p>
            <a:endParaRPr lang="id-ID" sz="1800">
              <a:solidFill>
                <a:schemeClr val="tx2"/>
              </a:solidFill>
            </a:endParaRPr>
          </a:p>
        </p:txBody>
      </p:sp>
      <p:sp>
        <p:nvSpPr>
          <p:cNvPr id="217093" name="AutoShape 5"/>
          <p:cNvSpPr>
            <a:spLocks/>
          </p:cNvSpPr>
          <p:nvPr/>
        </p:nvSpPr>
        <p:spPr bwMode="auto">
          <a:xfrm>
            <a:off x="14969729" y="5066110"/>
            <a:ext cx="1551384" cy="1552575"/>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217094" name="AutoShape 6"/>
          <p:cNvSpPr>
            <a:spLocks/>
          </p:cNvSpPr>
          <p:nvPr/>
        </p:nvSpPr>
        <p:spPr bwMode="auto">
          <a:xfrm>
            <a:off x="15436454" y="5586413"/>
            <a:ext cx="714375" cy="579835"/>
          </a:xfrm>
          <a:custGeom>
            <a:avLst/>
            <a:gdLst>
              <a:gd name="T0" fmla="*/ 476250 w 21600"/>
              <a:gd name="T1" fmla="*/ 386557 h 21600"/>
              <a:gd name="T2" fmla="*/ 476250 w 21600"/>
              <a:gd name="T3" fmla="*/ 386557 h 21600"/>
              <a:gd name="T4" fmla="*/ 476250 w 21600"/>
              <a:gd name="T5" fmla="*/ 386557 h 21600"/>
              <a:gd name="T6" fmla="*/ 476250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9"/>
                </a:moveTo>
                <a:cubicBezTo>
                  <a:pt x="20804" y="2993"/>
                  <a:pt x="19949" y="3285"/>
                  <a:pt x="19054" y="3416"/>
                </a:cubicBezTo>
                <a:cubicBezTo>
                  <a:pt x="19967" y="2741"/>
                  <a:pt x="20671" y="1675"/>
                  <a:pt x="21002" y="400"/>
                </a:cubicBezTo>
                <a:cubicBezTo>
                  <a:pt x="20147" y="1025"/>
                  <a:pt x="19197" y="1478"/>
                  <a:pt x="18186" y="1721"/>
                </a:cubicBezTo>
                <a:cubicBezTo>
                  <a:pt x="17378" y="665"/>
                  <a:pt x="16227" y="0"/>
                  <a:pt x="14953" y="0"/>
                </a:cubicBezTo>
                <a:cubicBezTo>
                  <a:pt x="12506" y="0"/>
                  <a:pt x="10524" y="2441"/>
                  <a:pt x="10524" y="5454"/>
                </a:cubicBezTo>
                <a:cubicBezTo>
                  <a:pt x="10524" y="5880"/>
                  <a:pt x="10560" y="6298"/>
                  <a:pt x="10637" y="6693"/>
                </a:cubicBezTo>
                <a:cubicBezTo>
                  <a:pt x="6953" y="6468"/>
                  <a:pt x="3688" y="4296"/>
                  <a:pt x="1504" y="998"/>
                </a:cubicBezTo>
                <a:cubicBezTo>
                  <a:pt x="1121" y="1806"/>
                  <a:pt x="903" y="2741"/>
                  <a:pt x="903" y="3739"/>
                </a:cubicBezTo>
                <a:cubicBezTo>
                  <a:pt x="903" y="5630"/>
                  <a:pt x="1686" y="7302"/>
                  <a:pt x="2875" y="8279"/>
                </a:cubicBezTo>
                <a:cubicBezTo>
                  <a:pt x="2148" y="8247"/>
                  <a:pt x="1466" y="8005"/>
                  <a:pt x="867" y="7598"/>
                </a:cubicBezTo>
                <a:cubicBezTo>
                  <a:pt x="867" y="7618"/>
                  <a:pt x="867" y="7641"/>
                  <a:pt x="867" y="7666"/>
                </a:cubicBezTo>
                <a:cubicBezTo>
                  <a:pt x="867" y="10306"/>
                  <a:pt x="2395" y="12511"/>
                  <a:pt x="4422" y="13011"/>
                </a:cubicBezTo>
                <a:cubicBezTo>
                  <a:pt x="4051" y="13134"/>
                  <a:pt x="3658" y="13201"/>
                  <a:pt x="3254" y="13201"/>
                </a:cubicBezTo>
                <a:cubicBezTo>
                  <a:pt x="2970" y="13201"/>
                  <a:pt x="2690" y="13168"/>
                  <a:pt x="2420" y="13105"/>
                </a:cubicBezTo>
                <a:cubicBezTo>
                  <a:pt x="2983" y="15269"/>
                  <a:pt x="4620" y="16845"/>
                  <a:pt x="6561" y="16890"/>
                </a:cubicBezTo>
                <a:cubicBezTo>
                  <a:pt x="5042" y="18353"/>
                  <a:pt x="3133" y="19224"/>
                  <a:pt x="1056" y="19224"/>
                </a:cubicBezTo>
                <a:cubicBezTo>
                  <a:pt x="700" y="19224"/>
                  <a:pt x="346" y="19197"/>
                  <a:pt x="0" y="19148"/>
                </a:cubicBezTo>
                <a:cubicBezTo>
                  <a:pt x="1962" y="20694"/>
                  <a:pt x="4289" y="21599"/>
                  <a:pt x="6790" y="21599"/>
                </a:cubicBezTo>
                <a:cubicBezTo>
                  <a:pt x="14942" y="21599"/>
                  <a:pt x="19401" y="13291"/>
                  <a:pt x="19401" y="6084"/>
                </a:cubicBezTo>
                <a:cubicBezTo>
                  <a:pt x="19401" y="5850"/>
                  <a:pt x="19395" y="5613"/>
                  <a:pt x="19387" y="5380"/>
                </a:cubicBezTo>
                <a:cubicBezTo>
                  <a:pt x="20252" y="4614"/>
                  <a:pt x="21005" y="3651"/>
                  <a:pt x="21600" y="2559"/>
                </a:cubicBezTo>
                <a:cubicBezTo>
                  <a:pt x="21600" y="2559"/>
                  <a:pt x="21600" y="2559"/>
                  <a:pt x="21600" y="2559"/>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7095" name="AutoShape 7"/>
          <p:cNvSpPr>
            <a:spLocks/>
          </p:cNvSpPr>
          <p:nvPr/>
        </p:nvSpPr>
        <p:spPr bwMode="auto">
          <a:xfrm>
            <a:off x="9144000" y="5518547"/>
            <a:ext cx="3300413" cy="6477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0" tIns="0" rIns="0" bIns="0" anchor="ctr"/>
          <a:lstStyle/>
          <a:p>
            <a:endParaRPr lang="id-ID" sz="1800">
              <a:solidFill>
                <a:schemeClr val="tx2"/>
              </a:solidFill>
            </a:endParaRPr>
          </a:p>
        </p:txBody>
      </p:sp>
      <p:sp>
        <p:nvSpPr>
          <p:cNvPr id="217096" name="AutoShape 8"/>
          <p:cNvSpPr>
            <a:spLocks/>
          </p:cNvSpPr>
          <p:nvPr/>
        </p:nvSpPr>
        <p:spPr bwMode="auto">
          <a:xfrm>
            <a:off x="11668125" y="5066110"/>
            <a:ext cx="1552575" cy="1552575"/>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217097" name="AutoShape 9"/>
          <p:cNvSpPr>
            <a:spLocks/>
          </p:cNvSpPr>
          <p:nvPr/>
        </p:nvSpPr>
        <p:spPr bwMode="auto">
          <a:xfrm>
            <a:off x="5842397" y="5518547"/>
            <a:ext cx="3300413" cy="647700"/>
          </a:xfrm>
          <a:custGeom>
            <a:avLst/>
            <a:gdLst>
              <a:gd name="T0" fmla="*/ 2200275 w 21600"/>
              <a:gd name="T1" fmla="*/ 431800 h 21600"/>
              <a:gd name="T2" fmla="*/ 2200275 w 21600"/>
              <a:gd name="T3" fmla="*/ 431800 h 21600"/>
              <a:gd name="T4" fmla="*/ 2200275 w 21600"/>
              <a:gd name="T5" fmla="*/ 431800 h 21600"/>
              <a:gd name="T6" fmla="*/ 220027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0" tIns="0" rIns="0" bIns="0" anchor="ctr"/>
          <a:lstStyle/>
          <a:p>
            <a:endParaRPr lang="id-ID" sz="1800">
              <a:solidFill>
                <a:schemeClr val="tx2"/>
              </a:solidFill>
            </a:endParaRPr>
          </a:p>
        </p:txBody>
      </p:sp>
      <p:sp>
        <p:nvSpPr>
          <p:cNvPr id="217098" name="AutoShape 10"/>
          <p:cNvSpPr>
            <a:spLocks/>
          </p:cNvSpPr>
          <p:nvPr/>
        </p:nvSpPr>
        <p:spPr bwMode="auto">
          <a:xfrm>
            <a:off x="8367713" y="5066110"/>
            <a:ext cx="1551385" cy="1552575"/>
          </a:xfrm>
          <a:custGeom>
            <a:avLst/>
            <a:gdLst>
              <a:gd name="T0" fmla="*/ 1034204 w 19679"/>
              <a:gd name="T1" fmla="*/ 1136088 h 19679"/>
              <a:gd name="T2" fmla="*/ 1034204 w 19679"/>
              <a:gd name="T3" fmla="*/ 1136088 h 19679"/>
              <a:gd name="T4" fmla="*/ 1034204 w 19679"/>
              <a:gd name="T5" fmla="*/ 1136088 h 19679"/>
              <a:gd name="T6" fmla="*/ 1034204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17099" name="AutoShape 11"/>
          <p:cNvSpPr>
            <a:spLocks/>
          </p:cNvSpPr>
          <p:nvPr/>
        </p:nvSpPr>
        <p:spPr bwMode="auto">
          <a:xfrm>
            <a:off x="2540794" y="5518547"/>
            <a:ext cx="3301604" cy="647700"/>
          </a:xfrm>
          <a:custGeom>
            <a:avLst/>
            <a:gdLst>
              <a:gd name="T0" fmla="*/ 2201069 w 21600"/>
              <a:gd name="T1" fmla="*/ 431800 h 21600"/>
              <a:gd name="T2" fmla="*/ 2201069 w 21600"/>
              <a:gd name="T3" fmla="*/ 431800 h 21600"/>
              <a:gd name="T4" fmla="*/ 2201069 w 21600"/>
              <a:gd name="T5" fmla="*/ 431800 h 21600"/>
              <a:gd name="T6" fmla="*/ 2201069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0" tIns="0" rIns="0" bIns="0" anchor="ctr"/>
          <a:lstStyle/>
          <a:p>
            <a:endParaRPr lang="id-ID" sz="1800">
              <a:solidFill>
                <a:schemeClr val="tx2"/>
              </a:solidFill>
            </a:endParaRPr>
          </a:p>
        </p:txBody>
      </p:sp>
      <p:sp>
        <p:nvSpPr>
          <p:cNvPr id="217100" name="AutoShape 12"/>
          <p:cNvSpPr>
            <a:spLocks/>
          </p:cNvSpPr>
          <p:nvPr/>
        </p:nvSpPr>
        <p:spPr bwMode="auto">
          <a:xfrm>
            <a:off x="5066110" y="5066110"/>
            <a:ext cx="1552575" cy="1552575"/>
          </a:xfrm>
          <a:custGeom>
            <a:avLst/>
            <a:gdLst>
              <a:gd name="T0" fmla="*/ 1034997 w 19679"/>
              <a:gd name="T1" fmla="*/ 1136088 h 19679"/>
              <a:gd name="T2" fmla="*/ 1034997 w 19679"/>
              <a:gd name="T3" fmla="*/ 1136088 h 19679"/>
              <a:gd name="T4" fmla="*/ 1034997 w 19679"/>
              <a:gd name="T5" fmla="*/ 1136088 h 19679"/>
              <a:gd name="T6" fmla="*/ 1034997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17101" name="AutoShape 13"/>
          <p:cNvSpPr>
            <a:spLocks/>
          </p:cNvSpPr>
          <p:nvPr/>
        </p:nvSpPr>
        <p:spPr bwMode="auto">
          <a:xfrm>
            <a:off x="1765697" y="5066110"/>
            <a:ext cx="1551384" cy="1552575"/>
          </a:xfrm>
          <a:custGeom>
            <a:avLst/>
            <a:gdLst>
              <a:gd name="T0" fmla="*/ 1034203 w 19679"/>
              <a:gd name="T1" fmla="*/ 1136088 h 19679"/>
              <a:gd name="T2" fmla="*/ 1034203 w 19679"/>
              <a:gd name="T3" fmla="*/ 1136088 h 19679"/>
              <a:gd name="T4" fmla="*/ 1034203 w 19679"/>
              <a:gd name="T5" fmla="*/ 1136088 h 19679"/>
              <a:gd name="T6" fmla="*/ 1034203 w 19679"/>
              <a:gd name="T7" fmla="*/ 11360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7102" name="AutoShape 14"/>
          <p:cNvSpPr>
            <a:spLocks/>
          </p:cNvSpPr>
          <p:nvPr/>
        </p:nvSpPr>
        <p:spPr bwMode="auto">
          <a:xfrm>
            <a:off x="1908573" y="7334250"/>
            <a:ext cx="1259681"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Facebook</a:t>
            </a:r>
            <a:endParaRPr lang="en-US" sz="1800">
              <a:solidFill>
                <a:schemeClr val="tx2"/>
              </a:solidFill>
              <a:latin typeface="Roboto" charset="0"/>
              <a:ea typeface="ＭＳ Ｐゴシック" charset="0"/>
              <a:cs typeface="Roboto" charset="0"/>
              <a:sym typeface="Roboto" charset="0"/>
            </a:endParaRPr>
          </a:p>
        </p:txBody>
      </p:sp>
      <p:sp>
        <p:nvSpPr>
          <p:cNvPr id="217103" name="AutoShape 15"/>
          <p:cNvSpPr>
            <a:spLocks/>
          </p:cNvSpPr>
          <p:nvPr/>
        </p:nvSpPr>
        <p:spPr bwMode="auto">
          <a:xfrm>
            <a:off x="1253728"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217104" name="AutoShape 16"/>
          <p:cNvSpPr>
            <a:spLocks/>
          </p:cNvSpPr>
          <p:nvPr/>
        </p:nvSpPr>
        <p:spPr bwMode="auto">
          <a:xfrm>
            <a:off x="5389960" y="7334250"/>
            <a:ext cx="919163"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Dribble</a:t>
            </a:r>
            <a:endParaRPr lang="en-US" sz="1800">
              <a:solidFill>
                <a:schemeClr val="tx2"/>
              </a:solidFill>
              <a:latin typeface="Roboto" charset="0"/>
              <a:ea typeface="ＭＳ Ｐゴシック" charset="0"/>
              <a:cs typeface="Roboto" charset="0"/>
              <a:sym typeface="Roboto" charset="0"/>
            </a:endParaRPr>
          </a:p>
        </p:txBody>
      </p:sp>
      <p:sp>
        <p:nvSpPr>
          <p:cNvPr id="217105" name="AutoShape 17"/>
          <p:cNvSpPr>
            <a:spLocks/>
          </p:cNvSpPr>
          <p:nvPr/>
        </p:nvSpPr>
        <p:spPr bwMode="auto">
          <a:xfrm>
            <a:off x="4563666" y="7893844"/>
            <a:ext cx="2576513"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6" name="AutoShape 18"/>
          <p:cNvSpPr>
            <a:spLocks/>
          </p:cNvSpPr>
          <p:nvPr/>
        </p:nvSpPr>
        <p:spPr bwMode="auto">
          <a:xfrm>
            <a:off x="8657035" y="7334250"/>
            <a:ext cx="948928"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Inkedin</a:t>
            </a:r>
            <a:endParaRPr lang="en-US" sz="1800">
              <a:solidFill>
                <a:schemeClr val="tx2"/>
              </a:solidFill>
              <a:latin typeface="Roboto" charset="0"/>
              <a:ea typeface="ＭＳ Ｐゴシック" charset="0"/>
              <a:cs typeface="Roboto" charset="0"/>
              <a:sym typeface="Roboto" charset="0"/>
            </a:endParaRPr>
          </a:p>
        </p:txBody>
      </p:sp>
      <p:sp>
        <p:nvSpPr>
          <p:cNvPr id="217107" name="AutoShape 19"/>
          <p:cNvSpPr>
            <a:spLocks/>
          </p:cNvSpPr>
          <p:nvPr/>
        </p:nvSpPr>
        <p:spPr bwMode="auto">
          <a:xfrm>
            <a:off x="7846219"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08" name="AutoShape 20"/>
          <p:cNvSpPr>
            <a:spLocks/>
          </p:cNvSpPr>
          <p:nvPr/>
        </p:nvSpPr>
        <p:spPr bwMode="auto">
          <a:xfrm>
            <a:off x="12028885" y="7334250"/>
            <a:ext cx="8262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Vimeo</a:t>
            </a:r>
            <a:endParaRPr lang="en-US" sz="1800">
              <a:solidFill>
                <a:schemeClr val="tx2"/>
              </a:solidFill>
              <a:latin typeface="Roboto" charset="0"/>
              <a:ea typeface="ＭＳ Ｐゴシック" charset="0"/>
              <a:cs typeface="Roboto" charset="0"/>
              <a:sym typeface="Roboto" charset="0"/>
            </a:endParaRPr>
          </a:p>
        </p:txBody>
      </p:sp>
      <p:sp>
        <p:nvSpPr>
          <p:cNvPr id="217109" name="AutoShape 21"/>
          <p:cNvSpPr>
            <a:spLocks/>
          </p:cNvSpPr>
          <p:nvPr/>
        </p:nvSpPr>
        <p:spPr bwMode="auto">
          <a:xfrm>
            <a:off x="11157347"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0" name="AutoShape 22"/>
          <p:cNvSpPr>
            <a:spLocks/>
          </p:cNvSpPr>
          <p:nvPr/>
        </p:nvSpPr>
        <p:spPr bwMode="auto">
          <a:xfrm>
            <a:off x="15300722" y="7334250"/>
            <a:ext cx="90487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Twitter</a:t>
            </a:r>
            <a:endParaRPr lang="en-US" sz="1800">
              <a:solidFill>
                <a:schemeClr val="tx2"/>
              </a:solidFill>
              <a:latin typeface="Roboto" charset="0"/>
              <a:ea typeface="ＭＳ Ｐゴシック" charset="0"/>
              <a:cs typeface="Roboto" charset="0"/>
              <a:sym typeface="Roboto" charset="0"/>
            </a:endParaRPr>
          </a:p>
        </p:txBody>
      </p:sp>
      <p:sp>
        <p:nvSpPr>
          <p:cNvPr id="217111" name="AutoShape 23"/>
          <p:cNvSpPr>
            <a:spLocks/>
          </p:cNvSpPr>
          <p:nvPr/>
        </p:nvSpPr>
        <p:spPr bwMode="auto">
          <a:xfrm>
            <a:off x="14467285" y="7893844"/>
            <a:ext cx="2575322"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 even slightly beration humour, Lorem ipsum dolour siamet shame vearan</a:t>
            </a:r>
          </a:p>
        </p:txBody>
      </p:sp>
      <p:sp>
        <p:nvSpPr>
          <p:cNvPr id="217112" name="AutoShape 24"/>
          <p:cNvSpPr>
            <a:spLocks/>
          </p:cNvSpPr>
          <p:nvPr/>
        </p:nvSpPr>
        <p:spPr bwMode="auto">
          <a:xfrm>
            <a:off x="12108656" y="5586413"/>
            <a:ext cx="671513" cy="579835"/>
          </a:xfrm>
          <a:custGeom>
            <a:avLst/>
            <a:gdLst>
              <a:gd name="T0" fmla="*/ 447675 w 20288"/>
              <a:gd name="T1" fmla="*/ 433008 h 19972"/>
              <a:gd name="T2" fmla="*/ 447675 w 20288"/>
              <a:gd name="T3" fmla="*/ 433008 h 19972"/>
              <a:gd name="T4" fmla="*/ 447675 w 20288"/>
              <a:gd name="T5" fmla="*/ 433008 h 19972"/>
              <a:gd name="T6" fmla="*/ 447675 w 20288"/>
              <a:gd name="T7" fmla="*/ 433008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7113" name="AutoShape 25"/>
          <p:cNvSpPr>
            <a:spLocks/>
          </p:cNvSpPr>
          <p:nvPr/>
        </p:nvSpPr>
        <p:spPr bwMode="auto">
          <a:xfrm>
            <a:off x="5466160" y="5466160"/>
            <a:ext cx="752475" cy="752475"/>
          </a:xfrm>
          <a:custGeom>
            <a:avLst/>
            <a:gdLst>
              <a:gd name="T0" fmla="*/ 501650 w 21600"/>
              <a:gd name="T1" fmla="*/ 501650 h 21600"/>
              <a:gd name="T2" fmla="*/ 501650 w 21600"/>
              <a:gd name="T3" fmla="*/ 501650 h 21600"/>
              <a:gd name="T4" fmla="*/ 501650 w 21600"/>
              <a:gd name="T5" fmla="*/ 501650 h 21600"/>
              <a:gd name="T6" fmla="*/ 501650 w 21600"/>
              <a:gd name="T7" fmla="*/ 501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600"/>
                  <a:pt x="10800" y="21600"/>
                </a:cubicBezTo>
                <a:cubicBezTo>
                  <a:pt x="4835" y="21600"/>
                  <a:pt x="0" y="16764"/>
                  <a:pt x="0" y="10800"/>
                </a:cubicBezTo>
                <a:cubicBezTo>
                  <a:pt x="0" y="4835"/>
                  <a:pt x="4835" y="0"/>
                  <a:pt x="10800" y="0"/>
                </a:cubicBezTo>
                <a:cubicBezTo>
                  <a:pt x="10800" y="0"/>
                  <a:pt x="10800" y="0"/>
                  <a:pt x="10800"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7114" name="AutoShape 26"/>
          <p:cNvSpPr>
            <a:spLocks/>
          </p:cNvSpPr>
          <p:nvPr/>
        </p:nvSpPr>
        <p:spPr bwMode="auto">
          <a:xfrm>
            <a:off x="8810626" y="5448300"/>
            <a:ext cx="641747" cy="629841"/>
          </a:xfrm>
          <a:custGeom>
            <a:avLst/>
            <a:gdLst>
              <a:gd name="T0" fmla="*/ 427832 w 21600"/>
              <a:gd name="T1" fmla="*/ 419894 h 21600"/>
              <a:gd name="T2" fmla="*/ 427832 w 21600"/>
              <a:gd name="T3" fmla="*/ 419894 h 21600"/>
              <a:gd name="T4" fmla="*/ 427832 w 21600"/>
              <a:gd name="T5" fmla="*/ 419894 h 21600"/>
              <a:gd name="T6" fmla="*/ 427832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217115" name="AutoShape 27"/>
          <p:cNvSpPr>
            <a:spLocks/>
          </p:cNvSpPr>
          <p:nvPr/>
        </p:nvSpPr>
        <p:spPr bwMode="auto">
          <a:xfrm>
            <a:off x="2338388" y="5436394"/>
            <a:ext cx="391716" cy="813197"/>
          </a:xfrm>
          <a:custGeom>
            <a:avLst/>
            <a:gdLst>
              <a:gd name="T0" fmla="*/ 261144 w 21600"/>
              <a:gd name="T1" fmla="*/ 568589 h 21085"/>
              <a:gd name="T2" fmla="*/ 261144 w 21600"/>
              <a:gd name="T3" fmla="*/ 568589 h 21085"/>
              <a:gd name="T4" fmla="*/ 261144 w 21600"/>
              <a:gd name="T5" fmla="*/ 568589 h 21085"/>
              <a:gd name="T6" fmla="*/ 261144 w 21600"/>
              <a:gd name="T7" fmla="*/ 56858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17101"/>
                                        </p:tgtEl>
                                        <p:attrNameLst>
                                          <p:attrName>style.visibility</p:attrName>
                                        </p:attrNameLst>
                                      </p:cBhvr>
                                      <p:to>
                                        <p:strVal val="visible"/>
                                      </p:to>
                                    </p:set>
                                    <p:anim calcmode="lin" valueType="num">
                                      <p:cBhvr>
                                        <p:cTn id="7" dur="500" fill="hold"/>
                                        <p:tgtEl>
                                          <p:spTgt spid="217101"/>
                                        </p:tgtEl>
                                        <p:attrNameLst>
                                          <p:attrName>ppt_w</p:attrName>
                                        </p:attrNameLst>
                                      </p:cBhvr>
                                      <p:tavLst>
                                        <p:tav tm="0">
                                          <p:val>
                                            <p:fltVal val="0"/>
                                          </p:val>
                                        </p:tav>
                                        <p:tav tm="100000">
                                          <p:val>
                                            <p:strVal val="#ppt_w"/>
                                          </p:val>
                                        </p:tav>
                                      </p:tavLst>
                                    </p:anim>
                                    <p:anim calcmode="lin" valueType="num">
                                      <p:cBhvr>
                                        <p:cTn id="8" dur="500" fill="hold"/>
                                        <p:tgtEl>
                                          <p:spTgt spid="217101"/>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217115"/>
                                        </p:tgtEl>
                                        <p:attrNameLst>
                                          <p:attrName>style.visibility</p:attrName>
                                        </p:attrNameLst>
                                      </p:cBhvr>
                                      <p:to>
                                        <p:strVal val="visible"/>
                                      </p:to>
                                    </p:set>
                                    <p:anim calcmode="lin" valueType="num">
                                      <p:cBhvr>
                                        <p:cTn id="11" dur="500" fill="hold"/>
                                        <p:tgtEl>
                                          <p:spTgt spid="217115"/>
                                        </p:tgtEl>
                                        <p:attrNameLst>
                                          <p:attrName>ppt_w</p:attrName>
                                        </p:attrNameLst>
                                      </p:cBhvr>
                                      <p:tavLst>
                                        <p:tav tm="0">
                                          <p:val>
                                            <p:fltVal val="0"/>
                                          </p:val>
                                        </p:tav>
                                        <p:tav tm="100000">
                                          <p:val>
                                            <p:strVal val="#ppt_w"/>
                                          </p:val>
                                        </p:tav>
                                      </p:tavLst>
                                    </p:anim>
                                    <p:anim calcmode="lin" valueType="num">
                                      <p:cBhvr>
                                        <p:cTn id="12" dur="500" fill="hold"/>
                                        <p:tgtEl>
                                          <p:spTgt spid="21711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217102"/>
                                        </p:tgtEl>
                                        <p:attrNameLst>
                                          <p:attrName>style.visibility</p:attrName>
                                        </p:attrNameLst>
                                      </p:cBhvr>
                                      <p:to>
                                        <p:strVal val="visible"/>
                                      </p:to>
                                    </p:set>
                                    <p:animEffect transition="in" filter="fade">
                                      <p:cBhvr>
                                        <p:cTn id="16" dur="500"/>
                                        <p:tgtEl>
                                          <p:spTgt spid="21710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7103"/>
                                        </p:tgtEl>
                                        <p:attrNameLst>
                                          <p:attrName>style.visibility</p:attrName>
                                        </p:attrNameLst>
                                      </p:cBhvr>
                                      <p:to>
                                        <p:strVal val="visible"/>
                                      </p:to>
                                    </p:set>
                                    <p:animEffect transition="in" filter="fade">
                                      <p:cBhvr>
                                        <p:cTn id="19" dur="500"/>
                                        <p:tgtEl>
                                          <p:spTgt spid="217103"/>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217099"/>
                                        </p:tgtEl>
                                        <p:attrNameLst>
                                          <p:attrName>style.visibility</p:attrName>
                                        </p:attrNameLst>
                                      </p:cBhvr>
                                      <p:to>
                                        <p:strVal val="visible"/>
                                      </p:to>
                                    </p:set>
                                    <p:animEffect transition="in" filter="wipe(left)">
                                      <p:cBhvr>
                                        <p:cTn id="23" dur="500"/>
                                        <p:tgtEl>
                                          <p:spTgt spid="217099"/>
                                        </p:tgtEl>
                                      </p:cBhvr>
                                    </p:animEffect>
                                  </p:childTnLst>
                                </p:cTn>
                              </p:par>
                            </p:childTnLst>
                          </p:cTn>
                        </p:par>
                        <p:par>
                          <p:cTn id="24" fill="hold" nodeType="afterGroup">
                            <p:stCondLst>
                              <p:cond delay="1500"/>
                            </p:stCondLst>
                            <p:childTnLst>
                              <p:par>
                                <p:cTn id="25" presetID="23" presetClass="entr" presetSubtype="16" fill="hold" grpId="0" nodeType="afterEffect">
                                  <p:stCondLst>
                                    <p:cond delay="100"/>
                                  </p:stCondLst>
                                  <p:childTnLst>
                                    <p:set>
                                      <p:cBhvr>
                                        <p:cTn id="26" dur="1" fill="hold">
                                          <p:stCondLst>
                                            <p:cond delay="0"/>
                                          </p:stCondLst>
                                        </p:cTn>
                                        <p:tgtEl>
                                          <p:spTgt spid="217100"/>
                                        </p:tgtEl>
                                        <p:attrNameLst>
                                          <p:attrName>style.visibility</p:attrName>
                                        </p:attrNameLst>
                                      </p:cBhvr>
                                      <p:to>
                                        <p:strVal val="visible"/>
                                      </p:to>
                                    </p:set>
                                    <p:anim calcmode="lin" valueType="num">
                                      <p:cBhvr>
                                        <p:cTn id="27" dur="500" fill="hold"/>
                                        <p:tgtEl>
                                          <p:spTgt spid="217100"/>
                                        </p:tgtEl>
                                        <p:attrNameLst>
                                          <p:attrName>ppt_w</p:attrName>
                                        </p:attrNameLst>
                                      </p:cBhvr>
                                      <p:tavLst>
                                        <p:tav tm="0">
                                          <p:val>
                                            <p:fltVal val="0"/>
                                          </p:val>
                                        </p:tav>
                                        <p:tav tm="100000">
                                          <p:val>
                                            <p:strVal val="#ppt_w"/>
                                          </p:val>
                                        </p:tav>
                                      </p:tavLst>
                                    </p:anim>
                                    <p:anim calcmode="lin" valueType="num">
                                      <p:cBhvr>
                                        <p:cTn id="28" dur="500" fill="hold"/>
                                        <p:tgtEl>
                                          <p:spTgt spid="217100"/>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100"/>
                                  </p:stCondLst>
                                  <p:childTnLst>
                                    <p:set>
                                      <p:cBhvr>
                                        <p:cTn id="30" dur="1" fill="hold">
                                          <p:stCondLst>
                                            <p:cond delay="0"/>
                                          </p:stCondLst>
                                        </p:cTn>
                                        <p:tgtEl>
                                          <p:spTgt spid="217113"/>
                                        </p:tgtEl>
                                        <p:attrNameLst>
                                          <p:attrName>style.visibility</p:attrName>
                                        </p:attrNameLst>
                                      </p:cBhvr>
                                      <p:to>
                                        <p:strVal val="visible"/>
                                      </p:to>
                                    </p:set>
                                    <p:anim calcmode="lin" valueType="num">
                                      <p:cBhvr>
                                        <p:cTn id="31" dur="500" fill="hold"/>
                                        <p:tgtEl>
                                          <p:spTgt spid="217113"/>
                                        </p:tgtEl>
                                        <p:attrNameLst>
                                          <p:attrName>ppt_w</p:attrName>
                                        </p:attrNameLst>
                                      </p:cBhvr>
                                      <p:tavLst>
                                        <p:tav tm="0">
                                          <p:val>
                                            <p:fltVal val="0"/>
                                          </p:val>
                                        </p:tav>
                                        <p:tav tm="100000">
                                          <p:val>
                                            <p:strVal val="#ppt_w"/>
                                          </p:val>
                                        </p:tav>
                                      </p:tavLst>
                                    </p:anim>
                                    <p:anim calcmode="lin" valueType="num">
                                      <p:cBhvr>
                                        <p:cTn id="32" dur="500" fill="hold"/>
                                        <p:tgtEl>
                                          <p:spTgt spid="217113"/>
                                        </p:tgtEl>
                                        <p:attrNameLst>
                                          <p:attrName>ppt_h</p:attrName>
                                        </p:attrNameLst>
                                      </p:cBhvr>
                                      <p:tavLst>
                                        <p:tav tm="0">
                                          <p:val>
                                            <p:fltVal val="0"/>
                                          </p:val>
                                        </p:tav>
                                        <p:tav tm="100000">
                                          <p:val>
                                            <p:strVal val="#ppt_h"/>
                                          </p:val>
                                        </p:tav>
                                      </p:tavLst>
                                    </p:anim>
                                  </p:childTnLst>
                                </p:cTn>
                              </p:par>
                            </p:childTnLst>
                          </p:cTn>
                        </p:par>
                        <p:par>
                          <p:cTn id="33" fill="hold" nodeType="afterGroup">
                            <p:stCondLst>
                              <p:cond delay="2100"/>
                            </p:stCondLst>
                            <p:childTnLst>
                              <p:par>
                                <p:cTn id="34" presetID="10" presetClass="entr" presetSubtype="0" fill="hold" grpId="0" nodeType="afterEffect">
                                  <p:stCondLst>
                                    <p:cond delay="0"/>
                                  </p:stCondLst>
                                  <p:childTnLst>
                                    <p:set>
                                      <p:cBhvr>
                                        <p:cTn id="35" dur="1" fill="hold">
                                          <p:stCondLst>
                                            <p:cond delay="0"/>
                                          </p:stCondLst>
                                        </p:cTn>
                                        <p:tgtEl>
                                          <p:spTgt spid="217104"/>
                                        </p:tgtEl>
                                        <p:attrNameLst>
                                          <p:attrName>style.visibility</p:attrName>
                                        </p:attrNameLst>
                                      </p:cBhvr>
                                      <p:to>
                                        <p:strVal val="visible"/>
                                      </p:to>
                                    </p:set>
                                    <p:animEffect transition="in" filter="fade">
                                      <p:cBhvr>
                                        <p:cTn id="36" dur="500"/>
                                        <p:tgtEl>
                                          <p:spTgt spid="21710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17105"/>
                                        </p:tgtEl>
                                        <p:attrNameLst>
                                          <p:attrName>style.visibility</p:attrName>
                                        </p:attrNameLst>
                                      </p:cBhvr>
                                      <p:to>
                                        <p:strVal val="visible"/>
                                      </p:to>
                                    </p:set>
                                    <p:animEffect transition="in" filter="fade">
                                      <p:cBhvr>
                                        <p:cTn id="39" dur="500"/>
                                        <p:tgtEl>
                                          <p:spTgt spid="217105"/>
                                        </p:tgtEl>
                                      </p:cBhvr>
                                    </p:animEffect>
                                  </p:childTnLst>
                                </p:cTn>
                              </p:par>
                            </p:childTnLst>
                          </p:cTn>
                        </p:par>
                        <p:par>
                          <p:cTn id="40" fill="hold">
                            <p:stCondLst>
                              <p:cond delay="2600"/>
                            </p:stCondLst>
                            <p:childTnLst>
                              <p:par>
                                <p:cTn id="41" presetID="22" presetClass="entr" presetSubtype="8" fill="hold" grpId="0" nodeType="afterEffect">
                                  <p:stCondLst>
                                    <p:cond delay="0"/>
                                  </p:stCondLst>
                                  <p:childTnLst>
                                    <p:set>
                                      <p:cBhvr>
                                        <p:cTn id="42" dur="1" fill="hold">
                                          <p:stCondLst>
                                            <p:cond delay="0"/>
                                          </p:stCondLst>
                                        </p:cTn>
                                        <p:tgtEl>
                                          <p:spTgt spid="217097"/>
                                        </p:tgtEl>
                                        <p:attrNameLst>
                                          <p:attrName>style.visibility</p:attrName>
                                        </p:attrNameLst>
                                      </p:cBhvr>
                                      <p:to>
                                        <p:strVal val="visible"/>
                                      </p:to>
                                    </p:set>
                                    <p:animEffect transition="in" filter="wipe(left)">
                                      <p:cBhvr>
                                        <p:cTn id="43" dur="500"/>
                                        <p:tgtEl>
                                          <p:spTgt spid="217097"/>
                                        </p:tgtEl>
                                      </p:cBhvr>
                                    </p:animEffect>
                                  </p:childTnLst>
                                </p:cTn>
                              </p:par>
                            </p:childTnLst>
                          </p:cTn>
                        </p:par>
                        <p:par>
                          <p:cTn id="44" fill="hold" nodeType="afterGroup">
                            <p:stCondLst>
                              <p:cond delay="3100"/>
                            </p:stCondLst>
                            <p:childTnLst>
                              <p:par>
                                <p:cTn id="45" presetID="23" presetClass="entr" presetSubtype="16" fill="hold" grpId="0" nodeType="afterEffect">
                                  <p:stCondLst>
                                    <p:cond delay="100"/>
                                  </p:stCondLst>
                                  <p:childTnLst>
                                    <p:set>
                                      <p:cBhvr>
                                        <p:cTn id="46" dur="1" fill="hold">
                                          <p:stCondLst>
                                            <p:cond delay="0"/>
                                          </p:stCondLst>
                                        </p:cTn>
                                        <p:tgtEl>
                                          <p:spTgt spid="217098"/>
                                        </p:tgtEl>
                                        <p:attrNameLst>
                                          <p:attrName>style.visibility</p:attrName>
                                        </p:attrNameLst>
                                      </p:cBhvr>
                                      <p:to>
                                        <p:strVal val="visible"/>
                                      </p:to>
                                    </p:set>
                                    <p:anim calcmode="lin" valueType="num">
                                      <p:cBhvr>
                                        <p:cTn id="47" dur="500" fill="hold"/>
                                        <p:tgtEl>
                                          <p:spTgt spid="217098"/>
                                        </p:tgtEl>
                                        <p:attrNameLst>
                                          <p:attrName>ppt_w</p:attrName>
                                        </p:attrNameLst>
                                      </p:cBhvr>
                                      <p:tavLst>
                                        <p:tav tm="0">
                                          <p:val>
                                            <p:fltVal val="0"/>
                                          </p:val>
                                        </p:tav>
                                        <p:tav tm="100000">
                                          <p:val>
                                            <p:strVal val="#ppt_w"/>
                                          </p:val>
                                        </p:tav>
                                      </p:tavLst>
                                    </p:anim>
                                    <p:anim calcmode="lin" valueType="num">
                                      <p:cBhvr>
                                        <p:cTn id="48" dur="500" fill="hold"/>
                                        <p:tgtEl>
                                          <p:spTgt spid="217098"/>
                                        </p:tgtEl>
                                        <p:attrNameLst>
                                          <p:attrName>ppt_h</p:attrName>
                                        </p:attrNameLst>
                                      </p:cBhvr>
                                      <p:tavLst>
                                        <p:tav tm="0">
                                          <p:val>
                                            <p:fltVal val="0"/>
                                          </p:val>
                                        </p:tav>
                                        <p:tav tm="100000">
                                          <p:val>
                                            <p:strVal val="#ppt_h"/>
                                          </p:val>
                                        </p:tav>
                                      </p:tavLst>
                                    </p:anim>
                                  </p:childTnLst>
                                </p:cTn>
                              </p:par>
                              <p:par>
                                <p:cTn id="49" presetID="23" presetClass="entr" presetSubtype="16" fill="hold" grpId="0" nodeType="withEffect">
                                  <p:stCondLst>
                                    <p:cond delay="100"/>
                                  </p:stCondLst>
                                  <p:childTnLst>
                                    <p:set>
                                      <p:cBhvr>
                                        <p:cTn id="50" dur="1" fill="hold">
                                          <p:stCondLst>
                                            <p:cond delay="0"/>
                                          </p:stCondLst>
                                        </p:cTn>
                                        <p:tgtEl>
                                          <p:spTgt spid="217114"/>
                                        </p:tgtEl>
                                        <p:attrNameLst>
                                          <p:attrName>style.visibility</p:attrName>
                                        </p:attrNameLst>
                                      </p:cBhvr>
                                      <p:to>
                                        <p:strVal val="visible"/>
                                      </p:to>
                                    </p:set>
                                    <p:anim calcmode="lin" valueType="num">
                                      <p:cBhvr>
                                        <p:cTn id="51" dur="500" fill="hold"/>
                                        <p:tgtEl>
                                          <p:spTgt spid="217114"/>
                                        </p:tgtEl>
                                        <p:attrNameLst>
                                          <p:attrName>ppt_w</p:attrName>
                                        </p:attrNameLst>
                                      </p:cBhvr>
                                      <p:tavLst>
                                        <p:tav tm="0">
                                          <p:val>
                                            <p:fltVal val="0"/>
                                          </p:val>
                                        </p:tav>
                                        <p:tav tm="100000">
                                          <p:val>
                                            <p:strVal val="#ppt_w"/>
                                          </p:val>
                                        </p:tav>
                                      </p:tavLst>
                                    </p:anim>
                                    <p:anim calcmode="lin" valueType="num">
                                      <p:cBhvr>
                                        <p:cTn id="52" dur="500" fill="hold"/>
                                        <p:tgtEl>
                                          <p:spTgt spid="217114"/>
                                        </p:tgtEl>
                                        <p:attrNameLst>
                                          <p:attrName>ppt_h</p:attrName>
                                        </p:attrNameLst>
                                      </p:cBhvr>
                                      <p:tavLst>
                                        <p:tav tm="0">
                                          <p:val>
                                            <p:fltVal val="0"/>
                                          </p:val>
                                        </p:tav>
                                        <p:tav tm="100000">
                                          <p:val>
                                            <p:strVal val="#ppt_h"/>
                                          </p:val>
                                        </p:tav>
                                      </p:tavLst>
                                    </p:anim>
                                  </p:childTnLst>
                                </p:cTn>
                              </p:par>
                            </p:childTnLst>
                          </p:cTn>
                        </p:par>
                        <p:par>
                          <p:cTn id="53" fill="hold">
                            <p:stCondLst>
                              <p:cond delay="3700"/>
                            </p:stCondLst>
                            <p:childTnLst>
                              <p:par>
                                <p:cTn id="54" presetID="10" presetClass="entr" presetSubtype="0" fill="hold" grpId="0" nodeType="afterEffect">
                                  <p:stCondLst>
                                    <p:cond delay="0"/>
                                  </p:stCondLst>
                                  <p:childTnLst>
                                    <p:set>
                                      <p:cBhvr>
                                        <p:cTn id="55" dur="1" fill="hold">
                                          <p:stCondLst>
                                            <p:cond delay="0"/>
                                          </p:stCondLst>
                                        </p:cTn>
                                        <p:tgtEl>
                                          <p:spTgt spid="217106"/>
                                        </p:tgtEl>
                                        <p:attrNameLst>
                                          <p:attrName>style.visibility</p:attrName>
                                        </p:attrNameLst>
                                      </p:cBhvr>
                                      <p:to>
                                        <p:strVal val="visible"/>
                                      </p:to>
                                    </p:set>
                                    <p:animEffect transition="in" filter="fade">
                                      <p:cBhvr>
                                        <p:cTn id="56" dur="500"/>
                                        <p:tgtEl>
                                          <p:spTgt spid="21710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17107"/>
                                        </p:tgtEl>
                                        <p:attrNameLst>
                                          <p:attrName>style.visibility</p:attrName>
                                        </p:attrNameLst>
                                      </p:cBhvr>
                                      <p:to>
                                        <p:strVal val="visible"/>
                                      </p:to>
                                    </p:set>
                                    <p:animEffect transition="in" filter="fade">
                                      <p:cBhvr>
                                        <p:cTn id="59" dur="500"/>
                                        <p:tgtEl>
                                          <p:spTgt spid="217107"/>
                                        </p:tgtEl>
                                      </p:cBhvr>
                                    </p:animEffect>
                                  </p:childTnLst>
                                </p:cTn>
                              </p:par>
                            </p:childTnLst>
                          </p:cTn>
                        </p:par>
                        <p:par>
                          <p:cTn id="60" fill="hold">
                            <p:stCondLst>
                              <p:cond delay="4200"/>
                            </p:stCondLst>
                            <p:childTnLst>
                              <p:par>
                                <p:cTn id="61" presetID="22" presetClass="entr" presetSubtype="8" fill="hold" grpId="0" nodeType="afterEffect">
                                  <p:stCondLst>
                                    <p:cond delay="0"/>
                                  </p:stCondLst>
                                  <p:childTnLst>
                                    <p:set>
                                      <p:cBhvr>
                                        <p:cTn id="62" dur="1" fill="hold">
                                          <p:stCondLst>
                                            <p:cond delay="0"/>
                                          </p:stCondLst>
                                        </p:cTn>
                                        <p:tgtEl>
                                          <p:spTgt spid="217095"/>
                                        </p:tgtEl>
                                        <p:attrNameLst>
                                          <p:attrName>style.visibility</p:attrName>
                                        </p:attrNameLst>
                                      </p:cBhvr>
                                      <p:to>
                                        <p:strVal val="visible"/>
                                      </p:to>
                                    </p:set>
                                    <p:animEffect transition="in" filter="wipe(left)">
                                      <p:cBhvr>
                                        <p:cTn id="63" dur="500"/>
                                        <p:tgtEl>
                                          <p:spTgt spid="217095"/>
                                        </p:tgtEl>
                                      </p:cBhvr>
                                    </p:animEffect>
                                  </p:childTnLst>
                                </p:cTn>
                              </p:par>
                            </p:childTnLst>
                          </p:cTn>
                        </p:par>
                        <p:par>
                          <p:cTn id="64" fill="hold" nodeType="afterGroup">
                            <p:stCondLst>
                              <p:cond delay="4700"/>
                            </p:stCondLst>
                            <p:childTnLst>
                              <p:par>
                                <p:cTn id="65" presetID="23" presetClass="entr" presetSubtype="16" fill="hold" grpId="0" nodeType="afterEffect">
                                  <p:stCondLst>
                                    <p:cond delay="100"/>
                                  </p:stCondLst>
                                  <p:childTnLst>
                                    <p:set>
                                      <p:cBhvr>
                                        <p:cTn id="66" dur="1" fill="hold">
                                          <p:stCondLst>
                                            <p:cond delay="0"/>
                                          </p:stCondLst>
                                        </p:cTn>
                                        <p:tgtEl>
                                          <p:spTgt spid="217096"/>
                                        </p:tgtEl>
                                        <p:attrNameLst>
                                          <p:attrName>style.visibility</p:attrName>
                                        </p:attrNameLst>
                                      </p:cBhvr>
                                      <p:to>
                                        <p:strVal val="visible"/>
                                      </p:to>
                                    </p:set>
                                    <p:anim calcmode="lin" valueType="num">
                                      <p:cBhvr>
                                        <p:cTn id="67" dur="500" fill="hold"/>
                                        <p:tgtEl>
                                          <p:spTgt spid="217096"/>
                                        </p:tgtEl>
                                        <p:attrNameLst>
                                          <p:attrName>ppt_w</p:attrName>
                                        </p:attrNameLst>
                                      </p:cBhvr>
                                      <p:tavLst>
                                        <p:tav tm="0">
                                          <p:val>
                                            <p:fltVal val="0"/>
                                          </p:val>
                                        </p:tav>
                                        <p:tav tm="100000">
                                          <p:val>
                                            <p:strVal val="#ppt_w"/>
                                          </p:val>
                                        </p:tav>
                                      </p:tavLst>
                                    </p:anim>
                                    <p:anim calcmode="lin" valueType="num">
                                      <p:cBhvr>
                                        <p:cTn id="68" dur="500" fill="hold"/>
                                        <p:tgtEl>
                                          <p:spTgt spid="217096"/>
                                        </p:tgtEl>
                                        <p:attrNameLst>
                                          <p:attrName>ppt_h</p:attrName>
                                        </p:attrNameLst>
                                      </p:cBhvr>
                                      <p:tavLst>
                                        <p:tav tm="0">
                                          <p:val>
                                            <p:fltVal val="0"/>
                                          </p:val>
                                        </p:tav>
                                        <p:tav tm="100000">
                                          <p:val>
                                            <p:strVal val="#ppt_h"/>
                                          </p:val>
                                        </p:tav>
                                      </p:tavLst>
                                    </p:anim>
                                  </p:childTnLst>
                                </p:cTn>
                              </p:par>
                              <p:par>
                                <p:cTn id="69" presetID="23" presetClass="entr" presetSubtype="16" fill="hold" grpId="0" nodeType="withEffect">
                                  <p:stCondLst>
                                    <p:cond delay="100"/>
                                  </p:stCondLst>
                                  <p:childTnLst>
                                    <p:set>
                                      <p:cBhvr>
                                        <p:cTn id="70" dur="1" fill="hold">
                                          <p:stCondLst>
                                            <p:cond delay="0"/>
                                          </p:stCondLst>
                                        </p:cTn>
                                        <p:tgtEl>
                                          <p:spTgt spid="217112"/>
                                        </p:tgtEl>
                                        <p:attrNameLst>
                                          <p:attrName>style.visibility</p:attrName>
                                        </p:attrNameLst>
                                      </p:cBhvr>
                                      <p:to>
                                        <p:strVal val="visible"/>
                                      </p:to>
                                    </p:set>
                                    <p:anim calcmode="lin" valueType="num">
                                      <p:cBhvr>
                                        <p:cTn id="71" dur="500" fill="hold"/>
                                        <p:tgtEl>
                                          <p:spTgt spid="217112"/>
                                        </p:tgtEl>
                                        <p:attrNameLst>
                                          <p:attrName>ppt_w</p:attrName>
                                        </p:attrNameLst>
                                      </p:cBhvr>
                                      <p:tavLst>
                                        <p:tav tm="0">
                                          <p:val>
                                            <p:fltVal val="0"/>
                                          </p:val>
                                        </p:tav>
                                        <p:tav tm="100000">
                                          <p:val>
                                            <p:strVal val="#ppt_w"/>
                                          </p:val>
                                        </p:tav>
                                      </p:tavLst>
                                    </p:anim>
                                    <p:anim calcmode="lin" valueType="num">
                                      <p:cBhvr>
                                        <p:cTn id="72" dur="500" fill="hold"/>
                                        <p:tgtEl>
                                          <p:spTgt spid="217112"/>
                                        </p:tgtEl>
                                        <p:attrNameLst>
                                          <p:attrName>ppt_h</p:attrName>
                                        </p:attrNameLst>
                                      </p:cBhvr>
                                      <p:tavLst>
                                        <p:tav tm="0">
                                          <p:val>
                                            <p:fltVal val="0"/>
                                          </p:val>
                                        </p:tav>
                                        <p:tav tm="100000">
                                          <p:val>
                                            <p:strVal val="#ppt_h"/>
                                          </p:val>
                                        </p:tav>
                                      </p:tavLst>
                                    </p:anim>
                                  </p:childTnLst>
                                </p:cTn>
                              </p:par>
                            </p:childTnLst>
                          </p:cTn>
                        </p:par>
                        <p:par>
                          <p:cTn id="73" fill="hold">
                            <p:stCondLst>
                              <p:cond delay="5300"/>
                            </p:stCondLst>
                            <p:childTnLst>
                              <p:par>
                                <p:cTn id="74" presetID="10" presetClass="entr" presetSubtype="0" fill="hold" grpId="0" nodeType="afterEffect">
                                  <p:stCondLst>
                                    <p:cond delay="0"/>
                                  </p:stCondLst>
                                  <p:childTnLst>
                                    <p:set>
                                      <p:cBhvr>
                                        <p:cTn id="75" dur="1" fill="hold">
                                          <p:stCondLst>
                                            <p:cond delay="0"/>
                                          </p:stCondLst>
                                        </p:cTn>
                                        <p:tgtEl>
                                          <p:spTgt spid="217108"/>
                                        </p:tgtEl>
                                        <p:attrNameLst>
                                          <p:attrName>style.visibility</p:attrName>
                                        </p:attrNameLst>
                                      </p:cBhvr>
                                      <p:to>
                                        <p:strVal val="visible"/>
                                      </p:to>
                                    </p:set>
                                    <p:animEffect transition="in" filter="fade">
                                      <p:cBhvr>
                                        <p:cTn id="76" dur="500"/>
                                        <p:tgtEl>
                                          <p:spTgt spid="217108"/>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17109"/>
                                        </p:tgtEl>
                                        <p:attrNameLst>
                                          <p:attrName>style.visibility</p:attrName>
                                        </p:attrNameLst>
                                      </p:cBhvr>
                                      <p:to>
                                        <p:strVal val="visible"/>
                                      </p:to>
                                    </p:set>
                                    <p:animEffect transition="in" filter="fade">
                                      <p:cBhvr>
                                        <p:cTn id="79" dur="500"/>
                                        <p:tgtEl>
                                          <p:spTgt spid="217109"/>
                                        </p:tgtEl>
                                      </p:cBhvr>
                                    </p:animEffect>
                                  </p:childTnLst>
                                </p:cTn>
                              </p:par>
                            </p:childTnLst>
                          </p:cTn>
                        </p:par>
                        <p:par>
                          <p:cTn id="80" fill="hold">
                            <p:stCondLst>
                              <p:cond delay="5800"/>
                            </p:stCondLst>
                            <p:childTnLst>
                              <p:par>
                                <p:cTn id="81" presetID="22" presetClass="entr" presetSubtype="8" fill="hold" grpId="0" nodeType="afterEffect">
                                  <p:stCondLst>
                                    <p:cond delay="0"/>
                                  </p:stCondLst>
                                  <p:childTnLst>
                                    <p:set>
                                      <p:cBhvr>
                                        <p:cTn id="82" dur="1" fill="hold">
                                          <p:stCondLst>
                                            <p:cond delay="0"/>
                                          </p:stCondLst>
                                        </p:cTn>
                                        <p:tgtEl>
                                          <p:spTgt spid="217092"/>
                                        </p:tgtEl>
                                        <p:attrNameLst>
                                          <p:attrName>style.visibility</p:attrName>
                                        </p:attrNameLst>
                                      </p:cBhvr>
                                      <p:to>
                                        <p:strVal val="visible"/>
                                      </p:to>
                                    </p:set>
                                    <p:animEffect transition="in" filter="wipe(left)">
                                      <p:cBhvr>
                                        <p:cTn id="83" dur="500"/>
                                        <p:tgtEl>
                                          <p:spTgt spid="217092"/>
                                        </p:tgtEl>
                                      </p:cBhvr>
                                    </p:animEffect>
                                  </p:childTnLst>
                                </p:cTn>
                              </p:par>
                            </p:childTnLst>
                          </p:cTn>
                        </p:par>
                        <p:par>
                          <p:cTn id="84" fill="hold" nodeType="afterGroup">
                            <p:stCondLst>
                              <p:cond delay="6300"/>
                            </p:stCondLst>
                            <p:childTnLst>
                              <p:par>
                                <p:cTn id="85" presetID="23" presetClass="entr" presetSubtype="16" fill="hold" grpId="0" nodeType="afterEffect">
                                  <p:stCondLst>
                                    <p:cond delay="100"/>
                                  </p:stCondLst>
                                  <p:childTnLst>
                                    <p:set>
                                      <p:cBhvr>
                                        <p:cTn id="86" dur="1" fill="hold">
                                          <p:stCondLst>
                                            <p:cond delay="0"/>
                                          </p:stCondLst>
                                        </p:cTn>
                                        <p:tgtEl>
                                          <p:spTgt spid="217093"/>
                                        </p:tgtEl>
                                        <p:attrNameLst>
                                          <p:attrName>style.visibility</p:attrName>
                                        </p:attrNameLst>
                                      </p:cBhvr>
                                      <p:to>
                                        <p:strVal val="visible"/>
                                      </p:to>
                                    </p:set>
                                    <p:anim calcmode="lin" valueType="num">
                                      <p:cBhvr>
                                        <p:cTn id="87" dur="500" fill="hold"/>
                                        <p:tgtEl>
                                          <p:spTgt spid="217093"/>
                                        </p:tgtEl>
                                        <p:attrNameLst>
                                          <p:attrName>ppt_w</p:attrName>
                                        </p:attrNameLst>
                                      </p:cBhvr>
                                      <p:tavLst>
                                        <p:tav tm="0">
                                          <p:val>
                                            <p:fltVal val="0"/>
                                          </p:val>
                                        </p:tav>
                                        <p:tav tm="100000">
                                          <p:val>
                                            <p:strVal val="#ppt_w"/>
                                          </p:val>
                                        </p:tav>
                                      </p:tavLst>
                                    </p:anim>
                                    <p:anim calcmode="lin" valueType="num">
                                      <p:cBhvr>
                                        <p:cTn id="88" dur="500" fill="hold"/>
                                        <p:tgtEl>
                                          <p:spTgt spid="217093"/>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217094"/>
                                        </p:tgtEl>
                                        <p:attrNameLst>
                                          <p:attrName>style.visibility</p:attrName>
                                        </p:attrNameLst>
                                      </p:cBhvr>
                                      <p:to>
                                        <p:strVal val="visible"/>
                                      </p:to>
                                    </p:set>
                                    <p:anim calcmode="lin" valueType="num">
                                      <p:cBhvr>
                                        <p:cTn id="91" dur="500" fill="hold"/>
                                        <p:tgtEl>
                                          <p:spTgt spid="217094"/>
                                        </p:tgtEl>
                                        <p:attrNameLst>
                                          <p:attrName>ppt_w</p:attrName>
                                        </p:attrNameLst>
                                      </p:cBhvr>
                                      <p:tavLst>
                                        <p:tav tm="0">
                                          <p:val>
                                            <p:fltVal val="0"/>
                                          </p:val>
                                        </p:tav>
                                        <p:tav tm="100000">
                                          <p:val>
                                            <p:strVal val="#ppt_w"/>
                                          </p:val>
                                        </p:tav>
                                      </p:tavLst>
                                    </p:anim>
                                    <p:anim calcmode="lin" valueType="num">
                                      <p:cBhvr>
                                        <p:cTn id="92" dur="500" fill="hold"/>
                                        <p:tgtEl>
                                          <p:spTgt spid="217094"/>
                                        </p:tgtEl>
                                        <p:attrNameLst>
                                          <p:attrName>ppt_h</p:attrName>
                                        </p:attrNameLst>
                                      </p:cBhvr>
                                      <p:tavLst>
                                        <p:tav tm="0">
                                          <p:val>
                                            <p:fltVal val="0"/>
                                          </p:val>
                                        </p:tav>
                                        <p:tav tm="100000">
                                          <p:val>
                                            <p:strVal val="#ppt_h"/>
                                          </p:val>
                                        </p:tav>
                                      </p:tavLst>
                                    </p:anim>
                                  </p:childTnLst>
                                </p:cTn>
                              </p:par>
                            </p:childTnLst>
                          </p:cTn>
                        </p:par>
                        <p:par>
                          <p:cTn id="93" fill="hold">
                            <p:stCondLst>
                              <p:cond delay="6900"/>
                            </p:stCondLst>
                            <p:childTnLst>
                              <p:par>
                                <p:cTn id="94" presetID="10" presetClass="entr" presetSubtype="0" fill="hold" grpId="0" nodeType="afterEffect">
                                  <p:stCondLst>
                                    <p:cond delay="0"/>
                                  </p:stCondLst>
                                  <p:childTnLst>
                                    <p:set>
                                      <p:cBhvr>
                                        <p:cTn id="95" dur="1" fill="hold">
                                          <p:stCondLst>
                                            <p:cond delay="0"/>
                                          </p:stCondLst>
                                        </p:cTn>
                                        <p:tgtEl>
                                          <p:spTgt spid="217110"/>
                                        </p:tgtEl>
                                        <p:attrNameLst>
                                          <p:attrName>style.visibility</p:attrName>
                                        </p:attrNameLst>
                                      </p:cBhvr>
                                      <p:to>
                                        <p:strVal val="visible"/>
                                      </p:to>
                                    </p:set>
                                    <p:animEffect transition="in" filter="fade">
                                      <p:cBhvr>
                                        <p:cTn id="96" dur="500"/>
                                        <p:tgtEl>
                                          <p:spTgt spid="217110"/>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17111"/>
                                        </p:tgtEl>
                                        <p:attrNameLst>
                                          <p:attrName>style.visibility</p:attrName>
                                        </p:attrNameLst>
                                      </p:cBhvr>
                                      <p:to>
                                        <p:strVal val="visible"/>
                                      </p:to>
                                    </p:set>
                                    <p:animEffect transition="in" filter="fade">
                                      <p:cBhvr>
                                        <p:cTn id="99" dur="500"/>
                                        <p:tgtEl>
                                          <p:spTgt spid="217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2" grpId="0" animBg="1"/>
      <p:bldP spid="217093" grpId="0" animBg="1"/>
      <p:bldP spid="217094" grpId="0" animBg="1"/>
      <p:bldP spid="217095" grpId="0" animBg="1"/>
      <p:bldP spid="217096" grpId="0" animBg="1"/>
      <p:bldP spid="217097" grpId="0" animBg="1"/>
      <p:bldP spid="217098" grpId="0" animBg="1"/>
      <p:bldP spid="217099" grpId="0" animBg="1"/>
      <p:bldP spid="217100" grpId="0" animBg="1"/>
      <p:bldP spid="217101" grpId="0" animBg="1"/>
      <p:bldP spid="217102" grpId="0"/>
      <p:bldP spid="217103" grpId="0"/>
      <p:bldP spid="217104" grpId="0"/>
      <p:bldP spid="217105" grpId="0"/>
      <p:bldP spid="217106" grpId="0"/>
      <p:bldP spid="217107" grpId="0"/>
      <p:bldP spid="217108" grpId="0"/>
      <p:bldP spid="217109" grpId="0"/>
      <p:bldP spid="217110" grpId="0"/>
      <p:bldP spid="217111" grpId="0"/>
      <p:bldP spid="217112" grpId="0" animBg="1"/>
      <p:bldP spid="217113" grpId="0" animBg="1"/>
      <p:bldP spid="217114" grpId="0" animBg="1"/>
      <p:bldP spid="217115"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AutoShape 1"/>
          <p:cNvSpPr>
            <a:spLocks/>
          </p:cNvSpPr>
          <p:nvPr/>
        </p:nvSpPr>
        <p:spPr bwMode="auto">
          <a:xfrm>
            <a:off x="1437085" y="3333751"/>
            <a:ext cx="15412640" cy="7585472"/>
          </a:xfrm>
          <a:custGeom>
            <a:avLst/>
            <a:gdLst>
              <a:gd name="T0" fmla="*/ 10275094 w 21600"/>
              <a:gd name="T1" fmla="*/ 5056982 h 21600"/>
              <a:gd name="T2" fmla="*/ 10275094 w 21600"/>
              <a:gd name="T3" fmla="*/ 5056982 h 21600"/>
              <a:gd name="T4" fmla="*/ 10275094 w 21600"/>
              <a:gd name="T5" fmla="*/ 5056982 h 21600"/>
              <a:gd name="T6" fmla="*/ 10275094 w 21600"/>
              <a:gd name="T7" fmla="*/ 5056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97" y="0"/>
                </a:moveTo>
                <a:lnTo>
                  <a:pt x="7839" y="157"/>
                </a:lnTo>
                <a:lnTo>
                  <a:pt x="7522" y="177"/>
                </a:lnTo>
                <a:lnTo>
                  <a:pt x="7158" y="468"/>
                </a:lnTo>
                <a:lnTo>
                  <a:pt x="6937" y="468"/>
                </a:lnTo>
                <a:lnTo>
                  <a:pt x="6790" y="764"/>
                </a:lnTo>
                <a:lnTo>
                  <a:pt x="6858" y="889"/>
                </a:lnTo>
                <a:lnTo>
                  <a:pt x="7286" y="889"/>
                </a:lnTo>
                <a:lnTo>
                  <a:pt x="7286" y="1458"/>
                </a:lnTo>
                <a:lnTo>
                  <a:pt x="7402" y="1458"/>
                </a:lnTo>
                <a:lnTo>
                  <a:pt x="7402" y="1591"/>
                </a:lnTo>
                <a:lnTo>
                  <a:pt x="7235" y="1591"/>
                </a:lnTo>
                <a:lnTo>
                  <a:pt x="7235" y="1749"/>
                </a:lnTo>
                <a:lnTo>
                  <a:pt x="7355" y="1749"/>
                </a:lnTo>
                <a:lnTo>
                  <a:pt x="7317" y="1829"/>
                </a:lnTo>
                <a:lnTo>
                  <a:pt x="7227" y="1829"/>
                </a:lnTo>
                <a:lnTo>
                  <a:pt x="7139" y="2088"/>
                </a:lnTo>
                <a:lnTo>
                  <a:pt x="7235" y="2930"/>
                </a:lnTo>
                <a:lnTo>
                  <a:pt x="7397" y="2930"/>
                </a:lnTo>
                <a:lnTo>
                  <a:pt x="7397" y="3098"/>
                </a:lnTo>
                <a:lnTo>
                  <a:pt x="7522" y="3098"/>
                </a:lnTo>
                <a:lnTo>
                  <a:pt x="7892" y="2343"/>
                </a:lnTo>
                <a:lnTo>
                  <a:pt x="8037" y="2343"/>
                </a:lnTo>
                <a:lnTo>
                  <a:pt x="8283" y="1844"/>
                </a:lnTo>
                <a:lnTo>
                  <a:pt x="8834" y="1666"/>
                </a:lnTo>
                <a:cubicBezTo>
                  <a:pt x="8834" y="1666"/>
                  <a:pt x="8917" y="1666"/>
                  <a:pt x="8917" y="1666"/>
                </a:cubicBezTo>
                <a:lnTo>
                  <a:pt x="8917" y="1225"/>
                </a:lnTo>
                <a:lnTo>
                  <a:pt x="9092" y="869"/>
                </a:lnTo>
                <a:lnTo>
                  <a:pt x="9092" y="421"/>
                </a:lnTo>
                <a:lnTo>
                  <a:pt x="9340" y="421"/>
                </a:lnTo>
                <a:lnTo>
                  <a:pt x="9565" y="280"/>
                </a:lnTo>
                <a:lnTo>
                  <a:pt x="9565" y="205"/>
                </a:lnTo>
                <a:lnTo>
                  <a:pt x="9148" y="205"/>
                </a:lnTo>
                <a:lnTo>
                  <a:pt x="9009" y="0"/>
                </a:lnTo>
                <a:lnTo>
                  <a:pt x="8497" y="0"/>
                </a:lnTo>
                <a:close/>
                <a:moveTo>
                  <a:pt x="7044" y="80"/>
                </a:moveTo>
                <a:lnTo>
                  <a:pt x="6180" y="177"/>
                </a:lnTo>
                <a:lnTo>
                  <a:pt x="6180" y="275"/>
                </a:lnTo>
                <a:lnTo>
                  <a:pt x="6267" y="376"/>
                </a:lnTo>
                <a:lnTo>
                  <a:pt x="6243" y="473"/>
                </a:lnTo>
                <a:lnTo>
                  <a:pt x="6092" y="275"/>
                </a:lnTo>
                <a:lnTo>
                  <a:pt x="5842" y="396"/>
                </a:lnTo>
                <a:lnTo>
                  <a:pt x="5842" y="591"/>
                </a:lnTo>
                <a:lnTo>
                  <a:pt x="6042" y="669"/>
                </a:lnTo>
                <a:cubicBezTo>
                  <a:pt x="6042" y="669"/>
                  <a:pt x="6042" y="746"/>
                  <a:pt x="6042" y="746"/>
                </a:cubicBezTo>
                <a:lnTo>
                  <a:pt x="5870" y="746"/>
                </a:lnTo>
                <a:lnTo>
                  <a:pt x="5870" y="867"/>
                </a:lnTo>
                <a:lnTo>
                  <a:pt x="6316" y="902"/>
                </a:lnTo>
                <a:lnTo>
                  <a:pt x="6468" y="809"/>
                </a:lnTo>
                <a:lnTo>
                  <a:pt x="6468" y="656"/>
                </a:lnTo>
                <a:lnTo>
                  <a:pt x="6748" y="451"/>
                </a:lnTo>
                <a:lnTo>
                  <a:pt x="6869" y="473"/>
                </a:lnTo>
                <a:lnTo>
                  <a:pt x="7428" y="228"/>
                </a:lnTo>
                <a:lnTo>
                  <a:pt x="7449" y="130"/>
                </a:lnTo>
                <a:lnTo>
                  <a:pt x="7044" y="80"/>
                </a:lnTo>
                <a:close/>
                <a:moveTo>
                  <a:pt x="14208" y="240"/>
                </a:moveTo>
                <a:lnTo>
                  <a:pt x="14054" y="370"/>
                </a:lnTo>
                <a:lnTo>
                  <a:pt x="14269" y="516"/>
                </a:lnTo>
                <a:cubicBezTo>
                  <a:pt x="14269" y="516"/>
                  <a:pt x="14503" y="538"/>
                  <a:pt x="14503" y="538"/>
                </a:cubicBezTo>
                <a:lnTo>
                  <a:pt x="14503" y="423"/>
                </a:lnTo>
                <a:lnTo>
                  <a:pt x="14208" y="240"/>
                </a:lnTo>
                <a:close/>
                <a:moveTo>
                  <a:pt x="10973" y="320"/>
                </a:moveTo>
                <a:lnTo>
                  <a:pt x="10540" y="396"/>
                </a:lnTo>
                <a:lnTo>
                  <a:pt x="10540" y="564"/>
                </a:lnTo>
                <a:lnTo>
                  <a:pt x="10822" y="827"/>
                </a:lnTo>
                <a:cubicBezTo>
                  <a:pt x="10822" y="827"/>
                  <a:pt x="10955" y="564"/>
                  <a:pt x="10955" y="564"/>
                </a:cubicBezTo>
                <a:lnTo>
                  <a:pt x="11088" y="746"/>
                </a:lnTo>
                <a:lnTo>
                  <a:pt x="11167" y="619"/>
                </a:lnTo>
                <a:lnTo>
                  <a:pt x="11010" y="488"/>
                </a:lnTo>
                <a:lnTo>
                  <a:pt x="11263" y="488"/>
                </a:lnTo>
                <a:lnTo>
                  <a:pt x="11263" y="368"/>
                </a:lnTo>
                <a:lnTo>
                  <a:pt x="10973" y="320"/>
                </a:lnTo>
                <a:close/>
                <a:moveTo>
                  <a:pt x="5369" y="481"/>
                </a:moveTo>
                <a:lnTo>
                  <a:pt x="5435" y="689"/>
                </a:lnTo>
                <a:cubicBezTo>
                  <a:pt x="5435" y="689"/>
                  <a:pt x="5791" y="689"/>
                  <a:pt x="5791" y="689"/>
                </a:cubicBezTo>
                <a:lnTo>
                  <a:pt x="5791" y="584"/>
                </a:lnTo>
                <a:lnTo>
                  <a:pt x="5719" y="528"/>
                </a:lnTo>
                <a:lnTo>
                  <a:pt x="5608" y="551"/>
                </a:lnTo>
                <a:lnTo>
                  <a:pt x="5502" y="551"/>
                </a:lnTo>
                <a:lnTo>
                  <a:pt x="5369" y="481"/>
                </a:lnTo>
                <a:close/>
                <a:moveTo>
                  <a:pt x="14528" y="481"/>
                </a:moveTo>
                <a:lnTo>
                  <a:pt x="14528" y="674"/>
                </a:lnTo>
                <a:lnTo>
                  <a:pt x="14604" y="674"/>
                </a:lnTo>
                <a:cubicBezTo>
                  <a:pt x="14604" y="674"/>
                  <a:pt x="14762" y="616"/>
                  <a:pt x="14762" y="616"/>
                </a:cubicBezTo>
                <a:lnTo>
                  <a:pt x="14762" y="566"/>
                </a:lnTo>
                <a:lnTo>
                  <a:pt x="14620" y="481"/>
                </a:lnTo>
                <a:lnTo>
                  <a:pt x="14528" y="481"/>
                </a:lnTo>
                <a:close/>
                <a:moveTo>
                  <a:pt x="4696" y="721"/>
                </a:moveTo>
                <a:lnTo>
                  <a:pt x="4263" y="924"/>
                </a:lnTo>
                <a:lnTo>
                  <a:pt x="4604" y="1160"/>
                </a:lnTo>
                <a:cubicBezTo>
                  <a:pt x="4604" y="1160"/>
                  <a:pt x="5031" y="1017"/>
                  <a:pt x="5031" y="1017"/>
                </a:cubicBezTo>
                <a:lnTo>
                  <a:pt x="5031" y="844"/>
                </a:lnTo>
                <a:lnTo>
                  <a:pt x="4876" y="844"/>
                </a:lnTo>
                <a:lnTo>
                  <a:pt x="4876" y="942"/>
                </a:lnTo>
                <a:lnTo>
                  <a:pt x="4779" y="965"/>
                </a:lnTo>
                <a:lnTo>
                  <a:pt x="4696" y="721"/>
                </a:lnTo>
                <a:close/>
                <a:moveTo>
                  <a:pt x="5812" y="721"/>
                </a:moveTo>
                <a:cubicBezTo>
                  <a:pt x="5812" y="721"/>
                  <a:pt x="5566" y="764"/>
                  <a:pt x="5566" y="764"/>
                </a:cubicBezTo>
                <a:lnTo>
                  <a:pt x="5566" y="824"/>
                </a:lnTo>
                <a:lnTo>
                  <a:pt x="5675" y="824"/>
                </a:lnTo>
                <a:lnTo>
                  <a:pt x="5675" y="909"/>
                </a:lnTo>
                <a:lnTo>
                  <a:pt x="5630" y="950"/>
                </a:lnTo>
                <a:lnTo>
                  <a:pt x="5630" y="1040"/>
                </a:lnTo>
                <a:lnTo>
                  <a:pt x="6193" y="1040"/>
                </a:lnTo>
                <a:lnTo>
                  <a:pt x="6238" y="927"/>
                </a:lnTo>
                <a:lnTo>
                  <a:pt x="6063" y="902"/>
                </a:lnTo>
                <a:lnTo>
                  <a:pt x="5986" y="922"/>
                </a:lnTo>
                <a:lnTo>
                  <a:pt x="5812" y="922"/>
                </a:lnTo>
                <a:lnTo>
                  <a:pt x="5812" y="721"/>
                </a:lnTo>
                <a:close/>
                <a:moveTo>
                  <a:pt x="14720" y="721"/>
                </a:moveTo>
                <a:lnTo>
                  <a:pt x="14720" y="847"/>
                </a:lnTo>
                <a:lnTo>
                  <a:pt x="14168" y="1025"/>
                </a:lnTo>
                <a:lnTo>
                  <a:pt x="14196" y="1203"/>
                </a:lnTo>
                <a:lnTo>
                  <a:pt x="13931" y="1203"/>
                </a:lnTo>
                <a:lnTo>
                  <a:pt x="13997" y="1353"/>
                </a:lnTo>
                <a:lnTo>
                  <a:pt x="13975" y="1406"/>
                </a:lnTo>
                <a:lnTo>
                  <a:pt x="13888" y="1358"/>
                </a:lnTo>
                <a:lnTo>
                  <a:pt x="13800" y="1401"/>
                </a:lnTo>
                <a:lnTo>
                  <a:pt x="13710" y="1228"/>
                </a:lnTo>
                <a:lnTo>
                  <a:pt x="13684" y="1228"/>
                </a:lnTo>
                <a:lnTo>
                  <a:pt x="13718" y="1371"/>
                </a:lnTo>
                <a:lnTo>
                  <a:pt x="13673" y="1446"/>
                </a:lnTo>
                <a:lnTo>
                  <a:pt x="13779" y="1757"/>
                </a:lnTo>
                <a:lnTo>
                  <a:pt x="13943" y="1784"/>
                </a:lnTo>
                <a:lnTo>
                  <a:pt x="14018" y="1962"/>
                </a:lnTo>
                <a:lnTo>
                  <a:pt x="13997" y="1990"/>
                </a:lnTo>
                <a:lnTo>
                  <a:pt x="13931" y="1862"/>
                </a:lnTo>
                <a:lnTo>
                  <a:pt x="13850" y="1862"/>
                </a:lnTo>
                <a:lnTo>
                  <a:pt x="13788" y="2180"/>
                </a:lnTo>
                <a:lnTo>
                  <a:pt x="13726" y="2130"/>
                </a:lnTo>
                <a:lnTo>
                  <a:pt x="13774" y="1887"/>
                </a:lnTo>
                <a:lnTo>
                  <a:pt x="13694" y="1817"/>
                </a:lnTo>
                <a:lnTo>
                  <a:pt x="13633" y="1569"/>
                </a:lnTo>
                <a:lnTo>
                  <a:pt x="13590" y="1478"/>
                </a:lnTo>
                <a:lnTo>
                  <a:pt x="13590" y="1288"/>
                </a:lnTo>
                <a:lnTo>
                  <a:pt x="13399" y="1288"/>
                </a:lnTo>
                <a:lnTo>
                  <a:pt x="13399" y="1438"/>
                </a:lnTo>
                <a:lnTo>
                  <a:pt x="13372" y="1493"/>
                </a:lnTo>
                <a:lnTo>
                  <a:pt x="13378" y="1676"/>
                </a:lnTo>
                <a:lnTo>
                  <a:pt x="13540" y="1822"/>
                </a:lnTo>
                <a:lnTo>
                  <a:pt x="13521" y="1930"/>
                </a:lnTo>
                <a:lnTo>
                  <a:pt x="13325" y="1759"/>
                </a:lnTo>
                <a:lnTo>
                  <a:pt x="12979" y="1579"/>
                </a:lnTo>
                <a:lnTo>
                  <a:pt x="12971" y="1656"/>
                </a:lnTo>
                <a:lnTo>
                  <a:pt x="13118" y="1807"/>
                </a:lnTo>
                <a:lnTo>
                  <a:pt x="13051" y="1910"/>
                </a:lnTo>
                <a:lnTo>
                  <a:pt x="13021" y="1784"/>
                </a:lnTo>
                <a:lnTo>
                  <a:pt x="12856" y="1864"/>
                </a:lnTo>
                <a:lnTo>
                  <a:pt x="12835" y="1910"/>
                </a:lnTo>
                <a:lnTo>
                  <a:pt x="12772" y="1910"/>
                </a:lnTo>
                <a:lnTo>
                  <a:pt x="12772" y="1817"/>
                </a:lnTo>
                <a:lnTo>
                  <a:pt x="12485" y="2012"/>
                </a:lnTo>
                <a:lnTo>
                  <a:pt x="12485" y="2108"/>
                </a:lnTo>
                <a:lnTo>
                  <a:pt x="12393" y="2108"/>
                </a:lnTo>
                <a:lnTo>
                  <a:pt x="12355" y="2032"/>
                </a:lnTo>
                <a:lnTo>
                  <a:pt x="12355" y="1955"/>
                </a:lnTo>
                <a:lnTo>
                  <a:pt x="12398" y="1955"/>
                </a:lnTo>
                <a:lnTo>
                  <a:pt x="12355" y="1867"/>
                </a:lnTo>
                <a:lnTo>
                  <a:pt x="12273" y="1867"/>
                </a:lnTo>
                <a:lnTo>
                  <a:pt x="12273" y="2037"/>
                </a:lnTo>
                <a:lnTo>
                  <a:pt x="12318" y="2083"/>
                </a:lnTo>
                <a:lnTo>
                  <a:pt x="12301" y="2200"/>
                </a:lnTo>
                <a:lnTo>
                  <a:pt x="12201" y="2145"/>
                </a:lnTo>
                <a:lnTo>
                  <a:pt x="12105" y="2288"/>
                </a:lnTo>
                <a:lnTo>
                  <a:pt x="12144" y="2421"/>
                </a:lnTo>
                <a:lnTo>
                  <a:pt x="11948" y="2336"/>
                </a:lnTo>
                <a:lnTo>
                  <a:pt x="11938" y="2411"/>
                </a:lnTo>
                <a:lnTo>
                  <a:pt x="12022" y="2459"/>
                </a:lnTo>
                <a:lnTo>
                  <a:pt x="12025" y="2531"/>
                </a:lnTo>
                <a:lnTo>
                  <a:pt x="11856" y="2449"/>
                </a:lnTo>
                <a:lnTo>
                  <a:pt x="11835" y="2248"/>
                </a:lnTo>
                <a:lnTo>
                  <a:pt x="11709" y="2110"/>
                </a:lnTo>
                <a:lnTo>
                  <a:pt x="11709" y="2055"/>
                </a:lnTo>
                <a:lnTo>
                  <a:pt x="12071" y="2250"/>
                </a:lnTo>
                <a:lnTo>
                  <a:pt x="12144" y="2103"/>
                </a:lnTo>
                <a:lnTo>
                  <a:pt x="12118" y="1980"/>
                </a:lnTo>
                <a:lnTo>
                  <a:pt x="11821" y="1784"/>
                </a:lnTo>
                <a:lnTo>
                  <a:pt x="11579" y="1694"/>
                </a:lnTo>
                <a:lnTo>
                  <a:pt x="11579" y="1686"/>
                </a:lnTo>
                <a:lnTo>
                  <a:pt x="11579" y="1606"/>
                </a:lnTo>
                <a:lnTo>
                  <a:pt x="11308" y="1541"/>
                </a:lnTo>
                <a:lnTo>
                  <a:pt x="10987" y="1666"/>
                </a:lnTo>
                <a:lnTo>
                  <a:pt x="10832" y="1829"/>
                </a:lnTo>
                <a:lnTo>
                  <a:pt x="10832" y="1769"/>
                </a:lnTo>
                <a:lnTo>
                  <a:pt x="10753" y="1877"/>
                </a:lnTo>
                <a:lnTo>
                  <a:pt x="10663" y="1877"/>
                </a:lnTo>
                <a:lnTo>
                  <a:pt x="10663" y="1925"/>
                </a:lnTo>
                <a:lnTo>
                  <a:pt x="10758" y="1925"/>
                </a:lnTo>
                <a:lnTo>
                  <a:pt x="10756" y="1970"/>
                </a:lnTo>
                <a:lnTo>
                  <a:pt x="10648" y="2190"/>
                </a:lnTo>
                <a:lnTo>
                  <a:pt x="10648" y="2308"/>
                </a:lnTo>
                <a:lnTo>
                  <a:pt x="10496" y="2616"/>
                </a:lnTo>
                <a:lnTo>
                  <a:pt x="10455" y="2616"/>
                </a:lnTo>
                <a:lnTo>
                  <a:pt x="10455" y="2569"/>
                </a:lnTo>
                <a:lnTo>
                  <a:pt x="10246" y="2767"/>
                </a:lnTo>
                <a:lnTo>
                  <a:pt x="10246" y="3248"/>
                </a:lnTo>
                <a:lnTo>
                  <a:pt x="10378" y="3416"/>
                </a:lnTo>
                <a:lnTo>
                  <a:pt x="10538" y="3243"/>
                </a:lnTo>
                <a:lnTo>
                  <a:pt x="10582" y="3243"/>
                </a:lnTo>
                <a:lnTo>
                  <a:pt x="10589" y="3268"/>
                </a:lnTo>
                <a:lnTo>
                  <a:pt x="10676" y="3589"/>
                </a:lnTo>
                <a:lnTo>
                  <a:pt x="10663" y="3679"/>
                </a:lnTo>
                <a:lnTo>
                  <a:pt x="10587" y="3734"/>
                </a:lnTo>
                <a:lnTo>
                  <a:pt x="10587" y="3852"/>
                </a:lnTo>
                <a:lnTo>
                  <a:pt x="10659" y="3842"/>
                </a:lnTo>
                <a:lnTo>
                  <a:pt x="10659" y="3795"/>
                </a:lnTo>
                <a:lnTo>
                  <a:pt x="10681" y="3795"/>
                </a:lnTo>
                <a:lnTo>
                  <a:pt x="10771" y="3795"/>
                </a:lnTo>
                <a:lnTo>
                  <a:pt x="10771" y="3684"/>
                </a:lnTo>
                <a:lnTo>
                  <a:pt x="10870" y="3684"/>
                </a:lnTo>
                <a:lnTo>
                  <a:pt x="10923" y="3358"/>
                </a:lnTo>
                <a:lnTo>
                  <a:pt x="11012" y="3178"/>
                </a:lnTo>
                <a:lnTo>
                  <a:pt x="11012" y="3148"/>
                </a:lnTo>
                <a:lnTo>
                  <a:pt x="10920" y="2962"/>
                </a:lnTo>
                <a:lnTo>
                  <a:pt x="10920" y="2742"/>
                </a:lnTo>
                <a:lnTo>
                  <a:pt x="11092" y="2531"/>
                </a:lnTo>
                <a:lnTo>
                  <a:pt x="11135" y="2444"/>
                </a:lnTo>
                <a:lnTo>
                  <a:pt x="11108" y="2391"/>
                </a:lnTo>
                <a:lnTo>
                  <a:pt x="11167" y="2271"/>
                </a:lnTo>
                <a:lnTo>
                  <a:pt x="11218" y="2271"/>
                </a:lnTo>
                <a:lnTo>
                  <a:pt x="11300" y="2271"/>
                </a:lnTo>
                <a:lnTo>
                  <a:pt x="11300" y="2371"/>
                </a:lnTo>
                <a:lnTo>
                  <a:pt x="11159" y="2659"/>
                </a:lnTo>
                <a:lnTo>
                  <a:pt x="11159" y="2922"/>
                </a:lnTo>
                <a:lnTo>
                  <a:pt x="11255" y="3118"/>
                </a:lnTo>
                <a:lnTo>
                  <a:pt x="11504" y="3015"/>
                </a:lnTo>
                <a:lnTo>
                  <a:pt x="11535" y="2970"/>
                </a:lnTo>
                <a:lnTo>
                  <a:pt x="11545" y="2990"/>
                </a:lnTo>
                <a:lnTo>
                  <a:pt x="11526" y="3023"/>
                </a:lnTo>
                <a:lnTo>
                  <a:pt x="11529" y="3173"/>
                </a:lnTo>
                <a:lnTo>
                  <a:pt x="11524" y="3178"/>
                </a:lnTo>
                <a:lnTo>
                  <a:pt x="11324" y="3178"/>
                </a:lnTo>
                <a:lnTo>
                  <a:pt x="11241" y="3281"/>
                </a:lnTo>
                <a:lnTo>
                  <a:pt x="11196" y="3333"/>
                </a:lnTo>
                <a:lnTo>
                  <a:pt x="11213" y="3384"/>
                </a:lnTo>
                <a:lnTo>
                  <a:pt x="11263" y="3361"/>
                </a:lnTo>
                <a:lnTo>
                  <a:pt x="11278" y="3308"/>
                </a:lnTo>
                <a:lnTo>
                  <a:pt x="11305" y="3366"/>
                </a:lnTo>
                <a:lnTo>
                  <a:pt x="11340" y="3366"/>
                </a:lnTo>
                <a:lnTo>
                  <a:pt x="11340" y="3431"/>
                </a:lnTo>
                <a:lnTo>
                  <a:pt x="11340" y="3589"/>
                </a:lnTo>
                <a:lnTo>
                  <a:pt x="11289" y="3589"/>
                </a:lnTo>
                <a:lnTo>
                  <a:pt x="11241" y="3491"/>
                </a:lnTo>
                <a:lnTo>
                  <a:pt x="11188" y="3491"/>
                </a:lnTo>
                <a:lnTo>
                  <a:pt x="11146" y="3577"/>
                </a:lnTo>
                <a:lnTo>
                  <a:pt x="11146" y="3717"/>
                </a:lnTo>
                <a:lnTo>
                  <a:pt x="11156" y="3744"/>
                </a:lnTo>
                <a:lnTo>
                  <a:pt x="11157" y="3749"/>
                </a:lnTo>
                <a:lnTo>
                  <a:pt x="11173" y="3797"/>
                </a:lnTo>
                <a:lnTo>
                  <a:pt x="11152" y="3842"/>
                </a:lnTo>
                <a:lnTo>
                  <a:pt x="11108" y="3932"/>
                </a:lnTo>
                <a:lnTo>
                  <a:pt x="11096" y="3955"/>
                </a:lnTo>
                <a:lnTo>
                  <a:pt x="11020" y="3955"/>
                </a:lnTo>
                <a:lnTo>
                  <a:pt x="11020" y="3902"/>
                </a:lnTo>
                <a:lnTo>
                  <a:pt x="10898" y="3902"/>
                </a:lnTo>
                <a:lnTo>
                  <a:pt x="10774" y="4015"/>
                </a:lnTo>
                <a:lnTo>
                  <a:pt x="10770" y="4010"/>
                </a:lnTo>
                <a:lnTo>
                  <a:pt x="10716" y="3900"/>
                </a:lnTo>
                <a:lnTo>
                  <a:pt x="10656" y="3900"/>
                </a:lnTo>
                <a:lnTo>
                  <a:pt x="10617" y="3980"/>
                </a:lnTo>
                <a:lnTo>
                  <a:pt x="10554" y="3980"/>
                </a:lnTo>
                <a:lnTo>
                  <a:pt x="10524" y="3920"/>
                </a:lnTo>
                <a:lnTo>
                  <a:pt x="10500" y="3870"/>
                </a:lnTo>
                <a:lnTo>
                  <a:pt x="10500" y="3852"/>
                </a:lnTo>
                <a:lnTo>
                  <a:pt x="10500" y="3795"/>
                </a:lnTo>
                <a:lnTo>
                  <a:pt x="10568" y="3657"/>
                </a:lnTo>
                <a:lnTo>
                  <a:pt x="10552" y="3624"/>
                </a:lnTo>
                <a:lnTo>
                  <a:pt x="10522" y="3566"/>
                </a:lnTo>
                <a:lnTo>
                  <a:pt x="10548" y="3514"/>
                </a:lnTo>
                <a:lnTo>
                  <a:pt x="10548" y="3461"/>
                </a:lnTo>
                <a:lnTo>
                  <a:pt x="10513" y="3461"/>
                </a:lnTo>
                <a:lnTo>
                  <a:pt x="10476" y="3536"/>
                </a:lnTo>
                <a:lnTo>
                  <a:pt x="10440" y="3536"/>
                </a:lnTo>
                <a:lnTo>
                  <a:pt x="10400" y="3619"/>
                </a:lnTo>
                <a:lnTo>
                  <a:pt x="10400" y="3800"/>
                </a:lnTo>
                <a:lnTo>
                  <a:pt x="10444" y="3890"/>
                </a:lnTo>
                <a:lnTo>
                  <a:pt x="10453" y="3907"/>
                </a:lnTo>
                <a:lnTo>
                  <a:pt x="10453" y="4048"/>
                </a:lnTo>
                <a:lnTo>
                  <a:pt x="10431" y="4048"/>
                </a:lnTo>
                <a:lnTo>
                  <a:pt x="10431" y="4095"/>
                </a:lnTo>
                <a:lnTo>
                  <a:pt x="10394" y="4095"/>
                </a:lnTo>
                <a:lnTo>
                  <a:pt x="10394" y="4048"/>
                </a:lnTo>
                <a:lnTo>
                  <a:pt x="10336" y="4048"/>
                </a:lnTo>
                <a:lnTo>
                  <a:pt x="10336" y="4095"/>
                </a:lnTo>
                <a:lnTo>
                  <a:pt x="10333" y="4095"/>
                </a:lnTo>
                <a:lnTo>
                  <a:pt x="10260" y="4095"/>
                </a:lnTo>
                <a:lnTo>
                  <a:pt x="10191" y="4176"/>
                </a:lnTo>
                <a:lnTo>
                  <a:pt x="10191" y="4258"/>
                </a:lnTo>
                <a:lnTo>
                  <a:pt x="10090" y="4389"/>
                </a:lnTo>
                <a:lnTo>
                  <a:pt x="10053" y="4436"/>
                </a:lnTo>
                <a:lnTo>
                  <a:pt x="10000" y="4506"/>
                </a:lnTo>
                <a:lnTo>
                  <a:pt x="10000" y="4602"/>
                </a:lnTo>
                <a:lnTo>
                  <a:pt x="9905" y="4662"/>
                </a:lnTo>
                <a:lnTo>
                  <a:pt x="9905" y="4742"/>
                </a:lnTo>
                <a:lnTo>
                  <a:pt x="9831" y="4737"/>
                </a:lnTo>
                <a:lnTo>
                  <a:pt x="9831" y="4662"/>
                </a:lnTo>
                <a:lnTo>
                  <a:pt x="9777" y="4684"/>
                </a:lnTo>
                <a:lnTo>
                  <a:pt x="9796" y="4745"/>
                </a:lnTo>
                <a:lnTo>
                  <a:pt x="9796" y="4830"/>
                </a:lnTo>
                <a:lnTo>
                  <a:pt x="9725" y="4845"/>
                </a:lnTo>
                <a:lnTo>
                  <a:pt x="9708" y="4792"/>
                </a:lnTo>
                <a:lnTo>
                  <a:pt x="9604" y="4852"/>
                </a:lnTo>
                <a:lnTo>
                  <a:pt x="9620" y="4970"/>
                </a:lnTo>
                <a:lnTo>
                  <a:pt x="9737" y="5035"/>
                </a:lnTo>
                <a:lnTo>
                  <a:pt x="9740" y="5088"/>
                </a:lnTo>
                <a:lnTo>
                  <a:pt x="9811" y="5233"/>
                </a:lnTo>
                <a:lnTo>
                  <a:pt x="9774" y="5642"/>
                </a:lnTo>
                <a:lnTo>
                  <a:pt x="9772" y="5677"/>
                </a:lnTo>
                <a:lnTo>
                  <a:pt x="9711" y="5650"/>
                </a:lnTo>
                <a:lnTo>
                  <a:pt x="9445" y="5650"/>
                </a:lnTo>
                <a:lnTo>
                  <a:pt x="9388" y="5612"/>
                </a:lnTo>
                <a:lnTo>
                  <a:pt x="9347" y="5692"/>
                </a:lnTo>
                <a:lnTo>
                  <a:pt x="9301" y="5692"/>
                </a:lnTo>
                <a:lnTo>
                  <a:pt x="9277" y="5742"/>
                </a:lnTo>
                <a:lnTo>
                  <a:pt x="9304" y="5797"/>
                </a:lnTo>
                <a:lnTo>
                  <a:pt x="9304" y="5888"/>
                </a:lnTo>
                <a:lnTo>
                  <a:pt x="9304" y="6103"/>
                </a:lnTo>
                <a:lnTo>
                  <a:pt x="9238" y="6412"/>
                </a:lnTo>
                <a:lnTo>
                  <a:pt x="9267" y="6472"/>
                </a:lnTo>
                <a:lnTo>
                  <a:pt x="9267" y="6710"/>
                </a:lnTo>
                <a:lnTo>
                  <a:pt x="9357" y="6655"/>
                </a:lnTo>
                <a:lnTo>
                  <a:pt x="9367" y="6655"/>
                </a:lnTo>
                <a:lnTo>
                  <a:pt x="9403" y="6655"/>
                </a:lnTo>
                <a:lnTo>
                  <a:pt x="9435" y="6720"/>
                </a:lnTo>
                <a:lnTo>
                  <a:pt x="9435" y="6800"/>
                </a:lnTo>
                <a:lnTo>
                  <a:pt x="9486" y="6865"/>
                </a:lnTo>
                <a:lnTo>
                  <a:pt x="9567" y="6720"/>
                </a:lnTo>
                <a:lnTo>
                  <a:pt x="9704" y="6720"/>
                </a:lnTo>
                <a:lnTo>
                  <a:pt x="9841" y="6442"/>
                </a:lnTo>
                <a:lnTo>
                  <a:pt x="9841" y="6269"/>
                </a:lnTo>
                <a:lnTo>
                  <a:pt x="9917" y="6108"/>
                </a:lnTo>
                <a:lnTo>
                  <a:pt x="9917" y="6056"/>
                </a:lnTo>
                <a:lnTo>
                  <a:pt x="10068" y="5918"/>
                </a:lnTo>
                <a:lnTo>
                  <a:pt x="10068" y="5802"/>
                </a:lnTo>
                <a:lnTo>
                  <a:pt x="10068" y="5735"/>
                </a:lnTo>
                <a:lnTo>
                  <a:pt x="10137" y="5652"/>
                </a:lnTo>
                <a:lnTo>
                  <a:pt x="10247" y="5725"/>
                </a:lnTo>
                <a:lnTo>
                  <a:pt x="10299" y="5725"/>
                </a:lnTo>
                <a:lnTo>
                  <a:pt x="10379" y="5604"/>
                </a:lnTo>
                <a:lnTo>
                  <a:pt x="10437" y="5514"/>
                </a:lnTo>
                <a:lnTo>
                  <a:pt x="10521" y="5587"/>
                </a:lnTo>
                <a:lnTo>
                  <a:pt x="10539" y="5760"/>
                </a:lnTo>
                <a:lnTo>
                  <a:pt x="10712" y="6041"/>
                </a:lnTo>
                <a:lnTo>
                  <a:pt x="10743" y="6038"/>
                </a:lnTo>
                <a:lnTo>
                  <a:pt x="10860" y="6226"/>
                </a:lnTo>
                <a:lnTo>
                  <a:pt x="10883" y="6216"/>
                </a:lnTo>
                <a:lnTo>
                  <a:pt x="10907" y="6376"/>
                </a:lnTo>
                <a:lnTo>
                  <a:pt x="10881" y="6472"/>
                </a:lnTo>
                <a:lnTo>
                  <a:pt x="10750" y="6499"/>
                </a:lnTo>
                <a:lnTo>
                  <a:pt x="10733" y="6534"/>
                </a:lnTo>
                <a:lnTo>
                  <a:pt x="10698" y="6517"/>
                </a:lnTo>
                <a:lnTo>
                  <a:pt x="10672" y="6582"/>
                </a:lnTo>
                <a:lnTo>
                  <a:pt x="10846" y="6768"/>
                </a:lnTo>
                <a:lnTo>
                  <a:pt x="10867" y="6697"/>
                </a:lnTo>
                <a:lnTo>
                  <a:pt x="10845" y="6627"/>
                </a:lnTo>
                <a:lnTo>
                  <a:pt x="10876" y="6524"/>
                </a:lnTo>
                <a:lnTo>
                  <a:pt x="10912" y="6552"/>
                </a:lnTo>
                <a:lnTo>
                  <a:pt x="10985" y="6399"/>
                </a:lnTo>
                <a:lnTo>
                  <a:pt x="10985" y="6306"/>
                </a:lnTo>
                <a:lnTo>
                  <a:pt x="10933" y="6259"/>
                </a:lnTo>
                <a:lnTo>
                  <a:pt x="10967" y="6153"/>
                </a:lnTo>
                <a:lnTo>
                  <a:pt x="11052" y="6249"/>
                </a:lnTo>
                <a:lnTo>
                  <a:pt x="11071" y="6171"/>
                </a:lnTo>
                <a:lnTo>
                  <a:pt x="10903" y="5990"/>
                </a:lnTo>
                <a:lnTo>
                  <a:pt x="10929" y="5938"/>
                </a:lnTo>
                <a:lnTo>
                  <a:pt x="10915" y="5908"/>
                </a:lnTo>
                <a:lnTo>
                  <a:pt x="10841" y="5915"/>
                </a:lnTo>
                <a:lnTo>
                  <a:pt x="10774" y="5805"/>
                </a:lnTo>
                <a:lnTo>
                  <a:pt x="10746" y="5647"/>
                </a:lnTo>
                <a:lnTo>
                  <a:pt x="10661" y="5512"/>
                </a:lnTo>
                <a:lnTo>
                  <a:pt x="10674" y="5429"/>
                </a:lnTo>
                <a:lnTo>
                  <a:pt x="10653" y="5346"/>
                </a:lnTo>
                <a:lnTo>
                  <a:pt x="10732" y="5294"/>
                </a:lnTo>
                <a:lnTo>
                  <a:pt x="10750" y="5284"/>
                </a:lnTo>
                <a:lnTo>
                  <a:pt x="10753" y="5334"/>
                </a:lnTo>
                <a:lnTo>
                  <a:pt x="10754" y="5336"/>
                </a:lnTo>
                <a:lnTo>
                  <a:pt x="10730" y="5391"/>
                </a:lnTo>
                <a:lnTo>
                  <a:pt x="10793" y="5494"/>
                </a:lnTo>
                <a:lnTo>
                  <a:pt x="10808" y="5411"/>
                </a:lnTo>
                <a:lnTo>
                  <a:pt x="10832" y="5569"/>
                </a:lnTo>
                <a:lnTo>
                  <a:pt x="10906" y="5700"/>
                </a:lnTo>
                <a:lnTo>
                  <a:pt x="10932" y="5745"/>
                </a:lnTo>
                <a:lnTo>
                  <a:pt x="11007" y="5745"/>
                </a:lnTo>
                <a:lnTo>
                  <a:pt x="11059" y="5825"/>
                </a:lnTo>
                <a:lnTo>
                  <a:pt x="11091" y="5878"/>
                </a:lnTo>
                <a:lnTo>
                  <a:pt x="11117" y="5918"/>
                </a:lnTo>
                <a:lnTo>
                  <a:pt x="11109" y="6188"/>
                </a:lnTo>
                <a:lnTo>
                  <a:pt x="11173" y="6289"/>
                </a:lnTo>
                <a:lnTo>
                  <a:pt x="11176" y="6299"/>
                </a:lnTo>
                <a:lnTo>
                  <a:pt x="11231" y="6477"/>
                </a:lnTo>
                <a:lnTo>
                  <a:pt x="11278" y="6494"/>
                </a:lnTo>
                <a:lnTo>
                  <a:pt x="11251" y="6575"/>
                </a:lnTo>
                <a:lnTo>
                  <a:pt x="11268" y="6680"/>
                </a:lnTo>
                <a:lnTo>
                  <a:pt x="11300" y="6750"/>
                </a:lnTo>
                <a:lnTo>
                  <a:pt x="11304" y="6705"/>
                </a:lnTo>
                <a:lnTo>
                  <a:pt x="11335" y="6770"/>
                </a:lnTo>
                <a:lnTo>
                  <a:pt x="11351" y="6742"/>
                </a:lnTo>
                <a:lnTo>
                  <a:pt x="11372" y="6823"/>
                </a:lnTo>
                <a:lnTo>
                  <a:pt x="11390" y="6780"/>
                </a:lnTo>
                <a:lnTo>
                  <a:pt x="11367" y="6657"/>
                </a:lnTo>
                <a:lnTo>
                  <a:pt x="11387" y="6617"/>
                </a:lnTo>
                <a:lnTo>
                  <a:pt x="11316" y="6514"/>
                </a:lnTo>
                <a:lnTo>
                  <a:pt x="11332" y="6479"/>
                </a:lnTo>
                <a:lnTo>
                  <a:pt x="11424" y="6605"/>
                </a:lnTo>
                <a:lnTo>
                  <a:pt x="11424" y="6524"/>
                </a:lnTo>
                <a:lnTo>
                  <a:pt x="11499" y="6582"/>
                </a:lnTo>
                <a:lnTo>
                  <a:pt x="11499" y="6549"/>
                </a:lnTo>
                <a:lnTo>
                  <a:pt x="11442" y="6487"/>
                </a:lnTo>
                <a:lnTo>
                  <a:pt x="11430" y="6409"/>
                </a:lnTo>
                <a:lnTo>
                  <a:pt x="11334" y="6156"/>
                </a:lnTo>
                <a:lnTo>
                  <a:pt x="11458" y="6068"/>
                </a:lnTo>
                <a:lnTo>
                  <a:pt x="11562" y="6096"/>
                </a:lnTo>
                <a:lnTo>
                  <a:pt x="11569" y="6096"/>
                </a:lnTo>
                <a:lnTo>
                  <a:pt x="11615" y="6093"/>
                </a:lnTo>
                <a:lnTo>
                  <a:pt x="11641" y="6076"/>
                </a:lnTo>
                <a:lnTo>
                  <a:pt x="11736" y="6076"/>
                </a:lnTo>
                <a:lnTo>
                  <a:pt x="11769" y="6101"/>
                </a:lnTo>
                <a:lnTo>
                  <a:pt x="11741" y="6161"/>
                </a:lnTo>
                <a:lnTo>
                  <a:pt x="11620" y="6156"/>
                </a:lnTo>
                <a:lnTo>
                  <a:pt x="11558" y="6224"/>
                </a:lnTo>
                <a:lnTo>
                  <a:pt x="11601" y="6442"/>
                </a:lnTo>
                <a:lnTo>
                  <a:pt x="11671" y="6752"/>
                </a:lnTo>
                <a:lnTo>
                  <a:pt x="11764" y="6752"/>
                </a:lnTo>
                <a:lnTo>
                  <a:pt x="11799" y="6820"/>
                </a:lnTo>
                <a:lnTo>
                  <a:pt x="11868" y="6820"/>
                </a:lnTo>
                <a:lnTo>
                  <a:pt x="11868" y="6700"/>
                </a:lnTo>
                <a:lnTo>
                  <a:pt x="11926" y="6700"/>
                </a:lnTo>
                <a:lnTo>
                  <a:pt x="11994" y="6838"/>
                </a:lnTo>
                <a:lnTo>
                  <a:pt x="12092" y="6838"/>
                </a:lnTo>
                <a:lnTo>
                  <a:pt x="12132" y="6757"/>
                </a:lnTo>
                <a:lnTo>
                  <a:pt x="12228" y="6757"/>
                </a:lnTo>
                <a:lnTo>
                  <a:pt x="12228" y="6853"/>
                </a:lnTo>
                <a:lnTo>
                  <a:pt x="12228" y="7046"/>
                </a:lnTo>
                <a:lnTo>
                  <a:pt x="12228" y="7096"/>
                </a:lnTo>
                <a:lnTo>
                  <a:pt x="12186" y="7344"/>
                </a:lnTo>
                <a:lnTo>
                  <a:pt x="12133" y="7655"/>
                </a:lnTo>
                <a:lnTo>
                  <a:pt x="12132" y="7655"/>
                </a:lnTo>
                <a:lnTo>
                  <a:pt x="12015" y="7655"/>
                </a:lnTo>
                <a:lnTo>
                  <a:pt x="11939" y="7570"/>
                </a:lnTo>
                <a:lnTo>
                  <a:pt x="11799" y="7715"/>
                </a:lnTo>
                <a:lnTo>
                  <a:pt x="11637" y="7587"/>
                </a:lnTo>
                <a:lnTo>
                  <a:pt x="11531" y="7587"/>
                </a:lnTo>
                <a:lnTo>
                  <a:pt x="11524" y="7587"/>
                </a:lnTo>
                <a:lnTo>
                  <a:pt x="11524" y="7489"/>
                </a:lnTo>
                <a:lnTo>
                  <a:pt x="11402" y="7489"/>
                </a:lnTo>
                <a:lnTo>
                  <a:pt x="11402" y="7409"/>
                </a:lnTo>
                <a:lnTo>
                  <a:pt x="11315" y="7347"/>
                </a:lnTo>
                <a:lnTo>
                  <a:pt x="11171" y="7482"/>
                </a:lnTo>
                <a:lnTo>
                  <a:pt x="11171" y="7570"/>
                </a:lnTo>
                <a:lnTo>
                  <a:pt x="11199" y="7670"/>
                </a:lnTo>
                <a:lnTo>
                  <a:pt x="11134" y="7805"/>
                </a:lnTo>
                <a:lnTo>
                  <a:pt x="10869" y="7610"/>
                </a:lnTo>
                <a:lnTo>
                  <a:pt x="10869" y="7477"/>
                </a:lnTo>
                <a:lnTo>
                  <a:pt x="10746" y="7389"/>
                </a:lnTo>
                <a:lnTo>
                  <a:pt x="10690" y="7389"/>
                </a:lnTo>
                <a:lnTo>
                  <a:pt x="10601" y="7309"/>
                </a:lnTo>
                <a:lnTo>
                  <a:pt x="10591" y="7301"/>
                </a:lnTo>
                <a:lnTo>
                  <a:pt x="10506" y="7226"/>
                </a:lnTo>
                <a:lnTo>
                  <a:pt x="10506" y="7161"/>
                </a:lnTo>
                <a:lnTo>
                  <a:pt x="10579" y="7013"/>
                </a:lnTo>
                <a:lnTo>
                  <a:pt x="10579" y="6893"/>
                </a:lnTo>
                <a:lnTo>
                  <a:pt x="10543" y="6893"/>
                </a:lnTo>
                <a:lnTo>
                  <a:pt x="10543" y="6813"/>
                </a:lnTo>
                <a:lnTo>
                  <a:pt x="10579" y="6740"/>
                </a:lnTo>
                <a:lnTo>
                  <a:pt x="10579" y="6687"/>
                </a:lnTo>
                <a:lnTo>
                  <a:pt x="10526" y="6722"/>
                </a:lnTo>
                <a:lnTo>
                  <a:pt x="10526" y="6640"/>
                </a:lnTo>
                <a:lnTo>
                  <a:pt x="10466" y="6640"/>
                </a:lnTo>
                <a:lnTo>
                  <a:pt x="10439" y="6680"/>
                </a:lnTo>
                <a:lnTo>
                  <a:pt x="10396" y="6680"/>
                </a:lnTo>
                <a:lnTo>
                  <a:pt x="10270" y="6680"/>
                </a:lnTo>
                <a:lnTo>
                  <a:pt x="10199" y="6757"/>
                </a:lnTo>
                <a:lnTo>
                  <a:pt x="10173" y="6717"/>
                </a:lnTo>
                <a:lnTo>
                  <a:pt x="9931" y="6770"/>
                </a:lnTo>
                <a:lnTo>
                  <a:pt x="9852" y="6875"/>
                </a:lnTo>
                <a:lnTo>
                  <a:pt x="9815" y="6875"/>
                </a:lnTo>
                <a:lnTo>
                  <a:pt x="9715" y="6983"/>
                </a:lnTo>
                <a:lnTo>
                  <a:pt x="9713" y="6983"/>
                </a:lnTo>
                <a:lnTo>
                  <a:pt x="9545" y="6983"/>
                </a:lnTo>
                <a:lnTo>
                  <a:pt x="9503" y="6898"/>
                </a:lnTo>
                <a:lnTo>
                  <a:pt x="9451" y="6898"/>
                </a:lnTo>
                <a:lnTo>
                  <a:pt x="9389" y="7174"/>
                </a:lnTo>
                <a:lnTo>
                  <a:pt x="9225" y="7372"/>
                </a:lnTo>
                <a:lnTo>
                  <a:pt x="9219" y="7449"/>
                </a:lnTo>
                <a:lnTo>
                  <a:pt x="9164" y="7627"/>
                </a:lnTo>
                <a:lnTo>
                  <a:pt x="9189" y="7788"/>
                </a:lnTo>
                <a:lnTo>
                  <a:pt x="9041" y="8184"/>
                </a:lnTo>
                <a:lnTo>
                  <a:pt x="8948" y="8184"/>
                </a:lnTo>
                <a:lnTo>
                  <a:pt x="8940" y="8209"/>
                </a:lnTo>
                <a:lnTo>
                  <a:pt x="8807" y="8663"/>
                </a:lnTo>
                <a:lnTo>
                  <a:pt x="8728" y="8813"/>
                </a:lnTo>
                <a:lnTo>
                  <a:pt x="8690" y="9026"/>
                </a:lnTo>
                <a:lnTo>
                  <a:pt x="8645" y="9116"/>
                </a:lnTo>
                <a:lnTo>
                  <a:pt x="8645" y="9242"/>
                </a:lnTo>
                <a:lnTo>
                  <a:pt x="8645" y="9274"/>
                </a:lnTo>
                <a:lnTo>
                  <a:pt x="8675" y="9387"/>
                </a:lnTo>
                <a:lnTo>
                  <a:pt x="8675" y="10024"/>
                </a:lnTo>
                <a:lnTo>
                  <a:pt x="8675" y="10116"/>
                </a:lnTo>
                <a:lnTo>
                  <a:pt x="8645" y="10287"/>
                </a:lnTo>
                <a:lnTo>
                  <a:pt x="8645" y="10650"/>
                </a:lnTo>
                <a:lnTo>
                  <a:pt x="8645" y="10678"/>
                </a:lnTo>
                <a:lnTo>
                  <a:pt x="8769" y="10924"/>
                </a:lnTo>
                <a:lnTo>
                  <a:pt x="8909" y="11202"/>
                </a:lnTo>
                <a:lnTo>
                  <a:pt x="8913" y="11207"/>
                </a:lnTo>
                <a:lnTo>
                  <a:pt x="8913" y="11450"/>
                </a:lnTo>
                <a:lnTo>
                  <a:pt x="9002" y="11578"/>
                </a:lnTo>
                <a:lnTo>
                  <a:pt x="9280" y="11974"/>
                </a:lnTo>
                <a:lnTo>
                  <a:pt x="9288" y="11984"/>
                </a:lnTo>
                <a:lnTo>
                  <a:pt x="9378" y="11839"/>
                </a:lnTo>
                <a:lnTo>
                  <a:pt x="9565" y="11839"/>
                </a:lnTo>
                <a:lnTo>
                  <a:pt x="9606" y="11871"/>
                </a:lnTo>
                <a:lnTo>
                  <a:pt x="9677" y="11924"/>
                </a:lnTo>
                <a:lnTo>
                  <a:pt x="9866" y="11713"/>
                </a:lnTo>
                <a:lnTo>
                  <a:pt x="9932" y="11640"/>
                </a:lnTo>
                <a:lnTo>
                  <a:pt x="9933" y="11638"/>
                </a:lnTo>
                <a:lnTo>
                  <a:pt x="10003" y="11638"/>
                </a:lnTo>
                <a:lnTo>
                  <a:pt x="10123" y="11638"/>
                </a:lnTo>
                <a:lnTo>
                  <a:pt x="10230" y="11924"/>
                </a:lnTo>
                <a:lnTo>
                  <a:pt x="10403" y="11924"/>
                </a:lnTo>
                <a:lnTo>
                  <a:pt x="10416" y="11924"/>
                </a:lnTo>
                <a:lnTo>
                  <a:pt x="10496" y="12087"/>
                </a:lnTo>
                <a:lnTo>
                  <a:pt x="10496" y="12327"/>
                </a:lnTo>
                <a:lnTo>
                  <a:pt x="10496" y="12540"/>
                </a:lnTo>
                <a:lnTo>
                  <a:pt x="10496" y="12543"/>
                </a:lnTo>
                <a:lnTo>
                  <a:pt x="10426" y="12854"/>
                </a:lnTo>
                <a:lnTo>
                  <a:pt x="10585" y="13335"/>
                </a:lnTo>
                <a:lnTo>
                  <a:pt x="10642" y="13505"/>
                </a:lnTo>
                <a:lnTo>
                  <a:pt x="10644" y="13513"/>
                </a:lnTo>
                <a:lnTo>
                  <a:pt x="10645" y="13523"/>
                </a:lnTo>
                <a:lnTo>
                  <a:pt x="10674" y="13673"/>
                </a:lnTo>
                <a:lnTo>
                  <a:pt x="10760" y="14132"/>
                </a:lnTo>
                <a:lnTo>
                  <a:pt x="10721" y="14132"/>
                </a:lnTo>
                <a:lnTo>
                  <a:pt x="10774" y="14450"/>
                </a:lnTo>
                <a:lnTo>
                  <a:pt x="10774" y="14676"/>
                </a:lnTo>
                <a:lnTo>
                  <a:pt x="10633" y="15233"/>
                </a:lnTo>
                <a:lnTo>
                  <a:pt x="10633" y="15526"/>
                </a:lnTo>
                <a:lnTo>
                  <a:pt x="10633" y="15606"/>
                </a:lnTo>
                <a:lnTo>
                  <a:pt x="10832" y="16431"/>
                </a:lnTo>
                <a:lnTo>
                  <a:pt x="10933" y="17323"/>
                </a:lnTo>
                <a:lnTo>
                  <a:pt x="10957" y="17323"/>
                </a:lnTo>
                <a:lnTo>
                  <a:pt x="10959" y="17328"/>
                </a:lnTo>
                <a:lnTo>
                  <a:pt x="11080" y="17814"/>
                </a:lnTo>
                <a:lnTo>
                  <a:pt x="11080" y="18025"/>
                </a:lnTo>
                <a:lnTo>
                  <a:pt x="11029" y="18025"/>
                </a:lnTo>
                <a:lnTo>
                  <a:pt x="11172" y="18316"/>
                </a:lnTo>
                <a:lnTo>
                  <a:pt x="11629" y="18103"/>
                </a:lnTo>
                <a:lnTo>
                  <a:pt x="12065" y="17215"/>
                </a:lnTo>
                <a:lnTo>
                  <a:pt x="12065" y="17030"/>
                </a:lnTo>
                <a:lnTo>
                  <a:pt x="12065" y="16842"/>
                </a:lnTo>
                <a:lnTo>
                  <a:pt x="12234" y="16616"/>
                </a:lnTo>
                <a:lnTo>
                  <a:pt x="12234" y="16030"/>
                </a:lnTo>
                <a:lnTo>
                  <a:pt x="12644" y="15200"/>
                </a:lnTo>
                <a:lnTo>
                  <a:pt x="12644" y="14440"/>
                </a:lnTo>
                <a:lnTo>
                  <a:pt x="12644" y="14348"/>
                </a:lnTo>
                <a:lnTo>
                  <a:pt x="12567" y="14348"/>
                </a:lnTo>
                <a:lnTo>
                  <a:pt x="12567" y="13485"/>
                </a:lnTo>
                <a:lnTo>
                  <a:pt x="12577" y="13450"/>
                </a:lnTo>
                <a:lnTo>
                  <a:pt x="12713" y="12939"/>
                </a:lnTo>
                <a:lnTo>
                  <a:pt x="12719" y="12924"/>
                </a:lnTo>
                <a:lnTo>
                  <a:pt x="13229" y="11793"/>
                </a:lnTo>
                <a:lnTo>
                  <a:pt x="13385" y="11006"/>
                </a:lnTo>
                <a:lnTo>
                  <a:pt x="13385" y="10758"/>
                </a:lnTo>
                <a:lnTo>
                  <a:pt x="12934" y="11006"/>
                </a:lnTo>
                <a:lnTo>
                  <a:pt x="12871" y="10808"/>
                </a:lnTo>
                <a:lnTo>
                  <a:pt x="12820" y="10645"/>
                </a:lnTo>
                <a:lnTo>
                  <a:pt x="12804" y="10615"/>
                </a:lnTo>
                <a:lnTo>
                  <a:pt x="12581" y="10197"/>
                </a:lnTo>
                <a:lnTo>
                  <a:pt x="12506" y="9753"/>
                </a:lnTo>
                <a:lnTo>
                  <a:pt x="12411" y="9683"/>
                </a:lnTo>
                <a:lnTo>
                  <a:pt x="12386" y="9154"/>
                </a:lnTo>
                <a:lnTo>
                  <a:pt x="12286" y="8998"/>
                </a:lnTo>
                <a:lnTo>
                  <a:pt x="12255" y="8866"/>
                </a:lnTo>
                <a:lnTo>
                  <a:pt x="12004" y="7810"/>
                </a:lnTo>
                <a:lnTo>
                  <a:pt x="12036" y="7810"/>
                </a:lnTo>
                <a:lnTo>
                  <a:pt x="12153" y="8166"/>
                </a:lnTo>
                <a:lnTo>
                  <a:pt x="12174" y="8166"/>
                </a:lnTo>
                <a:lnTo>
                  <a:pt x="12238" y="8166"/>
                </a:lnTo>
                <a:lnTo>
                  <a:pt x="12787" y="10044"/>
                </a:lnTo>
                <a:lnTo>
                  <a:pt x="12788" y="10046"/>
                </a:lnTo>
                <a:lnTo>
                  <a:pt x="12871" y="10633"/>
                </a:lnTo>
                <a:lnTo>
                  <a:pt x="13454" y="10154"/>
                </a:lnTo>
                <a:lnTo>
                  <a:pt x="13454" y="10046"/>
                </a:lnTo>
                <a:lnTo>
                  <a:pt x="13516" y="9979"/>
                </a:lnTo>
                <a:lnTo>
                  <a:pt x="13827" y="9625"/>
                </a:lnTo>
                <a:lnTo>
                  <a:pt x="13957" y="9046"/>
                </a:lnTo>
                <a:lnTo>
                  <a:pt x="13864" y="8853"/>
                </a:lnTo>
                <a:lnTo>
                  <a:pt x="13723" y="8755"/>
                </a:lnTo>
                <a:lnTo>
                  <a:pt x="13705" y="8665"/>
                </a:lnTo>
                <a:lnTo>
                  <a:pt x="13670" y="8500"/>
                </a:lnTo>
                <a:lnTo>
                  <a:pt x="13527" y="8820"/>
                </a:lnTo>
                <a:lnTo>
                  <a:pt x="13399" y="8820"/>
                </a:lnTo>
                <a:lnTo>
                  <a:pt x="13389" y="8820"/>
                </a:lnTo>
                <a:lnTo>
                  <a:pt x="13356" y="8750"/>
                </a:lnTo>
                <a:lnTo>
                  <a:pt x="13356" y="8718"/>
                </a:lnTo>
                <a:lnTo>
                  <a:pt x="13356" y="8437"/>
                </a:lnTo>
                <a:lnTo>
                  <a:pt x="13316" y="8437"/>
                </a:lnTo>
                <a:lnTo>
                  <a:pt x="13288" y="8590"/>
                </a:lnTo>
                <a:lnTo>
                  <a:pt x="13284" y="8610"/>
                </a:lnTo>
                <a:lnTo>
                  <a:pt x="13128" y="8081"/>
                </a:lnTo>
                <a:lnTo>
                  <a:pt x="13128" y="7855"/>
                </a:lnTo>
                <a:lnTo>
                  <a:pt x="13128" y="7853"/>
                </a:lnTo>
                <a:lnTo>
                  <a:pt x="13128" y="7808"/>
                </a:lnTo>
                <a:lnTo>
                  <a:pt x="13223" y="7808"/>
                </a:lnTo>
                <a:lnTo>
                  <a:pt x="13334" y="8181"/>
                </a:lnTo>
                <a:lnTo>
                  <a:pt x="13394" y="8191"/>
                </a:lnTo>
                <a:lnTo>
                  <a:pt x="13511" y="8394"/>
                </a:lnTo>
                <a:lnTo>
                  <a:pt x="13649" y="8394"/>
                </a:lnTo>
                <a:lnTo>
                  <a:pt x="13649" y="8317"/>
                </a:lnTo>
                <a:lnTo>
                  <a:pt x="13737" y="8317"/>
                </a:lnTo>
                <a:lnTo>
                  <a:pt x="13737" y="8452"/>
                </a:lnTo>
                <a:lnTo>
                  <a:pt x="14044" y="8572"/>
                </a:lnTo>
                <a:lnTo>
                  <a:pt x="14060" y="8577"/>
                </a:lnTo>
                <a:lnTo>
                  <a:pt x="14398" y="8577"/>
                </a:lnTo>
                <a:lnTo>
                  <a:pt x="14530" y="8846"/>
                </a:lnTo>
                <a:lnTo>
                  <a:pt x="14594" y="8976"/>
                </a:lnTo>
                <a:lnTo>
                  <a:pt x="14670" y="8976"/>
                </a:lnTo>
                <a:lnTo>
                  <a:pt x="14670" y="9059"/>
                </a:lnTo>
                <a:lnTo>
                  <a:pt x="14582" y="9059"/>
                </a:lnTo>
                <a:lnTo>
                  <a:pt x="14734" y="9367"/>
                </a:lnTo>
                <a:lnTo>
                  <a:pt x="14794" y="9242"/>
                </a:lnTo>
                <a:lnTo>
                  <a:pt x="14794" y="9074"/>
                </a:lnTo>
                <a:lnTo>
                  <a:pt x="14831" y="9074"/>
                </a:lnTo>
                <a:lnTo>
                  <a:pt x="14916" y="10014"/>
                </a:lnTo>
                <a:lnTo>
                  <a:pt x="15032" y="10390"/>
                </a:lnTo>
                <a:lnTo>
                  <a:pt x="15032" y="10497"/>
                </a:lnTo>
                <a:lnTo>
                  <a:pt x="15171" y="11049"/>
                </a:lnTo>
                <a:lnTo>
                  <a:pt x="15171" y="11234"/>
                </a:lnTo>
                <a:lnTo>
                  <a:pt x="15235" y="11362"/>
                </a:lnTo>
                <a:lnTo>
                  <a:pt x="15301" y="11362"/>
                </a:lnTo>
                <a:lnTo>
                  <a:pt x="15301" y="11174"/>
                </a:lnTo>
                <a:lnTo>
                  <a:pt x="15347" y="11174"/>
                </a:lnTo>
                <a:lnTo>
                  <a:pt x="15347" y="11001"/>
                </a:lnTo>
                <a:lnTo>
                  <a:pt x="15407" y="11001"/>
                </a:lnTo>
                <a:lnTo>
                  <a:pt x="15407" y="10081"/>
                </a:lnTo>
                <a:lnTo>
                  <a:pt x="15546" y="10039"/>
                </a:lnTo>
                <a:lnTo>
                  <a:pt x="15546" y="9938"/>
                </a:lnTo>
                <a:lnTo>
                  <a:pt x="15721" y="9527"/>
                </a:lnTo>
                <a:lnTo>
                  <a:pt x="15820" y="9379"/>
                </a:lnTo>
                <a:lnTo>
                  <a:pt x="15820" y="9237"/>
                </a:lnTo>
                <a:lnTo>
                  <a:pt x="15926" y="9131"/>
                </a:lnTo>
                <a:lnTo>
                  <a:pt x="15926" y="9224"/>
                </a:lnTo>
                <a:lnTo>
                  <a:pt x="15972" y="9186"/>
                </a:lnTo>
                <a:lnTo>
                  <a:pt x="16091" y="9096"/>
                </a:lnTo>
                <a:lnTo>
                  <a:pt x="16091" y="9013"/>
                </a:lnTo>
                <a:lnTo>
                  <a:pt x="16135" y="9013"/>
                </a:lnTo>
                <a:lnTo>
                  <a:pt x="16181" y="9247"/>
                </a:lnTo>
                <a:lnTo>
                  <a:pt x="16375" y="9823"/>
                </a:lnTo>
                <a:lnTo>
                  <a:pt x="16375" y="10131"/>
                </a:lnTo>
                <a:lnTo>
                  <a:pt x="16466" y="10131"/>
                </a:lnTo>
                <a:lnTo>
                  <a:pt x="16538" y="10014"/>
                </a:lnTo>
                <a:cubicBezTo>
                  <a:pt x="16538" y="10014"/>
                  <a:pt x="16542" y="9878"/>
                  <a:pt x="16542" y="9878"/>
                </a:cubicBezTo>
                <a:lnTo>
                  <a:pt x="16607" y="10061"/>
                </a:lnTo>
                <a:lnTo>
                  <a:pt x="16715" y="10703"/>
                </a:lnTo>
                <a:lnTo>
                  <a:pt x="16704" y="11209"/>
                </a:lnTo>
                <a:lnTo>
                  <a:pt x="16702" y="11347"/>
                </a:lnTo>
                <a:lnTo>
                  <a:pt x="16834" y="11643"/>
                </a:lnTo>
                <a:lnTo>
                  <a:pt x="16856" y="11693"/>
                </a:lnTo>
                <a:lnTo>
                  <a:pt x="16874" y="11999"/>
                </a:lnTo>
                <a:lnTo>
                  <a:pt x="16941" y="12134"/>
                </a:lnTo>
                <a:lnTo>
                  <a:pt x="16941" y="12227"/>
                </a:lnTo>
                <a:lnTo>
                  <a:pt x="17106" y="12503"/>
                </a:lnTo>
                <a:lnTo>
                  <a:pt x="17141" y="12588"/>
                </a:lnTo>
                <a:lnTo>
                  <a:pt x="17164" y="12588"/>
                </a:lnTo>
                <a:lnTo>
                  <a:pt x="17172" y="12392"/>
                </a:lnTo>
                <a:lnTo>
                  <a:pt x="17089" y="12222"/>
                </a:lnTo>
                <a:lnTo>
                  <a:pt x="17089" y="11886"/>
                </a:lnTo>
                <a:lnTo>
                  <a:pt x="16998" y="11686"/>
                </a:lnTo>
                <a:lnTo>
                  <a:pt x="16941" y="11558"/>
                </a:lnTo>
                <a:lnTo>
                  <a:pt x="16881" y="11558"/>
                </a:lnTo>
                <a:lnTo>
                  <a:pt x="16821" y="11199"/>
                </a:lnTo>
                <a:lnTo>
                  <a:pt x="16777" y="11199"/>
                </a:lnTo>
                <a:lnTo>
                  <a:pt x="16757" y="11104"/>
                </a:lnTo>
                <a:lnTo>
                  <a:pt x="16800" y="10748"/>
                </a:lnTo>
                <a:lnTo>
                  <a:pt x="16800" y="10530"/>
                </a:lnTo>
                <a:lnTo>
                  <a:pt x="16874" y="10530"/>
                </a:lnTo>
                <a:lnTo>
                  <a:pt x="16874" y="10645"/>
                </a:lnTo>
                <a:lnTo>
                  <a:pt x="16936" y="10645"/>
                </a:lnTo>
                <a:lnTo>
                  <a:pt x="16959" y="10753"/>
                </a:lnTo>
                <a:lnTo>
                  <a:pt x="16992" y="10731"/>
                </a:lnTo>
                <a:lnTo>
                  <a:pt x="16998" y="10741"/>
                </a:lnTo>
                <a:lnTo>
                  <a:pt x="17041" y="10929"/>
                </a:lnTo>
                <a:lnTo>
                  <a:pt x="17098" y="10929"/>
                </a:lnTo>
                <a:lnTo>
                  <a:pt x="17142" y="11011"/>
                </a:lnTo>
                <a:lnTo>
                  <a:pt x="17159" y="11044"/>
                </a:lnTo>
                <a:lnTo>
                  <a:pt x="17159" y="11292"/>
                </a:lnTo>
                <a:lnTo>
                  <a:pt x="17196" y="11292"/>
                </a:lnTo>
                <a:lnTo>
                  <a:pt x="17446" y="10838"/>
                </a:lnTo>
                <a:lnTo>
                  <a:pt x="17457" y="10640"/>
                </a:lnTo>
                <a:lnTo>
                  <a:pt x="17383" y="10169"/>
                </a:lnTo>
                <a:lnTo>
                  <a:pt x="17143" y="9575"/>
                </a:lnTo>
                <a:lnTo>
                  <a:pt x="17277" y="9214"/>
                </a:lnTo>
                <a:lnTo>
                  <a:pt x="17300" y="9149"/>
                </a:lnTo>
                <a:lnTo>
                  <a:pt x="17420" y="9209"/>
                </a:lnTo>
                <a:lnTo>
                  <a:pt x="17420" y="9387"/>
                </a:lnTo>
                <a:lnTo>
                  <a:pt x="17459" y="9387"/>
                </a:lnTo>
                <a:lnTo>
                  <a:pt x="17452" y="9229"/>
                </a:lnTo>
                <a:lnTo>
                  <a:pt x="17814" y="8966"/>
                </a:lnTo>
                <a:lnTo>
                  <a:pt x="17985" y="8592"/>
                </a:lnTo>
                <a:lnTo>
                  <a:pt x="18102" y="8086"/>
                </a:lnTo>
                <a:lnTo>
                  <a:pt x="18102" y="7858"/>
                </a:lnTo>
                <a:lnTo>
                  <a:pt x="17991" y="7783"/>
                </a:lnTo>
                <a:lnTo>
                  <a:pt x="18046" y="7642"/>
                </a:lnTo>
                <a:lnTo>
                  <a:pt x="17869" y="7174"/>
                </a:lnTo>
                <a:lnTo>
                  <a:pt x="17761" y="7058"/>
                </a:lnTo>
                <a:lnTo>
                  <a:pt x="17834" y="6707"/>
                </a:lnTo>
                <a:lnTo>
                  <a:pt x="17919" y="6707"/>
                </a:lnTo>
                <a:lnTo>
                  <a:pt x="17919" y="6637"/>
                </a:lnTo>
                <a:lnTo>
                  <a:pt x="17779" y="6549"/>
                </a:lnTo>
                <a:lnTo>
                  <a:pt x="17700" y="6707"/>
                </a:lnTo>
                <a:lnTo>
                  <a:pt x="17544" y="6392"/>
                </a:lnTo>
                <a:lnTo>
                  <a:pt x="17729" y="6016"/>
                </a:lnTo>
                <a:lnTo>
                  <a:pt x="17811" y="6181"/>
                </a:lnTo>
                <a:lnTo>
                  <a:pt x="17739" y="6324"/>
                </a:lnTo>
                <a:lnTo>
                  <a:pt x="17786" y="6422"/>
                </a:lnTo>
                <a:lnTo>
                  <a:pt x="17929" y="6234"/>
                </a:lnTo>
                <a:lnTo>
                  <a:pt x="18019" y="6304"/>
                </a:lnTo>
                <a:lnTo>
                  <a:pt x="18007" y="6529"/>
                </a:lnTo>
                <a:lnTo>
                  <a:pt x="18198" y="6595"/>
                </a:lnTo>
                <a:lnTo>
                  <a:pt x="18203" y="6677"/>
                </a:lnTo>
                <a:lnTo>
                  <a:pt x="18157" y="6730"/>
                </a:lnTo>
                <a:lnTo>
                  <a:pt x="18235" y="6870"/>
                </a:lnTo>
                <a:lnTo>
                  <a:pt x="18259" y="7118"/>
                </a:lnTo>
                <a:lnTo>
                  <a:pt x="18424" y="7016"/>
                </a:lnTo>
                <a:lnTo>
                  <a:pt x="18415" y="6742"/>
                </a:lnTo>
                <a:lnTo>
                  <a:pt x="18264" y="6459"/>
                </a:lnTo>
                <a:lnTo>
                  <a:pt x="18155" y="6281"/>
                </a:lnTo>
                <a:lnTo>
                  <a:pt x="18254" y="6078"/>
                </a:lnTo>
                <a:lnTo>
                  <a:pt x="18222" y="5970"/>
                </a:lnTo>
                <a:lnTo>
                  <a:pt x="18234" y="5810"/>
                </a:lnTo>
                <a:lnTo>
                  <a:pt x="18260" y="5757"/>
                </a:lnTo>
                <a:lnTo>
                  <a:pt x="18280" y="5720"/>
                </a:lnTo>
                <a:lnTo>
                  <a:pt x="18447" y="5720"/>
                </a:lnTo>
                <a:lnTo>
                  <a:pt x="18544" y="4872"/>
                </a:lnTo>
                <a:lnTo>
                  <a:pt x="18421" y="4306"/>
                </a:lnTo>
                <a:lnTo>
                  <a:pt x="18350" y="4123"/>
                </a:lnTo>
                <a:lnTo>
                  <a:pt x="18141" y="3935"/>
                </a:lnTo>
                <a:lnTo>
                  <a:pt x="18141" y="4053"/>
                </a:lnTo>
                <a:lnTo>
                  <a:pt x="17881" y="3880"/>
                </a:lnTo>
                <a:lnTo>
                  <a:pt x="18033" y="3140"/>
                </a:lnTo>
                <a:lnTo>
                  <a:pt x="18468" y="3140"/>
                </a:lnTo>
                <a:lnTo>
                  <a:pt x="18560" y="3206"/>
                </a:lnTo>
                <a:lnTo>
                  <a:pt x="18560" y="3296"/>
                </a:lnTo>
                <a:lnTo>
                  <a:pt x="18716" y="3198"/>
                </a:lnTo>
                <a:lnTo>
                  <a:pt x="18716" y="3135"/>
                </a:lnTo>
                <a:lnTo>
                  <a:pt x="18647" y="3135"/>
                </a:lnTo>
                <a:lnTo>
                  <a:pt x="18647" y="2794"/>
                </a:lnTo>
                <a:lnTo>
                  <a:pt x="18814" y="2794"/>
                </a:lnTo>
                <a:lnTo>
                  <a:pt x="18901" y="2972"/>
                </a:lnTo>
                <a:lnTo>
                  <a:pt x="18968" y="2837"/>
                </a:lnTo>
                <a:lnTo>
                  <a:pt x="18928" y="2724"/>
                </a:lnTo>
                <a:lnTo>
                  <a:pt x="19000" y="2719"/>
                </a:lnTo>
                <a:lnTo>
                  <a:pt x="19062" y="2912"/>
                </a:lnTo>
                <a:lnTo>
                  <a:pt x="19003" y="3238"/>
                </a:lnTo>
                <a:lnTo>
                  <a:pt x="19032" y="3301"/>
                </a:lnTo>
                <a:lnTo>
                  <a:pt x="18973" y="3602"/>
                </a:lnTo>
                <a:lnTo>
                  <a:pt x="19403" y="4474"/>
                </a:lnTo>
                <a:lnTo>
                  <a:pt x="19480" y="4318"/>
                </a:lnTo>
                <a:lnTo>
                  <a:pt x="19439" y="4236"/>
                </a:lnTo>
                <a:lnTo>
                  <a:pt x="19495" y="4123"/>
                </a:lnTo>
                <a:lnTo>
                  <a:pt x="19417" y="3965"/>
                </a:lnTo>
                <a:lnTo>
                  <a:pt x="19482" y="3965"/>
                </a:lnTo>
                <a:lnTo>
                  <a:pt x="19482" y="3892"/>
                </a:lnTo>
                <a:lnTo>
                  <a:pt x="19413" y="3752"/>
                </a:lnTo>
                <a:lnTo>
                  <a:pt x="19447" y="3684"/>
                </a:lnTo>
                <a:lnTo>
                  <a:pt x="19318" y="3404"/>
                </a:lnTo>
                <a:lnTo>
                  <a:pt x="19242" y="3404"/>
                </a:lnTo>
                <a:lnTo>
                  <a:pt x="19162" y="3080"/>
                </a:lnTo>
                <a:lnTo>
                  <a:pt x="19260" y="3080"/>
                </a:lnTo>
                <a:lnTo>
                  <a:pt x="19285" y="3130"/>
                </a:lnTo>
                <a:lnTo>
                  <a:pt x="19322" y="3130"/>
                </a:lnTo>
                <a:lnTo>
                  <a:pt x="19322" y="3040"/>
                </a:lnTo>
                <a:lnTo>
                  <a:pt x="19512" y="3040"/>
                </a:lnTo>
                <a:lnTo>
                  <a:pt x="19659" y="2742"/>
                </a:lnTo>
                <a:lnTo>
                  <a:pt x="19799" y="2777"/>
                </a:lnTo>
                <a:lnTo>
                  <a:pt x="19802" y="2714"/>
                </a:lnTo>
                <a:lnTo>
                  <a:pt x="19539" y="2454"/>
                </a:lnTo>
                <a:lnTo>
                  <a:pt x="19587" y="2363"/>
                </a:lnTo>
                <a:lnTo>
                  <a:pt x="19516" y="2261"/>
                </a:lnTo>
                <a:lnTo>
                  <a:pt x="19550" y="2223"/>
                </a:lnTo>
                <a:lnTo>
                  <a:pt x="19649" y="2318"/>
                </a:lnTo>
                <a:lnTo>
                  <a:pt x="19702" y="2293"/>
                </a:lnTo>
                <a:lnTo>
                  <a:pt x="19992" y="2481"/>
                </a:lnTo>
                <a:lnTo>
                  <a:pt x="20045" y="2406"/>
                </a:lnTo>
                <a:lnTo>
                  <a:pt x="19962" y="2303"/>
                </a:lnTo>
                <a:lnTo>
                  <a:pt x="20002" y="2281"/>
                </a:lnTo>
                <a:lnTo>
                  <a:pt x="19978" y="2185"/>
                </a:lnTo>
                <a:lnTo>
                  <a:pt x="19758" y="2037"/>
                </a:lnTo>
                <a:lnTo>
                  <a:pt x="19645" y="2037"/>
                </a:lnTo>
                <a:lnTo>
                  <a:pt x="18917" y="1704"/>
                </a:lnTo>
                <a:lnTo>
                  <a:pt x="18645" y="1656"/>
                </a:lnTo>
                <a:lnTo>
                  <a:pt x="18705" y="1757"/>
                </a:lnTo>
                <a:lnTo>
                  <a:pt x="18679" y="1807"/>
                </a:lnTo>
                <a:lnTo>
                  <a:pt x="18507" y="1674"/>
                </a:lnTo>
                <a:lnTo>
                  <a:pt x="18055" y="1674"/>
                </a:lnTo>
                <a:lnTo>
                  <a:pt x="18004" y="1574"/>
                </a:lnTo>
                <a:lnTo>
                  <a:pt x="17666" y="1559"/>
                </a:lnTo>
                <a:lnTo>
                  <a:pt x="17416" y="1451"/>
                </a:lnTo>
                <a:lnTo>
                  <a:pt x="17416" y="1391"/>
                </a:lnTo>
                <a:lnTo>
                  <a:pt x="16909" y="1300"/>
                </a:lnTo>
                <a:lnTo>
                  <a:pt x="16938" y="1483"/>
                </a:lnTo>
                <a:lnTo>
                  <a:pt x="16577" y="1413"/>
                </a:lnTo>
                <a:lnTo>
                  <a:pt x="16577" y="1574"/>
                </a:lnTo>
                <a:lnTo>
                  <a:pt x="16259" y="1185"/>
                </a:lnTo>
                <a:lnTo>
                  <a:pt x="16022" y="1185"/>
                </a:lnTo>
                <a:lnTo>
                  <a:pt x="16022" y="1283"/>
                </a:lnTo>
                <a:lnTo>
                  <a:pt x="15758" y="1213"/>
                </a:lnTo>
                <a:lnTo>
                  <a:pt x="15405" y="1170"/>
                </a:lnTo>
                <a:lnTo>
                  <a:pt x="15168" y="1293"/>
                </a:lnTo>
                <a:lnTo>
                  <a:pt x="15168" y="1260"/>
                </a:lnTo>
                <a:lnTo>
                  <a:pt x="15386" y="1030"/>
                </a:lnTo>
                <a:lnTo>
                  <a:pt x="15386" y="970"/>
                </a:lnTo>
                <a:lnTo>
                  <a:pt x="15264" y="834"/>
                </a:lnTo>
                <a:lnTo>
                  <a:pt x="15002" y="834"/>
                </a:lnTo>
                <a:lnTo>
                  <a:pt x="15002" y="777"/>
                </a:lnTo>
                <a:lnTo>
                  <a:pt x="14889" y="777"/>
                </a:lnTo>
                <a:lnTo>
                  <a:pt x="14889" y="721"/>
                </a:lnTo>
                <a:lnTo>
                  <a:pt x="14720" y="721"/>
                </a:lnTo>
                <a:close/>
                <a:moveTo>
                  <a:pt x="5171" y="802"/>
                </a:moveTo>
                <a:lnTo>
                  <a:pt x="5171" y="942"/>
                </a:lnTo>
                <a:lnTo>
                  <a:pt x="5259" y="942"/>
                </a:lnTo>
                <a:cubicBezTo>
                  <a:pt x="5259" y="942"/>
                  <a:pt x="5259" y="1002"/>
                  <a:pt x="5259" y="1002"/>
                </a:cubicBezTo>
                <a:lnTo>
                  <a:pt x="5416" y="1002"/>
                </a:lnTo>
                <a:lnTo>
                  <a:pt x="5491" y="1067"/>
                </a:lnTo>
                <a:lnTo>
                  <a:pt x="5591" y="965"/>
                </a:lnTo>
                <a:lnTo>
                  <a:pt x="5480" y="965"/>
                </a:lnTo>
                <a:lnTo>
                  <a:pt x="5480" y="802"/>
                </a:lnTo>
                <a:lnTo>
                  <a:pt x="5171" y="802"/>
                </a:lnTo>
                <a:close/>
                <a:moveTo>
                  <a:pt x="13078" y="802"/>
                </a:moveTo>
                <a:lnTo>
                  <a:pt x="13067" y="824"/>
                </a:lnTo>
                <a:lnTo>
                  <a:pt x="12852" y="824"/>
                </a:lnTo>
                <a:lnTo>
                  <a:pt x="12637" y="1030"/>
                </a:lnTo>
                <a:lnTo>
                  <a:pt x="12514" y="1406"/>
                </a:lnTo>
                <a:lnTo>
                  <a:pt x="12546" y="1541"/>
                </a:lnTo>
                <a:cubicBezTo>
                  <a:pt x="12546" y="1541"/>
                  <a:pt x="12685" y="1596"/>
                  <a:pt x="12685" y="1596"/>
                </a:cubicBezTo>
                <a:lnTo>
                  <a:pt x="12860" y="1621"/>
                </a:lnTo>
                <a:lnTo>
                  <a:pt x="12871" y="1546"/>
                </a:lnTo>
                <a:lnTo>
                  <a:pt x="12738" y="1368"/>
                </a:lnTo>
                <a:lnTo>
                  <a:pt x="12871" y="1060"/>
                </a:lnTo>
                <a:lnTo>
                  <a:pt x="13216" y="882"/>
                </a:lnTo>
                <a:lnTo>
                  <a:pt x="13216" y="802"/>
                </a:lnTo>
                <a:lnTo>
                  <a:pt x="13078" y="802"/>
                </a:lnTo>
                <a:close/>
                <a:moveTo>
                  <a:pt x="16462" y="882"/>
                </a:moveTo>
                <a:lnTo>
                  <a:pt x="16473" y="985"/>
                </a:lnTo>
                <a:cubicBezTo>
                  <a:pt x="16473" y="985"/>
                  <a:pt x="16628" y="1065"/>
                  <a:pt x="16628" y="1065"/>
                </a:cubicBezTo>
                <a:lnTo>
                  <a:pt x="16856" y="1012"/>
                </a:lnTo>
                <a:lnTo>
                  <a:pt x="16856" y="934"/>
                </a:lnTo>
                <a:lnTo>
                  <a:pt x="16462" y="882"/>
                </a:lnTo>
                <a:close/>
                <a:moveTo>
                  <a:pt x="16936" y="962"/>
                </a:moveTo>
                <a:lnTo>
                  <a:pt x="16936" y="1012"/>
                </a:lnTo>
                <a:lnTo>
                  <a:pt x="17170" y="1052"/>
                </a:lnTo>
                <a:cubicBezTo>
                  <a:pt x="17170" y="1052"/>
                  <a:pt x="17170" y="962"/>
                  <a:pt x="17170" y="962"/>
                </a:cubicBezTo>
                <a:lnTo>
                  <a:pt x="16936" y="962"/>
                </a:lnTo>
                <a:close/>
                <a:moveTo>
                  <a:pt x="4050" y="1042"/>
                </a:moveTo>
                <a:lnTo>
                  <a:pt x="4050" y="1143"/>
                </a:lnTo>
                <a:lnTo>
                  <a:pt x="3829" y="1338"/>
                </a:lnTo>
                <a:lnTo>
                  <a:pt x="3898" y="1458"/>
                </a:lnTo>
                <a:cubicBezTo>
                  <a:pt x="3898" y="1458"/>
                  <a:pt x="4033" y="1458"/>
                  <a:pt x="4033" y="1458"/>
                </a:cubicBezTo>
                <a:lnTo>
                  <a:pt x="4192" y="1338"/>
                </a:lnTo>
                <a:lnTo>
                  <a:pt x="4192" y="1398"/>
                </a:lnTo>
                <a:lnTo>
                  <a:pt x="4142" y="1498"/>
                </a:lnTo>
                <a:lnTo>
                  <a:pt x="4098" y="1498"/>
                </a:lnTo>
                <a:lnTo>
                  <a:pt x="4098" y="1536"/>
                </a:lnTo>
                <a:lnTo>
                  <a:pt x="4298" y="1536"/>
                </a:lnTo>
                <a:lnTo>
                  <a:pt x="4353" y="1649"/>
                </a:lnTo>
                <a:lnTo>
                  <a:pt x="4109" y="1649"/>
                </a:lnTo>
                <a:lnTo>
                  <a:pt x="4109" y="1712"/>
                </a:lnTo>
                <a:lnTo>
                  <a:pt x="4205" y="1712"/>
                </a:lnTo>
                <a:lnTo>
                  <a:pt x="4205" y="1747"/>
                </a:lnTo>
                <a:lnTo>
                  <a:pt x="4176" y="1807"/>
                </a:lnTo>
                <a:lnTo>
                  <a:pt x="4176" y="1839"/>
                </a:lnTo>
                <a:lnTo>
                  <a:pt x="4298" y="1839"/>
                </a:lnTo>
                <a:lnTo>
                  <a:pt x="4580" y="1702"/>
                </a:lnTo>
                <a:lnTo>
                  <a:pt x="4580" y="1749"/>
                </a:lnTo>
                <a:lnTo>
                  <a:pt x="4681" y="1819"/>
                </a:lnTo>
                <a:lnTo>
                  <a:pt x="4775" y="1799"/>
                </a:lnTo>
                <a:lnTo>
                  <a:pt x="4809" y="1676"/>
                </a:lnTo>
                <a:lnTo>
                  <a:pt x="4879" y="1702"/>
                </a:lnTo>
                <a:lnTo>
                  <a:pt x="4910" y="1631"/>
                </a:lnTo>
                <a:lnTo>
                  <a:pt x="4795" y="1493"/>
                </a:lnTo>
                <a:lnTo>
                  <a:pt x="4843" y="1426"/>
                </a:lnTo>
                <a:lnTo>
                  <a:pt x="4865" y="1265"/>
                </a:lnTo>
                <a:lnTo>
                  <a:pt x="4969" y="1205"/>
                </a:lnTo>
                <a:lnTo>
                  <a:pt x="4969" y="1135"/>
                </a:lnTo>
                <a:lnTo>
                  <a:pt x="4769" y="1193"/>
                </a:lnTo>
                <a:lnTo>
                  <a:pt x="4705" y="1403"/>
                </a:lnTo>
                <a:lnTo>
                  <a:pt x="4672" y="1386"/>
                </a:lnTo>
                <a:lnTo>
                  <a:pt x="4693" y="1283"/>
                </a:lnTo>
                <a:lnTo>
                  <a:pt x="4633" y="1223"/>
                </a:lnTo>
                <a:lnTo>
                  <a:pt x="4487" y="1230"/>
                </a:lnTo>
                <a:lnTo>
                  <a:pt x="4408" y="1070"/>
                </a:lnTo>
                <a:lnTo>
                  <a:pt x="4271" y="1070"/>
                </a:lnTo>
                <a:lnTo>
                  <a:pt x="4258" y="1042"/>
                </a:lnTo>
                <a:lnTo>
                  <a:pt x="4050" y="1042"/>
                </a:lnTo>
                <a:close/>
                <a:moveTo>
                  <a:pt x="5319" y="1042"/>
                </a:moveTo>
                <a:lnTo>
                  <a:pt x="4974" y="1253"/>
                </a:lnTo>
                <a:cubicBezTo>
                  <a:pt x="4974" y="1253"/>
                  <a:pt x="5016" y="1456"/>
                  <a:pt x="5042" y="1456"/>
                </a:cubicBezTo>
                <a:cubicBezTo>
                  <a:pt x="5067" y="1456"/>
                  <a:pt x="5271" y="1303"/>
                  <a:pt x="5271" y="1303"/>
                </a:cubicBezTo>
                <a:lnTo>
                  <a:pt x="5319" y="1042"/>
                </a:lnTo>
                <a:close/>
                <a:moveTo>
                  <a:pt x="5448" y="1122"/>
                </a:moveTo>
                <a:lnTo>
                  <a:pt x="5330" y="1386"/>
                </a:lnTo>
                <a:lnTo>
                  <a:pt x="5102" y="1616"/>
                </a:lnTo>
                <a:lnTo>
                  <a:pt x="5198" y="1722"/>
                </a:lnTo>
                <a:lnTo>
                  <a:pt x="5198" y="1862"/>
                </a:lnTo>
                <a:lnTo>
                  <a:pt x="5053" y="1862"/>
                </a:lnTo>
                <a:lnTo>
                  <a:pt x="5053" y="1666"/>
                </a:lnTo>
                <a:lnTo>
                  <a:pt x="4985" y="1666"/>
                </a:lnTo>
                <a:lnTo>
                  <a:pt x="4871" y="1895"/>
                </a:lnTo>
                <a:lnTo>
                  <a:pt x="4636" y="1895"/>
                </a:lnTo>
                <a:lnTo>
                  <a:pt x="4542" y="1807"/>
                </a:lnTo>
                <a:lnTo>
                  <a:pt x="4285" y="2010"/>
                </a:lnTo>
                <a:lnTo>
                  <a:pt x="4018" y="2010"/>
                </a:lnTo>
                <a:lnTo>
                  <a:pt x="4018" y="1895"/>
                </a:lnTo>
                <a:lnTo>
                  <a:pt x="4087" y="1895"/>
                </a:lnTo>
                <a:lnTo>
                  <a:pt x="4087" y="1777"/>
                </a:lnTo>
                <a:lnTo>
                  <a:pt x="3793" y="1644"/>
                </a:lnTo>
                <a:lnTo>
                  <a:pt x="3565" y="1566"/>
                </a:lnTo>
                <a:lnTo>
                  <a:pt x="3022" y="1777"/>
                </a:lnTo>
                <a:lnTo>
                  <a:pt x="2838" y="1697"/>
                </a:lnTo>
                <a:lnTo>
                  <a:pt x="2235" y="1426"/>
                </a:lnTo>
                <a:lnTo>
                  <a:pt x="1598" y="1812"/>
                </a:lnTo>
                <a:lnTo>
                  <a:pt x="1450" y="1812"/>
                </a:lnTo>
                <a:lnTo>
                  <a:pt x="1389" y="1869"/>
                </a:lnTo>
                <a:lnTo>
                  <a:pt x="1475" y="2108"/>
                </a:lnTo>
                <a:lnTo>
                  <a:pt x="1475" y="2205"/>
                </a:lnTo>
                <a:lnTo>
                  <a:pt x="1329" y="2205"/>
                </a:lnTo>
                <a:lnTo>
                  <a:pt x="1329" y="2093"/>
                </a:lnTo>
                <a:lnTo>
                  <a:pt x="1201" y="2093"/>
                </a:lnTo>
                <a:lnTo>
                  <a:pt x="1043" y="2205"/>
                </a:lnTo>
                <a:lnTo>
                  <a:pt x="1043" y="2438"/>
                </a:lnTo>
                <a:lnTo>
                  <a:pt x="1312" y="2361"/>
                </a:lnTo>
                <a:lnTo>
                  <a:pt x="1312" y="2514"/>
                </a:lnTo>
                <a:lnTo>
                  <a:pt x="773" y="2825"/>
                </a:lnTo>
                <a:lnTo>
                  <a:pt x="773" y="2930"/>
                </a:lnTo>
                <a:lnTo>
                  <a:pt x="694" y="2977"/>
                </a:lnTo>
                <a:lnTo>
                  <a:pt x="694" y="3098"/>
                </a:lnTo>
                <a:lnTo>
                  <a:pt x="825" y="3098"/>
                </a:lnTo>
                <a:lnTo>
                  <a:pt x="825" y="3175"/>
                </a:lnTo>
                <a:lnTo>
                  <a:pt x="747" y="3333"/>
                </a:lnTo>
                <a:lnTo>
                  <a:pt x="801" y="3333"/>
                </a:lnTo>
                <a:lnTo>
                  <a:pt x="942" y="3333"/>
                </a:lnTo>
                <a:lnTo>
                  <a:pt x="853" y="3441"/>
                </a:lnTo>
                <a:lnTo>
                  <a:pt x="0" y="3995"/>
                </a:lnTo>
                <a:lnTo>
                  <a:pt x="0" y="4058"/>
                </a:lnTo>
                <a:lnTo>
                  <a:pt x="487" y="3820"/>
                </a:lnTo>
                <a:lnTo>
                  <a:pt x="487" y="3877"/>
                </a:lnTo>
                <a:lnTo>
                  <a:pt x="562" y="3877"/>
                </a:lnTo>
                <a:lnTo>
                  <a:pt x="562" y="3749"/>
                </a:lnTo>
                <a:lnTo>
                  <a:pt x="967" y="3469"/>
                </a:lnTo>
                <a:lnTo>
                  <a:pt x="1226" y="3251"/>
                </a:lnTo>
                <a:lnTo>
                  <a:pt x="1226" y="3160"/>
                </a:lnTo>
                <a:lnTo>
                  <a:pt x="1464" y="2965"/>
                </a:lnTo>
                <a:lnTo>
                  <a:pt x="1464" y="3028"/>
                </a:lnTo>
                <a:lnTo>
                  <a:pt x="1343" y="3153"/>
                </a:lnTo>
                <a:lnTo>
                  <a:pt x="1343" y="3216"/>
                </a:lnTo>
                <a:lnTo>
                  <a:pt x="1537" y="3090"/>
                </a:lnTo>
                <a:lnTo>
                  <a:pt x="1637" y="3090"/>
                </a:lnTo>
                <a:lnTo>
                  <a:pt x="1691" y="2982"/>
                </a:lnTo>
                <a:lnTo>
                  <a:pt x="1788" y="2982"/>
                </a:lnTo>
                <a:lnTo>
                  <a:pt x="1844" y="3093"/>
                </a:lnTo>
                <a:lnTo>
                  <a:pt x="2038" y="3093"/>
                </a:lnTo>
                <a:lnTo>
                  <a:pt x="2041" y="3100"/>
                </a:lnTo>
                <a:lnTo>
                  <a:pt x="2122" y="3263"/>
                </a:lnTo>
                <a:lnTo>
                  <a:pt x="2122" y="3363"/>
                </a:lnTo>
                <a:lnTo>
                  <a:pt x="2065" y="3491"/>
                </a:lnTo>
                <a:lnTo>
                  <a:pt x="2065" y="3847"/>
                </a:lnTo>
                <a:lnTo>
                  <a:pt x="2149" y="3847"/>
                </a:lnTo>
                <a:lnTo>
                  <a:pt x="2176" y="3749"/>
                </a:lnTo>
                <a:lnTo>
                  <a:pt x="2214" y="3749"/>
                </a:lnTo>
                <a:lnTo>
                  <a:pt x="2214" y="3932"/>
                </a:lnTo>
                <a:lnTo>
                  <a:pt x="2159" y="4058"/>
                </a:lnTo>
                <a:lnTo>
                  <a:pt x="2193" y="4233"/>
                </a:lnTo>
                <a:lnTo>
                  <a:pt x="2159" y="4416"/>
                </a:lnTo>
                <a:lnTo>
                  <a:pt x="2082" y="4416"/>
                </a:lnTo>
                <a:lnTo>
                  <a:pt x="2082" y="4584"/>
                </a:lnTo>
                <a:lnTo>
                  <a:pt x="2200" y="4825"/>
                </a:lnTo>
                <a:lnTo>
                  <a:pt x="2194" y="4845"/>
                </a:lnTo>
                <a:lnTo>
                  <a:pt x="2117" y="5153"/>
                </a:lnTo>
                <a:lnTo>
                  <a:pt x="1792" y="6093"/>
                </a:lnTo>
                <a:lnTo>
                  <a:pt x="1792" y="7098"/>
                </a:lnTo>
                <a:lnTo>
                  <a:pt x="1943" y="7404"/>
                </a:lnTo>
                <a:lnTo>
                  <a:pt x="1943" y="7414"/>
                </a:lnTo>
                <a:lnTo>
                  <a:pt x="1943" y="7848"/>
                </a:lnTo>
                <a:lnTo>
                  <a:pt x="2049" y="8066"/>
                </a:lnTo>
                <a:lnTo>
                  <a:pt x="2049" y="8186"/>
                </a:lnTo>
                <a:lnTo>
                  <a:pt x="1961" y="8186"/>
                </a:lnTo>
                <a:lnTo>
                  <a:pt x="1961" y="8256"/>
                </a:lnTo>
                <a:lnTo>
                  <a:pt x="2107" y="8550"/>
                </a:lnTo>
                <a:lnTo>
                  <a:pt x="2059" y="8650"/>
                </a:lnTo>
                <a:lnTo>
                  <a:pt x="2207" y="8951"/>
                </a:lnTo>
                <a:lnTo>
                  <a:pt x="2207" y="9021"/>
                </a:lnTo>
                <a:lnTo>
                  <a:pt x="2279" y="9021"/>
                </a:lnTo>
                <a:lnTo>
                  <a:pt x="2279" y="8790"/>
                </a:lnTo>
                <a:lnTo>
                  <a:pt x="2209" y="8645"/>
                </a:lnTo>
                <a:lnTo>
                  <a:pt x="2209" y="8439"/>
                </a:lnTo>
                <a:lnTo>
                  <a:pt x="2128" y="8003"/>
                </a:lnTo>
                <a:lnTo>
                  <a:pt x="2072" y="7808"/>
                </a:lnTo>
                <a:lnTo>
                  <a:pt x="2072" y="7547"/>
                </a:lnTo>
                <a:lnTo>
                  <a:pt x="2224" y="7695"/>
                </a:lnTo>
                <a:lnTo>
                  <a:pt x="2224" y="7948"/>
                </a:lnTo>
                <a:lnTo>
                  <a:pt x="2366" y="8362"/>
                </a:lnTo>
                <a:lnTo>
                  <a:pt x="2331" y="8452"/>
                </a:lnTo>
                <a:lnTo>
                  <a:pt x="2556" y="9021"/>
                </a:lnTo>
                <a:lnTo>
                  <a:pt x="2556" y="9344"/>
                </a:lnTo>
                <a:lnTo>
                  <a:pt x="2500" y="9344"/>
                </a:lnTo>
                <a:lnTo>
                  <a:pt x="2500" y="9442"/>
                </a:lnTo>
                <a:lnTo>
                  <a:pt x="2630" y="9705"/>
                </a:lnTo>
                <a:lnTo>
                  <a:pt x="2746" y="9705"/>
                </a:lnTo>
                <a:lnTo>
                  <a:pt x="3085" y="10144"/>
                </a:lnTo>
                <a:lnTo>
                  <a:pt x="3216" y="10004"/>
                </a:lnTo>
                <a:lnTo>
                  <a:pt x="3358" y="10292"/>
                </a:lnTo>
                <a:lnTo>
                  <a:pt x="3359" y="10294"/>
                </a:lnTo>
                <a:lnTo>
                  <a:pt x="3496" y="10467"/>
                </a:lnTo>
                <a:lnTo>
                  <a:pt x="3502" y="10467"/>
                </a:lnTo>
                <a:lnTo>
                  <a:pt x="3675" y="10467"/>
                </a:lnTo>
                <a:lnTo>
                  <a:pt x="3686" y="10467"/>
                </a:lnTo>
                <a:lnTo>
                  <a:pt x="3686" y="10580"/>
                </a:lnTo>
                <a:lnTo>
                  <a:pt x="3686" y="10650"/>
                </a:lnTo>
                <a:lnTo>
                  <a:pt x="3801" y="10883"/>
                </a:lnTo>
                <a:lnTo>
                  <a:pt x="3804" y="10891"/>
                </a:lnTo>
                <a:lnTo>
                  <a:pt x="3804" y="11076"/>
                </a:lnTo>
                <a:lnTo>
                  <a:pt x="3910" y="11295"/>
                </a:lnTo>
                <a:lnTo>
                  <a:pt x="3910" y="11352"/>
                </a:lnTo>
                <a:lnTo>
                  <a:pt x="3973" y="11478"/>
                </a:lnTo>
                <a:lnTo>
                  <a:pt x="3973" y="11375"/>
                </a:lnTo>
                <a:lnTo>
                  <a:pt x="3993" y="11375"/>
                </a:lnTo>
                <a:lnTo>
                  <a:pt x="4051" y="11375"/>
                </a:lnTo>
                <a:lnTo>
                  <a:pt x="4051" y="11478"/>
                </a:lnTo>
                <a:lnTo>
                  <a:pt x="4187" y="11478"/>
                </a:lnTo>
                <a:lnTo>
                  <a:pt x="4187" y="11337"/>
                </a:lnTo>
                <a:lnTo>
                  <a:pt x="4242" y="11222"/>
                </a:lnTo>
                <a:lnTo>
                  <a:pt x="4305" y="11350"/>
                </a:lnTo>
                <a:lnTo>
                  <a:pt x="4281" y="11397"/>
                </a:lnTo>
                <a:lnTo>
                  <a:pt x="4334" y="11505"/>
                </a:lnTo>
                <a:lnTo>
                  <a:pt x="4373" y="11585"/>
                </a:lnTo>
                <a:lnTo>
                  <a:pt x="4373" y="11748"/>
                </a:lnTo>
                <a:lnTo>
                  <a:pt x="4355" y="11786"/>
                </a:lnTo>
                <a:lnTo>
                  <a:pt x="4355" y="12104"/>
                </a:lnTo>
                <a:lnTo>
                  <a:pt x="4231" y="12357"/>
                </a:lnTo>
                <a:lnTo>
                  <a:pt x="4214" y="12390"/>
                </a:lnTo>
                <a:lnTo>
                  <a:pt x="4214" y="12460"/>
                </a:lnTo>
                <a:lnTo>
                  <a:pt x="4155" y="12518"/>
                </a:lnTo>
                <a:lnTo>
                  <a:pt x="4155" y="12658"/>
                </a:lnTo>
                <a:lnTo>
                  <a:pt x="4083" y="12801"/>
                </a:lnTo>
                <a:lnTo>
                  <a:pt x="4083" y="13049"/>
                </a:lnTo>
                <a:lnTo>
                  <a:pt x="4151" y="13187"/>
                </a:lnTo>
                <a:lnTo>
                  <a:pt x="4151" y="13227"/>
                </a:lnTo>
                <a:lnTo>
                  <a:pt x="4132" y="13265"/>
                </a:lnTo>
                <a:lnTo>
                  <a:pt x="4077" y="13378"/>
                </a:lnTo>
                <a:lnTo>
                  <a:pt x="4077" y="13480"/>
                </a:lnTo>
                <a:lnTo>
                  <a:pt x="4129" y="13588"/>
                </a:lnTo>
                <a:lnTo>
                  <a:pt x="4129" y="13631"/>
                </a:lnTo>
                <a:lnTo>
                  <a:pt x="4092" y="13631"/>
                </a:lnTo>
                <a:lnTo>
                  <a:pt x="4092" y="13686"/>
                </a:lnTo>
                <a:lnTo>
                  <a:pt x="4198" y="13809"/>
                </a:lnTo>
                <a:lnTo>
                  <a:pt x="4251" y="14019"/>
                </a:lnTo>
                <a:lnTo>
                  <a:pt x="4482" y="14842"/>
                </a:lnTo>
                <a:lnTo>
                  <a:pt x="4482" y="14969"/>
                </a:lnTo>
                <a:lnTo>
                  <a:pt x="4836" y="15441"/>
                </a:lnTo>
                <a:lnTo>
                  <a:pt x="4836" y="15536"/>
                </a:lnTo>
                <a:lnTo>
                  <a:pt x="4928" y="15649"/>
                </a:lnTo>
                <a:lnTo>
                  <a:pt x="4931" y="15651"/>
                </a:lnTo>
                <a:lnTo>
                  <a:pt x="4971" y="16100"/>
                </a:lnTo>
                <a:lnTo>
                  <a:pt x="4971" y="17346"/>
                </a:lnTo>
                <a:lnTo>
                  <a:pt x="5007" y="17418"/>
                </a:lnTo>
                <a:lnTo>
                  <a:pt x="5007" y="17534"/>
                </a:lnTo>
                <a:lnTo>
                  <a:pt x="4979" y="17591"/>
                </a:lnTo>
                <a:lnTo>
                  <a:pt x="4979" y="17679"/>
                </a:lnTo>
                <a:lnTo>
                  <a:pt x="5045" y="17967"/>
                </a:lnTo>
                <a:cubicBezTo>
                  <a:pt x="5045" y="17967"/>
                  <a:pt x="5055" y="18605"/>
                  <a:pt x="5045" y="18624"/>
                </a:cubicBezTo>
                <a:cubicBezTo>
                  <a:pt x="5036" y="18643"/>
                  <a:pt x="5008" y="18624"/>
                  <a:pt x="5008" y="18624"/>
                </a:cubicBezTo>
                <a:lnTo>
                  <a:pt x="5008" y="18702"/>
                </a:lnTo>
                <a:lnTo>
                  <a:pt x="5077" y="19013"/>
                </a:lnTo>
                <a:lnTo>
                  <a:pt x="5077" y="19321"/>
                </a:lnTo>
                <a:lnTo>
                  <a:pt x="5110" y="19386"/>
                </a:lnTo>
                <a:lnTo>
                  <a:pt x="5110" y="19689"/>
                </a:lnTo>
                <a:lnTo>
                  <a:pt x="5163" y="19689"/>
                </a:lnTo>
                <a:lnTo>
                  <a:pt x="5163" y="19414"/>
                </a:lnTo>
                <a:lnTo>
                  <a:pt x="5189" y="19451"/>
                </a:lnTo>
                <a:lnTo>
                  <a:pt x="5248" y="20028"/>
                </a:lnTo>
                <a:lnTo>
                  <a:pt x="5218" y="20028"/>
                </a:lnTo>
                <a:lnTo>
                  <a:pt x="5191" y="19867"/>
                </a:lnTo>
                <a:lnTo>
                  <a:pt x="5149" y="19857"/>
                </a:lnTo>
                <a:lnTo>
                  <a:pt x="5175" y="20055"/>
                </a:lnTo>
                <a:lnTo>
                  <a:pt x="5142" y="20191"/>
                </a:lnTo>
                <a:lnTo>
                  <a:pt x="5175" y="20276"/>
                </a:lnTo>
                <a:lnTo>
                  <a:pt x="5255" y="20276"/>
                </a:lnTo>
                <a:lnTo>
                  <a:pt x="5255" y="20401"/>
                </a:lnTo>
                <a:lnTo>
                  <a:pt x="5202" y="20401"/>
                </a:lnTo>
                <a:lnTo>
                  <a:pt x="5308" y="20870"/>
                </a:lnTo>
                <a:lnTo>
                  <a:pt x="5354" y="20870"/>
                </a:lnTo>
                <a:lnTo>
                  <a:pt x="5354" y="20973"/>
                </a:lnTo>
                <a:lnTo>
                  <a:pt x="5467" y="21221"/>
                </a:lnTo>
                <a:lnTo>
                  <a:pt x="5566" y="21366"/>
                </a:lnTo>
                <a:lnTo>
                  <a:pt x="5852" y="21552"/>
                </a:lnTo>
                <a:lnTo>
                  <a:pt x="5923" y="21600"/>
                </a:lnTo>
                <a:lnTo>
                  <a:pt x="6071" y="21514"/>
                </a:lnTo>
                <a:lnTo>
                  <a:pt x="6071" y="21449"/>
                </a:lnTo>
                <a:lnTo>
                  <a:pt x="6013" y="21449"/>
                </a:lnTo>
                <a:lnTo>
                  <a:pt x="5782" y="21131"/>
                </a:lnTo>
                <a:lnTo>
                  <a:pt x="5736" y="21131"/>
                </a:lnTo>
                <a:lnTo>
                  <a:pt x="5736" y="21076"/>
                </a:lnTo>
                <a:lnTo>
                  <a:pt x="5755" y="21038"/>
                </a:lnTo>
                <a:lnTo>
                  <a:pt x="5686" y="20802"/>
                </a:lnTo>
                <a:lnTo>
                  <a:pt x="5686" y="20742"/>
                </a:lnTo>
                <a:lnTo>
                  <a:pt x="5736" y="20742"/>
                </a:lnTo>
                <a:lnTo>
                  <a:pt x="5736" y="20574"/>
                </a:lnTo>
                <a:lnTo>
                  <a:pt x="5812" y="20421"/>
                </a:lnTo>
                <a:lnTo>
                  <a:pt x="5812" y="20278"/>
                </a:lnTo>
                <a:lnTo>
                  <a:pt x="5720" y="20278"/>
                </a:lnTo>
                <a:lnTo>
                  <a:pt x="5644" y="20126"/>
                </a:lnTo>
                <a:lnTo>
                  <a:pt x="5644" y="19980"/>
                </a:lnTo>
                <a:lnTo>
                  <a:pt x="5723" y="19980"/>
                </a:lnTo>
                <a:lnTo>
                  <a:pt x="5723" y="19647"/>
                </a:lnTo>
                <a:lnTo>
                  <a:pt x="5768" y="19647"/>
                </a:lnTo>
                <a:lnTo>
                  <a:pt x="5768" y="19484"/>
                </a:lnTo>
                <a:lnTo>
                  <a:pt x="5688" y="19484"/>
                </a:lnTo>
                <a:lnTo>
                  <a:pt x="5618" y="19341"/>
                </a:lnTo>
                <a:lnTo>
                  <a:pt x="5618" y="19241"/>
                </a:lnTo>
                <a:lnTo>
                  <a:pt x="5762" y="19349"/>
                </a:lnTo>
                <a:lnTo>
                  <a:pt x="5821" y="19226"/>
                </a:lnTo>
                <a:lnTo>
                  <a:pt x="5821" y="19053"/>
                </a:lnTo>
                <a:lnTo>
                  <a:pt x="5783" y="18978"/>
                </a:lnTo>
                <a:lnTo>
                  <a:pt x="5783" y="18885"/>
                </a:lnTo>
                <a:lnTo>
                  <a:pt x="5836" y="18993"/>
                </a:lnTo>
                <a:lnTo>
                  <a:pt x="6082" y="18835"/>
                </a:lnTo>
                <a:lnTo>
                  <a:pt x="6082" y="18732"/>
                </a:lnTo>
                <a:lnTo>
                  <a:pt x="6110" y="18672"/>
                </a:lnTo>
                <a:lnTo>
                  <a:pt x="6110" y="18534"/>
                </a:lnTo>
                <a:lnTo>
                  <a:pt x="6047" y="18534"/>
                </a:lnTo>
                <a:lnTo>
                  <a:pt x="6047" y="18393"/>
                </a:lnTo>
                <a:lnTo>
                  <a:pt x="5949" y="18193"/>
                </a:lnTo>
                <a:lnTo>
                  <a:pt x="5965" y="18160"/>
                </a:lnTo>
                <a:lnTo>
                  <a:pt x="5972" y="18143"/>
                </a:lnTo>
                <a:lnTo>
                  <a:pt x="6078" y="18358"/>
                </a:lnTo>
                <a:lnTo>
                  <a:pt x="6204" y="18358"/>
                </a:lnTo>
                <a:lnTo>
                  <a:pt x="6290" y="18185"/>
                </a:lnTo>
                <a:lnTo>
                  <a:pt x="6324" y="18118"/>
                </a:lnTo>
                <a:lnTo>
                  <a:pt x="6324" y="17875"/>
                </a:lnTo>
                <a:lnTo>
                  <a:pt x="6423" y="17672"/>
                </a:lnTo>
                <a:lnTo>
                  <a:pt x="6423" y="17471"/>
                </a:lnTo>
                <a:lnTo>
                  <a:pt x="6525" y="17268"/>
                </a:lnTo>
                <a:lnTo>
                  <a:pt x="6525" y="17145"/>
                </a:lnTo>
                <a:lnTo>
                  <a:pt x="6493" y="17080"/>
                </a:lnTo>
                <a:lnTo>
                  <a:pt x="6493" y="16784"/>
                </a:lnTo>
                <a:lnTo>
                  <a:pt x="6525" y="16784"/>
                </a:lnTo>
                <a:lnTo>
                  <a:pt x="6726" y="16376"/>
                </a:lnTo>
                <a:lnTo>
                  <a:pt x="6932" y="16376"/>
                </a:lnTo>
                <a:lnTo>
                  <a:pt x="6932" y="16293"/>
                </a:lnTo>
                <a:lnTo>
                  <a:pt x="6987" y="16293"/>
                </a:lnTo>
                <a:lnTo>
                  <a:pt x="7065" y="15844"/>
                </a:lnTo>
                <a:lnTo>
                  <a:pt x="7065" y="15619"/>
                </a:lnTo>
                <a:lnTo>
                  <a:pt x="7088" y="15619"/>
                </a:lnTo>
                <a:lnTo>
                  <a:pt x="7088" y="14766"/>
                </a:lnTo>
                <a:lnTo>
                  <a:pt x="7128" y="14766"/>
                </a:lnTo>
                <a:lnTo>
                  <a:pt x="7216" y="14425"/>
                </a:lnTo>
                <a:lnTo>
                  <a:pt x="7264" y="14425"/>
                </a:lnTo>
                <a:lnTo>
                  <a:pt x="7364" y="14222"/>
                </a:lnTo>
                <a:lnTo>
                  <a:pt x="7364" y="13781"/>
                </a:lnTo>
                <a:lnTo>
                  <a:pt x="7314" y="13495"/>
                </a:lnTo>
                <a:cubicBezTo>
                  <a:pt x="7314" y="13495"/>
                  <a:pt x="7211" y="13495"/>
                  <a:pt x="7211" y="13495"/>
                </a:cubicBezTo>
                <a:lnTo>
                  <a:pt x="7013" y="13094"/>
                </a:lnTo>
                <a:lnTo>
                  <a:pt x="6847" y="13094"/>
                </a:lnTo>
                <a:lnTo>
                  <a:pt x="6749" y="13049"/>
                </a:lnTo>
                <a:lnTo>
                  <a:pt x="6663" y="13182"/>
                </a:lnTo>
                <a:lnTo>
                  <a:pt x="6663" y="13004"/>
                </a:lnTo>
                <a:lnTo>
                  <a:pt x="6464" y="12784"/>
                </a:lnTo>
                <a:lnTo>
                  <a:pt x="6403" y="12909"/>
                </a:lnTo>
                <a:lnTo>
                  <a:pt x="6361" y="12909"/>
                </a:lnTo>
                <a:lnTo>
                  <a:pt x="6409" y="12718"/>
                </a:lnTo>
                <a:lnTo>
                  <a:pt x="6409" y="12661"/>
                </a:lnTo>
                <a:lnTo>
                  <a:pt x="6271" y="12661"/>
                </a:lnTo>
                <a:lnTo>
                  <a:pt x="6222" y="12784"/>
                </a:lnTo>
                <a:lnTo>
                  <a:pt x="6195" y="12741"/>
                </a:lnTo>
                <a:lnTo>
                  <a:pt x="6284" y="12503"/>
                </a:lnTo>
                <a:lnTo>
                  <a:pt x="6284" y="12357"/>
                </a:lnTo>
                <a:lnTo>
                  <a:pt x="6238" y="12357"/>
                </a:lnTo>
                <a:lnTo>
                  <a:pt x="6196" y="12011"/>
                </a:lnTo>
                <a:lnTo>
                  <a:pt x="6183" y="11984"/>
                </a:lnTo>
                <a:lnTo>
                  <a:pt x="6176" y="11969"/>
                </a:lnTo>
                <a:lnTo>
                  <a:pt x="6084" y="11781"/>
                </a:lnTo>
                <a:lnTo>
                  <a:pt x="6020" y="11738"/>
                </a:lnTo>
                <a:lnTo>
                  <a:pt x="5965" y="11698"/>
                </a:lnTo>
                <a:lnTo>
                  <a:pt x="5784" y="11698"/>
                </a:lnTo>
                <a:lnTo>
                  <a:pt x="5781" y="11688"/>
                </a:lnTo>
                <a:lnTo>
                  <a:pt x="5609" y="11305"/>
                </a:lnTo>
                <a:lnTo>
                  <a:pt x="5591" y="11305"/>
                </a:lnTo>
                <a:lnTo>
                  <a:pt x="5527" y="11305"/>
                </a:lnTo>
                <a:lnTo>
                  <a:pt x="5527" y="11132"/>
                </a:lnTo>
                <a:lnTo>
                  <a:pt x="5419" y="10914"/>
                </a:lnTo>
                <a:lnTo>
                  <a:pt x="5314" y="10914"/>
                </a:lnTo>
                <a:lnTo>
                  <a:pt x="5271" y="11004"/>
                </a:lnTo>
                <a:lnTo>
                  <a:pt x="5195" y="11004"/>
                </a:lnTo>
                <a:lnTo>
                  <a:pt x="5168" y="10949"/>
                </a:lnTo>
                <a:lnTo>
                  <a:pt x="5022" y="10949"/>
                </a:lnTo>
                <a:lnTo>
                  <a:pt x="5022" y="10841"/>
                </a:lnTo>
                <a:lnTo>
                  <a:pt x="4934" y="10841"/>
                </a:lnTo>
                <a:lnTo>
                  <a:pt x="4915" y="10700"/>
                </a:lnTo>
                <a:lnTo>
                  <a:pt x="4884" y="10700"/>
                </a:lnTo>
                <a:lnTo>
                  <a:pt x="4884" y="10813"/>
                </a:lnTo>
                <a:lnTo>
                  <a:pt x="4809" y="10936"/>
                </a:lnTo>
                <a:lnTo>
                  <a:pt x="4848" y="11039"/>
                </a:lnTo>
                <a:lnTo>
                  <a:pt x="4836" y="11197"/>
                </a:lnTo>
                <a:lnTo>
                  <a:pt x="4801" y="11219"/>
                </a:lnTo>
                <a:lnTo>
                  <a:pt x="4751" y="11079"/>
                </a:lnTo>
                <a:lnTo>
                  <a:pt x="4780" y="10954"/>
                </a:lnTo>
                <a:lnTo>
                  <a:pt x="4764" y="10838"/>
                </a:lnTo>
                <a:lnTo>
                  <a:pt x="4762" y="10823"/>
                </a:lnTo>
                <a:lnTo>
                  <a:pt x="4838" y="10716"/>
                </a:lnTo>
                <a:lnTo>
                  <a:pt x="4806" y="10620"/>
                </a:lnTo>
                <a:lnTo>
                  <a:pt x="4665" y="10846"/>
                </a:lnTo>
                <a:lnTo>
                  <a:pt x="4567" y="10846"/>
                </a:lnTo>
                <a:lnTo>
                  <a:pt x="4496" y="10989"/>
                </a:lnTo>
                <a:lnTo>
                  <a:pt x="4496" y="11117"/>
                </a:lnTo>
                <a:lnTo>
                  <a:pt x="4404" y="11307"/>
                </a:lnTo>
                <a:lnTo>
                  <a:pt x="4393" y="11285"/>
                </a:lnTo>
                <a:lnTo>
                  <a:pt x="4314" y="11124"/>
                </a:lnTo>
                <a:lnTo>
                  <a:pt x="4227" y="11114"/>
                </a:lnTo>
                <a:lnTo>
                  <a:pt x="4104" y="11257"/>
                </a:lnTo>
                <a:lnTo>
                  <a:pt x="4007" y="11064"/>
                </a:lnTo>
                <a:lnTo>
                  <a:pt x="3938" y="10926"/>
                </a:lnTo>
                <a:lnTo>
                  <a:pt x="3935" y="10921"/>
                </a:lnTo>
                <a:lnTo>
                  <a:pt x="3935" y="10695"/>
                </a:lnTo>
                <a:lnTo>
                  <a:pt x="3975" y="10658"/>
                </a:lnTo>
                <a:lnTo>
                  <a:pt x="3975" y="10420"/>
                </a:lnTo>
                <a:lnTo>
                  <a:pt x="4003" y="10362"/>
                </a:lnTo>
                <a:lnTo>
                  <a:pt x="4003" y="10284"/>
                </a:lnTo>
                <a:lnTo>
                  <a:pt x="4003" y="10182"/>
                </a:lnTo>
                <a:lnTo>
                  <a:pt x="3972" y="10116"/>
                </a:lnTo>
                <a:lnTo>
                  <a:pt x="3674" y="10116"/>
                </a:lnTo>
                <a:lnTo>
                  <a:pt x="3632" y="10116"/>
                </a:lnTo>
                <a:lnTo>
                  <a:pt x="3632" y="10079"/>
                </a:lnTo>
                <a:lnTo>
                  <a:pt x="3632" y="10031"/>
                </a:lnTo>
                <a:lnTo>
                  <a:pt x="3701" y="9891"/>
                </a:lnTo>
                <a:lnTo>
                  <a:pt x="3736" y="9705"/>
                </a:lnTo>
                <a:lnTo>
                  <a:pt x="3770" y="9532"/>
                </a:lnTo>
                <a:lnTo>
                  <a:pt x="3770" y="9410"/>
                </a:lnTo>
                <a:lnTo>
                  <a:pt x="3831" y="9284"/>
                </a:lnTo>
                <a:lnTo>
                  <a:pt x="3834" y="9181"/>
                </a:lnTo>
                <a:lnTo>
                  <a:pt x="3712" y="9181"/>
                </a:lnTo>
                <a:lnTo>
                  <a:pt x="3562" y="9242"/>
                </a:lnTo>
                <a:lnTo>
                  <a:pt x="3562" y="9442"/>
                </a:lnTo>
                <a:lnTo>
                  <a:pt x="3482" y="9610"/>
                </a:lnTo>
                <a:lnTo>
                  <a:pt x="3382" y="9610"/>
                </a:lnTo>
                <a:lnTo>
                  <a:pt x="3382" y="9673"/>
                </a:lnTo>
                <a:lnTo>
                  <a:pt x="3263" y="9718"/>
                </a:lnTo>
                <a:lnTo>
                  <a:pt x="3242" y="9675"/>
                </a:lnTo>
                <a:lnTo>
                  <a:pt x="3171" y="9675"/>
                </a:lnTo>
                <a:lnTo>
                  <a:pt x="3092" y="9176"/>
                </a:lnTo>
                <a:lnTo>
                  <a:pt x="3092" y="8983"/>
                </a:lnTo>
                <a:lnTo>
                  <a:pt x="3178" y="8507"/>
                </a:lnTo>
                <a:lnTo>
                  <a:pt x="3180" y="8492"/>
                </a:lnTo>
                <a:lnTo>
                  <a:pt x="3180" y="8249"/>
                </a:lnTo>
                <a:lnTo>
                  <a:pt x="3279" y="8048"/>
                </a:lnTo>
                <a:lnTo>
                  <a:pt x="3530" y="7838"/>
                </a:lnTo>
                <a:lnTo>
                  <a:pt x="3664" y="7968"/>
                </a:lnTo>
                <a:lnTo>
                  <a:pt x="3738" y="7893"/>
                </a:lnTo>
                <a:lnTo>
                  <a:pt x="3775" y="7951"/>
                </a:lnTo>
                <a:lnTo>
                  <a:pt x="3797" y="7908"/>
                </a:lnTo>
                <a:lnTo>
                  <a:pt x="3760" y="7813"/>
                </a:lnTo>
                <a:lnTo>
                  <a:pt x="3831" y="7758"/>
                </a:lnTo>
                <a:lnTo>
                  <a:pt x="4020" y="7758"/>
                </a:lnTo>
                <a:lnTo>
                  <a:pt x="4061" y="7840"/>
                </a:lnTo>
                <a:lnTo>
                  <a:pt x="4110" y="7840"/>
                </a:lnTo>
                <a:lnTo>
                  <a:pt x="4130" y="7798"/>
                </a:lnTo>
                <a:lnTo>
                  <a:pt x="4174" y="7798"/>
                </a:lnTo>
                <a:lnTo>
                  <a:pt x="4235" y="7921"/>
                </a:lnTo>
                <a:lnTo>
                  <a:pt x="4235" y="8043"/>
                </a:lnTo>
                <a:lnTo>
                  <a:pt x="4182" y="8151"/>
                </a:lnTo>
                <a:lnTo>
                  <a:pt x="4182" y="8342"/>
                </a:lnTo>
                <a:lnTo>
                  <a:pt x="4264" y="8615"/>
                </a:lnTo>
                <a:lnTo>
                  <a:pt x="4306" y="8615"/>
                </a:lnTo>
                <a:lnTo>
                  <a:pt x="4357" y="8314"/>
                </a:lnTo>
                <a:lnTo>
                  <a:pt x="4357" y="8021"/>
                </a:lnTo>
                <a:lnTo>
                  <a:pt x="4311" y="7778"/>
                </a:lnTo>
                <a:lnTo>
                  <a:pt x="4429" y="7434"/>
                </a:lnTo>
                <a:lnTo>
                  <a:pt x="4456" y="7434"/>
                </a:lnTo>
                <a:lnTo>
                  <a:pt x="4580" y="7181"/>
                </a:lnTo>
                <a:lnTo>
                  <a:pt x="4647" y="7181"/>
                </a:lnTo>
                <a:lnTo>
                  <a:pt x="4702" y="7071"/>
                </a:lnTo>
                <a:lnTo>
                  <a:pt x="4779" y="7071"/>
                </a:lnTo>
                <a:lnTo>
                  <a:pt x="4779" y="6935"/>
                </a:lnTo>
                <a:lnTo>
                  <a:pt x="4822" y="6845"/>
                </a:lnTo>
                <a:lnTo>
                  <a:pt x="4822" y="6517"/>
                </a:lnTo>
                <a:lnTo>
                  <a:pt x="4854" y="6452"/>
                </a:lnTo>
                <a:lnTo>
                  <a:pt x="4880" y="6514"/>
                </a:lnTo>
                <a:lnTo>
                  <a:pt x="4859" y="6592"/>
                </a:lnTo>
                <a:lnTo>
                  <a:pt x="4880" y="6612"/>
                </a:lnTo>
                <a:lnTo>
                  <a:pt x="4963" y="6439"/>
                </a:lnTo>
                <a:lnTo>
                  <a:pt x="4955" y="6331"/>
                </a:lnTo>
                <a:lnTo>
                  <a:pt x="4990" y="6331"/>
                </a:lnTo>
                <a:lnTo>
                  <a:pt x="5089" y="6128"/>
                </a:lnTo>
                <a:lnTo>
                  <a:pt x="5089" y="6031"/>
                </a:lnTo>
                <a:lnTo>
                  <a:pt x="5319" y="5948"/>
                </a:lnTo>
                <a:lnTo>
                  <a:pt x="5319" y="5810"/>
                </a:lnTo>
                <a:lnTo>
                  <a:pt x="5345" y="5810"/>
                </a:lnTo>
                <a:lnTo>
                  <a:pt x="5345" y="5705"/>
                </a:lnTo>
                <a:lnTo>
                  <a:pt x="5439" y="5564"/>
                </a:lnTo>
                <a:lnTo>
                  <a:pt x="5614" y="5431"/>
                </a:lnTo>
                <a:lnTo>
                  <a:pt x="5614" y="5356"/>
                </a:lnTo>
                <a:lnTo>
                  <a:pt x="5633" y="5351"/>
                </a:lnTo>
                <a:lnTo>
                  <a:pt x="5782" y="5301"/>
                </a:lnTo>
                <a:lnTo>
                  <a:pt x="5782" y="5366"/>
                </a:lnTo>
                <a:lnTo>
                  <a:pt x="5651" y="5522"/>
                </a:lnTo>
                <a:lnTo>
                  <a:pt x="5683" y="5657"/>
                </a:lnTo>
                <a:lnTo>
                  <a:pt x="5850" y="5464"/>
                </a:lnTo>
                <a:lnTo>
                  <a:pt x="6034" y="5356"/>
                </a:lnTo>
                <a:lnTo>
                  <a:pt x="6034" y="5311"/>
                </a:lnTo>
                <a:lnTo>
                  <a:pt x="6084" y="5311"/>
                </a:lnTo>
                <a:lnTo>
                  <a:pt x="6126" y="5213"/>
                </a:lnTo>
                <a:lnTo>
                  <a:pt x="6095" y="5176"/>
                </a:lnTo>
                <a:lnTo>
                  <a:pt x="6116" y="5106"/>
                </a:lnTo>
                <a:lnTo>
                  <a:pt x="6089" y="5068"/>
                </a:lnTo>
                <a:lnTo>
                  <a:pt x="6008" y="5213"/>
                </a:lnTo>
                <a:lnTo>
                  <a:pt x="6005" y="5274"/>
                </a:lnTo>
                <a:lnTo>
                  <a:pt x="5919" y="5274"/>
                </a:lnTo>
                <a:lnTo>
                  <a:pt x="5835" y="5176"/>
                </a:lnTo>
                <a:lnTo>
                  <a:pt x="5835" y="5035"/>
                </a:lnTo>
                <a:lnTo>
                  <a:pt x="5949" y="4832"/>
                </a:lnTo>
                <a:lnTo>
                  <a:pt x="5949" y="4740"/>
                </a:lnTo>
                <a:lnTo>
                  <a:pt x="5845" y="4740"/>
                </a:lnTo>
                <a:lnTo>
                  <a:pt x="5559" y="4978"/>
                </a:lnTo>
                <a:lnTo>
                  <a:pt x="5559" y="4903"/>
                </a:lnTo>
                <a:lnTo>
                  <a:pt x="5771" y="4725"/>
                </a:lnTo>
                <a:lnTo>
                  <a:pt x="5771" y="4627"/>
                </a:lnTo>
                <a:lnTo>
                  <a:pt x="5816" y="4534"/>
                </a:lnTo>
                <a:lnTo>
                  <a:pt x="6225" y="4534"/>
                </a:lnTo>
                <a:lnTo>
                  <a:pt x="6377" y="4411"/>
                </a:lnTo>
                <a:lnTo>
                  <a:pt x="6456" y="4399"/>
                </a:lnTo>
                <a:lnTo>
                  <a:pt x="6541" y="4291"/>
                </a:lnTo>
                <a:lnTo>
                  <a:pt x="6591" y="4070"/>
                </a:lnTo>
                <a:lnTo>
                  <a:pt x="6523" y="4023"/>
                </a:lnTo>
                <a:lnTo>
                  <a:pt x="6510" y="3930"/>
                </a:lnTo>
                <a:lnTo>
                  <a:pt x="6368" y="3767"/>
                </a:lnTo>
                <a:lnTo>
                  <a:pt x="6368" y="3682"/>
                </a:lnTo>
                <a:lnTo>
                  <a:pt x="6347" y="3639"/>
                </a:lnTo>
                <a:lnTo>
                  <a:pt x="6386" y="3541"/>
                </a:lnTo>
                <a:lnTo>
                  <a:pt x="6340" y="3018"/>
                </a:lnTo>
                <a:lnTo>
                  <a:pt x="6305" y="3018"/>
                </a:lnTo>
                <a:lnTo>
                  <a:pt x="6172" y="3288"/>
                </a:lnTo>
                <a:lnTo>
                  <a:pt x="6142" y="3288"/>
                </a:lnTo>
                <a:lnTo>
                  <a:pt x="6055" y="3346"/>
                </a:lnTo>
                <a:lnTo>
                  <a:pt x="5997" y="3196"/>
                </a:lnTo>
                <a:lnTo>
                  <a:pt x="6074" y="2975"/>
                </a:lnTo>
                <a:lnTo>
                  <a:pt x="6044" y="2912"/>
                </a:lnTo>
                <a:lnTo>
                  <a:pt x="5969" y="2912"/>
                </a:lnTo>
                <a:lnTo>
                  <a:pt x="5969" y="2789"/>
                </a:lnTo>
                <a:lnTo>
                  <a:pt x="5891" y="2689"/>
                </a:lnTo>
                <a:lnTo>
                  <a:pt x="5837" y="2742"/>
                </a:lnTo>
                <a:lnTo>
                  <a:pt x="5776" y="2742"/>
                </a:lnTo>
                <a:lnTo>
                  <a:pt x="5702" y="2672"/>
                </a:lnTo>
                <a:lnTo>
                  <a:pt x="5633" y="2752"/>
                </a:lnTo>
                <a:lnTo>
                  <a:pt x="5633" y="2855"/>
                </a:lnTo>
                <a:lnTo>
                  <a:pt x="5577" y="2942"/>
                </a:lnTo>
                <a:lnTo>
                  <a:pt x="5577" y="3093"/>
                </a:lnTo>
                <a:lnTo>
                  <a:pt x="5470" y="3311"/>
                </a:lnTo>
                <a:lnTo>
                  <a:pt x="5517" y="3404"/>
                </a:lnTo>
                <a:lnTo>
                  <a:pt x="5517" y="3551"/>
                </a:lnTo>
                <a:lnTo>
                  <a:pt x="5438" y="3712"/>
                </a:lnTo>
                <a:lnTo>
                  <a:pt x="5221" y="3887"/>
                </a:lnTo>
                <a:lnTo>
                  <a:pt x="5221" y="3985"/>
                </a:lnTo>
                <a:lnTo>
                  <a:pt x="5176" y="4258"/>
                </a:lnTo>
                <a:lnTo>
                  <a:pt x="5106" y="4379"/>
                </a:lnTo>
                <a:lnTo>
                  <a:pt x="5037" y="4379"/>
                </a:lnTo>
                <a:lnTo>
                  <a:pt x="5037" y="4318"/>
                </a:lnTo>
                <a:lnTo>
                  <a:pt x="5007" y="4261"/>
                </a:lnTo>
                <a:lnTo>
                  <a:pt x="5007" y="4146"/>
                </a:lnTo>
                <a:lnTo>
                  <a:pt x="5066" y="4188"/>
                </a:lnTo>
                <a:lnTo>
                  <a:pt x="5080" y="4108"/>
                </a:lnTo>
                <a:lnTo>
                  <a:pt x="5027" y="4038"/>
                </a:lnTo>
                <a:lnTo>
                  <a:pt x="5027" y="3920"/>
                </a:lnTo>
                <a:lnTo>
                  <a:pt x="5087" y="3842"/>
                </a:lnTo>
                <a:lnTo>
                  <a:pt x="5087" y="3785"/>
                </a:lnTo>
                <a:lnTo>
                  <a:pt x="4926" y="3785"/>
                </a:lnTo>
                <a:lnTo>
                  <a:pt x="4897" y="3727"/>
                </a:lnTo>
                <a:lnTo>
                  <a:pt x="4780" y="3569"/>
                </a:lnTo>
                <a:lnTo>
                  <a:pt x="4691" y="3486"/>
                </a:lnTo>
                <a:lnTo>
                  <a:pt x="4594" y="3486"/>
                </a:lnTo>
                <a:lnTo>
                  <a:pt x="4631" y="3271"/>
                </a:lnTo>
                <a:lnTo>
                  <a:pt x="4559" y="3271"/>
                </a:lnTo>
                <a:lnTo>
                  <a:pt x="4559" y="3190"/>
                </a:lnTo>
                <a:lnTo>
                  <a:pt x="4649" y="3008"/>
                </a:lnTo>
                <a:lnTo>
                  <a:pt x="4905" y="2649"/>
                </a:lnTo>
                <a:lnTo>
                  <a:pt x="5016" y="2649"/>
                </a:lnTo>
                <a:lnTo>
                  <a:pt x="5016" y="2559"/>
                </a:lnTo>
                <a:lnTo>
                  <a:pt x="5075" y="2559"/>
                </a:lnTo>
                <a:lnTo>
                  <a:pt x="5106" y="2461"/>
                </a:lnTo>
                <a:lnTo>
                  <a:pt x="5207" y="2461"/>
                </a:lnTo>
                <a:lnTo>
                  <a:pt x="5319" y="2343"/>
                </a:lnTo>
                <a:lnTo>
                  <a:pt x="5330" y="2288"/>
                </a:lnTo>
                <a:lnTo>
                  <a:pt x="5423" y="2180"/>
                </a:lnTo>
                <a:lnTo>
                  <a:pt x="5423" y="2115"/>
                </a:lnTo>
                <a:lnTo>
                  <a:pt x="5508" y="2115"/>
                </a:lnTo>
                <a:lnTo>
                  <a:pt x="5508" y="2170"/>
                </a:lnTo>
                <a:lnTo>
                  <a:pt x="5548" y="2263"/>
                </a:lnTo>
                <a:lnTo>
                  <a:pt x="5571" y="2170"/>
                </a:lnTo>
                <a:lnTo>
                  <a:pt x="5715" y="2062"/>
                </a:lnTo>
                <a:lnTo>
                  <a:pt x="5757" y="1960"/>
                </a:lnTo>
                <a:lnTo>
                  <a:pt x="5757" y="1847"/>
                </a:lnTo>
                <a:lnTo>
                  <a:pt x="5829" y="1847"/>
                </a:lnTo>
                <a:lnTo>
                  <a:pt x="5829" y="1717"/>
                </a:lnTo>
                <a:lnTo>
                  <a:pt x="5649" y="1717"/>
                </a:lnTo>
                <a:lnTo>
                  <a:pt x="5649" y="1807"/>
                </a:lnTo>
                <a:lnTo>
                  <a:pt x="5430" y="1992"/>
                </a:lnTo>
                <a:lnTo>
                  <a:pt x="5404" y="1942"/>
                </a:lnTo>
                <a:lnTo>
                  <a:pt x="5469" y="1812"/>
                </a:lnTo>
                <a:lnTo>
                  <a:pt x="5429" y="1734"/>
                </a:lnTo>
                <a:lnTo>
                  <a:pt x="5364" y="1867"/>
                </a:lnTo>
                <a:lnTo>
                  <a:pt x="5330" y="1754"/>
                </a:lnTo>
                <a:lnTo>
                  <a:pt x="5330" y="1666"/>
                </a:lnTo>
                <a:cubicBezTo>
                  <a:pt x="5330" y="1666"/>
                  <a:pt x="5375" y="1699"/>
                  <a:pt x="5375" y="1666"/>
                </a:cubicBezTo>
                <a:cubicBezTo>
                  <a:pt x="5375" y="1634"/>
                  <a:pt x="5375" y="1418"/>
                  <a:pt x="5375" y="1418"/>
                </a:cubicBezTo>
                <a:lnTo>
                  <a:pt x="5451" y="1300"/>
                </a:lnTo>
                <a:lnTo>
                  <a:pt x="5529" y="1300"/>
                </a:lnTo>
                <a:lnTo>
                  <a:pt x="5665" y="1160"/>
                </a:lnTo>
                <a:lnTo>
                  <a:pt x="5665" y="1122"/>
                </a:lnTo>
                <a:lnTo>
                  <a:pt x="5448" y="1122"/>
                </a:lnTo>
                <a:close/>
                <a:moveTo>
                  <a:pt x="5755" y="1122"/>
                </a:moveTo>
                <a:lnTo>
                  <a:pt x="5487" y="1436"/>
                </a:lnTo>
                <a:lnTo>
                  <a:pt x="5487" y="1566"/>
                </a:lnTo>
                <a:lnTo>
                  <a:pt x="5620" y="1566"/>
                </a:lnTo>
                <a:lnTo>
                  <a:pt x="5620" y="1631"/>
                </a:lnTo>
                <a:lnTo>
                  <a:pt x="5979" y="1631"/>
                </a:lnTo>
                <a:lnTo>
                  <a:pt x="6040" y="1596"/>
                </a:lnTo>
                <a:lnTo>
                  <a:pt x="6196" y="1912"/>
                </a:lnTo>
                <a:lnTo>
                  <a:pt x="5870" y="2283"/>
                </a:lnTo>
                <a:lnTo>
                  <a:pt x="5763" y="2283"/>
                </a:lnTo>
                <a:lnTo>
                  <a:pt x="5763" y="2413"/>
                </a:lnTo>
                <a:lnTo>
                  <a:pt x="5982" y="2413"/>
                </a:lnTo>
                <a:lnTo>
                  <a:pt x="6088" y="2629"/>
                </a:lnTo>
                <a:lnTo>
                  <a:pt x="6300" y="2629"/>
                </a:lnTo>
                <a:lnTo>
                  <a:pt x="6423" y="2378"/>
                </a:lnTo>
                <a:lnTo>
                  <a:pt x="6348" y="2228"/>
                </a:lnTo>
                <a:lnTo>
                  <a:pt x="6428" y="2062"/>
                </a:lnTo>
                <a:lnTo>
                  <a:pt x="6553" y="2316"/>
                </a:lnTo>
                <a:lnTo>
                  <a:pt x="6711" y="1995"/>
                </a:lnTo>
                <a:cubicBezTo>
                  <a:pt x="6711" y="1995"/>
                  <a:pt x="6496" y="1782"/>
                  <a:pt x="6496" y="1782"/>
                </a:cubicBezTo>
                <a:lnTo>
                  <a:pt x="6581" y="1656"/>
                </a:lnTo>
                <a:lnTo>
                  <a:pt x="6266" y="1145"/>
                </a:lnTo>
                <a:lnTo>
                  <a:pt x="5755" y="1122"/>
                </a:lnTo>
                <a:close/>
                <a:moveTo>
                  <a:pt x="16818" y="1122"/>
                </a:moveTo>
                <a:cubicBezTo>
                  <a:pt x="16818" y="1122"/>
                  <a:pt x="16818" y="1215"/>
                  <a:pt x="16818" y="1215"/>
                </a:cubicBezTo>
                <a:lnTo>
                  <a:pt x="16993" y="1268"/>
                </a:lnTo>
                <a:lnTo>
                  <a:pt x="16993" y="1220"/>
                </a:lnTo>
                <a:lnTo>
                  <a:pt x="16818" y="1122"/>
                </a:lnTo>
                <a:close/>
                <a:moveTo>
                  <a:pt x="18986" y="1443"/>
                </a:moveTo>
                <a:lnTo>
                  <a:pt x="18910" y="1498"/>
                </a:lnTo>
                <a:lnTo>
                  <a:pt x="18966" y="1581"/>
                </a:lnTo>
                <a:cubicBezTo>
                  <a:pt x="18966" y="1581"/>
                  <a:pt x="19096" y="1541"/>
                  <a:pt x="19096" y="1541"/>
                </a:cubicBezTo>
                <a:lnTo>
                  <a:pt x="19096" y="1471"/>
                </a:lnTo>
                <a:lnTo>
                  <a:pt x="18986" y="1443"/>
                </a:lnTo>
                <a:close/>
                <a:moveTo>
                  <a:pt x="8810" y="2165"/>
                </a:moveTo>
                <a:lnTo>
                  <a:pt x="8685" y="2316"/>
                </a:lnTo>
                <a:lnTo>
                  <a:pt x="8768" y="2569"/>
                </a:lnTo>
                <a:lnTo>
                  <a:pt x="8953" y="2642"/>
                </a:lnTo>
                <a:lnTo>
                  <a:pt x="9243" y="2316"/>
                </a:lnTo>
                <a:lnTo>
                  <a:pt x="9155" y="2165"/>
                </a:lnTo>
                <a:cubicBezTo>
                  <a:pt x="9155" y="2165"/>
                  <a:pt x="8860" y="2288"/>
                  <a:pt x="8860" y="2288"/>
                </a:cubicBezTo>
                <a:lnTo>
                  <a:pt x="8810" y="2165"/>
                </a:lnTo>
                <a:close/>
                <a:moveTo>
                  <a:pt x="5409" y="2245"/>
                </a:moveTo>
                <a:lnTo>
                  <a:pt x="5305" y="2436"/>
                </a:lnTo>
                <a:lnTo>
                  <a:pt x="5305" y="2481"/>
                </a:lnTo>
                <a:lnTo>
                  <a:pt x="5211" y="2536"/>
                </a:lnTo>
                <a:lnTo>
                  <a:pt x="5211" y="2571"/>
                </a:lnTo>
                <a:lnTo>
                  <a:pt x="5296" y="2571"/>
                </a:lnTo>
                <a:lnTo>
                  <a:pt x="5296" y="2616"/>
                </a:lnTo>
                <a:lnTo>
                  <a:pt x="5342" y="2616"/>
                </a:lnTo>
                <a:lnTo>
                  <a:pt x="5451" y="2489"/>
                </a:lnTo>
                <a:lnTo>
                  <a:pt x="5529" y="2594"/>
                </a:lnTo>
                <a:lnTo>
                  <a:pt x="5596" y="2526"/>
                </a:lnTo>
                <a:cubicBezTo>
                  <a:pt x="5596" y="2526"/>
                  <a:pt x="5548" y="2436"/>
                  <a:pt x="5548" y="2436"/>
                </a:cubicBezTo>
                <a:lnTo>
                  <a:pt x="5552" y="2401"/>
                </a:lnTo>
                <a:lnTo>
                  <a:pt x="5457" y="2245"/>
                </a:lnTo>
                <a:lnTo>
                  <a:pt x="5409" y="2245"/>
                </a:lnTo>
                <a:close/>
                <a:moveTo>
                  <a:pt x="3941" y="2626"/>
                </a:moveTo>
                <a:lnTo>
                  <a:pt x="3941" y="2719"/>
                </a:lnTo>
                <a:lnTo>
                  <a:pt x="3609" y="2950"/>
                </a:lnTo>
                <a:lnTo>
                  <a:pt x="3433" y="2950"/>
                </a:lnTo>
                <a:lnTo>
                  <a:pt x="3433" y="2880"/>
                </a:lnTo>
                <a:lnTo>
                  <a:pt x="3603" y="2772"/>
                </a:lnTo>
                <a:lnTo>
                  <a:pt x="3606" y="2649"/>
                </a:lnTo>
                <a:lnTo>
                  <a:pt x="3703" y="2772"/>
                </a:lnTo>
                <a:cubicBezTo>
                  <a:pt x="3703" y="2772"/>
                  <a:pt x="3941" y="2626"/>
                  <a:pt x="3941" y="2626"/>
                </a:cubicBezTo>
                <a:close/>
                <a:moveTo>
                  <a:pt x="5471" y="2647"/>
                </a:moveTo>
                <a:lnTo>
                  <a:pt x="5388" y="2667"/>
                </a:lnTo>
                <a:cubicBezTo>
                  <a:pt x="5388" y="2667"/>
                  <a:pt x="5329" y="2737"/>
                  <a:pt x="5329" y="2737"/>
                </a:cubicBezTo>
                <a:lnTo>
                  <a:pt x="5329" y="2789"/>
                </a:lnTo>
                <a:lnTo>
                  <a:pt x="5386" y="2789"/>
                </a:lnTo>
                <a:lnTo>
                  <a:pt x="5471" y="2697"/>
                </a:lnTo>
                <a:lnTo>
                  <a:pt x="5471" y="2647"/>
                </a:lnTo>
                <a:close/>
                <a:moveTo>
                  <a:pt x="5527" y="2727"/>
                </a:moveTo>
                <a:lnTo>
                  <a:pt x="5487" y="2804"/>
                </a:lnTo>
                <a:cubicBezTo>
                  <a:pt x="5487" y="2804"/>
                  <a:pt x="5529" y="2850"/>
                  <a:pt x="5529" y="2850"/>
                </a:cubicBezTo>
                <a:lnTo>
                  <a:pt x="5571" y="2764"/>
                </a:lnTo>
                <a:lnTo>
                  <a:pt x="5571" y="2727"/>
                </a:lnTo>
                <a:lnTo>
                  <a:pt x="5527" y="2727"/>
                </a:lnTo>
                <a:close/>
                <a:moveTo>
                  <a:pt x="9751" y="3208"/>
                </a:moveTo>
                <a:lnTo>
                  <a:pt x="9751" y="3278"/>
                </a:lnTo>
                <a:lnTo>
                  <a:pt x="9773" y="3278"/>
                </a:lnTo>
                <a:cubicBezTo>
                  <a:pt x="9773" y="3278"/>
                  <a:pt x="9794" y="3208"/>
                  <a:pt x="9794" y="3208"/>
                </a:cubicBezTo>
                <a:lnTo>
                  <a:pt x="9751" y="3208"/>
                </a:lnTo>
                <a:close/>
                <a:moveTo>
                  <a:pt x="9694" y="3288"/>
                </a:moveTo>
                <a:lnTo>
                  <a:pt x="9639" y="3401"/>
                </a:lnTo>
                <a:lnTo>
                  <a:pt x="9588" y="3401"/>
                </a:lnTo>
                <a:lnTo>
                  <a:pt x="9588" y="3541"/>
                </a:lnTo>
                <a:lnTo>
                  <a:pt x="9567" y="3584"/>
                </a:lnTo>
                <a:cubicBezTo>
                  <a:pt x="9567" y="3584"/>
                  <a:pt x="9567" y="3692"/>
                  <a:pt x="9567" y="3692"/>
                </a:cubicBezTo>
                <a:lnTo>
                  <a:pt x="9553" y="3692"/>
                </a:lnTo>
                <a:lnTo>
                  <a:pt x="9577" y="3737"/>
                </a:lnTo>
                <a:lnTo>
                  <a:pt x="9590" y="3709"/>
                </a:lnTo>
                <a:lnTo>
                  <a:pt x="9590" y="3767"/>
                </a:lnTo>
                <a:lnTo>
                  <a:pt x="9616" y="3767"/>
                </a:lnTo>
                <a:lnTo>
                  <a:pt x="9646" y="3709"/>
                </a:lnTo>
                <a:lnTo>
                  <a:pt x="9661" y="3739"/>
                </a:lnTo>
                <a:lnTo>
                  <a:pt x="9631" y="3800"/>
                </a:lnTo>
                <a:lnTo>
                  <a:pt x="9650" y="3840"/>
                </a:lnTo>
                <a:lnTo>
                  <a:pt x="9724" y="3840"/>
                </a:lnTo>
                <a:lnTo>
                  <a:pt x="9734" y="3980"/>
                </a:lnTo>
                <a:lnTo>
                  <a:pt x="9734" y="4103"/>
                </a:lnTo>
                <a:lnTo>
                  <a:pt x="9636" y="4103"/>
                </a:lnTo>
                <a:lnTo>
                  <a:pt x="9646" y="4178"/>
                </a:lnTo>
                <a:lnTo>
                  <a:pt x="9646" y="4281"/>
                </a:lnTo>
                <a:lnTo>
                  <a:pt x="9604" y="4281"/>
                </a:lnTo>
                <a:lnTo>
                  <a:pt x="9604" y="4336"/>
                </a:lnTo>
                <a:lnTo>
                  <a:pt x="9644" y="4336"/>
                </a:lnTo>
                <a:lnTo>
                  <a:pt x="9687" y="4364"/>
                </a:lnTo>
                <a:lnTo>
                  <a:pt x="9750" y="4336"/>
                </a:lnTo>
                <a:lnTo>
                  <a:pt x="9715" y="4406"/>
                </a:lnTo>
                <a:lnTo>
                  <a:pt x="9651" y="4406"/>
                </a:lnTo>
                <a:lnTo>
                  <a:pt x="9553" y="4604"/>
                </a:lnTo>
                <a:lnTo>
                  <a:pt x="9583" y="4604"/>
                </a:lnTo>
                <a:lnTo>
                  <a:pt x="9663" y="4544"/>
                </a:lnTo>
                <a:lnTo>
                  <a:pt x="9694" y="4481"/>
                </a:lnTo>
                <a:lnTo>
                  <a:pt x="9735" y="4481"/>
                </a:lnTo>
                <a:lnTo>
                  <a:pt x="9758" y="4529"/>
                </a:lnTo>
                <a:lnTo>
                  <a:pt x="9947" y="4476"/>
                </a:lnTo>
                <a:lnTo>
                  <a:pt x="9989" y="4389"/>
                </a:lnTo>
                <a:lnTo>
                  <a:pt x="9954" y="4389"/>
                </a:lnTo>
                <a:lnTo>
                  <a:pt x="10023" y="4211"/>
                </a:lnTo>
                <a:lnTo>
                  <a:pt x="10007" y="4103"/>
                </a:lnTo>
                <a:lnTo>
                  <a:pt x="9982" y="4158"/>
                </a:lnTo>
                <a:lnTo>
                  <a:pt x="9922" y="4158"/>
                </a:lnTo>
                <a:lnTo>
                  <a:pt x="9949" y="4075"/>
                </a:lnTo>
                <a:lnTo>
                  <a:pt x="9894" y="3865"/>
                </a:lnTo>
                <a:lnTo>
                  <a:pt x="9873" y="3865"/>
                </a:lnTo>
                <a:lnTo>
                  <a:pt x="9827" y="3772"/>
                </a:lnTo>
                <a:lnTo>
                  <a:pt x="9776" y="3667"/>
                </a:lnTo>
                <a:lnTo>
                  <a:pt x="9776" y="3604"/>
                </a:lnTo>
                <a:lnTo>
                  <a:pt x="9835" y="3484"/>
                </a:lnTo>
                <a:lnTo>
                  <a:pt x="9835" y="3444"/>
                </a:lnTo>
                <a:lnTo>
                  <a:pt x="9710" y="3444"/>
                </a:lnTo>
                <a:lnTo>
                  <a:pt x="9761" y="3341"/>
                </a:lnTo>
                <a:lnTo>
                  <a:pt x="9761" y="3288"/>
                </a:lnTo>
                <a:lnTo>
                  <a:pt x="9694" y="3288"/>
                </a:lnTo>
                <a:close/>
                <a:moveTo>
                  <a:pt x="9498" y="3368"/>
                </a:moveTo>
                <a:lnTo>
                  <a:pt x="9498" y="3439"/>
                </a:lnTo>
                <a:lnTo>
                  <a:pt x="9474" y="3454"/>
                </a:lnTo>
                <a:lnTo>
                  <a:pt x="9498" y="3574"/>
                </a:lnTo>
                <a:cubicBezTo>
                  <a:pt x="9498" y="3574"/>
                  <a:pt x="9514" y="3476"/>
                  <a:pt x="9514" y="3476"/>
                </a:cubicBezTo>
                <a:lnTo>
                  <a:pt x="9565" y="3391"/>
                </a:lnTo>
                <a:lnTo>
                  <a:pt x="9498" y="3368"/>
                </a:lnTo>
                <a:close/>
                <a:moveTo>
                  <a:pt x="16346" y="3742"/>
                </a:moveTo>
                <a:lnTo>
                  <a:pt x="16369" y="3742"/>
                </a:lnTo>
                <a:lnTo>
                  <a:pt x="16407" y="3960"/>
                </a:lnTo>
                <a:lnTo>
                  <a:pt x="16407" y="4136"/>
                </a:lnTo>
                <a:lnTo>
                  <a:pt x="16324" y="4276"/>
                </a:lnTo>
                <a:lnTo>
                  <a:pt x="16324" y="4346"/>
                </a:lnTo>
                <a:lnTo>
                  <a:pt x="16234" y="4416"/>
                </a:lnTo>
                <a:lnTo>
                  <a:pt x="16165" y="4346"/>
                </a:lnTo>
                <a:cubicBezTo>
                  <a:pt x="16165" y="4346"/>
                  <a:pt x="16265" y="4283"/>
                  <a:pt x="16265" y="4283"/>
                </a:cubicBezTo>
                <a:lnTo>
                  <a:pt x="16265" y="4206"/>
                </a:lnTo>
                <a:lnTo>
                  <a:pt x="16299" y="4136"/>
                </a:lnTo>
                <a:lnTo>
                  <a:pt x="16346" y="4040"/>
                </a:lnTo>
                <a:lnTo>
                  <a:pt x="16346" y="3742"/>
                </a:lnTo>
                <a:close/>
                <a:moveTo>
                  <a:pt x="9428" y="3850"/>
                </a:moveTo>
                <a:lnTo>
                  <a:pt x="9428" y="3940"/>
                </a:lnTo>
                <a:lnTo>
                  <a:pt x="9398" y="4000"/>
                </a:lnTo>
                <a:lnTo>
                  <a:pt x="9310" y="4000"/>
                </a:lnTo>
                <a:lnTo>
                  <a:pt x="9310" y="4108"/>
                </a:lnTo>
                <a:lnTo>
                  <a:pt x="9342" y="4173"/>
                </a:lnTo>
                <a:lnTo>
                  <a:pt x="9238" y="4386"/>
                </a:lnTo>
                <a:lnTo>
                  <a:pt x="9278" y="4469"/>
                </a:lnTo>
                <a:cubicBezTo>
                  <a:pt x="9278" y="4469"/>
                  <a:pt x="9383" y="4469"/>
                  <a:pt x="9383" y="4469"/>
                </a:cubicBezTo>
                <a:lnTo>
                  <a:pt x="9456" y="4324"/>
                </a:lnTo>
                <a:lnTo>
                  <a:pt x="9528" y="4324"/>
                </a:lnTo>
                <a:lnTo>
                  <a:pt x="9553" y="4161"/>
                </a:lnTo>
                <a:lnTo>
                  <a:pt x="9553" y="4058"/>
                </a:lnTo>
                <a:lnTo>
                  <a:pt x="9569" y="4025"/>
                </a:lnTo>
                <a:lnTo>
                  <a:pt x="9618" y="3930"/>
                </a:lnTo>
                <a:lnTo>
                  <a:pt x="9578" y="3850"/>
                </a:lnTo>
                <a:lnTo>
                  <a:pt x="9509" y="3850"/>
                </a:lnTo>
                <a:lnTo>
                  <a:pt x="9428" y="3850"/>
                </a:lnTo>
                <a:close/>
                <a:moveTo>
                  <a:pt x="18379" y="3930"/>
                </a:moveTo>
                <a:lnTo>
                  <a:pt x="18357" y="3955"/>
                </a:lnTo>
                <a:lnTo>
                  <a:pt x="18402" y="4060"/>
                </a:lnTo>
                <a:lnTo>
                  <a:pt x="18379" y="4133"/>
                </a:lnTo>
                <a:lnTo>
                  <a:pt x="18436" y="4243"/>
                </a:lnTo>
                <a:lnTo>
                  <a:pt x="18452" y="4349"/>
                </a:lnTo>
                <a:lnTo>
                  <a:pt x="18535" y="4459"/>
                </a:lnTo>
                <a:lnTo>
                  <a:pt x="18535" y="4542"/>
                </a:lnTo>
                <a:cubicBezTo>
                  <a:pt x="18535" y="4542"/>
                  <a:pt x="18644" y="4830"/>
                  <a:pt x="18644" y="4830"/>
                </a:cubicBezTo>
                <a:lnTo>
                  <a:pt x="18694" y="4933"/>
                </a:lnTo>
                <a:lnTo>
                  <a:pt x="18713" y="5138"/>
                </a:lnTo>
                <a:lnTo>
                  <a:pt x="18784" y="5281"/>
                </a:lnTo>
                <a:lnTo>
                  <a:pt x="18810" y="5281"/>
                </a:lnTo>
                <a:lnTo>
                  <a:pt x="18803" y="5178"/>
                </a:lnTo>
                <a:lnTo>
                  <a:pt x="18863" y="5236"/>
                </a:lnTo>
                <a:lnTo>
                  <a:pt x="18884" y="5218"/>
                </a:lnTo>
                <a:lnTo>
                  <a:pt x="18734" y="4975"/>
                </a:lnTo>
                <a:lnTo>
                  <a:pt x="18695" y="4737"/>
                </a:lnTo>
                <a:lnTo>
                  <a:pt x="18746" y="4737"/>
                </a:lnTo>
                <a:lnTo>
                  <a:pt x="18796" y="4840"/>
                </a:lnTo>
                <a:lnTo>
                  <a:pt x="18816" y="4817"/>
                </a:lnTo>
                <a:lnTo>
                  <a:pt x="18379" y="3930"/>
                </a:lnTo>
                <a:close/>
                <a:moveTo>
                  <a:pt x="4076" y="4018"/>
                </a:moveTo>
                <a:lnTo>
                  <a:pt x="4076" y="4404"/>
                </a:lnTo>
                <a:lnTo>
                  <a:pt x="4020" y="4584"/>
                </a:lnTo>
                <a:lnTo>
                  <a:pt x="4005" y="4537"/>
                </a:lnTo>
                <a:lnTo>
                  <a:pt x="4037" y="4424"/>
                </a:lnTo>
                <a:lnTo>
                  <a:pt x="4037" y="4311"/>
                </a:lnTo>
                <a:lnTo>
                  <a:pt x="4000" y="4311"/>
                </a:lnTo>
                <a:lnTo>
                  <a:pt x="3972" y="4080"/>
                </a:lnTo>
                <a:cubicBezTo>
                  <a:pt x="3972" y="4080"/>
                  <a:pt x="4076" y="4018"/>
                  <a:pt x="4076" y="4018"/>
                </a:cubicBezTo>
                <a:close/>
                <a:moveTo>
                  <a:pt x="6539" y="4411"/>
                </a:moveTo>
                <a:lnTo>
                  <a:pt x="6447" y="4469"/>
                </a:lnTo>
                <a:lnTo>
                  <a:pt x="6198" y="4975"/>
                </a:lnTo>
                <a:lnTo>
                  <a:pt x="6198" y="5010"/>
                </a:lnTo>
                <a:lnTo>
                  <a:pt x="6396" y="5010"/>
                </a:lnTo>
                <a:lnTo>
                  <a:pt x="6396" y="5040"/>
                </a:lnTo>
                <a:lnTo>
                  <a:pt x="6453" y="5040"/>
                </a:lnTo>
                <a:lnTo>
                  <a:pt x="6423" y="5098"/>
                </a:lnTo>
                <a:lnTo>
                  <a:pt x="6383" y="5098"/>
                </a:lnTo>
                <a:lnTo>
                  <a:pt x="6383" y="5168"/>
                </a:lnTo>
                <a:lnTo>
                  <a:pt x="6441" y="5168"/>
                </a:lnTo>
                <a:lnTo>
                  <a:pt x="6514" y="5023"/>
                </a:lnTo>
                <a:lnTo>
                  <a:pt x="6541" y="5078"/>
                </a:lnTo>
                <a:lnTo>
                  <a:pt x="6500" y="5161"/>
                </a:lnTo>
                <a:cubicBezTo>
                  <a:pt x="6500" y="5161"/>
                  <a:pt x="6548" y="5161"/>
                  <a:pt x="6548" y="5161"/>
                </a:cubicBezTo>
                <a:lnTo>
                  <a:pt x="6616" y="5023"/>
                </a:lnTo>
                <a:lnTo>
                  <a:pt x="6616" y="4875"/>
                </a:lnTo>
                <a:lnTo>
                  <a:pt x="6559" y="4875"/>
                </a:lnTo>
                <a:lnTo>
                  <a:pt x="6559" y="4805"/>
                </a:lnTo>
                <a:lnTo>
                  <a:pt x="6594" y="4805"/>
                </a:lnTo>
                <a:lnTo>
                  <a:pt x="6594" y="4747"/>
                </a:lnTo>
                <a:lnTo>
                  <a:pt x="6479" y="4747"/>
                </a:lnTo>
                <a:lnTo>
                  <a:pt x="6479" y="4687"/>
                </a:lnTo>
                <a:lnTo>
                  <a:pt x="6428" y="4687"/>
                </a:lnTo>
                <a:lnTo>
                  <a:pt x="6539" y="4461"/>
                </a:lnTo>
                <a:lnTo>
                  <a:pt x="6539" y="4411"/>
                </a:lnTo>
                <a:close/>
                <a:moveTo>
                  <a:pt x="5921" y="4652"/>
                </a:moveTo>
                <a:lnTo>
                  <a:pt x="5958" y="4727"/>
                </a:lnTo>
                <a:lnTo>
                  <a:pt x="5958" y="4760"/>
                </a:lnTo>
                <a:lnTo>
                  <a:pt x="6032" y="4820"/>
                </a:lnTo>
                <a:cubicBezTo>
                  <a:pt x="6032" y="4820"/>
                  <a:pt x="6082" y="4802"/>
                  <a:pt x="6082" y="4802"/>
                </a:cubicBezTo>
                <a:lnTo>
                  <a:pt x="6082" y="4737"/>
                </a:lnTo>
                <a:lnTo>
                  <a:pt x="5992" y="4652"/>
                </a:lnTo>
                <a:lnTo>
                  <a:pt x="5921" y="4652"/>
                </a:lnTo>
                <a:close/>
                <a:moveTo>
                  <a:pt x="4467" y="4795"/>
                </a:moveTo>
                <a:lnTo>
                  <a:pt x="4563" y="4795"/>
                </a:lnTo>
                <a:lnTo>
                  <a:pt x="4563" y="4925"/>
                </a:lnTo>
                <a:lnTo>
                  <a:pt x="4610" y="4925"/>
                </a:lnTo>
                <a:lnTo>
                  <a:pt x="4610" y="5106"/>
                </a:lnTo>
                <a:lnTo>
                  <a:pt x="4631" y="5274"/>
                </a:lnTo>
                <a:lnTo>
                  <a:pt x="4743" y="5274"/>
                </a:lnTo>
                <a:lnTo>
                  <a:pt x="4806" y="5274"/>
                </a:lnTo>
                <a:lnTo>
                  <a:pt x="4831" y="5321"/>
                </a:lnTo>
                <a:lnTo>
                  <a:pt x="4831" y="5416"/>
                </a:lnTo>
                <a:lnTo>
                  <a:pt x="4785" y="5509"/>
                </a:lnTo>
                <a:lnTo>
                  <a:pt x="4757" y="5452"/>
                </a:lnTo>
                <a:lnTo>
                  <a:pt x="4723" y="5519"/>
                </a:lnTo>
                <a:lnTo>
                  <a:pt x="4698" y="5519"/>
                </a:lnTo>
                <a:lnTo>
                  <a:pt x="4610" y="5697"/>
                </a:lnTo>
                <a:lnTo>
                  <a:pt x="4600" y="5697"/>
                </a:lnTo>
                <a:lnTo>
                  <a:pt x="4595" y="5697"/>
                </a:lnTo>
                <a:lnTo>
                  <a:pt x="4595" y="5552"/>
                </a:lnTo>
                <a:lnTo>
                  <a:pt x="4545" y="5652"/>
                </a:lnTo>
                <a:lnTo>
                  <a:pt x="4545" y="5614"/>
                </a:lnTo>
                <a:lnTo>
                  <a:pt x="4610" y="5484"/>
                </a:lnTo>
                <a:lnTo>
                  <a:pt x="4610" y="5354"/>
                </a:lnTo>
                <a:lnTo>
                  <a:pt x="4568" y="5269"/>
                </a:lnTo>
                <a:lnTo>
                  <a:pt x="4536" y="5269"/>
                </a:lnTo>
                <a:lnTo>
                  <a:pt x="4469" y="5404"/>
                </a:lnTo>
                <a:lnTo>
                  <a:pt x="4454" y="5371"/>
                </a:lnTo>
                <a:lnTo>
                  <a:pt x="4350" y="5584"/>
                </a:lnTo>
                <a:lnTo>
                  <a:pt x="4350" y="5702"/>
                </a:lnTo>
                <a:lnTo>
                  <a:pt x="4264" y="5878"/>
                </a:lnTo>
                <a:lnTo>
                  <a:pt x="4213" y="5878"/>
                </a:lnTo>
                <a:lnTo>
                  <a:pt x="4213" y="5660"/>
                </a:lnTo>
                <a:lnTo>
                  <a:pt x="4413" y="5251"/>
                </a:lnTo>
                <a:lnTo>
                  <a:pt x="4606" y="5251"/>
                </a:lnTo>
                <a:lnTo>
                  <a:pt x="4606" y="5171"/>
                </a:lnTo>
                <a:lnTo>
                  <a:pt x="4568" y="5171"/>
                </a:lnTo>
                <a:lnTo>
                  <a:pt x="4437" y="5171"/>
                </a:lnTo>
                <a:lnTo>
                  <a:pt x="4406" y="5108"/>
                </a:lnTo>
                <a:lnTo>
                  <a:pt x="4406" y="5018"/>
                </a:lnTo>
                <a:lnTo>
                  <a:pt x="4245" y="5158"/>
                </a:lnTo>
                <a:lnTo>
                  <a:pt x="4214" y="5158"/>
                </a:lnTo>
                <a:lnTo>
                  <a:pt x="4214" y="5101"/>
                </a:lnTo>
                <a:lnTo>
                  <a:pt x="4130" y="5128"/>
                </a:lnTo>
                <a:lnTo>
                  <a:pt x="4130" y="5073"/>
                </a:lnTo>
                <a:lnTo>
                  <a:pt x="4271" y="4958"/>
                </a:lnTo>
                <a:cubicBezTo>
                  <a:pt x="4271" y="4958"/>
                  <a:pt x="4342" y="4900"/>
                  <a:pt x="4342" y="4900"/>
                </a:cubicBezTo>
                <a:lnTo>
                  <a:pt x="4352" y="4940"/>
                </a:lnTo>
                <a:lnTo>
                  <a:pt x="4467" y="4795"/>
                </a:lnTo>
                <a:close/>
                <a:moveTo>
                  <a:pt x="5847" y="5053"/>
                </a:moveTo>
                <a:lnTo>
                  <a:pt x="5842" y="5103"/>
                </a:lnTo>
                <a:lnTo>
                  <a:pt x="5915" y="5208"/>
                </a:lnTo>
                <a:lnTo>
                  <a:pt x="5969" y="5156"/>
                </a:lnTo>
                <a:lnTo>
                  <a:pt x="5969" y="5126"/>
                </a:lnTo>
                <a:lnTo>
                  <a:pt x="5907" y="5126"/>
                </a:lnTo>
                <a:lnTo>
                  <a:pt x="5876" y="5091"/>
                </a:lnTo>
                <a:lnTo>
                  <a:pt x="5876" y="5053"/>
                </a:lnTo>
                <a:cubicBezTo>
                  <a:pt x="5876" y="5053"/>
                  <a:pt x="5847" y="5053"/>
                  <a:pt x="5847" y="5053"/>
                </a:cubicBezTo>
                <a:close/>
                <a:moveTo>
                  <a:pt x="12335" y="5053"/>
                </a:moveTo>
                <a:lnTo>
                  <a:pt x="12335" y="5098"/>
                </a:lnTo>
                <a:lnTo>
                  <a:pt x="12289" y="5161"/>
                </a:lnTo>
                <a:lnTo>
                  <a:pt x="12253" y="5161"/>
                </a:lnTo>
                <a:lnTo>
                  <a:pt x="12253" y="5193"/>
                </a:lnTo>
                <a:lnTo>
                  <a:pt x="12291" y="5243"/>
                </a:lnTo>
                <a:lnTo>
                  <a:pt x="12259" y="5286"/>
                </a:lnTo>
                <a:lnTo>
                  <a:pt x="12259" y="5349"/>
                </a:lnTo>
                <a:lnTo>
                  <a:pt x="12224" y="5369"/>
                </a:lnTo>
                <a:lnTo>
                  <a:pt x="12307" y="5474"/>
                </a:lnTo>
                <a:lnTo>
                  <a:pt x="12354" y="5474"/>
                </a:lnTo>
                <a:cubicBezTo>
                  <a:pt x="12354" y="5474"/>
                  <a:pt x="12400" y="5567"/>
                  <a:pt x="12445" y="5660"/>
                </a:cubicBezTo>
                <a:cubicBezTo>
                  <a:pt x="12491" y="5753"/>
                  <a:pt x="12537" y="5847"/>
                  <a:pt x="12539" y="5850"/>
                </a:cubicBezTo>
                <a:cubicBezTo>
                  <a:pt x="12542" y="5857"/>
                  <a:pt x="12539" y="5920"/>
                  <a:pt x="12539" y="5920"/>
                </a:cubicBezTo>
                <a:lnTo>
                  <a:pt x="12511" y="5975"/>
                </a:lnTo>
                <a:lnTo>
                  <a:pt x="12465" y="6071"/>
                </a:lnTo>
                <a:lnTo>
                  <a:pt x="12305" y="6071"/>
                </a:lnTo>
                <a:lnTo>
                  <a:pt x="12305" y="6026"/>
                </a:lnTo>
                <a:cubicBezTo>
                  <a:pt x="12305" y="6026"/>
                  <a:pt x="12200" y="6026"/>
                  <a:pt x="12200" y="6026"/>
                </a:cubicBezTo>
                <a:lnTo>
                  <a:pt x="12137" y="5898"/>
                </a:lnTo>
                <a:lnTo>
                  <a:pt x="11994" y="5898"/>
                </a:lnTo>
                <a:lnTo>
                  <a:pt x="11883" y="5993"/>
                </a:lnTo>
                <a:lnTo>
                  <a:pt x="11883" y="6026"/>
                </a:lnTo>
                <a:lnTo>
                  <a:pt x="11747" y="6026"/>
                </a:lnTo>
                <a:lnTo>
                  <a:pt x="11657" y="5890"/>
                </a:lnTo>
                <a:lnTo>
                  <a:pt x="11657" y="5652"/>
                </a:lnTo>
                <a:lnTo>
                  <a:pt x="11704" y="5652"/>
                </a:lnTo>
                <a:lnTo>
                  <a:pt x="11705" y="5652"/>
                </a:lnTo>
                <a:lnTo>
                  <a:pt x="11705" y="5454"/>
                </a:lnTo>
                <a:lnTo>
                  <a:pt x="11759" y="5454"/>
                </a:lnTo>
                <a:lnTo>
                  <a:pt x="11759" y="5359"/>
                </a:lnTo>
                <a:lnTo>
                  <a:pt x="11806" y="5264"/>
                </a:lnTo>
                <a:lnTo>
                  <a:pt x="11809" y="5258"/>
                </a:lnTo>
                <a:lnTo>
                  <a:pt x="11809" y="5171"/>
                </a:lnTo>
                <a:lnTo>
                  <a:pt x="11852" y="5171"/>
                </a:lnTo>
                <a:lnTo>
                  <a:pt x="11899" y="5171"/>
                </a:lnTo>
                <a:lnTo>
                  <a:pt x="11899" y="5236"/>
                </a:lnTo>
                <a:lnTo>
                  <a:pt x="12000" y="5236"/>
                </a:lnTo>
                <a:lnTo>
                  <a:pt x="11997" y="5269"/>
                </a:lnTo>
                <a:lnTo>
                  <a:pt x="11922" y="5339"/>
                </a:lnTo>
                <a:lnTo>
                  <a:pt x="11922" y="5371"/>
                </a:lnTo>
                <a:lnTo>
                  <a:pt x="11969" y="5371"/>
                </a:lnTo>
                <a:lnTo>
                  <a:pt x="11969" y="5396"/>
                </a:lnTo>
                <a:lnTo>
                  <a:pt x="12000" y="5396"/>
                </a:lnTo>
                <a:lnTo>
                  <a:pt x="12000" y="5479"/>
                </a:lnTo>
                <a:lnTo>
                  <a:pt x="12028" y="5537"/>
                </a:lnTo>
                <a:lnTo>
                  <a:pt x="12107" y="5449"/>
                </a:lnTo>
                <a:lnTo>
                  <a:pt x="12107" y="5401"/>
                </a:lnTo>
                <a:lnTo>
                  <a:pt x="12184" y="5401"/>
                </a:lnTo>
                <a:lnTo>
                  <a:pt x="12184" y="5349"/>
                </a:lnTo>
                <a:lnTo>
                  <a:pt x="12102" y="5349"/>
                </a:lnTo>
                <a:lnTo>
                  <a:pt x="12068" y="5276"/>
                </a:lnTo>
                <a:lnTo>
                  <a:pt x="12068" y="5233"/>
                </a:lnTo>
                <a:lnTo>
                  <a:pt x="12126" y="5128"/>
                </a:lnTo>
                <a:lnTo>
                  <a:pt x="12176" y="5128"/>
                </a:lnTo>
                <a:lnTo>
                  <a:pt x="12273" y="5083"/>
                </a:lnTo>
                <a:lnTo>
                  <a:pt x="12335" y="5053"/>
                </a:lnTo>
                <a:close/>
                <a:moveTo>
                  <a:pt x="14540" y="5078"/>
                </a:moveTo>
                <a:lnTo>
                  <a:pt x="14824" y="5078"/>
                </a:lnTo>
                <a:cubicBezTo>
                  <a:pt x="14824" y="5078"/>
                  <a:pt x="14824" y="5146"/>
                  <a:pt x="14824" y="5146"/>
                </a:cubicBezTo>
                <a:lnTo>
                  <a:pt x="14603" y="5146"/>
                </a:lnTo>
                <a:lnTo>
                  <a:pt x="14548" y="5261"/>
                </a:lnTo>
                <a:lnTo>
                  <a:pt x="14551" y="5419"/>
                </a:lnTo>
                <a:lnTo>
                  <a:pt x="14490" y="5349"/>
                </a:lnTo>
                <a:lnTo>
                  <a:pt x="14490" y="5181"/>
                </a:lnTo>
                <a:lnTo>
                  <a:pt x="14540" y="5078"/>
                </a:lnTo>
                <a:close/>
                <a:moveTo>
                  <a:pt x="13081" y="5101"/>
                </a:moveTo>
                <a:lnTo>
                  <a:pt x="13205" y="5101"/>
                </a:lnTo>
                <a:lnTo>
                  <a:pt x="13248" y="5188"/>
                </a:lnTo>
                <a:lnTo>
                  <a:pt x="13248" y="5349"/>
                </a:lnTo>
                <a:lnTo>
                  <a:pt x="13118" y="5349"/>
                </a:lnTo>
                <a:lnTo>
                  <a:pt x="13058" y="5472"/>
                </a:lnTo>
                <a:lnTo>
                  <a:pt x="13058" y="5532"/>
                </a:lnTo>
                <a:lnTo>
                  <a:pt x="13099" y="5532"/>
                </a:lnTo>
                <a:lnTo>
                  <a:pt x="13189" y="5715"/>
                </a:lnTo>
                <a:lnTo>
                  <a:pt x="13248" y="5715"/>
                </a:lnTo>
                <a:lnTo>
                  <a:pt x="13248" y="5835"/>
                </a:lnTo>
                <a:lnTo>
                  <a:pt x="13266" y="5953"/>
                </a:lnTo>
                <a:lnTo>
                  <a:pt x="13279" y="5860"/>
                </a:lnTo>
                <a:lnTo>
                  <a:pt x="13325" y="5860"/>
                </a:lnTo>
                <a:lnTo>
                  <a:pt x="13327" y="5868"/>
                </a:lnTo>
                <a:lnTo>
                  <a:pt x="13346" y="5953"/>
                </a:lnTo>
                <a:lnTo>
                  <a:pt x="13394" y="6028"/>
                </a:lnTo>
                <a:lnTo>
                  <a:pt x="13385" y="6103"/>
                </a:lnTo>
                <a:lnTo>
                  <a:pt x="13282" y="6103"/>
                </a:lnTo>
                <a:lnTo>
                  <a:pt x="13282" y="6229"/>
                </a:lnTo>
                <a:lnTo>
                  <a:pt x="13327" y="6229"/>
                </a:lnTo>
                <a:lnTo>
                  <a:pt x="13395" y="6366"/>
                </a:lnTo>
                <a:lnTo>
                  <a:pt x="13395" y="6650"/>
                </a:lnTo>
                <a:cubicBezTo>
                  <a:pt x="13395" y="6650"/>
                  <a:pt x="13395" y="6702"/>
                  <a:pt x="13395" y="6702"/>
                </a:cubicBezTo>
                <a:lnTo>
                  <a:pt x="13277" y="6773"/>
                </a:lnTo>
                <a:lnTo>
                  <a:pt x="13146" y="6632"/>
                </a:lnTo>
                <a:lnTo>
                  <a:pt x="13083" y="6632"/>
                </a:lnTo>
                <a:lnTo>
                  <a:pt x="13045" y="6482"/>
                </a:lnTo>
                <a:lnTo>
                  <a:pt x="13045" y="6472"/>
                </a:lnTo>
                <a:lnTo>
                  <a:pt x="13045" y="6464"/>
                </a:lnTo>
                <a:lnTo>
                  <a:pt x="13045" y="6379"/>
                </a:lnTo>
                <a:lnTo>
                  <a:pt x="13073" y="6321"/>
                </a:lnTo>
                <a:lnTo>
                  <a:pt x="13073" y="6206"/>
                </a:lnTo>
                <a:lnTo>
                  <a:pt x="13115" y="6158"/>
                </a:lnTo>
                <a:lnTo>
                  <a:pt x="12993" y="5925"/>
                </a:lnTo>
                <a:lnTo>
                  <a:pt x="12904" y="5757"/>
                </a:lnTo>
                <a:lnTo>
                  <a:pt x="12904" y="5592"/>
                </a:lnTo>
                <a:lnTo>
                  <a:pt x="12835" y="5532"/>
                </a:lnTo>
                <a:lnTo>
                  <a:pt x="12835" y="5434"/>
                </a:lnTo>
                <a:lnTo>
                  <a:pt x="12888" y="5326"/>
                </a:lnTo>
                <a:lnTo>
                  <a:pt x="12924" y="5326"/>
                </a:lnTo>
                <a:lnTo>
                  <a:pt x="12972" y="5231"/>
                </a:lnTo>
                <a:lnTo>
                  <a:pt x="12986" y="5201"/>
                </a:lnTo>
                <a:lnTo>
                  <a:pt x="13081" y="5101"/>
                </a:lnTo>
                <a:close/>
                <a:moveTo>
                  <a:pt x="13619" y="5181"/>
                </a:moveTo>
                <a:lnTo>
                  <a:pt x="13664" y="5216"/>
                </a:lnTo>
                <a:lnTo>
                  <a:pt x="13730" y="5434"/>
                </a:lnTo>
                <a:lnTo>
                  <a:pt x="13716" y="5482"/>
                </a:lnTo>
                <a:lnTo>
                  <a:pt x="13684" y="5594"/>
                </a:lnTo>
                <a:lnTo>
                  <a:pt x="13615" y="5562"/>
                </a:lnTo>
                <a:lnTo>
                  <a:pt x="13632" y="5441"/>
                </a:lnTo>
                <a:cubicBezTo>
                  <a:pt x="13632" y="5441"/>
                  <a:pt x="13619" y="5374"/>
                  <a:pt x="13619" y="5374"/>
                </a:cubicBezTo>
                <a:lnTo>
                  <a:pt x="13598" y="5271"/>
                </a:lnTo>
                <a:lnTo>
                  <a:pt x="13619" y="5181"/>
                </a:lnTo>
                <a:close/>
                <a:moveTo>
                  <a:pt x="18792" y="5374"/>
                </a:moveTo>
                <a:lnTo>
                  <a:pt x="18878" y="5692"/>
                </a:lnTo>
                <a:lnTo>
                  <a:pt x="18817" y="5692"/>
                </a:lnTo>
                <a:lnTo>
                  <a:pt x="18792" y="5833"/>
                </a:lnTo>
                <a:lnTo>
                  <a:pt x="18884" y="5998"/>
                </a:lnTo>
                <a:lnTo>
                  <a:pt x="18877" y="6005"/>
                </a:lnTo>
                <a:lnTo>
                  <a:pt x="18877" y="6188"/>
                </a:lnTo>
                <a:lnTo>
                  <a:pt x="18945" y="6188"/>
                </a:lnTo>
                <a:lnTo>
                  <a:pt x="18945" y="6469"/>
                </a:lnTo>
                <a:lnTo>
                  <a:pt x="18842" y="6677"/>
                </a:lnTo>
                <a:lnTo>
                  <a:pt x="18814" y="6632"/>
                </a:lnTo>
                <a:lnTo>
                  <a:pt x="18814" y="6880"/>
                </a:lnTo>
                <a:lnTo>
                  <a:pt x="18757" y="6853"/>
                </a:lnTo>
                <a:lnTo>
                  <a:pt x="18619" y="6880"/>
                </a:lnTo>
                <a:lnTo>
                  <a:pt x="18529" y="7091"/>
                </a:lnTo>
                <a:lnTo>
                  <a:pt x="18529" y="7171"/>
                </a:lnTo>
                <a:lnTo>
                  <a:pt x="18476" y="7279"/>
                </a:lnTo>
                <a:lnTo>
                  <a:pt x="18627" y="7587"/>
                </a:lnTo>
                <a:lnTo>
                  <a:pt x="18666" y="7509"/>
                </a:lnTo>
                <a:lnTo>
                  <a:pt x="18666" y="7301"/>
                </a:lnTo>
                <a:lnTo>
                  <a:pt x="18577" y="7189"/>
                </a:lnTo>
                <a:lnTo>
                  <a:pt x="18725" y="7048"/>
                </a:lnTo>
                <a:lnTo>
                  <a:pt x="18816" y="7048"/>
                </a:lnTo>
                <a:lnTo>
                  <a:pt x="18816" y="7151"/>
                </a:lnTo>
                <a:lnTo>
                  <a:pt x="18871" y="7261"/>
                </a:lnTo>
                <a:lnTo>
                  <a:pt x="18972" y="7056"/>
                </a:lnTo>
                <a:lnTo>
                  <a:pt x="19061" y="7056"/>
                </a:lnTo>
                <a:cubicBezTo>
                  <a:pt x="19061" y="7056"/>
                  <a:pt x="19061" y="6940"/>
                  <a:pt x="19061" y="6940"/>
                </a:cubicBezTo>
                <a:lnTo>
                  <a:pt x="19123" y="6940"/>
                </a:lnTo>
                <a:lnTo>
                  <a:pt x="19123" y="6805"/>
                </a:lnTo>
                <a:lnTo>
                  <a:pt x="19101" y="6763"/>
                </a:lnTo>
                <a:lnTo>
                  <a:pt x="19101" y="6276"/>
                </a:lnTo>
                <a:lnTo>
                  <a:pt x="18945" y="5935"/>
                </a:lnTo>
                <a:lnTo>
                  <a:pt x="18932" y="5948"/>
                </a:lnTo>
                <a:lnTo>
                  <a:pt x="18951" y="5920"/>
                </a:lnTo>
                <a:lnTo>
                  <a:pt x="18863" y="5848"/>
                </a:lnTo>
                <a:lnTo>
                  <a:pt x="18937" y="5810"/>
                </a:lnTo>
                <a:lnTo>
                  <a:pt x="19061" y="5920"/>
                </a:lnTo>
                <a:lnTo>
                  <a:pt x="19063" y="5800"/>
                </a:lnTo>
                <a:lnTo>
                  <a:pt x="19148" y="5707"/>
                </a:lnTo>
                <a:cubicBezTo>
                  <a:pt x="19148" y="5707"/>
                  <a:pt x="19079" y="5552"/>
                  <a:pt x="19079" y="5552"/>
                </a:cubicBezTo>
                <a:lnTo>
                  <a:pt x="18835" y="5374"/>
                </a:lnTo>
                <a:lnTo>
                  <a:pt x="18792" y="5374"/>
                </a:lnTo>
                <a:close/>
                <a:moveTo>
                  <a:pt x="5008" y="5519"/>
                </a:moveTo>
                <a:lnTo>
                  <a:pt x="5008" y="5557"/>
                </a:lnTo>
                <a:lnTo>
                  <a:pt x="5008" y="5645"/>
                </a:lnTo>
                <a:lnTo>
                  <a:pt x="4831" y="5645"/>
                </a:lnTo>
                <a:lnTo>
                  <a:pt x="4831" y="5750"/>
                </a:lnTo>
                <a:lnTo>
                  <a:pt x="4590" y="5988"/>
                </a:lnTo>
                <a:lnTo>
                  <a:pt x="4504" y="5988"/>
                </a:lnTo>
                <a:lnTo>
                  <a:pt x="4504" y="5878"/>
                </a:lnTo>
                <a:lnTo>
                  <a:pt x="4583" y="5820"/>
                </a:lnTo>
                <a:lnTo>
                  <a:pt x="4677" y="5755"/>
                </a:lnTo>
                <a:lnTo>
                  <a:pt x="4795" y="5680"/>
                </a:lnTo>
                <a:lnTo>
                  <a:pt x="4831" y="5554"/>
                </a:lnTo>
                <a:cubicBezTo>
                  <a:pt x="4831" y="5554"/>
                  <a:pt x="5008" y="5519"/>
                  <a:pt x="5008" y="5519"/>
                </a:cubicBezTo>
                <a:close/>
                <a:moveTo>
                  <a:pt x="10465" y="5695"/>
                </a:moveTo>
                <a:lnTo>
                  <a:pt x="10465" y="5742"/>
                </a:lnTo>
                <a:lnTo>
                  <a:pt x="10422" y="5742"/>
                </a:lnTo>
                <a:lnTo>
                  <a:pt x="10422" y="5865"/>
                </a:lnTo>
                <a:lnTo>
                  <a:pt x="10443" y="5948"/>
                </a:lnTo>
                <a:lnTo>
                  <a:pt x="10465" y="5948"/>
                </a:lnTo>
                <a:cubicBezTo>
                  <a:pt x="10465" y="5948"/>
                  <a:pt x="10465" y="5863"/>
                  <a:pt x="10465" y="5863"/>
                </a:cubicBezTo>
                <a:lnTo>
                  <a:pt x="10485" y="5863"/>
                </a:lnTo>
                <a:lnTo>
                  <a:pt x="10485" y="5695"/>
                </a:lnTo>
                <a:lnTo>
                  <a:pt x="10465" y="5695"/>
                </a:lnTo>
                <a:close/>
                <a:moveTo>
                  <a:pt x="10447" y="6016"/>
                </a:moveTo>
                <a:lnTo>
                  <a:pt x="10422" y="6066"/>
                </a:lnTo>
                <a:cubicBezTo>
                  <a:pt x="10422" y="6066"/>
                  <a:pt x="10383" y="6066"/>
                  <a:pt x="10383" y="6066"/>
                </a:cubicBezTo>
                <a:lnTo>
                  <a:pt x="10383" y="6111"/>
                </a:lnTo>
                <a:lnTo>
                  <a:pt x="10410" y="6166"/>
                </a:lnTo>
                <a:lnTo>
                  <a:pt x="10410" y="6364"/>
                </a:lnTo>
                <a:lnTo>
                  <a:pt x="10447" y="6364"/>
                </a:lnTo>
                <a:lnTo>
                  <a:pt x="10447" y="6336"/>
                </a:lnTo>
                <a:lnTo>
                  <a:pt x="10485" y="6336"/>
                </a:lnTo>
                <a:lnTo>
                  <a:pt x="10485" y="6156"/>
                </a:lnTo>
                <a:lnTo>
                  <a:pt x="10502" y="6121"/>
                </a:lnTo>
                <a:lnTo>
                  <a:pt x="10485" y="6016"/>
                </a:lnTo>
                <a:lnTo>
                  <a:pt x="10447" y="6016"/>
                </a:lnTo>
                <a:close/>
                <a:moveTo>
                  <a:pt x="11527" y="6417"/>
                </a:moveTo>
                <a:cubicBezTo>
                  <a:pt x="11527" y="6417"/>
                  <a:pt x="11527" y="6489"/>
                  <a:pt x="11527" y="6489"/>
                </a:cubicBezTo>
                <a:lnTo>
                  <a:pt x="11550" y="6489"/>
                </a:lnTo>
                <a:lnTo>
                  <a:pt x="11550" y="6417"/>
                </a:lnTo>
                <a:lnTo>
                  <a:pt x="11527" y="6417"/>
                </a:lnTo>
                <a:close/>
                <a:moveTo>
                  <a:pt x="11527" y="6577"/>
                </a:moveTo>
                <a:lnTo>
                  <a:pt x="11527" y="6635"/>
                </a:lnTo>
                <a:lnTo>
                  <a:pt x="11550" y="6635"/>
                </a:lnTo>
                <a:cubicBezTo>
                  <a:pt x="11550" y="6635"/>
                  <a:pt x="11550" y="6577"/>
                  <a:pt x="11550" y="6577"/>
                </a:cubicBezTo>
                <a:lnTo>
                  <a:pt x="11527" y="6577"/>
                </a:lnTo>
                <a:close/>
                <a:moveTo>
                  <a:pt x="11488" y="6657"/>
                </a:moveTo>
                <a:lnTo>
                  <a:pt x="11488" y="6700"/>
                </a:lnTo>
                <a:lnTo>
                  <a:pt x="11525" y="6700"/>
                </a:lnTo>
                <a:cubicBezTo>
                  <a:pt x="11525" y="6700"/>
                  <a:pt x="11525" y="6657"/>
                  <a:pt x="11525" y="6657"/>
                </a:cubicBezTo>
                <a:lnTo>
                  <a:pt x="11488" y="6657"/>
                </a:lnTo>
                <a:close/>
                <a:moveTo>
                  <a:pt x="11448" y="6737"/>
                </a:moveTo>
                <a:lnTo>
                  <a:pt x="11448" y="6763"/>
                </a:lnTo>
                <a:lnTo>
                  <a:pt x="11467" y="6763"/>
                </a:lnTo>
                <a:cubicBezTo>
                  <a:pt x="11467" y="6763"/>
                  <a:pt x="11467" y="6737"/>
                  <a:pt x="11467" y="6737"/>
                </a:cubicBezTo>
                <a:lnTo>
                  <a:pt x="11448" y="6737"/>
                </a:lnTo>
                <a:close/>
                <a:moveTo>
                  <a:pt x="11527" y="6737"/>
                </a:moveTo>
                <a:cubicBezTo>
                  <a:pt x="11527" y="6737"/>
                  <a:pt x="11527" y="6778"/>
                  <a:pt x="11527" y="6778"/>
                </a:cubicBezTo>
                <a:lnTo>
                  <a:pt x="11547" y="6778"/>
                </a:lnTo>
                <a:lnTo>
                  <a:pt x="11547" y="6737"/>
                </a:lnTo>
                <a:lnTo>
                  <a:pt x="11527" y="6737"/>
                </a:lnTo>
                <a:close/>
                <a:moveTo>
                  <a:pt x="11685" y="6818"/>
                </a:moveTo>
                <a:lnTo>
                  <a:pt x="11685" y="6883"/>
                </a:lnTo>
                <a:lnTo>
                  <a:pt x="11715" y="6883"/>
                </a:lnTo>
                <a:lnTo>
                  <a:pt x="11715" y="6818"/>
                </a:lnTo>
                <a:cubicBezTo>
                  <a:pt x="11715" y="6818"/>
                  <a:pt x="11685" y="6818"/>
                  <a:pt x="11685" y="6818"/>
                </a:cubicBezTo>
                <a:close/>
                <a:moveTo>
                  <a:pt x="11457" y="6898"/>
                </a:moveTo>
                <a:lnTo>
                  <a:pt x="11409" y="6900"/>
                </a:lnTo>
                <a:cubicBezTo>
                  <a:pt x="11409" y="6900"/>
                  <a:pt x="11409" y="6968"/>
                  <a:pt x="11409" y="6968"/>
                </a:cubicBezTo>
                <a:lnTo>
                  <a:pt x="11471" y="6968"/>
                </a:lnTo>
                <a:lnTo>
                  <a:pt x="11497" y="7008"/>
                </a:lnTo>
                <a:lnTo>
                  <a:pt x="11590" y="7008"/>
                </a:lnTo>
                <a:lnTo>
                  <a:pt x="11590" y="6953"/>
                </a:lnTo>
                <a:lnTo>
                  <a:pt x="11557" y="6953"/>
                </a:lnTo>
                <a:lnTo>
                  <a:pt x="11557" y="6923"/>
                </a:lnTo>
                <a:lnTo>
                  <a:pt x="11515" y="6923"/>
                </a:lnTo>
                <a:lnTo>
                  <a:pt x="11508" y="6908"/>
                </a:lnTo>
                <a:lnTo>
                  <a:pt x="11462" y="6908"/>
                </a:lnTo>
                <a:lnTo>
                  <a:pt x="11457" y="6898"/>
                </a:lnTo>
                <a:close/>
                <a:moveTo>
                  <a:pt x="11606" y="6898"/>
                </a:moveTo>
                <a:lnTo>
                  <a:pt x="11606" y="6986"/>
                </a:lnTo>
                <a:lnTo>
                  <a:pt x="11626" y="6986"/>
                </a:lnTo>
                <a:lnTo>
                  <a:pt x="11626" y="6898"/>
                </a:lnTo>
                <a:cubicBezTo>
                  <a:pt x="11626" y="6898"/>
                  <a:pt x="11606" y="6898"/>
                  <a:pt x="11606" y="6898"/>
                </a:cubicBezTo>
                <a:close/>
                <a:moveTo>
                  <a:pt x="12102" y="6898"/>
                </a:moveTo>
                <a:lnTo>
                  <a:pt x="12063" y="6961"/>
                </a:lnTo>
                <a:lnTo>
                  <a:pt x="12007" y="6951"/>
                </a:lnTo>
                <a:lnTo>
                  <a:pt x="11962" y="7026"/>
                </a:lnTo>
                <a:lnTo>
                  <a:pt x="12009" y="7106"/>
                </a:lnTo>
                <a:cubicBezTo>
                  <a:pt x="12009" y="7106"/>
                  <a:pt x="12080" y="7026"/>
                  <a:pt x="12080" y="7026"/>
                </a:cubicBezTo>
                <a:lnTo>
                  <a:pt x="12080" y="7001"/>
                </a:lnTo>
                <a:lnTo>
                  <a:pt x="12113" y="6915"/>
                </a:lnTo>
                <a:lnTo>
                  <a:pt x="12102" y="6898"/>
                </a:lnTo>
                <a:close/>
                <a:moveTo>
                  <a:pt x="18731" y="7139"/>
                </a:moveTo>
                <a:lnTo>
                  <a:pt x="18731" y="7196"/>
                </a:lnTo>
                <a:lnTo>
                  <a:pt x="18697" y="7196"/>
                </a:lnTo>
                <a:lnTo>
                  <a:pt x="18697" y="7161"/>
                </a:lnTo>
                <a:cubicBezTo>
                  <a:pt x="18697" y="7161"/>
                  <a:pt x="18673" y="7171"/>
                  <a:pt x="18673" y="7171"/>
                </a:cubicBezTo>
                <a:lnTo>
                  <a:pt x="18673" y="7246"/>
                </a:lnTo>
                <a:lnTo>
                  <a:pt x="18704" y="7372"/>
                </a:lnTo>
                <a:lnTo>
                  <a:pt x="18738" y="7372"/>
                </a:lnTo>
                <a:lnTo>
                  <a:pt x="18738" y="7279"/>
                </a:lnTo>
                <a:lnTo>
                  <a:pt x="18773" y="7279"/>
                </a:lnTo>
                <a:lnTo>
                  <a:pt x="18808" y="7209"/>
                </a:lnTo>
                <a:lnTo>
                  <a:pt x="18773" y="7139"/>
                </a:lnTo>
                <a:lnTo>
                  <a:pt x="18731" y="7139"/>
                </a:lnTo>
                <a:close/>
                <a:moveTo>
                  <a:pt x="18099" y="8582"/>
                </a:moveTo>
                <a:cubicBezTo>
                  <a:pt x="18099" y="8582"/>
                  <a:pt x="18041" y="8906"/>
                  <a:pt x="18041" y="8906"/>
                </a:cubicBezTo>
                <a:lnTo>
                  <a:pt x="18127" y="9129"/>
                </a:lnTo>
                <a:lnTo>
                  <a:pt x="18159" y="9129"/>
                </a:lnTo>
                <a:lnTo>
                  <a:pt x="18159" y="8605"/>
                </a:lnTo>
                <a:lnTo>
                  <a:pt x="18099" y="8582"/>
                </a:lnTo>
                <a:close/>
                <a:moveTo>
                  <a:pt x="4146" y="8903"/>
                </a:moveTo>
                <a:lnTo>
                  <a:pt x="3987" y="9071"/>
                </a:lnTo>
                <a:lnTo>
                  <a:pt x="4025" y="9121"/>
                </a:lnTo>
                <a:lnTo>
                  <a:pt x="4146" y="9016"/>
                </a:lnTo>
                <a:lnTo>
                  <a:pt x="4232" y="9016"/>
                </a:lnTo>
                <a:lnTo>
                  <a:pt x="4210" y="9059"/>
                </a:lnTo>
                <a:lnTo>
                  <a:pt x="4288" y="9059"/>
                </a:lnTo>
                <a:lnTo>
                  <a:pt x="4377" y="9212"/>
                </a:lnTo>
                <a:lnTo>
                  <a:pt x="4377" y="9309"/>
                </a:lnTo>
                <a:lnTo>
                  <a:pt x="4478" y="9309"/>
                </a:lnTo>
                <a:lnTo>
                  <a:pt x="4478" y="9395"/>
                </a:lnTo>
                <a:lnTo>
                  <a:pt x="4440" y="9395"/>
                </a:lnTo>
                <a:lnTo>
                  <a:pt x="4440" y="9465"/>
                </a:lnTo>
                <a:lnTo>
                  <a:pt x="4601" y="9465"/>
                </a:lnTo>
                <a:cubicBezTo>
                  <a:pt x="4601" y="9465"/>
                  <a:pt x="4691" y="9410"/>
                  <a:pt x="4691" y="9410"/>
                </a:cubicBezTo>
                <a:lnTo>
                  <a:pt x="4691" y="9339"/>
                </a:lnTo>
                <a:lnTo>
                  <a:pt x="4599" y="9339"/>
                </a:lnTo>
                <a:lnTo>
                  <a:pt x="4599" y="9239"/>
                </a:lnTo>
                <a:lnTo>
                  <a:pt x="4530" y="9239"/>
                </a:lnTo>
                <a:lnTo>
                  <a:pt x="4414" y="9006"/>
                </a:lnTo>
                <a:lnTo>
                  <a:pt x="4340" y="9006"/>
                </a:lnTo>
                <a:lnTo>
                  <a:pt x="4340" y="8953"/>
                </a:lnTo>
                <a:lnTo>
                  <a:pt x="4263" y="8903"/>
                </a:lnTo>
                <a:lnTo>
                  <a:pt x="4146" y="8903"/>
                </a:lnTo>
                <a:close/>
                <a:moveTo>
                  <a:pt x="13617" y="9019"/>
                </a:moveTo>
                <a:lnTo>
                  <a:pt x="13619" y="9019"/>
                </a:lnTo>
                <a:lnTo>
                  <a:pt x="13667" y="9121"/>
                </a:lnTo>
                <a:lnTo>
                  <a:pt x="13617" y="9019"/>
                </a:lnTo>
                <a:close/>
                <a:moveTo>
                  <a:pt x="4755" y="9465"/>
                </a:moveTo>
                <a:lnTo>
                  <a:pt x="4701" y="9507"/>
                </a:lnTo>
                <a:lnTo>
                  <a:pt x="4700" y="9537"/>
                </a:lnTo>
                <a:lnTo>
                  <a:pt x="4758" y="9550"/>
                </a:lnTo>
                <a:lnTo>
                  <a:pt x="4755" y="9690"/>
                </a:lnTo>
                <a:lnTo>
                  <a:pt x="4619" y="9690"/>
                </a:lnTo>
                <a:cubicBezTo>
                  <a:pt x="4619" y="9705"/>
                  <a:pt x="4619" y="9753"/>
                  <a:pt x="4619" y="9753"/>
                </a:cubicBezTo>
                <a:lnTo>
                  <a:pt x="4663" y="9846"/>
                </a:lnTo>
                <a:lnTo>
                  <a:pt x="4698" y="9753"/>
                </a:lnTo>
                <a:lnTo>
                  <a:pt x="4791" y="9753"/>
                </a:lnTo>
                <a:lnTo>
                  <a:pt x="4797" y="9765"/>
                </a:lnTo>
                <a:lnTo>
                  <a:pt x="4832" y="9836"/>
                </a:lnTo>
                <a:lnTo>
                  <a:pt x="4857" y="9836"/>
                </a:lnTo>
                <a:lnTo>
                  <a:pt x="4857" y="9725"/>
                </a:lnTo>
                <a:lnTo>
                  <a:pt x="4895" y="9725"/>
                </a:lnTo>
                <a:lnTo>
                  <a:pt x="4895" y="9768"/>
                </a:lnTo>
                <a:cubicBezTo>
                  <a:pt x="4895" y="9768"/>
                  <a:pt x="4947" y="9768"/>
                  <a:pt x="4947" y="9768"/>
                </a:cubicBezTo>
                <a:lnTo>
                  <a:pt x="4947" y="9720"/>
                </a:lnTo>
                <a:lnTo>
                  <a:pt x="5024" y="9768"/>
                </a:lnTo>
                <a:lnTo>
                  <a:pt x="5055" y="9690"/>
                </a:lnTo>
                <a:lnTo>
                  <a:pt x="5024" y="9620"/>
                </a:lnTo>
                <a:lnTo>
                  <a:pt x="4974" y="9620"/>
                </a:lnTo>
                <a:lnTo>
                  <a:pt x="4888" y="9465"/>
                </a:lnTo>
                <a:lnTo>
                  <a:pt x="4834" y="9490"/>
                </a:lnTo>
                <a:lnTo>
                  <a:pt x="4800" y="9507"/>
                </a:lnTo>
                <a:lnTo>
                  <a:pt x="4755" y="9465"/>
                </a:lnTo>
                <a:close/>
                <a:moveTo>
                  <a:pt x="17370" y="9545"/>
                </a:moveTo>
                <a:cubicBezTo>
                  <a:pt x="17370" y="9545"/>
                  <a:pt x="17331" y="9588"/>
                  <a:pt x="17331" y="9588"/>
                </a:cubicBezTo>
                <a:lnTo>
                  <a:pt x="17331" y="9745"/>
                </a:lnTo>
                <a:lnTo>
                  <a:pt x="17413" y="9745"/>
                </a:lnTo>
                <a:lnTo>
                  <a:pt x="17463" y="9645"/>
                </a:lnTo>
                <a:lnTo>
                  <a:pt x="17463" y="9545"/>
                </a:lnTo>
                <a:lnTo>
                  <a:pt x="17370" y="9545"/>
                </a:lnTo>
                <a:close/>
                <a:moveTo>
                  <a:pt x="4359" y="9625"/>
                </a:moveTo>
                <a:cubicBezTo>
                  <a:pt x="4359" y="9625"/>
                  <a:pt x="4342" y="9685"/>
                  <a:pt x="4342" y="9685"/>
                </a:cubicBezTo>
                <a:lnTo>
                  <a:pt x="4389" y="9755"/>
                </a:lnTo>
                <a:lnTo>
                  <a:pt x="4488" y="9755"/>
                </a:lnTo>
                <a:lnTo>
                  <a:pt x="4494" y="9690"/>
                </a:lnTo>
                <a:lnTo>
                  <a:pt x="4427" y="9625"/>
                </a:lnTo>
                <a:lnTo>
                  <a:pt x="4359" y="9625"/>
                </a:lnTo>
                <a:close/>
                <a:moveTo>
                  <a:pt x="5132" y="9705"/>
                </a:moveTo>
                <a:lnTo>
                  <a:pt x="5132" y="9801"/>
                </a:lnTo>
                <a:cubicBezTo>
                  <a:pt x="5132" y="9801"/>
                  <a:pt x="5214" y="9801"/>
                  <a:pt x="5214" y="9801"/>
                </a:cubicBezTo>
                <a:lnTo>
                  <a:pt x="5235" y="9753"/>
                </a:lnTo>
                <a:lnTo>
                  <a:pt x="5235" y="9705"/>
                </a:lnTo>
                <a:lnTo>
                  <a:pt x="5132" y="9705"/>
                </a:lnTo>
                <a:close/>
                <a:moveTo>
                  <a:pt x="18156" y="9705"/>
                </a:moveTo>
                <a:lnTo>
                  <a:pt x="18156" y="10084"/>
                </a:lnTo>
                <a:lnTo>
                  <a:pt x="18120" y="10084"/>
                </a:lnTo>
                <a:lnTo>
                  <a:pt x="18207" y="10477"/>
                </a:lnTo>
                <a:lnTo>
                  <a:pt x="18322" y="10528"/>
                </a:lnTo>
                <a:lnTo>
                  <a:pt x="18445" y="10716"/>
                </a:lnTo>
                <a:lnTo>
                  <a:pt x="18487" y="10568"/>
                </a:lnTo>
                <a:lnTo>
                  <a:pt x="18379" y="10392"/>
                </a:lnTo>
                <a:lnTo>
                  <a:pt x="18303" y="10427"/>
                </a:lnTo>
                <a:lnTo>
                  <a:pt x="18255" y="10282"/>
                </a:lnTo>
                <a:lnTo>
                  <a:pt x="18255" y="10119"/>
                </a:lnTo>
                <a:cubicBezTo>
                  <a:pt x="18255" y="10119"/>
                  <a:pt x="18297" y="10119"/>
                  <a:pt x="18297" y="10119"/>
                </a:cubicBezTo>
                <a:lnTo>
                  <a:pt x="18320" y="9943"/>
                </a:lnTo>
                <a:lnTo>
                  <a:pt x="18280" y="9745"/>
                </a:lnTo>
                <a:lnTo>
                  <a:pt x="18156" y="9705"/>
                </a:lnTo>
                <a:close/>
                <a:moveTo>
                  <a:pt x="18199" y="10507"/>
                </a:moveTo>
                <a:lnTo>
                  <a:pt x="18250" y="10705"/>
                </a:lnTo>
                <a:lnTo>
                  <a:pt x="18280" y="10705"/>
                </a:lnTo>
                <a:lnTo>
                  <a:pt x="18280" y="10550"/>
                </a:lnTo>
                <a:cubicBezTo>
                  <a:pt x="18280" y="10550"/>
                  <a:pt x="18199" y="10507"/>
                  <a:pt x="18199" y="10507"/>
                </a:cubicBezTo>
                <a:close/>
                <a:moveTo>
                  <a:pt x="18537" y="10668"/>
                </a:moveTo>
                <a:lnTo>
                  <a:pt x="18476" y="10698"/>
                </a:lnTo>
                <a:lnTo>
                  <a:pt x="18510" y="10788"/>
                </a:lnTo>
                <a:lnTo>
                  <a:pt x="18476" y="10858"/>
                </a:lnTo>
                <a:lnTo>
                  <a:pt x="18483" y="10878"/>
                </a:lnTo>
                <a:lnTo>
                  <a:pt x="18452" y="10941"/>
                </a:lnTo>
                <a:lnTo>
                  <a:pt x="18357" y="10748"/>
                </a:lnTo>
                <a:lnTo>
                  <a:pt x="18357" y="10974"/>
                </a:lnTo>
                <a:lnTo>
                  <a:pt x="18431" y="10974"/>
                </a:lnTo>
                <a:lnTo>
                  <a:pt x="18431" y="11094"/>
                </a:lnTo>
                <a:cubicBezTo>
                  <a:pt x="18431" y="11094"/>
                  <a:pt x="18383" y="11094"/>
                  <a:pt x="18383" y="11094"/>
                </a:cubicBezTo>
                <a:lnTo>
                  <a:pt x="18454" y="11234"/>
                </a:lnTo>
                <a:lnTo>
                  <a:pt x="18551" y="11076"/>
                </a:lnTo>
                <a:lnTo>
                  <a:pt x="18502" y="10924"/>
                </a:lnTo>
                <a:lnTo>
                  <a:pt x="18551" y="11046"/>
                </a:lnTo>
                <a:lnTo>
                  <a:pt x="18602" y="10921"/>
                </a:lnTo>
                <a:lnTo>
                  <a:pt x="18569" y="10856"/>
                </a:lnTo>
                <a:lnTo>
                  <a:pt x="18569" y="10743"/>
                </a:lnTo>
                <a:cubicBezTo>
                  <a:pt x="18569" y="10743"/>
                  <a:pt x="18537" y="10668"/>
                  <a:pt x="18537" y="10668"/>
                </a:cubicBezTo>
                <a:close/>
                <a:moveTo>
                  <a:pt x="18161" y="10909"/>
                </a:moveTo>
                <a:lnTo>
                  <a:pt x="18002" y="11315"/>
                </a:lnTo>
                <a:cubicBezTo>
                  <a:pt x="18002" y="11315"/>
                  <a:pt x="18013" y="11372"/>
                  <a:pt x="18013" y="11372"/>
                </a:cubicBezTo>
                <a:lnTo>
                  <a:pt x="18201" y="10991"/>
                </a:lnTo>
                <a:lnTo>
                  <a:pt x="18161" y="10909"/>
                </a:lnTo>
                <a:close/>
                <a:moveTo>
                  <a:pt x="18610" y="11069"/>
                </a:moveTo>
                <a:lnTo>
                  <a:pt x="18565" y="11092"/>
                </a:lnTo>
                <a:lnTo>
                  <a:pt x="18582" y="11222"/>
                </a:lnTo>
                <a:lnTo>
                  <a:pt x="18523" y="11342"/>
                </a:lnTo>
                <a:lnTo>
                  <a:pt x="18413" y="11342"/>
                </a:lnTo>
                <a:lnTo>
                  <a:pt x="18318" y="11538"/>
                </a:lnTo>
                <a:lnTo>
                  <a:pt x="18344" y="11538"/>
                </a:lnTo>
                <a:lnTo>
                  <a:pt x="18387" y="11447"/>
                </a:lnTo>
                <a:lnTo>
                  <a:pt x="18494" y="11447"/>
                </a:lnTo>
                <a:lnTo>
                  <a:pt x="18494" y="11630"/>
                </a:lnTo>
                <a:lnTo>
                  <a:pt x="18565" y="11771"/>
                </a:lnTo>
                <a:lnTo>
                  <a:pt x="18592" y="11771"/>
                </a:lnTo>
                <a:lnTo>
                  <a:pt x="18592" y="11508"/>
                </a:lnTo>
                <a:lnTo>
                  <a:pt x="18657" y="11508"/>
                </a:lnTo>
                <a:lnTo>
                  <a:pt x="18657" y="11648"/>
                </a:lnTo>
                <a:lnTo>
                  <a:pt x="18679" y="11473"/>
                </a:lnTo>
                <a:cubicBezTo>
                  <a:pt x="18679" y="11473"/>
                  <a:pt x="18610" y="11069"/>
                  <a:pt x="18610" y="11069"/>
                </a:cubicBezTo>
                <a:close/>
                <a:moveTo>
                  <a:pt x="15396" y="11149"/>
                </a:moveTo>
                <a:lnTo>
                  <a:pt x="15396" y="11598"/>
                </a:lnTo>
                <a:lnTo>
                  <a:pt x="15438" y="11766"/>
                </a:lnTo>
                <a:lnTo>
                  <a:pt x="15542" y="11656"/>
                </a:lnTo>
                <a:lnTo>
                  <a:pt x="15542" y="11485"/>
                </a:lnTo>
                <a:lnTo>
                  <a:pt x="15436" y="11149"/>
                </a:lnTo>
                <a:cubicBezTo>
                  <a:pt x="15436" y="11149"/>
                  <a:pt x="15396" y="11149"/>
                  <a:pt x="15396" y="11149"/>
                </a:cubicBezTo>
                <a:close/>
                <a:moveTo>
                  <a:pt x="18051" y="11470"/>
                </a:moveTo>
                <a:lnTo>
                  <a:pt x="17911" y="11886"/>
                </a:lnTo>
                <a:lnTo>
                  <a:pt x="17888" y="11841"/>
                </a:lnTo>
                <a:lnTo>
                  <a:pt x="17734" y="12154"/>
                </a:lnTo>
                <a:lnTo>
                  <a:pt x="17634" y="12177"/>
                </a:lnTo>
                <a:lnTo>
                  <a:pt x="17634" y="12428"/>
                </a:lnTo>
                <a:lnTo>
                  <a:pt x="17560" y="12428"/>
                </a:lnTo>
                <a:lnTo>
                  <a:pt x="17531" y="12428"/>
                </a:lnTo>
                <a:lnTo>
                  <a:pt x="17518" y="12327"/>
                </a:lnTo>
                <a:lnTo>
                  <a:pt x="17449" y="12465"/>
                </a:lnTo>
                <a:lnTo>
                  <a:pt x="17449" y="12686"/>
                </a:lnTo>
                <a:lnTo>
                  <a:pt x="17547" y="12884"/>
                </a:lnTo>
                <a:lnTo>
                  <a:pt x="17547" y="13170"/>
                </a:lnTo>
                <a:lnTo>
                  <a:pt x="17675" y="13170"/>
                </a:lnTo>
                <a:lnTo>
                  <a:pt x="17675" y="13225"/>
                </a:lnTo>
                <a:cubicBezTo>
                  <a:pt x="17675" y="13225"/>
                  <a:pt x="17760" y="13225"/>
                  <a:pt x="17760" y="13225"/>
                </a:cubicBezTo>
                <a:lnTo>
                  <a:pt x="17760" y="13170"/>
                </a:lnTo>
                <a:lnTo>
                  <a:pt x="17866" y="13170"/>
                </a:lnTo>
                <a:lnTo>
                  <a:pt x="17866" y="13383"/>
                </a:lnTo>
                <a:lnTo>
                  <a:pt x="17986" y="13280"/>
                </a:lnTo>
                <a:lnTo>
                  <a:pt x="17986" y="12959"/>
                </a:lnTo>
                <a:lnTo>
                  <a:pt x="18077" y="12774"/>
                </a:lnTo>
                <a:lnTo>
                  <a:pt x="18077" y="12523"/>
                </a:lnTo>
                <a:lnTo>
                  <a:pt x="18175" y="12523"/>
                </a:lnTo>
                <a:lnTo>
                  <a:pt x="18187" y="12458"/>
                </a:lnTo>
                <a:lnTo>
                  <a:pt x="18118" y="12317"/>
                </a:lnTo>
                <a:lnTo>
                  <a:pt x="18136" y="12280"/>
                </a:lnTo>
                <a:lnTo>
                  <a:pt x="18060" y="12124"/>
                </a:lnTo>
                <a:lnTo>
                  <a:pt x="18101" y="12044"/>
                </a:lnTo>
                <a:lnTo>
                  <a:pt x="18217" y="11806"/>
                </a:lnTo>
                <a:lnTo>
                  <a:pt x="18051" y="11470"/>
                </a:lnTo>
                <a:close/>
                <a:moveTo>
                  <a:pt x="16462" y="11791"/>
                </a:moveTo>
                <a:lnTo>
                  <a:pt x="16752" y="12400"/>
                </a:lnTo>
                <a:lnTo>
                  <a:pt x="16752" y="12723"/>
                </a:lnTo>
                <a:lnTo>
                  <a:pt x="16803" y="12723"/>
                </a:lnTo>
                <a:lnTo>
                  <a:pt x="16890" y="13139"/>
                </a:lnTo>
                <a:lnTo>
                  <a:pt x="17145" y="13653"/>
                </a:lnTo>
                <a:lnTo>
                  <a:pt x="17241" y="13653"/>
                </a:lnTo>
                <a:cubicBezTo>
                  <a:pt x="17241" y="13653"/>
                  <a:pt x="17241" y="13082"/>
                  <a:pt x="17241" y="13082"/>
                </a:cubicBezTo>
                <a:lnTo>
                  <a:pt x="17163" y="13082"/>
                </a:lnTo>
                <a:lnTo>
                  <a:pt x="17163" y="12826"/>
                </a:lnTo>
                <a:lnTo>
                  <a:pt x="17111" y="12826"/>
                </a:lnTo>
                <a:lnTo>
                  <a:pt x="17111" y="12681"/>
                </a:lnTo>
                <a:lnTo>
                  <a:pt x="16725" y="12082"/>
                </a:lnTo>
                <a:lnTo>
                  <a:pt x="16683" y="11856"/>
                </a:lnTo>
                <a:lnTo>
                  <a:pt x="16582" y="11856"/>
                </a:lnTo>
                <a:lnTo>
                  <a:pt x="16550" y="11791"/>
                </a:lnTo>
                <a:lnTo>
                  <a:pt x="16462" y="11791"/>
                </a:lnTo>
                <a:close/>
                <a:moveTo>
                  <a:pt x="18848" y="12272"/>
                </a:moveTo>
                <a:lnTo>
                  <a:pt x="18805" y="12315"/>
                </a:lnTo>
                <a:lnTo>
                  <a:pt x="18763" y="12558"/>
                </a:lnTo>
                <a:lnTo>
                  <a:pt x="18784" y="12613"/>
                </a:lnTo>
                <a:lnTo>
                  <a:pt x="18784" y="12708"/>
                </a:lnTo>
                <a:lnTo>
                  <a:pt x="18752" y="12708"/>
                </a:lnTo>
                <a:lnTo>
                  <a:pt x="18752" y="12796"/>
                </a:lnTo>
                <a:lnTo>
                  <a:pt x="18847" y="12796"/>
                </a:lnTo>
                <a:cubicBezTo>
                  <a:pt x="18847" y="12796"/>
                  <a:pt x="18821" y="12703"/>
                  <a:pt x="18821" y="12703"/>
                </a:cubicBezTo>
                <a:lnTo>
                  <a:pt x="18821" y="12613"/>
                </a:lnTo>
                <a:lnTo>
                  <a:pt x="18879" y="12651"/>
                </a:lnTo>
                <a:lnTo>
                  <a:pt x="18879" y="12591"/>
                </a:lnTo>
                <a:lnTo>
                  <a:pt x="18856" y="12543"/>
                </a:lnTo>
                <a:lnTo>
                  <a:pt x="18879" y="12418"/>
                </a:lnTo>
                <a:lnTo>
                  <a:pt x="18840" y="12418"/>
                </a:lnTo>
                <a:lnTo>
                  <a:pt x="18879" y="12295"/>
                </a:lnTo>
                <a:lnTo>
                  <a:pt x="18848" y="12272"/>
                </a:lnTo>
                <a:close/>
                <a:moveTo>
                  <a:pt x="18630" y="12433"/>
                </a:moveTo>
                <a:lnTo>
                  <a:pt x="18553" y="12586"/>
                </a:lnTo>
                <a:lnTo>
                  <a:pt x="18324" y="12480"/>
                </a:lnTo>
                <a:lnTo>
                  <a:pt x="18229" y="12588"/>
                </a:lnTo>
                <a:lnTo>
                  <a:pt x="18229" y="12811"/>
                </a:lnTo>
                <a:lnTo>
                  <a:pt x="18203" y="12811"/>
                </a:lnTo>
                <a:lnTo>
                  <a:pt x="18203" y="13012"/>
                </a:lnTo>
                <a:lnTo>
                  <a:pt x="18160" y="13099"/>
                </a:lnTo>
                <a:lnTo>
                  <a:pt x="18160" y="13280"/>
                </a:lnTo>
                <a:lnTo>
                  <a:pt x="18203" y="13280"/>
                </a:lnTo>
                <a:lnTo>
                  <a:pt x="18203" y="13598"/>
                </a:lnTo>
                <a:lnTo>
                  <a:pt x="18265" y="13598"/>
                </a:lnTo>
                <a:lnTo>
                  <a:pt x="18265" y="13190"/>
                </a:lnTo>
                <a:lnTo>
                  <a:pt x="18313" y="13092"/>
                </a:lnTo>
                <a:lnTo>
                  <a:pt x="18336" y="13142"/>
                </a:lnTo>
                <a:lnTo>
                  <a:pt x="18336" y="13302"/>
                </a:lnTo>
                <a:lnTo>
                  <a:pt x="18361" y="13350"/>
                </a:lnTo>
                <a:lnTo>
                  <a:pt x="18361" y="13480"/>
                </a:lnTo>
                <a:lnTo>
                  <a:pt x="18396" y="13480"/>
                </a:lnTo>
                <a:lnTo>
                  <a:pt x="18396" y="13433"/>
                </a:lnTo>
                <a:lnTo>
                  <a:pt x="18462" y="13433"/>
                </a:lnTo>
                <a:lnTo>
                  <a:pt x="18462" y="13350"/>
                </a:lnTo>
                <a:lnTo>
                  <a:pt x="18433" y="13350"/>
                </a:lnTo>
                <a:lnTo>
                  <a:pt x="18394" y="13272"/>
                </a:lnTo>
                <a:lnTo>
                  <a:pt x="18424" y="13212"/>
                </a:lnTo>
                <a:lnTo>
                  <a:pt x="18350" y="13059"/>
                </a:lnTo>
                <a:lnTo>
                  <a:pt x="18468" y="12819"/>
                </a:lnTo>
                <a:lnTo>
                  <a:pt x="18468" y="12768"/>
                </a:lnTo>
                <a:lnTo>
                  <a:pt x="18414" y="12879"/>
                </a:lnTo>
                <a:lnTo>
                  <a:pt x="18356" y="12879"/>
                </a:lnTo>
                <a:lnTo>
                  <a:pt x="18334" y="12924"/>
                </a:lnTo>
                <a:lnTo>
                  <a:pt x="18281" y="12924"/>
                </a:lnTo>
                <a:lnTo>
                  <a:pt x="18281" y="12854"/>
                </a:lnTo>
                <a:lnTo>
                  <a:pt x="18262" y="12854"/>
                </a:lnTo>
                <a:lnTo>
                  <a:pt x="18262" y="12648"/>
                </a:lnTo>
                <a:cubicBezTo>
                  <a:pt x="18262" y="12648"/>
                  <a:pt x="18299" y="12611"/>
                  <a:pt x="18299" y="12611"/>
                </a:cubicBezTo>
                <a:lnTo>
                  <a:pt x="18560" y="12658"/>
                </a:lnTo>
                <a:lnTo>
                  <a:pt x="18650" y="12473"/>
                </a:lnTo>
                <a:lnTo>
                  <a:pt x="18630" y="12433"/>
                </a:lnTo>
                <a:close/>
                <a:moveTo>
                  <a:pt x="12168" y="12643"/>
                </a:moveTo>
                <a:lnTo>
                  <a:pt x="12203" y="12663"/>
                </a:lnTo>
                <a:lnTo>
                  <a:pt x="12242" y="12686"/>
                </a:lnTo>
                <a:lnTo>
                  <a:pt x="12242" y="12849"/>
                </a:lnTo>
                <a:lnTo>
                  <a:pt x="12221" y="12891"/>
                </a:lnTo>
                <a:cubicBezTo>
                  <a:pt x="12221" y="12891"/>
                  <a:pt x="12169" y="12997"/>
                  <a:pt x="12169" y="12997"/>
                </a:cubicBezTo>
                <a:lnTo>
                  <a:pt x="12169" y="13099"/>
                </a:lnTo>
                <a:lnTo>
                  <a:pt x="12063" y="13099"/>
                </a:lnTo>
                <a:lnTo>
                  <a:pt x="12063" y="12839"/>
                </a:lnTo>
                <a:lnTo>
                  <a:pt x="12063" y="12678"/>
                </a:lnTo>
                <a:lnTo>
                  <a:pt x="12168" y="12643"/>
                </a:lnTo>
                <a:close/>
                <a:moveTo>
                  <a:pt x="18989" y="12673"/>
                </a:moveTo>
                <a:cubicBezTo>
                  <a:pt x="18989" y="12673"/>
                  <a:pt x="18989" y="12763"/>
                  <a:pt x="18989" y="12763"/>
                </a:cubicBezTo>
                <a:lnTo>
                  <a:pt x="19051" y="12763"/>
                </a:lnTo>
                <a:lnTo>
                  <a:pt x="19051" y="12701"/>
                </a:lnTo>
                <a:lnTo>
                  <a:pt x="18989" y="12673"/>
                </a:lnTo>
                <a:close/>
                <a:moveTo>
                  <a:pt x="19085" y="12753"/>
                </a:moveTo>
                <a:lnTo>
                  <a:pt x="19061" y="12806"/>
                </a:lnTo>
                <a:lnTo>
                  <a:pt x="18949" y="12806"/>
                </a:lnTo>
                <a:lnTo>
                  <a:pt x="18989" y="12959"/>
                </a:lnTo>
                <a:lnTo>
                  <a:pt x="19077" y="12959"/>
                </a:lnTo>
                <a:lnTo>
                  <a:pt x="19077" y="13054"/>
                </a:lnTo>
                <a:lnTo>
                  <a:pt x="19178" y="13054"/>
                </a:lnTo>
                <a:lnTo>
                  <a:pt x="19178" y="13119"/>
                </a:lnTo>
                <a:lnTo>
                  <a:pt x="19061" y="13119"/>
                </a:lnTo>
                <a:lnTo>
                  <a:pt x="19061" y="13160"/>
                </a:lnTo>
                <a:lnTo>
                  <a:pt x="19157" y="13338"/>
                </a:lnTo>
                <a:lnTo>
                  <a:pt x="19184" y="13262"/>
                </a:lnTo>
                <a:lnTo>
                  <a:pt x="19479" y="13578"/>
                </a:lnTo>
                <a:lnTo>
                  <a:pt x="19526" y="13899"/>
                </a:lnTo>
                <a:lnTo>
                  <a:pt x="19463" y="13899"/>
                </a:lnTo>
                <a:lnTo>
                  <a:pt x="19444" y="14012"/>
                </a:lnTo>
                <a:lnTo>
                  <a:pt x="19613" y="14012"/>
                </a:lnTo>
                <a:lnTo>
                  <a:pt x="19659" y="14190"/>
                </a:lnTo>
                <a:lnTo>
                  <a:pt x="19709" y="14202"/>
                </a:lnTo>
                <a:lnTo>
                  <a:pt x="19795" y="14222"/>
                </a:lnTo>
                <a:lnTo>
                  <a:pt x="19871" y="13952"/>
                </a:lnTo>
                <a:lnTo>
                  <a:pt x="20029" y="14022"/>
                </a:lnTo>
                <a:lnTo>
                  <a:pt x="20135" y="14373"/>
                </a:lnTo>
                <a:lnTo>
                  <a:pt x="20255" y="14373"/>
                </a:lnTo>
                <a:lnTo>
                  <a:pt x="20320" y="14458"/>
                </a:lnTo>
                <a:cubicBezTo>
                  <a:pt x="20320" y="14458"/>
                  <a:pt x="20340" y="14358"/>
                  <a:pt x="20340" y="14358"/>
                </a:cubicBezTo>
                <a:lnTo>
                  <a:pt x="20286" y="14232"/>
                </a:lnTo>
                <a:lnTo>
                  <a:pt x="20254" y="14232"/>
                </a:lnTo>
                <a:lnTo>
                  <a:pt x="20254" y="14162"/>
                </a:lnTo>
                <a:lnTo>
                  <a:pt x="20196" y="14162"/>
                </a:lnTo>
                <a:lnTo>
                  <a:pt x="20089" y="13789"/>
                </a:lnTo>
                <a:lnTo>
                  <a:pt x="20170" y="13789"/>
                </a:lnTo>
                <a:lnTo>
                  <a:pt x="20147" y="13656"/>
                </a:lnTo>
                <a:lnTo>
                  <a:pt x="20028" y="13563"/>
                </a:lnTo>
                <a:lnTo>
                  <a:pt x="20012" y="13413"/>
                </a:lnTo>
                <a:lnTo>
                  <a:pt x="19954" y="13338"/>
                </a:lnTo>
                <a:lnTo>
                  <a:pt x="19933" y="13338"/>
                </a:lnTo>
                <a:lnTo>
                  <a:pt x="19709" y="13129"/>
                </a:lnTo>
                <a:lnTo>
                  <a:pt x="19468" y="12904"/>
                </a:lnTo>
                <a:lnTo>
                  <a:pt x="19426" y="12987"/>
                </a:lnTo>
                <a:lnTo>
                  <a:pt x="19426" y="13077"/>
                </a:lnTo>
                <a:lnTo>
                  <a:pt x="19387" y="13077"/>
                </a:lnTo>
                <a:lnTo>
                  <a:pt x="19316" y="13222"/>
                </a:lnTo>
                <a:lnTo>
                  <a:pt x="19247" y="13222"/>
                </a:lnTo>
                <a:lnTo>
                  <a:pt x="19247" y="13067"/>
                </a:lnTo>
                <a:lnTo>
                  <a:pt x="19221" y="13067"/>
                </a:lnTo>
                <a:lnTo>
                  <a:pt x="19237" y="12911"/>
                </a:lnTo>
                <a:lnTo>
                  <a:pt x="19216" y="12796"/>
                </a:lnTo>
                <a:lnTo>
                  <a:pt x="19165" y="12796"/>
                </a:lnTo>
                <a:lnTo>
                  <a:pt x="19146" y="12753"/>
                </a:lnTo>
                <a:lnTo>
                  <a:pt x="19085" y="12753"/>
                </a:lnTo>
                <a:close/>
                <a:moveTo>
                  <a:pt x="17212" y="12914"/>
                </a:moveTo>
                <a:lnTo>
                  <a:pt x="17223" y="13007"/>
                </a:lnTo>
                <a:lnTo>
                  <a:pt x="17265" y="13007"/>
                </a:lnTo>
                <a:lnTo>
                  <a:pt x="17265" y="13177"/>
                </a:lnTo>
                <a:cubicBezTo>
                  <a:pt x="17265" y="13177"/>
                  <a:pt x="17307" y="13177"/>
                  <a:pt x="17307" y="13177"/>
                </a:cubicBezTo>
                <a:lnTo>
                  <a:pt x="17307" y="13092"/>
                </a:lnTo>
                <a:lnTo>
                  <a:pt x="17281" y="12934"/>
                </a:lnTo>
                <a:lnTo>
                  <a:pt x="17212" y="12914"/>
                </a:lnTo>
                <a:close/>
                <a:moveTo>
                  <a:pt x="18555" y="12914"/>
                </a:moveTo>
                <a:lnTo>
                  <a:pt x="18555" y="13002"/>
                </a:lnTo>
                <a:lnTo>
                  <a:pt x="18666" y="13002"/>
                </a:lnTo>
                <a:lnTo>
                  <a:pt x="18666" y="13069"/>
                </a:lnTo>
                <a:cubicBezTo>
                  <a:pt x="18666" y="13069"/>
                  <a:pt x="18690" y="12972"/>
                  <a:pt x="18690" y="12972"/>
                </a:cubicBezTo>
                <a:lnTo>
                  <a:pt x="18555" y="12914"/>
                </a:lnTo>
                <a:close/>
                <a:moveTo>
                  <a:pt x="17358" y="13074"/>
                </a:moveTo>
                <a:lnTo>
                  <a:pt x="17331" y="13167"/>
                </a:lnTo>
                <a:cubicBezTo>
                  <a:pt x="17331" y="13167"/>
                  <a:pt x="17391" y="13237"/>
                  <a:pt x="17391" y="13237"/>
                </a:cubicBezTo>
                <a:lnTo>
                  <a:pt x="17427" y="13122"/>
                </a:lnTo>
                <a:lnTo>
                  <a:pt x="17358" y="13074"/>
                </a:lnTo>
                <a:close/>
                <a:moveTo>
                  <a:pt x="20410" y="13074"/>
                </a:moveTo>
                <a:lnTo>
                  <a:pt x="20410" y="13127"/>
                </a:lnTo>
                <a:lnTo>
                  <a:pt x="20541" y="13330"/>
                </a:lnTo>
                <a:cubicBezTo>
                  <a:pt x="20541" y="13330"/>
                  <a:pt x="20541" y="13445"/>
                  <a:pt x="20541" y="13445"/>
                </a:cubicBezTo>
                <a:lnTo>
                  <a:pt x="20573" y="13445"/>
                </a:lnTo>
                <a:lnTo>
                  <a:pt x="20573" y="13305"/>
                </a:lnTo>
                <a:lnTo>
                  <a:pt x="20410" y="13074"/>
                </a:lnTo>
                <a:close/>
                <a:moveTo>
                  <a:pt x="18673" y="13155"/>
                </a:moveTo>
                <a:lnTo>
                  <a:pt x="18673" y="13220"/>
                </a:lnTo>
                <a:lnTo>
                  <a:pt x="18724" y="13310"/>
                </a:lnTo>
                <a:lnTo>
                  <a:pt x="18763" y="13232"/>
                </a:lnTo>
                <a:cubicBezTo>
                  <a:pt x="18763" y="13232"/>
                  <a:pt x="18738" y="13155"/>
                  <a:pt x="18738" y="13155"/>
                </a:cubicBezTo>
                <a:lnTo>
                  <a:pt x="18673" y="13155"/>
                </a:lnTo>
                <a:close/>
                <a:moveTo>
                  <a:pt x="18792" y="13155"/>
                </a:moveTo>
                <a:lnTo>
                  <a:pt x="18824" y="13255"/>
                </a:lnTo>
                <a:lnTo>
                  <a:pt x="18919" y="13255"/>
                </a:lnTo>
                <a:lnTo>
                  <a:pt x="18967" y="13332"/>
                </a:lnTo>
                <a:lnTo>
                  <a:pt x="19004" y="13255"/>
                </a:lnTo>
                <a:cubicBezTo>
                  <a:pt x="19004" y="13255"/>
                  <a:pt x="18967" y="13155"/>
                  <a:pt x="18967" y="13155"/>
                </a:cubicBezTo>
                <a:lnTo>
                  <a:pt x="18792" y="13155"/>
                </a:lnTo>
                <a:close/>
                <a:moveTo>
                  <a:pt x="20462" y="13395"/>
                </a:moveTo>
                <a:lnTo>
                  <a:pt x="20462" y="13483"/>
                </a:lnTo>
                <a:lnTo>
                  <a:pt x="20437" y="13483"/>
                </a:lnTo>
                <a:lnTo>
                  <a:pt x="20406" y="13573"/>
                </a:lnTo>
                <a:lnTo>
                  <a:pt x="20213" y="13573"/>
                </a:lnTo>
                <a:lnTo>
                  <a:pt x="20230" y="13691"/>
                </a:lnTo>
                <a:cubicBezTo>
                  <a:pt x="20230" y="13691"/>
                  <a:pt x="20304" y="13691"/>
                  <a:pt x="20304" y="13691"/>
                </a:cubicBezTo>
                <a:lnTo>
                  <a:pt x="20334" y="13749"/>
                </a:lnTo>
                <a:lnTo>
                  <a:pt x="20453" y="13616"/>
                </a:lnTo>
                <a:lnTo>
                  <a:pt x="20506" y="13616"/>
                </a:lnTo>
                <a:lnTo>
                  <a:pt x="20506" y="13395"/>
                </a:lnTo>
                <a:lnTo>
                  <a:pt x="20462" y="13395"/>
                </a:lnTo>
                <a:close/>
                <a:moveTo>
                  <a:pt x="20673" y="13475"/>
                </a:moveTo>
                <a:lnTo>
                  <a:pt x="20647" y="13493"/>
                </a:lnTo>
                <a:lnTo>
                  <a:pt x="20711" y="13784"/>
                </a:lnTo>
                <a:cubicBezTo>
                  <a:pt x="20711" y="13784"/>
                  <a:pt x="20751" y="13784"/>
                  <a:pt x="20751" y="13784"/>
                </a:cubicBezTo>
                <a:lnTo>
                  <a:pt x="20751" y="13666"/>
                </a:lnTo>
                <a:lnTo>
                  <a:pt x="20673" y="13475"/>
                </a:lnTo>
                <a:close/>
                <a:moveTo>
                  <a:pt x="17253" y="13636"/>
                </a:moveTo>
                <a:lnTo>
                  <a:pt x="17173" y="13766"/>
                </a:lnTo>
                <a:lnTo>
                  <a:pt x="17272" y="13794"/>
                </a:lnTo>
                <a:lnTo>
                  <a:pt x="17261" y="13851"/>
                </a:lnTo>
                <a:cubicBezTo>
                  <a:pt x="17261" y="13851"/>
                  <a:pt x="17806" y="14074"/>
                  <a:pt x="17806" y="14074"/>
                </a:cubicBezTo>
                <a:lnTo>
                  <a:pt x="17806" y="13902"/>
                </a:lnTo>
                <a:lnTo>
                  <a:pt x="17698" y="13856"/>
                </a:lnTo>
                <a:lnTo>
                  <a:pt x="17698" y="13761"/>
                </a:lnTo>
                <a:lnTo>
                  <a:pt x="17563" y="13696"/>
                </a:lnTo>
                <a:lnTo>
                  <a:pt x="17563" y="13791"/>
                </a:lnTo>
                <a:lnTo>
                  <a:pt x="17406" y="13761"/>
                </a:lnTo>
                <a:lnTo>
                  <a:pt x="17406" y="13691"/>
                </a:lnTo>
                <a:lnTo>
                  <a:pt x="17253" y="13636"/>
                </a:lnTo>
                <a:close/>
                <a:moveTo>
                  <a:pt x="20768" y="13716"/>
                </a:moveTo>
                <a:lnTo>
                  <a:pt x="20766" y="13784"/>
                </a:lnTo>
                <a:lnTo>
                  <a:pt x="20830" y="13889"/>
                </a:lnTo>
                <a:cubicBezTo>
                  <a:pt x="20830" y="13889"/>
                  <a:pt x="20874" y="13889"/>
                  <a:pt x="20874" y="13889"/>
                </a:cubicBezTo>
                <a:lnTo>
                  <a:pt x="20874" y="13859"/>
                </a:lnTo>
                <a:lnTo>
                  <a:pt x="20838" y="13859"/>
                </a:lnTo>
                <a:lnTo>
                  <a:pt x="20768" y="13716"/>
                </a:lnTo>
                <a:close/>
                <a:moveTo>
                  <a:pt x="20923" y="13876"/>
                </a:moveTo>
                <a:lnTo>
                  <a:pt x="20923" y="13927"/>
                </a:lnTo>
                <a:lnTo>
                  <a:pt x="20967" y="13927"/>
                </a:lnTo>
                <a:cubicBezTo>
                  <a:pt x="20967" y="13927"/>
                  <a:pt x="21000" y="14054"/>
                  <a:pt x="21000" y="14054"/>
                </a:cubicBezTo>
                <a:lnTo>
                  <a:pt x="21026" y="14054"/>
                </a:lnTo>
                <a:lnTo>
                  <a:pt x="21026" y="13967"/>
                </a:lnTo>
                <a:lnTo>
                  <a:pt x="20962" y="13876"/>
                </a:lnTo>
                <a:lnTo>
                  <a:pt x="20923" y="13876"/>
                </a:lnTo>
                <a:close/>
                <a:moveTo>
                  <a:pt x="18043" y="13957"/>
                </a:moveTo>
                <a:lnTo>
                  <a:pt x="18019" y="14039"/>
                </a:lnTo>
                <a:lnTo>
                  <a:pt x="17844" y="13984"/>
                </a:lnTo>
                <a:lnTo>
                  <a:pt x="17844" y="14059"/>
                </a:lnTo>
                <a:lnTo>
                  <a:pt x="18001" y="14120"/>
                </a:lnTo>
                <a:cubicBezTo>
                  <a:pt x="18001" y="14120"/>
                  <a:pt x="18152" y="14074"/>
                  <a:pt x="18152" y="14074"/>
                </a:cubicBezTo>
                <a:lnTo>
                  <a:pt x="18152" y="13984"/>
                </a:lnTo>
                <a:lnTo>
                  <a:pt x="18043" y="13957"/>
                </a:lnTo>
                <a:close/>
                <a:moveTo>
                  <a:pt x="20766" y="13957"/>
                </a:moveTo>
                <a:lnTo>
                  <a:pt x="20766" y="14047"/>
                </a:lnTo>
                <a:lnTo>
                  <a:pt x="20835" y="14165"/>
                </a:lnTo>
                <a:cubicBezTo>
                  <a:pt x="20835" y="14165"/>
                  <a:pt x="20874" y="14165"/>
                  <a:pt x="20874" y="14165"/>
                </a:cubicBezTo>
                <a:lnTo>
                  <a:pt x="20874" y="14097"/>
                </a:lnTo>
                <a:lnTo>
                  <a:pt x="20766" y="13957"/>
                </a:lnTo>
                <a:close/>
                <a:moveTo>
                  <a:pt x="18584" y="14037"/>
                </a:moveTo>
                <a:lnTo>
                  <a:pt x="18199" y="14100"/>
                </a:lnTo>
                <a:lnTo>
                  <a:pt x="18199" y="14135"/>
                </a:lnTo>
                <a:lnTo>
                  <a:pt x="18333" y="14135"/>
                </a:lnTo>
                <a:cubicBezTo>
                  <a:pt x="18333" y="14135"/>
                  <a:pt x="18584" y="14100"/>
                  <a:pt x="18584" y="14100"/>
                </a:cubicBezTo>
                <a:lnTo>
                  <a:pt x="18584" y="14037"/>
                </a:lnTo>
                <a:close/>
                <a:moveTo>
                  <a:pt x="18716" y="14037"/>
                </a:moveTo>
                <a:lnTo>
                  <a:pt x="18600" y="14100"/>
                </a:lnTo>
                <a:lnTo>
                  <a:pt x="18436" y="14398"/>
                </a:lnTo>
                <a:lnTo>
                  <a:pt x="18484" y="14425"/>
                </a:lnTo>
                <a:cubicBezTo>
                  <a:pt x="18484" y="14425"/>
                  <a:pt x="18730" y="14100"/>
                  <a:pt x="18730" y="14100"/>
                </a:cubicBezTo>
                <a:lnTo>
                  <a:pt x="18716" y="14037"/>
                </a:lnTo>
                <a:close/>
                <a:moveTo>
                  <a:pt x="21002" y="14117"/>
                </a:moveTo>
                <a:cubicBezTo>
                  <a:pt x="21002" y="14117"/>
                  <a:pt x="21002" y="14222"/>
                  <a:pt x="21002" y="14222"/>
                </a:cubicBezTo>
                <a:lnTo>
                  <a:pt x="21088" y="14222"/>
                </a:lnTo>
                <a:lnTo>
                  <a:pt x="21088" y="14170"/>
                </a:lnTo>
                <a:lnTo>
                  <a:pt x="21002" y="14117"/>
                </a:lnTo>
                <a:close/>
                <a:moveTo>
                  <a:pt x="18204" y="14197"/>
                </a:moveTo>
                <a:lnTo>
                  <a:pt x="18120" y="14225"/>
                </a:lnTo>
                <a:lnTo>
                  <a:pt x="18120" y="14298"/>
                </a:lnTo>
                <a:lnTo>
                  <a:pt x="18176" y="14298"/>
                </a:lnTo>
                <a:cubicBezTo>
                  <a:pt x="18176" y="14298"/>
                  <a:pt x="18215" y="14378"/>
                  <a:pt x="18215" y="14378"/>
                </a:cubicBezTo>
                <a:lnTo>
                  <a:pt x="18254" y="14300"/>
                </a:lnTo>
                <a:lnTo>
                  <a:pt x="18204" y="14197"/>
                </a:lnTo>
                <a:close/>
                <a:moveTo>
                  <a:pt x="19717" y="14358"/>
                </a:moveTo>
                <a:lnTo>
                  <a:pt x="19645" y="14864"/>
                </a:lnTo>
                <a:lnTo>
                  <a:pt x="19645" y="15067"/>
                </a:lnTo>
                <a:lnTo>
                  <a:pt x="19571" y="15531"/>
                </a:lnTo>
                <a:lnTo>
                  <a:pt x="19502" y="15531"/>
                </a:lnTo>
                <a:lnTo>
                  <a:pt x="19244" y="15007"/>
                </a:lnTo>
                <a:lnTo>
                  <a:pt x="19371" y="14646"/>
                </a:lnTo>
                <a:lnTo>
                  <a:pt x="19333" y="14541"/>
                </a:lnTo>
                <a:lnTo>
                  <a:pt x="19274" y="14611"/>
                </a:lnTo>
                <a:lnTo>
                  <a:pt x="19049" y="14498"/>
                </a:lnTo>
                <a:lnTo>
                  <a:pt x="19048" y="14659"/>
                </a:lnTo>
                <a:lnTo>
                  <a:pt x="18920" y="14659"/>
                </a:lnTo>
                <a:lnTo>
                  <a:pt x="18798" y="14907"/>
                </a:lnTo>
                <a:lnTo>
                  <a:pt x="18798" y="15072"/>
                </a:lnTo>
                <a:lnTo>
                  <a:pt x="18711" y="15072"/>
                </a:lnTo>
                <a:lnTo>
                  <a:pt x="18627" y="14902"/>
                </a:lnTo>
                <a:lnTo>
                  <a:pt x="18275" y="15408"/>
                </a:lnTo>
                <a:lnTo>
                  <a:pt x="18275" y="15614"/>
                </a:lnTo>
                <a:lnTo>
                  <a:pt x="17629" y="16213"/>
                </a:lnTo>
                <a:lnTo>
                  <a:pt x="17557" y="16596"/>
                </a:lnTo>
                <a:lnTo>
                  <a:pt x="17607" y="16832"/>
                </a:lnTo>
                <a:lnTo>
                  <a:pt x="17533" y="16962"/>
                </a:lnTo>
                <a:lnTo>
                  <a:pt x="17533" y="17955"/>
                </a:lnTo>
                <a:lnTo>
                  <a:pt x="17489" y="18045"/>
                </a:lnTo>
                <a:lnTo>
                  <a:pt x="17489" y="18215"/>
                </a:lnTo>
                <a:lnTo>
                  <a:pt x="17548" y="18336"/>
                </a:lnTo>
                <a:lnTo>
                  <a:pt x="17708" y="18336"/>
                </a:lnTo>
                <a:lnTo>
                  <a:pt x="17828" y="18093"/>
                </a:lnTo>
                <a:lnTo>
                  <a:pt x="18062" y="18093"/>
                </a:lnTo>
                <a:lnTo>
                  <a:pt x="18124" y="17967"/>
                </a:lnTo>
                <a:lnTo>
                  <a:pt x="18646" y="17777"/>
                </a:lnTo>
                <a:lnTo>
                  <a:pt x="18814" y="17907"/>
                </a:lnTo>
                <a:lnTo>
                  <a:pt x="18814" y="18336"/>
                </a:lnTo>
                <a:lnTo>
                  <a:pt x="18842" y="18278"/>
                </a:lnTo>
                <a:lnTo>
                  <a:pt x="19023" y="17910"/>
                </a:lnTo>
                <a:lnTo>
                  <a:pt x="19048" y="17987"/>
                </a:lnTo>
                <a:lnTo>
                  <a:pt x="18905" y="18336"/>
                </a:lnTo>
                <a:lnTo>
                  <a:pt x="18932" y="18378"/>
                </a:lnTo>
                <a:lnTo>
                  <a:pt x="19015" y="18246"/>
                </a:lnTo>
                <a:lnTo>
                  <a:pt x="18970" y="18436"/>
                </a:lnTo>
                <a:lnTo>
                  <a:pt x="19048" y="18436"/>
                </a:lnTo>
                <a:lnTo>
                  <a:pt x="19048" y="18830"/>
                </a:lnTo>
                <a:lnTo>
                  <a:pt x="19212" y="18940"/>
                </a:lnTo>
                <a:lnTo>
                  <a:pt x="19312" y="18830"/>
                </a:lnTo>
                <a:lnTo>
                  <a:pt x="19378" y="18940"/>
                </a:lnTo>
                <a:lnTo>
                  <a:pt x="19667" y="18724"/>
                </a:lnTo>
                <a:lnTo>
                  <a:pt x="19754" y="18449"/>
                </a:lnTo>
                <a:lnTo>
                  <a:pt x="20038" y="17930"/>
                </a:lnTo>
                <a:lnTo>
                  <a:pt x="20235" y="17228"/>
                </a:lnTo>
                <a:lnTo>
                  <a:pt x="20235" y="16689"/>
                </a:lnTo>
                <a:lnTo>
                  <a:pt x="20141" y="16498"/>
                </a:lnTo>
                <a:cubicBezTo>
                  <a:pt x="20141" y="16498"/>
                  <a:pt x="20141" y="16253"/>
                  <a:pt x="20141" y="16253"/>
                </a:cubicBezTo>
                <a:lnTo>
                  <a:pt x="20093" y="16253"/>
                </a:lnTo>
                <a:lnTo>
                  <a:pt x="20093" y="15894"/>
                </a:lnTo>
                <a:lnTo>
                  <a:pt x="19930" y="15566"/>
                </a:lnTo>
                <a:lnTo>
                  <a:pt x="19930" y="15040"/>
                </a:lnTo>
                <a:lnTo>
                  <a:pt x="19817" y="15040"/>
                </a:lnTo>
                <a:lnTo>
                  <a:pt x="19817" y="14596"/>
                </a:lnTo>
                <a:lnTo>
                  <a:pt x="19771" y="14596"/>
                </a:lnTo>
                <a:lnTo>
                  <a:pt x="19771" y="14358"/>
                </a:lnTo>
                <a:lnTo>
                  <a:pt x="19717" y="14358"/>
                </a:lnTo>
                <a:close/>
                <a:moveTo>
                  <a:pt x="18910" y="14518"/>
                </a:moveTo>
                <a:cubicBezTo>
                  <a:pt x="18910" y="14518"/>
                  <a:pt x="18922" y="14558"/>
                  <a:pt x="18922" y="14558"/>
                </a:cubicBezTo>
                <a:lnTo>
                  <a:pt x="18968" y="14648"/>
                </a:lnTo>
                <a:lnTo>
                  <a:pt x="19003" y="14593"/>
                </a:lnTo>
                <a:lnTo>
                  <a:pt x="19003" y="14518"/>
                </a:lnTo>
                <a:lnTo>
                  <a:pt x="18910" y="14518"/>
                </a:lnTo>
                <a:close/>
                <a:moveTo>
                  <a:pt x="13216" y="14679"/>
                </a:moveTo>
                <a:lnTo>
                  <a:pt x="13190" y="14731"/>
                </a:lnTo>
                <a:lnTo>
                  <a:pt x="13190" y="14882"/>
                </a:lnTo>
                <a:lnTo>
                  <a:pt x="13132" y="14882"/>
                </a:lnTo>
                <a:lnTo>
                  <a:pt x="13132" y="15070"/>
                </a:lnTo>
                <a:lnTo>
                  <a:pt x="13008" y="15258"/>
                </a:lnTo>
                <a:lnTo>
                  <a:pt x="12872" y="15258"/>
                </a:lnTo>
                <a:lnTo>
                  <a:pt x="12872" y="15406"/>
                </a:lnTo>
                <a:lnTo>
                  <a:pt x="12833" y="15528"/>
                </a:lnTo>
                <a:lnTo>
                  <a:pt x="12833" y="15686"/>
                </a:lnTo>
                <a:lnTo>
                  <a:pt x="12855" y="15731"/>
                </a:lnTo>
                <a:lnTo>
                  <a:pt x="12855" y="15954"/>
                </a:lnTo>
                <a:lnTo>
                  <a:pt x="12812" y="16160"/>
                </a:lnTo>
                <a:lnTo>
                  <a:pt x="12785" y="16160"/>
                </a:lnTo>
                <a:lnTo>
                  <a:pt x="12751" y="16228"/>
                </a:lnTo>
                <a:lnTo>
                  <a:pt x="12751" y="16398"/>
                </a:lnTo>
                <a:lnTo>
                  <a:pt x="12797" y="16491"/>
                </a:lnTo>
                <a:lnTo>
                  <a:pt x="12797" y="16679"/>
                </a:lnTo>
                <a:lnTo>
                  <a:pt x="12830" y="16804"/>
                </a:lnTo>
                <a:lnTo>
                  <a:pt x="12875" y="16804"/>
                </a:lnTo>
                <a:lnTo>
                  <a:pt x="12875" y="16852"/>
                </a:lnTo>
                <a:lnTo>
                  <a:pt x="12933" y="16852"/>
                </a:lnTo>
                <a:lnTo>
                  <a:pt x="12957" y="16802"/>
                </a:lnTo>
                <a:lnTo>
                  <a:pt x="13021" y="16802"/>
                </a:lnTo>
                <a:lnTo>
                  <a:pt x="13095" y="16323"/>
                </a:lnTo>
                <a:lnTo>
                  <a:pt x="13229" y="15669"/>
                </a:lnTo>
                <a:lnTo>
                  <a:pt x="13229" y="15491"/>
                </a:lnTo>
                <a:lnTo>
                  <a:pt x="13257" y="15383"/>
                </a:lnTo>
                <a:lnTo>
                  <a:pt x="13226" y="15220"/>
                </a:lnTo>
                <a:lnTo>
                  <a:pt x="13257" y="15172"/>
                </a:lnTo>
                <a:lnTo>
                  <a:pt x="13278" y="15290"/>
                </a:lnTo>
                <a:lnTo>
                  <a:pt x="13310" y="15172"/>
                </a:lnTo>
                <a:lnTo>
                  <a:pt x="13279" y="15080"/>
                </a:lnTo>
                <a:cubicBezTo>
                  <a:pt x="13279" y="15080"/>
                  <a:pt x="13279" y="14806"/>
                  <a:pt x="13279" y="14806"/>
                </a:cubicBezTo>
                <a:lnTo>
                  <a:pt x="13216" y="14679"/>
                </a:lnTo>
                <a:close/>
                <a:moveTo>
                  <a:pt x="21126" y="15721"/>
                </a:moveTo>
                <a:lnTo>
                  <a:pt x="21081" y="15771"/>
                </a:lnTo>
                <a:lnTo>
                  <a:pt x="21141" y="16090"/>
                </a:lnTo>
                <a:cubicBezTo>
                  <a:pt x="21141" y="16090"/>
                  <a:pt x="21280" y="16381"/>
                  <a:pt x="21280" y="16381"/>
                </a:cubicBezTo>
                <a:lnTo>
                  <a:pt x="21318" y="16300"/>
                </a:lnTo>
                <a:lnTo>
                  <a:pt x="21164" y="15942"/>
                </a:lnTo>
                <a:lnTo>
                  <a:pt x="21126" y="15721"/>
                </a:lnTo>
                <a:close/>
                <a:moveTo>
                  <a:pt x="21340" y="18288"/>
                </a:moveTo>
                <a:lnTo>
                  <a:pt x="21340" y="18657"/>
                </a:lnTo>
                <a:lnTo>
                  <a:pt x="21168" y="19008"/>
                </a:lnTo>
                <a:lnTo>
                  <a:pt x="21222" y="19148"/>
                </a:lnTo>
                <a:lnTo>
                  <a:pt x="21160" y="19323"/>
                </a:lnTo>
                <a:lnTo>
                  <a:pt x="21199" y="19394"/>
                </a:lnTo>
                <a:lnTo>
                  <a:pt x="21599" y="18797"/>
                </a:lnTo>
                <a:cubicBezTo>
                  <a:pt x="21599" y="18797"/>
                  <a:pt x="21565" y="18734"/>
                  <a:pt x="21565" y="18734"/>
                </a:cubicBezTo>
                <a:lnTo>
                  <a:pt x="21471" y="18797"/>
                </a:lnTo>
                <a:lnTo>
                  <a:pt x="21406" y="18734"/>
                </a:lnTo>
                <a:lnTo>
                  <a:pt x="21444" y="18617"/>
                </a:lnTo>
                <a:lnTo>
                  <a:pt x="21410" y="18356"/>
                </a:lnTo>
                <a:lnTo>
                  <a:pt x="21340" y="18288"/>
                </a:lnTo>
                <a:close/>
                <a:moveTo>
                  <a:pt x="19217" y="19251"/>
                </a:moveTo>
                <a:lnTo>
                  <a:pt x="19169" y="19349"/>
                </a:lnTo>
                <a:lnTo>
                  <a:pt x="19169" y="19542"/>
                </a:lnTo>
                <a:lnTo>
                  <a:pt x="19147" y="19577"/>
                </a:lnTo>
                <a:lnTo>
                  <a:pt x="19147" y="19735"/>
                </a:lnTo>
                <a:lnTo>
                  <a:pt x="19226" y="19735"/>
                </a:lnTo>
                <a:lnTo>
                  <a:pt x="19274" y="19639"/>
                </a:lnTo>
                <a:lnTo>
                  <a:pt x="19302" y="19639"/>
                </a:lnTo>
                <a:lnTo>
                  <a:pt x="19449" y="19338"/>
                </a:lnTo>
                <a:lnTo>
                  <a:pt x="19415" y="19286"/>
                </a:lnTo>
                <a:cubicBezTo>
                  <a:pt x="19415" y="19286"/>
                  <a:pt x="19308" y="19369"/>
                  <a:pt x="19308" y="19369"/>
                </a:cubicBezTo>
                <a:lnTo>
                  <a:pt x="19217" y="19251"/>
                </a:lnTo>
                <a:close/>
                <a:moveTo>
                  <a:pt x="21004" y="19251"/>
                </a:moveTo>
                <a:lnTo>
                  <a:pt x="20292" y="20156"/>
                </a:lnTo>
                <a:lnTo>
                  <a:pt x="20416" y="20226"/>
                </a:lnTo>
                <a:lnTo>
                  <a:pt x="21073" y="19504"/>
                </a:lnTo>
                <a:lnTo>
                  <a:pt x="21073" y="19349"/>
                </a:lnTo>
                <a:lnTo>
                  <a:pt x="21007" y="19349"/>
                </a:lnTo>
                <a:cubicBezTo>
                  <a:pt x="21007" y="19349"/>
                  <a:pt x="21004" y="19251"/>
                  <a:pt x="21004" y="19251"/>
                </a:cubicBezTo>
                <a:close/>
                <a:moveTo>
                  <a:pt x="6237" y="20935"/>
                </a:moveTo>
                <a:lnTo>
                  <a:pt x="6237" y="21043"/>
                </a:lnTo>
                <a:lnTo>
                  <a:pt x="6282" y="21093"/>
                </a:lnTo>
                <a:lnTo>
                  <a:pt x="6327" y="20973"/>
                </a:lnTo>
                <a:cubicBezTo>
                  <a:pt x="6327" y="20973"/>
                  <a:pt x="6308" y="20935"/>
                  <a:pt x="6308" y="20935"/>
                </a:cubicBezTo>
                <a:lnTo>
                  <a:pt x="6237" y="20935"/>
                </a:lnTo>
                <a:close/>
                <a:moveTo>
                  <a:pt x="6316" y="21015"/>
                </a:moveTo>
                <a:cubicBezTo>
                  <a:pt x="6316" y="21015"/>
                  <a:pt x="6277" y="21158"/>
                  <a:pt x="6277" y="21158"/>
                </a:cubicBezTo>
                <a:lnTo>
                  <a:pt x="6324" y="21158"/>
                </a:lnTo>
                <a:lnTo>
                  <a:pt x="6370" y="21088"/>
                </a:lnTo>
                <a:lnTo>
                  <a:pt x="6396" y="21088"/>
                </a:lnTo>
                <a:lnTo>
                  <a:pt x="6396" y="21015"/>
                </a:lnTo>
                <a:lnTo>
                  <a:pt x="6316" y="21015"/>
                </a:lnTo>
                <a:close/>
              </a:path>
            </a:pathLst>
          </a:custGeom>
          <a:solidFill>
            <a:schemeClr val="tx2">
              <a:lumMod val="60000"/>
              <a:lumOff val="40000"/>
              <a:alpha val="21568"/>
            </a:schemeClr>
          </a:solidFill>
          <a:ln>
            <a:noFill/>
          </a:ln>
          <a:effectLst/>
          <a:extLst/>
        </p:spPr>
        <p:txBody>
          <a:bodyPr lIns="28575" tIns="28575" rIns="28575" bIns="28575" anchor="ctr"/>
          <a:lstStyle/>
          <a:p>
            <a:endParaRPr lang="id-ID" sz="1800">
              <a:solidFill>
                <a:schemeClr val="tx2"/>
              </a:solidFill>
            </a:endParaRPr>
          </a:p>
        </p:txBody>
      </p:sp>
      <p:sp>
        <p:nvSpPr>
          <p:cNvPr id="218114" name="AutoShape 2"/>
          <p:cNvSpPr>
            <a:spLocks/>
          </p:cNvSpPr>
          <p:nvPr/>
        </p:nvSpPr>
        <p:spPr bwMode="auto">
          <a:xfrm>
            <a:off x="4906566" y="3495675"/>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15" name="AutoShape 3"/>
          <p:cNvSpPr>
            <a:spLocks/>
          </p:cNvSpPr>
          <p:nvPr/>
        </p:nvSpPr>
        <p:spPr bwMode="auto">
          <a:xfrm>
            <a:off x="13155216" y="5641181"/>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16" name="AutoShape 4"/>
          <p:cNvSpPr>
            <a:spLocks/>
          </p:cNvSpPr>
          <p:nvPr/>
        </p:nvSpPr>
        <p:spPr bwMode="auto">
          <a:xfrm>
            <a:off x="14460141" y="7272337"/>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17" name="AutoShape 5"/>
          <p:cNvSpPr>
            <a:spLocks/>
          </p:cNvSpPr>
          <p:nvPr/>
        </p:nvSpPr>
        <p:spPr bwMode="auto">
          <a:xfrm>
            <a:off x="6230541" y="6582966"/>
            <a:ext cx="663178" cy="870347"/>
          </a:xfrm>
          <a:custGeom>
            <a:avLst/>
            <a:gdLst>
              <a:gd name="T0" fmla="*/ 442119 w 19678"/>
              <a:gd name="T1" fmla="*/ 580231 h 21600"/>
              <a:gd name="T2" fmla="*/ 442119 w 19678"/>
              <a:gd name="T3" fmla="*/ 580231 h 21600"/>
              <a:gd name="T4" fmla="*/ 442119 w 19678"/>
              <a:gd name="T5" fmla="*/ 580231 h 21600"/>
              <a:gd name="T6" fmla="*/ 442119 w 19678"/>
              <a:gd name="T7" fmla="*/ 580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18" name="AutoShape 6"/>
          <p:cNvSpPr>
            <a:spLocks/>
          </p:cNvSpPr>
          <p:nvPr/>
        </p:nvSpPr>
        <p:spPr bwMode="auto">
          <a:xfrm>
            <a:off x="8364141" y="4576762"/>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19" name="AutoShape 7"/>
          <p:cNvSpPr>
            <a:spLocks/>
          </p:cNvSpPr>
          <p:nvPr/>
        </p:nvSpPr>
        <p:spPr bwMode="auto">
          <a:xfrm>
            <a:off x="10245329" y="4576762"/>
            <a:ext cx="663178" cy="871538"/>
          </a:xfrm>
          <a:custGeom>
            <a:avLst/>
            <a:gdLst>
              <a:gd name="T0" fmla="*/ 442119 w 19678"/>
              <a:gd name="T1" fmla="*/ 581025 h 21600"/>
              <a:gd name="T2" fmla="*/ 442119 w 19678"/>
              <a:gd name="T3" fmla="*/ 581025 h 21600"/>
              <a:gd name="T4" fmla="*/ 442119 w 19678"/>
              <a:gd name="T5" fmla="*/ 581025 h 21600"/>
              <a:gd name="T6" fmla="*/ 442119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20" name="AutoShape 8"/>
          <p:cNvSpPr>
            <a:spLocks/>
          </p:cNvSpPr>
          <p:nvPr/>
        </p:nvSpPr>
        <p:spPr bwMode="auto">
          <a:xfrm>
            <a:off x="5133975" y="7812882"/>
            <a:ext cx="663179" cy="870347"/>
          </a:xfrm>
          <a:custGeom>
            <a:avLst/>
            <a:gdLst>
              <a:gd name="T0" fmla="*/ 442119 w 19678"/>
              <a:gd name="T1" fmla="*/ 580232 h 21600"/>
              <a:gd name="T2" fmla="*/ 442119 w 19678"/>
              <a:gd name="T3" fmla="*/ 580232 h 21600"/>
              <a:gd name="T4" fmla="*/ 442119 w 19678"/>
              <a:gd name="T5" fmla="*/ 580232 h 21600"/>
              <a:gd name="T6" fmla="*/ 442119 w 19678"/>
              <a:gd name="T7" fmla="*/ 580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21" name="AutoShape 9"/>
          <p:cNvSpPr>
            <a:spLocks/>
          </p:cNvSpPr>
          <p:nvPr/>
        </p:nvSpPr>
        <p:spPr bwMode="auto">
          <a:xfrm>
            <a:off x="3945732" y="5355431"/>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22" name="AutoShape 10"/>
          <p:cNvSpPr>
            <a:spLocks/>
          </p:cNvSpPr>
          <p:nvPr/>
        </p:nvSpPr>
        <p:spPr bwMode="auto">
          <a:xfrm>
            <a:off x="12124135" y="4088606"/>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18123" name="AutoShape 11"/>
          <p:cNvSpPr>
            <a:spLocks/>
          </p:cNvSpPr>
          <p:nvPr/>
        </p:nvSpPr>
        <p:spPr bwMode="auto">
          <a:xfrm>
            <a:off x="9192816" y="6977062"/>
            <a:ext cx="664369" cy="871538"/>
          </a:xfrm>
          <a:custGeom>
            <a:avLst/>
            <a:gdLst>
              <a:gd name="T0" fmla="*/ 442913 w 19678"/>
              <a:gd name="T1" fmla="*/ 581025 h 21600"/>
              <a:gd name="T2" fmla="*/ 442913 w 19678"/>
              <a:gd name="T3" fmla="*/ 581025 h 21600"/>
              <a:gd name="T4" fmla="*/ 442913 w 19678"/>
              <a:gd name="T5" fmla="*/ 581025 h 21600"/>
              <a:gd name="T6" fmla="*/ 442913 w 19678"/>
              <a:gd name="T7" fmla="*/ 581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8" h="21600">
                <a:moveTo>
                  <a:pt x="9838" y="0"/>
                </a:moveTo>
                <a:cubicBezTo>
                  <a:pt x="7320" y="0"/>
                  <a:pt x="4803" y="804"/>
                  <a:pt x="2881" y="2412"/>
                </a:cubicBezTo>
                <a:cubicBezTo>
                  <a:pt x="-961" y="5628"/>
                  <a:pt x="-961" y="10839"/>
                  <a:pt x="2881" y="14054"/>
                </a:cubicBezTo>
                <a:cubicBezTo>
                  <a:pt x="3928" y="14930"/>
                  <a:pt x="5155" y="15547"/>
                  <a:pt x="6460" y="15946"/>
                </a:cubicBezTo>
                <a:lnTo>
                  <a:pt x="9838" y="21600"/>
                </a:lnTo>
                <a:lnTo>
                  <a:pt x="13217" y="15946"/>
                </a:lnTo>
                <a:cubicBezTo>
                  <a:pt x="14522" y="15547"/>
                  <a:pt x="15749" y="14930"/>
                  <a:pt x="16796" y="14054"/>
                </a:cubicBezTo>
                <a:cubicBezTo>
                  <a:pt x="20639" y="10839"/>
                  <a:pt x="20638" y="5628"/>
                  <a:pt x="16796" y="2412"/>
                </a:cubicBezTo>
                <a:cubicBezTo>
                  <a:pt x="14874" y="804"/>
                  <a:pt x="12357" y="0"/>
                  <a:pt x="9838"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grpSp>
        <p:nvGrpSpPr>
          <p:cNvPr id="221196" name="Group 12"/>
          <p:cNvGrpSpPr>
            <a:grpSpLocks/>
          </p:cNvGrpSpPr>
          <p:nvPr/>
        </p:nvGrpSpPr>
        <p:grpSpPr bwMode="auto">
          <a:xfrm>
            <a:off x="3877866" y="6275785"/>
            <a:ext cx="798909" cy="851297"/>
            <a:chOff x="0" y="-1"/>
            <a:chExt cx="1064210" cy="1135026"/>
          </a:xfrm>
        </p:grpSpPr>
        <p:sp>
          <p:nvSpPr>
            <p:cNvPr id="2" name="AutoShape 13"/>
            <p:cNvSpPr>
              <a:spLocks/>
            </p:cNvSpPr>
            <p:nvPr/>
          </p:nvSpPr>
          <p:spPr bwMode="auto">
            <a:xfrm>
              <a:off x="182390" y="-1"/>
              <a:ext cx="708945" cy="892147"/>
            </a:xfrm>
            <a:custGeom>
              <a:avLst/>
              <a:gdLst>
                <a:gd name="T0" fmla="*/ 354455 w 19813"/>
                <a:gd name="T1" fmla="*/ 491526 h 20521"/>
                <a:gd name="T2" fmla="*/ 354455 w 19813"/>
                <a:gd name="T3" fmla="*/ 491526 h 20521"/>
                <a:gd name="T4" fmla="*/ 354455 w 19813"/>
                <a:gd name="T5" fmla="*/ 491526 h 20521"/>
                <a:gd name="T6" fmla="*/ 354455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AutoShape 14"/>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4" name="AutoShape 15"/>
            <p:cNvSpPr>
              <a:spLocks/>
            </p:cNvSpPr>
            <p:nvPr/>
          </p:nvSpPr>
          <p:spPr bwMode="auto">
            <a:xfrm>
              <a:off x="434566"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 name="AutoShape 16"/>
            <p:cNvSpPr>
              <a:spLocks/>
            </p:cNvSpPr>
            <p:nvPr/>
          </p:nvSpPr>
          <p:spPr bwMode="auto">
            <a:xfrm>
              <a:off x="434566"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6" name="AutoShape 17"/>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7" name="AutoShape 18"/>
            <p:cNvSpPr>
              <a:spLocks/>
            </p:cNvSpPr>
            <p:nvPr/>
          </p:nvSpPr>
          <p:spPr bwMode="auto">
            <a:xfrm>
              <a:off x="448839" y="517508"/>
              <a:ext cx="166531" cy="87309"/>
            </a:xfrm>
            <a:custGeom>
              <a:avLst/>
              <a:gdLst>
                <a:gd name="T0" fmla="*/ 83266 w 21600"/>
                <a:gd name="T1" fmla="*/ 60227 h 14688"/>
                <a:gd name="T2" fmla="*/ 83266 w 21600"/>
                <a:gd name="T3" fmla="*/ 60227 h 14688"/>
                <a:gd name="T4" fmla="*/ 83266 w 21600"/>
                <a:gd name="T5" fmla="*/ 60227 h 14688"/>
                <a:gd name="T6" fmla="*/ 83266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8" name="AutoShape 19"/>
            <p:cNvSpPr>
              <a:spLocks/>
            </p:cNvSpPr>
            <p:nvPr/>
          </p:nvSpPr>
          <p:spPr bwMode="auto">
            <a:xfrm>
              <a:off x="461527" y="546082"/>
              <a:ext cx="145913" cy="34924"/>
            </a:xfrm>
            <a:custGeom>
              <a:avLst/>
              <a:gdLst>
                <a:gd name="T0" fmla="*/ 72957 w 21600"/>
                <a:gd name="T1" fmla="*/ 19199 h 15624"/>
                <a:gd name="T2" fmla="*/ 72957 w 21600"/>
                <a:gd name="T3" fmla="*/ 19199 h 15624"/>
                <a:gd name="T4" fmla="*/ 72957 w 21600"/>
                <a:gd name="T5" fmla="*/ 19199 h 15624"/>
                <a:gd name="T6" fmla="*/ 72957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9" name="AutoShape 20"/>
            <p:cNvSpPr>
              <a:spLocks/>
            </p:cNvSpPr>
            <p:nvPr/>
          </p:nvSpPr>
          <p:spPr bwMode="auto">
            <a:xfrm>
              <a:off x="448839" y="517508"/>
              <a:ext cx="166531" cy="34924"/>
            </a:xfrm>
            <a:custGeom>
              <a:avLst/>
              <a:gdLst>
                <a:gd name="T0" fmla="*/ 83266 w 21600"/>
                <a:gd name="T1" fmla="*/ 34615 h 11869"/>
                <a:gd name="T2" fmla="*/ 83266 w 21600"/>
                <a:gd name="T3" fmla="*/ 34615 h 11869"/>
                <a:gd name="T4" fmla="*/ 83266 w 21600"/>
                <a:gd name="T5" fmla="*/ 34615 h 11869"/>
                <a:gd name="T6" fmla="*/ 83266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10" name="AutoShape 21"/>
            <p:cNvSpPr>
              <a:spLocks/>
            </p:cNvSpPr>
            <p:nvPr/>
          </p:nvSpPr>
          <p:spPr bwMode="auto">
            <a:xfrm>
              <a:off x="742251"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4" name="AutoShape 22"/>
            <p:cNvSpPr>
              <a:spLocks/>
            </p:cNvSpPr>
            <p:nvPr/>
          </p:nvSpPr>
          <p:spPr bwMode="auto">
            <a:xfrm>
              <a:off x="223626"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5" name="AutoShape 23"/>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6" name="AutoShape 24"/>
            <p:cNvSpPr>
              <a:spLocks/>
            </p:cNvSpPr>
            <p:nvPr/>
          </p:nvSpPr>
          <p:spPr bwMode="auto">
            <a:xfrm>
              <a:off x="350507" y="714351"/>
              <a:ext cx="179219" cy="219068"/>
            </a:xfrm>
            <a:custGeom>
              <a:avLst/>
              <a:gdLst>
                <a:gd name="T0" fmla="*/ 89610 w 21600"/>
                <a:gd name="T1" fmla="*/ 109534 h 21600"/>
                <a:gd name="T2" fmla="*/ 89610 w 21600"/>
                <a:gd name="T3" fmla="*/ 109534 h 21600"/>
                <a:gd name="T4" fmla="*/ 89610 w 21600"/>
                <a:gd name="T5" fmla="*/ 109534 h 21600"/>
                <a:gd name="T6" fmla="*/ 89610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7" name="AutoShape 25"/>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8" name="AutoShape 26"/>
            <p:cNvSpPr>
              <a:spLocks/>
            </p:cNvSpPr>
            <p:nvPr/>
          </p:nvSpPr>
          <p:spPr bwMode="auto">
            <a:xfrm>
              <a:off x="523382" y="854047"/>
              <a:ext cx="17446" cy="269866"/>
            </a:xfrm>
            <a:custGeom>
              <a:avLst/>
              <a:gdLst>
                <a:gd name="T0" fmla="*/ 8723 w 21600"/>
                <a:gd name="T1" fmla="*/ 134933 h 21600"/>
                <a:gd name="T2" fmla="*/ 8723 w 21600"/>
                <a:gd name="T3" fmla="*/ 134933 h 21600"/>
                <a:gd name="T4" fmla="*/ 8723 w 21600"/>
                <a:gd name="T5" fmla="*/ 134933 h 21600"/>
                <a:gd name="T6" fmla="*/ 8723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39" name="AutoShape 27"/>
            <p:cNvSpPr>
              <a:spLocks/>
            </p:cNvSpPr>
            <p:nvPr/>
          </p:nvSpPr>
          <p:spPr bwMode="auto">
            <a:xfrm>
              <a:off x="182390"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0" name="AutoShape 28"/>
            <p:cNvSpPr>
              <a:spLocks/>
            </p:cNvSpPr>
            <p:nvPr/>
          </p:nvSpPr>
          <p:spPr bwMode="auto">
            <a:xfrm>
              <a:off x="869132"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197" name="Group 29"/>
          <p:cNvGrpSpPr>
            <a:grpSpLocks/>
          </p:cNvGrpSpPr>
          <p:nvPr/>
        </p:nvGrpSpPr>
        <p:grpSpPr bwMode="auto">
          <a:xfrm>
            <a:off x="6174581" y="7665244"/>
            <a:ext cx="823913" cy="903685"/>
            <a:chOff x="0" y="0"/>
            <a:chExt cx="1098668" cy="1204160"/>
          </a:xfrm>
        </p:grpSpPr>
        <p:sp>
          <p:nvSpPr>
            <p:cNvPr id="218142" name="AutoShape 30"/>
            <p:cNvSpPr>
              <a:spLocks/>
            </p:cNvSpPr>
            <p:nvPr/>
          </p:nvSpPr>
          <p:spPr bwMode="auto">
            <a:xfrm>
              <a:off x="0" y="705997"/>
              <a:ext cx="1098668" cy="498163"/>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3" name="AutoShape 31"/>
            <p:cNvSpPr>
              <a:spLocks/>
            </p:cNvSpPr>
            <p:nvPr/>
          </p:nvSpPr>
          <p:spPr bwMode="auto">
            <a:xfrm>
              <a:off x="428671" y="377589"/>
              <a:ext cx="234975" cy="437876"/>
            </a:xfrm>
            <a:custGeom>
              <a:avLst/>
              <a:gdLst>
                <a:gd name="T0" fmla="*/ 117487 w 21600"/>
                <a:gd name="T1" fmla="*/ 255370 h 19098"/>
                <a:gd name="T2" fmla="*/ 117487 w 21600"/>
                <a:gd name="T3" fmla="*/ 255370 h 19098"/>
                <a:gd name="T4" fmla="*/ 117487 w 21600"/>
                <a:gd name="T5" fmla="*/ 255370 h 19098"/>
                <a:gd name="T6" fmla="*/ 117487 w 21600"/>
                <a:gd name="T7" fmla="*/ 255370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4" name="AutoShape 32"/>
            <p:cNvSpPr>
              <a:spLocks/>
            </p:cNvSpPr>
            <p:nvPr/>
          </p:nvSpPr>
          <p:spPr bwMode="auto">
            <a:xfrm>
              <a:off x="428671" y="377589"/>
              <a:ext cx="234975" cy="341100"/>
            </a:xfrm>
            <a:custGeom>
              <a:avLst/>
              <a:gdLst>
                <a:gd name="T0" fmla="*/ 117487 w 21600"/>
                <a:gd name="T1" fmla="*/ 207013 h 19514"/>
                <a:gd name="T2" fmla="*/ 117487 w 21600"/>
                <a:gd name="T3" fmla="*/ 207013 h 19514"/>
                <a:gd name="T4" fmla="*/ 117487 w 21600"/>
                <a:gd name="T5" fmla="*/ 207013 h 19514"/>
                <a:gd name="T6" fmla="*/ 117487 w 21600"/>
                <a:gd name="T7" fmla="*/ 207013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5" name="AutoShape 33"/>
            <p:cNvSpPr>
              <a:spLocks/>
            </p:cNvSpPr>
            <p:nvPr/>
          </p:nvSpPr>
          <p:spPr bwMode="auto">
            <a:xfrm>
              <a:off x="265141" y="0"/>
              <a:ext cx="546159" cy="669506"/>
            </a:xfrm>
            <a:custGeom>
              <a:avLst/>
              <a:gdLst>
                <a:gd name="T0" fmla="*/ 273061 w 14933"/>
                <a:gd name="T1" fmla="*/ 334753 h 21600"/>
                <a:gd name="T2" fmla="*/ 273061 w 14933"/>
                <a:gd name="T3" fmla="*/ 334753 h 21600"/>
                <a:gd name="T4" fmla="*/ 273061 w 14933"/>
                <a:gd name="T5" fmla="*/ 334753 h 21600"/>
                <a:gd name="T6" fmla="*/ 273061 w 14933"/>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6" name="AutoShape 34"/>
            <p:cNvSpPr>
              <a:spLocks/>
            </p:cNvSpPr>
            <p:nvPr/>
          </p:nvSpPr>
          <p:spPr bwMode="auto">
            <a:xfrm>
              <a:off x="415970" y="479125"/>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7" name="AutoShape 35"/>
            <p:cNvSpPr>
              <a:spLocks/>
            </p:cNvSpPr>
            <p:nvPr/>
          </p:nvSpPr>
          <p:spPr bwMode="auto">
            <a:xfrm>
              <a:off x="265141" y="0"/>
              <a:ext cx="546159" cy="669506"/>
            </a:xfrm>
            <a:custGeom>
              <a:avLst/>
              <a:gdLst>
                <a:gd name="T0" fmla="*/ 273080 w 21142"/>
                <a:gd name="T1" fmla="*/ 334753 h 21600"/>
                <a:gd name="T2" fmla="*/ 273080 w 21142"/>
                <a:gd name="T3" fmla="*/ 334753 h 21600"/>
                <a:gd name="T4" fmla="*/ 273080 w 21142"/>
                <a:gd name="T5" fmla="*/ 334753 h 21600"/>
                <a:gd name="T6" fmla="*/ 273080 w 21142"/>
                <a:gd name="T7" fmla="*/ 3347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8" name="AutoShape 36"/>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49" name="AutoShape 37"/>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0" name="AutoShape 38"/>
            <p:cNvSpPr>
              <a:spLocks/>
            </p:cNvSpPr>
            <p:nvPr/>
          </p:nvSpPr>
          <p:spPr bwMode="auto">
            <a:xfrm>
              <a:off x="214336"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1" name="AutoShape 39"/>
            <p:cNvSpPr>
              <a:spLocks/>
            </p:cNvSpPr>
            <p:nvPr/>
          </p:nvSpPr>
          <p:spPr bwMode="auto">
            <a:xfrm>
              <a:off x="857342" y="1058201"/>
              <a:ext cx="19052" cy="144372"/>
            </a:xfrm>
            <a:custGeom>
              <a:avLst/>
              <a:gdLst>
                <a:gd name="T0" fmla="*/ 9526 w 21600"/>
                <a:gd name="T1" fmla="*/ 72186 h 21600"/>
                <a:gd name="T2" fmla="*/ 9526 w 21600"/>
                <a:gd name="T3" fmla="*/ 72186 h 21600"/>
                <a:gd name="T4" fmla="*/ 9526 w 21600"/>
                <a:gd name="T5" fmla="*/ 72186 h 21600"/>
                <a:gd name="T6" fmla="*/ 9526 w 21600"/>
                <a:gd name="T7" fmla="*/ 721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198" name="Group 40"/>
          <p:cNvGrpSpPr>
            <a:grpSpLocks/>
          </p:cNvGrpSpPr>
          <p:nvPr/>
        </p:nvGrpSpPr>
        <p:grpSpPr bwMode="auto">
          <a:xfrm>
            <a:off x="5058966" y="8777288"/>
            <a:ext cx="797719" cy="851297"/>
            <a:chOff x="0" y="-1"/>
            <a:chExt cx="1064210" cy="1135026"/>
          </a:xfrm>
        </p:grpSpPr>
        <p:sp>
          <p:nvSpPr>
            <p:cNvPr id="218153" name="AutoShape 41"/>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4" name="AutoShape 42"/>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5" name="AutoShape 43"/>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6" name="AutoShape 44"/>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7" name="AutoShape 45"/>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8" name="AutoShape 46"/>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59" name="AutoShape 47"/>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0" name="AutoShape 48"/>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1" name="AutoShape 49"/>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2" name="AutoShape 50"/>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3" name="AutoShape 51"/>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4" name="AutoShape 52"/>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5" name="AutoShape 53"/>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6" name="AutoShape 54"/>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7" name="AutoShape 55"/>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68" name="AutoShape 56"/>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199" name="Group 57"/>
          <p:cNvGrpSpPr>
            <a:grpSpLocks/>
          </p:cNvGrpSpPr>
          <p:nvPr/>
        </p:nvGrpSpPr>
        <p:grpSpPr bwMode="auto">
          <a:xfrm>
            <a:off x="10161985" y="5573316"/>
            <a:ext cx="823913" cy="903684"/>
            <a:chOff x="0" y="0"/>
            <a:chExt cx="1098668" cy="1204160"/>
          </a:xfrm>
        </p:grpSpPr>
        <p:sp>
          <p:nvSpPr>
            <p:cNvPr id="218170" name="AutoShape 58"/>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1" name="AutoShape 59"/>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2" name="AutoShape 60"/>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3" name="AutoShape 61"/>
            <p:cNvSpPr>
              <a:spLocks/>
            </p:cNvSpPr>
            <p:nvPr/>
          </p:nvSpPr>
          <p:spPr bwMode="auto">
            <a:xfrm>
              <a:off x="265140"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4" name="AutoShape 62"/>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5" name="AutoShape 63"/>
            <p:cNvSpPr>
              <a:spLocks/>
            </p:cNvSpPr>
            <p:nvPr/>
          </p:nvSpPr>
          <p:spPr bwMode="auto">
            <a:xfrm>
              <a:off x="265140"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6" name="AutoShape 64"/>
            <p:cNvSpPr>
              <a:spLocks/>
            </p:cNvSpPr>
            <p:nvPr/>
          </p:nvSpPr>
          <p:spPr bwMode="auto">
            <a:xfrm>
              <a:off x="327060"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7" name="AutoShape 65"/>
            <p:cNvSpPr>
              <a:spLocks/>
            </p:cNvSpPr>
            <p:nvPr/>
          </p:nvSpPr>
          <p:spPr bwMode="auto">
            <a:xfrm>
              <a:off x="541395"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8" name="AutoShape 66"/>
            <p:cNvSpPr>
              <a:spLocks/>
            </p:cNvSpPr>
            <p:nvPr/>
          </p:nvSpPr>
          <p:spPr bwMode="auto">
            <a:xfrm>
              <a:off x="214335"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79" name="AutoShape 67"/>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0" name="Group 68"/>
          <p:cNvGrpSpPr>
            <a:grpSpLocks/>
          </p:cNvGrpSpPr>
          <p:nvPr/>
        </p:nvGrpSpPr>
        <p:grpSpPr bwMode="auto">
          <a:xfrm>
            <a:off x="4825604" y="4451747"/>
            <a:ext cx="825103" cy="903684"/>
            <a:chOff x="0" y="0"/>
            <a:chExt cx="1098668" cy="1204160"/>
          </a:xfrm>
        </p:grpSpPr>
        <p:sp>
          <p:nvSpPr>
            <p:cNvPr id="218181" name="AutoShape 69"/>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2" name="AutoShape 70"/>
            <p:cNvSpPr>
              <a:spLocks/>
            </p:cNvSpPr>
            <p:nvPr/>
          </p:nvSpPr>
          <p:spPr bwMode="auto">
            <a:xfrm>
              <a:off x="428053" y="377589"/>
              <a:ext cx="236221" cy="437877"/>
            </a:xfrm>
            <a:custGeom>
              <a:avLst/>
              <a:gdLst>
                <a:gd name="T0" fmla="*/ 118111 w 21600"/>
                <a:gd name="T1" fmla="*/ 255371 h 19098"/>
                <a:gd name="T2" fmla="*/ 118111 w 21600"/>
                <a:gd name="T3" fmla="*/ 255371 h 19098"/>
                <a:gd name="T4" fmla="*/ 118111 w 21600"/>
                <a:gd name="T5" fmla="*/ 255371 h 19098"/>
                <a:gd name="T6" fmla="*/ 118111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3" name="AutoShape 71"/>
            <p:cNvSpPr>
              <a:spLocks/>
            </p:cNvSpPr>
            <p:nvPr/>
          </p:nvSpPr>
          <p:spPr bwMode="auto">
            <a:xfrm>
              <a:off x="428053" y="377589"/>
              <a:ext cx="236221" cy="341099"/>
            </a:xfrm>
            <a:custGeom>
              <a:avLst/>
              <a:gdLst>
                <a:gd name="T0" fmla="*/ 118111 w 21600"/>
                <a:gd name="T1" fmla="*/ 207012 h 19514"/>
                <a:gd name="T2" fmla="*/ 118111 w 21600"/>
                <a:gd name="T3" fmla="*/ 207012 h 19514"/>
                <a:gd name="T4" fmla="*/ 118111 w 21600"/>
                <a:gd name="T5" fmla="*/ 207012 h 19514"/>
                <a:gd name="T6" fmla="*/ 118111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4" name="AutoShape 72"/>
            <p:cNvSpPr>
              <a:spLocks/>
            </p:cNvSpPr>
            <p:nvPr/>
          </p:nvSpPr>
          <p:spPr bwMode="auto">
            <a:xfrm>
              <a:off x="264758" y="0"/>
              <a:ext cx="546957" cy="669507"/>
            </a:xfrm>
            <a:custGeom>
              <a:avLst/>
              <a:gdLst>
                <a:gd name="T0" fmla="*/ 273460 w 14933"/>
                <a:gd name="T1" fmla="*/ 334754 h 21600"/>
                <a:gd name="T2" fmla="*/ 273460 w 14933"/>
                <a:gd name="T3" fmla="*/ 334754 h 21600"/>
                <a:gd name="T4" fmla="*/ 273460 w 14933"/>
                <a:gd name="T5" fmla="*/ 334754 h 21600"/>
                <a:gd name="T6" fmla="*/ 273460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5" name="AutoShape 73"/>
            <p:cNvSpPr>
              <a:spLocks/>
            </p:cNvSpPr>
            <p:nvPr/>
          </p:nvSpPr>
          <p:spPr bwMode="auto">
            <a:xfrm>
              <a:off x="415370" y="479126"/>
              <a:ext cx="253661" cy="104710"/>
            </a:xfrm>
            <a:custGeom>
              <a:avLst/>
              <a:gdLst>
                <a:gd name="T0" fmla="*/ 126830 w 21600"/>
                <a:gd name="T1" fmla="*/ 52352 h 15959"/>
                <a:gd name="T2" fmla="*/ 126830 w 21600"/>
                <a:gd name="T3" fmla="*/ 52352 h 15959"/>
                <a:gd name="T4" fmla="*/ 126830 w 21600"/>
                <a:gd name="T5" fmla="*/ 52352 h 15959"/>
                <a:gd name="T6" fmla="*/ 126830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6" name="AutoShape 74"/>
            <p:cNvSpPr>
              <a:spLocks/>
            </p:cNvSpPr>
            <p:nvPr/>
          </p:nvSpPr>
          <p:spPr bwMode="auto">
            <a:xfrm>
              <a:off x="264758" y="0"/>
              <a:ext cx="546957" cy="669507"/>
            </a:xfrm>
            <a:custGeom>
              <a:avLst/>
              <a:gdLst>
                <a:gd name="T0" fmla="*/ 273479 w 21142"/>
                <a:gd name="T1" fmla="*/ 334754 h 21600"/>
                <a:gd name="T2" fmla="*/ 273479 w 21142"/>
                <a:gd name="T3" fmla="*/ 334754 h 21600"/>
                <a:gd name="T4" fmla="*/ 273479 w 21142"/>
                <a:gd name="T5" fmla="*/ 334754 h 21600"/>
                <a:gd name="T6" fmla="*/ 273479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7" name="AutoShape 75"/>
            <p:cNvSpPr>
              <a:spLocks/>
            </p:cNvSpPr>
            <p:nvPr/>
          </p:nvSpPr>
          <p:spPr bwMode="auto">
            <a:xfrm>
              <a:off x="328173"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8" name="AutoShape 76"/>
            <p:cNvSpPr>
              <a:spLocks/>
            </p:cNvSpPr>
            <p:nvPr/>
          </p:nvSpPr>
          <p:spPr bwMode="auto">
            <a:xfrm>
              <a:off x="542200" y="693304"/>
              <a:ext cx="212441" cy="212592"/>
            </a:xfrm>
            <a:custGeom>
              <a:avLst/>
              <a:gdLst>
                <a:gd name="T0" fmla="*/ 106220 w 21600"/>
                <a:gd name="T1" fmla="*/ 106296 h 21600"/>
                <a:gd name="T2" fmla="*/ 106220 w 21600"/>
                <a:gd name="T3" fmla="*/ 106296 h 21600"/>
                <a:gd name="T4" fmla="*/ 106220 w 21600"/>
                <a:gd name="T5" fmla="*/ 106296 h 21600"/>
                <a:gd name="T6" fmla="*/ 106220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89" name="AutoShape 77"/>
            <p:cNvSpPr>
              <a:spLocks/>
            </p:cNvSpPr>
            <p:nvPr/>
          </p:nvSpPr>
          <p:spPr bwMode="auto">
            <a:xfrm>
              <a:off x="214026"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0" name="AutoShape 78"/>
            <p:cNvSpPr>
              <a:spLocks/>
            </p:cNvSpPr>
            <p:nvPr/>
          </p:nvSpPr>
          <p:spPr bwMode="auto">
            <a:xfrm>
              <a:off x="856105" y="1058201"/>
              <a:ext cx="19025" cy="144373"/>
            </a:xfrm>
            <a:custGeom>
              <a:avLst/>
              <a:gdLst>
                <a:gd name="T0" fmla="*/ 9513 w 21600"/>
                <a:gd name="T1" fmla="*/ 72187 h 21600"/>
                <a:gd name="T2" fmla="*/ 9513 w 21600"/>
                <a:gd name="T3" fmla="*/ 72187 h 21600"/>
                <a:gd name="T4" fmla="*/ 9513 w 21600"/>
                <a:gd name="T5" fmla="*/ 72187 h 21600"/>
                <a:gd name="T6" fmla="*/ 9513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1" name="Group 79"/>
          <p:cNvGrpSpPr>
            <a:grpSpLocks/>
          </p:cNvGrpSpPr>
          <p:nvPr/>
        </p:nvGrpSpPr>
        <p:grpSpPr bwMode="auto">
          <a:xfrm>
            <a:off x="8296275" y="5599510"/>
            <a:ext cx="798910" cy="851297"/>
            <a:chOff x="0" y="-1"/>
            <a:chExt cx="1064210" cy="1135026"/>
          </a:xfrm>
        </p:grpSpPr>
        <p:sp>
          <p:nvSpPr>
            <p:cNvPr id="218192" name="AutoShape 80"/>
            <p:cNvSpPr>
              <a:spLocks/>
            </p:cNvSpPr>
            <p:nvPr/>
          </p:nvSpPr>
          <p:spPr bwMode="auto">
            <a:xfrm>
              <a:off x="182391" y="-1"/>
              <a:ext cx="708944" cy="892147"/>
            </a:xfrm>
            <a:custGeom>
              <a:avLst/>
              <a:gdLst>
                <a:gd name="T0" fmla="*/ 354454 w 19813"/>
                <a:gd name="T1" fmla="*/ 491526 h 20521"/>
                <a:gd name="T2" fmla="*/ 354454 w 19813"/>
                <a:gd name="T3" fmla="*/ 491526 h 20521"/>
                <a:gd name="T4" fmla="*/ 354454 w 19813"/>
                <a:gd name="T5" fmla="*/ 491526 h 20521"/>
                <a:gd name="T6" fmla="*/ 35445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3" name="AutoShape 81"/>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4" name="AutoShape 82"/>
            <p:cNvSpPr>
              <a:spLocks/>
            </p:cNvSpPr>
            <p:nvPr/>
          </p:nvSpPr>
          <p:spPr bwMode="auto">
            <a:xfrm>
              <a:off x="434565" y="406386"/>
              <a:ext cx="212525" cy="449248"/>
            </a:xfrm>
            <a:custGeom>
              <a:avLst/>
              <a:gdLst>
                <a:gd name="T0" fmla="*/ 106263 w 21600"/>
                <a:gd name="T1" fmla="*/ 259831 h 18898"/>
                <a:gd name="T2" fmla="*/ 106263 w 21600"/>
                <a:gd name="T3" fmla="*/ 259831 h 18898"/>
                <a:gd name="T4" fmla="*/ 106263 w 21600"/>
                <a:gd name="T5" fmla="*/ 259831 h 18898"/>
                <a:gd name="T6" fmla="*/ 106263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5" name="AutoShape 83"/>
            <p:cNvSpPr>
              <a:spLocks/>
            </p:cNvSpPr>
            <p:nvPr/>
          </p:nvSpPr>
          <p:spPr bwMode="auto">
            <a:xfrm>
              <a:off x="434565" y="406386"/>
              <a:ext cx="212525" cy="330190"/>
            </a:xfrm>
            <a:custGeom>
              <a:avLst/>
              <a:gdLst>
                <a:gd name="T0" fmla="*/ 106263 w 21600"/>
                <a:gd name="T1" fmla="*/ 200392 h 19514"/>
                <a:gd name="T2" fmla="*/ 106263 w 21600"/>
                <a:gd name="T3" fmla="*/ 200392 h 19514"/>
                <a:gd name="T4" fmla="*/ 106263 w 21600"/>
                <a:gd name="T5" fmla="*/ 200392 h 19514"/>
                <a:gd name="T6" fmla="*/ 106263 w 21600"/>
                <a:gd name="T7" fmla="*/ 20039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6" name="AutoShape 84"/>
            <p:cNvSpPr>
              <a:spLocks/>
            </p:cNvSpPr>
            <p:nvPr/>
          </p:nvSpPr>
          <p:spPr bwMode="auto">
            <a:xfrm>
              <a:off x="266449" y="41273"/>
              <a:ext cx="545586" cy="650854"/>
            </a:xfrm>
            <a:custGeom>
              <a:avLst/>
              <a:gdLst>
                <a:gd name="T0" fmla="*/ 272779 w 19217"/>
                <a:gd name="T1" fmla="*/ 325427 h 21600"/>
                <a:gd name="T2" fmla="*/ 272779 w 19217"/>
                <a:gd name="T3" fmla="*/ 325427 h 21600"/>
                <a:gd name="T4" fmla="*/ 272779 w 19217"/>
                <a:gd name="T5" fmla="*/ 325427 h 21600"/>
                <a:gd name="T6" fmla="*/ 272779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7" name="AutoShape 85"/>
            <p:cNvSpPr>
              <a:spLocks/>
            </p:cNvSpPr>
            <p:nvPr/>
          </p:nvSpPr>
          <p:spPr bwMode="auto">
            <a:xfrm>
              <a:off x="448840" y="517508"/>
              <a:ext cx="166530" cy="87309"/>
            </a:xfrm>
            <a:custGeom>
              <a:avLst/>
              <a:gdLst>
                <a:gd name="T0" fmla="*/ 83265 w 21600"/>
                <a:gd name="T1" fmla="*/ 60227 h 14688"/>
                <a:gd name="T2" fmla="*/ 83265 w 21600"/>
                <a:gd name="T3" fmla="*/ 60227 h 14688"/>
                <a:gd name="T4" fmla="*/ 83265 w 21600"/>
                <a:gd name="T5" fmla="*/ 60227 h 14688"/>
                <a:gd name="T6" fmla="*/ 83265 w 21600"/>
                <a:gd name="T7" fmla="*/ 60227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8" name="AutoShape 86"/>
            <p:cNvSpPr>
              <a:spLocks/>
            </p:cNvSpPr>
            <p:nvPr/>
          </p:nvSpPr>
          <p:spPr bwMode="auto">
            <a:xfrm>
              <a:off x="461528" y="546082"/>
              <a:ext cx="145912" cy="34924"/>
            </a:xfrm>
            <a:custGeom>
              <a:avLst/>
              <a:gdLst>
                <a:gd name="T0" fmla="*/ 72956 w 21600"/>
                <a:gd name="T1" fmla="*/ 19199 h 15624"/>
                <a:gd name="T2" fmla="*/ 72956 w 21600"/>
                <a:gd name="T3" fmla="*/ 19199 h 15624"/>
                <a:gd name="T4" fmla="*/ 72956 w 21600"/>
                <a:gd name="T5" fmla="*/ 19199 h 15624"/>
                <a:gd name="T6" fmla="*/ 72956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199" name="AutoShape 87"/>
            <p:cNvSpPr>
              <a:spLocks/>
            </p:cNvSpPr>
            <p:nvPr/>
          </p:nvSpPr>
          <p:spPr bwMode="auto">
            <a:xfrm>
              <a:off x="448840" y="517508"/>
              <a:ext cx="166530" cy="34924"/>
            </a:xfrm>
            <a:custGeom>
              <a:avLst/>
              <a:gdLst>
                <a:gd name="T0" fmla="*/ 83265 w 21600"/>
                <a:gd name="T1" fmla="*/ 34615 h 11869"/>
                <a:gd name="T2" fmla="*/ 83265 w 21600"/>
                <a:gd name="T3" fmla="*/ 34615 h 11869"/>
                <a:gd name="T4" fmla="*/ 83265 w 21600"/>
                <a:gd name="T5" fmla="*/ 34615 h 11869"/>
                <a:gd name="T6" fmla="*/ 83265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0" name="AutoShape 88"/>
            <p:cNvSpPr>
              <a:spLocks/>
            </p:cNvSpPr>
            <p:nvPr/>
          </p:nvSpPr>
          <p:spPr bwMode="auto">
            <a:xfrm>
              <a:off x="742250" y="392099"/>
              <a:ext cx="101504" cy="144458"/>
            </a:xfrm>
            <a:custGeom>
              <a:avLst/>
              <a:gdLst>
                <a:gd name="T0" fmla="*/ 50752 w 19082"/>
                <a:gd name="T1" fmla="*/ 79694 h 19575"/>
                <a:gd name="T2" fmla="*/ 50752 w 19082"/>
                <a:gd name="T3" fmla="*/ 79694 h 19575"/>
                <a:gd name="T4" fmla="*/ 50752 w 19082"/>
                <a:gd name="T5" fmla="*/ 79694 h 19575"/>
                <a:gd name="T6" fmla="*/ 50752 w 19082"/>
                <a:gd name="T7" fmla="*/ 79694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1" name="AutoShape 89"/>
            <p:cNvSpPr>
              <a:spLocks/>
            </p:cNvSpPr>
            <p:nvPr/>
          </p:nvSpPr>
          <p:spPr bwMode="auto">
            <a:xfrm>
              <a:off x="223627" y="392099"/>
              <a:ext cx="101504" cy="144458"/>
            </a:xfrm>
            <a:custGeom>
              <a:avLst/>
              <a:gdLst>
                <a:gd name="T0" fmla="*/ 50752 w 19080"/>
                <a:gd name="T1" fmla="*/ 79693 h 19577"/>
                <a:gd name="T2" fmla="*/ 50752 w 19080"/>
                <a:gd name="T3" fmla="*/ 79693 h 19577"/>
                <a:gd name="T4" fmla="*/ 50752 w 19080"/>
                <a:gd name="T5" fmla="*/ 79693 h 19577"/>
                <a:gd name="T6" fmla="*/ 50752 w 19080"/>
                <a:gd name="T7" fmla="*/ 79693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2" name="AutoShape 90"/>
            <p:cNvSpPr>
              <a:spLocks/>
            </p:cNvSpPr>
            <p:nvPr/>
          </p:nvSpPr>
          <p:spPr bwMode="auto">
            <a:xfrm>
              <a:off x="252175" y="28573"/>
              <a:ext cx="567790" cy="442898"/>
            </a:xfrm>
            <a:custGeom>
              <a:avLst/>
              <a:gdLst>
                <a:gd name="T0" fmla="*/ 283880 w 19459"/>
                <a:gd name="T1" fmla="*/ 225463 h 21406"/>
                <a:gd name="T2" fmla="*/ 283880 w 19459"/>
                <a:gd name="T3" fmla="*/ 225463 h 21406"/>
                <a:gd name="T4" fmla="*/ 283880 w 19459"/>
                <a:gd name="T5" fmla="*/ 225463 h 21406"/>
                <a:gd name="T6" fmla="*/ 28388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3" name="AutoShape 91"/>
            <p:cNvSpPr>
              <a:spLocks/>
            </p:cNvSpPr>
            <p:nvPr/>
          </p:nvSpPr>
          <p:spPr bwMode="auto">
            <a:xfrm>
              <a:off x="350508" y="714351"/>
              <a:ext cx="179218" cy="219068"/>
            </a:xfrm>
            <a:custGeom>
              <a:avLst/>
              <a:gdLst>
                <a:gd name="T0" fmla="*/ 89609 w 21600"/>
                <a:gd name="T1" fmla="*/ 109534 h 21600"/>
                <a:gd name="T2" fmla="*/ 89609 w 21600"/>
                <a:gd name="T3" fmla="*/ 109534 h 21600"/>
                <a:gd name="T4" fmla="*/ 89609 w 21600"/>
                <a:gd name="T5" fmla="*/ 109534 h 21600"/>
                <a:gd name="T6" fmla="*/ 89609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4" name="AutoShape 92"/>
            <p:cNvSpPr>
              <a:spLocks/>
            </p:cNvSpPr>
            <p:nvPr/>
          </p:nvSpPr>
          <p:spPr bwMode="auto">
            <a:xfrm>
              <a:off x="532898" y="714351"/>
              <a:ext cx="183977" cy="220655"/>
            </a:xfrm>
            <a:custGeom>
              <a:avLst/>
              <a:gdLst>
                <a:gd name="T0" fmla="*/ 91988 w 21600"/>
                <a:gd name="T1" fmla="*/ 110327 h 21600"/>
                <a:gd name="T2" fmla="*/ 91988 w 21600"/>
                <a:gd name="T3" fmla="*/ 110327 h 21600"/>
                <a:gd name="T4" fmla="*/ 91988 w 21600"/>
                <a:gd name="T5" fmla="*/ 110327 h 21600"/>
                <a:gd name="T6" fmla="*/ 91988 w 21600"/>
                <a:gd name="T7" fmla="*/ 1103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5" name="AutoShape 93"/>
            <p:cNvSpPr>
              <a:spLocks/>
            </p:cNvSpPr>
            <p:nvPr/>
          </p:nvSpPr>
          <p:spPr bwMode="auto">
            <a:xfrm>
              <a:off x="523382" y="854047"/>
              <a:ext cx="17447" cy="269866"/>
            </a:xfrm>
            <a:custGeom>
              <a:avLst/>
              <a:gdLst>
                <a:gd name="T0" fmla="*/ 8724 w 21600"/>
                <a:gd name="T1" fmla="*/ 134933 h 21600"/>
                <a:gd name="T2" fmla="*/ 8724 w 21600"/>
                <a:gd name="T3" fmla="*/ 134933 h 21600"/>
                <a:gd name="T4" fmla="*/ 8724 w 21600"/>
                <a:gd name="T5" fmla="*/ 134933 h 21600"/>
                <a:gd name="T6" fmla="*/ 8724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6" name="AutoShape 94"/>
            <p:cNvSpPr>
              <a:spLocks/>
            </p:cNvSpPr>
            <p:nvPr/>
          </p:nvSpPr>
          <p:spPr bwMode="auto">
            <a:xfrm>
              <a:off x="182391" y="1050891"/>
              <a:ext cx="20618" cy="76198"/>
            </a:xfrm>
            <a:custGeom>
              <a:avLst/>
              <a:gdLst>
                <a:gd name="T0" fmla="*/ 10309 w 21600"/>
                <a:gd name="T1" fmla="*/ 38099 h 21600"/>
                <a:gd name="T2" fmla="*/ 10309 w 21600"/>
                <a:gd name="T3" fmla="*/ 38099 h 21600"/>
                <a:gd name="T4" fmla="*/ 10309 w 21600"/>
                <a:gd name="T5" fmla="*/ 38099 h 21600"/>
                <a:gd name="T6" fmla="*/ 10309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07" name="AutoShape 95"/>
            <p:cNvSpPr>
              <a:spLocks/>
            </p:cNvSpPr>
            <p:nvPr/>
          </p:nvSpPr>
          <p:spPr bwMode="auto">
            <a:xfrm>
              <a:off x="869131" y="1050891"/>
              <a:ext cx="20619" cy="76198"/>
            </a:xfrm>
            <a:custGeom>
              <a:avLst/>
              <a:gdLst>
                <a:gd name="T0" fmla="*/ 10310 w 21600"/>
                <a:gd name="T1" fmla="*/ 38099 h 21600"/>
                <a:gd name="T2" fmla="*/ 10310 w 21600"/>
                <a:gd name="T3" fmla="*/ 38099 h 21600"/>
                <a:gd name="T4" fmla="*/ 10310 w 21600"/>
                <a:gd name="T5" fmla="*/ 38099 h 21600"/>
                <a:gd name="T6" fmla="*/ 10310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2" name="Group 96"/>
          <p:cNvGrpSpPr>
            <a:grpSpLocks/>
          </p:cNvGrpSpPr>
          <p:nvPr/>
        </p:nvGrpSpPr>
        <p:grpSpPr bwMode="auto">
          <a:xfrm>
            <a:off x="9126141" y="7967663"/>
            <a:ext cx="797719" cy="851297"/>
            <a:chOff x="0" y="-1"/>
            <a:chExt cx="1064210" cy="1135026"/>
          </a:xfrm>
        </p:grpSpPr>
        <p:sp>
          <p:nvSpPr>
            <p:cNvPr id="218209" name="AutoShape 97"/>
            <p:cNvSpPr>
              <a:spLocks/>
            </p:cNvSpPr>
            <p:nvPr/>
          </p:nvSpPr>
          <p:spPr bwMode="auto">
            <a:xfrm>
              <a:off x="182662" y="-1"/>
              <a:ext cx="710003" cy="892146"/>
            </a:xfrm>
            <a:custGeom>
              <a:avLst/>
              <a:gdLst>
                <a:gd name="T0" fmla="*/ 354984 w 19813"/>
                <a:gd name="T1" fmla="*/ 491526 h 20521"/>
                <a:gd name="T2" fmla="*/ 354984 w 19813"/>
                <a:gd name="T3" fmla="*/ 491526 h 20521"/>
                <a:gd name="T4" fmla="*/ 354984 w 19813"/>
                <a:gd name="T5" fmla="*/ 491526 h 20521"/>
                <a:gd name="T6" fmla="*/ 354984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0" name="AutoShape 98"/>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1" name="AutoShape 99"/>
            <p:cNvSpPr>
              <a:spLocks/>
            </p:cNvSpPr>
            <p:nvPr/>
          </p:nvSpPr>
          <p:spPr bwMode="auto">
            <a:xfrm>
              <a:off x="433625" y="406386"/>
              <a:ext cx="214431" cy="449248"/>
            </a:xfrm>
            <a:custGeom>
              <a:avLst/>
              <a:gdLst>
                <a:gd name="T0" fmla="*/ 107216 w 21600"/>
                <a:gd name="T1" fmla="*/ 259831 h 18898"/>
                <a:gd name="T2" fmla="*/ 107216 w 21600"/>
                <a:gd name="T3" fmla="*/ 259831 h 18898"/>
                <a:gd name="T4" fmla="*/ 107216 w 21600"/>
                <a:gd name="T5" fmla="*/ 259831 h 18898"/>
                <a:gd name="T6" fmla="*/ 107216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2" name="AutoShape 100"/>
            <p:cNvSpPr>
              <a:spLocks/>
            </p:cNvSpPr>
            <p:nvPr/>
          </p:nvSpPr>
          <p:spPr bwMode="auto">
            <a:xfrm>
              <a:off x="433625" y="406386"/>
              <a:ext cx="214431" cy="330189"/>
            </a:xfrm>
            <a:custGeom>
              <a:avLst/>
              <a:gdLst>
                <a:gd name="T0" fmla="*/ 107216 w 21600"/>
                <a:gd name="T1" fmla="*/ 200391 h 19514"/>
                <a:gd name="T2" fmla="*/ 107216 w 21600"/>
                <a:gd name="T3" fmla="*/ 200391 h 19514"/>
                <a:gd name="T4" fmla="*/ 107216 w 21600"/>
                <a:gd name="T5" fmla="*/ 200391 h 19514"/>
                <a:gd name="T6" fmla="*/ 107216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3" name="AutoShape 101"/>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4" name="AutoShape 102"/>
            <p:cNvSpPr>
              <a:spLocks/>
            </p:cNvSpPr>
            <p:nvPr/>
          </p:nvSpPr>
          <p:spPr bwMode="auto">
            <a:xfrm>
              <a:off x="447921" y="517507"/>
              <a:ext cx="166779"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5" name="AutoShape 103"/>
            <p:cNvSpPr>
              <a:spLocks/>
            </p:cNvSpPr>
            <p:nvPr/>
          </p:nvSpPr>
          <p:spPr bwMode="auto">
            <a:xfrm>
              <a:off x="462216"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6" name="AutoShape 104"/>
            <p:cNvSpPr>
              <a:spLocks/>
            </p:cNvSpPr>
            <p:nvPr/>
          </p:nvSpPr>
          <p:spPr bwMode="auto">
            <a:xfrm>
              <a:off x="447921" y="517507"/>
              <a:ext cx="166779"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7" name="AutoShape 105"/>
            <p:cNvSpPr>
              <a:spLocks/>
            </p:cNvSpPr>
            <p:nvPr/>
          </p:nvSpPr>
          <p:spPr bwMode="auto">
            <a:xfrm>
              <a:off x="741770"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8" name="AutoShape 106"/>
            <p:cNvSpPr>
              <a:spLocks/>
            </p:cNvSpPr>
            <p:nvPr/>
          </p:nvSpPr>
          <p:spPr bwMode="auto">
            <a:xfrm>
              <a:off x="223960"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19" name="AutoShape 107"/>
            <p:cNvSpPr>
              <a:spLocks/>
            </p:cNvSpPr>
            <p:nvPr/>
          </p:nvSpPr>
          <p:spPr bwMode="auto">
            <a:xfrm>
              <a:off x="252551" y="28573"/>
              <a:ext cx="567050"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0" name="AutoShape 108"/>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1" name="AutoShape 109"/>
            <p:cNvSpPr>
              <a:spLocks/>
            </p:cNvSpPr>
            <p:nvPr/>
          </p:nvSpPr>
          <p:spPr bwMode="auto">
            <a:xfrm>
              <a:off x="532104" y="714351"/>
              <a:ext cx="185840"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2" name="AutoShape 110"/>
            <p:cNvSpPr>
              <a:spLocks/>
            </p:cNvSpPr>
            <p:nvPr/>
          </p:nvSpPr>
          <p:spPr bwMode="auto">
            <a:xfrm>
              <a:off x="522574" y="854046"/>
              <a:ext cx="17473" cy="269866"/>
            </a:xfrm>
            <a:custGeom>
              <a:avLst/>
              <a:gdLst>
                <a:gd name="T0" fmla="*/ 8737 w 21600"/>
                <a:gd name="T1" fmla="*/ 134933 h 21600"/>
                <a:gd name="T2" fmla="*/ 8737 w 21600"/>
                <a:gd name="T3" fmla="*/ 134933 h 21600"/>
                <a:gd name="T4" fmla="*/ 8737 w 21600"/>
                <a:gd name="T5" fmla="*/ 134933 h 21600"/>
                <a:gd name="T6" fmla="*/ 8737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3" name="AutoShape 111"/>
            <p:cNvSpPr>
              <a:spLocks/>
            </p:cNvSpPr>
            <p:nvPr/>
          </p:nvSpPr>
          <p:spPr bwMode="auto">
            <a:xfrm>
              <a:off x="182662"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4" name="AutoShape 112"/>
            <p:cNvSpPr>
              <a:spLocks/>
            </p:cNvSpPr>
            <p:nvPr/>
          </p:nvSpPr>
          <p:spPr bwMode="auto">
            <a:xfrm>
              <a:off x="868840" y="1050890"/>
              <a:ext cx="20649" cy="76198"/>
            </a:xfrm>
            <a:custGeom>
              <a:avLst/>
              <a:gdLst>
                <a:gd name="T0" fmla="*/ 10325 w 21600"/>
                <a:gd name="T1" fmla="*/ 38099 h 21600"/>
                <a:gd name="T2" fmla="*/ 10325 w 21600"/>
                <a:gd name="T3" fmla="*/ 38099 h 21600"/>
                <a:gd name="T4" fmla="*/ 10325 w 21600"/>
                <a:gd name="T5" fmla="*/ 38099 h 21600"/>
                <a:gd name="T6" fmla="*/ 10325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3" name="Group 113"/>
          <p:cNvGrpSpPr>
            <a:grpSpLocks/>
          </p:cNvGrpSpPr>
          <p:nvPr/>
        </p:nvGrpSpPr>
        <p:grpSpPr bwMode="auto">
          <a:xfrm>
            <a:off x="13137357" y="6698457"/>
            <a:ext cx="797719" cy="851297"/>
            <a:chOff x="0" y="-1"/>
            <a:chExt cx="1064210" cy="1135026"/>
          </a:xfrm>
        </p:grpSpPr>
        <p:sp>
          <p:nvSpPr>
            <p:cNvPr id="218226" name="AutoShape 114"/>
            <p:cNvSpPr>
              <a:spLocks/>
            </p:cNvSpPr>
            <p:nvPr/>
          </p:nvSpPr>
          <p:spPr bwMode="auto">
            <a:xfrm>
              <a:off x="182663" y="-1"/>
              <a:ext cx="710002" cy="892146"/>
            </a:xfrm>
            <a:custGeom>
              <a:avLst/>
              <a:gdLst>
                <a:gd name="T0" fmla="*/ 354983 w 19813"/>
                <a:gd name="T1" fmla="*/ 491526 h 20521"/>
                <a:gd name="T2" fmla="*/ 354983 w 19813"/>
                <a:gd name="T3" fmla="*/ 491526 h 20521"/>
                <a:gd name="T4" fmla="*/ 354983 w 19813"/>
                <a:gd name="T5" fmla="*/ 491526 h 20521"/>
                <a:gd name="T6" fmla="*/ 354983 w 19813"/>
                <a:gd name="T7" fmla="*/ 491526 h 205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813" h="20521">
                  <a:moveTo>
                    <a:pt x="6823" y="929"/>
                  </a:moveTo>
                  <a:cubicBezTo>
                    <a:pt x="7615" y="-121"/>
                    <a:pt x="13923" y="-1046"/>
                    <a:pt x="16497" y="2685"/>
                  </a:cubicBezTo>
                  <a:cubicBezTo>
                    <a:pt x="19070" y="6417"/>
                    <a:pt x="17774" y="7724"/>
                    <a:pt x="19194" y="9041"/>
                  </a:cubicBezTo>
                  <a:cubicBezTo>
                    <a:pt x="20614" y="10358"/>
                    <a:pt x="19277" y="13380"/>
                    <a:pt x="18290" y="13645"/>
                  </a:cubicBezTo>
                  <a:cubicBezTo>
                    <a:pt x="17304" y="13910"/>
                    <a:pt x="17700" y="14956"/>
                    <a:pt x="18181" y="15405"/>
                  </a:cubicBezTo>
                  <a:cubicBezTo>
                    <a:pt x="20234" y="17322"/>
                    <a:pt x="17265" y="20553"/>
                    <a:pt x="9337" y="20520"/>
                  </a:cubicBezTo>
                  <a:cubicBezTo>
                    <a:pt x="862" y="20485"/>
                    <a:pt x="-801" y="16727"/>
                    <a:pt x="1371" y="15554"/>
                  </a:cubicBezTo>
                  <a:cubicBezTo>
                    <a:pt x="2080" y="15172"/>
                    <a:pt x="2355" y="14437"/>
                    <a:pt x="1579" y="13790"/>
                  </a:cubicBezTo>
                  <a:cubicBezTo>
                    <a:pt x="803" y="13143"/>
                    <a:pt x="-986" y="10733"/>
                    <a:pt x="700" y="8758"/>
                  </a:cubicBezTo>
                  <a:cubicBezTo>
                    <a:pt x="2386" y="6782"/>
                    <a:pt x="913" y="926"/>
                    <a:pt x="6823" y="92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7" name="AutoShape 115"/>
            <p:cNvSpPr>
              <a:spLocks/>
            </p:cNvSpPr>
            <p:nvPr/>
          </p:nvSpPr>
          <p:spPr bwMode="auto">
            <a:xfrm>
              <a:off x="0" y="714351"/>
              <a:ext cx="1064210" cy="420674"/>
            </a:xfrm>
            <a:custGeom>
              <a:avLst/>
              <a:gdLst>
                <a:gd name="T0" fmla="*/ 532105 w 21600"/>
                <a:gd name="T1" fmla="*/ 210337 h 21600"/>
                <a:gd name="T2" fmla="*/ 532105 w 21600"/>
                <a:gd name="T3" fmla="*/ 210337 h 21600"/>
                <a:gd name="T4" fmla="*/ 532105 w 21600"/>
                <a:gd name="T5" fmla="*/ 210337 h 21600"/>
                <a:gd name="T6" fmla="*/ 532105 w 21600"/>
                <a:gd name="T7" fmla="*/ 2103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41" y="0"/>
                  </a:moveTo>
                  <a:cubicBezTo>
                    <a:pt x="12799" y="167"/>
                    <a:pt x="8672" y="333"/>
                    <a:pt x="8627" y="497"/>
                  </a:cubicBezTo>
                  <a:cubicBezTo>
                    <a:pt x="7331" y="5175"/>
                    <a:pt x="4531" y="7224"/>
                    <a:pt x="2304" y="8484"/>
                  </a:cubicBezTo>
                  <a:cubicBezTo>
                    <a:pt x="88" y="9737"/>
                    <a:pt x="3" y="16858"/>
                    <a:pt x="0" y="21600"/>
                  </a:cubicBezTo>
                  <a:lnTo>
                    <a:pt x="21599" y="21600"/>
                  </a:lnTo>
                  <a:cubicBezTo>
                    <a:pt x="21596" y="16858"/>
                    <a:pt x="21555" y="9763"/>
                    <a:pt x="19295" y="8484"/>
                  </a:cubicBezTo>
                  <a:cubicBezTo>
                    <a:pt x="17034" y="7205"/>
                    <a:pt x="14070" y="4890"/>
                    <a:pt x="1284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8" name="AutoShape 116"/>
            <p:cNvSpPr>
              <a:spLocks/>
            </p:cNvSpPr>
            <p:nvPr/>
          </p:nvSpPr>
          <p:spPr bwMode="auto">
            <a:xfrm>
              <a:off x="433626" y="406386"/>
              <a:ext cx="214430" cy="449248"/>
            </a:xfrm>
            <a:custGeom>
              <a:avLst/>
              <a:gdLst>
                <a:gd name="T0" fmla="*/ 107215 w 21600"/>
                <a:gd name="T1" fmla="*/ 259831 h 18898"/>
                <a:gd name="T2" fmla="*/ 107215 w 21600"/>
                <a:gd name="T3" fmla="*/ 259831 h 18898"/>
                <a:gd name="T4" fmla="*/ 107215 w 21600"/>
                <a:gd name="T5" fmla="*/ 259831 h 18898"/>
                <a:gd name="T6" fmla="*/ 107215 w 21600"/>
                <a:gd name="T7" fmla="*/ 259831 h 188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98">
                  <a:moveTo>
                    <a:pt x="21600" y="4441"/>
                  </a:moveTo>
                  <a:lnTo>
                    <a:pt x="21600" y="15410"/>
                  </a:lnTo>
                  <a:cubicBezTo>
                    <a:pt x="15126" y="20119"/>
                    <a:pt x="5410" y="19999"/>
                    <a:pt x="0" y="15410"/>
                  </a:cubicBezTo>
                  <a:lnTo>
                    <a:pt x="0" y="4441"/>
                  </a:lnTo>
                  <a:cubicBezTo>
                    <a:pt x="0" y="-1481"/>
                    <a:pt x="21600" y="-1481"/>
                    <a:pt x="21600" y="444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29" name="AutoShape 117"/>
            <p:cNvSpPr>
              <a:spLocks/>
            </p:cNvSpPr>
            <p:nvPr/>
          </p:nvSpPr>
          <p:spPr bwMode="auto">
            <a:xfrm>
              <a:off x="433626" y="406386"/>
              <a:ext cx="214430" cy="330189"/>
            </a:xfrm>
            <a:custGeom>
              <a:avLst/>
              <a:gdLst>
                <a:gd name="T0" fmla="*/ 107215 w 21600"/>
                <a:gd name="T1" fmla="*/ 200391 h 19514"/>
                <a:gd name="T2" fmla="*/ 107215 w 21600"/>
                <a:gd name="T3" fmla="*/ 200391 h 19514"/>
                <a:gd name="T4" fmla="*/ 107215 w 21600"/>
                <a:gd name="T5" fmla="*/ 200391 h 19514"/>
                <a:gd name="T6" fmla="*/ 107215 w 21600"/>
                <a:gd name="T7" fmla="*/ 200391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2"/>
                  </a:lnTo>
                  <a:cubicBezTo>
                    <a:pt x="17512" y="18468"/>
                    <a:pt x="13573" y="19514"/>
                    <a:pt x="10800" y="19514"/>
                  </a:cubicBezTo>
                  <a:cubicBezTo>
                    <a:pt x="8026" y="19514"/>
                    <a:pt x="4087" y="18468"/>
                    <a:pt x="0" y="16602"/>
                  </a:cubicBezTo>
                  <a:lnTo>
                    <a:pt x="0" y="6257"/>
                  </a:lnTo>
                  <a:cubicBezTo>
                    <a:pt x="0" y="-2086"/>
                    <a:pt x="21600" y="-2086"/>
                    <a:pt x="21600"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0" name="AutoShape 118"/>
            <p:cNvSpPr>
              <a:spLocks/>
            </p:cNvSpPr>
            <p:nvPr/>
          </p:nvSpPr>
          <p:spPr bwMode="auto">
            <a:xfrm>
              <a:off x="266847" y="41273"/>
              <a:ext cx="546400" cy="650854"/>
            </a:xfrm>
            <a:custGeom>
              <a:avLst/>
              <a:gdLst>
                <a:gd name="T0" fmla="*/ 273186 w 19217"/>
                <a:gd name="T1" fmla="*/ 325427 h 21600"/>
                <a:gd name="T2" fmla="*/ 273186 w 19217"/>
                <a:gd name="T3" fmla="*/ 325427 h 21600"/>
                <a:gd name="T4" fmla="*/ 273186 w 19217"/>
                <a:gd name="T5" fmla="*/ 325427 h 21600"/>
                <a:gd name="T6" fmla="*/ 273186 w 19217"/>
                <a:gd name="T7" fmla="*/ 325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599"/>
                  </a:moveTo>
                  <a:cubicBezTo>
                    <a:pt x="7168" y="21599"/>
                    <a:pt x="2012" y="17971"/>
                    <a:pt x="418" y="12774"/>
                  </a:cubicBezTo>
                  <a:cubicBezTo>
                    <a:pt x="-1191" y="7526"/>
                    <a:pt x="1840" y="0"/>
                    <a:pt x="9609" y="0"/>
                  </a:cubicBezTo>
                  <a:cubicBezTo>
                    <a:pt x="17377" y="0"/>
                    <a:pt x="20408" y="7526"/>
                    <a:pt x="18799" y="12774"/>
                  </a:cubicBezTo>
                  <a:cubicBezTo>
                    <a:pt x="17205" y="17971"/>
                    <a:pt x="12049" y="21599"/>
                    <a:pt x="960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1" name="AutoShape 119"/>
            <p:cNvSpPr>
              <a:spLocks/>
            </p:cNvSpPr>
            <p:nvPr/>
          </p:nvSpPr>
          <p:spPr bwMode="auto">
            <a:xfrm>
              <a:off x="447921" y="517507"/>
              <a:ext cx="166780" cy="87310"/>
            </a:xfrm>
            <a:custGeom>
              <a:avLst/>
              <a:gdLst>
                <a:gd name="T0" fmla="*/ 83390 w 21600"/>
                <a:gd name="T1" fmla="*/ 60228 h 14688"/>
                <a:gd name="T2" fmla="*/ 83390 w 21600"/>
                <a:gd name="T3" fmla="*/ 60228 h 14688"/>
                <a:gd name="T4" fmla="*/ 83390 w 21600"/>
                <a:gd name="T5" fmla="*/ 60228 h 14688"/>
                <a:gd name="T6" fmla="*/ 83390 w 21600"/>
                <a:gd name="T7" fmla="*/ 60228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19"/>
                  </a:moveTo>
                  <a:cubicBezTo>
                    <a:pt x="4570" y="-2788"/>
                    <a:pt x="8131" y="1569"/>
                    <a:pt x="10800" y="1569"/>
                  </a:cubicBezTo>
                  <a:cubicBezTo>
                    <a:pt x="13468" y="1569"/>
                    <a:pt x="17029" y="-2788"/>
                    <a:pt x="21599" y="3019"/>
                  </a:cubicBezTo>
                  <a:cubicBezTo>
                    <a:pt x="19144" y="18343"/>
                    <a:pt x="3255" y="18811"/>
                    <a:pt x="0" y="3019"/>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2" name="AutoShape 120"/>
            <p:cNvSpPr>
              <a:spLocks/>
            </p:cNvSpPr>
            <p:nvPr/>
          </p:nvSpPr>
          <p:spPr bwMode="auto">
            <a:xfrm>
              <a:off x="462217" y="546081"/>
              <a:ext cx="146130" cy="34924"/>
            </a:xfrm>
            <a:custGeom>
              <a:avLst/>
              <a:gdLst>
                <a:gd name="T0" fmla="*/ 73065 w 21600"/>
                <a:gd name="T1" fmla="*/ 19199 h 15624"/>
                <a:gd name="T2" fmla="*/ 73065 w 21600"/>
                <a:gd name="T3" fmla="*/ 19199 h 15624"/>
                <a:gd name="T4" fmla="*/ 73065 w 21600"/>
                <a:gd name="T5" fmla="*/ 19199 h 15624"/>
                <a:gd name="T6" fmla="*/ 73065 w 21600"/>
                <a:gd name="T7" fmla="*/ 19199 h 156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4">
                  <a:moveTo>
                    <a:pt x="0" y="1958"/>
                  </a:moveTo>
                  <a:cubicBezTo>
                    <a:pt x="2870" y="-312"/>
                    <a:pt x="17488" y="-777"/>
                    <a:pt x="21600" y="1461"/>
                  </a:cubicBezTo>
                  <a:cubicBezTo>
                    <a:pt x="18205" y="20822"/>
                    <a:pt x="2874" y="19697"/>
                    <a:pt x="0" y="195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3" name="AutoShape 121"/>
            <p:cNvSpPr>
              <a:spLocks/>
            </p:cNvSpPr>
            <p:nvPr/>
          </p:nvSpPr>
          <p:spPr bwMode="auto">
            <a:xfrm>
              <a:off x="447921" y="517507"/>
              <a:ext cx="166780" cy="34924"/>
            </a:xfrm>
            <a:custGeom>
              <a:avLst/>
              <a:gdLst>
                <a:gd name="T0" fmla="*/ 83390 w 21600"/>
                <a:gd name="T1" fmla="*/ 34615 h 11869"/>
                <a:gd name="T2" fmla="*/ 83390 w 21600"/>
                <a:gd name="T3" fmla="*/ 34615 h 11869"/>
                <a:gd name="T4" fmla="*/ 83390 w 21600"/>
                <a:gd name="T5" fmla="*/ 34615 h 11869"/>
                <a:gd name="T6" fmla="*/ 83390 w 21600"/>
                <a:gd name="T7" fmla="*/ 34615 h 118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69">
                  <a:moveTo>
                    <a:pt x="0" y="6313"/>
                  </a:moveTo>
                  <a:cubicBezTo>
                    <a:pt x="4570" y="-5830"/>
                    <a:pt x="8131" y="3281"/>
                    <a:pt x="10800" y="3281"/>
                  </a:cubicBezTo>
                  <a:cubicBezTo>
                    <a:pt x="13468" y="3281"/>
                    <a:pt x="17031" y="-5830"/>
                    <a:pt x="21599" y="6313"/>
                  </a:cubicBezTo>
                  <a:cubicBezTo>
                    <a:pt x="14614" y="15769"/>
                    <a:pt x="4702" y="11350"/>
                    <a:pt x="0" y="6313"/>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4" name="AutoShape 122"/>
            <p:cNvSpPr>
              <a:spLocks/>
            </p:cNvSpPr>
            <p:nvPr/>
          </p:nvSpPr>
          <p:spPr bwMode="auto">
            <a:xfrm>
              <a:off x="741771" y="392099"/>
              <a:ext cx="101656" cy="144457"/>
            </a:xfrm>
            <a:custGeom>
              <a:avLst/>
              <a:gdLst>
                <a:gd name="T0" fmla="*/ 50828 w 19082"/>
                <a:gd name="T1" fmla="*/ 79693 h 19575"/>
                <a:gd name="T2" fmla="*/ 50828 w 19082"/>
                <a:gd name="T3" fmla="*/ 79693 h 19575"/>
                <a:gd name="T4" fmla="*/ 50828 w 19082"/>
                <a:gd name="T5" fmla="*/ 79693 h 19575"/>
                <a:gd name="T6" fmla="*/ 50828 w 19082"/>
                <a:gd name="T7" fmla="*/ 79693 h 195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2" h="19575">
                  <a:moveTo>
                    <a:pt x="15229" y="290"/>
                  </a:moveTo>
                  <a:cubicBezTo>
                    <a:pt x="10998" y="-1012"/>
                    <a:pt x="5023" y="2185"/>
                    <a:pt x="1881" y="7428"/>
                  </a:cubicBezTo>
                  <a:cubicBezTo>
                    <a:pt x="-1259" y="12675"/>
                    <a:pt x="-379" y="17981"/>
                    <a:pt x="3852" y="19283"/>
                  </a:cubicBezTo>
                  <a:cubicBezTo>
                    <a:pt x="8083" y="20587"/>
                    <a:pt x="14058" y="17390"/>
                    <a:pt x="17198" y="12145"/>
                  </a:cubicBezTo>
                  <a:cubicBezTo>
                    <a:pt x="20340" y="6900"/>
                    <a:pt x="19460" y="1596"/>
                    <a:pt x="15229"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5" name="AutoShape 123"/>
            <p:cNvSpPr>
              <a:spLocks/>
            </p:cNvSpPr>
            <p:nvPr/>
          </p:nvSpPr>
          <p:spPr bwMode="auto">
            <a:xfrm>
              <a:off x="223961" y="392099"/>
              <a:ext cx="101656" cy="144457"/>
            </a:xfrm>
            <a:custGeom>
              <a:avLst/>
              <a:gdLst>
                <a:gd name="T0" fmla="*/ 50828 w 19080"/>
                <a:gd name="T1" fmla="*/ 79692 h 19577"/>
                <a:gd name="T2" fmla="*/ 50828 w 19080"/>
                <a:gd name="T3" fmla="*/ 79692 h 19577"/>
                <a:gd name="T4" fmla="*/ 50828 w 19080"/>
                <a:gd name="T5" fmla="*/ 79692 h 19577"/>
                <a:gd name="T6" fmla="*/ 50828 w 19080"/>
                <a:gd name="T7" fmla="*/ 79692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0" h="19577">
                  <a:moveTo>
                    <a:pt x="3851" y="290"/>
                  </a:moveTo>
                  <a:cubicBezTo>
                    <a:pt x="8082" y="-1012"/>
                    <a:pt x="14057" y="2183"/>
                    <a:pt x="17197" y="7428"/>
                  </a:cubicBezTo>
                  <a:cubicBezTo>
                    <a:pt x="20340" y="12675"/>
                    <a:pt x="19459" y="17981"/>
                    <a:pt x="15228" y="19285"/>
                  </a:cubicBezTo>
                  <a:cubicBezTo>
                    <a:pt x="10997" y="20588"/>
                    <a:pt x="5022" y="17394"/>
                    <a:pt x="1882" y="12145"/>
                  </a:cubicBezTo>
                  <a:cubicBezTo>
                    <a:pt x="-1260" y="6900"/>
                    <a:pt x="-377" y="1596"/>
                    <a:pt x="3851" y="29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6" name="AutoShape 124"/>
            <p:cNvSpPr>
              <a:spLocks/>
            </p:cNvSpPr>
            <p:nvPr/>
          </p:nvSpPr>
          <p:spPr bwMode="auto">
            <a:xfrm>
              <a:off x="252552" y="28573"/>
              <a:ext cx="567049" cy="442899"/>
            </a:xfrm>
            <a:custGeom>
              <a:avLst/>
              <a:gdLst>
                <a:gd name="T0" fmla="*/ 283510 w 19459"/>
                <a:gd name="T1" fmla="*/ 225463 h 21406"/>
                <a:gd name="T2" fmla="*/ 283510 w 19459"/>
                <a:gd name="T3" fmla="*/ 225463 h 21406"/>
                <a:gd name="T4" fmla="*/ 283510 w 19459"/>
                <a:gd name="T5" fmla="*/ 225463 h 21406"/>
                <a:gd name="T6" fmla="*/ 283510 w 19459"/>
                <a:gd name="T7" fmla="*/ 225463 h 214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9" h="21406">
                  <a:moveTo>
                    <a:pt x="13548" y="7552"/>
                  </a:moveTo>
                  <a:cubicBezTo>
                    <a:pt x="13651" y="13393"/>
                    <a:pt x="13874" y="16899"/>
                    <a:pt x="16270" y="15520"/>
                  </a:cubicBezTo>
                  <a:cubicBezTo>
                    <a:pt x="18667" y="14140"/>
                    <a:pt x="18212" y="18007"/>
                    <a:pt x="17776" y="20765"/>
                  </a:cubicBezTo>
                  <a:cubicBezTo>
                    <a:pt x="19898" y="17040"/>
                    <a:pt x="19649" y="13502"/>
                    <a:pt x="18989" y="9905"/>
                  </a:cubicBezTo>
                  <a:cubicBezTo>
                    <a:pt x="18266" y="5963"/>
                    <a:pt x="14617" y="-34"/>
                    <a:pt x="11195" y="76"/>
                  </a:cubicBezTo>
                  <a:cubicBezTo>
                    <a:pt x="9335" y="-194"/>
                    <a:pt x="6521" y="125"/>
                    <a:pt x="3527" y="3108"/>
                  </a:cubicBezTo>
                  <a:cubicBezTo>
                    <a:pt x="-1701" y="8318"/>
                    <a:pt x="45" y="20024"/>
                    <a:pt x="1453" y="21405"/>
                  </a:cubicBezTo>
                  <a:cubicBezTo>
                    <a:pt x="89" y="10563"/>
                    <a:pt x="3428" y="12770"/>
                    <a:pt x="5733" y="7098"/>
                  </a:cubicBezTo>
                  <a:cubicBezTo>
                    <a:pt x="6491" y="4605"/>
                    <a:pt x="13438" y="1420"/>
                    <a:pt x="13548" y="7552"/>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7" name="AutoShape 125"/>
            <p:cNvSpPr>
              <a:spLocks/>
            </p:cNvSpPr>
            <p:nvPr/>
          </p:nvSpPr>
          <p:spPr bwMode="auto">
            <a:xfrm>
              <a:off x="349442" y="714351"/>
              <a:ext cx="181075" cy="219068"/>
            </a:xfrm>
            <a:custGeom>
              <a:avLst/>
              <a:gdLst>
                <a:gd name="T0" fmla="*/ 90538 w 21600"/>
                <a:gd name="T1" fmla="*/ 109534 h 21600"/>
                <a:gd name="T2" fmla="*/ 90538 w 21600"/>
                <a:gd name="T3" fmla="*/ 109534 h 21600"/>
                <a:gd name="T4" fmla="*/ 90538 w 21600"/>
                <a:gd name="T5" fmla="*/ 109534 h 21600"/>
                <a:gd name="T6" fmla="*/ 90538 w 21600"/>
                <a:gd name="T7" fmla="*/ 1095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117" y="0"/>
                  </a:moveTo>
                  <a:lnTo>
                    <a:pt x="0" y="6838"/>
                  </a:lnTo>
                  <a:lnTo>
                    <a:pt x="11592" y="21600"/>
                  </a:lnTo>
                  <a:lnTo>
                    <a:pt x="21599" y="13810"/>
                  </a:lnTo>
                  <a:cubicBezTo>
                    <a:pt x="21599" y="13810"/>
                    <a:pt x="9117" y="0"/>
                    <a:pt x="9117"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8" name="AutoShape 126"/>
            <p:cNvSpPr>
              <a:spLocks/>
            </p:cNvSpPr>
            <p:nvPr/>
          </p:nvSpPr>
          <p:spPr bwMode="auto">
            <a:xfrm>
              <a:off x="532106" y="714351"/>
              <a:ext cx="185839" cy="220656"/>
            </a:xfrm>
            <a:custGeom>
              <a:avLst/>
              <a:gdLst>
                <a:gd name="T0" fmla="*/ 92920 w 21600"/>
                <a:gd name="T1" fmla="*/ 110328 h 21600"/>
                <a:gd name="T2" fmla="*/ 92920 w 21600"/>
                <a:gd name="T3" fmla="*/ 110328 h 21600"/>
                <a:gd name="T4" fmla="*/ 92920 w 21600"/>
                <a:gd name="T5" fmla="*/ 110328 h 21600"/>
                <a:gd name="T6" fmla="*/ 92920 w 21600"/>
                <a:gd name="T7" fmla="*/ 110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21" y="0"/>
                  </a:moveTo>
                  <a:lnTo>
                    <a:pt x="21599" y="7109"/>
                  </a:lnTo>
                  <a:lnTo>
                    <a:pt x="9743" y="21599"/>
                  </a:lnTo>
                  <a:lnTo>
                    <a:pt x="0" y="13828"/>
                  </a:lnTo>
                  <a:cubicBezTo>
                    <a:pt x="0" y="13828"/>
                    <a:pt x="12721" y="0"/>
                    <a:pt x="12721"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39" name="AutoShape 127"/>
            <p:cNvSpPr>
              <a:spLocks/>
            </p:cNvSpPr>
            <p:nvPr/>
          </p:nvSpPr>
          <p:spPr bwMode="auto">
            <a:xfrm>
              <a:off x="522575" y="854046"/>
              <a:ext cx="17472" cy="269866"/>
            </a:xfrm>
            <a:custGeom>
              <a:avLst/>
              <a:gdLst>
                <a:gd name="T0" fmla="*/ 8736 w 21600"/>
                <a:gd name="T1" fmla="*/ 134933 h 21600"/>
                <a:gd name="T2" fmla="*/ 8736 w 21600"/>
                <a:gd name="T3" fmla="*/ 134933 h 21600"/>
                <a:gd name="T4" fmla="*/ 8736 w 21600"/>
                <a:gd name="T5" fmla="*/ 134933 h 21600"/>
                <a:gd name="T6" fmla="*/ 8736 w 21600"/>
                <a:gd name="T7" fmla="*/ 1349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21599"/>
                  </a:lnTo>
                  <a:lnTo>
                    <a:pt x="21599" y="0"/>
                  </a:lnTo>
                  <a:lnTo>
                    <a:pt x="0" y="0"/>
                  </a:lnTo>
                  <a:cubicBezTo>
                    <a:pt x="0" y="0"/>
                    <a:pt x="0" y="21599"/>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0" name="AutoShape 128"/>
            <p:cNvSpPr>
              <a:spLocks/>
            </p:cNvSpPr>
            <p:nvPr/>
          </p:nvSpPr>
          <p:spPr bwMode="auto">
            <a:xfrm>
              <a:off x="182663"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695" y="21599"/>
                  </a:moveTo>
                  <a:cubicBezTo>
                    <a:pt x="14376" y="15716"/>
                    <a:pt x="16363" y="8636"/>
                    <a:pt x="21600" y="0"/>
                  </a:cubicBezTo>
                  <a:cubicBezTo>
                    <a:pt x="11821" y="8425"/>
                    <a:pt x="4881" y="15466"/>
                    <a:pt x="0" y="21599"/>
                  </a:cubicBezTo>
                  <a:cubicBezTo>
                    <a:pt x="0" y="21599"/>
                    <a:pt x="13695" y="21599"/>
                    <a:pt x="1369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1" name="AutoShape 129"/>
            <p:cNvSpPr>
              <a:spLocks/>
            </p:cNvSpPr>
            <p:nvPr/>
          </p:nvSpPr>
          <p:spPr bwMode="auto">
            <a:xfrm>
              <a:off x="868841" y="1050890"/>
              <a:ext cx="20648" cy="76198"/>
            </a:xfrm>
            <a:custGeom>
              <a:avLst/>
              <a:gdLst>
                <a:gd name="T0" fmla="*/ 10324 w 21600"/>
                <a:gd name="T1" fmla="*/ 38099 h 21600"/>
                <a:gd name="T2" fmla="*/ 10324 w 21600"/>
                <a:gd name="T3" fmla="*/ 38099 h 21600"/>
                <a:gd name="T4" fmla="*/ 10324 w 21600"/>
                <a:gd name="T5" fmla="*/ 38099 h 21600"/>
                <a:gd name="T6" fmla="*/ 10324 w 21600"/>
                <a:gd name="T7" fmla="*/ 380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0" y="21599"/>
                  </a:moveTo>
                  <a:cubicBezTo>
                    <a:pt x="7223" y="15716"/>
                    <a:pt x="5236" y="8636"/>
                    <a:pt x="0" y="0"/>
                  </a:cubicBezTo>
                  <a:cubicBezTo>
                    <a:pt x="9792" y="8425"/>
                    <a:pt x="16703" y="15466"/>
                    <a:pt x="21600" y="21599"/>
                  </a:cubicBezTo>
                  <a:cubicBezTo>
                    <a:pt x="21600" y="21599"/>
                    <a:pt x="7890" y="21599"/>
                    <a:pt x="789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4" name="Group 130"/>
          <p:cNvGrpSpPr>
            <a:grpSpLocks/>
          </p:cNvGrpSpPr>
          <p:nvPr/>
        </p:nvGrpSpPr>
        <p:grpSpPr bwMode="auto">
          <a:xfrm>
            <a:off x="12053887" y="5030391"/>
            <a:ext cx="823913" cy="902494"/>
            <a:chOff x="0" y="0"/>
            <a:chExt cx="1098668" cy="1204160"/>
          </a:xfrm>
        </p:grpSpPr>
        <p:sp>
          <p:nvSpPr>
            <p:cNvPr id="218243" name="AutoShape 131"/>
            <p:cNvSpPr>
              <a:spLocks/>
            </p:cNvSpPr>
            <p:nvPr/>
          </p:nvSpPr>
          <p:spPr bwMode="auto">
            <a:xfrm>
              <a:off x="0" y="705339"/>
              <a:ext cx="1098668" cy="498821"/>
            </a:xfrm>
            <a:custGeom>
              <a:avLst/>
              <a:gdLst>
                <a:gd name="T0" fmla="*/ 549334 w 21600"/>
                <a:gd name="T1" fmla="*/ 249411 h 21600"/>
                <a:gd name="T2" fmla="*/ 549334 w 21600"/>
                <a:gd name="T3" fmla="*/ 249411 h 21600"/>
                <a:gd name="T4" fmla="*/ 549334 w 21600"/>
                <a:gd name="T5" fmla="*/ 249411 h 21600"/>
                <a:gd name="T6" fmla="*/ 549334 w 21600"/>
                <a:gd name="T7" fmla="*/ 2494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4" name="AutoShape 132"/>
            <p:cNvSpPr>
              <a:spLocks/>
            </p:cNvSpPr>
            <p:nvPr/>
          </p:nvSpPr>
          <p:spPr bwMode="auto">
            <a:xfrm>
              <a:off x="428671" y="378087"/>
              <a:ext cx="234975" cy="436865"/>
            </a:xfrm>
            <a:custGeom>
              <a:avLst/>
              <a:gdLst>
                <a:gd name="T0" fmla="*/ 117487 w 21600"/>
                <a:gd name="T1" fmla="*/ 254781 h 19098"/>
                <a:gd name="T2" fmla="*/ 117487 w 21600"/>
                <a:gd name="T3" fmla="*/ 254781 h 19098"/>
                <a:gd name="T4" fmla="*/ 117487 w 21600"/>
                <a:gd name="T5" fmla="*/ 254781 h 19098"/>
                <a:gd name="T6" fmla="*/ 117487 w 21600"/>
                <a:gd name="T7" fmla="*/ 25478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5" name="AutoShape 133"/>
            <p:cNvSpPr>
              <a:spLocks/>
            </p:cNvSpPr>
            <p:nvPr/>
          </p:nvSpPr>
          <p:spPr bwMode="auto">
            <a:xfrm>
              <a:off x="428671" y="378087"/>
              <a:ext cx="234975" cy="339961"/>
            </a:xfrm>
            <a:custGeom>
              <a:avLst/>
              <a:gdLst>
                <a:gd name="T0" fmla="*/ 117487 w 21600"/>
                <a:gd name="T1" fmla="*/ 206322 h 19514"/>
                <a:gd name="T2" fmla="*/ 117487 w 21600"/>
                <a:gd name="T3" fmla="*/ 206322 h 19514"/>
                <a:gd name="T4" fmla="*/ 117487 w 21600"/>
                <a:gd name="T5" fmla="*/ 206322 h 19514"/>
                <a:gd name="T6" fmla="*/ 117487 w 21600"/>
                <a:gd name="T7" fmla="*/ 20632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6" name="AutoShape 134"/>
            <p:cNvSpPr>
              <a:spLocks/>
            </p:cNvSpPr>
            <p:nvPr/>
          </p:nvSpPr>
          <p:spPr bwMode="auto">
            <a:xfrm>
              <a:off x="265141" y="0"/>
              <a:ext cx="546159" cy="668801"/>
            </a:xfrm>
            <a:custGeom>
              <a:avLst/>
              <a:gdLst>
                <a:gd name="T0" fmla="*/ 273061 w 14933"/>
                <a:gd name="T1" fmla="*/ 334401 h 21600"/>
                <a:gd name="T2" fmla="*/ 273061 w 14933"/>
                <a:gd name="T3" fmla="*/ 334401 h 21600"/>
                <a:gd name="T4" fmla="*/ 273061 w 14933"/>
                <a:gd name="T5" fmla="*/ 334401 h 21600"/>
                <a:gd name="T6" fmla="*/ 273061 w 14933"/>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7" name="AutoShape 135"/>
            <p:cNvSpPr>
              <a:spLocks/>
            </p:cNvSpPr>
            <p:nvPr/>
          </p:nvSpPr>
          <p:spPr bwMode="auto">
            <a:xfrm>
              <a:off x="415970" y="478169"/>
              <a:ext cx="254027" cy="104848"/>
            </a:xfrm>
            <a:custGeom>
              <a:avLst/>
              <a:gdLst>
                <a:gd name="T0" fmla="*/ 127013 w 21600"/>
                <a:gd name="T1" fmla="*/ 52421 h 15959"/>
                <a:gd name="T2" fmla="*/ 127013 w 21600"/>
                <a:gd name="T3" fmla="*/ 52421 h 15959"/>
                <a:gd name="T4" fmla="*/ 127013 w 21600"/>
                <a:gd name="T5" fmla="*/ 52421 h 15959"/>
                <a:gd name="T6" fmla="*/ 127013 w 21600"/>
                <a:gd name="T7" fmla="*/ 52421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8" name="AutoShape 136"/>
            <p:cNvSpPr>
              <a:spLocks/>
            </p:cNvSpPr>
            <p:nvPr/>
          </p:nvSpPr>
          <p:spPr bwMode="auto">
            <a:xfrm>
              <a:off x="265141" y="0"/>
              <a:ext cx="546159" cy="668801"/>
            </a:xfrm>
            <a:custGeom>
              <a:avLst/>
              <a:gdLst>
                <a:gd name="T0" fmla="*/ 273080 w 21142"/>
                <a:gd name="T1" fmla="*/ 334401 h 21600"/>
                <a:gd name="T2" fmla="*/ 273080 w 21142"/>
                <a:gd name="T3" fmla="*/ 334401 h 21600"/>
                <a:gd name="T4" fmla="*/ 273080 w 21142"/>
                <a:gd name="T5" fmla="*/ 334401 h 21600"/>
                <a:gd name="T6" fmla="*/ 273080 w 21142"/>
                <a:gd name="T7" fmla="*/ 3344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49" name="AutoShape 137"/>
            <p:cNvSpPr>
              <a:spLocks/>
            </p:cNvSpPr>
            <p:nvPr/>
          </p:nvSpPr>
          <p:spPr bwMode="auto">
            <a:xfrm>
              <a:off x="327060" y="692630"/>
              <a:ext cx="214336"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0" name="AutoShape 138"/>
            <p:cNvSpPr>
              <a:spLocks/>
            </p:cNvSpPr>
            <p:nvPr/>
          </p:nvSpPr>
          <p:spPr bwMode="auto">
            <a:xfrm>
              <a:off x="541396" y="692630"/>
              <a:ext cx="214335" cy="214461"/>
            </a:xfrm>
            <a:custGeom>
              <a:avLst/>
              <a:gdLst>
                <a:gd name="T0" fmla="*/ 107168 w 21600"/>
                <a:gd name="T1" fmla="*/ 107231 h 21600"/>
                <a:gd name="T2" fmla="*/ 107168 w 21600"/>
                <a:gd name="T3" fmla="*/ 107231 h 21600"/>
                <a:gd name="T4" fmla="*/ 107168 w 21600"/>
                <a:gd name="T5" fmla="*/ 107231 h 21600"/>
                <a:gd name="T6" fmla="*/ 107168 w 21600"/>
                <a:gd name="T7" fmla="*/ 1072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1" name="AutoShape 139"/>
            <p:cNvSpPr>
              <a:spLocks/>
            </p:cNvSpPr>
            <p:nvPr/>
          </p:nvSpPr>
          <p:spPr bwMode="auto">
            <a:xfrm>
              <a:off x="214336"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2" name="AutoShape 140"/>
            <p:cNvSpPr>
              <a:spLocks/>
            </p:cNvSpPr>
            <p:nvPr/>
          </p:nvSpPr>
          <p:spPr bwMode="auto">
            <a:xfrm>
              <a:off x="857342" y="1058009"/>
              <a:ext cx="19052" cy="144562"/>
            </a:xfrm>
            <a:custGeom>
              <a:avLst/>
              <a:gdLst>
                <a:gd name="T0" fmla="*/ 9526 w 21600"/>
                <a:gd name="T1" fmla="*/ 72281 h 21600"/>
                <a:gd name="T2" fmla="*/ 9526 w 21600"/>
                <a:gd name="T3" fmla="*/ 72281 h 21600"/>
                <a:gd name="T4" fmla="*/ 9526 w 21600"/>
                <a:gd name="T5" fmla="*/ 72281 h 21600"/>
                <a:gd name="T6" fmla="*/ 9526 w 21600"/>
                <a:gd name="T7" fmla="*/ 72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grpSp>
        <p:nvGrpSpPr>
          <p:cNvPr id="221205" name="Group 141"/>
          <p:cNvGrpSpPr>
            <a:grpSpLocks/>
          </p:cNvGrpSpPr>
          <p:nvPr/>
        </p:nvGrpSpPr>
        <p:grpSpPr bwMode="auto">
          <a:xfrm>
            <a:off x="14397037" y="8268891"/>
            <a:ext cx="823913" cy="903684"/>
            <a:chOff x="0" y="0"/>
            <a:chExt cx="1098668" cy="1204160"/>
          </a:xfrm>
        </p:grpSpPr>
        <p:sp>
          <p:nvSpPr>
            <p:cNvPr id="218254" name="AutoShape 142"/>
            <p:cNvSpPr>
              <a:spLocks/>
            </p:cNvSpPr>
            <p:nvPr/>
          </p:nvSpPr>
          <p:spPr bwMode="auto">
            <a:xfrm>
              <a:off x="0" y="705996"/>
              <a:ext cx="1098668" cy="498164"/>
            </a:xfrm>
            <a:custGeom>
              <a:avLst/>
              <a:gdLst>
                <a:gd name="T0" fmla="*/ 549334 w 21600"/>
                <a:gd name="T1" fmla="*/ 249082 h 21600"/>
                <a:gd name="T2" fmla="*/ 549334 w 21600"/>
                <a:gd name="T3" fmla="*/ 249082 h 21600"/>
                <a:gd name="T4" fmla="*/ 549334 w 21600"/>
                <a:gd name="T5" fmla="*/ 249082 h 21600"/>
                <a:gd name="T6" fmla="*/ 549334 w 21600"/>
                <a:gd name="T7" fmla="*/ 249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0"/>
                  </a:moveTo>
                  <a:cubicBezTo>
                    <a:pt x="3867" y="4611"/>
                    <a:pt x="2435" y="7070"/>
                    <a:pt x="1869" y="8174"/>
                  </a:cubicBezTo>
                  <a:cubicBezTo>
                    <a:pt x="996" y="9876"/>
                    <a:pt x="514" y="16216"/>
                    <a:pt x="0" y="21600"/>
                  </a:cubicBezTo>
                  <a:lnTo>
                    <a:pt x="10800" y="21600"/>
                  </a:lnTo>
                  <a:lnTo>
                    <a:pt x="21599" y="21600"/>
                  </a:lnTo>
                  <a:cubicBezTo>
                    <a:pt x="21085" y="16216"/>
                    <a:pt x="20603" y="9876"/>
                    <a:pt x="19730" y="8174"/>
                  </a:cubicBezTo>
                  <a:cubicBezTo>
                    <a:pt x="19164" y="7070"/>
                    <a:pt x="17785" y="4675"/>
                    <a:pt x="13011" y="62"/>
                  </a:cubicBezTo>
                  <a:cubicBezTo>
                    <a:pt x="13011" y="62"/>
                    <a:pt x="8640" y="0"/>
                    <a:pt x="864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5" name="AutoShape 143"/>
            <p:cNvSpPr>
              <a:spLocks/>
            </p:cNvSpPr>
            <p:nvPr/>
          </p:nvSpPr>
          <p:spPr bwMode="auto">
            <a:xfrm>
              <a:off x="428671" y="377589"/>
              <a:ext cx="234975" cy="437877"/>
            </a:xfrm>
            <a:custGeom>
              <a:avLst/>
              <a:gdLst>
                <a:gd name="T0" fmla="*/ 117487 w 21600"/>
                <a:gd name="T1" fmla="*/ 255371 h 19098"/>
                <a:gd name="T2" fmla="*/ 117487 w 21600"/>
                <a:gd name="T3" fmla="*/ 255371 h 19098"/>
                <a:gd name="T4" fmla="*/ 117487 w 21600"/>
                <a:gd name="T5" fmla="*/ 255371 h 19098"/>
                <a:gd name="T6" fmla="*/ 117487 w 21600"/>
                <a:gd name="T7" fmla="*/ 25537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599" y="4766"/>
                  </a:moveTo>
                  <a:lnTo>
                    <a:pt x="21599" y="16537"/>
                  </a:lnTo>
                  <a:cubicBezTo>
                    <a:pt x="15660" y="20010"/>
                    <a:pt x="5939" y="19890"/>
                    <a:pt x="0" y="16537"/>
                  </a:cubicBezTo>
                  <a:lnTo>
                    <a:pt x="0" y="4766"/>
                  </a:lnTo>
                  <a:cubicBezTo>
                    <a:pt x="0" y="-1589"/>
                    <a:pt x="21599" y="-1589"/>
                    <a:pt x="21599" y="47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6" name="AutoShape 144"/>
            <p:cNvSpPr>
              <a:spLocks/>
            </p:cNvSpPr>
            <p:nvPr/>
          </p:nvSpPr>
          <p:spPr bwMode="auto">
            <a:xfrm>
              <a:off x="428671" y="377589"/>
              <a:ext cx="234975" cy="341099"/>
            </a:xfrm>
            <a:custGeom>
              <a:avLst/>
              <a:gdLst>
                <a:gd name="T0" fmla="*/ 117487 w 21600"/>
                <a:gd name="T1" fmla="*/ 207012 h 19514"/>
                <a:gd name="T2" fmla="*/ 117487 w 21600"/>
                <a:gd name="T3" fmla="*/ 207012 h 19514"/>
                <a:gd name="T4" fmla="*/ 117487 w 21600"/>
                <a:gd name="T5" fmla="*/ 207012 h 19514"/>
                <a:gd name="T6" fmla="*/ 117487 w 21600"/>
                <a:gd name="T7" fmla="*/ 207012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599" y="6257"/>
                  </a:moveTo>
                  <a:lnTo>
                    <a:pt x="21599" y="16602"/>
                  </a:lnTo>
                  <a:cubicBezTo>
                    <a:pt x="17512" y="18468"/>
                    <a:pt x="13573" y="19514"/>
                    <a:pt x="10800" y="19514"/>
                  </a:cubicBezTo>
                  <a:cubicBezTo>
                    <a:pt x="8026" y="19514"/>
                    <a:pt x="4086" y="18468"/>
                    <a:pt x="0" y="16602"/>
                  </a:cubicBezTo>
                  <a:lnTo>
                    <a:pt x="0" y="6257"/>
                  </a:lnTo>
                  <a:cubicBezTo>
                    <a:pt x="0" y="-2086"/>
                    <a:pt x="21599" y="-2086"/>
                    <a:pt x="21599" y="625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7" name="AutoShape 145"/>
            <p:cNvSpPr>
              <a:spLocks/>
            </p:cNvSpPr>
            <p:nvPr/>
          </p:nvSpPr>
          <p:spPr bwMode="auto">
            <a:xfrm>
              <a:off x="265141" y="0"/>
              <a:ext cx="546159" cy="669507"/>
            </a:xfrm>
            <a:custGeom>
              <a:avLst/>
              <a:gdLst>
                <a:gd name="T0" fmla="*/ 273061 w 14933"/>
                <a:gd name="T1" fmla="*/ 334754 h 21600"/>
                <a:gd name="T2" fmla="*/ 273061 w 14933"/>
                <a:gd name="T3" fmla="*/ 334754 h 21600"/>
                <a:gd name="T4" fmla="*/ 273061 w 14933"/>
                <a:gd name="T5" fmla="*/ 334754 h 21600"/>
                <a:gd name="T6" fmla="*/ 273061 w 14933"/>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7" y="0"/>
                  </a:moveTo>
                  <a:cubicBezTo>
                    <a:pt x="-3333" y="0"/>
                    <a:pt x="550" y="15428"/>
                    <a:pt x="1256" y="16656"/>
                  </a:cubicBezTo>
                  <a:cubicBezTo>
                    <a:pt x="2034" y="18010"/>
                    <a:pt x="5721" y="21599"/>
                    <a:pt x="7467" y="21599"/>
                  </a:cubicBezTo>
                  <a:cubicBezTo>
                    <a:pt x="9211" y="21599"/>
                    <a:pt x="12899" y="18010"/>
                    <a:pt x="13677" y="16656"/>
                  </a:cubicBezTo>
                  <a:cubicBezTo>
                    <a:pt x="14383" y="15428"/>
                    <a:pt x="18267" y="0"/>
                    <a:pt x="7467"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8" name="AutoShape 146"/>
            <p:cNvSpPr>
              <a:spLocks/>
            </p:cNvSpPr>
            <p:nvPr/>
          </p:nvSpPr>
          <p:spPr bwMode="auto">
            <a:xfrm>
              <a:off x="415970" y="479126"/>
              <a:ext cx="254027" cy="104710"/>
            </a:xfrm>
            <a:custGeom>
              <a:avLst/>
              <a:gdLst>
                <a:gd name="T0" fmla="*/ 127013 w 21600"/>
                <a:gd name="T1" fmla="*/ 52352 h 15959"/>
                <a:gd name="T2" fmla="*/ 127013 w 21600"/>
                <a:gd name="T3" fmla="*/ 52352 h 15959"/>
                <a:gd name="T4" fmla="*/ 127013 w 21600"/>
                <a:gd name="T5" fmla="*/ 52352 h 15959"/>
                <a:gd name="T6" fmla="*/ 127013 w 21600"/>
                <a:gd name="T7" fmla="*/ 52352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2"/>
                    <a:pt x="18774" y="3765"/>
                    <a:pt x="21599" y="0"/>
                  </a:cubicBezTo>
                  <a:cubicBezTo>
                    <a:pt x="19145" y="20954"/>
                    <a:pt x="3256" y="21600"/>
                    <a:pt x="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59" name="AutoShape 147"/>
            <p:cNvSpPr>
              <a:spLocks/>
            </p:cNvSpPr>
            <p:nvPr/>
          </p:nvSpPr>
          <p:spPr bwMode="auto">
            <a:xfrm>
              <a:off x="265141" y="0"/>
              <a:ext cx="546159" cy="669507"/>
            </a:xfrm>
            <a:custGeom>
              <a:avLst/>
              <a:gdLst>
                <a:gd name="T0" fmla="*/ 273080 w 21142"/>
                <a:gd name="T1" fmla="*/ 334754 h 21600"/>
                <a:gd name="T2" fmla="*/ 273080 w 21142"/>
                <a:gd name="T3" fmla="*/ 334754 h 21600"/>
                <a:gd name="T4" fmla="*/ 273080 w 21142"/>
                <a:gd name="T5" fmla="*/ 334754 h 21600"/>
                <a:gd name="T6" fmla="*/ 273080 w 21142"/>
                <a:gd name="T7" fmla="*/ 3347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2" h="21600">
                  <a:moveTo>
                    <a:pt x="10319" y="19015"/>
                  </a:moveTo>
                  <a:cubicBezTo>
                    <a:pt x="10408" y="19015"/>
                    <a:pt x="10492" y="19018"/>
                    <a:pt x="10570" y="19026"/>
                  </a:cubicBezTo>
                  <a:lnTo>
                    <a:pt x="10570" y="21599"/>
                  </a:lnTo>
                  <a:cubicBezTo>
                    <a:pt x="8099" y="21599"/>
                    <a:pt x="2878" y="18010"/>
                    <a:pt x="1777" y="16656"/>
                  </a:cubicBezTo>
                  <a:cubicBezTo>
                    <a:pt x="1306" y="16076"/>
                    <a:pt x="-170" y="12328"/>
                    <a:pt x="15" y="8534"/>
                  </a:cubicBezTo>
                  <a:cubicBezTo>
                    <a:pt x="222" y="4295"/>
                    <a:pt x="-343" y="0"/>
                    <a:pt x="10570" y="0"/>
                  </a:cubicBezTo>
                  <a:lnTo>
                    <a:pt x="10570" y="3570"/>
                  </a:lnTo>
                  <a:cubicBezTo>
                    <a:pt x="7641" y="3570"/>
                    <a:pt x="6051" y="3221"/>
                    <a:pt x="3540" y="3081"/>
                  </a:cubicBezTo>
                  <a:cubicBezTo>
                    <a:pt x="1030" y="2941"/>
                    <a:pt x="528" y="8741"/>
                    <a:pt x="946" y="11956"/>
                  </a:cubicBezTo>
                  <a:cubicBezTo>
                    <a:pt x="1364" y="15171"/>
                    <a:pt x="1531" y="15730"/>
                    <a:pt x="2703" y="16988"/>
                  </a:cubicBezTo>
                  <a:cubicBezTo>
                    <a:pt x="3875" y="18246"/>
                    <a:pt x="6720" y="19574"/>
                    <a:pt x="8311" y="20203"/>
                  </a:cubicBezTo>
                  <a:cubicBezTo>
                    <a:pt x="9901" y="20831"/>
                    <a:pt x="8394" y="19015"/>
                    <a:pt x="10319" y="19015"/>
                  </a:cubicBezTo>
                  <a:close/>
                  <a:moveTo>
                    <a:pt x="10570" y="19026"/>
                  </a:moveTo>
                  <a:cubicBezTo>
                    <a:pt x="12155" y="19179"/>
                    <a:pt x="11314" y="20803"/>
                    <a:pt x="12830" y="20203"/>
                  </a:cubicBezTo>
                  <a:cubicBezTo>
                    <a:pt x="14419" y="19574"/>
                    <a:pt x="17265" y="18246"/>
                    <a:pt x="18436" y="16988"/>
                  </a:cubicBezTo>
                  <a:cubicBezTo>
                    <a:pt x="19608" y="15730"/>
                    <a:pt x="19775" y="15171"/>
                    <a:pt x="20194" y="11956"/>
                  </a:cubicBezTo>
                  <a:cubicBezTo>
                    <a:pt x="20612" y="8741"/>
                    <a:pt x="20111" y="2941"/>
                    <a:pt x="17599" y="3081"/>
                  </a:cubicBezTo>
                  <a:cubicBezTo>
                    <a:pt x="15089" y="3221"/>
                    <a:pt x="13499" y="3570"/>
                    <a:pt x="10570" y="3570"/>
                  </a:cubicBezTo>
                  <a:lnTo>
                    <a:pt x="10570" y="0"/>
                  </a:lnTo>
                  <a:cubicBezTo>
                    <a:pt x="21256" y="0"/>
                    <a:pt x="21150" y="4780"/>
                    <a:pt x="21140" y="9231"/>
                  </a:cubicBezTo>
                  <a:cubicBezTo>
                    <a:pt x="21133" y="12775"/>
                    <a:pt x="19805" y="16111"/>
                    <a:pt x="19363" y="16656"/>
                  </a:cubicBezTo>
                  <a:cubicBezTo>
                    <a:pt x="18261" y="18010"/>
                    <a:pt x="13040" y="21599"/>
                    <a:pt x="10570" y="21599"/>
                  </a:cubicBezTo>
                  <a:cubicBezTo>
                    <a:pt x="10570" y="21599"/>
                    <a:pt x="10570" y="19026"/>
                    <a:pt x="10570" y="19026"/>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60" name="AutoShape 148"/>
            <p:cNvSpPr>
              <a:spLocks/>
            </p:cNvSpPr>
            <p:nvPr/>
          </p:nvSpPr>
          <p:spPr bwMode="auto">
            <a:xfrm>
              <a:off x="327060" y="693304"/>
              <a:ext cx="214336"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468" y="0"/>
                  </a:moveTo>
                  <a:lnTo>
                    <a:pt x="0" y="4581"/>
                  </a:lnTo>
                  <a:lnTo>
                    <a:pt x="12282" y="21600"/>
                  </a:lnTo>
                  <a:lnTo>
                    <a:pt x="21599" y="12764"/>
                  </a:lnTo>
                  <a:cubicBezTo>
                    <a:pt x="21599" y="12764"/>
                    <a:pt x="8468" y="0"/>
                    <a:pt x="8468"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61" name="AutoShape 149"/>
            <p:cNvSpPr>
              <a:spLocks/>
            </p:cNvSpPr>
            <p:nvPr/>
          </p:nvSpPr>
          <p:spPr bwMode="auto">
            <a:xfrm>
              <a:off x="541396" y="693304"/>
              <a:ext cx="214335" cy="212592"/>
            </a:xfrm>
            <a:custGeom>
              <a:avLst/>
              <a:gdLst>
                <a:gd name="T0" fmla="*/ 107168 w 21600"/>
                <a:gd name="T1" fmla="*/ 106296 h 21600"/>
                <a:gd name="T2" fmla="*/ 107168 w 21600"/>
                <a:gd name="T3" fmla="*/ 106296 h 21600"/>
                <a:gd name="T4" fmla="*/ 107168 w 21600"/>
                <a:gd name="T5" fmla="*/ 106296 h 21600"/>
                <a:gd name="T6" fmla="*/ 107168 w 21600"/>
                <a:gd name="T7" fmla="*/ 1062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30" y="0"/>
                  </a:moveTo>
                  <a:lnTo>
                    <a:pt x="21600" y="4581"/>
                  </a:lnTo>
                  <a:lnTo>
                    <a:pt x="9318" y="21600"/>
                  </a:lnTo>
                  <a:lnTo>
                    <a:pt x="0" y="12764"/>
                  </a:lnTo>
                  <a:cubicBezTo>
                    <a:pt x="0" y="12764"/>
                    <a:pt x="13130" y="0"/>
                    <a:pt x="1313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62" name="AutoShape 150"/>
            <p:cNvSpPr>
              <a:spLocks/>
            </p:cNvSpPr>
            <p:nvPr/>
          </p:nvSpPr>
          <p:spPr bwMode="auto">
            <a:xfrm>
              <a:off x="214336"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21599"/>
                  </a:lnTo>
                  <a:cubicBezTo>
                    <a:pt x="20625" y="9045"/>
                    <a:pt x="20625" y="0"/>
                    <a:pt x="20625" y="0"/>
                  </a:cubicBezTo>
                  <a:cubicBezTo>
                    <a:pt x="20625" y="0"/>
                    <a:pt x="11068" y="9402"/>
                    <a:pt x="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18263" name="AutoShape 151"/>
            <p:cNvSpPr>
              <a:spLocks/>
            </p:cNvSpPr>
            <p:nvPr/>
          </p:nvSpPr>
          <p:spPr bwMode="auto">
            <a:xfrm>
              <a:off x="857342" y="1058201"/>
              <a:ext cx="19052" cy="144373"/>
            </a:xfrm>
            <a:custGeom>
              <a:avLst/>
              <a:gdLst>
                <a:gd name="T0" fmla="*/ 9526 w 21600"/>
                <a:gd name="T1" fmla="*/ 72187 h 21600"/>
                <a:gd name="T2" fmla="*/ 9526 w 21600"/>
                <a:gd name="T3" fmla="*/ 72187 h 21600"/>
                <a:gd name="T4" fmla="*/ 9526 w 21600"/>
                <a:gd name="T5" fmla="*/ 72187 h 21600"/>
                <a:gd name="T6" fmla="*/ 9526 w 21600"/>
                <a:gd name="T7" fmla="*/ 721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cubicBezTo>
                    <a:pt x="960" y="9045"/>
                    <a:pt x="960" y="0"/>
                    <a:pt x="960" y="0"/>
                  </a:cubicBezTo>
                  <a:cubicBezTo>
                    <a:pt x="960" y="0"/>
                    <a:pt x="10524" y="9402"/>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218264" name="AutoShape 152"/>
          <p:cNvSpPr>
            <a:spLocks/>
          </p:cNvSpPr>
          <p:nvPr/>
        </p:nvSpPr>
        <p:spPr bwMode="auto">
          <a:xfrm>
            <a:off x="6466285" y="6757988"/>
            <a:ext cx="189309" cy="383381"/>
          </a:xfrm>
          <a:custGeom>
            <a:avLst/>
            <a:gdLst>
              <a:gd name="T0" fmla="*/ 126206 w 21600"/>
              <a:gd name="T1" fmla="*/ 255588 h 21600"/>
              <a:gd name="T2" fmla="*/ 126206 w 21600"/>
              <a:gd name="T3" fmla="*/ 255588 h 21600"/>
              <a:gd name="T4" fmla="*/ 126206 w 21600"/>
              <a:gd name="T5" fmla="*/ 255588 h 21600"/>
              <a:gd name="T6" fmla="*/ 126206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65" name="AutoShape 153"/>
          <p:cNvSpPr>
            <a:spLocks/>
          </p:cNvSpPr>
          <p:nvPr/>
        </p:nvSpPr>
        <p:spPr bwMode="auto">
          <a:xfrm>
            <a:off x="5058966" y="3676650"/>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66" name="AutoShape 154"/>
          <p:cNvSpPr>
            <a:spLocks/>
          </p:cNvSpPr>
          <p:nvPr/>
        </p:nvSpPr>
        <p:spPr bwMode="auto">
          <a:xfrm>
            <a:off x="4155281" y="5487592"/>
            <a:ext cx="238125" cy="383381"/>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67" name="AutoShape 155"/>
          <p:cNvSpPr>
            <a:spLocks/>
          </p:cNvSpPr>
          <p:nvPr/>
        </p:nvSpPr>
        <p:spPr bwMode="auto">
          <a:xfrm>
            <a:off x="10471548" y="4725592"/>
            <a:ext cx="188119" cy="383381"/>
          </a:xfrm>
          <a:custGeom>
            <a:avLst/>
            <a:gdLst>
              <a:gd name="T0" fmla="*/ 125413 w 21600"/>
              <a:gd name="T1" fmla="*/ 255588 h 21600"/>
              <a:gd name="T2" fmla="*/ 125413 w 21600"/>
              <a:gd name="T3" fmla="*/ 255588 h 21600"/>
              <a:gd name="T4" fmla="*/ 125413 w 21600"/>
              <a:gd name="T5" fmla="*/ 255588 h 21600"/>
              <a:gd name="T6" fmla="*/ 1254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68" name="AutoShape 156"/>
          <p:cNvSpPr>
            <a:spLocks/>
          </p:cNvSpPr>
          <p:nvPr/>
        </p:nvSpPr>
        <p:spPr bwMode="auto">
          <a:xfrm>
            <a:off x="8516541" y="4766073"/>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69" name="AutoShape 157"/>
          <p:cNvSpPr>
            <a:spLocks/>
          </p:cNvSpPr>
          <p:nvPr/>
        </p:nvSpPr>
        <p:spPr bwMode="auto">
          <a:xfrm>
            <a:off x="9390460" y="7153276"/>
            <a:ext cx="238125" cy="383381"/>
          </a:xfrm>
          <a:custGeom>
            <a:avLst/>
            <a:gdLst>
              <a:gd name="T0" fmla="*/ 158750 w 21600"/>
              <a:gd name="T1" fmla="*/ 255588 h 21600"/>
              <a:gd name="T2" fmla="*/ 158750 w 21600"/>
              <a:gd name="T3" fmla="*/ 255588 h 21600"/>
              <a:gd name="T4" fmla="*/ 158750 w 21600"/>
              <a:gd name="T5" fmla="*/ 255588 h 21600"/>
              <a:gd name="T6" fmla="*/ 158750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70" name="AutoShape 158"/>
          <p:cNvSpPr>
            <a:spLocks/>
          </p:cNvSpPr>
          <p:nvPr/>
        </p:nvSpPr>
        <p:spPr bwMode="auto">
          <a:xfrm>
            <a:off x="14694694" y="7384257"/>
            <a:ext cx="236935" cy="383381"/>
          </a:xfrm>
          <a:custGeom>
            <a:avLst/>
            <a:gdLst>
              <a:gd name="T0" fmla="*/ 157957 w 21600"/>
              <a:gd name="T1" fmla="*/ 255588 h 21600"/>
              <a:gd name="T2" fmla="*/ 157957 w 21600"/>
              <a:gd name="T3" fmla="*/ 255588 h 21600"/>
              <a:gd name="T4" fmla="*/ 157957 w 21600"/>
              <a:gd name="T5" fmla="*/ 255588 h 21600"/>
              <a:gd name="T6" fmla="*/ 15795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95" y="16796"/>
                </a:moveTo>
                <a:cubicBezTo>
                  <a:pt x="19890" y="16796"/>
                  <a:pt x="21600" y="17855"/>
                  <a:pt x="21600" y="19179"/>
                </a:cubicBezTo>
                <a:cubicBezTo>
                  <a:pt x="21600" y="20540"/>
                  <a:pt x="19890" y="21599"/>
                  <a:pt x="17695" y="21599"/>
                </a:cubicBezTo>
                <a:lnTo>
                  <a:pt x="13911" y="21599"/>
                </a:lnTo>
                <a:lnTo>
                  <a:pt x="13851" y="21599"/>
                </a:lnTo>
                <a:cubicBezTo>
                  <a:pt x="10128" y="21485"/>
                  <a:pt x="6650" y="20578"/>
                  <a:pt x="4149" y="19027"/>
                </a:cubicBezTo>
                <a:cubicBezTo>
                  <a:pt x="1463" y="17476"/>
                  <a:pt x="0" y="15282"/>
                  <a:pt x="0" y="12937"/>
                </a:cubicBezTo>
                <a:lnTo>
                  <a:pt x="0" y="2383"/>
                </a:lnTo>
                <a:cubicBezTo>
                  <a:pt x="0" y="1059"/>
                  <a:pt x="1708" y="0"/>
                  <a:pt x="3904" y="0"/>
                </a:cubicBezTo>
                <a:cubicBezTo>
                  <a:pt x="6040" y="0"/>
                  <a:pt x="7749" y="1059"/>
                  <a:pt x="7749" y="2383"/>
                </a:cubicBezTo>
                <a:lnTo>
                  <a:pt x="7749" y="5901"/>
                </a:lnTo>
                <a:lnTo>
                  <a:pt x="17695" y="5901"/>
                </a:lnTo>
                <a:cubicBezTo>
                  <a:pt x="19890" y="5901"/>
                  <a:pt x="21600" y="6960"/>
                  <a:pt x="21600" y="8322"/>
                </a:cubicBezTo>
                <a:cubicBezTo>
                  <a:pt x="21600" y="9645"/>
                  <a:pt x="19890" y="10705"/>
                  <a:pt x="17695" y="10705"/>
                </a:cubicBezTo>
                <a:lnTo>
                  <a:pt x="7749" y="10705"/>
                </a:lnTo>
                <a:lnTo>
                  <a:pt x="7749" y="12937"/>
                </a:lnTo>
                <a:cubicBezTo>
                  <a:pt x="7749" y="15055"/>
                  <a:pt x="10433" y="16643"/>
                  <a:pt x="14156" y="16796"/>
                </a:cubicBezTo>
                <a:cubicBezTo>
                  <a:pt x="14156" y="16796"/>
                  <a:pt x="17695" y="16796"/>
                  <a:pt x="17695" y="16796"/>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71" name="AutoShape 159"/>
          <p:cNvSpPr>
            <a:spLocks/>
          </p:cNvSpPr>
          <p:nvPr/>
        </p:nvSpPr>
        <p:spPr bwMode="auto">
          <a:xfrm>
            <a:off x="5278041" y="8009335"/>
            <a:ext cx="359569" cy="273844"/>
          </a:xfrm>
          <a:custGeom>
            <a:avLst/>
            <a:gdLst>
              <a:gd name="T0" fmla="*/ 239713 w 21600"/>
              <a:gd name="T1" fmla="*/ 182563 h 21600"/>
              <a:gd name="T2" fmla="*/ 239713 w 21600"/>
              <a:gd name="T3" fmla="*/ 182563 h 21600"/>
              <a:gd name="T4" fmla="*/ 239713 w 21600"/>
              <a:gd name="T5" fmla="*/ 182563 h 21600"/>
              <a:gd name="T6" fmla="*/ 239713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72" name="AutoShape 160"/>
          <p:cNvSpPr>
            <a:spLocks/>
          </p:cNvSpPr>
          <p:nvPr/>
        </p:nvSpPr>
        <p:spPr bwMode="auto">
          <a:xfrm>
            <a:off x="13307616" y="5787629"/>
            <a:ext cx="358378" cy="273844"/>
          </a:xfrm>
          <a:custGeom>
            <a:avLst/>
            <a:gdLst>
              <a:gd name="T0" fmla="*/ 238919 w 21600"/>
              <a:gd name="T1" fmla="*/ 182563 h 21600"/>
              <a:gd name="T2" fmla="*/ 238919 w 21600"/>
              <a:gd name="T3" fmla="*/ 182563 h 21600"/>
              <a:gd name="T4" fmla="*/ 238919 w 21600"/>
              <a:gd name="T5" fmla="*/ 182563 h 21600"/>
              <a:gd name="T6" fmla="*/ 238919 w 21600"/>
              <a:gd name="T7" fmla="*/ 182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14" y="10117"/>
                </a:moveTo>
                <a:cubicBezTo>
                  <a:pt x="9540" y="10117"/>
                  <a:pt x="8473" y="11480"/>
                  <a:pt x="8473" y="13156"/>
                </a:cubicBezTo>
                <a:cubicBezTo>
                  <a:pt x="8473" y="14828"/>
                  <a:pt x="9540" y="16191"/>
                  <a:pt x="10814" y="16191"/>
                </a:cubicBezTo>
                <a:cubicBezTo>
                  <a:pt x="12087" y="16191"/>
                  <a:pt x="13125" y="14828"/>
                  <a:pt x="13125" y="13156"/>
                </a:cubicBezTo>
                <a:cubicBezTo>
                  <a:pt x="13125" y="11480"/>
                  <a:pt x="12087" y="10117"/>
                  <a:pt x="10814" y="10117"/>
                </a:cubicBezTo>
                <a:close/>
                <a:moveTo>
                  <a:pt x="10814" y="7862"/>
                </a:moveTo>
                <a:cubicBezTo>
                  <a:pt x="8592" y="7862"/>
                  <a:pt x="6784" y="10235"/>
                  <a:pt x="6784" y="13156"/>
                </a:cubicBezTo>
                <a:cubicBezTo>
                  <a:pt x="6784" y="16073"/>
                  <a:pt x="8592" y="18448"/>
                  <a:pt x="10814" y="18448"/>
                </a:cubicBezTo>
                <a:cubicBezTo>
                  <a:pt x="13006" y="18448"/>
                  <a:pt x="14814" y="16073"/>
                  <a:pt x="14814" y="13156"/>
                </a:cubicBezTo>
                <a:cubicBezTo>
                  <a:pt x="14814" y="10235"/>
                  <a:pt x="13006" y="7862"/>
                  <a:pt x="10814" y="7862"/>
                </a:cubicBezTo>
                <a:close/>
                <a:moveTo>
                  <a:pt x="20503" y="3308"/>
                </a:moveTo>
                <a:lnTo>
                  <a:pt x="1095" y="3308"/>
                </a:lnTo>
                <a:lnTo>
                  <a:pt x="1095" y="9223"/>
                </a:lnTo>
                <a:lnTo>
                  <a:pt x="7021" y="9223"/>
                </a:lnTo>
                <a:cubicBezTo>
                  <a:pt x="7910" y="7745"/>
                  <a:pt x="9274" y="6810"/>
                  <a:pt x="10814" y="6810"/>
                </a:cubicBezTo>
                <a:cubicBezTo>
                  <a:pt x="12325" y="6810"/>
                  <a:pt x="13688" y="7745"/>
                  <a:pt x="14577" y="9223"/>
                </a:cubicBezTo>
                <a:lnTo>
                  <a:pt x="20503" y="9223"/>
                </a:lnTo>
                <a:cubicBezTo>
                  <a:pt x="20503" y="9223"/>
                  <a:pt x="20503" y="3308"/>
                  <a:pt x="20503" y="3308"/>
                </a:cubicBezTo>
                <a:close/>
                <a:moveTo>
                  <a:pt x="21599" y="1868"/>
                </a:moveTo>
                <a:lnTo>
                  <a:pt x="21599" y="21599"/>
                </a:lnTo>
                <a:lnTo>
                  <a:pt x="0" y="21599"/>
                </a:lnTo>
                <a:lnTo>
                  <a:pt x="0" y="1868"/>
                </a:lnTo>
                <a:lnTo>
                  <a:pt x="3377" y="1868"/>
                </a:lnTo>
                <a:lnTo>
                  <a:pt x="3377" y="0"/>
                </a:lnTo>
                <a:lnTo>
                  <a:pt x="5510" y="0"/>
                </a:lnTo>
                <a:lnTo>
                  <a:pt x="5510" y="1868"/>
                </a:lnTo>
                <a:cubicBezTo>
                  <a:pt x="5510" y="1868"/>
                  <a:pt x="21599" y="1868"/>
                  <a:pt x="21599" y="1868"/>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218273" name="AutoShape 161"/>
          <p:cNvSpPr>
            <a:spLocks/>
          </p:cNvSpPr>
          <p:nvPr/>
        </p:nvSpPr>
        <p:spPr bwMode="auto">
          <a:xfrm>
            <a:off x="12361069" y="4191001"/>
            <a:ext cx="189310" cy="383381"/>
          </a:xfrm>
          <a:custGeom>
            <a:avLst/>
            <a:gdLst>
              <a:gd name="T0" fmla="*/ 126207 w 21600"/>
              <a:gd name="T1" fmla="*/ 255588 h 21600"/>
              <a:gd name="T2" fmla="*/ 126207 w 21600"/>
              <a:gd name="T3" fmla="*/ 255588 h 21600"/>
              <a:gd name="T4" fmla="*/ 126207 w 21600"/>
              <a:gd name="T5" fmla="*/ 255588 h 21600"/>
              <a:gd name="T6" fmla="*/ 126207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21" y="4102"/>
                </a:moveTo>
                <a:cubicBezTo>
                  <a:pt x="14567" y="4102"/>
                  <a:pt x="14211" y="5013"/>
                  <a:pt x="14211" y="5960"/>
                </a:cubicBezTo>
                <a:lnTo>
                  <a:pt x="14211" y="7397"/>
                </a:lnTo>
                <a:lnTo>
                  <a:pt x="21599" y="7397"/>
                </a:lnTo>
                <a:lnTo>
                  <a:pt x="20889" y="11851"/>
                </a:lnTo>
                <a:lnTo>
                  <a:pt x="14211" y="11851"/>
                </a:lnTo>
                <a:lnTo>
                  <a:pt x="14211" y="21599"/>
                </a:lnTo>
                <a:lnTo>
                  <a:pt x="5187" y="21599"/>
                </a:lnTo>
                <a:lnTo>
                  <a:pt x="5187" y="11851"/>
                </a:lnTo>
                <a:lnTo>
                  <a:pt x="0" y="11851"/>
                </a:lnTo>
                <a:lnTo>
                  <a:pt x="0" y="7397"/>
                </a:lnTo>
                <a:lnTo>
                  <a:pt x="5187" y="7397"/>
                </a:lnTo>
                <a:lnTo>
                  <a:pt x="5187" y="4137"/>
                </a:lnTo>
                <a:cubicBezTo>
                  <a:pt x="5187" y="1472"/>
                  <a:pt x="8243" y="0"/>
                  <a:pt x="14211" y="0"/>
                </a:cubicBezTo>
                <a:lnTo>
                  <a:pt x="21599" y="0"/>
                </a:lnTo>
                <a:lnTo>
                  <a:pt x="21599" y="4102"/>
                </a:lnTo>
                <a:cubicBezTo>
                  <a:pt x="21599" y="4102"/>
                  <a:pt x="17621" y="4102"/>
                  <a:pt x="17621" y="4102"/>
                </a:cubicBezTo>
                <a:close/>
              </a:path>
            </a:pathLst>
          </a:custGeom>
          <a:solidFill>
            <a:schemeClr val="bg1"/>
          </a:solidFill>
          <a:ln>
            <a:noFill/>
          </a:ln>
          <a:effectLst/>
          <a:extLst/>
        </p:spPr>
        <p:txBody>
          <a:bodyPr lIns="38100" tIns="38100" rIns="38100" bIns="38100" anchor="ctr"/>
          <a:lstStyle/>
          <a:p>
            <a:endParaRPr lang="id-ID" sz="1800">
              <a:solidFill>
                <a:schemeClr val="tx2"/>
              </a:solidFill>
            </a:endParaRPr>
          </a:p>
        </p:txBody>
      </p:sp>
      <p:sp>
        <p:nvSpPr>
          <p:cNvPr id="11" name="Footer Placeholder 10"/>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900">
        <p14:flythrough hasBounce="1"/>
      </p:transition>
    </mc:Choice>
    <mc:Fallback xmlns="">
      <p:transition spd="slow">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3DC8BBB-005D-4C77-B14C-23CAFDE9B8B5}" type="slidenum">
              <a:rPr lang="en-US" sz="1500">
                <a:solidFill>
                  <a:schemeClr val="tx2"/>
                </a:solidFill>
              </a:rPr>
              <a:pPr algn="ctr" eaLnBrk="1">
                <a:lnSpc>
                  <a:spcPct val="100000"/>
                </a:lnSpc>
              </a:pPr>
              <a:t>21</a:t>
            </a:fld>
            <a:endParaRPr lang="en-US" sz="1800">
              <a:solidFill>
                <a:schemeClr val="tx2"/>
              </a:solidFill>
            </a:endParaRPr>
          </a:p>
        </p:txBody>
      </p:sp>
      <p:sp>
        <p:nvSpPr>
          <p:cNvPr id="25604" name="AutoShape 4"/>
          <p:cNvSpPr>
            <a:spLocks/>
          </p:cNvSpPr>
          <p:nvPr/>
        </p:nvSpPr>
        <p:spPr bwMode="auto">
          <a:xfrm>
            <a:off x="1650207" y="4980385"/>
            <a:ext cx="14986397"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varius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vehicula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augue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placerat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nisi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luctus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tellus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imperdietid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sem. Integer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commodo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pharetra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dui 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congue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Vivamus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imperdiet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turpis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gravida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fermentum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Suspendisse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p>
        </p:txBody>
      </p:sp>
      <p:sp>
        <p:nvSpPr>
          <p:cNvPr id="25605" name="AutoShape 5"/>
          <p:cNvSpPr>
            <a:spLocks/>
          </p:cNvSpPr>
          <p:nvPr/>
        </p:nvSpPr>
        <p:spPr bwMode="auto">
          <a:xfrm>
            <a:off x="1650206" y="4343400"/>
            <a:ext cx="4768454" cy="59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err="1">
                <a:solidFill>
                  <a:schemeClr val="tx2"/>
                </a:solidFill>
                <a:latin typeface="Roboto" charset="0"/>
                <a:ea typeface="ＭＳ Ｐゴシック" charset="0"/>
                <a:cs typeface="Roboto" charset="0"/>
                <a:sym typeface="Roboto" charset="0"/>
              </a:rPr>
              <a:t>Lorem</a:t>
            </a:r>
            <a:r>
              <a:rPr lang="en-US" sz="2250" dirty="0">
                <a:solidFill>
                  <a:schemeClr val="tx2"/>
                </a:solidFill>
                <a:latin typeface="Roboto" charset="0"/>
                <a:ea typeface="ＭＳ Ｐゴシック" charset="0"/>
                <a:cs typeface="Roboto" charset="0"/>
                <a:sym typeface="Roboto" charset="0"/>
              </a:rPr>
              <a:t> </a:t>
            </a:r>
            <a:r>
              <a:rPr lang="en-US" sz="2250" dirty="0" err="1">
                <a:solidFill>
                  <a:schemeClr val="tx2"/>
                </a:solidFill>
                <a:latin typeface="Roboto" charset="0"/>
                <a:ea typeface="ＭＳ Ｐゴシック" charset="0"/>
                <a:cs typeface="Roboto" charset="0"/>
                <a:sym typeface="Roboto" charset="0"/>
              </a:rPr>
              <a:t>ipsum</a:t>
            </a:r>
            <a:r>
              <a:rPr lang="en-US" sz="2250" dirty="0">
                <a:solidFill>
                  <a:schemeClr val="tx2"/>
                </a:solidFill>
                <a:latin typeface="Roboto" charset="0"/>
                <a:ea typeface="ＭＳ Ｐゴシック" charset="0"/>
                <a:cs typeface="Roboto" charset="0"/>
                <a:sym typeface="Roboto" charset="0"/>
              </a:rPr>
              <a:t> dolor </a:t>
            </a:r>
            <a:r>
              <a:rPr lang="en-US" sz="2250" dirty="0" err="1">
                <a:solidFill>
                  <a:schemeClr val="tx2"/>
                </a:solidFill>
                <a:latin typeface="Roboto" charset="0"/>
                <a:ea typeface="ＭＳ Ｐゴシック" charset="0"/>
                <a:cs typeface="Roboto" charset="0"/>
                <a:sym typeface="Roboto" charset="0"/>
              </a:rPr>
              <a:t>si</a:t>
            </a:r>
            <a:r>
              <a:rPr lang="en-US" sz="2250" dirty="0">
                <a:solidFill>
                  <a:schemeClr val="tx2"/>
                </a:solidFill>
                <a:latin typeface="Roboto" charset="0"/>
                <a:ea typeface="ＭＳ Ｐゴシック" charset="0"/>
                <a:cs typeface="Roboto" charset="0"/>
                <a:sym typeface="Roboto" charset="0"/>
              </a:rPr>
              <a:t> </a:t>
            </a:r>
            <a:r>
              <a:rPr lang="en-US" sz="2250" dirty="0" err="1">
                <a:solidFill>
                  <a:schemeClr val="tx2"/>
                </a:solidFill>
                <a:latin typeface="Roboto" charset="0"/>
                <a:ea typeface="ＭＳ Ｐゴシック" charset="0"/>
                <a:cs typeface="Roboto" charset="0"/>
                <a:sym typeface="Roboto" charset="0"/>
              </a:rPr>
              <a:t>amet</a:t>
            </a:r>
            <a:endParaRPr lang="en-US" sz="1800" dirty="0">
              <a:solidFill>
                <a:schemeClr val="tx2"/>
              </a:solidFill>
              <a:latin typeface="Roboto" charset="0"/>
              <a:ea typeface="ＭＳ Ｐゴシック" charset="0"/>
              <a:cs typeface="Roboto" charset="0"/>
              <a:sym typeface="Roboto" charset="0"/>
            </a:endParaRPr>
          </a:p>
        </p:txBody>
      </p:sp>
      <p:sp>
        <p:nvSpPr>
          <p:cNvPr id="25606" name="AutoShape 6"/>
          <p:cNvSpPr>
            <a:spLocks/>
          </p:cNvSpPr>
          <p:nvPr/>
        </p:nvSpPr>
        <p:spPr bwMode="auto">
          <a:xfrm>
            <a:off x="1650207" y="6667501"/>
            <a:ext cx="1498639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7" name="AutoShape 7"/>
          <p:cNvSpPr>
            <a:spLocks/>
          </p:cNvSpPr>
          <p:nvPr/>
        </p:nvSpPr>
        <p:spPr bwMode="auto">
          <a:xfrm>
            <a:off x="1650206" y="6030517"/>
            <a:ext cx="4768454"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Devour cinemo La veibe</a:t>
            </a:r>
            <a:endParaRPr lang="en-US" sz="1800">
              <a:solidFill>
                <a:schemeClr val="tx2"/>
              </a:solidFill>
              <a:latin typeface="Roboto" charset="0"/>
              <a:ea typeface="ＭＳ Ｐゴシック" charset="0"/>
              <a:cs typeface="Roboto" charset="0"/>
              <a:sym typeface="Roboto" charset="0"/>
            </a:endParaRPr>
          </a:p>
        </p:txBody>
      </p:sp>
      <p:sp>
        <p:nvSpPr>
          <p:cNvPr id="25608" name="AutoShape 8"/>
          <p:cNvSpPr>
            <a:spLocks/>
          </p:cNvSpPr>
          <p:nvPr/>
        </p:nvSpPr>
        <p:spPr bwMode="auto">
          <a:xfrm>
            <a:off x="1650207" y="8354617"/>
            <a:ext cx="14986397"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09" name="AutoShape 9"/>
          <p:cNvSpPr>
            <a:spLocks/>
          </p:cNvSpPr>
          <p:nvPr/>
        </p:nvSpPr>
        <p:spPr bwMode="auto">
          <a:xfrm>
            <a:off x="1650206" y="7717632"/>
            <a:ext cx="4768454" cy="592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Nulla Varius auge</a:t>
            </a:r>
            <a:endParaRPr lang="en-US" sz="1800">
              <a:solidFill>
                <a:schemeClr val="tx2"/>
              </a:solidFill>
              <a:latin typeface="Roboto" charset="0"/>
              <a:ea typeface="ＭＳ Ｐゴシック" charset="0"/>
              <a:cs typeface="Roboto" charset="0"/>
              <a:sym typeface="Roboto" charset="0"/>
            </a:endParaRPr>
          </a:p>
        </p:txBody>
      </p:sp>
      <p:sp>
        <p:nvSpPr>
          <p:cNvPr id="25610" name="AutoShape 10"/>
          <p:cNvSpPr>
            <a:spLocks/>
          </p:cNvSpPr>
          <p:nvPr/>
        </p:nvSpPr>
        <p:spPr bwMode="auto">
          <a:xfrm>
            <a:off x="1650207" y="10042923"/>
            <a:ext cx="14986397"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Nulla varius vehicula augue, id placerat nisi luctus a. Suspendisse magna tellus, imperdietid turpis in, gravida fermentum sem. Integer commodo pharetra dui a congue. Vivamus. imperdiet id turpis in, gravida fermentum. Suspendisse magna </a:t>
            </a:r>
          </a:p>
        </p:txBody>
      </p:sp>
      <p:sp>
        <p:nvSpPr>
          <p:cNvPr id="25611" name="AutoShape 11"/>
          <p:cNvSpPr>
            <a:spLocks/>
          </p:cNvSpPr>
          <p:nvPr/>
        </p:nvSpPr>
        <p:spPr bwMode="auto">
          <a:xfrm>
            <a:off x="1650206" y="9405938"/>
            <a:ext cx="4768454" cy="591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Suspendied imprente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reveal/>
      </p:transition>
    </mc:Choice>
    <mc:Fallback xmlns="">
      <p:transition spd="slow">
        <p:fade/>
      </p:transition>
    </mc:Fallback>
  </mc:AlternateContent>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AutoShape 1"/>
          <p:cNvSpPr>
            <a:spLocks/>
          </p:cNvSpPr>
          <p:nvPr/>
        </p:nvSpPr>
        <p:spPr bwMode="auto">
          <a:xfrm>
            <a:off x="0" y="-17253"/>
            <a:ext cx="18288000" cy="13733253"/>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219148" name="AutoShape 12"/>
          <p:cNvSpPr>
            <a:spLocks/>
          </p:cNvSpPr>
          <p:nvPr/>
        </p:nvSpPr>
        <p:spPr bwMode="auto">
          <a:xfrm>
            <a:off x="14119622" y="6104335"/>
            <a:ext cx="286226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dirty="0">
                <a:solidFill>
                  <a:srgbClr val="FFFFFF"/>
                </a:solidFill>
                <a:latin typeface="Roboto" charset="0"/>
                <a:ea typeface="ＭＳ Ｐゴシック" charset="0"/>
                <a:cs typeface="Roboto" charset="0"/>
                <a:sym typeface="Roboto" charset="0"/>
              </a:rPr>
              <a:t>Contact Us</a:t>
            </a:r>
            <a:endParaRPr lang="en-US" sz="1800" dirty="0">
              <a:latin typeface="Roboto" charset="0"/>
              <a:ea typeface="ＭＳ Ｐゴシック" charset="0"/>
              <a:cs typeface="Roboto" charset="0"/>
              <a:sym typeface="Roboto" charset="0"/>
            </a:endParaRPr>
          </a:p>
        </p:txBody>
      </p:sp>
      <p:sp>
        <p:nvSpPr>
          <p:cNvPr id="219149" name="AutoShape 13"/>
          <p:cNvSpPr>
            <a:spLocks/>
          </p:cNvSpPr>
          <p:nvPr/>
        </p:nvSpPr>
        <p:spPr bwMode="auto">
          <a:xfrm>
            <a:off x="11668125" y="7186613"/>
            <a:ext cx="5313760" cy="23169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219150" name="AutoShape 14"/>
          <p:cNvSpPr>
            <a:spLocks/>
          </p:cNvSpPr>
          <p:nvPr/>
        </p:nvSpPr>
        <p:spPr bwMode="auto">
          <a:xfrm>
            <a:off x="15534085" y="4327922"/>
            <a:ext cx="1428750" cy="1428750"/>
          </a:xfrm>
          <a:custGeom>
            <a:avLst/>
            <a:gdLst>
              <a:gd name="T0" fmla="*/ 952500 w 21600"/>
              <a:gd name="T1" fmla="*/ 952500 h 21600"/>
              <a:gd name="T2" fmla="*/ 952500 w 21600"/>
              <a:gd name="T3" fmla="*/ 952500 h 21600"/>
              <a:gd name="T4" fmla="*/ 952500 w 21600"/>
              <a:gd name="T5" fmla="*/ 952500 h 21600"/>
              <a:gd name="T6" fmla="*/ 952500 w 21600"/>
              <a:gd name="T7" fmla="*/ 95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219151" name="AutoShape 15"/>
          <p:cNvSpPr>
            <a:spLocks/>
          </p:cNvSpPr>
          <p:nvPr/>
        </p:nvSpPr>
        <p:spPr bwMode="auto">
          <a:xfrm rot="-5400000">
            <a:off x="15872222" y="4666060"/>
            <a:ext cx="752475" cy="752475"/>
          </a:xfrm>
          <a:custGeom>
            <a:avLst/>
            <a:gdLst>
              <a:gd name="T0" fmla="*/ 501650 w 21444"/>
              <a:gd name="T1" fmla="*/ 501650 h 21444"/>
              <a:gd name="T2" fmla="*/ 501650 w 21444"/>
              <a:gd name="T3" fmla="*/ 501650 h 21444"/>
              <a:gd name="T4" fmla="*/ 501650 w 21444"/>
              <a:gd name="T5" fmla="*/ 501650 h 21444"/>
              <a:gd name="T6" fmla="*/ 501650 w 21444"/>
              <a:gd name="T7" fmla="*/ 50165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accent1"/>
          </a:solidFill>
          <a:ln>
            <a:noFill/>
          </a:ln>
          <a:effectLst/>
          <a:extLst/>
        </p:spPr>
        <p:txBody>
          <a:bodyPr lIns="0" tIns="0" rIns="0" bIns="0" anchor="ctr"/>
          <a:lstStyle/>
          <a:p>
            <a:endParaRPr lang="id-ID" sz="1800"/>
          </a:p>
        </p:txBody>
      </p:sp>
      <p:sp>
        <p:nvSpPr>
          <p:cNvPr id="20" name="AutoShape 5"/>
          <p:cNvSpPr>
            <a:spLocks/>
          </p:cNvSpPr>
          <p:nvPr/>
        </p:nvSpPr>
        <p:spPr bwMode="auto">
          <a:xfrm>
            <a:off x="15702496" y="12812705"/>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21" name="AutoShape 6"/>
          <p:cNvSpPr>
            <a:spLocks/>
          </p:cNvSpPr>
          <p:nvPr/>
        </p:nvSpPr>
        <p:spPr bwMode="auto">
          <a:xfrm>
            <a:off x="847725" y="13171082"/>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61557"/>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71082"/>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71082"/>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71082"/>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71082"/>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71082"/>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CONTACT US</a:t>
            </a:r>
            <a:endParaRPr lang="en-US" sz="1800" b="1" dirty="0">
              <a:solidFill>
                <a:schemeClr val="tx2"/>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826992"/>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500" fill="hold"/>
                                        <p:tgtEl>
                                          <p:spTgt spid="20"/>
                                        </p:tgtEl>
                                        <p:attrNameLst>
                                          <p:attrName>ppt_x</p:attrName>
                                        </p:attrNameLst>
                                      </p:cBhvr>
                                      <p:tavLst>
                                        <p:tav tm="0">
                                          <p:val>
                                            <p:strVal val="0-#ppt_w/2"/>
                                          </p:val>
                                        </p:tav>
                                        <p:tav tm="100000">
                                          <p:val>
                                            <p:strVal val="#ppt_x"/>
                                          </p:val>
                                        </p:tav>
                                      </p:tavLst>
                                    </p:anim>
                                    <p:anim calcmode="lin" valueType="num">
                                      <p:cBhvr additive="base">
                                        <p:cTn id="12" dur="15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700"/>
                            </p:stCondLst>
                            <p:childTnLst>
                              <p:par>
                                <p:cTn id="42" presetID="23" presetClass="entr" presetSubtype="16" fill="hold" grpId="0" nodeType="afterEffect">
                                  <p:stCondLst>
                                    <p:cond delay="0"/>
                                  </p:stCondLst>
                                  <p:childTnLst>
                                    <p:set>
                                      <p:cBhvr>
                                        <p:cTn id="43" dur="1" fill="hold">
                                          <p:stCondLst>
                                            <p:cond delay="0"/>
                                          </p:stCondLst>
                                        </p:cTn>
                                        <p:tgtEl>
                                          <p:spTgt spid="219150"/>
                                        </p:tgtEl>
                                        <p:attrNameLst>
                                          <p:attrName>style.visibility</p:attrName>
                                        </p:attrNameLst>
                                      </p:cBhvr>
                                      <p:to>
                                        <p:strVal val="visible"/>
                                      </p:to>
                                    </p:set>
                                    <p:anim calcmode="lin" valueType="num">
                                      <p:cBhvr>
                                        <p:cTn id="44" dur="500" fill="hold"/>
                                        <p:tgtEl>
                                          <p:spTgt spid="219150"/>
                                        </p:tgtEl>
                                        <p:attrNameLst>
                                          <p:attrName>ppt_w</p:attrName>
                                        </p:attrNameLst>
                                      </p:cBhvr>
                                      <p:tavLst>
                                        <p:tav tm="0">
                                          <p:val>
                                            <p:fltVal val="0"/>
                                          </p:val>
                                        </p:tav>
                                        <p:tav tm="100000">
                                          <p:val>
                                            <p:strVal val="#ppt_w"/>
                                          </p:val>
                                        </p:tav>
                                      </p:tavLst>
                                    </p:anim>
                                    <p:anim calcmode="lin" valueType="num">
                                      <p:cBhvr>
                                        <p:cTn id="45" dur="500" fill="hold"/>
                                        <p:tgtEl>
                                          <p:spTgt spid="219150"/>
                                        </p:tgtEl>
                                        <p:attrNameLst>
                                          <p:attrName>ppt_h</p:attrName>
                                        </p:attrNameLst>
                                      </p:cBhvr>
                                      <p:tavLst>
                                        <p:tav tm="0">
                                          <p:val>
                                            <p:fltVal val="0"/>
                                          </p:val>
                                        </p:tav>
                                        <p:tav tm="100000">
                                          <p:val>
                                            <p:strVal val="#ppt_h"/>
                                          </p:val>
                                        </p:tav>
                                      </p:tavLst>
                                    </p:anim>
                                  </p:childTnLst>
                                </p:cTn>
                              </p:par>
                            </p:childTnLst>
                          </p:cTn>
                        </p:par>
                        <p:par>
                          <p:cTn id="46" fill="hold">
                            <p:stCondLst>
                              <p:cond delay="2200"/>
                            </p:stCondLst>
                            <p:childTnLst>
                              <p:par>
                                <p:cTn id="47" presetID="23" presetClass="entr" presetSubtype="16" fill="hold" grpId="0" nodeType="afterEffect">
                                  <p:stCondLst>
                                    <p:cond delay="0"/>
                                  </p:stCondLst>
                                  <p:childTnLst>
                                    <p:set>
                                      <p:cBhvr>
                                        <p:cTn id="48" dur="1" fill="hold">
                                          <p:stCondLst>
                                            <p:cond delay="0"/>
                                          </p:stCondLst>
                                        </p:cTn>
                                        <p:tgtEl>
                                          <p:spTgt spid="219151"/>
                                        </p:tgtEl>
                                        <p:attrNameLst>
                                          <p:attrName>style.visibility</p:attrName>
                                        </p:attrNameLst>
                                      </p:cBhvr>
                                      <p:to>
                                        <p:strVal val="visible"/>
                                      </p:to>
                                    </p:set>
                                    <p:anim calcmode="lin" valueType="num">
                                      <p:cBhvr>
                                        <p:cTn id="49" dur="500" fill="hold"/>
                                        <p:tgtEl>
                                          <p:spTgt spid="219151"/>
                                        </p:tgtEl>
                                        <p:attrNameLst>
                                          <p:attrName>ppt_w</p:attrName>
                                        </p:attrNameLst>
                                      </p:cBhvr>
                                      <p:tavLst>
                                        <p:tav tm="0">
                                          <p:val>
                                            <p:fltVal val="0"/>
                                          </p:val>
                                        </p:tav>
                                        <p:tav tm="100000">
                                          <p:val>
                                            <p:strVal val="#ppt_w"/>
                                          </p:val>
                                        </p:tav>
                                      </p:tavLst>
                                    </p:anim>
                                    <p:anim calcmode="lin" valueType="num">
                                      <p:cBhvr>
                                        <p:cTn id="50" dur="500" fill="hold"/>
                                        <p:tgtEl>
                                          <p:spTgt spid="219151"/>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219148"/>
                                        </p:tgtEl>
                                        <p:attrNameLst>
                                          <p:attrName>style.visibility</p:attrName>
                                        </p:attrNameLst>
                                      </p:cBhvr>
                                      <p:to>
                                        <p:strVal val="visible"/>
                                      </p:to>
                                    </p:set>
                                    <p:animEffect transition="in" filter="fade">
                                      <p:cBhvr>
                                        <p:cTn id="53" dur="500"/>
                                        <p:tgtEl>
                                          <p:spTgt spid="21914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219149"/>
                                        </p:tgtEl>
                                        <p:attrNameLst>
                                          <p:attrName>style.visibility</p:attrName>
                                        </p:attrNameLst>
                                      </p:cBhvr>
                                      <p:to>
                                        <p:strVal val="visible"/>
                                      </p:to>
                                    </p:set>
                                    <p:animEffect transition="in" filter="fade">
                                      <p:cBhvr>
                                        <p:cTn id="56" dur="500"/>
                                        <p:tgtEl>
                                          <p:spTgt spid="219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9148" grpId="0"/>
      <p:bldP spid="219149" grpId="0"/>
      <p:bldP spid="219150" grpId="0" animBg="1"/>
      <p:bldP spid="219151" grpId="0" animBg="1"/>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3233" name="Group 1"/>
          <p:cNvGrpSpPr>
            <a:grpSpLocks/>
          </p:cNvGrpSpPr>
          <p:nvPr/>
        </p:nvGrpSpPr>
        <p:grpSpPr bwMode="auto">
          <a:xfrm>
            <a:off x="8352235" y="4887517"/>
            <a:ext cx="9199959" cy="5659040"/>
            <a:chOff x="-1" y="0"/>
            <a:chExt cx="12265679" cy="7545988"/>
          </a:xfrm>
          <a:solidFill>
            <a:schemeClr val="bg1">
              <a:lumMod val="85000"/>
            </a:schemeClr>
          </a:solidFill>
        </p:grpSpPr>
        <p:sp>
          <p:nvSpPr>
            <p:cNvPr id="220162" name="AutoShape 2"/>
            <p:cNvSpPr>
              <a:spLocks/>
            </p:cNvSpPr>
            <p:nvPr/>
          </p:nvSpPr>
          <p:spPr bwMode="auto">
            <a:xfrm>
              <a:off x="12221231" y="949401"/>
              <a:ext cx="44447" cy="82557"/>
            </a:xfrm>
            <a:custGeom>
              <a:avLst/>
              <a:gdLst>
                <a:gd name="T0" fmla="*/ 22224 w 21600"/>
                <a:gd name="T1" fmla="*/ 41279 h 21600"/>
                <a:gd name="T2" fmla="*/ 22224 w 21600"/>
                <a:gd name="T3" fmla="*/ 41279 h 21600"/>
                <a:gd name="T4" fmla="*/ 22224 w 21600"/>
                <a:gd name="T5" fmla="*/ 41279 h 21600"/>
                <a:gd name="T6" fmla="*/ 22224 w 21600"/>
                <a:gd name="T7" fmla="*/ 41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46" y="0"/>
                  </a:moveTo>
                  <a:lnTo>
                    <a:pt x="14917" y="2215"/>
                  </a:lnTo>
                  <a:lnTo>
                    <a:pt x="11810" y="4987"/>
                  </a:lnTo>
                  <a:lnTo>
                    <a:pt x="6682" y="8030"/>
                  </a:lnTo>
                  <a:lnTo>
                    <a:pt x="6168" y="11080"/>
                  </a:lnTo>
                  <a:lnTo>
                    <a:pt x="2032" y="13849"/>
                  </a:lnTo>
                  <a:lnTo>
                    <a:pt x="0" y="18283"/>
                  </a:lnTo>
                  <a:lnTo>
                    <a:pt x="2546" y="21049"/>
                  </a:lnTo>
                  <a:lnTo>
                    <a:pt x="7710" y="21599"/>
                  </a:lnTo>
                  <a:lnTo>
                    <a:pt x="11296" y="18833"/>
                  </a:lnTo>
                  <a:lnTo>
                    <a:pt x="13364" y="16064"/>
                  </a:lnTo>
                  <a:lnTo>
                    <a:pt x="13364" y="13298"/>
                  </a:lnTo>
                  <a:lnTo>
                    <a:pt x="17990" y="9415"/>
                  </a:lnTo>
                  <a:lnTo>
                    <a:pt x="16973" y="6649"/>
                  </a:lnTo>
                  <a:lnTo>
                    <a:pt x="21599" y="827"/>
                  </a:lnTo>
                  <a:cubicBezTo>
                    <a:pt x="21599" y="827"/>
                    <a:pt x="20046" y="0"/>
                    <a:pt x="20046" y="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3" name="AutoShape 3"/>
            <p:cNvSpPr>
              <a:spLocks/>
            </p:cNvSpPr>
            <p:nvPr/>
          </p:nvSpPr>
          <p:spPr bwMode="auto">
            <a:xfrm>
              <a:off x="12046620" y="600123"/>
              <a:ext cx="100005" cy="87319"/>
            </a:xfrm>
            <a:custGeom>
              <a:avLst/>
              <a:gdLst>
                <a:gd name="T0" fmla="*/ 50003 w 21600"/>
                <a:gd name="T1" fmla="*/ 43660 h 21600"/>
                <a:gd name="T2" fmla="*/ 50003 w 21600"/>
                <a:gd name="T3" fmla="*/ 43660 h 21600"/>
                <a:gd name="T4" fmla="*/ 50003 w 21600"/>
                <a:gd name="T5" fmla="*/ 43660 h 21600"/>
                <a:gd name="T6" fmla="*/ 50003 w 21600"/>
                <a:gd name="T7" fmla="*/ 436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9" y="16128"/>
                  </a:moveTo>
                  <a:lnTo>
                    <a:pt x="5462" y="13534"/>
                  </a:lnTo>
                  <a:lnTo>
                    <a:pt x="5462" y="16128"/>
                  </a:lnTo>
                  <a:lnTo>
                    <a:pt x="3637" y="18996"/>
                  </a:lnTo>
                  <a:lnTo>
                    <a:pt x="5911" y="21599"/>
                  </a:lnTo>
                  <a:lnTo>
                    <a:pt x="9316" y="14308"/>
                  </a:lnTo>
                  <a:lnTo>
                    <a:pt x="13420" y="8849"/>
                  </a:lnTo>
                  <a:lnTo>
                    <a:pt x="15688" y="6499"/>
                  </a:lnTo>
                  <a:lnTo>
                    <a:pt x="16148" y="3641"/>
                  </a:lnTo>
                  <a:lnTo>
                    <a:pt x="19326" y="3641"/>
                  </a:lnTo>
                  <a:lnTo>
                    <a:pt x="21599" y="1823"/>
                  </a:lnTo>
                  <a:lnTo>
                    <a:pt x="19326" y="0"/>
                  </a:lnTo>
                  <a:lnTo>
                    <a:pt x="14551" y="260"/>
                  </a:lnTo>
                  <a:lnTo>
                    <a:pt x="9316" y="2083"/>
                  </a:lnTo>
                  <a:lnTo>
                    <a:pt x="4780" y="5461"/>
                  </a:lnTo>
                  <a:lnTo>
                    <a:pt x="1374" y="10927"/>
                  </a:lnTo>
                  <a:lnTo>
                    <a:pt x="0" y="13534"/>
                  </a:lnTo>
                  <a:lnTo>
                    <a:pt x="1136" y="16395"/>
                  </a:lnTo>
                  <a:cubicBezTo>
                    <a:pt x="1136" y="16395"/>
                    <a:pt x="5229" y="16128"/>
                    <a:pt x="5229" y="161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4" name="AutoShape 4"/>
            <p:cNvSpPr>
              <a:spLocks/>
            </p:cNvSpPr>
            <p:nvPr/>
          </p:nvSpPr>
          <p:spPr bwMode="auto">
            <a:xfrm>
              <a:off x="2258839" y="304824"/>
              <a:ext cx="2404880" cy="1486018"/>
            </a:xfrm>
            <a:custGeom>
              <a:avLst/>
              <a:gdLst>
                <a:gd name="T0" fmla="*/ 1202440 w 21600"/>
                <a:gd name="T1" fmla="*/ 743009 h 21600"/>
                <a:gd name="T2" fmla="*/ 1202440 w 21600"/>
                <a:gd name="T3" fmla="*/ 743009 h 21600"/>
                <a:gd name="T4" fmla="*/ 1202440 w 21600"/>
                <a:gd name="T5" fmla="*/ 743009 h 21600"/>
                <a:gd name="T6" fmla="*/ 1202440 w 21600"/>
                <a:gd name="T7" fmla="*/ 743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7" y="6310"/>
                  </a:moveTo>
                  <a:lnTo>
                    <a:pt x="459" y="6017"/>
                  </a:lnTo>
                  <a:lnTo>
                    <a:pt x="426" y="5726"/>
                  </a:lnTo>
                  <a:lnTo>
                    <a:pt x="279" y="5169"/>
                  </a:lnTo>
                  <a:lnTo>
                    <a:pt x="279" y="5037"/>
                  </a:lnTo>
                  <a:lnTo>
                    <a:pt x="0" y="4215"/>
                  </a:lnTo>
                  <a:lnTo>
                    <a:pt x="508" y="132"/>
                  </a:lnTo>
                  <a:lnTo>
                    <a:pt x="524" y="0"/>
                  </a:lnTo>
                  <a:lnTo>
                    <a:pt x="3097" y="821"/>
                  </a:lnTo>
                  <a:cubicBezTo>
                    <a:pt x="8781" y="2520"/>
                    <a:pt x="14560" y="3733"/>
                    <a:pt x="20321" y="4507"/>
                  </a:cubicBezTo>
                  <a:lnTo>
                    <a:pt x="21599" y="4666"/>
                  </a:lnTo>
                  <a:lnTo>
                    <a:pt x="21599" y="4772"/>
                  </a:lnTo>
                  <a:lnTo>
                    <a:pt x="21043" y="17683"/>
                  </a:lnTo>
                  <a:lnTo>
                    <a:pt x="20895" y="21420"/>
                  </a:lnTo>
                  <a:lnTo>
                    <a:pt x="20787" y="21599"/>
                  </a:lnTo>
                  <a:lnTo>
                    <a:pt x="18689" y="21369"/>
                  </a:lnTo>
                  <a:lnTo>
                    <a:pt x="14810" y="20740"/>
                  </a:lnTo>
                  <a:lnTo>
                    <a:pt x="11348" y="20111"/>
                  </a:lnTo>
                  <a:lnTo>
                    <a:pt x="7834" y="19344"/>
                  </a:lnTo>
                  <a:lnTo>
                    <a:pt x="7606" y="19597"/>
                  </a:lnTo>
                  <a:lnTo>
                    <a:pt x="7457" y="21357"/>
                  </a:lnTo>
                  <a:lnTo>
                    <a:pt x="7342" y="21235"/>
                  </a:lnTo>
                  <a:lnTo>
                    <a:pt x="7244" y="20943"/>
                  </a:lnTo>
                  <a:cubicBezTo>
                    <a:pt x="7244" y="20943"/>
                    <a:pt x="7189" y="20531"/>
                    <a:pt x="7129" y="20439"/>
                  </a:cubicBezTo>
                  <a:cubicBezTo>
                    <a:pt x="7098" y="20392"/>
                    <a:pt x="7005" y="20339"/>
                    <a:pt x="6965" y="20360"/>
                  </a:cubicBezTo>
                  <a:cubicBezTo>
                    <a:pt x="6859" y="20413"/>
                    <a:pt x="6701" y="20739"/>
                    <a:pt x="6686" y="20917"/>
                  </a:cubicBezTo>
                  <a:cubicBezTo>
                    <a:pt x="6683" y="20963"/>
                    <a:pt x="6709" y="21075"/>
                    <a:pt x="6686" y="21102"/>
                  </a:cubicBezTo>
                  <a:cubicBezTo>
                    <a:pt x="6618" y="21185"/>
                    <a:pt x="6358" y="20943"/>
                    <a:pt x="6358" y="20943"/>
                  </a:cubicBezTo>
                  <a:lnTo>
                    <a:pt x="6195" y="21023"/>
                  </a:lnTo>
                  <a:lnTo>
                    <a:pt x="6014" y="20864"/>
                  </a:lnTo>
                  <a:lnTo>
                    <a:pt x="5687" y="20864"/>
                  </a:lnTo>
                  <a:lnTo>
                    <a:pt x="5326" y="20652"/>
                  </a:lnTo>
                  <a:lnTo>
                    <a:pt x="5228" y="20705"/>
                  </a:lnTo>
                  <a:lnTo>
                    <a:pt x="5064" y="20943"/>
                  </a:lnTo>
                  <a:lnTo>
                    <a:pt x="4900" y="20943"/>
                  </a:lnTo>
                  <a:lnTo>
                    <a:pt x="4720" y="20837"/>
                  </a:lnTo>
                  <a:lnTo>
                    <a:pt x="4375" y="20732"/>
                  </a:lnTo>
                  <a:lnTo>
                    <a:pt x="4211" y="20864"/>
                  </a:lnTo>
                  <a:lnTo>
                    <a:pt x="4179" y="21156"/>
                  </a:lnTo>
                  <a:lnTo>
                    <a:pt x="4113" y="21208"/>
                  </a:lnTo>
                  <a:lnTo>
                    <a:pt x="3950" y="20943"/>
                  </a:lnTo>
                  <a:lnTo>
                    <a:pt x="3851" y="20652"/>
                  </a:lnTo>
                  <a:lnTo>
                    <a:pt x="3884" y="20387"/>
                  </a:lnTo>
                  <a:cubicBezTo>
                    <a:pt x="3884" y="20387"/>
                    <a:pt x="3791" y="20198"/>
                    <a:pt x="3786" y="20122"/>
                  </a:cubicBezTo>
                  <a:cubicBezTo>
                    <a:pt x="3780" y="20053"/>
                    <a:pt x="3766" y="19925"/>
                    <a:pt x="3766" y="19856"/>
                  </a:cubicBezTo>
                  <a:cubicBezTo>
                    <a:pt x="3766" y="19724"/>
                    <a:pt x="3780" y="19464"/>
                    <a:pt x="3736" y="19353"/>
                  </a:cubicBezTo>
                  <a:cubicBezTo>
                    <a:pt x="3703" y="19270"/>
                    <a:pt x="3615" y="19110"/>
                    <a:pt x="3556" y="19087"/>
                  </a:cubicBezTo>
                  <a:cubicBezTo>
                    <a:pt x="3510" y="19070"/>
                    <a:pt x="3421" y="19191"/>
                    <a:pt x="3375" y="19167"/>
                  </a:cubicBezTo>
                  <a:cubicBezTo>
                    <a:pt x="3326" y="19140"/>
                    <a:pt x="3245" y="18902"/>
                    <a:pt x="3245" y="18902"/>
                  </a:cubicBezTo>
                  <a:lnTo>
                    <a:pt x="3195" y="18610"/>
                  </a:lnTo>
                  <a:lnTo>
                    <a:pt x="3277" y="18239"/>
                  </a:lnTo>
                  <a:lnTo>
                    <a:pt x="3261" y="17974"/>
                  </a:lnTo>
                  <a:lnTo>
                    <a:pt x="3212" y="17683"/>
                  </a:lnTo>
                  <a:lnTo>
                    <a:pt x="3081" y="17418"/>
                  </a:lnTo>
                  <a:lnTo>
                    <a:pt x="2950" y="16861"/>
                  </a:lnTo>
                  <a:lnTo>
                    <a:pt x="2884" y="16118"/>
                  </a:lnTo>
                  <a:cubicBezTo>
                    <a:pt x="2884" y="16118"/>
                    <a:pt x="2917" y="15690"/>
                    <a:pt x="2884" y="15562"/>
                  </a:cubicBezTo>
                  <a:cubicBezTo>
                    <a:pt x="2862" y="15475"/>
                    <a:pt x="2720" y="15297"/>
                    <a:pt x="2720" y="15297"/>
                  </a:cubicBezTo>
                  <a:cubicBezTo>
                    <a:pt x="2720" y="15297"/>
                    <a:pt x="2722" y="15083"/>
                    <a:pt x="2687" y="15058"/>
                  </a:cubicBezTo>
                  <a:cubicBezTo>
                    <a:pt x="2509" y="14927"/>
                    <a:pt x="1999" y="15668"/>
                    <a:pt x="1999" y="15668"/>
                  </a:cubicBezTo>
                  <a:lnTo>
                    <a:pt x="1835" y="15721"/>
                  </a:lnTo>
                  <a:cubicBezTo>
                    <a:pt x="1835" y="15721"/>
                    <a:pt x="1728" y="15417"/>
                    <a:pt x="1671" y="15349"/>
                  </a:cubicBezTo>
                  <a:cubicBezTo>
                    <a:pt x="1630" y="15300"/>
                    <a:pt x="1499" y="15317"/>
                    <a:pt x="1475" y="15244"/>
                  </a:cubicBezTo>
                  <a:cubicBezTo>
                    <a:pt x="1453" y="15177"/>
                    <a:pt x="1503" y="15020"/>
                    <a:pt x="1524" y="14952"/>
                  </a:cubicBezTo>
                  <a:cubicBezTo>
                    <a:pt x="1548" y="14876"/>
                    <a:pt x="1644" y="14771"/>
                    <a:pt x="1655" y="14687"/>
                  </a:cubicBezTo>
                  <a:cubicBezTo>
                    <a:pt x="1665" y="14613"/>
                    <a:pt x="1606" y="14395"/>
                    <a:pt x="1606" y="14395"/>
                  </a:cubicBezTo>
                  <a:lnTo>
                    <a:pt x="1704" y="14130"/>
                  </a:lnTo>
                  <a:cubicBezTo>
                    <a:pt x="1704" y="14130"/>
                    <a:pt x="1839" y="14125"/>
                    <a:pt x="1868" y="14077"/>
                  </a:cubicBezTo>
                  <a:cubicBezTo>
                    <a:pt x="1930" y="13977"/>
                    <a:pt x="1949" y="13660"/>
                    <a:pt x="1933" y="13521"/>
                  </a:cubicBezTo>
                  <a:cubicBezTo>
                    <a:pt x="1926" y="13445"/>
                    <a:pt x="1838" y="13332"/>
                    <a:pt x="1835" y="13255"/>
                  </a:cubicBezTo>
                  <a:cubicBezTo>
                    <a:pt x="1833" y="13175"/>
                    <a:pt x="1913" y="13043"/>
                    <a:pt x="1917" y="12964"/>
                  </a:cubicBezTo>
                  <a:cubicBezTo>
                    <a:pt x="1920" y="12894"/>
                    <a:pt x="1860" y="12767"/>
                    <a:pt x="1868" y="12699"/>
                  </a:cubicBezTo>
                  <a:cubicBezTo>
                    <a:pt x="1878" y="12615"/>
                    <a:pt x="1975" y="12509"/>
                    <a:pt x="1999" y="12433"/>
                  </a:cubicBezTo>
                  <a:cubicBezTo>
                    <a:pt x="2020" y="12366"/>
                    <a:pt x="2048" y="12142"/>
                    <a:pt x="2048" y="12142"/>
                  </a:cubicBezTo>
                  <a:lnTo>
                    <a:pt x="2229" y="11585"/>
                  </a:lnTo>
                  <a:lnTo>
                    <a:pt x="2409" y="10763"/>
                  </a:lnTo>
                  <a:lnTo>
                    <a:pt x="2245" y="10657"/>
                  </a:lnTo>
                  <a:lnTo>
                    <a:pt x="2016" y="10683"/>
                  </a:lnTo>
                  <a:lnTo>
                    <a:pt x="1852" y="10524"/>
                  </a:lnTo>
                  <a:cubicBezTo>
                    <a:pt x="1852" y="10524"/>
                    <a:pt x="1911" y="10312"/>
                    <a:pt x="1885" y="10259"/>
                  </a:cubicBezTo>
                  <a:cubicBezTo>
                    <a:pt x="1858" y="10208"/>
                    <a:pt x="1755" y="10296"/>
                    <a:pt x="1721" y="10259"/>
                  </a:cubicBezTo>
                  <a:cubicBezTo>
                    <a:pt x="1679" y="10216"/>
                    <a:pt x="1638" y="9968"/>
                    <a:pt x="1638" y="9968"/>
                  </a:cubicBezTo>
                  <a:lnTo>
                    <a:pt x="1475" y="9729"/>
                  </a:lnTo>
                  <a:lnTo>
                    <a:pt x="1442" y="9437"/>
                  </a:lnTo>
                  <a:cubicBezTo>
                    <a:pt x="1442" y="9437"/>
                    <a:pt x="1478" y="9340"/>
                    <a:pt x="1475" y="9305"/>
                  </a:cubicBezTo>
                  <a:cubicBezTo>
                    <a:pt x="1467" y="9221"/>
                    <a:pt x="1344" y="9040"/>
                    <a:pt x="1344" y="9040"/>
                  </a:cubicBezTo>
                  <a:lnTo>
                    <a:pt x="1131" y="8483"/>
                  </a:lnTo>
                  <a:lnTo>
                    <a:pt x="1065" y="8191"/>
                  </a:lnTo>
                  <a:cubicBezTo>
                    <a:pt x="1065" y="8191"/>
                    <a:pt x="972" y="7999"/>
                    <a:pt x="950" y="7926"/>
                  </a:cubicBezTo>
                  <a:cubicBezTo>
                    <a:pt x="932" y="7864"/>
                    <a:pt x="928" y="7715"/>
                    <a:pt x="901" y="7662"/>
                  </a:cubicBezTo>
                  <a:cubicBezTo>
                    <a:pt x="855" y="7567"/>
                    <a:pt x="689" y="7514"/>
                    <a:pt x="639" y="7423"/>
                  </a:cubicBezTo>
                  <a:cubicBezTo>
                    <a:pt x="610" y="7370"/>
                    <a:pt x="574" y="7158"/>
                    <a:pt x="574" y="7158"/>
                  </a:cubicBezTo>
                  <a:lnTo>
                    <a:pt x="295" y="6627"/>
                  </a:lnTo>
                  <a:cubicBezTo>
                    <a:pt x="295" y="6627"/>
                    <a:pt x="456" y="6642"/>
                    <a:pt x="475" y="6574"/>
                  </a:cubicBezTo>
                  <a:cubicBezTo>
                    <a:pt x="495" y="6503"/>
                    <a:pt x="377" y="6310"/>
                    <a:pt x="377" y="6310"/>
                  </a:cubicBezTo>
                  <a:cubicBezTo>
                    <a:pt x="377" y="6310"/>
                    <a:pt x="377" y="6310"/>
                    <a:pt x="377" y="631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5" name="AutoShape 5"/>
            <p:cNvSpPr>
              <a:spLocks/>
            </p:cNvSpPr>
            <p:nvPr/>
          </p:nvSpPr>
          <p:spPr bwMode="auto">
            <a:xfrm>
              <a:off x="4604986" y="608060"/>
              <a:ext cx="1541346" cy="949401"/>
            </a:xfrm>
            <a:custGeom>
              <a:avLst/>
              <a:gdLst>
                <a:gd name="T0" fmla="*/ 770637 w 21581"/>
                <a:gd name="T1" fmla="*/ 474701 h 21600"/>
                <a:gd name="T2" fmla="*/ 770637 w 21581"/>
                <a:gd name="T3" fmla="*/ 474701 h 21600"/>
                <a:gd name="T4" fmla="*/ 770637 w 21581"/>
                <a:gd name="T5" fmla="*/ 474701 h 21600"/>
                <a:gd name="T6" fmla="*/ 770637 w 21581"/>
                <a:gd name="T7" fmla="*/ 474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20166" name="AutoShape 6"/>
            <p:cNvSpPr>
              <a:spLocks/>
            </p:cNvSpPr>
            <p:nvPr/>
          </p:nvSpPr>
          <p:spPr bwMode="auto">
            <a:xfrm>
              <a:off x="4604986" y="608060"/>
              <a:ext cx="1552457" cy="960515"/>
            </a:xfrm>
            <a:custGeom>
              <a:avLst/>
              <a:gdLst>
                <a:gd name="T0" fmla="*/ 776229 w 21600"/>
                <a:gd name="T1" fmla="*/ 480258 h 21600"/>
                <a:gd name="T2" fmla="*/ 776229 w 21600"/>
                <a:gd name="T3" fmla="*/ 480258 h 21600"/>
                <a:gd name="T4" fmla="*/ 776229 w 21600"/>
                <a:gd name="T5" fmla="*/ 480258 h 21600"/>
                <a:gd name="T6" fmla="*/ 776229 w 21600"/>
                <a:gd name="T7" fmla="*/ 480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 y="20157"/>
                  </a:moveTo>
                  <a:cubicBezTo>
                    <a:pt x="194" y="20167"/>
                    <a:pt x="219" y="20176"/>
                    <a:pt x="233" y="20179"/>
                  </a:cubicBezTo>
                  <a:cubicBezTo>
                    <a:pt x="1449" y="20463"/>
                    <a:pt x="5161" y="20696"/>
                    <a:pt x="5199" y="20699"/>
                  </a:cubicBezTo>
                  <a:lnTo>
                    <a:pt x="10885" y="21109"/>
                  </a:lnTo>
                  <a:lnTo>
                    <a:pt x="16165" y="21315"/>
                  </a:lnTo>
                  <a:lnTo>
                    <a:pt x="21440" y="21354"/>
                  </a:lnTo>
                  <a:lnTo>
                    <a:pt x="21429" y="21033"/>
                  </a:lnTo>
                  <a:cubicBezTo>
                    <a:pt x="21429" y="21032"/>
                    <a:pt x="21420" y="20721"/>
                    <a:pt x="21419" y="20617"/>
                  </a:cubicBezTo>
                  <a:cubicBezTo>
                    <a:pt x="21415" y="20412"/>
                    <a:pt x="21345" y="19781"/>
                    <a:pt x="21344" y="19775"/>
                  </a:cubicBezTo>
                  <a:lnTo>
                    <a:pt x="21342" y="19755"/>
                  </a:lnTo>
                  <a:lnTo>
                    <a:pt x="21343" y="19736"/>
                  </a:lnTo>
                  <a:cubicBezTo>
                    <a:pt x="21408" y="19002"/>
                    <a:pt x="21295" y="18725"/>
                    <a:pt x="21165" y="18405"/>
                  </a:cubicBezTo>
                  <a:cubicBezTo>
                    <a:pt x="21062" y="18153"/>
                    <a:pt x="20945" y="17867"/>
                    <a:pt x="20911" y="17344"/>
                  </a:cubicBezTo>
                  <a:cubicBezTo>
                    <a:pt x="20908" y="17297"/>
                    <a:pt x="20854" y="17132"/>
                    <a:pt x="20796" y="16988"/>
                  </a:cubicBezTo>
                  <a:lnTo>
                    <a:pt x="20785" y="16961"/>
                  </a:lnTo>
                  <a:lnTo>
                    <a:pt x="20784" y="16928"/>
                  </a:lnTo>
                  <a:cubicBezTo>
                    <a:pt x="20782" y="16879"/>
                    <a:pt x="20737" y="15713"/>
                    <a:pt x="20758" y="15309"/>
                  </a:cubicBezTo>
                  <a:cubicBezTo>
                    <a:pt x="20761" y="15261"/>
                    <a:pt x="20772" y="15197"/>
                    <a:pt x="20784" y="15128"/>
                  </a:cubicBezTo>
                  <a:cubicBezTo>
                    <a:pt x="20795" y="15067"/>
                    <a:pt x="20814" y="14965"/>
                    <a:pt x="20810" y="14930"/>
                  </a:cubicBezTo>
                  <a:cubicBezTo>
                    <a:pt x="20806" y="14888"/>
                    <a:pt x="20770" y="14804"/>
                    <a:pt x="20744" y="14742"/>
                  </a:cubicBezTo>
                  <a:cubicBezTo>
                    <a:pt x="20706" y="14652"/>
                    <a:pt x="20669" y="14566"/>
                    <a:pt x="20659" y="14482"/>
                  </a:cubicBezTo>
                  <a:cubicBezTo>
                    <a:pt x="20638" y="14328"/>
                    <a:pt x="20671" y="13953"/>
                    <a:pt x="20682" y="13841"/>
                  </a:cubicBezTo>
                  <a:lnTo>
                    <a:pt x="20607" y="12955"/>
                  </a:lnTo>
                  <a:cubicBezTo>
                    <a:pt x="20611" y="12756"/>
                    <a:pt x="20621" y="12259"/>
                    <a:pt x="20607" y="12093"/>
                  </a:cubicBezTo>
                  <a:cubicBezTo>
                    <a:pt x="20604" y="12059"/>
                    <a:pt x="20589" y="11994"/>
                    <a:pt x="20575" y="11937"/>
                  </a:cubicBezTo>
                  <a:cubicBezTo>
                    <a:pt x="20554" y="11845"/>
                    <a:pt x="20532" y="11750"/>
                    <a:pt x="20530" y="11671"/>
                  </a:cubicBezTo>
                  <a:cubicBezTo>
                    <a:pt x="20527" y="11592"/>
                    <a:pt x="20544" y="11489"/>
                    <a:pt x="20561" y="11390"/>
                  </a:cubicBezTo>
                  <a:cubicBezTo>
                    <a:pt x="20570" y="11334"/>
                    <a:pt x="20579" y="11280"/>
                    <a:pt x="20582" y="11242"/>
                  </a:cubicBezTo>
                  <a:cubicBezTo>
                    <a:pt x="20588" y="11134"/>
                    <a:pt x="20588" y="10915"/>
                    <a:pt x="20582" y="10817"/>
                  </a:cubicBezTo>
                  <a:cubicBezTo>
                    <a:pt x="20566" y="10604"/>
                    <a:pt x="20507" y="10158"/>
                    <a:pt x="20458" y="9942"/>
                  </a:cubicBezTo>
                  <a:cubicBezTo>
                    <a:pt x="20439" y="9854"/>
                    <a:pt x="20411" y="9760"/>
                    <a:pt x="20380" y="9654"/>
                  </a:cubicBezTo>
                  <a:cubicBezTo>
                    <a:pt x="20330" y="9482"/>
                    <a:pt x="20272" y="9288"/>
                    <a:pt x="20222" y="9038"/>
                  </a:cubicBezTo>
                  <a:cubicBezTo>
                    <a:pt x="20156" y="8779"/>
                    <a:pt x="20150" y="8401"/>
                    <a:pt x="20150" y="8385"/>
                  </a:cubicBezTo>
                  <a:cubicBezTo>
                    <a:pt x="20148" y="8102"/>
                    <a:pt x="19934" y="7318"/>
                    <a:pt x="19852" y="7039"/>
                  </a:cubicBezTo>
                  <a:lnTo>
                    <a:pt x="19846" y="7008"/>
                  </a:lnTo>
                  <a:lnTo>
                    <a:pt x="19793" y="6538"/>
                  </a:lnTo>
                  <a:lnTo>
                    <a:pt x="19794" y="6520"/>
                  </a:lnTo>
                  <a:cubicBezTo>
                    <a:pt x="19806" y="6353"/>
                    <a:pt x="19833" y="5884"/>
                    <a:pt x="19820" y="5729"/>
                  </a:cubicBezTo>
                  <a:cubicBezTo>
                    <a:pt x="19819" y="5717"/>
                    <a:pt x="19808" y="5676"/>
                    <a:pt x="19801" y="5648"/>
                  </a:cubicBezTo>
                  <a:cubicBezTo>
                    <a:pt x="19786" y="5590"/>
                    <a:pt x="19771" y="5530"/>
                    <a:pt x="19769" y="5474"/>
                  </a:cubicBezTo>
                  <a:cubicBezTo>
                    <a:pt x="19766" y="5398"/>
                    <a:pt x="19781" y="5308"/>
                    <a:pt x="19798" y="5212"/>
                  </a:cubicBezTo>
                  <a:cubicBezTo>
                    <a:pt x="19808" y="5153"/>
                    <a:pt x="19819" y="5087"/>
                    <a:pt x="19820" y="5053"/>
                  </a:cubicBezTo>
                  <a:cubicBezTo>
                    <a:pt x="19821" y="4975"/>
                    <a:pt x="19802" y="4841"/>
                    <a:pt x="19784" y="4712"/>
                  </a:cubicBezTo>
                  <a:cubicBezTo>
                    <a:pt x="19761" y="4545"/>
                    <a:pt x="19738" y="4388"/>
                    <a:pt x="19744" y="4268"/>
                  </a:cubicBezTo>
                  <a:cubicBezTo>
                    <a:pt x="19748" y="4149"/>
                    <a:pt x="19784" y="4004"/>
                    <a:pt x="19822" y="3852"/>
                  </a:cubicBezTo>
                  <a:cubicBezTo>
                    <a:pt x="19857" y="3710"/>
                    <a:pt x="19898" y="3549"/>
                    <a:pt x="19895" y="3460"/>
                  </a:cubicBezTo>
                  <a:cubicBezTo>
                    <a:pt x="19893" y="3412"/>
                    <a:pt x="19845" y="3232"/>
                    <a:pt x="19803" y="3101"/>
                  </a:cubicBezTo>
                  <a:lnTo>
                    <a:pt x="19796" y="3072"/>
                  </a:lnTo>
                  <a:lnTo>
                    <a:pt x="19618" y="1840"/>
                  </a:lnTo>
                  <a:lnTo>
                    <a:pt x="19515" y="1484"/>
                  </a:lnTo>
                  <a:lnTo>
                    <a:pt x="19520" y="1398"/>
                  </a:lnTo>
                  <a:lnTo>
                    <a:pt x="19530" y="1360"/>
                  </a:lnTo>
                  <a:lnTo>
                    <a:pt x="17203" y="1360"/>
                  </a:lnTo>
                  <a:lnTo>
                    <a:pt x="11693" y="1155"/>
                  </a:lnTo>
                  <a:lnTo>
                    <a:pt x="5244" y="704"/>
                  </a:lnTo>
                  <a:lnTo>
                    <a:pt x="1032" y="260"/>
                  </a:lnTo>
                  <a:lnTo>
                    <a:pt x="1032" y="294"/>
                  </a:lnTo>
                  <a:cubicBezTo>
                    <a:pt x="1032" y="294"/>
                    <a:pt x="169" y="20157"/>
                    <a:pt x="169" y="20157"/>
                  </a:cubicBezTo>
                  <a:close/>
                  <a:moveTo>
                    <a:pt x="21599" y="21599"/>
                  </a:moveTo>
                  <a:lnTo>
                    <a:pt x="16163" y="21559"/>
                  </a:lnTo>
                  <a:lnTo>
                    <a:pt x="10880" y="21353"/>
                  </a:lnTo>
                  <a:lnTo>
                    <a:pt x="5192" y="20943"/>
                  </a:lnTo>
                  <a:cubicBezTo>
                    <a:pt x="5155" y="20941"/>
                    <a:pt x="1436" y="20707"/>
                    <a:pt x="212" y="20421"/>
                  </a:cubicBezTo>
                  <a:cubicBezTo>
                    <a:pt x="176" y="20413"/>
                    <a:pt x="65" y="20367"/>
                    <a:pt x="65" y="20367"/>
                  </a:cubicBezTo>
                  <a:lnTo>
                    <a:pt x="0" y="20339"/>
                  </a:lnTo>
                  <a:lnTo>
                    <a:pt x="30" y="20006"/>
                  </a:lnTo>
                  <a:lnTo>
                    <a:pt x="881" y="285"/>
                  </a:lnTo>
                  <a:lnTo>
                    <a:pt x="881" y="0"/>
                  </a:lnTo>
                  <a:lnTo>
                    <a:pt x="5252" y="460"/>
                  </a:lnTo>
                  <a:lnTo>
                    <a:pt x="11698" y="911"/>
                  </a:lnTo>
                  <a:lnTo>
                    <a:pt x="17205" y="1116"/>
                  </a:lnTo>
                  <a:lnTo>
                    <a:pt x="19753" y="1116"/>
                  </a:lnTo>
                  <a:lnTo>
                    <a:pt x="19667" y="1461"/>
                  </a:lnTo>
                  <a:lnTo>
                    <a:pt x="19759" y="1758"/>
                  </a:lnTo>
                  <a:lnTo>
                    <a:pt x="19941" y="3001"/>
                  </a:lnTo>
                  <a:cubicBezTo>
                    <a:pt x="19970" y="3091"/>
                    <a:pt x="20042" y="3328"/>
                    <a:pt x="20046" y="3449"/>
                  </a:cubicBezTo>
                  <a:cubicBezTo>
                    <a:pt x="20050" y="3590"/>
                    <a:pt x="20007" y="3762"/>
                    <a:pt x="19962" y="3943"/>
                  </a:cubicBezTo>
                  <a:cubicBezTo>
                    <a:pt x="19931" y="4071"/>
                    <a:pt x="19898" y="4204"/>
                    <a:pt x="19895" y="4284"/>
                  </a:cubicBezTo>
                  <a:cubicBezTo>
                    <a:pt x="19891" y="4369"/>
                    <a:pt x="19912" y="4523"/>
                    <a:pt x="19931" y="4658"/>
                  </a:cubicBezTo>
                  <a:cubicBezTo>
                    <a:pt x="19952" y="4808"/>
                    <a:pt x="19972" y="4949"/>
                    <a:pt x="19971" y="5059"/>
                  </a:cubicBezTo>
                  <a:cubicBezTo>
                    <a:pt x="19970" y="5123"/>
                    <a:pt x="19957" y="5198"/>
                    <a:pt x="19943" y="5278"/>
                  </a:cubicBezTo>
                  <a:cubicBezTo>
                    <a:pt x="19933" y="5339"/>
                    <a:pt x="19918" y="5423"/>
                    <a:pt x="19919" y="5458"/>
                  </a:cubicBezTo>
                  <a:cubicBezTo>
                    <a:pt x="19921" y="5476"/>
                    <a:pt x="19933" y="5525"/>
                    <a:pt x="19941" y="5554"/>
                  </a:cubicBezTo>
                  <a:cubicBezTo>
                    <a:pt x="19954" y="5603"/>
                    <a:pt x="19966" y="5650"/>
                    <a:pt x="19970" y="5694"/>
                  </a:cubicBezTo>
                  <a:cubicBezTo>
                    <a:pt x="19987" y="5896"/>
                    <a:pt x="19954" y="6412"/>
                    <a:pt x="19946" y="6530"/>
                  </a:cubicBezTo>
                  <a:lnTo>
                    <a:pt x="19993" y="6949"/>
                  </a:lnTo>
                  <a:cubicBezTo>
                    <a:pt x="20040" y="7109"/>
                    <a:pt x="20299" y="8008"/>
                    <a:pt x="20301" y="8381"/>
                  </a:cubicBezTo>
                  <a:cubicBezTo>
                    <a:pt x="20301" y="8383"/>
                    <a:pt x="20307" y="8729"/>
                    <a:pt x="20363" y="8954"/>
                  </a:cubicBezTo>
                  <a:cubicBezTo>
                    <a:pt x="20413" y="9197"/>
                    <a:pt x="20468" y="9384"/>
                    <a:pt x="20516" y="9549"/>
                  </a:cubicBezTo>
                  <a:cubicBezTo>
                    <a:pt x="20550" y="9663"/>
                    <a:pt x="20579" y="9764"/>
                    <a:pt x="20601" y="9859"/>
                  </a:cubicBezTo>
                  <a:cubicBezTo>
                    <a:pt x="20653" y="10096"/>
                    <a:pt x="20715" y="10562"/>
                    <a:pt x="20732" y="10790"/>
                  </a:cubicBezTo>
                  <a:cubicBezTo>
                    <a:pt x="20740" y="10917"/>
                    <a:pt x="20738" y="11154"/>
                    <a:pt x="20732" y="11266"/>
                  </a:cubicBezTo>
                  <a:cubicBezTo>
                    <a:pt x="20729" y="11316"/>
                    <a:pt x="20718" y="11383"/>
                    <a:pt x="20707" y="11453"/>
                  </a:cubicBezTo>
                  <a:cubicBezTo>
                    <a:pt x="20695" y="11522"/>
                    <a:pt x="20679" y="11617"/>
                    <a:pt x="20681" y="11659"/>
                  </a:cubicBezTo>
                  <a:cubicBezTo>
                    <a:pt x="20682" y="11699"/>
                    <a:pt x="20701" y="11783"/>
                    <a:pt x="20717" y="11850"/>
                  </a:cubicBezTo>
                  <a:cubicBezTo>
                    <a:pt x="20734" y="11926"/>
                    <a:pt x="20751" y="11997"/>
                    <a:pt x="20756" y="12058"/>
                  </a:cubicBezTo>
                  <a:cubicBezTo>
                    <a:pt x="20776" y="12282"/>
                    <a:pt x="20758" y="12917"/>
                    <a:pt x="20757" y="12944"/>
                  </a:cubicBezTo>
                  <a:lnTo>
                    <a:pt x="20834" y="13843"/>
                  </a:lnTo>
                  <a:lnTo>
                    <a:pt x="20833" y="13861"/>
                  </a:lnTo>
                  <a:cubicBezTo>
                    <a:pt x="20815" y="14045"/>
                    <a:pt x="20794" y="14343"/>
                    <a:pt x="20806" y="14431"/>
                  </a:cubicBezTo>
                  <a:cubicBezTo>
                    <a:pt x="20811" y="14469"/>
                    <a:pt x="20843" y="14544"/>
                    <a:pt x="20869" y="14605"/>
                  </a:cubicBezTo>
                  <a:cubicBezTo>
                    <a:pt x="20911" y="14703"/>
                    <a:pt x="20951" y="14797"/>
                    <a:pt x="20959" y="14892"/>
                  </a:cubicBezTo>
                  <a:cubicBezTo>
                    <a:pt x="20968" y="14979"/>
                    <a:pt x="20949" y="15090"/>
                    <a:pt x="20929" y="15197"/>
                  </a:cubicBezTo>
                  <a:cubicBezTo>
                    <a:pt x="20920" y="15248"/>
                    <a:pt x="20911" y="15296"/>
                    <a:pt x="20909" y="15331"/>
                  </a:cubicBezTo>
                  <a:cubicBezTo>
                    <a:pt x="20891" y="15680"/>
                    <a:pt x="20926" y="16689"/>
                    <a:pt x="20933" y="16881"/>
                  </a:cubicBezTo>
                  <a:cubicBezTo>
                    <a:pt x="20972" y="16979"/>
                    <a:pt x="21054" y="17198"/>
                    <a:pt x="21061" y="17319"/>
                  </a:cubicBezTo>
                  <a:cubicBezTo>
                    <a:pt x="21092" y="17782"/>
                    <a:pt x="21193" y="18030"/>
                    <a:pt x="21291" y="18271"/>
                  </a:cubicBezTo>
                  <a:cubicBezTo>
                    <a:pt x="21425" y="18599"/>
                    <a:pt x="21563" y="18939"/>
                    <a:pt x="21494" y="19750"/>
                  </a:cubicBezTo>
                  <a:cubicBezTo>
                    <a:pt x="21507" y="19862"/>
                    <a:pt x="21566" y="20406"/>
                    <a:pt x="21570" y="20612"/>
                  </a:cubicBezTo>
                  <a:cubicBezTo>
                    <a:pt x="21571" y="20715"/>
                    <a:pt x="21580" y="21020"/>
                    <a:pt x="21580" y="21020"/>
                  </a:cubicBezTo>
                  <a:cubicBezTo>
                    <a:pt x="21580" y="21020"/>
                    <a:pt x="21599" y="21599"/>
                    <a:pt x="2159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7" name="AutoShape 7"/>
            <p:cNvSpPr>
              <a:spLocks/>
            </p:cNvSpPr>
            <p:nvPr/>
          </p:nvSpPr>
          <p:spPr bwMode="auto">
            <a:xfrm>
              <a:off x="4562127" y="1520946"/>
              <a:ext cx="1633413" cy="1070060"/>
            </a:xfrm>
            <a:custGeom>
              <a:avLst/>
              <a:gdLst>
                <a:gd name="T0" fmla="*/ 816707 w 21572"/>
                <a:gd name="T1" fmla="*/ 535030 h 21554"/>
                <a:gd name="T2" fmla="*/ 816707 w 21572"/>
                <a:gd name="T3" fmla="*/ 535030 h 21554"/>
                <a:gd name="T4" fmla="*/ 816707 w 21572"/>
                <a:gd name="T5" fmla="*/ 535030 h 21554"/>
                <a:gd name="T6" fmla="*/ 816707 w 21572"/>
                <a:gd name="T7" fmla="*/ 535030 h 215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54">
                  <a:moveTo>
                    <a:pt x="0" y="17493"/>
                  </a:moveTo>
                  <a:lnTo>
                    <a:pt x="554" y="5585"/>
                  </a:lnTo>
                  <a:lnTo>
                    <a:pt x="674" y="5181"/>
                  </a:lnTo>
                  <a:lnTo>
                    <a:pt x="892" y="0"/>
                  </a:lnTo>
                  <a:lnTo>
                    <a:pt x="5736" y="478"/>
                  </a:lnTo>
                  <a:lnTo>
                    <a:pt x="11135" y="845"/>
                  </a:lnTo>
                  <a:lnTo>
                    <a:pt x="16148" y="1029"/>
                  </a:lnTo>
                  <a:lnTo>
                    <a:pt x="21234" y="1065"/>
                  </a:lnTo>
                  <a:cubicBezTo>
                    <a:pt x="21234" y="1065"/>
                    <a:pt x="21173" y="1651"/>
                    <a:pt x="21123" y="1836"/>
                  </a:cubicBezTo>
                  <a:cubicBezTo>
                    <a:pt x="21095" y="1944"/>
                    <a:pt x="20997" y="2158"/>
                    <a:pt x="20946" y="2241"/>
                  </a:cubicBezTo>
                  <a:cubicBezTo>
                    <a:pt x="20896" y="2319"/>
                    <a:pt x="20759" y="2396"/>
                    <a:pt x="20704" y="2462"/>
                  </a:cubicBezTo>
                  <a:cubicBezTo>
                    <a:pt x="20636" y="2542"/>
                    <a:pt x="20509" y="2720"/>
                    <a:pt x="20462" y="2830"/>
                  </a:cubicBezTo>
                  <a:cubicBezTo>
                    <a:pt x="20435" y="2896"/>
                    <a:pt x="20377" y="3047"/>
                    <a:pt x="20390" y="3124"/>
                  </a:cubicBezTo>
                  <a:cubicBezTo>
                    <a:pt x="20411" y="3239"/>
                    <a:pt x="20575" y="3353"/>
                    <a:pt x="20618" y="3454"/>
                  </a:cubicBezTo>
                  <a:cubicBezTo>
                    <a:pt x="20692" y="3637"/>
                    <a:pt x="20755" y="4096"/>
                    <a:pt x="20872" y="4226"/>
                  </a:cubicBezTo>
                  <a:cubicBezTo>
                    <a:pt x="20922" y="4281"/>
                    <a:pt x="21057" y="4265"/>
                    <a:pt x="21114" y="4300"/>
                  </a:cubicBezTo>
                  <a:cubicBezTo>
                    <a:pt x="21180" y="4338"/>
                    <a:pt x="21304" y="4446"/>
                    <a:pt x="21355" y="4520"/>
                  </a:cubicBezTo>
                  <a:cubicBezTo>
                    <a:pt x="21408" y="4596"/>
                    <a:pt x="21523" y="4887"/>
                    <a:pt x="21523" y="4887"/>
                  </a:cubicBezTo>
                  <a:lnTo>
                    <a:pt x="21572" y="15619"/>
                  </a:lnTo>
                  <a:lnTo>
                    <a:pt x="21138" y="15619"/>
                  </a:lnTo>
                  <a:lnTo>
                    <a:pt x="21210" y="16060"/>
                  </a:lnTo>
                  <a:cubicBezTo>
                    <a:pt x="21210" y="16060"/>
                    <a:pt x="21339" y="16323"/>
                    <a:pt x="21355" y="16427"/>
                  </a:cubicBezTo>
                  <a:cubicBezTo>
                    <a:pt x="21369" y="16526"/>
                    <a:pt x="21370" y="16750"/>
                    <a:pt x="21331" y="16831"/>
                  </a:cubicBezTo>
                  <a:cubicBezTo>
                    <a:pt x="21311" y="16871"/>
                    <a:pt x="21224" y="16861"/>
                    <a:pt x="21210" y="16905"/>
                  </a:cubicBezTo>
                  <a:cubicBezTo>
                    <a:pt x="21180" y="16999"/>
                    <a:pt x="21283" y="17309"/>
                    <a:pt x="21283" y="17309"/>
                  </a:cubicBezTo>
                  <a:cubicBezTo>
                    <a:pt x="21283" y="17309"/>
                    <a:pt x="21511" y="17552"/>
                    <a:pt x="21548" y="17676"/>
                  </a:cubicBezTo>
                  <a:cubicBezTo>
                    <a:pt x="21572" y="17760"/>
                    <a:pt x="21564" y="17956"/>
                    <a:pt x="21548" y="18044"/>
                  </a:cubicBezTo>
                  <a:cubicBezTo>
                    <a:pt x="21528" y="18148"/>
                    <a:pt x="21419" y="18308"/>
                    <a:pt x="21403" y="18412"/>
                  </a:cubicBezTo>
                  <a:cubicBezTo>
                    <a:pt x="21388" y="18510"/>
                    <a:pt x="21435" y="18716"/>
                    <a:pt x="21427" y="18816"/>
                  </a:cubicBezTo>
                  <a:cubicBezTo>
                    <a:pt x="21411" y="19009"/>
                    <a:pt x="21335" y="19397"/>
                    <a:pt x="21258" y="19551"/>
                  </a:cubicBezTo>
                  <a:cubicBezTo>
                    <a:pt x="21245" y="19577"/>
                    <a:pt x="21200" y="19599"/>
                    <a:pt x="21186" y="19625"/>
                  </a:cubicBezTo>
                  <a:cubicBezTo>
                    <a:pt x="21141" y="19702"/>
                    <a:pt x="21072" y="19889"/>
                    <a:pt x="21066" y="19991"/>
                  </a:cubicBezTo>
                  <a:cubicBezTo>
                    <a:pt x="21059" y="20096"/>
                    <a:pt x="21102" y="20307"/>
                    <a:pt x="21138" y="20396"/>
                  </a:cubicBezTo>
                  <a:cubicBezTo>
                    <a:pt x="21180" y="20501"/>
                    <a:pt x="21338" y="20620"/>
                    <a:pt x="21379" y="20727"/>
                  </a:cubicBezTo>
                  <a:cubicBezTo>
                    <a:pt x="21447" y="20905"/>
                    <a:pt x="21599" y="21396"/>
                    <a:pt x="21499" y="21535"/>
                  </a:cubicBezTo>
                  <a:cubicBezTo>
                    <a:pt x="21452" y="21600"/>
                    <a:pt x="21313" y="21472"/>
                    <a:pt x="21258" y="21425"/>
                  </a:cubicBezTo>
                  <a:cubicBezTo>
                    <a:pt x="21187" y="21364"/>
                    <a:pt x="21060" y="21198"/>
                    <a:pt x="21017" y="21094"/>
                  </a:cubicBezTo>
                  <a:cubicBezTo>
                    <a:pt x="20979" y="21000"/>
                    <a:pt x="20952" y="20763"/>
                    <a:pt x="20896" y="20690"/>
                  </a:cubicBezTo>
                  <a:cubicBezTo>
                    <a:pt x="20843" y="20620"/>
                    <a:pt x="20691" y="20600"/>
                    <a:pt x="20631" y="20543"/>
                  </a:cubicBezTo>
                  <a:cubicBezTo>
                    <a:pt x="20560" y="20473"/>
                    <a:pt x="20470" y="20220"/>
                    <a:pt x="20390" y="20176"/>
                  </a:cubicBezTo>
                  <a:cubicBezTo>
                    <a:pt x="20334" y="20145"/>
                    <a:pt x="20200" y="20262"/>
                    <a:pt x="20150" y="20212"/>
                  </a:cubicBezTo>
                  <a:cubicBezTo>
                    <a:pt x="20134" y="20196"/>
                    <a:pt x="20138" y="20124"/>
                    <a:pt x="20125" y="20102"/>
                  </a:cubicBezTo>
                  <a:cubicBezTo>
                    <a:pt x="20078" y="20017"/>
                    <a:pt x="19930" y="19947"/>
                    <a:pt x="19861" y="19918"/>
                  </a:cubicBezTo>
                  <a:cubicBezTo>
                    <a:pt x="19801" y="19894"/>
                    <a:pt x="19675" y="19919"/>
                    <a:pt x="19619" y="19882"/>
                  </a:cubicBezTo>
                  <a:cubicBezTo>
                    <a:pt x="19494" y="19798"/>
                    <a:pt x="19340" y="19393"/>
                    <a:pt x="19209" y="19330"/>
                  </a:cubicBezTo>
                  <a:cubicBezTo>
                    <a:pt x="18943" y="19202"/>
                    <a:pt x="18380" y="19521"/>
                    <a:pt x="18101" y="19514"/>
                  </a:cubicBezTo>
                  <a:cubicBezTo>
                    <a:pt x="17974" y="19511"/>
                    <a:pt x="17713" y="19332"/>
                    <a:pt x="17594" y="19404"/>
                  </a:cubicBezTo>
                  <a:cubicBezTo>
                    <a:pt x="17523" y="19447"/>
                    <a:pt x="17464" y="19703"/>
                    <a:pt x="17402" y="19771"/>
                  </a:cubicBezTo>
                  <a:cubicBezTo>
                    <a:pt x="17345" y="19834"/>
                    <a:pt x="17207" y="19926"/>
                    <a:pt x="17137" y="19918"/>
                  </a:cubicBezTo>
                  <a:cubicBezTo>
                    <a:pt x="16836" y="19883"/>
                    <a:pt x="16075" y="19036"/>
                    <a:pt x="16075" y="19036"/>
                  </a:cubicBezTo>
                  <a:lnTo>
                    <a:pt x="15763" y="18558"/>
                  </a:lnTo>
                  <a:lnTo>
                    <a:pt x="12606" y="18485"/>
                  </a:lnTo>
                  <a:lnTo>
                    <a:pt x="7857" y="18228"/>
                  </a:lnTo>
                  <a:lnTo>
                    <a:pt x="2941" y="17824"/>
                  </a:lnTo>
                  <a:lnTo>
                    <a:pt x="0" y="17493"/>
                  </a:lnTo>
                  <a:cubicBezTo>
                    <a:pt x="0" y="17493"/>
                    <a:pt x="0" y="17493"/>
                    <a:pt x="0" y="174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8" name="AutoShape 8"/>
            <p:cNvSpPr>
              <a:spLocks/>
            </p:cNvSpPr>
            <p:nvPr/>
          </p:nvSpPr>
          <p:spPr bwMode="auto">
            <a:xfrm>
              <a:off x="4517680" y="1520946"/>
              <a:ext cx="1644525" cy="1081173"/>
            </a:xfrm>
            <a:custGeom>
              <a:avLst/>
              <a:gdLst>
                <a:gd name="T0" fmla="*/ 822224 w 21539"/>
                <a:gd name="T1" fmla="*/ 540587 h 21600"/>
                <a:gd name="T2" fmla="*/ 822224 w 21539"/>
                <a:gd name="T3" fmla="*/ 540587 h 21600"/>
                <a:gd name="T4" fmla="*/ 822224 w 21539"/>
                <a:gd name="T5" fmla="*/ 540587 h 21600"/>
                <a:gd name="T6" fmla="*/ 822224 w 21539"/>
                <a:gd name="T7" fmla="*/ 540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9" h="21600">
                  <a:moveTo>
                    <a:pt x="20272" y="20012"/>
                  </a:moveTo>
                  <a:cubicBezTo>
                    <a:pt x="20290" y="20012"/>
                    <a:pt x="20306" y="20016"/>
                    <a:pt x="20320" y="20023"/>
                  </a:cubicBezTo>
                  <a:cubicBezTo>
                    <a:pt x="20383" y="20058"/>
                    <a:pt x="20437" y="20160"/>
                    <a:pt x="20489" y="20258"/>
                  </a:cubicBezTo>
                  <a:cubicBezTo>
                    <a:pt x="20518" y="20314"/>
                    <a:pt x="20552" y="20377"/>
                    <a:pt x="20573" y="20398"/>
                  </a:cubicBezTo>
                  <a:cubicBezTo>
                    <a:pt x="20590" y="20414"/>
                    <a:pt x="20635" y="20432"/>
                    <a:pt x="20671" y="20446"/>
                  </a:cubicBezTo>
                  <a:cubicBezTo>
                    <a:pt x="20736" y="20472"/>
                    <a:pt x="20803" y="20499"/>
                    <a:pt x="20844" y="20554"/>
                  </a:cubicBezTo>
                  <a:cubicBezTo>
                    <a:pt x="20891" y="20615"/>
                    <a:pt x="20917" y="20730"/>
                    <a:pt x="20942" y="20841"/>
                  </a:cubicBezTo>
                  <a:cubicBezTo>
                    <a:pt x="20954" y="20895"/>
                    <a:pt x="20967" y="20952"/>
                    <a:pt x="20977" y="20979"/>
                  </a:cubicBezTo>
                  <a:cubicBezTo>
                    <a:pt x="21012" y="21062"/>
                    <a:pt x="21129" y="21217"/>
                    <a:pt x="21191" y="21270"/>
                  </a:cubicBezTo>
                  <a:cubicBezTo>
                    <a:pt x="21237" y="21309"/>
                    <a:pt x="21323" y="21383"/>
                    <a:pt x="21359" y="21383"/>
                  </a:cubicBezTo>
                  <a:lnTo>
                    <a:pt x="21359" y="21491"/>
                  </a:lnTo>
                  <a:lnTo>
                    <a:pt x="21361" y="21383"/>
                  </a:lnTo>
                  <a:cubicBezTo>
                    <a:pt x="21383" y="21344"/>
                    <a:pt x="21329" y="21026"/>
                    <a:pt x="21215" y="20726"/>
                  </a:cubicBezTo>
                  <a:cubicBezTo>
                    <a:pt x="21202" y="20692"/>
                    <a:pt x="21153" y="20637"/>
                    <a:pt x="21113" y="20593"/>
                  </a:cubicBezTo>
                  <a:cubicBezTo>
                    <a:pt x="21057" y="20530"/>
                    <a:pt x="21004" y="20470"/>
                    <a:pt x="20976" y="20400"/>
                  </a:cubicBezTo>
                  <a:cubicBezTo>
                    <a:pt x="20938" y="20306"/>
                    <a:pt x="20886" y="20071"/>
                    <a:pt x="20895" y="19932"/>
                  </a:cubicBezTo>
                  <a:cubicBezTo>
                    <a:pt x="20903" y="19793"/>
                    <a:pt x="20987" y="19585"/>
                    <a:pt x="21031" y="19507"/>
                  </a:cubicBezTo>
                  <a:cubicBezTo>
                    <a:pt x="21046" y="19481"/>
                    <a:pt x="21067" y="19463"/>
                    <a:pt x="21086" y="19447"/>
                  </a:cubicBezTo>
                  <a:cubicBezTo>
                    <a:pt x="21094" y="19441"/>
                    <a:pt x="21101" y="19436"/>
                    <a:pt x="21106" y="19430"/>
                  </a:cubicBezTo>
                  <a:cubicBezTo>
                    <a:pt x="21167" y="19306"/>
                    <a:pt x="21239" y="18937"/>
                    <a:pt x="21253" y="18764"/>
                  </a:cubicBezTo>
                  <a:cubicBezTo>
                    <a:pt x="21256" y="18733"/>
                    <a:pt x="21248" y="18665"/>
                    <a:pt x="21241" y="18610"/>
                  </a:cubicBezTo>
                  <a:cubicBezTo>
                    <a:pt x="21230" y="18515"/>
                    <a:pt x="21219" y="18425"/>
                    <a:pt x="21231" y="18351"/>
                  </a:cubicBezTo>
                  <a:cubicBezTo>
                    <a:pt x="21242" y="18276"/>
                    <a:pt x="21278" y="18202"/>
                    <a:pt x="21316" y="18123"/>
                  </a:cubicBezTo>
                  <a:cubicBezTo>
                    <a:pt x="21340" y="18073"/>
                    <a:pt x="21369" y="18012"/>
                    <a:pt x="21375" y="17981"/>
                  </a:cubicBezTo>
                  <a:cubicBezTo>
                    <a:pt x="21390" y="17898"/>
                    <a:pt x="21392" y="17737"/>
                    <a:pt x="21378" y="17689"/>
                  </a:cubicBezTo>
                  <a:cubicBezTo>
                    <a:pt x="21361" y="17634"/>
                    <a:pt x="21241" y="17479"/>
                    <a:pt x="21140" y="17371"/>
                  </a:cubicBezTo>
                  <a:lnTo>
                    <a:pt x="21117" y="17331"/>
                  </a:lnTo>
                  <a:cubicBezTo>
                    <a:pt x="21063" y="17168"/>
                    <a:pt x="21007" y="16950"/>
                    <a:pt x="21045" y="16833"/>
                  </a:cubicBezTo>
                  <a:cubicBezTo>
                    <a:pt x="21067" y="16763"/>
                    <a:pt x="21118" y="16747"/>
                    <a:pt x="21156" y="16736"/>
                  </a:cubicBezTo>
                  <a:cubicBezTo>
                    <a:pt x="21165" y="16733"/>
                    <a:pt x="21180" y="16728"/>
                    <a:pt x="21184" y="16725"/>
                  </a:cubicBezTo>
                  <a:cubicBezTo>
                    <a:pt x="21190" y="16704"/>
                    <a:pt x="21197" y="16526"/>
                    <a:pt x="21183" y="16431"/>
                  </a:cubicBezTo>
                  <a:cubicBezTo>
                    <a:pt x="21175" y="16383"/>
                    <a:pt x="21109" y="16225"/>
                    <a:pt x="21052" y="16108"/>
                  </a:cubicBezTo>
                  <a:lnTo>
                    <a:pt x="21040" y="16069"/>
                  </a:lnTo>
                  <a:lnTo>
                    <a:pt x="20946" y="15497"/>
                  </a:lnTo>
                  <a:lnTo>
                    <a:pt x="21396" y="15497"/>
                  </a:lnTo>
                  <a:lnTo>
                    <a:pt x="21348" y="4993"/>
                  </a:lnTo>
                  <a:cubicBezTo>
                    <a:pt x="21302" y="4878"/>
                    <a:pt x="21232" y="4719"/>
                    <a:pt x="21203" y="4677"/>
                  </a:cubicBezTo>
                  <a:cubicBezTo>
                    <a:pt x="21161" y="4617"/>
                    <a:pt x="21046" y="4515"/>
                    <a:pt x="20988" y="4481"/>
                  </a:cubicBezTo>
                  <a:cubicBezTo>
                    <a:pt x="20972" y="4472"/>
                    <a:pt x="20935" y="4466"/>
                    <a:pt x="20904" y="4462"/>
                  </a:cubicBezTo>
                  <a:cubicBezTo>
                    <a:pt x="20841" y="4452"/>
                    <a:pt x="20776" y="4443"/>
                    <a:pt x="20732" y="4395"/>
                  </a:cubicBezTo>
                  <a:cubicBezTo>
                    <a:pt x="20641" y="4294"/>
                    <a:pt x="20587" y="4075"/>
                    <a:pt x="20535" y="3863"/>
                  </a:cubicBezTo>
                  <a:cubicBezTo>
                    <a:pt x="20509" y="3757"/>
                    <a:pt x="20484" y="3657"/>
                    <a:pt x="20461" y="3599"/>
                  </a:cubicBezTo>
                  <a:cubicBezTo>
                    <a:pt x="20450" y="3573"/>
                    <a:pt x="20410" y="3528"/>
                    <a:pt x="20378" y="3492"/>
                  </a:cubicBezTo>
                  <a:cubicBezTo>
                    <a:pt x="20313" y="3418"/>
                    <a:pt x="20246" y="3343"/>
                    <a:pt x="20227" y="3243"/>
                  </a:cubicBezTo>
                  <a:cubicBezTo>
                    <a:pt x="20212" y="3154"/>
                    <a:pt x="20236" y="3037"/>
                    <a:pt x="20306" y="2864"/>
                  </a:cubicBezTo>
                  <a:cubicBezTo>
                    <a:pt x="20364" y="2732"/>
                    <a:pt x="20502" y="2544"/>
                    <a:pt x="20564" y="2471"/>
                  </a:cubicBezTo>
                  <a:cubicBezTo>
                    <a:pt x="20592" y="2437"/>
                    <a:pt x="20634" y="2404"/>
                    <a:pt x="20678" y="2369"/>
                  </a:cubicBezTo>
                  <a:cubicBezTo>
                    <a:pt x="20722" y="2335"/>
                    <a:pt x="20776" y="2293"/>
                    <a:pt x="20795" y="2262"/>
                  </a:cubicBezTo>
                  <a:cubicBezTo>
                    <a:pt x="20841" y="2188"/>
                    <a:pt x="20933" y="1985"/>
                    <a:pt x="20957" y="1896"/>
                  </a:cubicBezTo>
                  <a:cubicBezTo>
                    <a:pt x="20987" y="1783"/>
                    <a:pt x="21026" y="1478"/>
                    <a:pt x="21048" y="1279"/>
                  </a:cubicBezTo>
                  <a:lnTo>
                    <a:pt x="16088" y="1244"/>
                  </a:lnTo>
                  <a:lnTo>
                    <a:pt x="11116" y="1062"/>
                  </a:lnTo>
                  <a:lnTo>
                    <a:pt x="5760" y="697"/>
                  </a:lnTo>
                  <a:lnTo>
                    <a:pt x="1027" y="230"/>
                  </a:lnTo>
                  <a:lnTo>
                    <a:pt x="809" y="5298"/>
                  </a:lnTo>
                  <a:lnTo>
                    <a:pt x="696" y="5682"/>
                  </a:lnTo>
                  <a:lnTo>
                    <a:pt x="151" y="17364"/>
                  </a:lnTo>
                  <a:lnTo>
                    <a:pt x="2997" y="17684"/>
                  </a:lnTo>
                  <a:lnTo>
                    <a:pt x="7871" y="18085"/>
                  </a:lnTo>
                  <a:lnTo>
                    <a:pt x="12579" y="18340"/>
                  </a:lnTo>
                  <a:lnTo>
                    <a:pt x="15737" y="18414"/>
                  </a:lnTo>
                  <a:lnTo>
                    <a:pt x="16067" y="18919"/>
                  </a:lnTo>
                  <a:cubicBezTo>
                    <a:pt x="16264" y="19136"/>
                    <a:pt x="16846" y="19735"/>
                    <a:pt x="17075" y="19762"/>
                  </a:cubicBezTo>
                  <a:cubicBezTo>
                    <a:pt x="17075" y="19762"/>
                    <a:pt x="17075" y="19762"/>
                    <a:pt x="17075" y="19762"/>
                  </a:cubicBezTo>
                  <a:cubicBezTo>
                    <a:pt x="17129" y="19762"/>
                    <a:pt x="17241" y="19691"/>
                    <a:pt x="17290" y="19636"/>
                  </a:cubicBezTo>
                  <a:cubicBezTo>
                    <a:pt x="17307" y="19618"/>
                    <a:pt x="17334" y="19551"/>
                    <a:pt x="17353" y="19501"/>
                  </a:cubicBezTo>
                  <a:cubicBezTo>
                    <a:pt x="17394" y="19400"/>
                    <a:pt x="17435" y="19296"/>
                    <a:pt x="17496" y="19259"/>
                  </a:cubicBezTo>
                  <a:cubicBezTo>
                    <a:pt x="17582" y="19207"/>
                    <a:pt x="17721" y="19255"/>
                    <a:pt x="17852" y="19306"/>
                  </a:cubicBezTo>
                  <a:cubicBezTo>
                    <a:pt x="17918" y="19332"/>
                    <a:pt x="17986" y="19359"/>
                    <a:pt x="18026" y="19360"/>
                  </a:cubicBezTo>
                  <a:cubicBezTo>
                    <a:pt x="18139" y="19360"/>
                    <a:pt x="18287" y="19313"/>
                    <a:pt x="18444" y="19264"/>
                  </a:cubicBezTo>
                  <a:cubicBezTo>
                    <a:pt x="18706" y="19182"/>
                    <a:pt x="18986" y="19105"/>
                    <a:pt x="19146" y="19183"/>
                  </a:cubicBezTo>
                  <a:cubicBezTo>
                    <a:pt x="19233" y="19225"/>
                    <a:pt x="19311" y="19358"/>
                    <a:pt x="19394" y="19499"/>
                  </a:cubicBezTo>
                  <a:cubicBezTo>
                    <a:pt x="19451" y="19595"/>
                    <a:pt x="19515" y="19704"/>
                    <a:pt x="19560" y="19734"/>
                  </a:cubicBezTo>
                  <a:cubicBezTo>
                    <a:pt x="19577" y="19746"/>
                    <a:pt x="19629" y="19747"/>
                    <a:pt x="19666" y="19749"/>
                  </a:cubicBezTo>
                  <a:cubicBezTo>
                    <a:pt x="19712" y="19750"/>
                    <a:pt x="19754" y="19751"/>
                    <a:pt x="19788" y="19765"/>
                  </a:cubicBezTo>
                  <a:cubicBezTo>
                    <a:pt x="19894" y="19809"/>
                    <a:pt x="20032" y="19882"/>
                    <a:pt x="20087" y="19982"/>
                  </a:cubicBezTo>
                  <a:cubicBezTo>
                    <a:pt x="20101" y="20006"/>
                    <a:pt x="20107" y="20037"/>
                    <a:pt x="20111" y="20064"/>
                  </a:cubicBezTo>
                  <a:cubicBezTo>
                    <a:pt x="20125" y="20058"/>
                    <a:pt x="20146" y="20050"/>
                    <a:pt x="20165" y="20042"/>
                  </a:cubicBezTo>
                  <a:cubicBezTo>
                    <a:pt x="20201" y="20027"/>
                    <a:pt x="20238" y="20012"/>
                    <a:pt x="20272" y="20012"/>
                  </a:cubicBezTo>
                  <a:close/>
                  <a:moveTo>
                    <a:pt x="21359" y="21600"/>
                  </a:moveTo>
                  <a:cubicBezTo>
                    <a:pt x="21291" y="21600"/>
                    <a:pt x="21211" y="21536"/>
                    <a:pt x="21134" y="21470"/>
                  </a:cubicBezTo>
                  <a:cubicBezTo>
                    <a:pt x="21041" y="21390"/>
                    <a:pt x="20906" y="21212"/>
                    <a:pt x="20857" y="21094"/>
                  </a:cubicBezTo>
                  <a:cubicBezTo>
                    <a:pt x="20837" y="21046"/>
                    <a:pt x="20823" y="20980"/>
                    <a:pt x="20807" y="20911"/>
                  </a:cubicBezTo>
                  <a:cubicBezTo>
                    <a:pt x="20793" y="20848"/>
                    <a:pt x="20769" y="20742"/>
                    <a:pt x="20751" y="20718"/>
                  </a:cubicBezTo>
                  <a:cubicBezTo>
                    <a:pt x="20734" y="20696"/>
                    <a:pt x="20674" y="20672"/>
                    <a:pt x="20635" y="20656"/>
                  </a:cubicBezTo>
                  <a:cubicBezTo>
                    <a:pt x="20582" y="20635"/>
                    <a:pt x="20533" y="20616"/>
                    <a:pt x="20497" y="20581"/>
                  </a:cubicBezTo>
                  <a:cubicBezTo>
                    <a:pt x="20455" y="20541"/>
                    <a:pt x="20418" y="20470"/>
                    <a:pt x="20378" y="20394"/>
                  </a:cubicBezTo>
                  <a:cubicBezTo>
                    <a:pt x="20346" y="20334"/>
                    <a:pt x="20297" y="20242"/>
                    <a:pt x="20272" y="20228"/>
                  </a:cubicBezTo>
                  <a:cubicBezTo>
                    <a:pt x="20257" y="20229"/>
                    <a:pt x="20228" y="20241"/>
                    <a:pt x="20202" y="20251"/>
                  </a:cubicBezTo>
                  <a:cubicBezTo>
                    <a:pt x="20135" y="20279"/>
                    <a:pt x="20063" y="20297"/>
                    <a:pt x="20018" y="20251"/>
                  </a:cubicBezTo>
                  <a:cubicBezTo>
                    <a:pt x="19984" y="20218"/>
                    <a:pt x="19977" y="20160"/>
                    <a:pt x="19973" y="20123"/>
                  </a:cubicBezTo>
                  <a:cubicBezTo>
                    <a:pt x="19960" y="20089"/>
                    <a:pt x="19881" y="20028"/>
                    <a:pt x="19752" y="19974"/>
                  </a:cubicBezTo>
                  <a:cubicBezTo>
                    <a:pt x="19734" y="19968"/>
                    <a:pt x="19697" y="19966"/>
                    <a:pt x="19664" y="19965"/>
                  </a:cubicBezTo>
                  <a:cubicBezTo>
                    <a:pt x="19606" y="19964"/>
                    <a:pt x="19547" y="19962"/>
                    <a:pt x="19503" y="19933"/>
                  </a:cubicBezTo>
                  <a:cubicBezTo>
                    <a:pt x="19430" y="19885"/>
                    <a:pt x="19361" y="19768"/>
                    <a:pt x="19288" y="19644"/>
                  </a:cubicBezTo>
                  <a:cubicBezTo>
                    <a:pt x="19225" y="19536"/>
                    <a:pt x="19153" y="19414"/>
                    <a:pt x="19103" y="19390"/>
                  </a:cubicBezTo>
                  <a:cubicBezTo>
                    <a:pt x="18977" y="19330"/>
                    <a:pt x="18713" y="19401"/>
                    <a:pt x="18472" y="19477"/>
                  </a:cubicBezTo>
                  <a:cubicBezTo>
                    <a:pt x="18308" y="19528"/>
                    <a:pt x="18153" y="19577"/>
                    <a:pt x="18035" y="19577"/>
                  </a:cubicBezTo>
                  <a:cubicBezTo>
                    <a:pt x="17967" y="19576"/>
                    <a:pt x="17894" y="19547"/>
                    <a:pt x="17816" y="19516"/>
                  </a:cubicBezTo>
                  <a:cubicBezTo>
                    <a:pt x="17736" y="19485"/>
                    <a:pt x="17653" y="19452"/>
                    <a:pt x="17592" y="19452"/>
                  </a:cubicBezTo>
                  <a:cubicBezTo>
                    <a:pt x="17569" y="19452"/>
                    <a:pt x="17556" y="19457"/>
                    <a:pt x="17549" y="19461"/>
                  </a:cubicBezTo>
                  <a:cubicBezTo>
                    <a:pt x="17531" y="19474"/>
                    <a:pt x="17495" y="19565"/>
                    <a:pt x="17475" y="19614"/>
                  </a:cubicBezTo>
                  <a:cubicBezTo>
                    <a:pt x="17443" y="19693"/>
                    <a:pt x="17413" y="19769"/>
                    <a:pt x="17373" y="19812"/>
                  </a:cubicBezTo>
                  <a:cubicBezTo>
                    <a:pt x="17312" y="19880"/>
                    <a:pt x="17171" y="19979"/>
                    <a:pt x="17078" y="19979"/>
                  </a:cubicBezTo>
                  <a:cubicBezTo>
                    <a:pt x="16754" y="19942"/>
                    <a:pt x="16054" y="19171"/>
                    <a:pt x="15975" y="19083"/>
                  </a:cubicBezTo>
                  <a:lnTo>
                    <a:pt x="15677" y="18629"/>
                  </a:lnTo>
                  <a:lnTo>
                    <a:pt x="12575" y="18557"/>
                  </a:lnTo>
                  <a:lnTo>
                    <a:pt x="7865" y="18302"/>
                  </a:lnTo>
                  <a:lnTo>
                    <a:pt x="2988" y="17901"/>
                  </a:lnTo>
                  <a:lnTo>
                    <a:pt x="0" y="17565"/>
                  </a:lnTo>
                  <a:lnTo>
                    <a:pt x="561" y="5610"/>
                  </a:lnTo>
                  <a:lnTo>
                    <a:pt x="675" y="5227"/>
                  </a:lnTo>
                  <a:lnTo>
                    <a:pt x="894" y="0"/>
                  </a:lnTo>
                  <a:lnTo>
                    <a:pt x="5768" y="481"/>
                  </a:lnTo>
                  <a:lnTo>
                    <a:pt x="11121" y="845"/>
                  </a:lnTo>
                  <a:lnTo>
                    <a:pt x="16090" y="1027"/>
                  </a:lnTo>
                  <a:lnTo>
                    <a:pt x="21216" y="1063"/>
                  </a:lnTo>
                  <a:lnTo>
                    <a:pt x="21203" y="1189"/>
                  </a:lnTo>
                  <a:cubicBezTo>
                    <a:pt x="21196" y="1249"/>
                    <a:pt x="21139" y="1788"/>
                    <a:pt x="21088" y="1977"/>
                  </a:cubicBezTo>
                  <a:cubicBezTo>
                    <a:pt x="21055" y="2104"/>
                    <a:pt x="20950" y="2329"/>
                    <a:pt x="20898" y="2412"/>
                  </a:cubicBezTo>
                  <a:cubicBezTo>
                    <a:pt x="20862" y="2469"/>
                    <a:pt x="20801" y="2516"/>
                    <a:pt x="20743" y="2562"/>
                  </a:cubicBezTo>
                  <a:cubicBezTo>
                    <a:pt x="20707" y="2590"/>
                    <a:pt x="20672" y="2617"/>
                    <a:pt x="20651" y="2642"/>
                  </a:cubicBezTo>
                  <a:cubicBezTo>
                    <a:pt x="20586" y="2719"/>
                    <a:pt x="20467" y="2888"/>
                    <a:pt x="20426" y="2981"/>
                  </a:cubicBezTo>
                  <a:cubicBezTo>
                    <a:pt x="20363" y="3136"/>
                    <a:pt x="20365" y="3187"/>
                    <a:pt x="20365" y="3189"/>
                  </a:cubicBezTo>
                  <a:cubicBezTo>
                    <a:pt x="20371" y="3214"/>
                    <a:pt x="20430" y="3281"/>
                    <a:pt x="20462" y="3317"/>
                  </a:cubicBezTo>
                  <a:cubicBezTo>
                    <a:pt x="20510" y="3371"/>
                    <a:pt x="20555" y="3422"/>
                    <a:pt x="20581" y="3483"/>
                  </a:cubicBezTo>
                  <a:cubicBezTo>
                    <a:pt x="20612" y="3560"/>
                    <a:pt x="20640" y="3671"/>
                    <a:pt x="20668" y="3787"/>
                  </a:cubicBezTo>
                  <a:cubicBezTo>
                    <a:pt x="20709" y="3952"/>
                    <a:pt x="20759" y="4157"/>
                    <a:pt x="20815" y="4219"/>
                  </a:cubicBezTo>
                  <a:cubicBezTo>
                    <a:pt x="20829" y="4233"/>
                    <a:pt x="20887" y="4241"/>
                    <a:pt x="20918" y="4246"/>
                  </a:cubicBezTo>
                  <a:cubicBezTo>
                    <a:pt x="20963" y="4252"/>
                    <a:pt x="21006" y="4259"/>
                    <a:pt x="21040" y="4279"/>
                  </a:cubicBezTo>
                  <a:cubicBezTo>
                    <a:pt x="21113" y="4322"/>
                    <a:pt x="21244" y="4437"/>
                    <a:pt x="21301" y="4519"/>
                  </a:cubicBezTo>
                  <a:cubicBezTo>
                    <a:pt x="21358" y="4600"/>
                    <a:pt x="21460" y="4856"/>
                    <a:pt x="21479" y="4906"/>
                  </a:cubicBezTo>
                  <a:lnTo>
                    <a:pt x="21490" y="4932"/>
                  </a:lnTo>
                  <a:lnTo>
                    <a:pt x="21490" y="4961"/>
                  </a:lnTo>
                  <a:lnTo>
                    <a:pt x="21539" y="15714"/>
                  </a:lnTo>
                  <a:lnTo>
                    <a:pt x="21128" y="15714"/>
                  </a:lnTo>
                  <a:lnTo>
                    <a:pt x="21174" y="15996"/>
                  </a:lnTo>
                  <a:cubicBezTo>
                    <a:pt x="21214" y="16077"/>
                    <a:pt x="21305" y="16275"/>
                    <a:pt x="21321" y="16383"/>
                  </a:cubicBezTo>
                  <a:cubicBezTo>
                    <a:pt x="21337" y="16491"/>
                    <a:pt x="21344" y="16753"/>
                    <a:pt x="21286" y="16873"/>
                  </a:cubicBezTo>
                  <a:cubicBezTo>
                    <a:pt x="21259" y="16925"/>
                    <a:pt x="21218" y="16938"/>
                    <a:pt x="21184" y="16949"/>
                  </a:cubicBezTo>
                  <a:cubicBezTo>
                    <a:pt x="21181" y="16949"/>
                    <a:pt x="21178" y="16950"/>
                    <a:pt x="21174" y="16952"/>
                  </a:cubicBezTo>
                  <a:cubicBezTo>
                    <a:pt x="21180" y="17002"/>
                    <a:pt x="21205" y="17111"/>
                    <a:pt x="21236" y="17209"/>
                  </a:cubicBezTo>
                  <a:cubicBezTo>
                    <a:pt x="21306" y="17285"/>
                    <a:pt x="21470" y="17473"/>
                    <a:pt x="21508" y="17601"/>
                  </a:cubicBezTo>
                  <a:cubicBezTo>
                    <a:pt x="21542" y="17720"/>
                    <a:pt x="21529" y="17946"/>
                    <a:pt x="21512" y="18040"/>
                  </a:cubicBezTo>
                  <a:cubicBezTo>
                    <a:pt x="21499" y="18109"/>
                    <a:pt x="21466" y="18178"/>
                    <a:pt x="21431" y="18251"/>
                  </a:cubicBezTo>
                  <a:cubicBezTo>
                    <a:pt x="21407" y="18300"/>
                    <a:pt x="21374" y="18368"/>
                    <a:pt x="21369" y="18400"/>
                  </a:cubicBezTo>
                  <a:cubicBezTo>
                    <a:pt x="21364" y="18431"/>
                    <a:pt x="21374" y="18513"/>
                    <a:pt x="21381" y="18572"/>
                  </a:cubicBezTo>
                  <a:cubicBezTo>
                    <a:pt x="21391" y="18652"/>
                    <a:pt x="21399" y="18727"/>
                    <a:pt x="21394" y="18790"/>
                  </a:cubicBezTo>
                  <a:cubicBezTo>
                    <a:pt x="21378" y="18994"/>
                    <a:pt x="21299" y="19400"/>
                    <a:pt x="21213" y="19571"/>
                  </a:cubicBezTo>
                  <a:cubicBezTo>
                    <a:pt x="21196" y="19604"/>
                    <a:pt x="21174" y="19622"/>
                    <a:pt x="21154" y="19638"/>
                  </a:cubicBezTo>
                  <a:cubicBezTo>
                    <a:pt x="21147" y="19644"/>
                    <a:pt x="21140" y="19649"/>
                    <a:pt x="21135" y="19654"/>
                  </a:cubicBezTo>
                  <a:cubicBezTo>
                    <a:pt x="21099" y="19718"/>
                    <a:pt x="21040" y="19883"/>
                    <a:pt x="21036" y="19951"/>
                  </a:cubicBezTo>
                  <a:cubicBezTo>
                    <a:pt x="21032" y="20029"/>
                    <a:pt x="21068" y="20214"/>
                    <a:pt x="21098" y="20287"/>
                  </a:cubicBezTo>
                  <a:cubicBezTo>
                    <a:pt x="21111" y="20321"/>
                    <a:pt x="21159" y="20375"/>
                    <a:pt x="21198" y="20418"/>
                  </a:cubicBezTo>
                  <a:cubicBezTo>
                    <a:pt x="21255" y="20483"/>
                    <a:pt x="21309" y="20544"/>
                    <a:pt x="21338" y="20617"/>
                  </a:cubicBezTo>
                  <a:cubicBezTo>
                    <a:pt x="21383" y="20736"/>
                    <a:pt x="21599" y="21336"/>
                    <a:pt x="21443" y="21554"/>
                  </a:cubicBezTo>
                  <a:cubicBezTo>
                    <a:pt x="21428" y="21575"/>
                    <a:pt x="21401" y="21600"/>
                    <a:pt x="2135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69" name="AutoShape 9"/>
            <p:cNvSpPr>
              <a:spLocks/>
            </p:cNvSpPr>
            <p:nvPr/>
          </p:nvSpPr>
          <p:spPr bwMode="auto">
            <a:xfrm>
              <a:off x="2954111" y="1651132"/>
              <a:ext cx="1633414" cy="1344719"/>
            </a:xfrm>
            <a:custGeom>
              <a:avLst/>
              <a:gdLst>
                <a:gd name="T0" fmla="*/ 816707 w 21600"/>
                <a:gd name="T1" fmla="*/ 672360 h 21600"/>
                <a:gd name="T2" fmla="*/ 816707 w 21600"/>
                <a:gd name="T3" fmla="*/ 672360 h 21600"/>
                <a:gd name="T4" fmla="*/ 816707 w 21600"/>
                <a:gd name="T5" fmla="*/ 672360 h 21600"/>
                <a:gd name="T6" fmla="*/ 816707 w 21600"/>
                <a:gd name="T7" fmla="*/ 6723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79" y="14126"/>
                  </a:moveTo>
                  <a:lnTo>
                    <a:pt x="2003" y="2315"/>
                  </a:lnTo>
                  <a:lnTo>
                    <a:pt x="2269" y="205"/>
                  </a:lnTo>
                  <a:lnTo>
                    <a:pt x="2510" y="0"/>
                  </a:lnTo>
                  <a:lnTo>
                    <a:pt x="7554" y="850"/>
                  </a:lnTo>
                  <a:lnTo>
                    <a:pt x="12453" y="1553"/>
                  </a:lnTo>
                  <a:lnTo>
                    <a:pt x="17882" y="2198"/>
                  </a:lnTo>
                  <a:lnTo>
                    <a:pt x="21599" y="2549"/>
                  </a:lnTo>
                  <a:lnTo>
                    <a:pt x="21043" y="12045"/>
                  </a:lnTo>
                  <a:lnTo>
                    <a:pt x="20513" y="21600"/>
                  </a:lnTo>
                  <a:lnTo>
                    <a:pt x="15928" y="21160"/>
                  </a:lnTo>
                  <a:lnTo>
                    <a:pt x="13394" y="20866"/>
                  </a:lnTo>
                  <a:lnTo>
                    <a:pt x="8639" y="20252"/>
                  </a:lnTo>
                  <a:lnTo>
                    <a:pt x="5840" y="19841"/>
                  </a:lnTo>
                  <a:lnTo>
                    <a:pt x="0" y="18874"/>
                  </a:lnTo>
                  <a:lnTo>
                    <a:pt x="579" y="14126"/>
                  </a:lnTo>
                  <a:cubicBezTo>
                    <a:pt x="579" y="14126"/>
                    <a:pt x="579" y="14126"/>
                    <a:pt x="579" y="1412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0" name="AutoShape 10"/>
            <p:cNvSpPr>
              <a:spLocks/>
            </p:cNvSpPr>
            <p:nvPr/>
          </p:nvSpPr>
          <p:spPr bwMode="auto">
            <a:xfrm>
              <a:off x="2954111" y="1606678"/>
              <a:ext cx="1644525" cy="1357420"/>
            </a:xfrm>
            <a:custGeom>
              <a:avLst/>
              <a:gdLst>
                <a:gd name="T0" fmla="*/ 822263 w 21600"/>
                <a:gd name="T1" fmla="*/ 678710 h 21600"/>
                <a:gd name="T2" fmla="*/ 822263 w 21600"/>
                <a:gd name="T3" fmla="*/ 678710 h 21600"/>
                <a:gd name="T4" fmla="*/ 822263 w 21600"/>
                <a:gd name="T5" fmla="*/ 678710 h 21600"/>
                <a:gd name="T6" fmla="*/ 822263 w 21600"/>
                <a:gd name="T7" fmla="*/ 6787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 y="18730"/>
                  </a:moveTo>
                  <a:lnTo>
                    <a:pt x="5889" y="19677"/>
                  </a:lnTo>
                  <a:lnTo>
                    <a:pt x="8666" y="20084"/>
                  </a:lnTo>
                  <a:lnTo>
                    <a:pt x="13385" y="20693"/>
                  </a:lnTo>
                  <a:lnTo>
                    <a:pt x="15900" y="20985"/>
                  </a:lnTo>
                  <a:lnTo>
                    <a:pt x="20379" y="21413"/>
                  </a:lnTo>
                  <a:lnTo>
                    <a:pt x="20900" y="12027"/>
                  </a:lnTo>
                  <a:lnTo>
                    <a:pt x="21447" y="2697"/>
                  </a:lnTo>
                  <a:lnTo>
                    <a:pt x="17828" y="2355"/>
                  </a:lnTo>
                  <a:lnTo>
                    <a:pt x="12436" y="1716"/>
                  </a:lnTo>
                  <a:lnTo>
                    <a:pt x="7572" y="1019"/>
                  </a:lnTo>
                  <a:lnTo>
                    <a:pt x="2591" y="180"/>
                  </a:lnTo>
                  <a:lnTo>
                    <a:pt x="2399" y="343"/>
                  </a:lnTo>
                  <a:lnTo>
                    <a:pt x="2140" y="2399"/>
                  </a:lnTo>
                  <a:cubicBezTo>
                    <a:pt x="2140" y="2399"/>
                    <a:pt x="162" y="18730"/>
                    <a:pt x="162" y="18730"/>
                  </a:cubicBezTo>
                  <a:close/>
                  <a:moveTo>
                    <a:pt x="20511" y="21599"/>
                  </a:moveTo>
                  <a:lnTo>
                    <a:pt x="20439" y="21592"/>
                  </a:lnTo>
                  <a:lnTo>
                    <a:pt x="15887" y="21157"/>
                  </a:lnTo>
                  <a:lnTo>
                    <a:pt x="13371" y="20866"/>
                  </a:lnTo>
                  <a:lnTo>
                    <a:pt x="8650" y="20256"/>
                  </a:lnTo>
                  <a:lnTo>
                    <a:pt x="5870" y="19849"/>
                  </a:lnTo>
                  <a:lnTo>
                    <a:pt x="0" y="18878"/>
                  </a:lnTo>
                  <a:lnTo>
                    <a:pt x="586" y="14083"/>
                  </a:lnTo>
                  <a:lnTo>
                    <a:pt x="1999" y="2373"/>
                  </a:lnTo>
                  <a:lnTo>
                    <a:pt x="2268" y="244"/>
                  </a:lnTo>
                  <a:lnTo>
                    <a:pt x="2555" y="0"/>
                  </a:lnTo>
                  <a:lnTo>
                    <a:pt x="2583" y="4"/>
                  </a:lnTo>
                  <a:lnTo>
                    <a:pt x="7590" y="847"/>
                  </a:lnTo>
                  <a:lnTo>
                    <a:pt x="12452" y="1544"/>
                  </a:lnTo>
                  <a:lnTo>
                    <a:pt x="17840" y="2183"/>
                  </a:lnTo>
                  <a:lnTo>
                    <a:pt x="21600" y="2538"/>
                  </a:lnTo>
                  <a:lnTo>
                    <a:pt x="21042" y="12039"/>
                  </a:lnTo>
                  <a:cubicBezTo>
                    <a:pt x="21042" y="12039"/>
                    <a:pt x="20511" y="21599"/>
                    <a:pt x="2051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1" name="AutoShape 11"/>
            <p:cNvSpPr>
              <a:spLocks/>
            </p:cNvSpPr>
            <p:nvPr/>
          </p:nvSpPr>
          <p:spPr bwMode="auto">
            <a:xfrm>
              <a:off x="-1" y="1911502"/>
              <a:ext cx="1911205" cy="3205417"/>
            </a:xfrm>
            <a:custGeom>
              <a:avLst/>
              <a:gdLst>
                <a:gd name="T0" fmla="*/ 955558 w 21587"/>
                <a:gd name="T1" fmla="*/ 1602634 h 21589"/>
                <a:gd name="T2" fmla="*/ 955558 w 21587"/>
                <a:gd name="T3" fmla="*/ 1602634 h 21589"/>
                <a:gd name="T4" fmla="*/ 955558 w 21587"/>
                <a:gd name="T5" fmla="*/ 1602634 h 21589"/>
                <a:gd name="T6" fmla="*/ 955558 w 21587"/>
                <a:gd name="T7" fmla="*/ 1602634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20172" name="AutoShape 12"/>
            <p:cNvSpPr>
              <a:spLocks/>
            </p:cNvSpPr>
            <p:nvPr/>
          </p:nvSpPr>
          <p:spPr bwMode="auto">
            <a:xfrm>
              <a:off x="-1" y="1911502"/>
              <a:ext cx="1922316" cy="3216531"/>
            </a:xfrm>
            <a:custGeom>
              <a:avLst/>
              <a:gdLst>
                <a:gd name="T0" fmla="*/ 961158 w 21588"/>
                <a:gd name="T1" fmla="*/ 1608266 h 21600"/>
                <a:gd name="T2" fmla="*/ 961158 w 21588"/>
                <a:gd name="T3" fmla="*/ 1608266 h 21600"/>
                <a:gd name="T4" fmla="*/ 961158 w 21588"/>
                <a:gd name="T5" fmla="*/ 1608266 h 21600"/>
                <a:gd name="T6" fmla="*/ 961158 w 21588"/>
                <a:gd name="T7" fmla="*/ 16082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600">
                  <a:moveTo>
                    <a:pt x="19159" y="21460"/>
                  </a:moveTo>
                  <a:lnTo>
                    <a:pt x="19183" y="21462"/>
                  </a:lnTo>
                  <a:cubicBezTo>
                    <a:pt x="19212" y="21466"/>
                    <a:pt x="19235" y="21478"/>
                    <a:pt x="19256" y="21490"/>
                  </a:cubicBezTo>
                  <a:cubicBezTo>
                    <a:pt x="19262" y="21494"/>
                    <a:pt x="19273" y="21500"/>
                    <a:pt x="19277" y="21501"/>
                  </a:cubicBezTo>
                  <a:cubicBezTo>
                    <a:pt x="19402" y="21535"/>
                    <a:pt x="19427" y="21527"/>
                    <a:pt x="19427" y="21527"/>
                  </a:cubicBezTo>
                  <a:cubicBezTo>
                    <a:pt x="19425" y="21524"/>
                    <a:pt x="19430" y="21501"/>
                    <a:pt x="19433" y="21488"/>
                  </a:cubicBezTo>
                  <a:cubicBezTo>
                    <a:pt x="19439" y="21460"/>
                    <a:pt x="19445" y="21433"/>
                    <a:pt x="19469" y="21414"/>
                  </a:cubicBezTo>
                  <a:cubicBezTo>
                    <a:pt x="19497" y="21392"/>
                    <a:pt x="19547" y="21378"/>
                    <a:pt x="19601" y="21363"/>
                  </a:cubicBezTo>
                  <a:cubicBezTo>
                    <a:pt x="19631" y="21355"/>
                    <a:pt x="19682" y="21340"/>
                    <a:pt x="19691" y="21332"/>
                  </a:cubicBezTo>
                  <a:cubicBezTo>
                    <a:pt x="19721" y="21300"/>
                    <a:pt x="19709" y="21202"/>
                    <a:pt x="19704" y="21160"/>
                  </a:cubicBezTo>
                  <a:lnTo>
                    <a:pt x="19703" y="21144"/>
                  </a:lnTo>
                  <a:cubicBezTo>
                    <a:pt x="19699" y="21119"/>
                    <a:pt x="19692" y="21056"/>
                    <a:pt x="19673" y="21041"/>
                  </a:cubicBezTo>
                  <a:cubicBezTo>
                    <a:pt x="19652" y="21023"/>
                    <a:pt x="19556" y="20997"/>
                    <a:pt x="19515" y="20985"/>
                  </a:cubicBezTo>
                  <a:lnTo>
                    <a:pt x="19491" y="20979"/>
                  </a:lnTo>
                  <a:cubicBezTo>
                    <a:pt x="19476" y="20975"/>
                    <a:pt x="19447" y="20971"/>
                    <a:pt x="19419" y="20967"/>
                  </a:cubicBezTo>
                  <a:cubicBezTo>
                    <a:pt x="19352" y="20957"/>
                    <a:pt x="19283" y="20947"/>
                    <a:pt x="19246" y="20921"/>
                  </a:cubicBezTo>
                  <a:cubicBezTo>
                    <a:pt x="19191" y="20882"/>
                    <a:pt x="19185" y="20797"/>
                    <a:pt x="19190" y="20771"/>
                  </a:cubicBezTo>
                  <a:cubicBezTo>
                    <a:pt x="19195" y="20743"/>
                    <a:pt x="19224" y="20712"/>
                    <a:pt x="19252" y="20682"/>
                  </a:cubicBezTo>
                  <a:cubicBezTo>
                    <a:pt x="19269" y="20663"/>
                    <a:pt x="19289" y="20642"/>
                    <a:pt x="19293" y="20631"/>
                  </a:cubicBezTo>
                  <a:cubicBezTo>
                    <a:pt x="19307" y="20604"/>
                    <a:pt x="19318" y="20546"/>
                    <a:pt x="19313" y="20521"/>
                  </a:cubicBezTo>
                  <a:cubicBezTo>
                    <a:pt x="19311" y="20509"/>
                    <a:pt x="19294" y="20487"/>
                    <a:pt x="19279" y="20467"/>
                  </a:cubicBezTo>
                  <a:cubicBezTo>
                    <a:pt x="19254" y="20433"/>
                    <a:pt x="19227" y="20398"/>
                    <a:pt x="19231" y="20367"/>
                  </a:cubicBezTo>
                  <a:cubicBezTo>
                    <a:pt x="19237" y="20322"/>
                    <a:pt x="19305" y="20252"/>
                    <a:pt x="19349" y="20223"/>
                  </a:cubicBezTo>
                  <a:cubicBezTo>
                    <a:pt x="19395" y="20192"/>
                    <a:pt x="19536" y="20147"/>
                    <a:pt x="19582" y="20132"/>
                  </a:cubicBezTo>
                  <a:cubicBezTo>
                    <a:pt x="19670" y="20076"/>
                    <a:pt x="19884" y="19933"/>
                    <a:pt x="19934" y="19875"/>
                  </a:cubicBezTo>
                  <a:cubicBezTo>
                    <a:pt x="19958" y="19849"/>
                    <a:pt x="19994" y="19762"/>
                    <a:pt x="20012" y="19713"/>
                  </a:cubicBezTo>
                  <a:lnTo>
                    <a:pt x="20022" y="19700"/>
                  </a:lnTo>
                  <a:cubicBezTo>
                    <a:pt x="20063" y="19665"/>
                    <a:pt x="20126" y="19607"/>
                    <a:pt x="20137" y="19587"/>
                  </a:cubicBezTo>
                  <a:cubicBezTo>
                    <a:pt x="20150" y="19560"/>
                    <a:pt x="20149" y="19506"/>
                    <a:pt x="20148" y="19458"/>
                  </a:cubicBezTo>
                  <a:cubicBezTo>
                    <a:pt x="20147" y="19416"/>
                    <a:pt x="20147" y="19377"/>
                    <a:pt x="20155" y="19347"/>
                  </a:cubicBezTo>
                  <a:lnTo>
                    <a:pt x="20158" y="19334"/>
                  </a:lnTo>
                  <a:cubicBezTo>
                    <a:pt x="20180" y="19241"/>
                    <a:pt x="20208" y="19146"/>
                    <a:pt x="20269" y="19098"/>
                  </a:cubicBezTo>
                  <a:cubicBezTo>
                    <a:pt x="20296" y="19076"/>
                    <a:pt x="20348" y="19061"/>
                    <a:pt x="20399" y="19048"/>
                  </a:cubicBezTo>
                  <a:cubicBezTo>
                    <a:pt x="20427" y="19040"/>
                    <a:pt x="20466" y="19029"/>
                    <a:pt x="20477" y="19022"/>
                  </a:cubicBezTo>
                  <a:cubicBezTo>
                    <a:pt x="20488" y="19014"/>
                    <a:pt x="20504" y="18990"/>
                    <a:pt x="20515" y="18973"/>
                  </a:cubicBezTo>
                  <a:cubicBezTo>
                    <a:pt x="20534" y="18944"/>
                    <a:pt x="20552" y="18916"/>
                    <a:pt x="20580" y="18899"/>
                  </a:cubicBezTo>
                  <a:cubicBezTo>
                    <a:pt x="20667" y="18845"/>
                    <a:pt x="20834" y="18801"/>
                    <a:pt x="20995" y="18758"/>
                  </a:cubicBezTo>
                  <a:cubicBezTo>
                    <a:pt x="21114" y="18726"/>
                    <a:pt x="21238" y="18694"/>
                    <a:pt x="21304" y="18663"/>
                  </a:cubicBezTo>
                  <a:cubicBezTo>
                    <a:pt x="21437" y="18601"/>
                    <a:pt x="21464" y="18576"/>
                    <a:pt x="21466" y="18566"/>
                  </a:cubicBezTo>
                  <a:cubicBezTo>
                    <a:pt x="21462" y="18554"/>
                    <a:pt x="21403" y="18508"/>
                    <a:pt x="21341" y="18472"/>
                  </a:cubicBezTo>
                  <a:lnTo>
                    <a:pt x="20908" y="18201"/>
                  </a:lnTo>
                  <a:lnTo>
                    <a:pt x="20913" y="18184"/>
                  </a:lnTo>
                  <a:cubicBezTo>
                    <a:pt x="20924" y="18140"/>
                    <a:pt x="20937" y="18068"/>
                    <a:pt x="20933" y="18047"/>
                  </a:cubicBezTo>
                  <a:cubicBezTo>
                    <a:pt x="20930" y="18032"/>
                    <a:pt x="20910" y="18005"/>
                    <a:pt x="20892" y="17981"/>
                  </a:cubicBezTo>
                  <a:cubicBezTo>
                    <a:pt x="20875" y="17956"/>
                    <a:pt x="20858" y="17933"/>
                    <a:pt x="20852" y="17916"/>
                  </a:cubicBezTo>
                  <a:cubicBezTo>
                    <a:pt x="20845" y="17898"/>
                    <a:pt x="20841" y="17870"/>
                    <a:pt x="20839" y="17843"/>
                  </a:cubicBezTo>
                  <a:cubicBezTo>
                    <a:pt x="20837" y="17823"/>
                    <a:pt x="20835" y="17804"/>
                    <a:pt x="20831" y="17791"/>
                  </a:cubicBezTo>
                  <a:cubicBezTo>
                    <a:pt x="20818" y="17749"/>
                    <a:pt x="20779" y="17666"/>
                    <a:pt x="20753" y="17627"/>
                  </a:cubicBezTo>
                  <a:cubicBezTo>
                    <a:pt x="20734" y="17600"/>
                    <a:pt x="20693" y="17561"/>
                    <a:pt x="20650" y="17520"/>
                  </a:cubicBezTo>
                  <a:cubicBezTo>
                    <a:pt x="20589" y="17461"/>
                    <a:pt x="20524" y="17400"/>
                    <a:pt x="20504" y="17353"/>
                  </a:cubicBezTo>
                  <a:cubicBezTo>
                    <a:pt x="20488" y="17316"/>
                    <a:pt x="20500" y="17224"/>
                    <a:pt x="20502" y="17206"/>
                  </a:cubicBezTo>
                  <a:lnTo>
                    <a:pt x="20539" y="17094"/>
                  </a:lnTo>
                  <a:lnTo>
                    <a:pt x="17273" y="14215"/>
                  </a:lnTo>
                  <a:lnTo>
                    <a:pt x="9509" y="7450"/>
                  </a:lnTo>
                  <a:lnTo>
                    <a:pt x="10068" y="6111"/>
                  </a:lnTo>
                  <a:lnTo>
                    <a:pt x="11880" y="1649"/>
                  </a:lnTo>
                  <a:lnTo>
                    <a:pt x="7427" y="972"/>
                  </a:lnTo>
                  <a:lnTo>
                    <a:pt x="2051" y="84"/>
                  </a:lnTo>
                  <a:lnTo>
                    <a:pt x="1912" y="335"/>
                  </a:lnTo>
                  <a:cubicBezTo>
                    <a:pt x="1858" y="373"/>
                    <a:pt x="1806" y="419"/>
                    <a:pt x="1804" y="433"/>
                  </a:cubicBezTo>
                  <a:cubicBezTo>
                    <a:pt x="1805" y="444"/>
                    <a:pt x="1843" y="473"/>
                    <a:pt x="1866" y="491"/>
                  </a:cubicBezTo>
                  <a:cubicBezTo>
                    <a:pt x="1902" y="519"/>
                    <a:pt x="1937" y="546"/>
                    <a:pt x="1946" y="573"/>
                  </a:cubicBezTo>
                  <a:cubicBezTo>
                    <a:pt x="1955" y="598"/>
                    <a:pt x="1946" y="630"/>
                    <a:pt x="1936" y="661"/>
                  </a:cubicBezTo>
                  <a:cubicBezTo>
                    <a:pt x="1932" y="677"/>
                    <a:pt x="1927" y="693"/>
                    <a:pt x="1927" y="703"/>
                  </a:cubicBezTo>
                  <a:cubicBezTo>
                    <a:pt x="1927" y="765"/>
                    <a:pt x="1967" y="954"/>
                    <a:pt x="1967" y="956"/>
                  </a:cubicBezTo>
                  <a:lnTo>
                    <a:pt x="1968" y="961"/>
                  </a:lnTo>
                  <a:lnTo>
                    <a:pt x="1967" y="966"/>
                  </a:lnTo>
                  <a:cubicBezTo>
                    <a:pt x="1962" y="988"/>
                    <a:pt x="1914" y="1183"/>
                    <a:pt x="1859" y="1247"/>
                  </a:cubicBezTo>
                  <a:cubicBezTo>
                    <a:pt x="1836" y="1275"/>
                    <a:pt x="1800" y="1315"/>
                    <a:pt x="1757" y="1363"/>
                  </a:cubicBezTo>
                  <a:cubicBezTo>
                    <a:pt x="1615" y="1519"/>
                    <a:pt x="1395" y="1748"/>
                    <a:pt x="1352" y="1792"/>
                  </a:cubicBezTo>
                  <a:cubicBezTo>
                    <a:pt x="1354" y="1803"/>
                    <a:pt x="1364" y="1823"/>
                    <a:pt x="1371" y="1836"/>
                  </a:cubicBezTo>
                  <a:cubicBezTo>
                    <a:pt x="1384" y="1861"/>
                    <a:pt x="1396" y="1885"/>
                    <a:pt x="1394" y="1907"/>
                  </a:cubicBezTo>
                  <a:cubicBezTo>
                    <a:pt x="1387" y="1954"/>
                    <a:pt x="1326" y="2032"/>
                    <a:pt x="1304" y="2056"/>
                  </a:cubicBezTo>
                  <a:cubicBezTo>
                    <a:pt x="1286" y="2077"/>
                    <a:pt x="1251" y="2105"/>
                    <a:pt x="1217" y="2132"/>
                  </a:cubicBezTo>
                  <a:cubicBezTo>
                    <a:pt x="1194" y="2150"/>
                    <a:pt x="1172" y="2168"/>
                    <a:pt x="1159" y="2181"/>
                  </a:cubicBezTo>
                  <a:cubicBezTo>
                    <a:pt x="1142" y="2197"/>
                    <a:pt x="1118" y="2231"/>
                    <a:pt x="1098" y="2260"/>
                  </a:cubicBezTo>
                  <a:cubicBezTo>
                    <a:pt x="1084" y="2280"/>
                    <a:pt x="1071" y="2299"/>
                    <a:pt x="1060" y="2312"/>
                  </a:cubicBezTo>
                  <a:cubicBezTo>
                    <a:pt x="1005" y="2378"/>
                    <a:pt x="958" y="2424"/>
                    <a:pt x="895" y="2449"/>
                  </a:cubicBezTo>
                  <a:cubicBezTo>
                    <a:pt x="866" y="2461"/>
                    <a:pt x="825" y="2470"/>
                    <a:pt x="782" y="2479"/>
                  </a:cubicBezTo>
                  <a:cubicBezTo>
                    <a:pt x="744" y="2487"/>
                    <a:pt x="693" y="2498"/>
                    <a:pt x="676" y="2507"/>
                  </a:cubicBezTo>
                  <a:cubicBezTo>
                    <a:pt x="658" y="2517"/>
                    <a:pt x="631" y="2549"/>
                    <a:pt x="611" y="2572"/>
                  </a:cubicBezTo>
                  <a:cubicBezTo>
                    <a:pt x="594" y="2592"/>
                    <a:pt x="577" y="2611"/>
                    <a:pt x="562" y="2624"/>
                  </a:cubicBezTo>
                  <a:cubicBezTo>
                    <a:pt x="539" y="2644"/>
                    <a:pt x="500" y="2667"/>
                    <a:pt x="460" y="2691"/>
                  </a:cubicBezTo>
                  <a:cubicBezTo>
                    <a:pt x="421" y="2714"/>
                    <a:pt x="378" y="2740"/>
                    <a:pt x="359" y="2757"/>
                  </a:cubicBezTo>
                  <a:cubicBezTo>
                    <a:pt x="298" y="2815"/>
                    <a:pt x="205" y="2939"/>
                    <a:pt x="183" y="3002"/>
                  </a:cubicBezTo>
                  <a:cubicBezTo>
                    <a:pt x="176" y="3024"/>
                    <a:pt x="180" y="3064"/>
                    <a:pt x="184" y="3100"/>
                  </a:cubicBezTo>
                  <a:cubicBezTo>
                    <a:pt x="188" y="3141"/>
                    <a:pt x="192" y="3180"/>
                    <a:pt x="183" y="3209"/>
                  </a:cubicBezTo>
                  <a:cubicBezTo>
                    <a:pt x="179" y="3224"/>
                    <a:pt x="167" y="3244"/>
                    <a:pt x="153" y="3266"/>
                  </a:cubicBezTo>
                  <a:cubicBezTo>
                    <a:pt x="140" y="3286"/>
                    <a:pt x="119" y="3320"/>
                    <a:pt x="122" y="3332"/>
                  </a:cubicBezTo>
                  <a:cubicBezTo>
                    <a:pt x="137" y="3382"/>
                    <a:pt x="246" y="3454"/>
                    <a:pt x="342" y="3517"/>
                  </a:cubicBezTo>
                  <a:cubicBezTo>
                    <a:pt x="443" y="3584"/>
                    <a:pt x="539" y="3647"/>
                    <a:pt x="571" y="3707"/>
                  </a:cubicBezTo>
                  <a:cubicBezTo>
                    <a:pt x="583" y="3729"/>
                    <a:pt x="578" y="3755"/>
                    <a:pt x="573" y="3783"/>
                  </a:cubicBezTo>
                  <a:cubicBezTo>
                    <a:pt x="571" y="3799"/>
                    <a:pt x="567" y="3822"/>
                    <a:pt x="571" y="3829"/>
                  </a:cubicBezTo>
                  <a:cubicBezTo>
                    <a:pt x="578" y="3844"/>
                    <a:pt x="617" y="3872"/>
                    <a:pt x="644" y="3892"/>
                  </a:cubicBezTo>
                  <a:cubicBezTo>
                    <a:pt x="671" y="3912"/>
                    <a:pt x="696" y="3930"/>
                    <a:pt x="710" y="3945"/>
                  </a:cubicBezTo>
                  <a:cubicBezTo>
                    <a:pt x="797" y="4040"/>
                    <a:pt x="904" y="4245"/>
                    <a:pt x="922" y="4351"/>
                  </a:cubicBezTo>
                  <a:cubicBezTo>
                    <a:pt x="925" y="4372"/>
                    <a:pt x="919" y="4398"/>
                    <a:pt x="911" y="4427"/>
                  </a:cubicBezTo>
                  <a:cubicBezTo>
                    <a:pt x="906" y="4445"/>
                    <a:pt x="900" y="4463"/>
                    <a:pt x="901" y="4476"/>
                  </a:cubicBezTo>
                  <a:cubicBezTo>
                    <a:pt x="903" y="4490"/>
                    <a:pt x="911" y="4510"/>
                    <a:pt x="919" y="4531"/>
                  </a:cubicBezTo>
                  <a:cubicBezTo>
                    <a:pt x="931" y="4560"/>
                    <a:pt x="943" y="4590"/>
                    <a:pt x="943" y="4612"/>
                  </a:cubicBezTo>
                  <a:cubicBezTo>
                    <a:pt x="942" y="4635"/>
                    <a:pt x="930" y="4664"/>
                    <a:pt x="918" y="4692"/>
                  </a:cubicBezTo>
                  <a:cubicBezTo>
                    <a:pt x="911" y="4710"/>
                    <a:pt x="903" y="4727"/>
                    <a:pt x="901" y="4739"/>
                  </a:cubicBezTo>
                  <a:cubicBezTo>
                    <a:pt x="899" y="4752"/>
                    <a:pt x="902" y="4773"/>
                    <a:pt x="904" y="4794"/>
                  </a:cubicBezTo>
                  <a:cubicBezTo>
                    <a:pt x="909" y="4834"/>
                    <a:pt x="914" y="4875"/>
                    <a:pt x="898" y="4905"/>
                  </a:cubicBezTo>
                  <a:cubicBezTo>
                    <a:pt x="883" y="4936"/>
                    <a:pt x="832" y="4973"/>
                    <a:pt x="788" y="5006"/>
                  </a:cubicBezTo>
                  <a:cubicBezTo>
                    <a:pt x="772" y="5018"/>
                    <a:pt x="757" y="5029"/>
                    <a:pt x="747" y="5037"/>
                  </a:cubicBezTo>
                  <a:cubicBezTo>
                    <a:pt x="686" y="5091"/>
                    <a:pt x="591" y="5211"/>
                    <a:pt x="572" y="5269"/>
                  </a:cubicBezTo>
                  <a:cubicBezTo>
                    <a:pt x="545" y="5354"/>
                    <a:pt x="572" y="5512"/>
                    <a:pt x="594" y="5638"/>
                  </a:cubicBezTo>
                  <a:cubicBezTo>
                    <a:pt x="603" y="5690"/>
                    <a:pt x="611" y="5737"/>
                    <a:pt x="614" y="5774"/>
                  </a:cubicBezTo>
                  <a:cubicBezTo>
                    <a:pt x="619" y="5812"/>
                    <a:pt x="619" y="5933"/>
                    <a:pt x="566" y="5990"/>
                  </a:cubicBezTo>
                  <a:cubicBezTo>
                    <a:pt x="546" y="6011"/>
                    <a:pt x="509" y="6030"/>
                    <a:pt x="470" y="6050"/>
                  </a:cubicBezTo>
                  <a:cubicBezTo>
                    <a:pt x="443" y="6064"/>
                    <a:pt x="392" y="6090"/>
                    <a:pt x="388" y="6101"/>
                  </a:cubicBezTo>
                  <a:cubicBezTo>
                    <a:pt x="374" y="6149"/>
                    <a:pt x="488" y="6259"/>
                    <a:pt x="543" y="6312"/>
                  </a:cubicBezTo>
                  <a:lnTo>
                    <a:pt x="565" y="6333"/>
                  </a:lnTo>
                  <a:cubicBezTo>
                    <a:pt x="655" y="6421"/>
                    <a:pt x="766" y="6531"/>
                    <a:pt x="814" y="6594"/>
                  </a:cubicBezTo>
                  <a:cubicBezTo>
                    <a:pt x="849" y="6640"/>
                    <a:pt x="886" y="6709"/>
                    <a:pt x="924" y="6781"/>
                  </a:cubicBezTo>
                  <a:cubicBezTo>
                    <a:pt x="963" y="6854"/>
                    <a:pt x="1003" y="6929"/>
                    <a:pt x="1039" y="6973"/>
                  </a:cubicBezTo>
                  <a:cubicBezTo>
                    <a:pt x="1067" y="7007"/>
                    <a:pt x="1140" y="7073"/>
                    <a:pt x="1177" y="7102"/>
                  </a:cubicBezTo>
                  <a:cubicBezTo>
                    <a:pt x="1194" y="7116"/>
                    <a:pt x="1224" y="7134"/>
                    <a:pt x="1255" y="7153"/>
                  </a:cubicBezTo>
                  <a:cubicBezTo>
                    <a:pt x="1296" y="7179"/>
                    <a:pt x="1339" y="7205"/>
                    <a:pt x="1363" y="7226"/>
                  </a:cubicBezTo>
                  <a:cubicBezTo>
                    <a:pt x="1399" y="7258"/>
                    <a:pt x="1454" y="7323"/>
                    <a:pt x="1473" y="7358"/>
                  </a:cubicBezTo>
                  <a:cubicBezTo>
                    <a:pt x="1485" y="7379"/>
                    <a:pt x="1492" y="7411"/>
                    <a:pt x="1500" y="7442"/>
                  </a:cubicBezTo>
                  <a:cubicBezTo>
                    <a:pt x="1505" y="7462"/>
                    <a:pt x="1510" y="7482"/>
                    <a:pt x="1515" y="7495"/>
                  </a:cubicBezTo>
                  <a:cubicBezTo>
                    <a:pt x="1523" y="7517"/>
                    <a:pt x="1542" y="7558"/>
                    <a:pt x="1554" y="7577"/>
                  </a:cubicBezTo>
                  <a:cubicBezTo>
                    <a:pt x="1573" y="7609"/>
                    <a:pt x="1608" y="7655"/>
                    <a:pt x="1643" y="7701"/>
                  </a:cubicBezTo>
                  <a:cubicBezTo>
                    <a:pt x="1680" y="7749"/>
                    <a:pt x="1718" y="7800"/>
                    <a:pt x="1739" y="7835"/>
                  </a:cubicBezTo>
                  <a:cubicBezTo>
                    <a:pt x="1771" y="7892"/>
                    <a:pt x="1830" y="8035"/>
                    <a:pt x="1803" y="8112"/>
                  </a:cubicBezTo>
                  <a:cubicBezTo>
                    <a:pt x="1799" y="8121"/>
                    <a:pt x="1795" y="8129"/>
                    <a:pt x="1792" y="8137"/>
                  </a:cubicBezTo>
                  <a:cubicBezTo>
                    <a:pt x="1776" y="8170"/>
                    <a:pt x="1763" y="8196"/>
                    <a:pt x="1840" y="8298"/>
                  </a:cubicBezTo>
                  <a:cubicBezTo>
                    <a:pt x="1850" y="8312"/>
                    <a:pt x="1859" y="8334"/>
                    <a:pt x="1868" y="8357"/>
                  </a:cubicBezTo>
                  <a:cubicBezTo>
                    <a:pt x="1876" y="8378"/>
                    <a:pt x="1886" y="8406"/>
                    <a:pt x="1897" y="8416"/>
                  </a:cubicBezTo>
                  <a:cubicBezTo>
                    <a:pt x="1925" y="8443"/>
                    <a:pt x="2028" y="8485"/>
                    <a:pt x="2067" y="8485"/>
                  </a:cubicBezTo>
                  <a:cubicBezTo>
                    <a:pt x="2206" y="8479"/>
                    <a:pt x="2392" y="8408"/>
                    <a:pt x="2589" y="8331"/>
                  </a:cubicBezTo>
                  <a:cubicBezTo>
                    <a:pt x="2841" y="8234"/>
                    <a:pt x="3126" y="8124"/>
                    <a:pt x="3398" y="8124"/>
                  </a:cubicBezTo>
                  <a:cubicBezTo>
                    <a:pt x="3540" y="8124"/>
                    <a:pt x="3669" y="8154"/>
                    <a:pt x="3780" y="8215"/>
                  </a:cubicBezTo>
                  <a:cubicBezTo>
                    <a:pt x="3797" y="8224"/>
                    <a:pt x="3848" y="8252"/>
                    <a:pt x="3833" y="8287"/>
                  </a:cubicBezTo>
                  <a:cubicBezTo>
                    <a:pt x="3815" y="8327"/>
                    <a:pt x="3736" y="8338"/>
                    <a:pt x="3594" y="8357"/>
                  </a:cubicBezTo>
                  <a:cubicBezTo>
                    <a:pt x="3430" y="8379"/>
                    <a:pt x="3182" y="8412"/>
                    <a:pt x="2922" y="8504"/>
                  </a:cubicBezTo>
                  <a:cubicBezTo>
                    <a:pt x="2883" y="8517"/>
                    <a:pt x="2819" y="8573"/>
                    <a:pt x="2821" y="8591"/>
                  </a:cubicBezTo>
                  <a:cubicBezTo>
                    <a:pt x="2840" y="8604"/>
                    <a:pt x="2868" y="8609"/>
                    <a:pt x="2925" y="8619"/>
                  </a:cubicBezTo>
                  <a:cubicBezTo>
                    <a:pt x="3037" y="8638"/>
                    <a:pt x="3191" y="8664"/>
                    <a:pt x="3360" y="8848"/>
                  </a:cubicBezTo>
                  <a:cubicBezTo>
                    <a:pt x="3438" y="8932"/>
                    <a:pt x="3437" y="9007"/>
                    <a:pt x="3435" y="9172"/>
                  </a:cubicBezTo>
                  <a:lnTo>
                    <a:pt x="3434" y="9281"/>
                  </a:lnTo>
                  <a:lnTo>
                    <a:pt x="3435" y="9350"/>
                  </a:lnTo>
                  <a:cubicBezTo>
                    <a:pt x="3436" y="9411"/>
                    <a:pt x="3437" y="9484"/>
                    <a:pt x="3434" y="9527"/>
                  </a:cubicBezTo>
                  <a:cubicBezTo>
                    <a:pt x="3432" y="9548"/>
                    <a:pt x="3411" y="9724"/>
                    <a:pt x="3225" y="9724"/>
                  </a:cubicBezTo>
                  <a:cubicBezTo>
                    <a:pt x="3164" y="9724"/>
                    <a:pt x="3101" y="9704"/>
                    <a:pt x="3032" y="9662"/>
                  </a:cubicBezTo>
                  <a:cubicBezTo>
                    <a:pt x="2975" y="9627"/>
                    <a:pt x="2867" y="9551"/>
                    <a:pt x="2820" y="9509"/>
                  </a:cubicBezTo>
                  <a:cubicBezTo>
                    <a:pt x="2800" y="9492"/>
                    <a:pt x="2774" y="9462"/>
                    <a:pt x="2750" y="9433"/>
                  </a:cubicBezTo>
                  <a:cubicBezTo>
                    <a:pt x="2730" y="9411"/>
                    <a:pt x="2711" y="9388"/>
                    <a:pt x="2696" y="9374"/>
                  </a:cubicBezTo>
                  <a:cubicBezTo>
                    <a:pt x="2600" y="9284"/>
                    <a:pt x="2612" y="9161"/>
                    <a:pt x="2621" y="9071"/>
                  </a:cubicBezTo>
                  <a:cubicBezTo>
                    <a:pt x="2623" y="9053"/>
                    <a:pt x="2625" y="9037"/>
                    <a:pt x="2625" y="9023"/>
                  </a:cubicBezTo>
                  <a:cubicBezTo>
                    <a:pt x="2626" y="8990"/>
                    <a:pt x="2619" y="8926"/>
                    <a:pt x="2607" y="8898"/>
                  </a:cubicBezTo>
                  <a:cubicBezTo>
                    <a:pt x="2595" y="8875"/>
                    <a:pt x="2587" y="8868"/>
                    <a:pt x="2586" y="8867"/>
                  </a:cubicBezTo>
                  <a:cubicBezTo>
                    <a:pt x="2585" y="8867"/>
                    <a:pt x="2561" y="8863"/>
                    <a:pt x="2513" y="8863"/>
                  </a:cubicBezTo>
                  <a:cubicBezTo>
                    <a:pt x="2469" y="8863"/>
                    <a:pt x="2439" y="8868"/>
                    <a:pt x="2429" y="8871"/>
                  </a:cubicBezTo>
                  <a:cubicBezTo>
                    <a:pt x="2415" y="8876"/>
                    <a:pt x="2381" y="8910"/>
                    <a:pt x="2354" y="8961"/>
                  </a:cubicBezTo>
                  <a:cubicBezTo>
                    <a:pt x="2349" y="8970"/>
                    <a:pt x="2348" y="8992"/>
                    <a:pt x="2347" y="9011"/>
                  </a:cubicBezTo>
                  <a:cubicBezTo>
                    <a:pt x="2345" y="9038"/>
                    <a:pt x="2344" y="9064"/>
                    <a:pt x="2334" y="9083"/>
                  </a:cubicBezTo>
                  <a:cubicBezTo>
                    <a:pt x="2320" y="9110"/>
                    <a:pt x="2293" y="9142"/>
                    <a:pt x="2265" y="9176"/>
                  </a:cubicBezTo>
                  <a:cubicBezTo>
                    <a:pt x="2221" y="9228"/>
                    <a:pt x="2167" y="9292"/>
                    <a:pt x="2172" y="9326"/>
                  </a:cubicBezTo>
                  <a:cubicBezTo>
                    <a:pt x="2174" y="9337"/>
                    <a:pt x="2209" y="9365"/>
                    <a:pt x="2229" y="9380"/>
                  </a:cubicBezTo>
                  <a:cubicBezTo>
                    <a:pt x="2255" y="9401"/>
                    <a:pt x="2280" y="9420"/>
                    <a:pt x="2292" y="9440"/>
                  </a:cubicBezTo>
                  <a:cubicBezTo>
                    <a:pt x="2337" y="9510"/>
                    <a:pt x="2331" y="9654"/>
                    <a:pt x="2315" y="9715"/>
                  </a:cubicBezTo>
                  <a:cubicBezTo>
                    <a:pt x="2306" y="9752"/>
                    <a:pt x="2271" y="9817"/>
                    <a:pt x="2250" y="9846"/>
                  </a:cubicBezTo>
                  <a:cubicBezTo>
                    <a:pt x="2242" y="9858"/>
                    <a:pt x="2225" y="9873"/>
                    <a:pt x="2208" y="9889"/>
                  </a:cubicBezTo>
                  <a:cubicBezTo>
                    <a:pt x="2194" y="9901"/>
                    <a:pt x="2174" y="9920"/>
                    <a:pt x="2171" y="9927"/>
                  </a:cubicBezTo>
                  <a:cubicBezTo>
                    <a:pt x="2161" y="9950"/>
                    <a:pt x="2163" y="10006"/>
                    <a:pt x="2172" y="10034"/>
                  </a:cubicBezTo>
                  <a:cubicBezTo>
                    <a:pt x="2178" y="10054"/>
                    <a:pt x="2210" y="10096"/>
                    <a:pt x="2231" y="10123"/>
                  </a:cubicBezTo>
                  <a:lnTo>
                    <a:pt x="2249" y="10149"/>
                  </a:lnTo>
                  <a:cubicBezTo>
                    <a:pt x="2328" y="10256"/>
                    <a:pt x="2483" y="10443"/>
                    <a:pt x="2589" y="10520"/>
                  </a:cubicBezTo>
                  <a:cubicBezTo>
                    <a:pt x="2635" y="10553"/>
                    <a:pt x="2739" y="10607"/>
                    <a:pt x="2791" y="10619"/>
                  </a:cubicBezTo>
                  <a:cubicBezTo>
                    <a:pt x="2831" y="10629"/>
                    <a:pt x="2914" y="10630"/>
                    <a:pt x="2988" y="10631"/>
                  </a:cubicBezTo>
                  <a:cubicBezTo>
                    <a:pt x="3067" y="10632"/>
                    <a:pt x="3142" y="10632"/>
                    <a:pt x="3196" y="10643"/>
                  </a:cubicBezTo>
                  <a:cubicBezTo>
                    <a:pt x="3487" y="10698"/>
                    <a:pt x="3558" y="10798"/>
                    <a:pt x="3567" y="10871"/>
                  </a:cubicBezTo>
                  <a:cubicBezTo>
                    <a:pt x="3583" y="11013"/>
                    <a:pt x="3372" y="11171"/>
                    <a:pt x="3224" y="11213"/>
                  </a:cubicBezTo>
                  <a:cubicBezTo>
                    <a:pt x="3186" y="11224"/>
                    <a:pt x="3139" y="11232"/>
                    <a:pt x="3091" y="11240"/>
                  </a:cubicBezTo>
                  <a:cubicBezTo>
                    <a:pt x="2935" y="11265"/>
                    <a:pt x="2775" y="11292"/>
                    <a:pt x="2747" y="11430"/>
                  </a:cubicBezTo>
                  <a:cubicBezTo>
                    <a:pt x="2740" y="11464"/>
                    <a:pt x="2743" y="11521"/>
                    <a:pt x="2746" y="11576"/>
                  </a:cubicBezTo>
                  <a:cubicBezTo>
                    <a:pt x="2748" y="11622"/>
                    <a:pt x="2751" y="11666"/>
                    <a:pt x="2747" y="11697"/>
                  </a:cubicBezTo>
                  <a:cubicBezTo>
                    <a:pt x="2743" y="11724"/>
                    <a:pt x="2731" y="11759"/>
                    <a:pt x="2718" y="11795"/>
                  </a:cubicBezTo>
                  <a:cubicBezTo>
                    <a:pt x="2700" y="11848"/>
                    <a:pt x="2676" y="11913"/>
                    <a:pt x="2685" y="11947"/>
                  </a:cubicBezTo>
                  <a:cubicBezTo>
                    <a:pt x="2691" y="11975"/>
                    <a:pt x="2744" y="12036"/>
                    <a:pt x="2777" y="12067"/>
                  </a:cubicBezTo>
                  <a:cubicBezTo>
                    <a:pt x="2807" y="12093"/>
                    <a:pt x="2861" y="12129"/>
                    <a:pt x="2918" y="12166"/>
                  </a:cubicBezTo>
                  <a:cubicBezTo>
                    <a:pt x="3003" y="12222"/>
                    <a:pt x="3091" y="12280"/>
                    <a:pt x="3130" y="12328"/>
                  </a:cubicBezTo>
                  <a:cubicBezTo>
                    <a:pt x="3157" y="12361"/>
                    <a:pt x="3169" y="12410"/>
                    <a:pt x="3182" y="12461"/>
                  </a:cubicBezTo>
                  <a:cubicBezTo>
                    <a:pt x="3194" y="12507"/>
                    <a:pt x="3206" y="12559"/>
                    <a:pt x="3230" y="12583"/>
                  </a:cubicBezTo>
                  <a:cubicBezTo>
                    <a:pt x="3238" y="12591"/>
                    <a:pt x="3275" y="12607"/>
                    <a:pt x="3302" y="12618"/>
                  </a:cubicBezTo>
                  <a:cubicBezTo>
                    <a:pt x="3350" y="12639"/>
                    <a:pt x="3395" y="12658"/>
                    <a:pt x="3417" y="12683"/>
                  </a:cubicBezTo>
                  <a:cubicBezTo>
                    <a:pt x="3451" y="12724"/>
                    <a:pt x="3451" y="12788"/>
                    <a:pt x="3450" y="12849"/>
                  </a:cubicBezTo>
                  <a:cubicBezTo>
                    <a:pt x="3450" y="12891"/>
                    <a:pt x="3449" y="12935"/>
                    <a:pt x="3462" y="12958"/>
                  </a:cubicBezTo>
                  <a:cubicBezTo>
                    <a:pt x="3476" y="12987"/>
                    <a:pt x="3523" y="13031"/>
                    <a:pt x="3568" y="13073"/>
                  </a:cubicBezTo>
                  <a:cubicBezTo>
                    <a:pt x="3619" y="13120"/>
                    <a:pt x="3668" y="13166"/>
                    <a:pt x="3687" y="13203"/>
                  </a:cubicBezTo>
                  <a:cubicBezTo>
                    <a:pt x="3699" y="13226"/>
                    <a:pt x="3701" y="13258"/>
                    <a:pt x="3703" y="13289"/>
                  </a:cubicBezTo>
                  <a:cubicBezTo>
                    <a:pt x="3704" y="13309"/>
                    <a:pt x="3705" y="13329"/>
                    <a:pt x="3709" y="13342"/>
                  </a:cubicBezTo>
                  <a:cubicBezTo>
                    <a:pt x="3720" y="13375"/>
                    <a:pt x="3755" y="13431"/>
                    <a:pt x="3779" y="13448"/>
                  </a:cubicBezTo>
                  <a:cubicBezTo>
                    <a:pt x="3799" y="13464"/>
                    <a:pt x="3846" y="13484"/>
                    <a:pt x="3891" y="13503"/>
                  </a:cubicBezTo>
                  <a:cubicBezTo>
                    <a:pt x="3956" y="13531"/>
                    <a:pt x="4018" y="13557"/>
                    <a:pt x="4049" y="13587"/>
                  </a:cubicBezTo>
                  <a:cubicBezTo>
                    <a:pt x="4087" y="13621"/>
                    <a:pt x="4105" y="13675"/>
                    <a:pt x="4123" y="13733"/>
                  </a:cubicBezTo>
                  <a:cubicBezTo>
                    <a:pt x="4137" y="13777"/>
                    <a:pt x="4152" y="13823"/>
                    <a:pt x="4174" y="13845"/>
                  </a:cubicBezTo>
                  <a:cubicBezTo>
                    <a:pt x="4203" y="13875"/>
                    <a:pt x="4278" y="13915"/>
                    <a:pt x="4350" y="13953"/>
                  </a:cubicBezTo>
                  <a:cubicBezTo>
                    <a:pt x="4441" y="14002"/>
                    <a:pt x="4527" y="14047"/>
                    <a:pt x="4565" y="14092"/>
                  </a:cubicBezTo>
                  <a:cubicBezTo>
                    <a:pt x="4587" y="14118"/>
                    <a:pt x="4638" y="14205"/>
                    <a:pt x="4608" y="14255"/>
                  </a:cubicBezTo>
                  <a:cubicBezTo>
                    <a:pt x="4592" y="14284"/>
                    <a:pt x="4543" y="14304"/>
                    <a:pt x="4495" y="14323"/>
                  </a:cubicBezTo>
                  <a:cubicBezTo>
                    <a:pt x="4475" y="14331"/>
                    <a:pt x="4444" y="14343"/>
                    <a:pt x="4437" y="14349"/>
                  </a:cubicBezTo>
                  <a:cubicBezTo>
                    <a:pt x="4415" y="14370"/>
                    <a:pt x="4396" y="14432"/>
                    <a:pt x="4406" y="14455"/>
                  </a:cubicBezTo>
                  <a:cubicBezTo>
                    <a:pt x="4416" y="14480"/>
                    <a:pt x="4496" y="14535"/>
                    <a:pt x="4546" y="14557"/>
                  </a:cubicBezTo>
                  <a:cubicBezTo>
                    <a:pt x="4562" y="14564"/>
                    <a:pt x="4606" y="14571"/>
                    <a:pt x="4642" y="14577"/>
                  </a:cubicBezTo>
                  <a:cubicBezTo>
                    <a:pt x="4691" y="14585"/>
                    <a:pt x="4737" y="14592"/>
                    <a:pt x="4769" y="14605"/>
                  </a:cubicBezTo>
                  <a:cubicBezTo>
                    <a:pt x="4842" y="14634"/>
                    <a:pt x="4937" y="14713"/>
                    <a:pt x="4958" y="14761"/>
                  </a:cubicBezTo>
                  <a:cubicBezTo>
                    <a:pt x="4977" y="14802"/>
                    <a:pt x="4953" y="14876"/>
                    <a:pt x="4937" y="14905"/>
                  </a:cubicBezTo>
                  <a:cubicBezTo>
                    <a:pt x="4920" y="14934"/>
                    <a:pt x="4881" y="14968"/>
                    <a:pt x="4839" y="15003"/>
                  </a:cubicBezTo>
                  <a:cubicBezTo>
                    <a:pt x="4803" y="15032"/>
                    <a:pt x="4763" y="15066"/>
                    <a:pt x="4753" y="15087"/>
                  </a:cubicBezTo>
                  <a:cubicBezTo>
                    <a:pt x="4742" y="15111"/>
                    <a:pt x="4749" y="15159"/>
                    <a:pt x="4756" y="15201"/>
                  </a:cubicBezTo>
                  <a:cubicBezTo>
                    <a:pt x="4763" y="15255"/>
                    <a:pt x="4771" y="15306"/>
                    <a:pt x="4753" y="15344"/>
                  </a:cubicBezTo>
                  <a:cubicBezTo>
                    <a:pt x="4743" y="15366"/>
                    <a:pt x="4714" y="15389"/>
                    <a:pt x="4684" y="15414"/>
                  </a:cubicBezTo>
                  <a:cubicBezTo>
                    <a:pt x="4664" y="15429"/>
                    <a:pt x="4634" y="15453"/>
                    <a:pt x="4631" y="15463"/>
                  </a:cubicBezTo>
                  <a:cubicBezTo>
                    <a:pt x="4629" y="15471"/>
                    <a:pt x="4642" y="15497"/>
                    <a:pt x="4650" y="15512"/>
                  </a:cubicBezTo>
                  <a:cubicBezTo>
                    <a:pt x="4666" y="15543"/>
                    <a:pt x="4682" y="15572"/>
                    <a:pt x="4673" y="15598"/>
                  </a:cubicBezTo>
                  <a:cubicBezTo>
                    <a:pt x="4663" y="15628"/>
                    <a:pt x="4624" y="15658"/>
                    <a:pt x="4585" y="15687"/>
                  </a:cubicBezTo>
                  <a:cubicBezTo>
                    <a:pt x="4562" y="15704"/>
                    <a:pt x="4533" y="15726"/>
                    <a:pt x="4527" y="15738"/>
                  </a:cubicBezTo>
                  <a:cubicBezTo>
                    <a:pt x="4500" y="15785"/>
                    <a:pt x="4491" y="15830"/>
                    <a:pt x="4500" y="15840"/>
                  </a:cubicBezTo>
                  <a:cubicBezTo>
                    <a:pt x="4497" y="15837"/>
                    <a:pt x="4521" y="15838"/>
                    <a:pt x="4534" y="15839"/>
                  </a:cubicBezTo>
                  <a:cubicBezTo>
                    <a:pt x="4568" y="15842"/>
                    <a:pt x="4602" y="15844"/>
                    <a:pt x="4628" y="15856"/>
                  </a:cubicBezTo>
                  <a:cubicBezTo>
                    <a:pt x="4673" y="15876"/>
                    <a:pt x="4706" y="15914"/>
                    <a:pt x="4739" y="15951"/>
                  </a:cubicBezTo>
                  <a:cubicBezTo>
                    <a:pt x="4755" y="15969"/>
                    <a:pt x="4770" y="15987"/>
                    <a:pt x="4784" y="15998"/>
                  </a:cubicBezTo>
                  <a:lnTo>
                    <a:pt x="4801" y="16011"/>
                  </a:lnTo>
                  <a:cubicBezTo>
                    <a:pt x="4835" y="16039"/>
                    <a:pt x="4907" y="16097"/>
                    <a:pt x="4949" y="16110"/>
                  </a:cubicBezTo>
                  <a:cubicBezTo>
                    <a:pt x="5022" y="16134"/>
                    <a:pt x="5173" y="16141"/>
                    <a:pt x="5305" y="16148"/>
                  </a:cubicBezTo>
                  <a:cubicBezTo>
                    <a:pt x="5407" y="16153"/>
                    <a:pt x="5503" y="16157"/>
                    <a:pt x="5572" y="16168"/>
                  </a:cubicBezTo>
                  <a:cubicBezTo>
                    <a:pt x="5601" y="16174"/>
                    <a:pt x="5642" y="16184"/>
                    <a:pt x="5683" y="16195"/>
                  </a:cubicBezTo>
                  <a:cubicBezTo>
                    <a:pt x="5718" y="16204"/>
                    <a:pt x="5753" y="16213"/>
                    <a:pt x="5777" y="16218"/>
                  </a:cubicBezTo>
                  <a:cubicBezTo>
                    <a:pt x="5800" y="16221"/>
                    <a:pt x="5832" y="16224"/>
                    <a:pt x="5866" y="16227"/>
                  </a:cubicBezTo>
                  <a:cubicBezTo>
                    <a:pt x="5918" y="16230"/>
                    <a:pt x="5972" y="16235"/>
                    <a:pt x="6010" y="16244"/>
                  </a:cubicBezTo>
                  <a:cubicBezTo>
                    <a:pt x="6085" y="16262"/>
                    <a:pt x="6179" y="16306"/>
                    <a:pt x="6269" y="16349"/>
                  </a:cubicBezTo>
                  <a:cubicBezTo>
                    <a:pt x="6329" y="16376"/>
                    <a:pt x="6385" y="16403"/>
                    <a:pt x="6427" y="16417"/>
                  </a:cubicBezTo>
                  <a:cubicBezTo>
                    <a:pt x="6470" y="16433"/>
                    <a:pt x="6567" y="16457"/>
                    <a:pt x="6614" y="16462"/>
                  </a:cubicBezTo>
                  <a:cubicBezTo>
                    <a:pt x="6653" y="16467"/>
                    <a:pt x="6714" y="16468"/>
                    <a:pt x="6779" y="16469"/>
                  </a:cubicBezTo>
                  <a:cubicBezTo>
                    <a:pt x="6880" y="16470"/>
                    <a:pt x="6985" y="16472"/>
                    <a:pt x="7055" y="16488"/>
                  </a:cubicBezTo>
                  <a:cubicBezTo>
                    <a:pt x="7164" y="16514"/>
                    <a:pt x="7395" y="16640"/>
                    <a:pt x="7421" y="16655"/>
                  </a:cubicBezTo>
                  <a:lnTo>
                    <a:pt x="7587" y="16778"/>
                  </a:lnTo>
                  <a:cubicBezTo>
                    <a:pt x="7637" y="16799"/>
                    <a:pt x="7769" y="16859"/>
                    <a:pt x="7803" y="16898"/>
                  </a:cubicBezTo>
                  <a:cubicBezTo>
                    <a:pt x="7835" y="16934"/>
                    <a:pt x="7838" y="16986"/>
                    <a:pt x="7840" y="17042"/>
                  </a:cubicBezTo>
                  <a:cubicBezTo>
                    <a:pt x="7842" y="17085"/>
                    <a:pt x="7845" y="17134"/>
                    <a:pt x="7864" y="17154"/>
                  </a:cubicBezTo>
                  <a:cubicBezTo>
                    <a:pt x="7917" y="17211"/>
                    <a:pt x="8107" y="17289"/>
                    <a:pt x="8232" y="17340"/>
                  </a:cubicBezTo>
                  <a:cubicBezTo>
                    <a:pt x="8265" y="17353"/>
                    <a:pt x="8294" y="17365"/>
                    <a:pt x="8318" y="17375"/>
                  </a:cubicBezTo>
                  <a:cubicBezTo>
                    <a:pt x="8508" y="17457"/>
                    <a:pt x="8655" y="17512"/>
                    <a:pt x="8735" y="17530"/>
                  </a:cubicBezTo>
                  <a:cubicBezTo>
                    <a:pt x="8820" y="17549"/>
                    <a:pt x="8967" y="17557"/>
                    <a:pt x="9109" y="17565"/>
                  </a:cubicBezTo>
                  <a:cubicBezTo>
                    <a:pt x="9285" y="17575"/>
                    <a:pt x="9467" y="17585"/>
                    <a:pt x="9580" y="17617"/>
                  </a:cubicBezTo>
                  <a:cubicBezTo>
                    <a:pt x="9614" y="17627"/>
                    <a:pt x="9645" y="17653"/>
                    <a:pt x="9645" y="17653"/>
                  </a:cubicBezTo>
                  <a:cubicBezTo>
                    <a:pt x="9714" y="17714"/>
                    <a:pt x="9789" y="17850"/>
                    <a:pt x="9818" y="17923"/>
                  </a:cubicBezTo>
                  <a:cubicBezTo>
                    <a:pt x="9831" y="17956"/>
                    <a:pt x="9846" y="18022"/>
                    <a:pt x="9840" y="18058"/>
                  </a:cubicBezTo>
                  <a:cubicBezTo>
                    <a:pt x="9836" y="18078"/>
                    <a:pt x="9821" y="18102"/>
                    <a:pt x="9805" y="18128"/>
                  </a:cubicBezTo>
                  <a:cubicBezTo>
                    <a:pt x="9794" y="18147"/>
                    <a:pt x="9780" y="18169"/>
                    <a:pt x="9778" y="18180"/>
                  </a:cubicBezTo>
                  <a:cubicBezTo>
                    <a:pt x="9772" y="18220"/>
                    <a:pt x="9778" y="18268"/>
                    <a:pt x="9790" y="18280"/>
                  </a:cubicBezTo>
                  <a:cubicBezTo>
                    <a:pt x="9817" y="18306"/>
                    <a:pt x="9912" y="18349"/>
                    <a:pt x="9950" y="18349"/>
                  </a:cubicBezTo>
                  <a:cubicBezTo>
                    <a:pt x="9943" y="18349"/>
                    <a:pt x="9954" y="18333"/>
                    <a:pt x="9960" y="18323"/>
                  </a:cubicBezTo>
                  <a:cubicBezTo>
                    <a:pt x="9978" y="18295"/>
                    <a:pt x="9997" y="18265"/>
                    <a:pt x="10041" y="18254"/>
                  </a:cubicBezTo>
                  <a:cubicBezTo>
                    <a:pt x="10105" y="18238"/>
                    <a:pt x="10210" y="18259"/>
                    <a:pt x="10275" y="18274"/>
                  </a:cubicBezTo>
                  <a:lnTo>
                    <a:pt x="10292" y="18277"/>
                  </a:lnTo>
                  <a:cubicBezTo>
                    <a:pt x="10338" y="18287"/>
                    <a:pt x="10479" y="18323"/>
                    <a:pt x="10539" y="18359"/>
                  </a:cubicBezTo>
                  <a:cubicBezTo>
                    <a:pt x="10594" y="18391"/>
                    <a:pt x="10648" y="18453"/>
                    <a:pt x="10695" y="18508"/>
                  </a:cubicBezTo>
                  <a:cubicBezTo>
                    <a:pt x="10716" y="18534"/>
                    <a:pt x="10736" y="18557"/>
                    <a:pt x="10754" y="18574"/>
                  </a:cubicBezTo>
                  <a:cubicBezTo>
                    <a:pt x="10787" y="18605"/>
                    <a:pt x="10865" y="18664"/>
                    <a:pt x="10909" y="18689"/>
                  </a:cubicBezTo>
                  <a:cubicBezTo>
                    <a:pt x="10933" y="18703"/>
                    <a:pt x="10971" y="18721"/>
                    <a:pt x="11010" y="18739"/>
                  </a:cubicBezTo>
                  <a:cubicBezTo>
                    <a:pt x="11057" y="18760"/>
                    <a:pt x="11105" y="18782"/>
                    <a:pt x="11135" y="18801"/>
                  </a:cubicBezTo>
                  <a:cubicBezTo>
                    <a:pt x="11328" y="18920"/>
                    <a:pt x="11686" y="19190"/>
                    <a:pt x="11840" y="19347"/>
                  </a:cubicBezTo>
                  <a:cubicBezTo>
                    <a:pt x="11900" y="19407"/>
                    <a:pt x="12005" y="19537"/>
                    <a:pt x="12051" y="19609"/>
                  </a:cubicBezTo>
                  <a:cubicBezTo>
                    <a:pt x="12096" y="19681"/>
                    <a:pt x="12169" y="19829"/>
                    <a:pt x="12197" y="19909"/>
                  </a:cubicBezTo>
                  <a:cubicBezTo>
                    <a:pt x="12220" y="19979"/>
                    <a:pt x="12239" y="20111"/>
                    <a:pt x="12239" y="20174"/>
                  </a:cubicBezTo>
                  <a:cubicBezTo>
                    <a:pt x="12239" y="20239"/>
                    <a:pt x="12217" y="20369"/>
                    <a:pt x="12197" y="20437"/>
                  </a:cubicBezTo>
                  <a:cubicBezTo>
                    <a:pt x="12186" y="20477"/>
                    <a:pt x="12156" y="20499"/>
                    <a:pt x="12132" y="20516"/>
                  </a:cubicBezTo>
                  <a:cubicBezTo>
                    <a:pt x="12112" y="20531"/>
                    <a:pt x="12099" y="20540"/>
                    <a:pt x="12095" y="20562"/>
                  </a:cubicBezTo>
                  <a:cubicBezTo>
                    <a:pt x="12094" y="20570"/>
                    <a:pt x="12090" y="20582"/>
                    <a:pt x="12085" y="20596"/>
                  </a:cubicBezTo>
                  <a:cubicBezTo>
                    <a:pt x="12081" y="20609"/>
                    <a:pt x="12072" y="20637"/>
                    <a:pt x="12069" y="20655"/>
                  </a:cubicBezTo>
                  <a:lnTo>
                    <a:pt x="12070" y="20655"/>
                  </a:lnTo>
                  <a:cubicBezTo>
                    <a:pt x="12165" y="20655"/>
                    <a:pt x="12235" y="20671"/>
                    <a:pt x="12277" y="20703"/>
                  </a:cubicBezTo>
                  <a:cubicBezTo>
                    <a:pt x="12345" y="20754"/>
                    <a:pt x="12315" y="20828"/>
                    <a:pt x="12294" y="20881"/>
                  </a:cubicBezTo>
                  <a:cubicBezTo>
                    <a:pt x="12287" y="20898"/>
                    <a:pt x="12281" y="20912"/>
                    <a:pt x="12280" y="20923"/>
                  </a:cubicBezTo>
                  <a:cubicBezTo>
                    <a:pt x="12275" y="20980"/>
                    <a:pt x="12293" y="21061"/>
                    <a:pt x="12324" y="21079"/>
                  </a:cubicBezTo>
                  <a:cubicBezTo>
                    <a:pt x="12324" y="21078"/>
                    <a:pt x="12351" y="21079"/>
                    <a:pt x="12364" y="21080"/>
                  </a:cubicBezTo>
                  <a:cubicBezTo>
                    <a:pt x="12375" y="21080"/>
                    <a:pt x="12384" y="21081"/>
                    <a:pt x="12391" y="21081"/>
                  </a:cubicBezTo>
                  <a:cubicBezTo>
                    <a:pt x="13974" y="21225"/>
                    <a:pt x="18726" y="21472"/>
                    <a:pt x="18961" y="21485"/>
                  </a:cubicBezTo>
                  <a:cubicBezTo>
                    <a:pt x="18981" y="21482"/>
                    <a:pt x="19033" y="21476"/>
                    <a:pt x="19053" y="21474"/>
                  </a:cubicBezTo>
                  <a:cubicBezTo>
                    <a:pt x="19063" y="21472"/>
                    <a:pt x="19071" y="21471"/>
                    <a:pt x="19080" y="21469"/>
                  </a:cubicBezTo>
                  <a:cubicBezTo>
                    <a:pt x="19105" y="21465"/>
                    <a:pt x="19133" y="21460"/>
                    <a:pt x="19159" y="21460"/>
                  </a:cubicBezTo>
                  <a:close/>
                  <a:moveTo>
                    <a:pt x="19418" y="21599"/>
                  </a:moveTo>
                  <a:cubicBezTo>
                    <a:pt x="19370" y="21599"/>
                    <a:pt x="19305" y="21589"/>
                    <a:pt x="19226" y="21567"/>
                  </a:cubicBezTo>
                  <a:cubicBezTo>
                    <a:pt x="19205" y="21562"/>
                    <a:pt x="19189" y="21553"/>
                    <a:pt x="19172" y="21543"/>
                  </a:cubicBezTo>
                  <a:cubicBezTo>
                    <a:pt x="19165" y="21539"/>
                    <a:pt x="19154" y="21533"/>
                    <a:pt x="19149" y="21531"/>
                  </a:cubicBezTo>
                  <a:cubicBezTo>
                    <a:pt x="19150" y="21533"/>
                    <a:pt x="19128" y="21537"/>
                    <a:pt x="19115" y="21539"/>
                  </a:cubicBezTo>
                  <a:cubicBezTo>
                    <a:pt x="19100" y="21542"/>
                    <a:pt x="19087" y="21544"/>
                    <a:pt x="19077" y="21545"/>
                  </a:cubicBezTo>
                  <a:cubicBezTo>
                    <a:pt x="19054" y="21548"/>
                    <a:pt x="18976" y="21557"/>
                    <a:pt x="18976" y="21557"/>
                  </a:cubicBezTo>
                  <a:lnTo>
                    <a:pt x="18967" y="21558"/>
                  </a:lnTo>
                  <a:lnTo>
                    <a:pt x="18959" y="21558"/>
                  </a:lnTo>
                  <a:cubicBezTo>
                    <a:pt x="18909" y="21555"/>
                    <a:pt x="13992" y="21300"/>
                    <a:pt x="12374" y="21153"/>
                  </a:cubicBezTo>
                  <a:lnTo>
                    <a:pt x="12355" y="21153"/>
                  </a:lnTo>
                  <a:cubicBezTo>
                    <a:pt x="12315" y="21151"/>
                    <a:pt x="12266" y="21149"/>
                    <a:pt x="12236" y="21130"/>
                  </a:cubicBezTo>
                  <a:cubicBezTo>
                    <a:pt x="12146" y="21076"/>
                    <a:pt x="12158" y="20921"/>
                    <a:pt x="12158" y="20919"/>
                  </a:cubicBezTo>
                  <a:cubicBezTo>
                    <a:pt x="12159" y="20905"/>
                    <a:pt x="12167" y="20886"/>
                    <a:pt x="12175" y="20864"/>
                  </a:cubicBezTo>
                  <a:cubicBezTo>
                    <a:pt x="12191" y="20825"/>
                    <a:pt x="12212" y="20772"/>
                    <a:pt x="12181" y="20748"/>
                  </a:cubicBezTo>
                  <a:cubicBezTo>
                    <a:pt x="12159" y="20732"/>
                    <a:pt x="12108" y="20728"/>
                    <a:pt x="12070" y="20728"/>
                  </a:cubicBezTo>
                  <a:cubicBezTo>
                    <a:pt x="12060" y="20728"/>
                    <a:pt x="12050" y="20728"/>
                    <a:pt x="12039" y="20729"/>
                  </a:cubicBezTo>
                  <a:cubicBezTo>
                    <a:pt x="12038" y="20729"/>
                    <a:pt x="12038" y="20729"/>
                    <a:pt x="12038" y="20729"/>
                  </a:cubicBezTo>
                  <a:cubicBezTo>
                    <a:pt x="12008" y="20729"/>
                    <a:pt x="11986" y="20723"/>
                    <a:pt x="11970" y="20711"/>
                  </a:cubicBezTo>
                  <a:cubicBezTo>
                    <a:pt x="11935" y="20686"/>
                    <a:pt x="11945" y="20643"/>
                    <a:pt x="11966" y="20581"/>
                  </a:cubicBezTo>
                  <a:cubicBezTo>
                    <a:pt x="11969" y="20570"/>
                    <a:pt x="11973" y="20560"/>
                    <a:pt x="11974" y="20554"/>
                  </a:cubicBezTo>
                  <a:cubicBezTo>
                    <a:pt x="11982" y="20511"/>
                    <a:pt x="12013" y="20488"/>
                    <a:pt x="12038" y="20470"/>
                  </a:cubicBezTo>
                  <a:cubicBezTo>
                    <a:pt x="12057" y="20456"/>
                    <a:pt x="12071" y="20446"/>
                    <a:pt x="12077" y="20425"/>
                  </a:cubicBezTo>
                  <a:cubicBezTo>
                    <a:pt x="12095" y="20361"/>
                    <a:pt x="12117" y="20234"/>
                    <a:pt x="12117" y="20174"/>
                  </a:cubicBezTo>
                  <a:cubicBezTo>
                    <a:pt x="12117" y="20109"/>
                    <a:pt x="12097" y="19982"/>
                    <a:pt x="12077" y="19924"/>
                  </a:cubicBezTo>
                  <a:cubicBezTo>
                    <a:pt x="12051" y="19849"/>
                    <a:pt x="11980" y="19703"/>
                    <a:pt x="11937" y="19635"/>
                  </a:cubicBezTo>
                  <a:cubicBezTo>
                    <a:pt x="11893" y="19567"/>
                    <a:pt x="11792" y="19441"/>
                    <a:pt x="11735" y="19384"/>
                  </a:cubicBezTo>
                  <a:cubicBezTo>
                    <a:pt x="11589" y="19235"/>
                    <a:pt x="11235" y="18967"/>
                    <a:pt x="11047" y="18852"/>
                  </a:cubicBezTo>
                  <a:cubicBezTo>
                    <a:pt x="11024" y="18837"/>
                    <a:pt x="10979" y="18816"/>
                    <a:pt x="10936" y="18797"/>
                  </a:cubicBezTo>
                  <a:cubicBezTo>
                    <a:pt x="10892" y="18777"/>
                    <a:pt x="10850" y="18757"/>
                    <a:pt x="10823" y="18742"/>
                  </a:cubicBezTo>
                  <a:cubicBezTo>
                    <a:pt x="10773" y="18713"/>
                    <a:pt x="10689" y="18648"/>
                    <a:pt x="10650" y="18613"/>
                  </a:cubicBezTo>
                  <a:cubicBezTo>
                    <a:pt x="10631" y="18595"/>
                    <a:pt x="10609" y="18569"/>
                    <a:pt x="10586" y="18541"/>
                  </a:cubicBezTo>
                  <a:cubicBezTo>
                    <a:pt x="10545" y="18494"/>
                    <a:pt x="10495" y="18435"/>
                    <a:pt x="10454" y="18411"/>
                  </a:cubicBezTo>
                  <a:cubicBezTo>
                    <a:pt x="10419" y="18391"/>
                    <a:pt x="10312" y="18359"/>
                    <a:pt x="10250" y="18346"/>
                  </a:cubicBezTo>
                  <a:lnTo>
                    <a:pt x="10233" y="18342"/>
                  </a:lnTo>
                  <a:cubicBezTo>
                    <a:pt x="10196" y="18334"/>
                    <a:pt x="10134" y="18320"/>
                    <a:pt x="10098" y="18320"/>
                  </a:cubicBezTo>
                  <a:cubicBezTo>
                    <a:pt x="10091" y="18322"/>
                    <a:pt x="10081" y="18339"/>
                    <a:pt x="10074" y="18348"/>
                  </a:cubicBezTo>
                  <a:cubicBezTo>
                    <a:pt x="10055" y="18379"/>
                    <a:pt x="10034" y="18413"/>
                    <a:pt x="9978" y="18421"/>
                  </a:cubicBezTo>
                  <a:lnTo>
                    <a:pt x="9950" y="18422"/>
                  </a:lnTo>
                  <a:cubicBezTo>
                    <a:pt x="9848" y="18422"/>
                    <a:pt x="9723" y="18354"/>
                    <a:pt x="9687" y="18318"/>
                  </a:cubicBezTo>
                  <a:cubicBezTo>
                    <a:pt x="9643" y="18276"/>
                    <a:pt x="9654" y="18190"/>
                    <a:pt x="9657" y="18173"/>
                  </a:cubicBezTo>
                  <a:cubicBezTo>
                    <a:pt x="9660" y="18152"/>
                    <a:pt x="9675" y="18128"/>
                    <a:pt x="9691" y="18103"/>
                  </a:cubicBezTo>
                  <a:cubicBezTo>
                    <a:pt x="9703" y="18083"/>
                    <a:pt x="9716" y="18062"/>
                    <a:pt x="9718" y="18051"/>
                  </a:cubicBezTo>
                  <a:cubicBezTo>
                    <a:pt x="9722" y="18027"/>
                    <a:pt x="9711" y="17970"/>
                    <a:pt x="9699" y="17940"/>
                  </a:cubicBezTo>
                  <a:cubicBezTo>
                    <a:pt x="9672" y="17871"/>
                    <a:pt x="9601" y="17744"/>
                    <a:pt x="9545" y="17694"/>
                  </a:cubicBezTo>
                  <a:cubicBezTo>
                    <a:pt x="9540" y="17691"/>
                    <a:pt x="9529" y="17684"/>
                    <a:pt x="9525" y="17682"/>
                  </a:cubicBezTo>
                  <a:cubicBezTo>
                    <a:pt x="9434" y="17656"/>
                    <a:pt x="9263" y="17647"/>
                    <a:pt x="9098" y="17638"/>
                  </a:cubicBezTo>
                  <a:cubicBezTo>
                    <a:pt x="8941" y="17629"/>
                    <a:pt x="8792" y="17621"/>
                    <a:pt x="8692" y="17598"/>
                  </a:cubicBezTo>
                  <a:cubicBezTo>
                    <a:pt x="8600" y="17577"/>
                    <a:pt x="8450" y="17522"/>
                    <a:pt x="8247" y="17434"/>
                  </a:cubicBezTo>
                  <a:cubicBezTo>
                    <a:pt x="8224" y="17424"/>
                    <a:pt x="8195" y="17413"/>
                    <a:pt x="8164" y="17400"/>
                  </a:cubicBezTo>
                  <a:cubicBezTo>
                    <a:pt x="8021" y="17342"/>
                    <a:pt x="7825" y="17262"/>
                    <a:pt x="7757" y="17189"/>
                  </a:cubicBezTo>
                  <a:cubicBezTo>
                    <a:pt x="7723" y="17153"/>
                    <a:pt x="7721" y="17100"/>
                    <a:pt x="7718" y="17044"/>
                  </a:cubicBezTo>
                  <a:cubicBezTo>
                    <a:pt x="7716" y="17001"/>
                    <a:pt x="7714" y="16953"/>
                    <a:pt x="7695" y="16932"/>
                  </a:cubicBezTo>
                  <a:cubicBezTo>
                    <a:pt x="7680" y="16914"/>
                    <a:pt x="7587" y="16867"/>
                    <a:pt x="7509" y="16834"/>
                  </a:cubicBezTo>
                  <a:lnTo>
                    <a:pt x="7497" y="16827"/>
                  </a:lnTo>
                  <a:lnTo>
                    <a:pt x="7332" y="16705"/>
                  </a:lnTo>
                  <a:cubicBezTo>
                    <a:pt x="7247" y="16658"/>
                    <a:pt x="7076" y="16572"/>
                    <a:pt x="7010" y="16556"/>
                  </a:cubicBezTo>
                  <a:cubicBezTo>
                    <a:pt x="6961" y="16545"/>
                    <a:pt x="6862" y="16543"/>
                    <a:pt x="6775" y="16542"/>
                  </a:cubicBezTo>
                  <a:cubicBezTo>
                    <a:pt x="6706" y="16541"/>
                    <a:pt x="6639" y="16539"/>
                    <a:pt x="6591" y="16534"/>
                  </a:cubicBezTo>
                  <a:cubicBezTo>
                    <a:pt x="6529" y="16527"/>
                    <a:pt x="6419" y="16499"/>
                    <a:pt x="6365" y="16480"/>
                  </a:cubicBezTo>
                  <a:cubicBezTo>
                    <a:pt x="6317" y="16463"/>
                    <a:pt x="6257" y="16436"/>
                    <a:pt x="6194" y="16406"/>
                  </a:cubicBezTo>
                  <a:cubicBezTo>
                    <a:pt x="6114" y="16368"/>
                    <a:pt x="6023" y="16326"/>
                    <a:pt x="5963" y="16311"/>
                  </a:cubicBezTo>
                  <a:cubicBezTo>
                    <a:pt x="5941" y="16306"/>
                    <a:pt x="5891" y="16302"/>
                    <a:pt x="5851" y="16299"/>
                  </a:cubicBezTo>
                  <a:cubicBezTo>
                    <a:pt x="5810" y="16296"/>
                    <a:pt x="5770" y="16292"/>
                    <a:pt x="5744" y="16288"/>
                  </a:cubicBezTo>
                  <a:cubicBezTo>
                    <a:pt x="5716" y="16283"/>
                    <a:pt x="5675" y="16272"/>
                    <a:pt x="5634" y="16262"/>
                  </a:cubicBezTo>
                  <a:cubicBezTo>
                    <a:pt x="5598" y="16252"/>
                    <a:pt x="5564" y="16243"/>
                    <a:pt x="5539" y="16239"/>
                  </a:cubicBezTo>
                  <a:cubicBezTo>
                    <a:pt x="5482" y="16229"/>
                    <a:pt x="5391" y="16225"/>
                    <a:pt x="5296" y="16220"/>
                  </a:cubicBezTo>
                  <a:cubicBezTo>
                    <a:pt x="5143" y="16213"/>
                    <a:pt x="4986" y="16206"/>
                    <a:pt x="4891" y="16175"/>
                  </a:cubicBezTo>
                  <a:cubicBezTo>
                    <a:pt x="4830" y="16155"/>
                    <a:pt x="4767" y="16107"/>
                    <a:pt x="4703" y="16055"/>
                  </a:cubicBezTo>
                  <a:lnTo>
                    <a:pt x="4687" y="16042"/>
                  </a:lnTo>
                  <a:cubicBezTo>
                    <a:pt x="4670" y="16029"/>
                    <a:pt x="4651" y="16008"/>
                    <a:pt x="4631" y="15985"/>
                  </a:cubicBezTo>
                  <a:cubicBezTo>
                    <a:pt x="4608" y="15959"/>
                    <a:pt x="4577" y="15924"/>
                    <a:pt x="4555" y="15914"/>
                  </a:cubicBezTo>
                  <a:cubicBezTo>
                    <a:pt x="4553" y="15914"/>
                    <a:pt x="4533" y="15913"/>
                    <a:pt x="4519" y="15912"/>
                  </a:cubicBezTo>
                  <a:cubicBezTo>
                    <a:pt x="4475" y="15908"/>
                    <a:pt x="4426" y="15905"/>
                    <a:pt x="4399" y="15881"/>
                  </a:cubicBezTo>
                  <a:cubicBezTo>
                    <a:pt x="4351" y="15840"/>
                    <a:pt x="4386" y="15759"/>
                    <a:pt x="4411" y="15714"/>
                  </a:cubicBezTo>
                  <a:cubicBezTo>
                    <a:pt x="4425" y="15691"/>
                    <a:pt x="4456" y="15667"/>
                    <a:pt x="4489" y="15642"/>
                  </a:cubicBezTo>
                  <a:cubicBezTo>
                    <a:pt x="4515" y="15623"/>
                    <a:pt x="4549" y="15596"/>
                    <a:pt x="4553" y="15584"/>
                  </a:cubicBezTo>
                  <a:cubicBezTo>
                    <a:pt x="4556" y="15576"/>
                    <a:pt x="4542" y="15550"/>
                    <a:pt x="4534" y="15534"/>
                  </a:cubicBezTo>
                  <a:cubicBezTo>
                    <a:pt x="4518" y="15504"/>
                    <a:pt x="4503" y="15475"/>
                    <a:pt x="4512" y="15450"/>
                  </a:cubicBezTo>
                  <a:cubicBezTo>
                    <a:pt x="4520" y="15423"/>
                    <a:pt x="4552" y="15397"/>
                    <a:pt x="4586" y="15370"/>
                  </a:cubicBezTo>
                  <a:cubicBezTo>
                    <a:pt x="4605" y="15355"/>
                    <a:pt x="4631" y="15334"/>
                    <a:pt x="4636" y="15324"/>
                  </a:cubicBezTo>
                  <a:cubicBezTo>
                    <a:pt x="4647" y="15299"/>
                    <a:pt x="4640" y="15251"/>
                    <a:pt x="4634" y="15207"/>
                  </a:cubicBezTo>
                  <a:cubicBezTo>
                    <a:pt x="4626" y="15154"/>
                    <a:pt x="4619" y="15104"/>
                    <a:pt x="4636" y="15067"/>
                  </a:cubicBezTo>
                  <a:cubicBezTo>
                    <a:pt x="4652" y="15034"/>
                    <a:pt x="4694" y="14998"/>
                    <a:pt x="4739" y="14960"/>
                  </a:cubicBezTo>
                  <a:cubicBezTo>
                    <a:pt x="4772" y="14932"/>
                    <a:pt x="4810" y="14901"/>
                    <a:pt x="4821" y="14881"/>
                  </a:cubicBezTo>
                  <a:cubicBezTo>
                    <a:pt x="4837" y="14854"/>
                    <a:pt x="4849" y="14799"/>
                    <a:pt x="4841" y="14780"/>
                  </a:cubicBezTo>
                  <a:cubicBezTo>
                    <a:pt x="4827" y="14749"/>
                    <a:pt x="4749" y="14684"/>
                    <a:pt x="4702" y="14666"/>
                  </a:cubicBezTo>
                  <a:cubicBezTo>
                    <a:pt x="4686" y="14659"/>
                    <a:pt x="4644" y="14652"/>
                    <a:pt x="4610" y="14647"/>
                  </a:cubicBezTo>
                  <a:cubicBezTo>
                    <a:pt x="4558" y="14639"/>
                    <a:pt x="4509" y="14631"/>
                    <a:pt x="4475" y="14616"/>
                  </a:cubicBezTo>
                  <a:cubicBezTo>
                    <a:pt x="4419" y="14592"/>
                    <a:pt x="4308" y="14523"/>
                    <a:pt x="4287" y="14472"/>
                  </a:cubicBezTo>
                  <a:cubicBezTo>
                    <a:pt x="4269" y="14431"/>
                    <a:pt x="4294" y="14347"/>
                    <a:pt x="4336" y="14308"/>
                  </a:cubicBezTo>
                  <a:cubicBezTo>
                    <a:pt x="4356" y="14291"/>
                    <a:pt x="4391" y="14277"/>
                    <a:pt x="4427" y="14262"/>
                  </a:cubicBezTo>
                  <a:cubicBezTo>
                    <a:pt x="4449" y="14253"/>
                    <a:pt x="4487" y="14238"/>
                    <a:pt x="4493" y="14231"/>
                  </a:cubicBezTo>
                  <a:cubicBezTo>
                    <a:pt x="4503" y="14215"/>
                    <a:pt x="4482" y="14156"/>
                    <a:pt x="4456" y="14125"/>
                  </a:cubicBezTo>
                  <a:cubicBezTo>
                    <a:pt x="4428" y="14092"/>
                    <a:pt x="4348" y="14050"/>
                    <a:pt x="4269" y="14008"/>
                  </a:cubicBezTo>
                  <a:cubicBezTo>
                    <a:pt x="4186" y="13964"/>
                    <a:pt x="4107" y="13922"/>
                    <a:pt x="4068" y="13881"/>
                  </a:cubicBezTo>
                  <a:cubicBezTo>
                    <a:pt x="4036" y="13848"/>
                    <a:pt x="4020" y="13799"/>
                    <a:pt x="4003" y="13747"/>
                  </a:cubicBezTo>
                  <a:cubicBezTo>
                    <a:pt x="3989" y="13701"/>
                    <a:pt x="3972" y="13649"/>
                    <a:pt x="3947" y="13626"/>
                  </a:cubicBezTo>
                  <a:cubicBezTo>
                    <a:pt x="3928" y="13608"/>
                    <a:pt x="3871" y="13584"/>
                    <a:pt x="3821" y="13563"/>
                  </a:cubicBezTo>
                  <a:cubicBezTo>
                    <a:pt x="3766" y="13539"/>
                    <a:pt x="3714" y="13517"/>
                    <a:pt x="3683" y="13494"/>
                  </a:cubicBezTo>
                  <a:cubicBezTo>
                    <a:pt x="3637" y="13460"/>
                    <a:pt x="3599" y="13385"/>
                    <a:pt x="3589" y="13356"/>
                  </a:cubicBezTo>
                  <a:cubicBezTo>
                    <a:pt x="3584" y="13340"/>
                    <a:pt x="3582" y="13316"/>
                    <a:pt x="3581" y="13292"/>
                  </a:cubicBezTo>
                  <a:cubicBezTo>
                    <a:pt x="3579" y="13268"/>
                    <a:pt x="3577" y="13238"/>
                    <a:pt x="3570" y="13224"/>
                  </a:cubicBezTo>
                  <a:cubicBezTo>
                    <a:pt x="3556" y="13196"/>
                    <a:pt x="3510" y="13154"/>
                    <a:pt x="3465" y="13112"/>
                  </a:cubicBezTo>
                  <a:cubicBezTo>
                    <a:pt x="3413" y="13064"/>
                    <a:pt x="3364" y="13018"/>
                    <a:pt x="3345" y="12980"/>
                  </a:cubicBezTo>
                  <a:cubicBezTo>
                    <a:pt x="3327" y="12945"/>
                    <a:pt x="3328" y="12898"/>
                    <a:pt x="3328" y="12849"/>
                  </a:cubicBezTo>
                  <a:cubicBezTo>
                    <a:pt x="3329" y="12798"/>
                    <a:pt x="3329" y="12741"/>
                    <a:pt x="3308" y="12716"/>
                  </a:cubicBezTo>
                  <a:cubicBezTo>
                    <a:pt x="3300" y="12707"/>
                    <a:pt x="3259" y="12689"/>
                    <a:pt x="3232" y="12678"/>
                  </a:cubicBezTo>
                  <a:cubicBezTo>
                    <a:pt x="3188" y="12659"/>
                    <a:pt x="3147" y="12642"/>
                    <a:pt x="3125" y="12620"/>
                  </a:cubicBezTo>
                  <a:cubicBezTo>
                    <a:pt x="3089" y="12584"/>
                    <a:pt x="3076" y="12529"/>
                    <a:pt x="3061" y="12471"/>
                  </a:cubicBezTo>
                  <a:cubicBezTo>
                    <a:pt x="3051" y="12428"/>
                    <a:pt x="3039" y="12383"/>
                    <a:pt x="3020" y="12360"/>
                  </a:cubicBezTo>
                  <a:cubicBezTo>
                    <a:pt x="2989" y="12322"/>
                    <a:pt x="2903" y="12265"/>
                    <a:pt x="2827" y="12215"/>
                  </a:cubicBezTo>
                  <a:cubicBezTo>
                    <a:pt x="2767" y="12175"/>
                    <a:pt x="2711" y="12138"/>
                    <a:pt x="2676" y="12107"/>
                  </a:cubicBezTo>
                  <a:cubicBezTo>
                    <a:pt x="2644" y="12078"/>
                    <a:pt x="2575" y="12004"/>
                    <a:pt x="2564" y="11957"/>
                  </a:cubicBezTo>
                  <a:cubicBezTo>
                    <a:pt x="2552" y="11911"/>
                    <a:pt x="2576" y="11844"/>
                    <a:pt x="2599" y="11780"/>
                  </a:cubicBezTo>
                  <a:cubicBezTo>
                    <a:pt x="2611" y="11746"/>
                    <a:pt x="2622" y="11715"/>
                    <a:pt x="2625" y="11692"/>
                  </a:cubicBezTo>
                  <a:cubicBezTo>
                    <a:pt x="2629" y="11663"/>
                    <a:pt x="2626" y="11622"/>
                    <a:pt x="2624" y="11578"/>
                  </a:cubicBezTo>
                  <a:cubicBezTo>
                    <a:pt x="2621" y="11520"/>
                    <a:pt x="2617" y="11461"/>
                    <a:pt x="2626" y="11421"/>
                  </a:cubicBezTo>
                  <a:cubicBezTo>
                    <a:pt x="2663" y="11234"/>
                    <a:pt x="2901" y="11195"/>
                    <a:pt x="3058" y="11169"/>
                  </a:cubicBezTo>
                  <a:cubicBezTo>
                    <a:pt x="3102" y="11162"/>
                    <a:pt x="3143" y="11155"/>
                    <a:pt x="3172" y="11147"/>
                  </a:cubicBezTo>
                  <a:cubicBezTo>
                    <a:pt x="3273" y="11118"/>
                    <a:pt x="3458" y="10990"/>
                    <a:pt x="3445" y="10876"/>
                  </a:cubicBezTo>
                  <a:cubicBezTo>
                    <a:pt x="3436" y="10802"/>
                    <a:pt x="3340" y="10747"/>
                    <a:pt x="3159" y="10712"/>
                  </a:cubicBezTo>
                  <a:cubicBezTo>
                    <a:pt x="3122" y="10705"/>
                    <a:pt x="3052" y="10704"/>
                    <a:pt x="2985" y="10704"/>
                  </a:cubicBezTo>
                  <a:cubicBezTo>
                    <a:pt x="2897" y="10703"/>
                    <a:pt x="2806" y="10702"/>
                    <a:pt x="2745" y="10687"/>
                  </a:cubicBezTo>
                  <a:cubicBezTo>
                    <a:pt x="2666" y="10668"/>
                    <a:pt x="2547" y="10603"/>
                    <a:pt x="2495" y="10566"/>
                  </a:cubicBezTo>
                  <a:cubicBezTo>
                    <a:pt x="2372" y="10477"/>
                    <a:pt x="2207" y="10273"/>
                    <a:pt x="2137" y="10178"/>
                  </a:cubicBezTo>
                  <a:lnTo>
                    <a:pt x="2120" y="10153"/>
                  </a:lnTo>
                  <a:cubicBezTo>
                    <a:pt x="2094" y="10119"/>
                    <a:pt x="2061" y="10077"/>
                    <a:pt x="2052" y="10048"/>
                  </a:cubicBezTo>
                  <a:cubicBezTo>
                    <a:pt x="2041" y="10015"/>
                    <a:pt x="2036" y="9946"/>
                    <a:pt x="2053" y="9908"/>
                  </a:cubicBezTo>
                  <a:cubicBezTo>
                    <a:pt x="2061" y="9889"/>
                    <a:pt x="2084" y="9869"/>
                    <a:pt x="2106" y="9849"/>
                  </a:cubicBezTo>
                  <a:cubicBezTo>
                    <a:pt x="2119" y="9837"/>
                    <a:pt x="2131" y="9827"/>
                    <a:pt x="2137" y="9818"/>
                  </a:cubicBezTo>
                  <a:cubicBezTo>
                    <a:pt x="2157" y="9789"/>
                    <a:pt x="2188" y="9732"/>
                    <a:pt x="2195" y="9704"/>
                  </a:cubicBezTo>
                  <a:cubicBezTo>
                    <a:pt x="2211" y="9643"/>
                    <a:pt x="2211" y="9517"/>
                    <a:pt x="2177" y="9466"/>
                  </a:cubicBezTo>
                  <a:cubicBezTo>
                    <a:pt x="2171" y="9456"/>
                    <a:pt x="2150" y="9439"/>
                    <a:pt x="2131" y="9424"/>
                  </a:cubicBezTo>
                  <a:cubicBezTo>
                    <a:pt x="2094" y="9394"/>
                    <a:pt x="2055" y="9364"/>
                    <a:pt x="2051" y="9333"/>
                  </a:cubicBezTo>
                  <a:cubicBezTo>
                    <a:pt x="2043" y="9278"/>
                    <a:pt x="2100" y="9210"/>
                    <a:pt x="2156" y="9143"/>
                  </a:cubicBezTo>
                  <a:cubicBezTo>
                    <a:pt x="2182" y="9112"/>
                    <a:pt x="2206" y="9082"/>
                    <a:pt x="2217" y="9062"/>
                  </a:cubicBezTo>
                  <a:cubicBezTo>
                    <a:pt x="2223" y="9051"/>
                    <a:pt x="2224" y="9028"/>
                    <a:pt x="2225" y="9009"/>
                  </a:cubicBezTo>
                  <a:cubicBezTo>
                    <a:pt x="2227" y="8983"/>
                    <a:pt x="2228" y="8958"/>
                    <a:pt x="2237" y="8939"/>
                  </a:cubicBezTo>
                  <a:cubicBezTo>
                    <a:pt x="2259" y="8900"/>
                    <a:pt x="2304" y="8831"/>
                    <a:pt x="2367" y="8808"/>
                  </a:cubicBezTo>
                  <a:cubicBezTo>
                    <a:pt x="2415" y="8791"/>
                    <a:pt x="2485" y="8790"/>
                    <a:pt x="2513" y="8790"/>
                  </a:cubicBezTo>
                  <a:cubicBezTo>
                    <a:pt x="2548" y="8790"/>
                    <a:pt x="2613" y="8792"/>
                    <a:pt x="2657" y="8808"/>
                  </a:cubicBezTo>
                  <a:cubicBezTo>
                    <a:pt x="2685" y="8819"/>
                    <a:pt x="2704" y="8839"/>
                    <a:pt x="2724" y="8878"/>
                  </a:cubicBezTo>
                  <a:cubicBezTo>
                    <a:pt x="2743" y="8919"/>
                    <a:pt x="2748" y="8994"/>
                    <a:pt x="2747" y="9024"/>
                  </a:cubicBezTo>
                  <a:cubicBezTo>
                    <a:pt x="2747" y="9039"/>
                    <a:pt x="2745" y="9057"/>
                    <a:pt x="2743" y="9075"/>
                  </a:cubicBezTo>
                  <a:cubicBezTo>
                    <a:pt x="2735" y="9155"/>
                    <a:pt x="2724" y="9265"/>
                    <a:pt x="2799" y="9335"/>
                  </a:cubicBezTo>
                  <a:cubicBezTo>
                    <a:pt x="2816" y="9351"/>
                    <a:pt x="2837" y="9375"/>
                    <a:pt x="2858" y="9400"/>
                  </a:cubicBezTo>
                  <a:cubicBezTo>
                    <a:pt x="2880" y="9426"/>
                    <a:pt x="2903" y="9453"/>
                    <a:pt x="2921" y="9469"/>
                  </a:cubicBezTo>
                  <a:cubicBezTo>
                    <a:pt x="2964" y="9506"/>
                    <a:pt x="3065" y="9578"/>
                    <a:pt x="3118" y="9610"/>
                  </a:cubicBezTo>
                  <a:cubicBezTo>
                    <a:pt x="3179" y="9647"/>
                    <a:pt x="3213" y="9651"/>
                    <a:pt x="3225" y="9651"/>
                  </a:cubicBezTo>
                  <a:cubicBezTo>
                    <a:pt x="3272" y="9651"/>
                    <a:pt x="3307" y="9577"/>
                    <a:pt x="3312" y="9524"/>
                  </a:cubicBezTo>
                  <a:cubicBezTo>
                    <a:pt x="3315" y="9482"/>
                    <a:pt x="3314" y="9410"/>
                    <a:pt x="3313" y="9350"/>
                  </a:cubicBezTo>
                  <a:lnTo>
                    <a:pt x="3312" y="9281"/>
                  </a:lnTo>
                  <a:lnTo>
                    <a:pt x="3313" y="9171"/>
                  </a:lnTo>
                  <a:cubicBezTo>
                    <a:pt x="3315" y="9011"/>
                    <a:pt x="3316" y="8951"/>
                    <a:pt x="3254" y="8883"/>
                  </a:cubicBezTo>
                  <a:cubicBezTo>
                    <a:pt x="3108" y="8726"/>
                    <a:pt x="2988" y="8706"/>
                    <a:pt x="2892" y="8689"/>
                  </a:cubicBezTo>
                  <a:cubicBezTo>
                    <a:pt x="2830" y="8679"/>
                    <a:pt x="2767" y="8668"/>
                    <a:pt x="2719" y="8628"/>
                  </a:cubicBezTo>
                  <a:cubicBezTo>
                    <a:pt x="2706" y="8618"/>
                    <a:pt x="2693" y="8600"/>
                    <a:pt x="2702" y="8572"/>
                  </a:cubicBezTo>
                  <a:cubicBezTo>
                    <a:pt x="2719" y="8524"/>
                    <a:pt x="2802" y="8461"/>
                    <a:pt x="2860" y="8441"/>
                  </a:cubicBezTo>
                  <a:cubicBezTo>
                    <a:pt x="3136" y="8344"/>
                    <a:pt x="3396" y="8309"/>
                    <a:pt x="3567" y="8286"/>
                  </a:cubicBezTo>
                  <a:cubicBezTo>
                    <a:pt x="3613" y="8280"/>
                    <a:pt x="3663" y="8273"/>
                    <a:pt x="3695" y="8267"/>
                  </a:cubicBezTo>
                  <a:cubicBezTo>
                    <a:pt x="3607" y="8220"/>
                    <a:pt x="3509" y="8196"/>
                    <a:pt x="3398" y="8196"/>
                  </a:cubicBezTo>
                  <a:cubicBezTo>
                    <a:pt x="3162" y="8196"/>
                    <a:pt x="2893" y="8301"/>
                    <a:pt x="2655" y="8393"/>
                  </a:cubicBezTo>
                  <a:cubicBezTo>
                    <a:pt x="2445" y="8474"/>
                    <a:pt x="2246" y="8551"/>
                    <a:pt x="2075" y="8557"/>
                  </a:cubicBezTo>
                  <a:cubicBezTo>
                    <a:pt x="2074" y="8557"/>
                    <a:pt x="2074" y="8557"/>
                    <a:pt x="2074" y="8557"/>
                  </a:cubicBezTo>
                  <a:cubicBezTo>
                    <a:pt x="1972" y="8557"/>
                    <a:pt x="1836" y="8495"/>
                    <a:pt x="1793" y="8455"/>
                  </a:cubicBezTo>
                  <a:cubicBezTo>
                    <a:pt x="1772" y="8434"/>
                    <a:pt x="1760" y="8403"/>
                    <a:pt x="1749" y="8373"/>
                  </a:cubicBezTo>
                  <a:cubicBezTo>
                    <a:pt x="1742" y="8356"/>
                    <a:pt x="1736" y="8338"/>
                    <a:pt x="1728" y="8327"/>
                  </a:cubicBezTo>
                  <a:cubicBezTo>
                    <a:pt x="1640" y="8210"/>
                    <a:pt x="1650" y="8168"/>
                    <a:pt x="1674" y="8117"/>
                  </a:cubicBezTo>
                  <a:cubicBezTo>
                    <a:pt x="1677" y="8111"/>
                    <a:pt x="1681" y="8104"/>
                    <a:pt x="1683" y="8097"/>
                  </a:cubicBezTo>
                  <a:cubicBezTo>
                    <a:pt x="1702" y="8046"/>
                    <a:pt x="1661" y="7924"/>
                    <a:pt x="1623" y="7859"/>
                  </a:cubicBezTo>
                  <a:cubicBezTo>
                    <a:pt x="1605" y="7827"/>
                    <a:pt x="1568" y="7778"/>
                    <a:pt x="1532" y="7731"/>
                  </a:cubicBezTo>
                  <a:cubicBezTo>
                    <a:pt x="1494" y="7682"/>
                    <a:pt x="1459" y="7636"/>
                    <a:pt x="1439" y="7602"/>
                  </a:cubicBezTo>
                  <a:cubicBezTo>
                    <a:pt x="1426" y="7580"/>
                    <a:pt x="1405" y="7535"/>
                    <a:pt x="1396" y="7512"/>
                  </a:cubicBezTo>
                  <a:cubicBezTo>
                    <a:pt x="1390" y="7498"/>
                    <a:pt x="1385" y="7475"/>
                    <a:pt x="1379" y="7453"/>
                  </a:cubicBezTo>
                  <a:cubicBezTo>
                    <a:pt x="1373" y="7426"/>
                    <a:pt x="1365" y="7396"/>
                    <a:pt x="1357" y="7380"/>
                  </a:cubicBezTo>
                  <a:cubicBezTo>
                    <a:pt x="1341" y="7352"/>
                    <a:pt x="1292" y="7294"/>
                    <a:pt x="1262" y="7267"/>
                  </a:cubicBezTo>
                  <a:cubicBezTo>
                    <a:pt x="1244" y="7251"/>
                    <a:pt x="1203" y="7226"/>
                    <a:pt x="1167" y="7204"/>
                  </a:cubicBezTo>
                  <a:cubicBezTo>
                    <a:pt x="1133" y="7183"/>
                    <a:pt x="1099" y="7162"/>
                    <a:pt x="1080" y="7146"/>
                  </a:cubicBezTo>
                  <a:cubicBezTo>
                    <a:pt x="1038" y="7113"/>
                    <a:pt x="962" y="7044"/>
                    <a:pt x="929" y="7005"/>
                  </a:cubicBezTo>
                  <a:cubicBezTo>
                    <a:pt x="889" y="6956"/>
                    <a:pt x="848" y="6878"/>
                    <a:pt x="808" y="6803"/>
                  </a:cubicBezTo>
                  <a:cubicBezTo>
                    <a:pt x="772" y="6736"/>
                    <a:pt x="736" y="6667"/>
                    <a:pt x="703" y="6625"/>
                  </a:cubicBezTo>
                  <a:cubicBezTo>
                    <a:pt x="651" y="6557"/>
                    <a:pt x="513" y="6422"/>
                    <a:pt x="461" y="6371"/>
                  </a:cubicBezTo>
                  <a:lnTo>
                    <a:pt x="439" y="6350"/>
                  </a:lnTo>
                  <a:cubicBezTo>
                    <a:pt x="342" y="6256"/>
                    <a:pt x="248" y="6158"/>
                    <a:pt x="268" y="6089"/>
                  </a:cubicBezTo>
                  <a:cubicBezTo>
                    <a:pt x="278" y="6052"/>
                    <a:pt x="335" y="6023"/>
                    <a:pt x="391" y="5995"/>
                  </a:cubicBezTo>
                  <a:cubicBezTo>
                    <a:pt x="417" y="5981"/>
                    <a:pt x="450" y="5964"/>
                    <a:pt x="459" y="5955"/>
                  </a:cubicBezTo>
                  <a:cubicBezTo>
                    <a:pt x="489" y="5923"/>
                    <a:pt x="498" y="5831"/>
                    <a:pt x="492" y="5779"/>
                  </a:cubicBezTo>
                  <a:cubicBezTo>
                    <a:pt x="489" y="5743"/>
                    <a:pt x="481" y="5696"/>
                    <a:pt x="472" y="5646"/>
                  </a:cubicBezTo>
                  <a:cubicBezTo>
                    <a:pt x="450" y="5514"/>
                    <a:pt x="422" y="5351"/>
                    <a:pt x="452" y="5255"/>
                  </a:cubicBezTo>
                  <a:cubicBezTo>
                    <a:pt x="477" y="5179"/>
                    <a:pt x="584" y="5051"/>
                    <a:pt x="647" y="4996"/>
                  </a:cubicBezTo>
                  <a:cubicBezTo>
                    <a:pt x="659" y="4986"/>
                    <a:pt x="675" y="4973"/>
                    <a:pt x="694" y="4960"/>
                  </a:cubicBezTo>
                  <a:cubicBezTo>
                    <a:pt x="725" y="4936"/>
                    <a:pt x="773" y="4902"/>
                    <a:pt x="782" y="4883"/>
                  </a:cubicBezTo>
                  <a:cubicBezTo>
                    <a:pt x="791" y="4867"/>
                    <a:pt x="786" y="4829"/>
                    <a:pt x="783" y="4799"/>
                  </a:cubicBezTo>
                  <a:cubicBezTo>
                    <a:pt x="780" y="4773"/>
                    <a:pt x="777" y="4749"/>
                    <a:pt x="780" y="4731"/>
                  </a:cubicBezTo>
                  <a:cubicBezTo>
                    <a:pt x="782" y="4716"/>
                    <a:pt x="791" y="4695"/>
                    <a:pt x="800" y="4674"/>
                  </a:cubicBezTo>
                  <a:cubicBezTo>
                    <a:pt x="809" y="4652"/>
                    <a:pt x="820" y="4625"/>
                    <a:pt x="821" y="4612"/>
                  </a:cubicBezTo>
                  <a:cubicBezTo>
                    <a:pt x="821" y="4598"/>
                    <a:pt x="810" y="4572"/>
                    <a:pt x="801" y="4548"/>
                  </a:cubicBezTo>
                  <a:cubicBezTo>
                    <a:pt x="791" y="4523"/>
                    <a:pt x="781" y="4498"/>
                    <a:pt x="779" y="4479"/>
                  </a:cubicBezTo>
                  <a:cubicBezTo>
                    <a:pt x="778" y="4461"/>
                    <a:pt x="784" y="4439"/>
                    <a:pt x="791" y="4415"/>
                  </a:cubicBezTo>
                  <a:cubicBezTo>
                    <a:pt x="796" y="4395"/>
                    <a:pt x="802" y="4370"/>
                    <a:pt x="800" y="4359"/>
                  </a:cubicBezTo>
                  <a:cubicBezTo>
                    <a:pt x="784" y="4262"/>
                    <a:pt x="683" y="4067"/>
                    <a:pt x="603" y="3981"/>
                  </a:cubicBezTo>
                  <a:cubicBezTo>
                    <a:pt x="592" y="3969"/>
                    <a:pt x="571" y="3954"/>
                    <a:pt x="550" y="3938"/>
                  </a:cubicBezTo>
                  <a:cubicBezTo>
                    <a:pt x="510" y="3909"/>
                    <a:pt x="469" y="3879"/>
                    <a:pt x="454" y="3851"/>
                  </a:cubicBezTo>
                  <a:cubicBezTo>
                    <a:pt x="443" y="3829"/>
                    <a:pt x="447" y="3803"/>
                    <a:pt x="452" y="3776"/>
                  </a:cubicBezTo>
                  <a:cubicBezTo>
                    <a:pt x="455" y="3760"/>
                    <a:pt x="459" y="3736"/>
                    <a:pt x="455" y="3729"/>
                  </a:cubicBezTo>
                  <a:cubicBezTo>
                    <a:pt x="431" y="3684"/>
                    <a:pt x="340" y="3624"/>
                    <a:pt x="252" y="3566"/>
                  </a:cubicBezTo>
                  <a:cubicBezTo>
                    <a:pt x="139" y="3492"/>
                    <a:pt x="23" y="3416"/>
                    <a:pt x="2" y="3344"/>
                  </a:cubicBezTo>
                  <a:cubicBezTo>
                    <a:pt x="-7" y="3313"/>
                    <a:pt x="16" y="3276"/>
                    <a:pt x="39" y="3240"/>
                  </a:cubicBezTo>
                  <a:cubicBezTo>
                    <a:pt x="50" y="3223"/>
                    <a:pt x="60" y="3208"/>
                    <a:pt x="63" y="3197"/>
                  </a:cubicBezTo>
                  <a:cubicBezTo>
                    <a:pt x="69" y="3176"/>
                    <a:pt x="65" y="3140"/>
                    <a:pt x="62" y="3105"/>
                  </a:cubicBezTo>
                  <a:cubicBezTo>
                    <a:pt x="57" y="3060"/>
                    <a:pt x="53" y="3019"/>
                    <a:pt x="64" y="2987"/>
                  </a:cubicBezTo>
                  <a:cubicBezTo>
                    <a:pt x="88" y="2915"/>
                    <a:pt x="189" y="2781"/>
                    <a:pt x="256" y="2718"/>
                  </a:cubicBezTo>
                  <a:cubicBezTo>
                    <a:pt x="282" y="2694"/>
                    <a:pt x="328" y="2666"/>
                    <a:pt x="373" y="2640"/>
                  </a:cubicBezTo>
                  <a:cubicBezTo>
                    <a:pt x="409" y="2618"/>
                    <a:pt x="445" y="2597"/>
                    <a:pt x="463" y="2582"/>
                  </a:cubicBezTo>
                  <a:cubicBezTo>
                    <a:pt x="475" y="2571"/>
                    <a:pt x="488" y="2555"/>
                    <a:pt x="503" y="2538"/>
                  </a:cubicBezTo>
                  <a:cubicBezTo>
                    <a:pt x="531" y="2506"/>
                    <a:pt x="559" y="2472"/>
                    <a:pt x="594" y="2453"/>
                  </a:cubicBezTo>
                  <a:cubicBezTo>
                    <a:pt x="629" y="2434"/>
                    <a:pt x="686" y="2422"/>
                    <a:pt x="741" y="2410"/>
                  </a:cubicBezTo>
                  <a:cubicBezTo>
                    <a:pt x="773" y="2403"/>
                    <a:pt x="811" y="2395"/>
                    <a:pt x="827" y="2389"/>
                  </a:cubicBezTo>
                  <a:cubicBezTo>
                    <a:pt x="868" y="2372"/>
                    <a:pt x="906" y="2333"/>
                    <a:pt x="950" y="2280"/>
                  </a:cubicBezTo>
                  <a:cubicBezTo>
                    <a:pt x="960" y="2268"/>
                    <a:pt x="972" y="2251"/>
                    <a:pt x="985" y="2232"/>
                  </a:cubicBezTo>
                  <a:cubicBezTo>
                    <a:pt x="1009" y="2199"/>
                    <a:pt x="1033" y="2165"/>
                    <a:pt x="1054" y="2143"/>
                  </a:cubicBezTo>
                  <a:cubicBezTo>
                    <a:pt x="1069" y="2128"/>
                    <a:pt x="1094" y="2108"/>
                    <a:pt x="1120" y="2088"/>
                  </a:cubicBezTo>
                  <a:cubicBezTo>
                    <a:pt x="1149" y="2065"/>
                    <a:pt x="1182" y="2038"/>
                    <a:pt x="1196" y="2022"/>
                  </a:cubicBezTo>
                  <a:cubicBezTo>
                    <a:pt x="1225" y="1990"/>
                    <a:pt x="1268" y="1929"/>
                    <a:pt x="1272" y="1901"/>
                  </a:cubicBezTo>
                  <a:cubicBezTo>
                    <a:pt x="1273" y="1894"/>
                    <a:pt x="1262" y="1873"/>
                    <a:pt x="1254" y="1857"/>
                  </a:cubicBezTo>
                  <a:cubicBezTo>
                    <a:pt x="1239" y="1829"/>
                    <a:pt x="1225" y="1800"/>
                    <a:pt x="1231" y="1776"/>
                  </a:cubicBezTo>
                  <a:lnTo>
                    <a:pt x="1239" y="1763"/>
                  </a:lnTo>
                  <a:cubicBezTo>
                    <a:pt x="1241" y="1761"/>
                    <a:pt x="1493" y="1500"/>
                    <a:pt x="1650" y="1328"/>
                  </a:cubicBezTo>
                  <a:cubicBezTo>
                    <a:pt x="1692" y="1281"/>
                    <a:pt x="1727" y="1241"/>
                    <a:pt x="1750" y="1214"/>
                  </a:cubicBezTo>
                  <a:cubicBezTo>
                    <a:pt x="1784" y="1175"/>
                    <a:pt x="1826" y="1040"/>
                    <a:pt x="1845" y="960"/>
                  </a:cubicBezTo>
                  <a:cubicBezTo>
                    <a:pt x="1839" y="929"/>
                    <a:pt x="1804" y="765"/>
                    <a:pt x="1804" y="703"/>
                  </a:cubicBezTo>
                  <a:cubicBezTo>
                    <a:pt x="1804" y="689"/>
                    <a:pt x="1810" y="669"/>
                    <a:pt x="1816" y="649"/>
                  </a:cubicBezTo>
                  <a:cubicBezTo>
                    <a:pt x="1822" y="629"/>
                    <a:pt x="1831" y="599"/>
                    <a:pt x="1827" y="588"/>
                  </a:cubicBezTo>
                  <a:cubicBezTo>
                    <a:pt x="1823" y="577"/>
                    <a:pt x="1792" y="553"/>
                    <a:pt x="1769" y="536"/>
                  </a:cubicBezTo>
                  <a:cubicBezTo>
                    <a:pt x="1728" y="503"/>
                    <a:pt x="1684" y="470"/>
                    <a:pt x="1682" y="435"/>
                  </a:cubicBezTo>
                  <a:cubicBezTo>
                    <a:pt x="1679" y="394"/>
                    <a:pt x="1758" y="331"/>
                    <a:pt x="1811" y="293"/>
                  </a:cubicBezTo>
                  <a:lnTo>
                    <a:pt x="1967" y="0"/>
                  </a:lnTo>
                  <a:lnTo>
                    <a:pt x="2124" y="18"/>
                  </a:lnTo>
                  <a:lnTo>
                    <a:pt x="7458" y="901"/>
                  </a:lnTo>
                  <a:lnTo>
                    <a:pt x="12026" y="1596"/>
                  </a:lnTo>
                  <a:lnTo>
                    <a:pt x="12012" y="1631"/>
                  </a:lnTo>
                  <a:lnTo>
                    <a:pt x="10186" y="6128"/>
                  </a:lnTo>
                  <a:lnTo>
                    <a:pt x="9641" y="7435"/>
                  </a:lnTo>
                  <a:lnTo>
                    <a:pt x="17374" y="14174"/>
                  </a:lnTo>
                  <a:lnTo>
                    <a:pt x="20668" y="17078"/>
                  </a:lnTo>
                  <a:lnTo>
                    <a:pt x="20623" y="17216"/>
                  </a:lnTo>
                  <a:cubicBezTo>
                    <a:pt x="20617" y="17258"/>
                    <a:pt x="20615" y="17318"/>
                    <a:pt x="20622" y="17335"/>
                  </a:cubicBezTo>
                  <a:cubicBezTo>
                    <a:pt x="20638" y="17371"/>
                    <a:pt x="20699" y="17430"/>
                    <a:pt x="20754" y="17482"/>
                  </a:cubicBezTo>
                  <a:cubicBezTo>
                    <a:pt x="20799" y="17525"/>
                    <a:pt x="20843" y="17566"/>
                    <a:pt x="20865" y="17599"/>
                  </a:cubicBezTo>
                  <a:cubicBezTo>
                    <a:pt x="20895" y="17643"/>
                    <a:pt x="20936" y="17733"/>
                    <a:pt x="20951" y="17778"/>
                  </a:cubicBezTo>
                  <a:cubicBezTo>
                    <a:pt x="20955" y="17793"/>
                    <a:pt x="20958" y="17816"/>
                    <a:pt x="20960" y="17838"/>
                  </a:cubicBezTo>
                  <a:cubicBezTo>
                    <a:pt x="20963" y="17861"/>
                    <a:pt x="20965" y="17884"/>
                    <a:pt x="20971" y="17899"/>
                  </a:cubicBezTo>
                  <a:cubicBezTo>
                    <a:pt x="20976" y="17913"/>
                    <a:pt x="20990" y="17932"/>
                    <a:pt x="21004" y="17952"/>
                  </a:cubicBezTo>
                  <a:cubicBezTo>
                    <a:pt x="21026" y="17981"/>
                    <a:pt x="21048" y="18012"/>
                    <a:pt x="21054" y="18037"/>
                  </a:cubicBezTo>
                  <a:cubicBezTo>
                    <a:pt x="21061" y="18070"/>
                    <a:pt x="21046" y="18141"/>
                    <a:pt x="21038" y="18177"/>
                  </a:cubicBezTo>
                  <a:lnTo>
                    <a:pt x="21427" y="18421"/>
                  </a:lnTo>
                  <a:cubicBezTo>
                    <a:pt x="21488" y="18456"/>
                    <a:pt x="21593" y="18524"/>
                    <a:pt x="21588" y="18571"/>
                  </a:cubicBezTo>
                  <a:cubicBezTo>
                    <a:pt x="21582" y="18622"/>
                    <a:pt x="21487" y="18670"/>
                    <a:pt x="21390" y="18715"/>
                  </a:cubicBezTo>
                  <a:cubicBezTo>
                    <a:pt x="21302" y="18757"/>
                    <a:pt x="21176" y="18790"/>
                    <a:pt x="21044" y="18825"/>
                  </a:cubicBezTo>
                  <a:cubicBezTo>
                    <a:pt x="20894" y="18865"/>
                    <a:pt x="20738" y="18906"/>
                    <a:pt x="20668" y="18949"/>
                  </a:cubicBezTo>
                  <a:cubicBezTo>
                    <a:pt x="20656" y="18956"/>
                    <a:pt x="20641" y="18981"/>
                    <a:pt x="20629" y="18999"/>
                  </a:cubicBezTo>
                  <a:cubicBezTo>
                    <a:pt x="20611" y="19027"/>
                    <a:pt x="20594" y="19054"/>
                    <a:pt x="20566" y="19071"/>
                  </a:cubicBezTo>
                  <a:cubicBezTo>
                    <a:pt x="20539" y="19089"/>
                    <a:pt x="20496" y="19101"/>
                    <a:pt x="20450" y="19114"/>
                  </a:cubicBezTo>
                  <a:cubicBezTo>
                    <a:pt x="20422" y="19122"/>
                    <a:pt x="20376" y="19134"/>
                    <a:pt x="20366" y="19142"/>
                  </a:cubicBezTo>
                  <a:cubicBezTo>
                    <a:pt x="20319" y="19179"/>
                    <a:pt x="20292" y="19291"/>
                    <a:pt x="20279" y="19345"/>
                  </a:cubicBezTo>
                  <a:lnTo>
                    <a:pt x="20275" y="19358"/>
                  </a:lnTo>
                  <a:cubicBezTo>
                    <a:pt x="20269" y="19382"/>
                    <a:pt x="20269" y="19420"/>
                    <a:pt x="20270" y="19457"/>
                  </a:cubicBezTo>
                  <a:cubicBezTo>
                    <a:pt x="20271" y="19513"/>
                    <a:pt x="20272" y="19570"/>
                    <a:pt x="20253" y="19608"/>
                  </a:cubicBezTo>
                  <a:cubicBezTo>
                    <a:pt x="20234" y="19643"/>
                    <a:pt x="20157" y="19711"/>
                    <a:pt x="20128" y="19735"/>
                  </a:cubicBezTo>
                  <a:cubicBezTo>
                    <a:pt x="20117" y="19766"/>
                    <a:pt x="20077" y="19871"/>
                    <a:pt x="20042" y="19909"/>
                  </a:cubicBezTo>
                  <a:cubicBezTo>
                    <a:pt x="19973" y="19990"/>
                    <a:pt x="19677" y="20179"/>
                    <a:pt x="19664" y="20187"/>
                  </a:cubicBezTo>
                  <a:lnTo>
                    <a:pt x="19648" y="20194"/>
                  </a:lnTo>
                  <a:cubicBezTo>
                    <a:pt x="19577" y="20216"/>
                    <a:pt x="19466" y="20254"/>
                    <a:pt x="19440" y="20272"/>
                  </a:cubicBezTo>
                  <a:cubicBezTo>
                    <a:pt x="19406" y="20294"/>
                    <a:pt x="19356" y="20350"/>
                    <a:pt x="19353" y="20373"/>
                  </a:cubicBezTo>
                  <a:cubicBezTo>
                    <a:pt x="19351" y="20385"/>
                    <a:pt x="19375" y="20416"/>
                    <a:pt x="19390" y="20437"/>
                  </a:cubicBezTo>
                  <a:cubicBezTo>
                    <a:pt x="19411" y="20464"/>
                    <a:pt x="19430" y="20490"/>
                    <a:pt x="19435" y="20513"/>
                  </a:cubicBezTo>
                  <a:cubicBezTo>
                    <a:pt x="19441" y="20548"/>
                    <a:pt x="19428" y="20616"/>
                    <a:pt x="19411" y="20650"/>
                  </a:cubicBezTo>
                  <a:cubicBezTo>
                    <a:pt x="19403" y="20669"/>
                    <a:pt x="19381" y="20693"/>
                    <a:pt x="19358" y="20718"/>
                  </a:cubicBezTo>
                  <a:cubicBezTo>
                    <a:pt x="19339" y="20738"/>
                    <a:pt x="19314" y="20766"/>
                    <a:pt x="19311" y="20779"/>
                  </a:cubicBezTo>
                  <a:cubicBezTo>
                    <a:pt x="19307" y="20807"/>
                    <a:pt x="19322" y="20862"/>
                    <a:pt x="19338" y="20873"/>
                  </a:cubicBezTo>
                  <a:cubicBezTo>
                    <a:pt x="19350" y="20881"/>
                    <a:pt x="19414" y="20891"/>
                    <a:pt x="19448" y="20895"/>
                  </a:cubicBezTo>
                  <a:cubicBezTo>
                    <a:pt x="19484" y="20901"/>
                    <a:pt x="19518" y="20906"/>
                    <a:pt x="19544" y="20913"/>
                  </a:cubicBezTo>
                  <a:lnTo>
                    <a:pt x="19565" y="20919"/>
                  </a:lnTo>
                  <a:cubicBezTo>
                    <a:pt x="19653" y="20943"/>
                    <a:pt x="19735" y="20967"/>
                    <a:pt x="19772" y="20998"/>
                  </a:cubicBezTo>
                  <a:cubicBezTo>
                    <a:pt x="19808" y="21028"/>
                    <a:pt x="19817" y="21081"/>
                    <a:pt x="19824" y="21133"/>
                  </a:cubicBezTo>
                  <a:lnTo>
                    <a:pt x="19826" y="21155"/>
                  </a:lnTo>
                  <a:cubicBezTo>
                    <a:pt x="19836" y="21237"/>
                    <a:pt x="19842" y="21321"/>
                    <a:pt x="19796" y="21369"/>
                  </a:cubicBezTo>
                  <a:cubicBezTo>
                    <a:pt x="19768" y="21397"/>
                    <a:pt x="19709" y="21413"/>
                    <a:pt x="19652" y="21429"/>
                  </a:cubicBezTo>
                  <a:cubicBezTo>
                    <a:pt x="19622" y="21437"/>
                    <a:pt x="19576" y="21450"/>
                    <a:pt x="19566" y="21458"/>
                  </a:cubicBezTo>
                  <a:cubicBezTo>
                    <a:pt x="19561" y="21463"/>
                    <a:pt x="19557" y="21484"/>
                    <a:pt x="19554" y="21497"/>
                  </a:cubicBezTo>
                  <a:cubicBezTo>
                    <a:pt x="19546" y="21532"/>
                    <a:pt x="19538" y="21571"/>
                    <a:pt x="19488" y="21589"/>
                  </a:cubicBezTo>
                  <a:cubicBezTo>
                    <a:pt x="19468" y="21596"/>
                    <a:pt x="19445" y="21599"/>
                    <a:pt x="1941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3" name="AutoShape 13"/>
            <p:cNvSpPr>
              <a:spLocks/>
            </p:cNvSpPr>
            <p:nvPr/>
          </p:nvSpPr>
          <p:spPr bwMode="auto">
            <a:xfrm>
              <a:off x="868295" y="2129007"/>
              <a:ext cx="1487375" cy="2303646"/>
            </a:xfrm>
            <a:custGeom>
              <a:avLst/>
              <a:gdLst>
                <a:gd name="T0" fmla="*/ 743688 w 21600"/>
                <a:gd name="T1" fmla="*/ 1151823 h 21552"/>
                <a:gd name="T2" fmla="*/ 743688 w 21600"/>
                <a:gd name="T3" fmla="*/ 1151823 h 21552"/>
                <a:gd name="T4" fmla="*/ 743688 w 21600"/>
                <a:gd name="T5" fmla="*/ 1151823 h 21552"/>
                <a:gd name="T6" fmla="*/ 743688 w 21600"/>
                <a:gd name="T7" fmla="*/ 1151823 h 215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2">
                  <a:moveTo>
                    <a:pt x="713" y="6266"/>
                  </a:moveTo>
                  <a:lnTo>
                    <a:pt x="3072" y="0"/>
                  </a:lnTo>
                  <a:lnTo>
                    <a:pt x="8481" y="819"/>
                  </a:lnTo>
                  <a:lnTo>
                    <a:pt x="12323" y="1348"/>
                  </a:lnTo>
                  <a:lnTo>
                    <a:pt x="17360" y="2014"/>
                  </a:lnTo>
                  <a:lnTo>
                    <a:pt x="21599" y="2510"/>
                  </a:lnTo>
                  <a:lnTo>
                    <a:pt x="17783" y="16254"/>
                  </a:lnTo>
                  <a:lnTo>
                    <a:pt x="17174" y="18422"/>
                  </a:lnTo>
                  <a:lnTo>
                    <a:pt x="16908" y="18678"/>
                  </a:lnTo>
                  <a:cubicBezTo>
                    <a:pt x="16908" y="18678"/>
                    <a:pt x="16697" y="18862"/>
                    <a:pt x="16590" y="18883"/>
                  </a:cubicBezTo>
                  <a:cubicBezTo>
                    <a:pt x="16519" y="18897"/>
                    <a:pt x="16354" y="18880"/>
                    <a:pt x="16298" y="18849"/>
                  </a:cubicBezTo>
                  <a:cubicBezTo>
                    <a:pt x="16235" y="18814"/>
                    <a:pt x="16193" y="18644"/>
                    <a:pt x="16193" y="18644"/>
                  </a:cubicBezTo>
                  <a:cubicBezTo>
                    <a:pt x="16193" y="18644"/>
                    <a:pt x="16037" y="18494"/>
                    <a:pt x="15954" y="18473"/>
                  </a:cubicBezTo>
                  <a:cubicBezTo>
                    <a:pt x="15886" y="18457"/>
                    <a:pt x="15731" y="18488"/>
                    <a:pt x="15663" y="18473"/>
                  </a:cubicBezTo>
                  <a:cubicBezTo>
                    <a:pt x="15585" y="18457"/>
                    <a:pt x="15476" y="18365"/>
                    <a:pt x="15397" y="18354"/>
                  </a:cubicBezTo>
                  <a:cubicBezTo>
                    <a:pt x="15319" y="18342"/>
                    <a:pt x="15154" y="18369"/>
                    <a:pt x="15079" y="18388"/>
                  </a:cubicBezTo>
                  <a:cubicBezTo>
                    <a:pt x="14991" y="18411"/>
                    <a:pt x="14821" y="18477"/>
                    <a:pt x="14761" y="18525"/>
                  </a:cubicBezTo>
                  <a:cubicBezTo>
                    <a:pt x="14704" y="18571"/>
                    <a:pt x="14624" y="18687"/>
                    <a:pt x="14629" y="18746"/>
                  </a:cubicBezTo>
                  <a:cubicBezTo>
                    <a:pt x="14636" y="18841"/>
                    <a:pt x="14830" y="19012"/>
                    <a:pt x="14814" y="19105"/>
                  </a:cubicBezTo>
                  <a:cubicBezTo>
                    <a:pt x="14805" y="19154"/>
                    <a:pt x="14655" y="19276"/>
                    <a:pt x="14655" y="19276"/>
                  </a:cubicBezTo>
                  <a:lnTo>
                    <a:pt x="14629" y="19447"/>
                  </a:lnTo>
                  <a:cubicBezTo>
                    <a:pt x="14629" y="19447"/>
                    <a:pt x="14694" y="19716"/>
                    <a:pt x="14681" y="19805"/>
                  </a:cubicBezTo>
                  <a:cubicBezTo>
                    <a:pt x="14673" y="19867"/>
                    <a:pt x="14576" y="20044"/>
                    <a:pt x="14576" y="20044"/>
                  </a:cubicBezTo>
                  <a:lnTo>
                    <a:pt x="14549" y="20232"/>
                  </a:lnTo>
                  <a:lnTo>
                    <a:pt x="14655" y="20591"/>
                  </a:lnTo>
                  <a:cubicBezTo>
                    <a:pt x="14655" y="20591"/>
                    <a:pt x="14685" y="20912"/>
                    <a:pt x="14602" y="21000"/>
                  </a:cubicBezTo>
                  <a:cubicBezTo>
                    <a:pt x="14554" y="21053"/>
                    <a:pt x="14355" y="21101"/>
                    <a:pt x="14310" y="21154"/>
                  </a:cubicBezTo>
                  <a:cubicBezTo>
                    <a:pt x="14240" y="21241"/>
                    <a:pt x="14387" y="21600"/>
                    <a:pt x="14258" y="21547"/>
                  </a:cubicBezTo>
                  <a:cubicBezTo>
                    <a:pt x="12547" y="20842"/>
                    <a:pt x="10016" y="17518"/>
                    <a:pt x="10016" y="17518"/>
                  </a:cubicBezTo>
                  <a:lnTo>
                    <a:pt x="0" y="8109"/>
                  </a:lnTo>
                  <a:lnTo>
                    <a:pt x="713" y="6266"/>
                  </a:lnTo>
                  <a:cubicBezTo>
                    <a:pt x="713" y="6266"/>
                    <a:pt x="713" y="6266"/>
                    <a:pt x="713" y="626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4" name="AutoShape 14"/>
            <p:cNvSpPr>
              <a:spLocks/>
            </p:cNvSpPr>
            <p:nvPr/>
          </p:nvSpPr>
          <p:spPr bwMode="auto">
            <a:xfrm>
              <a:off x="868295" y="2129007"/>
              <a:ext cx="1500074" cy="2314759"/>
            </a:xfrm>
            <a:custGeom>
              <a:avLst/>
              <a:gdLst>
                <a:gd name="T0" fmla="*/ 750037 w 21600"/>
                <a:gd name="T1" fmla="*/ 1157380 h 21600"/>
                <a:gd name="T2" fmla="*/ 750037 w 21600"/>
                <a:gd name="T3" fmla="*/ 1157380 h 21600"/>
                <a:gd name="T4" fmla="*/ 750037 w 21600"/>
                <a:gd name="T5" fmla="*/ 1157380 h 21600"/>
                <a:gd name="T6" fmla="*/ 750037 w 21600"/>
                <a:gd name="T7" fmla="*/ 11573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 y="8136"/>
                  </a:moveTo>
                  <a:lnTo>
                    <a:pt x="10084" y="17498"/>
                  </a:lnTo>
                  <a:cubicBezTo>
                    <a:pt x="10114" y="17537"/>
                    <a:pt x="12544" y="20729"/>
                    <a:pt x="14203" y="21473"/>
                  </a:cubicBezTo>
                  <a:cubicBezTo>
                    <a:pt x="14202" y="21443"/>
                    <a:pt x="14197" y="21405"/>
                    <a:pt x="14193" y="21376"/>
                  </a:cubicBezTo>
                  <a:cubicBezTo>
                    <a:pt x="14177" y="21258"/>
                    <a:pt x="14170" y="21178"/>
                    <a:pt x="14209" y="21129"/>
                  </a:cubicBezTo>
                  <a:cubicBezTo>
                    <a:pt x="14242" y="21090"/>
                    <a:pt x="14311" y="21061"/>
                    <a:pt x="14384" y="21030"/>
                  </a:cubicBezTo>
                  <a:cubicBezTo>
                    <a:pt x="14427" y="21013"/>
                    <a:pt x="14487" y="20988"/>
                    <a:pt x="14500" y="20973"/>
                  </a:cubicBezTo>
                  <a:cubicBezTo>
                    <a:pt x="14549" y="20922"/>
                    <a:pt x="14554" y="20720"/>
                    <a:pt x="14542" y="20594"/>
                  </a:cubicBezTo>
                  <a:lnTo>
                    <a:pt x="14437" y="20236"/>
                  </a:lnTo>
                  <a:lnTo>
                    <a:pt x="14468" y="20029"/>
                  </a:lnTo>
                  <a:cubicBezTo>
                    <a:pt x="14504" y="19963"/>
                    <a:pt x="14563" y="19843"/>
                    <a:pt x="14569" y="19803"/>
                  </a:cubicBezTo>
                  <a:cubicBezTo>
                    <a:pt x="14579" y="19735"/>
                    <a:pt x="14535" y="19531"/>
                    <a:pt x="14517" y="19458"/>
                  </a:cubicBezTo>
                  <a:lnTo>
                    <a:pt x="14516" y="19451"/>
                  </a:lnTo>
                  <a:lnTo>
                    <a:pt x="14545" y="19260"/>
                  </a:lnTo>
                  <a:lnTo>
                    <a:pt x="14559" y="19248"/>
                  </a:lnTo>
                  <a:cubicBezTo>
                    <a:pt x="14630" y="19190"/>
                    <a:pt x="14696" y="19123"/>
                    <a:pt x="14701" y="19104"/>
                  </a:cubicBezTo>
                  <a:cubicBezTo>
                    <a:pt x="14707" y="19068"/>
                    <a:pt x="14655" y="18995"/>
                    <a:pt x="14613" y="18937"/>
                  </a:cubicBezTo>
                  <a:cubicBezTo>
                    <a:pt x="14565" y="18870"/>
                    <a:pt x="14520" y="18808"/>
                    <a:pt x="14516" y="18754"/>
                  </a:cubicBezTo>
                  <a:cubicBezTo>
                    <a:pt x="14511" y="18679"/>
                    <a:pt x="14602" y="18551"/>
                    <a:pt x="14664" y="18499"/>
                  </a:cubicBezTo>
                  <a:cubicBezTo>
                    <a:pt x="14735" y="18443"/>
                    <a:pt x="14914" y="18373"/>
                    <a:pt x="15012" y="18347"/>
                  </a:cubicBezTo>
                  <a:cubicBezTo>
                    <a:pt x="15089" y="18328"/>
                    <a:pt x="15277" y="18297"/>
                    <a:pt x="15374" y="18311"/>
                  </a:cubicBezTo>
                  <a:cubicBezTo>
                    <a:pt x="15434" y="18320"/>
                    <a:pt x="15488" y="18351"/>
                    <a:pt x="15546" y="18384"/>
                  </a:cubicBezTo>
                  <a:cubicBezTo>
                    <a:pt x="15578" y="18402"/>
                    <a:pt x="15622" y="18427"/>
                    <a:pt x="15644" y="18431"/>
                  </a:cubicBezTo>
                  <a:cubicBezTo>
                    <a:pt x="15647" y="18432"/>
                    <a:pt x="15702" y="18432"/>
                    <a:pt x="15751" y="18429"/>
                  </a:cubicBezTo>
                  <a:cubicBezTo>
                    <a:pt x="15826" y="18424"/>
                    <a:pt x="15894" y="18421"/>
                    <a:pt x="15938" y="18432"/>
                  </a:cubicBezTo>
                  <a:cubicBezTo>
                    <a:pt x="16032" y="18456"/>
                    <a:pt x="16160" y="18573"/>
                    <a:pt x="16211" y="18622"/>
                  </a:cubicBezTo>
                  <a:lnTo>
                    <a:pt x="16223" y="18642"/>
                  </a:lnTo>
                  <a:cubicBezTo>
                    <a:pt x="16243" y="18719"/>
                    <a:pt x="16279" y="18801"/>
                    <a:pt x="16302" y="18816"/>
                  </a:cubicBezTo>
                  <a:cubicBezTo>
                    <a:pt x="16320" y="18826"/>
                    <a:pt x="16400" y="18843"/>
                    <a:pt x="16475" y="18843"/>
                  </a:cubicBezTo>
                  <a:cubicBezTo>
                    <a:pt x="16501" y="18843"/>
                    <a:pt x="16513" y="18840"/>
                    <a:pt x="16516" y="18840"/>
                  </a:cubicBezTo>
                  <a:cubicBezTo>
                    <a:pt x="16565" y="18830"/>
                    <a:pt x="16698" y="18735"/>
                    <a:pt x="16792" y="18654"/>
                  </a:cubicBezTo>
                  <a:lnTo>
                    <a:pt x="17045" y="18409"/>
                  </a:lnTo>
                  <a:lnTo>
                    <a:pt x="17646" y="16258"/>
                  </a:lnTo>
                  <a:lnTo>
                    <a:pt x="21418" y="2604"/>
                  </a:lnTo>
                  <a:lnTo>
                    <a:pt x="17289" y="2119"/>
                  </a:lnTo>
                  <a:lnTo>
                    <a:pt x="12292" y="1455"/>
                  </a:lnTo>
                  <a:lnTo>
                    <a:pt x="8480" y="927"/>
                  </a:lnTo>
                  <a:lnTo>
                    <a:pt x="3189" y="121"/>
                  </a:lnTo>
                  <a:lnTo>
                    <a:pt x="868" y="6320"/>
                  </a:lnTo>
                  <a:cubicBezTo>
                    <a:pt x="868" y="6320"/>
                    <a:pt x="168" y="8136"/>
                    <a:pt x="168" y="8136"/>
                  </a:cubicBezTo>
                  <a:close/>
                  <a:moveTo>
                    <a:pt x="14249" y="21600"/>
                  </a:moveTo>
                  <a:cubicBezTo>
                    <a:pt x="14228" y="21600"/>
                    <a:pt x="14206" y="21595"/>
                    <a:pt x="14184" y="21586"/>
                  </a:cubicBezTo>
                  <a:cubicBezTo>
                    <a:pt x="12488" y="20885"/>
                    <a:pt x="10052" y="17684"/>
                    <a:pt x="9949" y="17549"/>
                  </a:cubicBezTo>
                  <a:lnTo>
                    <a:pt x="0" y="8156"/>
                  </a:lnTo>
                  <a:lnTo>
                    <a:pt x="716" y="6296"/>
                  </a:lnTo>
                  <a:lnTo>
                    <a:pt x="3074" y="0"/>
                  </a:lnTo>
                  <a:lnTo>
                    <a:pt x="8514" y="828"/>
                  </a:lnTo>
                  <a:lnTo>
                    <a:pt x="12324" y="1356"/>
                  </a:lnTo>
                  <a:lnTo>
                    <a:pt x="17319" y="2020"/>
                  </a:lnTo>
                  <a:lnTo>
                    <a:pt x="21600" y="2522"/>
                  </a:lnTo>
                  <a:lnTo>
                    <a:pt x="17184" y="18456"/>
                  </a:lnTo>
                  <a:lnTo>
                    <a:pt x="16920" y="18712"/>
                  </a:lnTo>
                  <a:cubicBezTo>
                    <a:pt x="16865" y="18760"/>
                    <a:pt x="16684" y="18912"/>
                    <a:pt x="16562" y="18937"/>
                  </a:cubicBezTo>
                  <a:cubicBezTo>
                    <a:pt x="16474" y="18954"/>
                    <a:pt x="16282" y="18939"/>
                    <a:pt x="16199" y="18893"/>
                  </a:cubicBezTo>
                  <a:cubicBezTo>
                    <a:pt x="16128" y="18852"/>
                    <a:pt x="16088" y="18730"/>
                    <a:pt x="16072" y="18669"/>
                  </a:cubicBezTo>
                  <a:cubicBezTo>
                    <a:pt x="15999" y="18601"/>
                    <a:pt x="15912" y="18535"/>
                    <a:pt x="15881" y="18527"/>
                  </a:cubicBezTo>
                  <a:cubicBezTo>
                    <a:pt x="15880" y="18527"/>
                    <a:pt x="15821" y="18525"/>
                    <a:pt x="15768" y="18529"/>
                  </a:cubicBezTo>
                  <a:cubicBezTo>
                    <a:pt x="15700" y="18534"/>
                    <a:pt x="15637" y="18536"/>
                    <a:pt x="15596" y="18528"/>
                  </a:cubicBezTo>
                  <a:cubicBezTo>
                    <a:pt x="15544" y="18517"/>
                    <a:pt x="15494" y="18489"/>
                    <a:pt x="15443" y="18460"/>
                  </a:cubicBezTo>
                  <a:cubicBezTo>
                    <a:pt x="15410" y="18441"/>
                    <a:pt x="15360" y="18413"/>
                    <a:pt x="15339" y="18410"/>
                  </a:cubicBezTo>
                  <a:cubicBezTo>
                    <a:pt x="15335" y="18409"/>
                    <a:pt x="15327" y="18408"/>
                    <a:pt x="15311" y="18408"/>
                  </a:cubicBezTo>
                  <a:cubicBezTo>
                    <a:pt x="15240" y="18408"/>
                    <a:pt x="15125" y="18428"/>
                    <a:pt x="15069" y="18441"/>
                  </a:cubicBezTo>
                  <a:cubicBezTo>
                    <a:pt x="14984" y="18464"/>
                    <a:pt x="14833" y="18525"/>
                    <a:pt x="14786" y="18563"/>
                  </a:cubicBezTo>
                  <a:cubicBezTo>
                    <a:pt x="14737" y="18603"/>
                    <a:pt x="14670" y="18707"/>
                    <a:pt x="14673" y="18749"/>
                  </a:cubicBezTo>
                  <a:cubicBezTo>
                    <a:pt x="14675" y="18783"/>
                    <a:pt x="14717" y="18842"/>
                    <a:pt x="14755" y="18894"/>
                  </a:cubicBezTo>
                  <a:cubicBezTo>
                    <a:pt x="14812" y="18975"/>
                    <a:pt x="14867" y="19051"/>
                    <a:pt x="14856" y="19115"/>
                  </a:cubicBezTo>
                  <a:cubicBezTo>
                    <a:pt x="14847" y="19167"/>
                    <a:pt x="14750" y="19254"/>
                    <a:pt x="14696" y="19299"/>
                  </a:cubicBezTo>
                  <a:lnTo>
                    <a:pt x="14673" y="19448"/>
                  </a:lnTo>
                  <a:cubicBezTo>
                    <a:pt x="14685" y="19497"/>
                    <a:pt x="14737" y="19724"/>
                    <a:pt x="14725" y="19812"/>
                  </a:cubicBezTo>
                  <a:cubicBezTo>
                    <a:pt x="14716" y="19873"/>
                    <a:pt x="14638" y="20021"/>
                    <a:pt x="14619" y="20056"/>
                  </a:cubicBezTo>
                  <a:lnTo>
                    <a:pt x="14595" y="20230"/>
                  </a:lnTo>
                  <a:lnTo>
                    <a:pt x="14698" y="20581"/>
                  </a:lnTo>
                  <a:cubicBezTo>
                    <a:pt x="14704" y="20644"/>
                    <a:pt x="14725" y="20929"/>
                    <a:pt x="14635" y="21025"/>
                  </a:cubicBezTo>
                  <a:cubicBezTo>
                    <a:pt x="14603" y="21060"/>
                    <a:pt x="14537" y="21087"/>
                    <a:pt x="14468" y="21116"/>
                  </a:cubicBezTo>
                  <a:cubicBezTo>
                    <a:pt x="14423" y="21135"/>
                    <a:pt x="14360" y="21161"/>
                    <a:pt x="14348" y="21176"/>
                  </a:cubicBezTo>
                  <a:cubicBezTo>
                    <a:pt x="14327" y="21202"/>
                    <a:pt x="14341" y="21306"/>
                    <a:pt x="14349" y="21368"/>
                  </a:cubicBezTo>
                  <a:cubicBezTo>
                    <a:pt x="14364" y="21486"/>
                    <a:pt x="14370" y="21545"/>
                    <a:pt x="14322" y="21579"/>
                  </a:cubicBezTo>
                  <a:lnTo>
                    <a:pt x="14299" y="21595"/>
                  </a:lnTo>
                  <a:cubicBezTo>
                    <a:pt x="14299" y="21595"/>
                    <a:pt x="14249" y="21600"/>
                    <a:pt x="14249"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5" name="AutoShape 15"/>
            <p:cNvSpPr>
              <a:spLocks/>
            </p:cNvSpPr>
            <p:nvPr/>
          </p:nvSpPr>
          <p:spPr bwMode="auto">
            <a:xfrm>
              <a:off x="173023" y="695380"/>
              <a:ext cx="1881045" cy="1565400"/>
            </a:xfrm>
            <a:custGeom>
              <a:avLst/>
              <a:gdLst>
                <a:gd name="T0" fmla="*/ 940479 w 21555"/>
                <a:gd name="T1" fmla="*/ 784042 h 21581"/>
                <a:gd name="T2" fmla="*/ 940479 w 21555"/>
                <a:gd name="T3" fmla="*/ 784042 h 21581"/>
                <a:gd name="T4" fmla="*/ 940479 w 21555"/>
                <a:gd name="T5" fmla="*/ 784042 h 21581"/>
                <a:gd name="T6" fmla="*/ 940479 w 21555"/>
                <a:gd name="T7" fmla="*/ 784042 h 215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5" h="21581">
                  <a:moveTo>
                    <a:pt x="1523" y="10941"/>
                  </a:moveTo>
                  <a:cubicBezTo>
                    <a:pt x="1378" y="10948"/>
                    <a:pt x="1365" y="10863"/>
                    <a:pt x="1307" y="10866"/>
                  </a:cubicBezTo>
                  <a:cubicBezTo>
                    <a:pt x="1245" y="10869"/>
                    <a:pt x="1285" y="11142"/>
                    <a:pt x="1224" y="11143"/>
                  </a:cubicBezTo>
                  <a:cubicBezTo>
                    <a:pt x="1167" y="11144"/>
                    <a:pt x="1109" y="11102"/>
                    <a:pt x="1052" y="11100"/>
                  </a:cubicBezTo>
                  <a:cubicBezTo>
                    <a:pt x="809" y="11091"/>
                    <a:pt x="761" y="11907"/>
                    <a:pt x="634" y="12157"/>
                  </a:cubicBezTo>
                  <a:cubicBezTo>
                    <a:pt x="544" y="12332"/>
                    <a:pt x="358" y="12407"/>
                    <a:pt x="303" y="12601"/>
                  </a:cubicBezTo>
                  <a:cubicBezTo>
                    <a:pt x="267" y="12726"/>
                    <a:pt x="290" y="12999"/>
                    <a:pt x="303" y="13130"/>
                  </a:cubicBezTo>
                  <a:cubicBezTo>
                    <a:pt x="317" y="13265"/>
                    <a:pt x="410" y="13522"/>
                    <a:pt x="407" y="13658"/>
                  </a:cubicBezTo>
                  <a:cubicBezTo>
                    <a:pt x="407" y="13729"/>
                    <a:pt x="371" y="13870"/>
                    <a:pt x="345" y="13935"/>
                  </a:cubicBezTo>
                  <a:cubicBezTo>
                    <a:pt x="314" y="14012"/>
                    <a:pt x="206" y="14133"/>
                    <a:pt x="177" y="14212"/>
                  </a:cubicBezTo>
                  <a:cubicBezTo>
                    <a:pt x="156" y="14270"/>
                    <a:pt x="152" y="14402"/>
                    <a:pt x="136" y="14463"/>
                  </a:cubicBezTo>
                  <a:cubicBezTo>
                    <a:pt x="112" y="14548"/>
                    <a:pt x="25" y="14702"/>
                    <a:pt x="11" y="14790"/>
                  </a:cubicBezTo>
                  <a:cubicBezTo>
                    <a:pt x="-30" y="15043"/>
                    <a:pt x="52" y="15821"/>
                    <a:pt x="52" y="15821"/>
                  </a:cubicBezTo>
                  <a:lnTo>
                    <a:pt x="203" y="16202"/>
                  </a:lnTo>
                  <a:cubicBezTo>
                    <a:pt x="203" y="16202"/>
                    <a:pt x="228" y="16321"/>
                    <a:pt x="366" y="16374"/>
                  </a:cubicBezTo>
                  <a:cubicBezTo>
                    <a:pt x="1709" y="16892"/>
                    <a:pt x="5803" y="18185"/>
                    <a:pt x="5803" y="18185"/>
                  </a:cubicBezTo>
                  <a:lnTo>
                    <a:pt x="10404" y="19594"/>
                  </a:lnTo>
                  <a:lnTo>
                    <a:pt x="14670" y="20801"/>
                  </a:lnTo>
                  <a:lnTo>
                    <a:pt x="17702" y="21580"/>
                  </a:lnTo>
                  <a:lnTo>
                    <a:pt x="18957" y="14337"/>
                  </a:lnTo>
                  <a:lnTo>
                    <a:pt x="19061" y="14136"/>
                  </a:lnTo>
                  <a:cubicBezTo>
                    <a:pt x="19061" y="14136"/>
                    <a:pt x="19129" y="14085"/>
                    <a:pt x="19145" y="14061"/>
                  </a:cubicBezTo>
                  <a:cubicBezTo>
                    <a:pt x="19218" y="13948"/>
                    <a:pt x="19305" y="13672"/>
                    <a:pt x="19334" y="13532"/>
                  </a:cubicBezTo>
                  <a:cubicBezTo>
                    <a:pt x="19350" y="13446"/>
                    <a:pt x="19323" y="13260"/>
                    <a:pt x="19354" y="13180"/>
                  </a:cubicBezTo>
                  <a:cubicBezTo>
                    <a:pt x="19385" y="13103"/>
                    <a:pt x="19518" y="12989"/>
                    <a:pt x="19521" y="12904"/>
                  </a:cubicBezTo>
                  <a:cubicBezTo>
                    <a:pt x="19525" y="12830"/>
                    <a:pt x="19438" y="12705"/>
                    <a:pt x="19396" y="12651"/>
                  </a:cubicBezTo>
                  <a:cubicBezTo>
                    <a:pt x="19353" y="12595"/>
                    <a:pt x="19244" y="12509"/>
                    <a:pt x="19187" y="12476"/>
                  </a:cubicBezTo>
                  <a:cubicBezTo>
                    <a:pt x="19138" y="12447"/>
                    <a:pt x="19021" y="12439"/>
                    <a:pt x="18978" y="12400"/>
                  </a:cubicBezTo>
                  <a:cubicBezTo>
                    <a:pt x="18947" y="12374"/>
                    <a:pt x="18903" y="12294"/>
                    <a:pt x="18895" y="12249"/>
                  </a:cubicBezTo>
                  <a:cubicBezTo>
                    <a:pt x="18855" y="12049"/>
                    <a:pt x="18958" y="11626"/>
                    <a:pt x="19041" y="11445"/>
                  </a:cubicBezTo>
                  <a:cubicBezTo>
                    <a:pt x="19076" y="11366"/>
                    <a:pt x="19203" y="11262"/>
                    <a:pt x="19250" y="11193"/>
                  </a:cubicBezTo>
                  <a:cubicBezTo>
                    <a:pt x="19328" y="11076"/>
                    <a:pt x="19431" y="10794"/>
                    <a:pt x="19521" y="10690"/>
                  </a:cubicBezTo>
                  <a:cubicBezTo>
                    <a:pt x="19598" y="10602"/>
                    <a:pt x="19797" y="10496"/>
                    <a:pt x="19876" y="10414"/>
                  </a:cubicBezTo>
                  <a:cubicBezTo>
                    <a:pt x="19930" y="10358"/>
                    <a:pt x="20024" y="10231"/>
                    <a:pt x="20066" y="10162"/>
                  </a:cubicBezTo>
                  <a:cubicBezTo>
                    <a:pt x="20103" y="10097"/>
                    <a:pt x="20171" y="9960"/>
                    <a:pt x="20191" y="9885"/>
                  </a:cubicBezTo>
                  <a:cubicBezTo>
                    <a:pt x="20205" y="9831"/>
                    <a:pt x="20193" y="9711"/>
                    <a:pt x="20212" y="9659"/>
                  </a:cubicBezTo>
                  <a:cubicBezTo>
                    <a:pt x="20269" y="9504"/>
                    <a:pt x="20509" y="9295"/>
                    <a:pt x="20588" y="9156"/>
                  </a:cubicBezTo>
                  <a:cubicBezTo>
                    <a:pt x="20646" y="9055"/>
                    <a:pt x="20736" y="8879"/>
                    <a:pt x="20799" y="8711"/>
                  </a:cubicBezTo>
                  <a:cubicBezTo>
                    <a:pt x="20851" y="8571"/>
                    <a:pt x="20903" y="8435"/>
                    <a:pt x="20952" y="8350"/>
                  </a:cubicBezTo>
                  <a:cubicBezTo>
                    <a:pt x="21060" y="8165"/>
                    <a:pt x="21313" y="7855"/>
                    <a:pt x="21425" y="7672"/>
                  </a:cubicBezTo>
                  <a:cubicBezTo>
                    <a:pt x="21461" y="7613"/>
                    <a:pt x="21539" y="7492"/>
                    <a:pt x="21550" y="7420"/>
                  </a:cubicBezTo>
                  <a:cubicBezTo>
                    <a:pt x="21569" y="7288"/>
                    <a:pt x="21519" y="7010"/>
                    <a:pt x="21467" y="6892"/>
                  </a:cubicBezTo>
                  <a:cubicBezTo>
                    <a:pt x="21397" y="6740"/>
                    <a:pt x="21170" y="6547"/>
                    <a:pt x="21078" y="6414"/>
                  </a:cubicBezTo>
                  <a:cubicBezTo>
                    <a:pt x="21053" y="6379"/>
                    <a:pt x="20964" y="6264"/>
                    <a:pt x="20964" y="6264"/>
                  </a:cubicBezTo>
                  <a:lnTo>
                    <a:pt x="20860" y="5987"/>
                  </a:lnTo>
                  <a:lnTo>
                    <a:pt x="20818" y="5634"/>
                  </a:lnTo>
                  <a:lnTo>
                    <a:pt x="18079" y="4955"/>
                  </a:lnTo>
                  <a:cubicBezTo>
                    <a:pt x="18079" y="4955"/>
                    <a:pt x="16489" y="4263"/>
                    <a:pt x="15946" y="4352"/>
                  </a:cubicBezTo>
                  <a:cubicBezTo>
                    <a:pt x="15880" y="4363"/>
                    <a:pt x="15780" y="4487"/>
                    <a:pt x="15716" y="4503"/>
                  </a:cubicBezTo>
                  <a:cubicBezTo>
                    <a:pt x="15659" y="4517"/>
                    <a:pt x="15542" y="4493"/>
                    <a:pt x="15485" y="4477"/>
                  </a:cubicBezTo>
                  <a:cubicBezTo>
                    <a:pt x="15426" y="4461"/>
                    <a:pt x="15316" y="4391"/>
                    <a:pt x="15255" y="4377"/>
                  </a:cubicBezTo>
                  <a:cubicBezTo>
                    <a:pt x="15132" y="4348"/>
                    <a:pt x="14876" y="4382"/>
                    <a:pt x="14754" y="4352"/>
                  </a:cubicBezTo>
                  <a:cubicBezTo>
                    <a:pt x="14710" y="4341"/>
                    <a:pt x="14630" y="4271"/>
                    <a:pt x="14586" y="4276"/>
                  </a:cubicBezTo>
                  <a:cubicBezTo>
                    <a:pt x="14525" y="4283"/>
                    <a:pt x="14436" y="4409"/>
                    <a:pt x="14377" y="4427"/>
                  </a:cubicBezTo>
                  <a:cubicBezTo>
                    <a:pt x="14210" y="4480"/>
                    <a:pt x="13859" y="4395"/>
                    <a:pt x="13687" y="4402"/>
                  </a:cubicBezTo>
                  <a:cubicBezTo>
                    <a:pt x="13577" y="4406"/>
                    <a:pt x="13357" y="4430"/>
                    <a:pt x="13248" y="4453"/>
                  </a:cubicBezTo>
                  <a:cubicBezTo>
                    <a:pt x="13142" y="4474"/>
                    <a:pt x="12937" y="4590"/>
                    <a:pt x="12830" y="4578"/>
                  </a:cubicBezTo>
                  <a:cubicBezTo>
                    <a:pt x="12079" y="4498"/>
                    <a:pt x="12415" y="4341"/>
                    <a:pt x="11925" y="4314"/>
                  </a:cubicBezTo>
                  <a:cubicBezTo>
                    <a:pt x="11788" y="4307"/>
                    <a:pt x="11588" y="4438"/>
                    <a:pt x="11281" y="4427"/>
                  </a:cubicBezTo>
                  <a:cubicBezTo>
                    <a:pt x="11226" y="4425"/>
                    <a:pt x="11129" y="4331"/>
                    <a:pt x="11073" y="4327"/>
                  </a:cubicBezTo>
                  <a:cubicBezTo>
                    <a:pt x="10964" y="4318"/>
                    <a:pt x="10721" y="4433"/>
                    <a:pt x="10634" y="4352"/>
                  </a:cubicBezTo>
                  <a:cubicBezTo>
                    <a:pt x="10592" y="4312"/>
                    <a:pt x="10621" y="4154"/>
                    <a:pt x="10592" y="4100"/>
                  </a:cubicBezTo>
                  <a:cubicBezTo>
                    <a:pt x="10554" y="4028"/>
                    <a:pt x="10427" y="3933"/>
                    <a:pt x="10362" y="3899"/>
                  </a:cubicBezTo>
                  <a:cubicBezTo>
                    <a:pt x="10313" y="3874"/>
                    <a:pt x="10203" y="3871"/>
                    <a:pt x="10152" y="3849"/>
                  </a:cubicBezTo>
                  <a:cubicBezTo>
                    <a:pt x="10091" y="3822"/>
                    <a:pt x="9986" y="3720"/>
                    <a:pt x="9922" y="3698"/>
                  </a:cubicBezTo>
                  <a:cubicBezTo>
                    <a:pt x="9832" y="3667"/>
                    <a:pt x="9638" y="3697"/>
                    <a:pt x="9546" y="3673"/>
                  </a:cubicBezTo>
                  <a:cubicBezTo>
                    <a:pt x="9491" y="3658"/>
                    <a:pt x="9393" y="3585"/>
                    <a:pt x="9337" y="3572"/>
                  </a:cubicBezTo>
                  <a:cubicBezTo>
                    <a:pt x="9286" y="3560"/>
                    <a:pt x="9179" y="3557"/>
                    <a:pt x="9128" y="3572"/>
                  </a:cubicBezTo>
                  <a:cubicBezTo>
                    <a:pt x="9065" y="3591"/>
                    <a:pt x="8960" y="3696"/>
                    <a:pt x="8898" y="3723"/>
                  </a:cubicBezTo>
                  <a:cubicBezTo>
                    <a:pt x="8848" y="3745"/>
                    <a:pt x="8742" y="3764"/>
                    <a:pt x="8689" y="3773"/>
                  </a:cubicBezTo>
                  <a:cubicBezTo>
                    <a:pt x="8580" y="3792"/>
                    <a:pt x="8249" y="3824"/>
                    <a:pt x="8249" y="3824"/>
                  </a:cubicBezTo>
                  <a:lnTo>
                    <a:pt x="8040" y="3799"/>
                  </a:lnTo>
                  <a:cubicBezTo>
                    <a:pt x="8040" y="3799"/>
                    <a:pt x="7874" y="3652"/>
                    <a:pt x="7811" y="3622"/>
                  </a:cubicBezTo>
                  <a:cubicBezTo>
                    <a:pt x="7785" y="3611"/>
                    <a:pt x="7706" y="3597"/>
                    <a:pt x="7706" y="3597"/>
                  </a:cubicBezTo>
                  <a:lnTo>
                    <a:pt x="7476" y="3421"/>
                  </a:lnTo>
                  <a:cubicBezTo>
                    <a:pt x="7476" y="3421"/>
                    <a:pt x="7212" y="3315"/>
                    <a:pt x="7141" y="3245"/>
                  </a:cubicBezTo>
                  <a:cubicBezTo>
                    <a:pt x="7112" y="3215"/>
                    <a:pt x="7066" y="3138"/>
                    <a:pt x="7058" y="3094"/>
                  </a:cubicBezTo>
                  <a:cubicBezTo>
                    <a:pt x="6992" y="2768"/>
                    <a:pt x="7182" y="1761"/>
                    <a:pt x="7182" y="1761"/>
                  </a:cubicBezTo>
                  <a:cubicBezTo>
                    <a:pt x="7182" y="1761"/>
                    <a:pt x="7136" y="1350"/>
                    <a:pt x="7078" y="1233"/>
                  </a:cubicBezTo>
                  <a:cubicBezTo>
                    <a:pt x="7039" y="1153"/>
                    <a:pt x="6898" y="1054"/>
                    <a:pt x="6848" y="982"/>
                  </a:cubicBezTo>
                  <a:cubicBezTo>
                    <a:pt x="6810" y="925"/>
                    <a:pt x="6770" y="777"/>
                    <a:pt x="6723" y="730"/>
                  </a:cubicBezTo>
                  <a:cubicBezTo>
                    <a:pt x="6689" y="696"/>
                    <a:pt x="6600" y="652"/>
                    <a:pt x="6556" y="654"/>
                  </a:cubicBezTo>
                  <a:cubicBezTo>
                    <a:pt x="6497" y="658"/>
                    <a:pt x="6405" y="779"/>
                    <a:pt x="6347" y="780"/>
                  </a:cubicBezTo>
                  <a:cubicBezTo>
                    <a:pt x="6283" y="782"/>
                    <a:pt x="6116" y="654"/>
                    <a:pt x="6116" y="654"/>
                  </a:cubicBezTo>
                  <a:lnTo>
                    <a:pt x="6095" y="629"/>
                  </a:lnTo>
                  <a:lnTo>
                    <a:pt x="5970" y="403"/>
                  </a:lnTo>
                  <a:cubicBezTo>
                    <a:pt x="5970" y="403"/>
                    <a:pt x="5827" y="218"/>
                    <a:pt x="5761" y="202"/>
                  </a:cubicBezTo>
                  <a:cubicBezTo>
                    <a:pt x="5703" y="188"/>
                    <a:pt x="5590" y="271"/>
                    <a:pt x="5531" y="277"/>
                  </a:cubicBezTo>
                  <a:cubicBezTo>
                    <a:pt x="5478" y="282"/>
                    <a:pt x="5366" y="286"/>
                    <a:pt x="5322" y="252"/>
                  </a:cubicBezTo>
                  <a:cubicBezTo>
                    <a:pt x="5296" y="233"/>
                    <a:pt x="5288" y="137"/>
                    <a:pt x="5259" y="126"/>
                  </a:cubicBezTo>
                  <a:cubicBezTo>
                    <a:pt x="5210" y="108"/>
                    <a:pt x="5121" y="244"/>
                    <a:pt x="5071" y="227"/>
                  </a:cubicBezTo>
                  <a:cubicBezTo>
                    <a:pt x="5003" y="204"/>
                    <a:pt x="4930" y="-19"/>
                    <a:pt x="4862" y="1"/>
                  </a:cubicBezTo>
                  <a:cubicBezTo>
                    <a:pt x="4803" y="19"/>
                    <a:pt x="4778" y="277"/>
                    <a:pt x="4778" y="277"/>
                  </a:cubicBezTo>
                  <a:cubicBezTo>
                    <a:pt x="4778" y="277"/>
                    <a:pt x="4745" y="685"/>
                    <a:pt x="4694" y="806"/>
                  </a:cubicBezTo>
                  <a:cubicBezTo>
                    <a:pt x="4663" y="882"/>
                    <a:pt x="4516" y="973"/>
                    <a:pt x="4506" y="1058"/>
                  </a:cubicBezTo>
                  <a:cubicBezTo>
                    <a:pt x="4505" y="1071"/>
                    <a:pt x="4526" y="1093"/>
                    <a:pt x="4527" y="1108"/>
                  </a:cubicBezTo>
                  <a:cubicBezTo>
                    <a:pt x="4535" y="1171"/>
                    <a:pt x="4503" y="1298"/>
                    <a:pt x="4485" y="1359"/>
                  </a:cubicBezTo>
                  <a:cubicBezTo>
                    <a:pt x="4467" y="1425"/>
                    <a:pt x="4392" y="1542"/>
                    <a:pt x="4381" y="1610"/>
                  </a:cubicBezTo>
                  <a:cubicBezTo>
                    <a:pt x="4370" y="1678"/>
                    <a:pt x="4385" y="1821"/>
                    <a:pt x="4401" y="1887"/>
                  </a:cubicBezTo>
                  <a:cubicBezTo>
                    <a:pt x="4415" y="1935"/>
                    <a:pt x="4461" y="2012"/>
                    <a:pt x="4457" y="2063"/>
                  </a:cubicBezTo>
                  <a:cubicBezTo>
                    <a:pt x="4449" y="2147"/>
                    <a:pt x="4336" y="2244"/>
                    <a:pt x="4298" y="2314"/>
                  </a:cubicBezTo>
                  <a:cubicBezTo>
                    <a:pt x="4262" y="2378"/>
                    <a:pt x="4179" y="2517"/>
                    <a:pt x="4193" y="2591"/>
                  </a:cubicBezTo>
                  <a:cubicBezTo>
                    <a:pt x="4207" y="2666"/>
                    <a:pt x="4376" y="2780"/>
                    <a:pt x="4339" y="2843"/>
                  </a:cubicBezTo>
                  <a:cubicBezTo>
                    <a:pt x="4307" y="2896"/>
                    <a:pt x="4176" y="2940"/>
                    <a:pt x="4130" y="2976"/>
                  </a:cubicBezTo>
                  <a:cubicBezTo>
                    <a:pt x="4094" y="3004"/>
                    <a:pt x="4121" y="3129"/>
                    <a:pt x="4109" y="3177"/>
                  </a:cubicBezTo>
                  <a:cubicBezTo>
                    <a:pt x="4093" y="3245"/>
                    <a:pt x="4020" y="3361"/>
                    <a:pt x="4005" y="3428"/>
                  </a:cubicBezTo>
                  <a:cubicBezTo>
                    <a:pt x="3989" y="3495"/>
                    <a:pt x="3998" y="3429"/>
                    <a:pt x="3984" y="3497"/>
                  </a:cubicBezTo>
                  <a:cubicBezTo>
                    <a:pt x="3967" y="3570"/>
                    <a:pt x="3898" y="3701"/>
                    <a:pt x="3879" y="3773"/>
                  </a:cubicBezTo>
                  <a:cubicBezTo>
                    <a:pt x="3861" y="3840"/>
                    <a:pt x="3859" y="3985"/>
                    <a:pt x="3837" y="4050"/>
                  </a:cubicBezTo>
                  <a:cubicBezTo>
                    <a:pt x="3798" y="4163"/>
                    <a:pt x="3650" y="4342"/>
                    <a:pt x="3607" y="4453"/>
                  </a:cubicBezTo>
                  <a:cubicBezTo>
                    <a:pt x="3582" y="4517"/>
                    <a:pt x="3566" y="4662"/>
                    <a:pt x="3545" y="4729"/>
                  </a:cubicBezTo>
                  <a:cubicBezTo>
                    <a:pt x="3478" y="4928"/>
                    <a:pt x="3270" y="5283"/>
                    <a:pt x="3209" y="5484"/>
                  </a:cubicBezTo>
                  <a:cubicBezTo>
                    <a:pt x="3174" y="5604"/>
                    <a:pt x="3157" y="5864"/>
                    <a:pt x="3126" y="5987"/>
                  </a:cubicBezTo>
                  <a:cubicBezTo>
                    <a:pt x="3090" y="6124"/>
                    <a:pt x="2951" y="6372"/>
                    <a:pt x="2938" y="6515"/>
                  </a:cubicBezTo>
                  <a:cubicBezTo>
                    <a:pt x="2931" y="6585"/>
                    <a:pt x="2981" y="6721"/>
                    <a:pt x="2980" y="6791"/>
                  </a:cubicBezTo>
                  <a:cubicBezTo>
                    <a:pt x="2979" y="6817"/>
                    <a:pt x="2971" y="6871"/>
                    <a:pt x="2959" y="6892"/>
                  </a:cubicBezTo>
                  <a:cubicBezTo>
                    <a:pt x="2933" y="6937"/>
                    <a:pt x="2842" y="6978"/>
                    <a:pt x="2813" y="7018"/>
                  </a:cubicBezTo>
                  <a:cubicBezTo>
                    <a:pt x="2771" y="7072"/>
                    <a:pt x="2711" y="7202"/>
                    <a:pt x="2687" y="7269"/>
                  </a:cubicBezTo>
                  <a:cubicBezTo>
                    <a:pt x="2642" y="7396"/>
                    <a:pt x="2598" y="7668"/>
                    <a:pt x="2562" y="7798"/>
                  </a:cubicBezTo>
                  <a:cubicBezTo>
                    <a:pt x="2466" y="8137"/>
                    <a:pt x="2249" y="8806"/>
                    <a:pt x="2123" y="9131"/>
                  </a:cubicBezTo>
                  <a:cubicBezTo>
                    <a:pt x="2095" y="9202"/>
                    <a:pt x="2022" y="9335"/>
                    <a:pt x="1997" y="9407"/>
                  </a:cubicBezTo>
                  <a:cubicBezTo>
                    <a:pt x="1976" y="9468"/>
                    <a:pt x="1895" y="9614"/>
                    <a:pt x="1934" y="9659"/>
                  </a:cubicBezTo>
                  <a:cubicBezTo>
                    <a:pt x="1979" y="9709"/>
                    <a:pt x="2111" y="9522"/>
                    <a:pt x="2165" y="9558"/>
                  </a:cubicBezTo>
                  <a:cubicBezTo>
                    <a:pt x="2188" y="9574"/>
                    <a:pt x="2202" y="9903"/>
                    <a:pt x="2184" y="9928"/>
                  </a:cubicBezTo>
                  <a:cubicBezTo>
                    <a:pt x="2148" y="9981"/>
                    <a:pt x="2009" y="9901"/>
                    <a:pt x="1955" y="9928"/>
                  </a:cubicBezTo>
                  <a:cubicBezTo>
                    <a:pt x="1893" y="9958"/>
                    <a:pt x="1808" y="9847"/>
                    <a:pt x="1766" y="9910"/>
                  </a:cubicBezTo>
                  <a:cubicBezTo>
                    <a:pt x="1690" y="10024"/>
                    <a:pt x="1569" y="10281"/>
                    <a:pt x="1515" y="10414"/>
                  </a:cubicBezTo>
                  <a:cubicBezTo>
                    <a:pt x="1490" y="10480"/>
                    <a:pt x="1381" y="10650"/>
                    <a:pt x="1432" y="10690"/>
                  </a:cubicBezTo>
                  <a:cubicBezTo>
                    <a:pt x="1432" y="10690"/>
                    <a:pt x="1528" y="10779"/>
                    <a:pt x="1619" y="10774"/>
                  </a:cubicBezTo>
                  <a:cubicBezTo>
                    <a:pt x="1710" y="10769"/>
                    <a:pt x="1918" y="10923"/>
                    <a:pt x="1523" y="1094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6" name="AutoShape 16"/>
            <p:cNvSpPr>
              <a:spLocks/>
            </p:cNvSpPr>
            <p:nvPr/>
          </p:nvSpPr>
          <p:spPr bwMode="auto">
            <a:xfrm>
              <a:off x="1693732" y="260371"/>
              <a:ext cx="1392132" cy="2256017"/>
            </a:xfrm>
            <a:custGeom>
              <a:avLst/>
              <a:gdLst>
                <a:gd name="T0" fmla="*/ 696066 w 21600"/>
                <a:gd name="T1" fmla="*/ 1128009 h 21600"/>
                <a:gd name="T2" fmla="*/ 696066 w 21600"/>
                <a:gd name="T3" fmla="*/ 1128009 h 21600"/>
                <a:gd name="T4" fmla="*/ 696066 w 21600"/>
                <a:gd name="T5" fmla="*/ 1128009 h 21600"/>
                <a:gd name="T6" fmla="*/ 696066 w 21600"/>
                <a:gd name="T7" fmla="*/ 11280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5" y="19411"/>
                  </a:moveTo>
                  <a:lnTo>
                    <a:pt x="5379" y="20079"/>
                  </a:lnTo>
                  <a:lnTo>
                    <a:pt x="9908" y="20586"/>
                  </a:lnTo>
                  <a:lnTo>
                    <a:pt x="11211" y="20743"/>
                  </a:lnTo>
                  <a:lnTo>
                    <a:pt x="15966" y="21233"/>
                  </a:lnTo>
                  <a:lnTo>
                    <a:pt x="19930" y="21599"/>
                  </a:lnTo>
                  <a:lnTo>
                    <a:pt x="21600" y="14557"/>
                  </a:lnTo>
                  <a:lnTo>
                    <a:pt x="21317" y="14382"/>
                  </a:lnTo>
                  <a:lnTo>
                    <a:pt x="21147" y="14190"/>
                  </a:lnTo>
                  <a:cubicBezTo>
                    <a:pt x="21147" y="14190"/>
                    <a:pt x="21053" y="13918"/>
                    <a:pt x="20949" y="13858"/>
                  </a:cubicBezTo>
                  <a:cubicBezTo>
                    <a:pt x="20895" y="13827"/>
                    <a:pt x="20737" y="13794"/>
                    <a:pt x="20665" y="13805"/>
                  </a:cubicBezTo>
                  <a:cubicBezTo>
                    <a:pt x="20480" y="13834"/>
                    <a:pt x="20248" y="14061"/>
                    <a:pt x="20185" y="14173"/>
                  </a:cubicBezTo>
                  <a:cubicBezTo>
                    <a:pt x="20167" y="14201"/>
                    <a:pt x="20224" y="14276"/>
                    <a:pt x="20185" y="14295"/>
                  </a:cubicBezTo>
                  <a:cubicBezTo>
                    <a:pt x="20066" y="14349"/>
                    <a:pt x="19767" y="14190"/>
                    <a:pt x="19618" y="14190"/>
                  </a:cubicBezTo>
                  <a:cubicBezTo>
                    <a:pt x="19544" y="14190"/>
                    <a:pt x="19408" y="14247"/>
                    <a:pt x="19336" y="14242"/>
                  </a:cubicBezTo>
                  <a:cubicBezTo>
                    <a:pt x="19247" y="14237"/>
                    <a:pt x="19109" y="14151"/>
                    <a:pt x="19024" y="14137"/>
                  </a:cubicBezTo>
                  <a:cubicBezTo>
                    <a:pt x="18887" y="14116"/>
                    <a:pt x="18596" y="14153"/>
                    <a:pt x="18458" y="14137"/>
                  </a:cubicBezTo>
                  <a:cubicBezTo>
                    <a:pt x="18294" y="14120"/>
                    <a:pt x="18001" y="13999"/>
                    <a:pt x="17835" y="13998"/>
                  </a:cubicBezTo>
                  <a:cubicBezTo>
                    <a:pt x="17791" y="13997"/>
                    <a:pt x="17703" y="14019"/>
                    <a:pt x="17665" y="14032"/>
                  </a:cubicBezTo>
                  <a:cubicBezTo>
                    <a:pt x="17582" y="14062"/>
                    <a:pt x="17471" y="14168"/>
                    <a:pt x="17381" y="14190"/>
                  </a:cubicBezTo>
                  <a:cubicBezTo>
                    <a:pt x="17315" y="14206"/>
                    <a:pt x="17099" y="14190"/>
                    <a:pt x="17099" y="14190"/>
                  </a:cubicBezTo>
                  <a:lnTo>
                    <a:pt x="16788" y="14120"/>
                  </a:lnTo>
                  <a:cubicBezTo>
                    <a:pt x="16788" y="14120"/>
                    <a:pt x="16342" y="14037"/>
                    <a:pt x="16192" y="14050"/>
                  </a:cubicBezTo>
                  <a:cubicBezTo>
                    <a:pt x="16115" y="14057"/>
                    <a:pt x="15957" y="14098"/>
                    <a:pt x="15909" y="14137"/>
                  </a:cubicBezTo>
                  <a:cubicBezTo>
                    <a:pt x="15862" y="14176"/>
                    <a:pt x="15900" y="14290"/>
                    <a:pt x="15853" y="14330"/>
                  </a:cubicBezTo>
                  <a:cubicBezTo>
                    <a:pt x="15834" y="14345"/>
                    <a:pt x="15772" y="14368"/>
                    <a:pt x="15739" y="14365"/>
                  </a:cubicBezTo>
                  <a:cubicBezTo>
                    <a:pt x="15641" y="14354"/>
                    <a:pt x="15516" y="14239"/>
                    <a:pt x="15457" y="14190"/>
                  </a:cubicBezTo>
                  <a:cubicBezTo>
                    <a:pt x="15403" y="14146"/>
                    <a:pt x="15299" y="14052"/>
                    <a:pt x="15286" y="13998"/>
                  </a:cubicBezTo>
                  <a:cubicBezTo>
                    <a:pt x="15276" y="13954"/>
                    <a:pt x="15356" y="13867"/>
                    <a:pt x="15344" y="13823"/>
                  </a:cubicBezTo>
                  <a:cubicBezTo>
                    <a:pt x="15330" y="13773"/>
                    <a:pt x="15183" y="13698"/>
                    <a:pt x="15174" y="13649"/>
                  </a:cubicBezTo>
                  <a:cubicBezTo>
                    <a:pt x="15165" y="13603"/>
                    <a:pt x="15180" y="13495"/>
                    <a:pt x="15180" y="13449"/>
                  </a:cubicBezTo>
                  <a:cubicBezTo>
                    <a:pt x="15179" y="13362"/>
                    <a:pt x="15165" y="13215"/>
                    <a:pt x="15089" y="13141"/>
                  </a:cubicBezTo>
                  <a:cubicBezTo>
                    <a:pt x="15032" y="13086"/>
                    <a:pt x="14882" y="12974"/>
                    <a:pt x="14777" y="12966"/>
                  </a:cubicBezTo>
                  <a:cubicBezTo>
                    <a:pt x="14697" y="12961"/>
                    <a:pt x="14543" y="13034"/>
                    <a:pt x="14465" y="13019"/>
                  </a:cubicBezTo>
                  <a:cubicBezTo>
                    <a:pt x="14380" y="13001"/>
                    <a:pt x="14281" y="12894"/>
                    <a:pt x="14239" y="12844"/>
                  </a:cubicBezTo>
                  <a:cubicBezTo>
                    <a:pt x="14204" y="12800"/>
                    <a:pt x="14151" y="12702"/>
                    <a:pt x="14154" y="12652"/>
                  </a:cubicBezTo>
                  <a:cubicBezTo>
                    <a:pt x="14159" y="12587"/>
                    <a:pt x="14283" y="12472"/>
                    <a:pt x="14296" y="12407"/>
                  </a:cubicBezTo>
                  <a:cubicBezTo>
                    <a:pt x="14305" y="12364"/>
                    <a:pt x="14281" y="12276"/>
                    <a:pt x="14267" y="12233"/>
                  </a:cubicBezTo>
                  <a:cubicBezTo>
                    <a:pt x="14253" y="12184"/>
                    <a:pt x="14219" y="12085"/>
                    <a:pt x="14182" y="12040"/>
                  </a:cubicBezTo>
                  <a:cubicBezTo>
                    <a:pt x="14141" y="11990"/>
                    <a:pt x="14003" y="11913"/>
                    <a:pt x="13956" y="11866"/>
                  </a:cubicBezTo>
                  <a:cubicBezTo>
                    <a:pt x="13873" y="11782"/>
                    <a:pt x="13730" y="11499"/>
                    <a:pt x="13730" y="11499"/>
                  </a:cubicBezTo>
                  <a:lnTo>
                    <a:pt x="13617" y="11009"/>
                  </a:lnTo>
                  <a:cubicBezTo>
                    <a:pt x="13617" y="11009"/>
                    <a:pt x="13682" y="10724"/>
                    <a:pt x="13617" y="10642"/>
                  </a:cubicBezTo>
                  <a:cubicBezTo>
                    <a:pt x="13572" y="10587"/>
                    <a:pt x="13371" y="10525"/>
                    <a:pt x="13333" y="10467"/>
                  </a:cubicBezTo>
                  <a:cubicBezTo>
                    <a:pt x="13309" y="10430"/>
                    <a:pt x="13340" y="10299"/>
                    <a:pt x="13277" y="10310"/>
                  </a:cubicBezTo>
                  <a:cubicBezTo>
                    <a:pt x="13031" y="10353"/>
                    <a:pt x="12406" y="10641"/>
                    <a:pt x="12088" y="10712"/>
                  </a:cubicBezTo>
                  <a:cubicBezTo>
                    <a:pt x="12020" y="10727"/>
                    <a:pt x="11871" y="10763"/>
                    <a:pt x="11805" y="10747"/>
                  </a:cubicBezTo>
                  <a:cubicBezTo>
                    <a:pt x="11691" y="10720"/>
                    <a:pt x="11522" y="10502"/>
                    <a:pt x="11522" y="10502"/>
                  </a:cubicBezTo>
                  <a:cubicBezTo>
                    <a:pt x="11522" y="10502"/>
                    <a:pt x="11223" y="10481"/>
                    <a:pt x="11182" y="10433"/>
                  </a:cubicBezTo>
                  <a:cubicBezTo>
                    <a:pt x="11144" y="10389"/>
                    <a:pt x="11230" y="10285"/>
                    <a:pt x="11267" y="10240"/>
                  </a:cubicBezTo>
                  <a:cubicBezTo>
                    <a:pt x="11308" y="10190"/>
                    <a:pt x="11475" y="10121"/>
                    <a:pt x="11493" y="10066"/>
                  </a:cubicBezTo>
                  <a:cubicBezTo>
                    <a:pt x="11510" y="10017"/>
                    <a:pt x="11408" y="9923"/>
                    <a:pt x="11408" y="9873"/>
                  </a:cubicBezTo>
                  <a:cubicBezTo>
                    <a:pt x="11408" y="9822"/>
                    <a:pt x="11511" y="9728"/>
                    <a:pt x="11578" y="9699"/>
                  </a:cubicBezTo>
                  <a:cubicBezTo>
                    <a:pt x="11637" y="9673"/>
                    <a:pt x="11811" y="9695"/>
                    <a:pt x="11861" y="9664"/>
                  </a:cubicBezTo>
                  <a:cubicBezTo>
                    <a:pt x="11968" y="9597"/>
                    <a:pt x="12001" y="9389"/>
                    <a:pt x="11974" y="9297"/>
                  </a:cubicBezTo>
                  <a:cubicBezTo>
                    <a:pt x="11961" y="9247"/>
                    <a:pt x="11810" y="9172"/>
                    <a:pt x="11805" y="9122"/>
                  </a:cubicBezTo>
                  <a:cubicBezTo>
                    <a:pt x="11800" y="9069"/>
                    <a:pt x="11940" y="8982"/>
                    <a:pt x="11945" y="8930"/>
                  </a:cubicBezTo>
                  <a:cubicBezTo>
                    <a:pt x="11952" y="8884"/>
                    <a:pt x="11848" y="8800"/>
                    <a:pt x="11861" y="8755"/>
                  </a:cubicBezTo>
                  <a:cubicBezTo>
                    <a:pt x="11879" y="8700"/>
                    <a:pt x="12046" y="8630"/>
                    <a:pt x="12088" y="8580"/>
                  </a:cubicBezTo>
                  <a:cubicBezTo>
                    <a:pt x="12124" y="8535"/>
                    <a:pt x="12173" y="8388"/>
                    <a:pt x="12173" y="8388"/>
                  </a:cubicBezTo>
                  <a:lnTo>
                    <a:pt x="12484" y="8021"/>
                  </a:lnTo>
                  <a:lnTo>
                    <a:pt x="12796" y="7479"/>
                  </a:lnTo>
                  <a:lnTo>
                    <a:pt x="12512" y="7409"/>
                  </a:lnTo>
                  <a:cubicBezTo>
                    <a:pt x="12512" y="7409"/>
                    <a:pt x="12213" y="7441"/>
                    <a:pt x="12116" y="7427"/>
                  </a:cubicBezTo>
                  <a:cubicBezTo>
                    <a:pt x="12037" y="7415"/>
                    <a:pt x="11867" y="7369"/>
                    <a:pt x="11833" y="7322"/>
                  </a:cubicBezTo>
                  <a:cubicBezTo>
                    <a:pt x="11804" y="7281"/>
                    <a:pt x="11936" y="7182"/>
                    <a:pt x="11890" y="7147"/>
                  </a:cubicBezTo>
                  <a:cubicBezTo>
                    <a:pt x="11844" y="7113"/>
                    <a:pt x="11665" y="7171"/>
                    <a:pt x="11607" y="7147"/>
                  </a:cubicBezTo>
                  <a:cubicBezTo>
                    <a:pt x="11534" y="7119"/>
                    <a:pt x="11515" y="6997"/>
                    <a:pt x="11465" y="6955"/>
                  </a:cubicBezTo>
                  <a:cubicBezTo>
                    <a:pt x="11408" y="6908"/>
                    <a:pt x="11228" y="6848"/>
                    <a:pt x="11182" y="6798"/>
                  </a:cubicBezTo>
                  <a:cubicBezTo>
                    <a:pt x="11144" y="6755"/>
                    <a:pt x="11118" y="6654"/>
                    <a:pt x="11125" y="6605"/>
                  </a:cubicBezTo>
                  <a:cubicBezTo>
                    <a:pt x="11129" y="6582"/>
                    <a:pt x="11187" y="6541"/>
                    <a:pt x="11182" y="6518"/>
                  </a:cubicBezTo>
                  <a:cubicBezTo>
                    <a:pt x="11169" y="6463"/>
                    <a:pt x="11009" y="6388"/>
                    <a:pt x="10956" y="6343"/>
                  </a:cubicBezTo>
                  <a:cubicBezTo>
                    <a:pt x="10852" y="6256"/>
                    <a:pt x="10664" y="6073"/>
                    <a:pt x="10587" y="5976"/>
                  </a:cubicBezTo>
                  <a:cubicBezTo>
                    <a:pt x="10552" y="5930"/>
                    <a:pt x="10512" y="5829"/>
                    <a:pt x="10474" y="5784"/>
                  </a:cubicBezTo>
                  <a:cubicBezTo>
                    <a:pt x="10433" y="5737"/>
                    <a:pt x="10314" y="5657"/>
                    <a:pt x="10275" y="5609"/>
                  </a:cubicBezTo>
                  <a:cubicBezTo>
                    <a:pt x="10244" y="5568"/>
                    <a:pt x="10238" y="5470"/>
                    <a:pt x="10192" y="5435"/>
                  </a:cubicBezTo>
                  <a:cubicBezTo>
                    <a:pt x="10111" y="5372"/>
                    <a:pt x="9824" y="5338"/>
                    <a:pt x="9738" y="5277"/>
                  </a:cubicBezTo>
                  <a:cubicBezTo>
                    <a:pt x="9688" y="5242"/>
                    <a:pt x="9664" y="5143"/>
                    <a:pt x="9625" y="5103"/>
                  </a:cubicBezTo>
                  <a:cubicBezTo>
                    <a:pt x="9530" y="5004"/>
                    <a:pt x="9081" y="4861"/>
                    <a:pt x="9144" y="4753"/>
                  </a:cubicBezTo>
                  <a:cubicBezTo>
                    <a:pt x="9170" y="4707"/>
                    <a:pt x="9423" y="4762"/>
                    <a:pt x="9455" y="4718"/>
                  </a:cubicBezTo>
                  <a:cubicBezTo>
                    <a:pt x="9489" y="4671"/>
                    <a:pt x="9290" y="4594"/>
                    <a:pt x="9286" y="4543"/>
                  </a:cubicBezTo>
                  <a:cubicBezTo>
                    <a:pt x="9280" y="4491"/>
                    <a:pt x="9417" y="4403"/>
                    <a:pt x="9427" y="4351"/>
                  </a:cubicBezTo>
                  <a:cubicBezTo>
                    <a:pt x="9437" y="4302"/>
                    <a:pt x="9393" y="4206"/>
                    <a:pt x="9370" y="4159"/>
                  </a:cubicBezTo>
                  <a:cubicBezTo>
                    <a:pt x="9323" y="4063"/>
                    <a:pt x="9148" y="3889"/>
                    <a:pt x="9116" y="3792"/>
                  </a:cubicBezTo>
                  <a:cubicBezTo>
                    <a:pt x="9109" y="3770"/>
                    <a:pt x="9124" y="3725"/>
                    <a:pt x="9116" y="3704"/>
                  </a:cubicBezTo>
                  <a:cubicBezTo>
                    <a:pt x="9053" y="3555"/>
                    <a:pt x="8633" y="3163"/>
                    <a:pt x="8633" y="3163"/>
                  </a:cubicBezTo>
                  <a:lnTo>
                    <a:pt x="9512" y="471"/>
                  </a:lnTo>
                  <a:lnTo>
                    <a:pt x="9540" y="384"/>
                  </a:lnTo>
                  <a:lnTo>
                    <a:pt x="8860" y="296"/>
                  </a:lnTo>
                  <a:lnTo>
                    <a:pt x="6567" y="0"/>
                  </a:lnTo>
                  <a:lnTo>
                    <a:pt x="6539" y="104"/>
                  </a:lnTo>
                  <a:lnTo>
                    <a:pt x="4330" y="6465"/>
                  </a:lnTo>
                  <a:cubicBezTo>
                    <a:pt x="4330" y="6465"/>
                    <a:pt x="4286" y="6903"/>
                    <a:pt x="4217" y="7042"/>
                  </a:cubicBezTo>
                  <a:cubicBezTo>
                    <a:pt x="4195" y="7089"/>
                    <a:pt x="4081" y="7168"/>
                    <a:pt x="4076" y="7217"/>
                  </a:cubicBezTo>
                  <a:cubicBezTo>
                    <a:pt x="4065" y="7313"/>
                    <a:pt x="4262" y="7488"/>
                    <a:pt x="4274" y="7584"/>
                  </a:cubicBezTo>
                  <a:cubicBezTo>
                    <a:pt x="4293" y="7725"/>
                    <a:pt x="4116" y="8002"/>
                    <a:pt x="4133" y="8143"/>
                  </a:cubicBezTo>
                  <a:cubicBezTo>
                    <a:pt x="4136" y="8189"/>
                    <a:pt x="4202" y="8273"/>
                    <a:pt x="4217" y="8318"/>
                  </a:cubicBezTo>
                  <a:cubicBezTo>
                    <a:pt x="4239" y="8378"/>
                    <a:pt x="4274" y="8563"/>
                    <a:pt x="4274" y="8563"/>
                  </a:cubicBezTo>
                  <a:lnTo>
                    <a:pt x="4415" y="8755"/>
                  </a:lnTo>
                  <a:lnTo>
                    <a:pt x="4529" y="8860"/>
                  </a:lnTo>
                  <a:cubicBezTo>
                    <a:pt x="4529" y="8860"/>
                    <a:pt x="5002" y="9086"/>
                    <a:pt x="5095" y="9192"/>
                  </a:cubicBezTo>
                  <a:cubicBezTo>
                    <a:pt x="5167" y="9274"/>
                    <a:pt x="5234" y="9467"/>
                    <a:pt x="5209" y="9558"/>
                  </a:cubicBezTo>
                  <a:cubicBezTo>
                    <a:pt x="5193" y="9609"/>
                    <a:pt x="5039" y="9733"/>
                    <a:pt x="5039" y="9733"/>
                  </a:cubicBezTo>
                  <a:lnTo>
                    <a:pt x="4359" y="10205"/>
                  </a:lnTo>
                  <a:cubicBezTo>
                    <a:pt x="4359" y="10205"/>
                    <a:pt x="4049" y="10635"/>
                    <a:pt x="3906" y="10764"/>
                  </a:cubicBezTo>
                  <a:cubicBezTo>
                    <a:pt x="3799" y="10862"/>
                    <a:pt x="3474" y="11007"/>
                    <a:pt x="3397" y="11114"/>
                  </a:cubicBezTo>
                  <a:cubicBezTo>
                    <a:pt x="3370" y="11150"/>
                    <a:pt x="3388" y="11233"/>
                    <a:pt x="3369" y="11271"/>
                  </a:cubicBezTo>
                  <a:cubicBezTo>
                    <a:pt x="3342" y="11323"/>
                    <a:pt x="3199" y="11464"/>
                    <a:pt x="3199" y="11464"/>
                  </a:cubicBezTo>
                  <a:cubicBezTo>
                    <a:pt x="3199" y="11464"/>
                    <a:pt x="3016" y="11600"/>
                    <a:pt x="2943" y="11639"/>
                  </a:cubicBezTo>
                  <a:cubicBezTo>
                    <a:pt x="2834" y="11696"/>
                    <a:pt x="2564" y="11768"/>
                    <a:pt x="2463" y="11831"/>
                  </a:cubicBezTo>
                  <a:cubicBezTo>
                    <a:pt x="2342" y="11904"/>
                    <a:pt x="2201" y="12099"/>
                    <a:pt x="2094" y="12180"/>
                  </a:cubicBezTo>
                  <a:cubicBezTo>
                    <a:pt x="2031" y="12228"/>
                    <a:pt x="1859" y="12300"/>
                    <a:pt x="1812" y="12355"/>
                  </a:cubicBezTo>
                  <a:cubicBezTo>
                    <a:pt x="1699" y="12481"/>
                    <a:pt x="1570" y="12774"/>
                    <a:pt x="1613" y="12914"/>
                  </a:cubicBezTo>
                  <a:cubicBezTo>
                    <a:pt x="1623" y="12945"/>
                    <a:pt x="1685" y="13000"/>
                    <a:pt x="1726" y="13019"/>
                  </a:cubicBezTo>
                  <a:cubicBezTo>
                    <a:pt x="1785" y="13046"/>
                    <a:pt x="1943" y="13051"/>
                    <a:pt x="2009" y="13071"/>
                  </a:cubicBezTo>
                  <a:cubicBezTo>
                    <a:pt x="2087" y="13094"/>
                    <a:pt x="2234" y="13155"/>
                    <a:pt x="2293" y="13193"/>
                  </a:cubicBezTo>
                  <a:cubicBezTo>
                    <a:pt x="2349" y="13231"/>
                    <a:pt x="2466" y="13318"/>
                    <a:pt x="2463" y="13369"/>
                  </a:cubicBezTo>
                  <a:cubicBezTo>
                    <a:pt x="2458" y="13428"/>
                    <a:pt x="2268" y="13505"/>
                    <a:pt x="2236" y="13561"/>
                  </a:cubicBezTo>
                  <a:cubicBezTo>
                    <a:pt x="2202" y="13618"/>
                    <a:pt x="2231" y="13746"/>
                    <a:pt x="2208" y="13805"/>
                  </a:cubicBezTo>
                  <a:cubicBezTo>
                    <a:pt x="2169" y="13902"/>
                    <a:pt x="2057" y="14095"/>
                    <a:pt x="1952" y="14173"/>
                  </a:cubicBezTo>
                  <a:cubicBezTo>
                    <a:pt x="1930" y="14189"/>
                    <a:pt x="1864" y="14208"/>
                    <a:pt x="1840" y="14225"/>
                  </a:cubicBezTo>
                  <a:cubicBezTo>
                    <a:pt x="1795" y="14255"/>
                    <a:pt x="1698" y="14365"/>
                    <a:pt x="1698" y="14365"/>
                  </a:cubicBezTo>
                  <a:lnTo>
                    <a:pt x="27" y="19316"/>
                  </a:lnTo>
                  <a:lnTo>
                    <a:pt x="0" y="19398"/>
                  </a:lnTo>
                  <a:cubicBezTo>
                    <a:pt x="0" y="19398"/>
                    <a:pt x="105" y="19411"/>
                    <a:pt x="105" y="1941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7" name="AutoShape 17"/>
            <p:cNvSpPr>
              <a:spLocks/>
            </p:cNvSpPr>
            <p:nvPr/>
          </p:nvSpPr>
          <p:spPr bwMode="auto">
            <a:xfrm>
              <a:off x="1693732" y="260371"/>
              <a:ext cx="1404831" cy="2268718"/>
            </a:xfrm>
            <a:custGeom>
              <a:avLst/>
              <a:gdLst>
                <a:gd name="T0" fmla="*/ 702416 w 21600"/>
                <a:gd name="T1" fmla="*/ 1134359 h 21600"/>
                <a:gd name="T2" fmla="*/ 702416 w 21600"/>
                <a:gd name="T3" fmla="*/ 1134359 h 21600"/>
                <a:gd name="T4" fmla="*/ 702416 w 21600"/>
                <a:gd name="T5" fmla="*/ 1134359 h 21600"/>
                <a:gd name="T6" fmla="*/ 702416 w 21600"/>
                <a:gd name="T7" fmla="*/ 1134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7" y="19311"/>
                  </a:moveTo>
                  <a:lnTo>
                    <a:pt x="220" y="19314"/>
                  </a:lnTo>
                  <a:lnTo>
                    <a:pt x="5448" y="19978"/>
                  </a:lnTo>
                  <a:lnTo>
                    <a:pt x="9936" y="20482"/>
                  </a:lnTo>
                  <a:lnTo>
                    <a:pt x="11228" y="20639"/>
                  </a:lnTo>
                  <a:lnTo>
                    <a:pt x="15940" y="21125"/>
                  </a:lnTo>
                  <a:lnTo>
                    <a:pt x="19785" y="21482"/>
                  </a:lnTo>
                  <a:lnTo>
                    <a:pt x="21422" y="14555"/>
                  </a:lnTo>
                  <a:lnTo>
                    <a:pt x="21157" y="14388"/>
                  </a:lnTo>
                  <a:lnTo>
                    <a:pt x="20981" y="14183"/>
                  </a:lnTo>
                  <a:cubicBezTo>
                    <a:pt x="20938" y="14061"/>
                    <a:pt x="20861" y="13910"/>
                    <a:pt x="20809" y="13879"/>
                  </a:cubicBezTo>
                  <a:cubicBezTo>
                    <a:pt x="20780" y="13863"/>
                    <a:pt x="20678" y="13839"/>
                    <a:pt x="20619" y="13839"/>
                  </a:cubicBezTo>
                  <a:cubicBezTo>
                    <a:pt x="20469" y="13861"/>
                    <a:pt x="20251" y="14059"/>
                    <a:pt x="20187" y="14172"/>
                  </a:cubicBezTo>
                  <a:cubicBezTo>
                    <a:pt x="20188" y="14174"/>
                    <a:pt x="20192" y="14190"/>
                    <a:pt x="20196" y="14200"/>
                  </a:cubicBezTo>
                  <a:cubicBezTo>
                    <a:pt x="20207" y="14237"/>
                    <a:pt x="20222" y="14289"/>
                    <a:pt x="20158" y="14318"/>
                  </a:cubicBezTo>
                  <a:cubicBezTo>
                    <a:pt x="20061" y="14362"/>
                    <a:pt x="19897" y="14321"/>
                    <a:pt x="19746" y="14274"/>
                  </a:cubicBezTo>
                  <a:cubicBezTo>
                    <a:pt x="19676" y="14252"/>
                    <a:pt x="19588" y="14224"/>
                    <a:pt x="19547" y="14224"/>
                  </a:cubicBezTo>
                  <a:cubicBezTo>
                    <a:pt x="19528" y="14224"/>
                    <a:pt x="19479" y="14237"/>
                    <a:pt x="19446" y="14246"/>
                  </a:cubicBezTo>
                  <a:cubicBezTo>
                    <a:pt x="19388" y="14261"/>
                    <a:pt x="19329" y="14276"/>
                    <a:pt x="19275" y="14276"/>
                  </a:cubicBezTo>
                  <a:cubicBezTo>
                    <a:pt x="19189" y="14272"/>
                    <a:pt x="19119" y="14241"/>
                    <a:pt x="19050" y="14212"/>
                  </a:cubicBezTo>
                  <a:cubicBezTo>
                    <a:pt x="19011" y="14195"/>
                    <a:pt x="18961" y="14174"/>
                    <a:pt x="18937" y="14170"/>
                  </a:cubicBezTo>
                  <a:cubicBezTo>
                    <a:pt x="18885" y="14162"/>
                    <a:pt x="18771" y="14165"/>
                    <a:pt x="18663" y="14170"/>
                  </a:cubicBezTo>
                  <a:cubicBezTo>
                    <a:pt x="18555" y="14175"/>
                    <a:pt x="18451" y="14179"/>
                    <a:pt x="18381" y="14171"/>
                  </a:cubicBezTo>
                  <a:cubicBezTo>
                    <a:pt x="18299" y="14162"/>
                    <a:pt x="18198" y="14133"/>
                    <a:pt x="18092" y="14103"/>
                  </a:cubicBezTo>
                  <a:cubicBezTo>
                    <a:pt x="17979" y="14070"/>
                    <a:pt x="17851" y="14034"/>
                    <a:pt x="17777" y="14033"/>
                  </a:cubicBezTo>
                  <a:cubicBezTo>
                    <a:pt x="17755" y="14033"/>
                    <a:pt x="17687" y="14048"/>
                    <a:pt x="17652" y="14060"/>
                  </a:cubicBezTo>
                  <a:cubicBezTo>
                    <a:pt x="17626" y="14070"/>
                    <a:pt x="17585" y="14098"/>
                    <a:pt x="17549" y="14122"/>
                  </a:cubicBezTo>
                  <a:cubicBezTo>
                    <a:pt x="17489" y="14163"/>
                    <a:pt x="17426" y="14205"/>
                    <a:pt x="17359" y="14221"/>
                  </a:cubicBezTo>
                  <a:cubicBezTo>
                    <a:pt x="17329" y="14228"/>
                    <a:pt x="17288" y="14231"/>
                    <a:pt x="17227" y="14231"/>
                  </a:cubicBezTo>
                  <a:cubicBezTo>
                    <a:pt x="17140" y="14231"/>
                    <a:pt x="17039" y="14224"/>
                    <a:pt x="17039" y="14224"/>
                  </a:cubicBezTo>
                  <a:lnTo>
                    <a:pt x="16712" y="14151"/>
                  </a:lnTo>
                  <a:cubicBezTo>
                    <a:pt x="16607" y="14132"/>
                    <a:pt x="16273" y="14074"/>
                    <a:pt x="16162" y="14085"/>
                  </a:cubicBezTo>
                  <a:cubicBezTo>
                    <a:pt x="16094" y="14090"/>
                    <a:pt x="15964" y="14129"/>
                    <a:pt x="15937" y="14151"/>
                  </a:cubicBezTo>
                  <a:cubicBezTo>
                    <a:pt x="15929" y="14160"/>
                    <a:pt x="15926" y="14196"/>
                    <a:pt x="15925" y="14218"/>
                  </a:cubicBezTo>
                  <a:cubicBezTo>
                    <a:pt x="15923" y="14263"/>
                    <a:pt x="15920" y="14310"/>
                    <a:pt x="15881" y="14342"/>
                  </a:cubicBezTo>
                  <a:cubicBezTo>
                    <a:pt x="15849" y="14369"/>
                    <a:pt x="15770" y="14398"/>
                    <a:pt x="15708" y="14398"/>
                  </a:cubicBezTo>
                  <a:cubicBezTo>
                    <a:pt x="15576" y="14385"/>
                    <a:pt x="15477" y="14307"/>
                    <a:pt x="15376" y="14221"/>
                  </a:cubicBezTo>
                  <a:lnTo>
                    <a:pt x="15355" y="14203"/>
                  </a:lnTo>
                  <a:cubicBezTo>
                    <a:pt x="15328" y="14181"/>
                    <a:pt x="15188" y="14065"/>
                    <a:pt x="15170" y="13988"/>
                  </a:cubicBezTo>
                  <a:cubicBezTo>
                    <a:pt x="15162" y="13955"/>
                    <a:pt x="15181" y="13918"/>
                    <a:pt x="15202" y="13879"/>
                  </a:cubicBezTo>
                  <a:cubicBezTo>
                    <a:pt x="15212" y="13859"/>
                    <a:pt x="15229" y="13827"/>
                    <a:pt x="15227" y="13816"/>
                  </a:cubicBezTo>
                  <a:cubicBezTo>
                    <a:pt x="15224" y="13805"/>
                    <a:pt x="15184" y="13773"/>
                    <a:pt x="15160" y="13755"/>
                  </a:cubicBezTo>
                  <a:cubicBezTo>
                    <a:pt x="15112" y="13716"/>
                    <a:pt x="15066" y="13680"/>
                    <a:pt x="15058" y="13640"/>
                  </a:cubicBezTo>
                  <a:cubicBezTo>
                    <a:pt x="15051" y="13606"/>
                    <a:pt x="15056" y="13549"/>
                    <a:pt x="15060" y="13499"/>
                  </a:cubicBezTo>
                  <a:cubicBezTo>
                    <a:pt x="15062" y="13474"/>
                    <a:pt x="15064" y="13451"/>
                    <a:pt x="15064" y="13436"/>
                  </a:cubicBezTo>
                  <a:cubicBezTo>
                    <a:pt x="15061" y="13305"/>
                    <a:pt x="15033" y="13203"/>
                    <a:pt x="14986" y="13158"/>
                  </a:cubicBezTo>
                  <a:cubicBezTo>
                    <a:pt x="14911" y="13085"/>
                    <a:pt x="14789" y="13010"/>
                    <a:pt x="14739" y="13007"/>
                  </a:cubicBezTo>
                  <a:cubicBezTo>
                    <a:pt x="14720" y="13007"/>
                    <a:pt x="14672" y="13021"/>
                    <a:pt x="14639" y="13029"/>
                  </a:cubicBezTo>
                  <a:cubicBezTo>
                    <a:pt x="14562" y="13050"/>
                    <a:pt x="14477" y="13070"/>
                    <a:pt x="14413" y="13057"/>
                  </a:cubicBezTo>
                  <a:cubicBezTo>
                    <a:pt x="14328" y="13040"/>
                    <a:pt x="14237" y="12973"/>
                    <a:pt x="14140" y="12858"/>
                  </a:cubicBezTo>
                  <a:cubicBezTo>
                    <a:pt x="14105" y="12814"/>
                    <a:pt x="14043" y="12706"/>
                    <a:pt x="14047" y="12641"/>
                  </a:cubicBezTo>
                  <a:cubicBezTo>
                    <a:pt x="14050" y="12596"/>
                    <a:pt x="14087" y="12546"/>
                    <a:pt x="14127" y="12493"/>
                  </a:cubicBezTo>
                  <a:cubicBezTo>
                    <a:pt x="14153" y="12457"/>
                    <a:pt x="14183" y="12416"/>
                    <a:pt x="14188" y="12394"/>
                  </a:cubicBezTo>
                  <a:cubicBezTo>
                    <a:pt x="14193" y="12368"/>
                    <a:pt x="14182" y="12304"/>
                    <a:pt x="14160" y="12236"/>
                  </a:cubicBezTo>
                  <a:cubicBezTo>
                    <a:pt x="14142" y="12173"/>
                    <a:pt x="14111" y="12091"/>
                    <a:pt x="14084" y="12058"/>
                  </a:cubicBezTo>
                  <a:cubicBezTo>
                    <a:pt x="14066" y="12037"/>
                    <a:pt x="14016" y="12002"/>
                    <a:pt x="13972" y="11972"/>
                  </a:cubicBezTo>
                  <a:cubicBezTo>
                    <a:pt x="13928" y="11942"/>
                    <a:pt x="13887" y="11913"/>
                    <a:pt x="13863" y="11889"/>
                  </a:cubicBezTo>
                  <a:cubicBezTo>
                    <a:pt x="13777" y="11802"/>
                    <a:pt x="13645" y="11541"/>
                    <a:pt x="13630" y="11511"/>
                  </a:cubicBezTo>
                  <a:lnTo>
                    <a:pt x="13513" y="11009"/>
                  </a:lnTo>
                  <a:lnTo>
                    <a:pt x="13515" y="11002"/>
                  </a:lnTo>
                  <a:cubicBezTo>
                    <a:pt x="13544" y="10874"/>
                    <a:pt x="13555" y="10709"/>
                    <a:pt x="13522" y="10667"/>
                  </a:cubicBezTo>
                  <a:cubicBezTo>
                    <a:pt x="13509" y="10651"/>
                    <a:pt x="13453" y="10624"/>
                    <a:pt x="13408" y="10602"/>
                  </a:cubicBezTo>
                  <a:cubicBezTo>
                    <a:pt x="13335" y="10566"/>
                    <a:pt x="13267" y="10532"/>
                    <a:pt x="13239" y="10491"/>
                  </a:cubicBezTo>
                  <a:cubicBezTo>
                    <a:pt x="13224" y="10468"/>
                    <a:pt x="13223" y="10438"/>
                    <a:pt x="13221" y="10405"/>
                  </a:cubicBezTo>
                  <a:cubicBezTo>
                    <a:pt x="13221" y="10397"/>
                    <a:pt x="13220" y="10387"/>
                    <a:pt x="13219" y="10377"/>
                  </a:cubicBezTo>
                  <a:cubicBezTo>
                    <a:pt x="13109" y="10408"/>
                    <a:pt x="12920" y="10480"/>
                    <a:pt x="12736" y="10550"/>
                  </a:cubicBezTo>
                  <a:cubicBezTo>
                    <a:pt x="12509" y="10636"/>
                    <a:pt x="12275" y="10726"/>
                    <a:pt x="12111" y="10763"/>
                  </a:cubicBezTo>
                  <a:cubicBezTo>
                    <a:pt x="11997" y="10789"/>
                    <a:pt x="11854" y="10818"/>
                    <a:pt x="11771" y="10797"/>
                  </a:cubicBezTo>
                  <a:cubicBezTo>
                    <a:pt x="11654" y="10768"/>
                    <a:pt x="11524" y="10625"/>
                    <a:pt x="11465" y="10553"/>
                  </a:cubicBezTo>
                  <a:cubicBezTo>
                    <a:pt x="11337" y="10542"/>
                    <a:pt x="11157" y="10516"/>
                    <a:pt x="11110" y="10460"/>
                  </a:cubicBezTo>
                  <a:cubicBezTo>
                    <a:pt x="11057" y="10399"/>
                    <a:pt x="11124" y="10306"/>
                    <a:pt x="11192" y="10223"/>
                  </a:cubicBezTo>
                  <a:cubicBezTo>
                    <a:pt x="11217" y="10193"/>
                    <a:pt x="11262" y="10165"/>
                    <a:pt x="11309" y="10136"/>
                  </a:cubicBezTo>
                  <a:cubicBezTo>
                    <a:pt x="11345" y="10114"/>
                    <a:pt x="11405" y="10077"/>
                    <a:pt x="11410" y="10060"/>
                  </a:cubicBezTo>
                  <a:cubicBezTo>
                    <a:pt x="11414" y="10048"/>
                    <a:pt x="11387" y="10006"/>
                    <a:pt x="11372" y="9984"/>
                  </a:cubicBezTo>
                  <a:cubicBezTo>
                    <a:pt x="11348" y="9947"/>
                    <a:pt x="11325" y="9912"/>
                    <a:pt x="11325" y="9880"/>
                  </a:cubicBezTo>
                  <a:cubicBezTo>
                    <a:pt x="11325" y="9808"/>
                    <a:pt x="11448" y="9699"/>
                    <a:pt x="11527" y="9664"/>
                  </a:cubicBezTo>
                  <a:cubicBezTo>
                    <a:pt x="11576" y="9643"/>
                    <a:pt x="11642" y="9641"/>
                    <a:pt x="11707" y="9640"/>
                  </a:cubicBezTo>
                  <a:cubicBezTo>
                    <a:pt x="11737" y="9639"/>
                    <a:pt x="11788" y="9637"/>
                    <a:pt x="11802" y="9633"/>
                  </a:cubicBezTo>
                  <a:cubicBezTo>
                    <a:pt x="11871" y="9589"/>
                    <a:pt x="11913" y="9406"/>
                    <a:pt x="11887" y="9316"/>
                  </a:cubicBezTo>
                  <a:cubicBezTo>
                    <a:pt x="11883" y="9304"/>
                    <a:pt x="11844" y="9273"/>
                    <a:pt x="11821" y="9256"/>
                  </a:cubicBezTo>
                  <a:cubicBezTo>
                    <a:pt x="11773" y="9217"/>
                    <a:pt x="11722" y="9178"/>
                    <a:pt x="11718" y="9136"/>
                  </a:cubicBezTo>
                  <a:cubicBezTo>
                    <a:pt x="11714" y="9091"/>
                    <a:pt x="11759" y="9047"/>
                    <a:pt x="11801" y="9004"/>
                  </a:cubicBezTo>
                  <a:cubicBezTo>
                    <a:pt x="11822" y="8984"/>
                    <a:pt x="11856" y="8950"/>
                    <a:pt x="11857" y="8938"/>
                  </a:cubicBezTo>
                  <a:cubicBezTo>
                    <a:pt x="11857" y="8927"/>
                    <a:pt x="11836" y="8897"/>
                    <a:pt x="11823" y="8879"/>
                  </a:cubicBezTo>
                  <a:cubicBezTo>
                    <a:pt x="11793" y="8839"/>
                    <a:pt x="11763" y="8797"/>
                    <a:pt x="11775" y="8759"/>
                  </a:cubicBezTo>
                  <a:cubicBezTo>
                    <a:pt x="11790" y="8711"/>
                    <a:pt x="11858" y="8669"/>
                    <a:pt x="11924" y="8629"/>
                  </a:cubicBezTo>
                  <a:cubicBezTo>
                    <a:pt x="11958" y="8608"/>
                    <a:pt x="11996" y="8584"/>
                    <a:pt x="12008" y="8570"/>
                  </a:cubicBezTo>
                  <a:cubicBezTo>
                    <a:pt x="12029" y="8543"/>
                    <a:pt x="12066" y="8447"/>
                    <a:pt x="12084" y="8392"/>
                  </a:cubicBezTo>
                  <a:lnTo>
                    <a:pt x="12092" y="8379"/>
                  </a:lnTo>
                  <a:lnTo>
                    <a:pt x="12401" y="8014"/>
                  </a:lnTo>
                  <a:lnTo>
                    <a:pt x="12678" y="7529"/>
                  </a:lnTo>
                  <a:lnTo>
                    <a:pt x="12493" y="7483"/>
                  </a:lnTo>
                  <a:cubicBezTo>
                    <a:pt x="12415" y="7490"/>
                    <a:pt x="12179" y="7510"/>
                    <a:pt x="12090" y="7497"/>
                  </a:cubicBezTo>
                  <a:cubicBezTo>
                    <a:pt x="12037" y="7489"/>
                    <a:pt x="11808" y="7441"/>
                    <a:pt x="11753" y="7364"/>
                  </a:cubicBezTo>
                  <a:cubicBezTo>
                    <a:pt x="11725" y="7324"/>
                    <a:pt x="11755" y="7280"/>
                    <a:pt x="11783" y="7238"/>
                  </a:cubicBezTo>
                  <a:cubicBezTo>
                    <a:pt x="11789" y="7231"/>
                    <a:pt x="11795" y="7221"/>
                    <a:pt x="11801" y="7212"/>
                  </a:cubicBezTo>
                  <a:cubicBezTo>
                    <a:pt x="11786" y="7213"/>
                    <a:pt x="11771" y="7215"/>
                    <a:pt x="11757" y="7217"/>
                  </a:cubicBezTo>
                  <a:cubicBezTo>
                    <a:pt x="11674" y="7228"/>
                    <a:pt x="11604" y="7230"/>
                    <a:pt x="11559" y="7212"/>
                  </a:cubicBezTo>
                  <a:cubicBezTo>
                    <a:pt x="11492" y="7186"/>
                    <a:pt x="11464" y="7129"/>
                    <a:pt x="11436" y="7074"/>
                  </a:cubicBezTo>
                  <a:cubicBezTo>
                    <a:pt x="11424" y="7049"/>
                    <a:pt x="11409" y="7019"/>
                    <a:pt x="11396" y="7008"/>
                  </a:cubicBezTo>
                  <a:cubicBezTo>
                    <a:pt x="11378" y="6993"/>
                    <a:pt x="11328" y="6969"/>
                    <a:pt x="11284" y="6949"/>
                  </a:cubicBezTo>
                  <a:cubicBezTo>
                    <a:pt x="11212" y="6915"/>
                    <a:pt x="11144" y="6883"/>
                    <a:pt x="11111" y="6846"/>
                  </a:cubicBezTo>
                  <a:cubicBezTo>
                    <a:pt x="11063" y="6793"/>
                    <a:pt x="11036" y="6682"/>
                    <a:pt x="11044" y="6625"/>
                  </a:cubicBezTo>
                  <a:cubicBezTo>
                    <a:pt x="11048" y="6604"/>
                    <a:pt x="11065" y="6585"/>
                    <a:pt x="11081" y="6567"/>
                  </a:cubicBezTo>
                  <a:cubicBezTo>
                    <a:pt x="11088" y="6559"/>
                    <a:pt x="11099" y="6547"/>
                    <a:pt x="11101" y="6542"/>
                  </a:cubicBezTo>
                  <a:cubicBezTo>
                    <a:pt x="11096" y="6531"/>
                    <a:pt x="11021" y="6485"/>
                    <a:pt x="10981" y="6460"/>
                  </a:cubicBezTo>
                  <a:cubicBezTo>
                    <a:pt x="10945" y="6438"/>
                    <a:pt x="10912" y="6417"/>
                    <a:pt x="10892" y="6400"/>
                  </a:cubicBezTo>
                  <a:cubicBezTo>
                    <a:pt x="10784" y="6308"/>
                    <a:pt x="10597" y="6126"/>
                    <a:pt x="10519" y="6027"/>
                  </a:cubicBezTo>
                  <a:cubicBezTo>
                    <a:pt x="10501" y="6004"/>
                    <a:pt x="10482" y="5967"/>
                    <a:pt x="10463" y="5930"/>
                  </a:cubicBezTo>
                  <a:cubicBezTo>
                    <a:pt x="10445" y="5896"/>
                    <a:pt x="10424" y="5857"/>
                    <a:pt x="10407" y="5837"/>
                  </a:cubicBezTo>
                  <a:cubicBezTo>
                    <a:pt x="10392" y="5819"/>
                    <a:pt x="10356" y="5790"/>
                    <a:pt x="10321" y="5762"/>
                  </a:cubicBezTo>
                  <a:cubicBezTo>
                    <a:pt x="10276" y="5726"/>
                    <a:pt x="10234" y="5692"/>
                    <a:pt x="10210" y="5662"/>
                  </a:cubicBezTo>
                  <a:cubicBezTo>
                    <a:pt x="10192" y="5638"/>
                    <a:pt x="10182" y="5608"/>
                    <a:pt x="10172" y="5577"/>
                  </a:cubicBezTo>
                  <a:cubicBezTo>
                    <a:pt x="10164" y="5551"/>
                    <a:pt x="10150" y="5509"/>
                    <a:pt x="10137" y="5498"/>
                  </a:cubicBezTo>
                  <a:cubicBezTo>
                    <a:pt x="10109" y="5477"/>
                    <a:pt x="10015" y="5452"/>
                    <a:pt x="9940" y="5433"/>
                  </a:cubicBezTo>
                  <a:cubicBezTo>
                    <a:pt x="9839" y="5407"/>
                    <a:pt x="9744" y="5382"/>
                    <a:pt x="9690" y="5344"/>
                  </a:cubicBezTo>
                  <a:cubicBezTo>
                    <a:pt x="9650" y="5316"/>
                    <a:pt x="9628" y="5270"/>
                    <a:pt x="9606" y="5226"/>
                  </a:cubicBezTo>
                  <a:cubicBezTo>
                    <a:pt x="9594" y="5202"/>
                    <a:pt x="9580" y="5174"/>
                    <a:pt x="9569" y="5162"/>
                  </a:cubicBezTo>
                  <a:cubicBezTo>
                    <a:pt x="9541" y="5133"/>
                    <a:pt x="9458" y="5092"/>
                    <a:pt x="9379" y="5051"/>
                  </a:cubicBezTo>
                  <a:cubicBezTo>
                    <a:pt x="9205" y="4963"/>
                    <a:pt x="9026" y="4872"/>
                    <a:pt x="9085" y="4771"/>
                  </a:cubicBezTo>
                  <a:cubicBezTo>
                    <a:pt x="9116" y="4717"/>
                    <a:pt x="9218" y="4717"/>
                    <a:pt x="9252" y="4717"/>
                  </a:cubicBezTo>
                  <a:cubicBezTo>
                    <a:pt x="9274" y="4717"/>
                    <a:pt x="9298" y="4717"/>
                    <a:pt x="9321" y="4718"/>
                  </a:cubicBezTo>
                  <a:cubicBezTo>
                    <a:pt x="9336" y="4719"/>
                    <a:pt x="9350" y="4719"/>
                    <a:pt x="9364" y="4720"/>
                  </a:cubicBezTo>
                  <a:cubicBezTo>
                    <a:pt x="9352" y="4711"/>
                    <a:pt x="9338" y="4701"/>
                    <a:pt x="9327" y="4694"/>
                  </a:cubicBezTo>
                  <a:cubicBezTo>
                    <a:pt x="9274" y="4657"/>
                    <a:pt x="9224" y="4623"/>
                    <a:pt x="9220" y="4582"/>
                  </a:cubicBezTo>
                  <a:cubicBezTo>
                    <a:pt x="9216" y="4538"/>
                    <a:pt x="9261" y="4492"/>
                    <a:pt x="9305" y="4448"/>
                  </a:cubicBezTo>
                  <a:cubicBezTo>
                    <a:pt x="9326" y="4427"/>
                    <a:pt x="9358" y="4395"/>
                    <a:pt x="9361" y="4382"/>
                  </a:cubicBezTo>
                  <a:cubicBezTo>
                    <a:pt x="9366" y="4355"/>
                    <a:pt x="9345" y="4289"/>
                    <a:pt x="9307" y="4212"/>
                  </a:cubicBezTo>
                  <a:cubicBezTo>
                    <a:pt x="9289" y="4174"/>
                    <a:pt x="9243" y="4116"/>
                    <a:pt x="9198" y="4060"/>
                  </a:cubicBezTo>
                  <a:cubicBezTo>
                    <a:pt x="9137" y="3983"/>
                    <a:pt x="9073" y="3903"/>
                    <a:pt x="9054" y="3843"/>
                  </a:cubicBezTo>
                  <a:cubicBezTo>
                    <a:pt x="9048" y="3825"/>
                    <a:pt x="9050" y="3805"/>
                    <a:pt x="9052" y="3786"/>
                  </a:cubicBezTo>
                  <a:cubicBezTo>
                    <a:pt x="9054" y="3777"/>
                    <a:pt x="9055" y="3762"/>
                    <a:pt x="9054" y="3756"/>
                  </a:cubicBezTo>
                  <a:cubicBezTo>
                    <a:pt x="9007" y="3643"/>
                    <a:pt x="8701" y="3342"/>
                    <a:pt x="8588" y="3235"/>
                  </a:cubicBezTo>
                  <a:lnTo>
                    <a:pt x="8569" y="3217"/>
                  </a:lnTo>
                  <a:lnTo>
                    <a:pt x="9458" y="483"/>
                  </a:lnTo>
                  <a:lnTo>
                    <a:pt x="6677" y="123"/>
                  </a:lnTo>
                  <a:lnTo>
                    <a:pt x="6663" y="174"/>
                  </a:lnTo>
                  <a:lnTo>
                    <a:pt x="4473" y="6502"/>
                  </a:lnTo>
                  <a:cubicBezTo>
                    <a:pt x="4473" y="6512"/>
                    <a:pt x="4429" y="6937"/>
                    <a:pt x="4360" y="7080"/>
                  </a:cubicBezTo>
                  <a:cubicBezTo>
                    <a:pt x="4347" y="7106"/>
                    <a:pt x="4318" y="7134"/>
                    <a:pt x="4288" y="7164"/>
                  </a:cubicBezTo>
                  <a:cubicBezTo>
                    <a:pt x="4264" y="7188"/>
                    <a:pt x="4225" y="7227"/>
                    <a:pt x="4223" y="7242"/>
                  </a:cubicBezTo>
                  <a:cubicBezTo>
                    <a:pt x="4219" y="7281"/>
                    <a:pt x="4271" y="7353"/>
                    <a:pt x="4318" y="7417"/>
                  </a:cubicBezTo>
                  <a:cubicBezTo>
                    <a:pt x="4366" y="7483"/>
                    <a:pt x="4412" y="7546"/>
                    <a:pt x="4419" y="7599"/>
                  </a:cubicBezTo>
                  <a:cubicBezTo>
                    <a:pt x="4430" y="7678"/>
                    <a:pt x="4390" y="7784"/>
                    <a:pt x="4347" y="7896"/>
                  </a:cubicBezTo>
                  <a:cubicBezTo>
                    <a:pt x="4310" y="7993"/>
                    <a:pt x="4272" y="8094"/>
                    <a:pt x="4279" y="8156"/>
                  </a:cubicBezTo>
                  <a:cubicBezTo>
                    <a:pt x="4281" y="8177"/>
                    <a:pt x="4305" y="8218"/>
                    <a:pt x="4323" y="8248"/>
                  </a:cubicBezTo>
                  <a:cubicBezTo>
                    <a:pt x="4339" y="8276"/>
                    <a:pt x="4355" y="8303"/>
                    <a:pt x="4361" y="8322"/>
                  </a:cubicBezTo>
                  <a:cubicBezTo>
                    <a:pt x="4381" y="8377"/>
                    <a:pt x="4410" y="8526"/>
                    <a:pt x="4418" y="8563"/>
                  </a:cubicBezTo>
                  <a:lnTo>
                    <a:pt x="4552" y="8747"/>
                  </a:lnTo>
                  <a:lnTo>
                    <a:pt x="4650" y="8836"/>
                  </a:lnTo>
                  <a:cubicBezTo>
                    <a:pt x="4733" y="8876"/>
                    <a:pt x="5130" y="9072"/>
                    <a:pt x="5223" y="9178"/>
                  </a:cubicBezTo>
                  <a:cubicBezTo>
                    <a:pt x="5301" y="9265"/>
                    <a:pt x="5374" y="9471"/>
                    <a:pt x="5345" y="9575"/>
                  </a:cubicBezTo>
                  <a:cubicBezTo>
                    <a:pt x="5327" y="9634"/>
                    <a:pt x="5199" y="9741"/>
                    <a:pt x="5160" y="9772"/>
                  </a:cubicBezTo>
                  <a:lnTo>
                    <a:pt x="4491" y="10238"/>
                  </a:lnTo>
                  <a:cubicBezTo>
                    <a:pt x="4448" y="10297"/>
                    <a:pt x="4176" y="10672"/>
                    <a:pt x="4041" y="10795"/>
                  </a:cubicBezTo>
                  <a:cubicBezTo>
                    <a:pt x="3990" y="10841"/>
                    <a:pt x="3904" y="10892"/>
                    <a:pt x="3812" y="10946"/>
                  </a:cubicBezTo>
                  <a:cubicBezTo>
                    <a:pt x="3703" y="11010"/>
                    <a:pt x="3580" y="11083"/>
                    <a:pt x="3543" y="11135"/>
                  </a:cubicBezTo>
                  <a:cubicBezTo>
                    <a:pt x="3535" y="11145"/>
                    <a:pt x="3534" y="11180"/>
                    <a:pt x="3533" y="11201"/>
                  </a:cubicBezTo>
                  <a:cubicBezTo>
                    <a:pt x="3532" y="11232"/>
                    <a:pt x="3530" y="11262"/>
                    <a:pt x="3518" y="11286"/>
                  </a:cubicBezTo>
                  <a:cubicBezTo>
                    <a:pt x="3489" y="11342"/>
                    <a:pt x="3356" y="11474"/>
                    <a:pt x="3341" y="11489"/>
                  </a:cubicBezTo>
                  <a:cubicBezTo>
                    <a:pt x="3315" y="11509"/>
                    <a:pt x="3146" y="11635"/>
                    <a:pt x="3071" y="11674"/>
                  </a:cubicBezTo>
                  <a:cubicBezTo>
                    <a:pt x="3015" y="11704"/>
                    <a:pt x="2930" y="11734"/>
                    <a:pt x="2840" y="11766"/>
                  </a:cubicBezTo>
                  <a:cubicBezTo>
                    <a:pt x="2749" y="11798"/>
                    <a:pt x="2645" y="11834"/>
                    <a:pt x="2599" y="11863"/>
                  </a:cubicBezTo>
                  <a:cubicBezTo>
                    <a:pt x="2539" y="11899"/>
                    <a:pt x="2465" y="11979"/>
                    <a:pt x="2400" y="12050"/>
                  </a:cubicBezTo>
                  <a:cubicBezTo>
                    <a:pt x="2343" y="12111"/>
                    <a:pt x="2290" y="12168"/>
                    <a:pt x="2240" y="12206"/>
                  </a:cubicBezTo>
                  <a:cubicBezTo>
                    <a:pt x="2210" y="12230"/>
                    <a:pt x="2163" y="12255"/>
                    <a:pt x="2114" y="12281"/>
                  </a:cubicBezTo>
                  <a:cubicBezTo>
                    <a:pt x="2058" y="12311"/>
                    <a:pt x="1989" y="12349"/>
                    <a:pt x="1968" y="12372"/>
                  </a:cubicBezTo>
                  <a:cubicBezTo>
                    <a:pt x="1866" y="12488"/>
                    <a:pt x="1741" y="12767"/>
                    <a:pt x="1780" y="12894"/>
                  </a:cubicBezTo>
                  <a:cubicBezTo>
                    <a:pt x="1785" y="12910"/>
                    <a:pt x="1833" y="12954"/>
                    <a:pt x="1859" y="12966"/>
                  </a:cubicBezTo>
                  <a:cubicBezTo>
                    <a:pt x="1878" y="12975"/>
                    <a:pt x="1946" y="12984"/>
                    <a:pt x="1987" y="12989"/>
                  </a:cubicBezTo>
                  <a:cubicBezTo>
                    <a:pt x="2040" y="12996"/>
                    <a:pt x="2089" y="13002"/>
                    <a:pt x="2127" y="13014"/>
                  </a:cubicBezTo>
                  <a:cubicBezTo>
                    <a:pt x="2214" y="13039"/>
                    <a:pt x="2367" y="13103"/>
                    <a:pt x="2433" y="13146"/>
                  </a:cubicBezTo>
                  <a:cubicBezTo>
                    <a:pt x="2506" y="13195"/>
                    <a:pt x="2628" y="13287"/>
                    <a:pt x="2623" y="13358"/>
                  </a:cubicBezTo>
                  <a:cubicBezTo>
                    <a:pt x="2619" y="13411"/>
                    <a:pt x="2548" y="13456"/>
                    <a:pt x="2480" y="13500"/>
                  </a:cubicBezTo>
                  <a:cubicBezTo>
                    <a:pt x="2447" y="13521"/>
                    <a:pt x="2402" y="13550"/>
                    <a:pt x="2394" y="13564"/>
                  </a:cubicBezTo>
                  <a:cubicBezTo>
                    <a:pt x="2380" y="13587"/>
                    <a:pt x="2381" y="13639"/>
                    <a:pt x="2381" y="13681"/>
                  </a:cubicBezTo>
                  <a:cubicBezTo>
                    <a:pt x="2381" y="13726"/>
                    <a:pt x="2381" y="13769"/>
                    <a:pt x="2369" y="13802"/>
                  </a:cubicBezTo>
                  <a:cubicBezTo>
                    <a:pt x="2336" y="13885"/>
                    <a:pt x="2222" y="14097"/>
                    <a:pt x="2099" y="14188"/>
                  </a:cubicBezTo>
                  <a:cubicBezTo>
                    <a:pt x="2079" y="14203"/>
                    <a:pt x="2050" y="14214"/>
                    <a:pt x="2023" y="14226"/>
                  </a:cubicBezTo>
                  <a:cubicBezTo>
                    <a:pt x="2010" y="14231"/>
                    <a:pt x="1990" y="14238"/>
                    <a:pt x="1985" y="14242"/>
                  </a:cubicBezTo>
                  <a:cubicBezTo>
                    <a:pt x="1959" y="14259"/>
                    <a:pt x="1900" y="14321"/>
                    <a:pt x="1862" y="14364"/>
                  </a:cubicBezTo>
                  <a:cubicBezTo>
                    <a:pt x="1862" y="14364"/>
                    <a:pt x="197" y="19311"/>
                    <a:pt x="197" y="19311"/>
                  </a:cubicBezTo>
                  <a:close/>
                  <a:moveTo>
                    <a:pt x="19926" y="21599"/>
                  </a:moveTo>
                  <a:lnTo>
                    <a:pt x="15914" y="21227"/>
                  </a:lnTo>
                  <a:lnTo>
                    <a:pt x="11198" y="20740"/>
                  </a:lnTo>
                  <a:lnTo>
                    <a:pt x="9905" y="20584"/>
                  </a:lnTo>
                  <a:lnTo>
                    <a:pt x="5416" y="20080"/>
                  </a:lnTo>
                  <a:lnTo>
                    <a:pt x="0" y="19391"/>
                  </a:lnTo>
                  <a:lnTo>
                    <a:pt x="1709" y="14321"/>
                  </a:lnTo>
                  <a:cubicBezTo>
                    <a:pt x="1726" y="14302"/>
                    <a:pt x="1812" y="14205"/>
                    <a:pt x="1861" y="14172"/>
                  </a:cubicBezTo>
                  <a:cubicBezTo>
                    <a:pt x="1879" y="14159"/>
                    <a:pt x="1906" y="14149"/>
                    <a:pt x="1932" y="14138"/>
                  </a:cubicBezTo>
                  <a:cubicBezTo>
                    <a:pt x="1944" y="14134"/>
                    <a:pt x="1965" y="14125"/>
                    <a:pt x="1970" y="14122"/>
                  </a:cubicBezTo>
                  <a:cubicBezTo>
                    <a:pt x="2057" y="14057"/>
                    <a:pt x="2166" y="13878"/>
                    <a:pt x="2206" y="13778"/>
                  </a:cubicBezTo>
                  <a:cubicBezTo>
                    <a:pt x="2214" y="13757"/>
                    <a:pt x="2214" y="13718"/>
                    <a:pt x="2214" y="13681"/>
                  </a:cubicBezTo>
                  <a:cubicBezTo>
                    <a:pt x="2213" y="13626"/>
                    <a:pt x="2213" y="13569"/>
                    <a:pt x="2237" y="13529"/>
                  </a:cubicBezTo>
                  <a:cubicBezTo>
                    <a:pt x="2257" y="13494"/>
                    <a:pt x="2307" y="13462"/>
                    <a:pt x="2360" y="13428"/>
                  </a:cubicBezTo>
                  <a:cubicBezTo>
                    <a:pt x="2393" y="13407"/>
                    <a:pt x="2454" y="13368"/>
                    <a:pt x="2456" y="13353"/>
                  </a:cubicBezTo>
                  <a:cubicBezTo>
                    <a:pt x="2457" y="13338"/>
                    <a:pt x="2407" y="13281"/>
                    <a:pt x="2310" y="13217"/>
                  </a:cubicBezTo>
                  <a:cubicBezTo>
                    <a:pt x="2260" y="13184"/>
                    <a:pt x="2126" y="13128"/>
                    <a:pt x="2055" y="13107"/>
                  </a:cubicBezTo>
                  <a:cubicBezTo>
                    <a:pt x="2035" y="13101"/>
                    <a:pt x="1991" y="13095"/>
                    <a:pt x="1953" y="13090"/>
                  </a:cubicBezTo>
                  <a:cubicBezTo>
                    <a:pt x="1881" y="13081"/>
                    <a:pt x="1808" y="13071"/>
                    <a:pt x="1760" y="13049"/>
                  </a:cubicBezTo>
                  <a:cubicBezTo>
                    <a:pt x="1706" y="13025"/>
                    <a:pt x="1630" y="12960"/>
                    <a:pt x="1616" y="12913"/>
                  </a:cubicBezTo>
                  <a:cubicBezTo>
                    <a:pt x="1568" y="12758"/>
                    <a:pt x="1706" y="12453"/>
                    <a:pt x="1822" y="12323"/>
                  </a:cubicBezTo>
                  <a:cubicBezTo>
                    <a:pt x="1856" y="12283"/>
                    <a:pt x="1932" y="12242"/>
                    <a:pt x="2004" y="12203"/>
                  </a:cubicBezTo>
                  <a:cubicBezTo>
                    <a:pt x="2046" y="12180"/>
                    <a:pt x="2087" y="12159"/>
                    <a:pt x="2110" y="12141"/>
                  </a:cubicBezTo>
                  <a:cubicBezTo>
                    <a:pt x="2152" y="12109"/>
                    <a:pt x="2202" y="12055"/>
                    <a:pt x="2255" y="11998"/>
                  </a:cubicBezTo>
                  <a:cubicBezTo>
                    <a:pt x="2329" y="11918"/>
                    <a:pt x="2406" y="11836"/>
                    <a:pt x="2481" y="11790"/>
                  </a:cubicBezTo>
                  <a:cubicBezTo>
                    <a:pt x="2543" y="11751"/>
                    <a:pt x="2652" y="11713"/>
                    <a:pt x="2757" y="11676"/>
                  </a:cubicBezTo>
                  <a:cubicBezTo>
                    <a:pt x="2837" y="11648"/>
                    <a:pt x="2919" y="11619"/>
                    <a:pt x="2962" y="11596"/>
                  </a:cubicBezTo>
                  <a:cubicBezTo>
                    <a:pt x="3017" y="11567"/>
                    <a:pt x="3157" y="11465"/>
                    <a:pt x="3206" y="11428"/>
                  </a:cubicBezTo>
                  <a:cubicBezTo>
                    <a:pt x="3252" y="11382"/>
                    <a:pt x="3342" y="11287"/>
                    <a:pt x="3359" y="11254"/>
                  </a:cubicBezTo>
                  <a:cubicBezTo>
                    <a:pt x="3364" y="11244"/>
                    <a:pt x="3365" y="11219"/>
                    <a:pt x="3366" y="11198"/>
                  </a:cubicBezTo>
                  <a:cubicBezTo>
                    <a:pt x="3367" y="11160"/>
                    <a:pt x="3369" y="11122"/>
                    <a:pt x="3390" y="11092"/>
                  </a:cubicBezTo>
                  <a:cubicBezTo>
                    <a:pt x="3441" y="11022"/>
                    <a:pt x="3571" y="10945"/>
                    <a:pt x="3697" y="10871"/>
                  </a:cubicBezTo>
                  <a:cubicBezTo>
                    <a:pt x="3782" y="10821"/>
                    <a:pt x="3862" y="10773"/>
                    <a:pt x="3903" y="10737"/>
                  </a:cubicBezTo>
                  <a:cubicBezTo>
                    <a:pt x="4038" y="10614"/>
                    <a:pt x="4341" y="10193"/>
                    <a:pt x="4344" y="10189"/>
                  </a:cubicBezTo>
                  <a:lnTo>
                    <a:pt x="4358" y="10175"/>
                  </a:lnTo>
                  <a:lnTo>
                    <a:pt x="5032" y="9706"/>
                  </a:lnTo>
                  <a:cubicBezTo>
                    <a:pt x="5096" y="9654"/>
                    <a:pt x="5173" y="9580"/>
                    <a:pt x="5181" y="9557"/>
                  </a:cubicBezTo>
                  <a:cubicBezTo>
                    <a:pt x="5202" y="9477"/>
                    <a:pt x="5139" y="9297"/>
                    <a:pt x="5076" y="9227"/>
                  </a:cubicBezTo>
                  <a:cubicBezTo>
                    <a:pt x="5007" y="9148"/>
                    <a:pt x="4664" y="8974"/>
                    <a:pt x="4537" y="8913"/>
                  </a:cubicBezTo>
                  <a:lnTo>
                    <a:pt x="4519" y="8901"/>
                  </a:lnTo>
                  <a:lnTo>
                    <a:pt x="4407" y="8797"/>
                  </a:lnTo>
                  <a:lnTo>
                    <a:pt x="4253" y="8583"/>
                  </a:lnTo>
                  <a:cubicBezTo>
                    <a:pt x="4253" y="8581"/>
                    <a:pt x="4219" y="8401"/>
                    <a:pt x="4198" y="8344"/>
                  </a:cubicBezTo>
                  <a:cubicBezTo>
                    <a:pt x="4193" y="8328"/>
                    <a:pt x="4179" y="8307"/>
                    <a:pt x="4166" y="8284"/>
                  </a:cubicBezTo>
                  <a:cubicBezTo>
                    <a:pt x="4141" y="8241"/>
                    <a:pt x="4115" y="8197"/>
                    <a:pt x="4113" y="8161"/>
                  </a:cubicBezTo>
                  <a:cubicBezTo>
                    <a:pt x="4104" y="8086"/>
                    <a:pt x="4143" y="7982"/>
                    <a:pt x="4185" y="7872"/>
                  </a:cubicBezTo>
                  <a:cubicBezTo>
                    <a:pt x="4222" y="7773"/>
                    <a:pt x="4261" y="7670"/>
                    <a:pt x="4253" y="7607"/>
                  </a:cubicBezTo>
                  <a:cubicBezTo>
                    <a:pt x="4248" y="7573"/>
                    <a:pt x="4206" y="7515"/>
                    <a:pt x="4166" y="7460"/>
                  </a:cubicBezTo>
                  <a:cubicBezTo>
                    <a:pt x="4108" y="7381"/>
                    <a:pt x="4049" y="7300"/>
                    <a:pt x="4057" y="7235"/>
                  </a:cubicBezTo>
                  <a:cubicBezTo>
                    <a:pt x="4060" y="7195"/>
                    <a:pt x="4104" y="7151"/>
                    <a:pt x="4147" y="7109"/>
                  </a:cubicBezTo>
                  <a:cubicBezTo>
                    <a:pt x="4168" y="7087"/>
                    <a:pt x="4194" y="7063"/>
                    <a:pt x="4200" y="7050"/>
                  </a:cubicBezTo>
                  <a:cubicBezTo>
                    <a:pt x="4264" y="6918"/>
                    <a:pt x="4308" y="6492"/>
                    <a:pt x="4308" y="6488"/>
                  </a:cubicBezTo>
                  <a:lnTo>
                    <a:pt x="6541" y="0"/>
                  </a:lnTo>
                  <a:lnTo>
                    <a:pt x="9655" y="403"/>
                  </a:lnTo>
                  <a:lnTo>
                    <a:pt x="8746" y="3196"/>
                  </a:lnTo>
                  <a:cubicBezTo>
                    <a:pt x="8830" y="3276"/>
                    <a:pt x="9159" y="3594"/>
                    <a:pt x="9216" y="3732"/>
                  </a:cubicBezTo>
                  <a:cubicBezTo>
                    <a:pt x="9224" y="3751"/>
                    <a:pt x="9221" y="3773"/>
                    <a:pt x="9219" y="3793"/>
                  </a:cubicBezTo>
                  <a:cubicBezTo>
                    <a:pt x="9218" y="3802"/>
                    <a:pt x="9216" y="3817"/>
                    <a:pt x="9217" y="3822"/>
                  </a:cubicBezTo>
                  <a:cubicBezTo>
                    <a:pt x="9233" y="3869"/>
                    <a:pt x="9294" y="3946"/>
                    <a:pt x="9348" y="4014"/>
                  </a:cubicBezTo>
                  <a:cubicBezTo>
                    <a:pt x="9398" y="4077"/>
                    <a:pt x="9445" y="4136"/>
                    <a:pt x="9467" y="4183"/>
                  </a:cubicBezTo>
                  <a:cubicBezTo>
                    <a:pt x="9501" y="4249"/>
                    <a:pt x="9538" y="4340"/>
                    <a:pt x="9527" y="4395"/>
                  </a:cubicBezTo>
                  <a:cubicBezTo>
                    <a:pt x="9520" y="4430"/>
                    <a:pt x="9485" y="4465"/>
                    <a:pt x="9447" y="4502"/>
                  </a:cubicBezTo>
                  <a:cubicBezTo>
                    <a:pt x="9425" y="4525"/>
                    <a:pt x="9387" y="4563"/>
                    <a:pt x="9387" y="4576"/>
                  </a:cubicBezTo>
                  <a:cubicBezTo>
                    <a:pt x="9392" y="4584"/>
                    <a:pt x="9428" y="4609"/>
                    <a:pt x="9451" y="4624"/>
                  </a:cubicBezTo>
                  <a:cubicBezTo>
                    <a:pt x="9512" y="4666"/>
                    <a:pt x="9589" y="4718"/>
                    <a:pt x="9548" y="4774"/>
                  </a:cubicBezTo>
                  <a:cubicBezTo>
                    <a:pt x="9512" y="4823"/>
                    <a:pt x="9417" y="4823"/>
                    <a:pt x="9382" y="4823"/>
                  </a:cubicBezTo>
                  <a:cubicBezTo>
                    <a:pt x="9360" y="4823"/>
                    <a:pt x="9336" y="4822"/>
                    <a:pt x="9312" y="4822"/>
                  </a:cubicBezTo>
                  <a:cubicBezTo>
                    <a:pt x="9288" y="4821"/>
                    <a:pt x="9263" y="4821"/>
                    <a:pt x="9244" y="4820"/>
                  </a:cubicBezTo>
                  <a:cubicBezTo>
                    <a:pt x="9266" y="4860"/>
                    <a:pt x="9410" y="4933"/>
                    <a:pt x="9485" y="4971"/>
                  </a:cubicBezTo>
                  <a:cubicBezTo>
                    <a:pt x="9579" y="5019"/>
                    <a:pt x="9669" y="5065"/>
                    <a:pt x="9712" y="5109"/>
                  </a:cubicBezTo>
                  <a:cubicBezTo>
                    <a:pt x="9734" y="5132"/>
                    <a:pt x="9750" y="5163"/>
                    <a:pt x="9766" y="5196"/>
                  </a:cubicBezTo>
                  <a:cubicBezTo>
                    <a:pt x="9779" y="5223"/>
                    <a:pt x="9799" y="5264"/>
                    <a:pt x="9816" y="5276"/>
                  </a:cubicBezTo>
                  <a:cubicBezTo>
                    <a:pt x="9844" y="5296"/>
                    <a:pt x="9930" y="5318"/>
                    <a:pt x="10005" y="5337"/>
                  </a:cubicBezTo>
                  <a:cubicBezTo>
                    <a:pt x="10112" y="5365"/>
                    <a:pt x="10213" y="5391"/>
                    <a:pt x="10267" y="5434"/>
                  </a:cubicBezTo>
                  <a:cubicBezTo>
                    <a:pt x="10306" y="5464"/>
                    <a:pt x="10321" y="5511"/>
                    <a:pt x="10336" y="5557"/>
                  </a:cubicBezTo>
                  <a:cubicBezTo>
                    <a:pt x="10343" y="5580"/>
                    <a:pt x="10352" y="5606"/>
                    <a:pt x="10360" y="5617"/>
                  </a:cubicBezTo>
                  <a:cubicBezTo>
                    <a:pt x="10376" y="5637"/>
                    <a:pt x="10417" y="5669"/>
                    <a:pt x="10453" y="5699"/>
                  </a:cubicBezTo>
                  <a:cubicBezTo>
                    <a:pt x="10494" y="5731"/>
                    <a:pt x="10533" y="5763"/>
                    <a:pt x="10555" y="5789"/>
                  </a:cubicBezTo>
                  <a:cubicBezTo>
                    <a:pt x="10579" y="5817"/>
                    <a:pt x="10601" y="5858"/>
                    <a:pt x="10621" y="5898"/>
                  </a:cubicBezTo>
                  <a:cubicBezTo>
                    <a:pt x="10638" y="5931"/>
                    <a:pt x="10654" y="5962"/>
                    <a:pt x="10670" y="5982"/>
                  </a:cubicBezTo>
                  <a:cubicBezTo>
                    <a:pt x="10742" y="6074"/>
                    <a:pt x="10924" y="6252"/>
                    <a:pt x="11027" y="6339"/>
                  </a:cubicBezTo>
                  <a:cubicBezTo>
                    <a:pt x="11043" y="6353"/>
                    <a:pt x="11070" y="6369"/>
                    <a:pt x="11099" y="6387"/>
                  </a:cubicBezTo>
                  <a:cubicBezTo>
                    <a:pt x="11175" y="6434"/>
                    <a:pt x="11254" y="6482"/>
                    <a:pt x="11266" y="6536"/>
                  </a:cubicBezTo>
                  <a:cubicBezTo>
                    <a:pt x="11273" y="6566"/>
                    <a:pt x="11249" y="6593"/>
                    <a:pt x="11227" y="6617"/>
                  </a:cubicBezTo>
                  <a:cubicBezTo>
                    <a:pt x="11221" y="6624"/>
                    <a:pt x="11211" y="6634"/>
                    <a:pt x="11210" y="6638"/>
                  </a:cubicBezTo>
                  <a:cubicBezTo>
                    <a:pt x="11204" y="6677"/>
                    <a:pt x="11230" y="6766"/>
                    <a:pt x="11257" y="6796"/>
                  </a:cubicBezTo>
                  <a:cubicBezTo>
                    <a:pt x="11272" y="6814"/>
                    <a:pt x="11335" y="6843"/>
                    <a:pt x="11384" y="6866"/>
                  </a:cubicBezTo>
                  <a:cubicBezTo>
                    <a:pt x="11443" y="6894"/>
                    <a:pt x="11499" y="6919"/>
                    <a:pt x="11531" y="6947"/>
                  </a:cubicBezTo>
                  <a:cubicBezTo>
                    <a:pt x="11560" y="6972"/>
                    <a:pt x="11578" y="7007"/>
                    <a:pt x="11596" y="7043"/>
                  </a:cubicBezTo>
                  <a:cubicBezTo>
                    <a:pt x="11609" y="7069"/>
                    <a:pt x="11632" y="7117"/>
                    <a:pt x="11650" y="7126"/>
                  </a:cubicBezTo>
                  <a:cubicBezTo>
                    <a:pt x="11669" y="7123"/>
                    <a:pt x="11696" y="7119"/>
                    <a:pt x="11723" y="7116"/>
                  </a:cubicBezTo>
                  <a:cubicBezTo>
                    <a:pt x="11823" y="7103"/>
                    <a:pt x="11907" y="7104"/>
                    <a:pt x="11950" y="7136"/>
                  </a:cubicBezTo>
                  <a:cubicBezTo>
                    <a:pt x="12006" y="7178"/>
                    <a:pt x="11968" y="7234"/>
                    <a:pt x="11937" y="7279"/>
                  </a:cubicBezTo>
                  <a:cubicBezTo>
                    <a:pt x="11927" y="7294"/>
                    <a:pt x="11909" y="7320"/>
                    <a:pt x="11909" y="7329"/>
                  </a:cubicBezTo>
                  <a:cubicBezTo>
                    <a:pt x="11921" y="7342"/>
                    <a:pt x="12046" y="7384"/>
                    <a:pt x="12129" y="7397"/>
                  </a:cubicBezTo>
                  <a:cubicBezTo>
                    <a:pt x="12134" y="7397"/>
                    <a:pt x="12148" y="7399"/>
                    <a:pt x="12180" y="7399"/>
                  </a:cubicBezTo>
                  <a:cubicBezTo>
                    <a:pt x="12296" y="7399"/>
                    <a:pt x="12486" y="7379"/>
                    <a:pt x="12488" y="7379"/>
                  </a:cubicBezTo>
                  <a:lnTo>
                    <a:pt x="12511" y="7376"/>
                  </a:lnTo>
                  <a:lnTo>
                    <a:pt x="12889" y="7470"/>
                  </a:lnTo>
                  <a:lnTo>
                    <a:pt x="12553" y="8055"/>
                  </a:lnTo>
                  <a:lnTo>
                    <a:pt x="12245" y="8420"/>
                  </a:lnTo>
                  <a:cubicBezTo>
                    <a:pt x="12233" y="8457"/>
                    <a:pt x="12192" y="8572"/>
                    <a:pt x="12157" y="8617"/>
                  </a:cubicBezTo>
                  <a:cubicBezTo>
                    <a:pt x="12133" y="8646"/>
                    <a:pt x="12088" y="8673"/>
                    <a:pt x="12042" y="8702"/>
                  </a:cubicBezTo>
                  <a:cubicBezTo>
                    <a:pt x="12007" y="8723"/>
                    <a:pt x="11944" y="8762"/>
                    <a:pt x="11939" y="8778"/>
                  </a:cubicBezTo>
                  <a:cubicBezTo>
                    <a:pt x="11939" y="8787"/>
                    <a:pt x="11961" y="8818"/>
                    <a:pt x="11975" y="8837"/>
                  </a:cubicBezTo>
                  <a:cubicBezTo>
                    <a:pt x="12003" y="8875"/>
                    <a:pt x="12029" y="8911"/>
                    <a:pt x="12024" y="8946"/>
                  </a:cubicBezTo>
                  <a:cubicBezTo>
                    <a:pt x="12020" y="8983"/>
                    <a:pt x="11983" y="9020"/>
                    <a:pt x="11943" y="9059"/>
                  </a:cubicBezTo>
                  <a:cubicBezTo>
                    <a:pt x="11922" y="9081"/>
                    <a:pt x="11885" y="9117"/>
                    <a:pt x="11885" y="9130"/>
                  </a:cubicBezTo>
                  <a:cubicBezTo>
                    <a:pt x="11888" y="9141"/>
                    <a:pt x="11928" y="9172"/>
                    <a:pt x="11952" y="9191"/>
                  </a:cubicBezTo>
                  <a:cubicBezTo>
                    <a:pt x="11998" y="9227"/>
                    <a:pt x="12042" y="9261"/>
                    <a:pt x="12051" y="9298"/>
                  </a:cubicBezTo>
                  <a:cubicBezTo>
                    <a:pt x="12080" y="9394"/>
                    <a:pt x="12050" y="9624"/>
                    <a:pt x="11916" y="9708"/>
                  </a:cubicBezTo>
                  <a:cubicBezTo>
                    <a:pt x="11867" y="9739"/>
                    <a:pt x="11789" y="9741"/>
                    <a:pt x="11714" y="9743"/>
                  </a:cubicBezTo>
                  <a:cubicBezTo>
                    <a:pt x="11685" y="9744"/>
                    <a:pt x="11636" y="9745"/>
                    <a:pt x="11622" y="9749"/>
                  </a:cubicBezTo>
                  <a:cubicBezTo>
                    <a:pt x="11572" y="9771"/>
                    <a:pt x="11492" y="9851"/>
                    <a:pt x="11492" y="9880"/>
                  </a:cubicBezTo>
                  <a:cubicBezTo>
                    <a:pt x="11492" y="9892"/>
                    <a:pt x="11512" y="9923"/>
                    <a:pt x="11527" y="9945"/>
                  </a:cubicBezTo>
                  <a:cubicBezTo>
                    <a:pt x="11557" y="9992"/>
                    <a:pt x="11589" y="10040"/>
                    <a:pt x="11574" y="10082"/>
                  </a:cubicBezTo>
                  <a:cubicBezTo>
                    <a:pt x="11558" y="10128"/>
                    <a:pt x="11491" y="10169"/>
                    <a:pt x="11427" y="10209"/>
                  </a:cubicBezTo>
                  <a:cubicBezTo>
                    <a:pt x="11393" y="10230"/>
                    <a:pt x="11354" y="10254"/>
                    <a:pt x="11342" y="10268"/>
                  </a:cubicBezTo>
                  <a:cubicBezTo>
                    <a:pt x="11255" y="10374"/>
                    <a:pt x="11255" y="10405"/>
                    <a:pt x="11258" y="10413"/>
                  </a:cubicBezTo>
                  <a:cubicBezTo>
                    <a:pt x="11278" y="10424"/>
                    <a:pt x="11410" y="10445"/>
                    <a:pt x="11530" y="10454"/>
                  </a:cubicBezTo>
                  <a:lnTo>
                    <a:pt x="11576" y="10457"/>
                  </a:lnTo>
                  <a:lnTo>
                    <a:pt x="11596" y="10483"/>
                  </a:lnTo>
                  <a:cubicBezTo>
                    <a:pt x="11678" y="10588"/>
                    <a:pt x="11788" y="10690"/>
                    <a:pt x="11832" y="10701"/>
                  </a:cubicBezTo>
                  <a:cubicBezTo>
                    <a:pt x="11833" y="10701"/>
                    <a:pt x="11833" y="10701"/>
                    <a:pt x="11834" y="10701"/>
                  </a:cubicBezTo>
                  <a:cubicBezTo>
                    <a:pt x="11897" y="10701"/>
                    <a:pt x="11987" y="10681"/>
                    <a:pt x="12036" y="10670"/>
                  </a:cubicBezTo>
                  <a:cubicBezTo>
                    <a:pt x="12202" y="10632"/>
                    <a:pt x="12429" y="10546"/>
                    <a:pt x="12648" y="10462"/>
                  </a:cubicBezTo>
                  <a:cubicBezTo>
                    <a:pt x="12882" y="10372"/>
                    <a:pt x="13103" y="10288"/>
                    <a:pt x="13238" y="10265"/>
                  </a:cubicBezTo>
                  <a:lnTo>
                    <a:pt x="13267" y="10262"/>
                  </a:lnTo>
                  <a:cubicBezTo>
                    <a:pt x="13381" y="10262"/>
                    <a:pt x="13385" y="10346"/>
                    <a:pt x="13388" y="10402"/>
                  </a:cubicBezTo>
                  <a:cubicBezTo>
                    <a:pt x="13389" y="10419"/>
                    <a:pt x="13390" y="10445"/>
                    <a:pt x="13394" y="10452"/>
                  </a:cubicBezTo>
                  <a:cubicBezTo>
                    <a:pt x="13404" y="10468"/>
                    <a:pt x="13467" y="10498"/>
                    <a:pt x="13512" y="10520"/>
                  </a:cubicBezTo>
                  <a:cubicBezTo>
                    <a:pt x="13579" y="10553"/>
                    <a:pt x="13643" y="10584"/>
                    <a:pt x="13672" y="10622"/>
                  </a:cubicBezTo>
                  <a:cubicBezTo>
                    <a:pt x="13741" y="10709"/>
                    <a:pt x="13696" y="10946"/>
                    <a:pt x="13682" y="11009"/>
                  </a:cubicBezTo>
                  <a:lnTo>
                    <a:pt x="13792" y="11489"/>
                  </a:lnTo>
                  <a:cubicBezTo>
                    <a:pt x="13828" y="11558"/>
                    <a:pt x="13942" y="11771"/>
                    <a:pt x="14004" y="11834"/>
                  </a:cubicBezTo>
                  <a:cubicBezTo>
                    <a:pt x="14023" y="11853"/>
                    <a:pt x="14059" y="11877"/>
                    <a:pt x="14096" y="11903"/>
                  </a:cubicBezTo>
                  <a:cubicBezTo>
                    <a:pt x="14150" y="11939"/>
                    <a:pt x="14205" y="11978"/>
                    <a:pt x="14232" y="12011"/>
                  </a:cubicBezTo>
                  <a:cubicBezTo>
                    <a:pt x="14280" y="12070"/>
                    <a:pt x="14318" y="12193"/>
                    <a:pt x="14324" y="12217"/>
                  </a:cubicBezTo>
                  <a:cubicBezTo>
                    <a:pt x="14337" y="12256"/>
                    <a:pt x="14364" y="12353"/>
                    <a:pt x="14354" y="12406"/>
                  </a:cubicBezTo>
                  <a:cubicBezTo>
                    <a:pt x="14346" y="12444"/>
                    <a:pt x="14313" y="12489"/>
                    <a:pt x="14278" y="12536"/>
                  </a:cubicBezTo>
                  <a:cubicBezTo>
                    <a:pt x="14250" y="12574"/>
                    <a:pt x="14215" y="12621"/>
                    <a:pt x="14214" y="12645"/>
                  </a:cubicBezTo>
                  <a:cubicBezTo>
                    <a:pt x="14212" y="12680"/>
                    <a:pt x="14254" y="12767"/>
                    <a:pt x="14289" y="12812"/>
                  </a:cubicBezTo>
                  <a:cubicBezTo>
                    <a:pt x="14372" y="12910"/>
                    <a:pt x="14440" y="12954"/>
                    <a:pt x="14464" y="12959"/>
                  </a:cubicBezTo>
                  <a:cubicBezTo>
                    <a:pt x="14485" y="12958"/>
                    <a:pt x="14535" y="12945"/>
                    <a:pt x="14572" y="12935"/>
                  </a:cubicBezTo>
                  <a:cubicBezTo>
                    <a:pt x="14630" y="12919"/>
                    <a:pt x="14686" y="12904"/>
                    <a:pt x="14739" y="12904"/>
                  </a:cubicBezTo>
                  <a:cubicBezTo>
                    <a:pt x="14933" y="12916"/>
                    <a:pt x="15125" y="13100"/>
                    <a:pt x="15127" y="13102"/>
                  </a:cubicBezTo>
                  <a:cubicBezTo>
                    <a:pt x="15193" y="13166"/>
                    <a:pt x="15228" y="13278"/>
                    <a:pt x="15231" y="13435"/>
                  </a:cubicBezTo>
                  <a:cubicBezTo>
                    <a:pt x="15231" y="13452"/>
                    <a:pt x="15229" y="13477"/>
                    <a:pt x="15227" y="13504"/>
                  </a:cubicBezTo>
                  <a:cubicBezTo>
                    <a:pt x="15223" y="13548"/>
                    <a:pt x="15219" y="13603"/>
                    <a:pt x="15223" y="13628"/>
                  </a:cubicBezTo>
                  <a:cubicBezTo>
                    <a:pt x="15227" y="13640"/>
                    <a:pt x="15267" y="13672"/>
                    <a:pt x="15292" y="13691"/>
                  </a:cubicBezTo>
                  <a:cubicBezTo>
                    <a:pt x="15338" y="13727"/>
                    <a:pt x="15381" y="13761"/>
                    <a:pt x="15392" y="13798"/>
                  </a:cubicBezTo>
                  <a:cubicBezTo>
                    <a:pt x="15401" y="13833"/>
                    <a:pt x="15381" y="13871"/>
                    <a:pt x="15360" y="13911"/>
                  </a:cubicBezTo>
                  <a:cubicBezTo>
                    <a:pt x="15350" y="13930"/>
                    <a:pt x="15333" y="13963"/>
                    <a:pt x="15335" y="13973"/>
                  </a:cubicBezTo>
                  <a:cubicBezTo>
                    <a:pt x="15343" y="14008"/>
                    <a:pt x="15419" y="14085"/>
                    <a:pt x="15488" y="14141"/>
                  </a:cubicBezTo>
                  <a:lnTo>
                    <a:pt x="15511" y="14160"/>
                  </a:lnTo>
                  <a:cubicBezTo>
                    <a:pt x="15548" y="14192"/>
                    <a:pt x="15662" y="14290"/>
                    <a:pt x="15715" y="14295"/>
                  </a:cubicBezTo>
                  <a:cubicBezTo>
                    <a:pt x="15715" y="14294"/>
                    <a:pt x="15741" y="14285"/>
                    <a:pt x="15749" y="14280"/>
                  </a:cubicBezTo>
                  <a:cubicBezTo>
                    <a:pt x="15755" y="14272"/>
                    <a:pt x="15757" y="14236"/>
                    <a:pt x="15758" y="14214"/>
                  </a:cubicBezTo>
                  <a:cubicBezTo>
                    <a:pt x="15761" y="14169"/>
                    <a:pt x="15764" y="14122"/>
                    <a:pt x="15803" y="14089"/>
                  </a:cubicBezTo>
                  <a:cubicBezTo>
                    <a:pt x="15868" y="14036"/>
                    <a:pt x="16048" y="13990"/>
                    <a:pt x="16140" y="13982"/>
                  </a:cubicBezTo>
                  <a:cubicBezTo>
                    <a:pt x="16286" y="13968"/>
                    <a:pt x="16747" y="14050"/>
                    <a:pt x="16765" y="14053"/>
                  </a:cubicBezTo>
                  <a:lnTo>
                    <a:pt x="17075" y="14123"/>
                  </a:lnTo>
                  <a:cubicBezTo>
                    <a:pt x="17073" y="14122"/>
                    <a:pt x="17157" y="14128"/>
                    <a:pt x="17227" y="14128"/>
                  </a:cubicBezTo>
                  <a:cubicBezTo>
                    <a:pt x="17283" y="14128"/>
                    <a:pt x="17298" y="14124"/>
                    <a:pt x="17299" y="14124"/>
                  </a:cubicBezTo>
                  <a:cubicBezTo>
                    <a:pt x="17330" y="14117"/>
                    <a:pt x="17385" y="14079"/>
                    <a:pt x="17426" y="14052"/>
                  </a:cubicBezTo>
                  <a:cubicBezTo>
                    <a:pt x="17475" y="14019"/>
                    <a:pt x="17521" y="13988"/>
                    <a:pt x="17568" y="13971"/>
                  </a:cubicBezTo>
                  <a:cubicBezTo>
                    <a:pt x="17604" y="13958"/>
                    <a:pt x="17707" y="13929"/>
                    <a:pt x="17777" y="13929"/>
                  </a:cubicBezTo>
                  <a:cubicBezTo>
                    <a:pt x="17890" y="13931"/>
                    <a:pt x="18028" y="13970"/>
                    <a:pt x="18162" y="14009"/>
                  </a:cubicBezTo>
                  <a:cubicBezTo>
                    <a:pt x="18254" y="14035"/>
                    <a:pt x="18350" y="14063"/>
                    <a:pt x="18411" y="14069"/>
                  </a:cubicBezTo>
                  <a:cubicBezTo>
                    <a:pt x="18470" y="14076"/>
                    <a:pt x="18561" y="14071"/>
                    <a:pt x="18651" y="14067"/>
                  </a:cubicBezTo>
                  <a:cubicBezTo>
                    <a:pt x="18780" y="14061"/>
                    <a:pt x="18905" y="14058"/>
                    <a:pt x="18978" y="14070"/>
                  </a:cubicBezTo>
                  <a:cubicBezTo>
                    <a:pt x="19031" y="14078"/>
                    <a:pt x="19087" y="14102"/>
                    <a:pt x="19145" y="14127"/>
                  </a:cubicBezTo>
                  <a:cubicBezTo>
                    <a:pt x="19187" y="14145"/>
                    <a:pt x="19249" y="14171"/>
                    <a:pt x="19275" y="14173"/>
                  </a:cubicBezTo>
                  <a:cubicBezTo>
                    <a:pt x="19295" y="14173"/>
                    <a:pt x="19344" y="14160"/>
                    <a:pt x="19381" y="14151"/>
                  </a:cubicBezTo>
                  <a:cubicBezTo>
                    <a:pt x="19439" y="14135"/>
                    <a:pt x="19494" y="14121"/>
                    <a:pt x="19547" y="14121"/>
                  </a:cubicBezTo>
                  <a:cubicBezTo>
                    <a:pt x="19628" y="14121"/>
                    <a:pt x="19722" y="14150"/>
                    <a:pt x="19822" y="14182"/>
                  </a:cubicBezTo>
                  <a:cubicBezTo>
                    <a:pt x="19898" y="14206"/>
                    <a:pt x="19983" y="14233"/>
                    <a:pt x="20036" y="14236"/>
                  </a:cubicBezTo>
                  <a:cubicBezTo>
                    <a:pt x="20035" y="14230"/>
                    <a:pt x="20033" y="14224"/>
                    <a:pt x="20031" y="14219"/>
                  </a:cubicBezTo>
                  <a:cubicBezTo>
                    <a:pt x="20023" y="14192"/>
                    <a:pt x="20014" y="14163"/>
                    <a:pt x="20030" y="14137"/>
                  </a:cubicBezTo>
                  <a:cubicBezTo>
                    <a:pt x="20085" y="14040"/>
                    <a:pt x="20327" y="13777"/>
                    <a:pt x="20564" y="13740"/>
                  </a:cubicBezTo>
                  <a:cubicBezTo>
                    <a:pt x="20659" y="13725"/>
                    <a:pt x="20846" y="13761"/>
                    <a:pt x="20923" y="13804"/>
                  </a:cubicBezTo>
                  <a:cubicBezTo>
                    <a:pt x="21035" y="13869"/>
                    <a:pt x="21120" y="14093"/>
                    <a:pt x="21141" y="14154"/>
                  </a:cubicBezTo>
                  <a:lnTo>
                    <a:pt x="21298" y="14332"/>
                  </a:lnTo>
                  <a:lnTo>
                    <a:pt x="21600" y="14519"/>
                  </a:lnTo>
                  <a:lnTo>
                    <a:pt x="21593" y="14545"/>
                  </a:lnTo>
                  <a:cubicBezTo>
                    <a:pt x="21593" y="14545"/>
                    <a:pt x="19926" y="21599"/>
                    <a:pt x="1992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8" name="AutoShape 18"/>
            <p:cNvSpPr>
              <a:spLocks/>
            </p:cNvSpPr>
            <p:nvPr/>
          </p:nvSpPr>
          <p:spPr bwMode="auto">
            <a:xfrm>
              <a:off x="565106" y="0"/>
              <a:ext cx="1571505" cy="1133565"/>
            </a:xfrm>
            <a:custGeom>
              <a:avLst/>
              <a:gdLst>
                <a:gd name="T0" fmla="*/ 785716 w 21471"/>
                <a:gd name="T1" fmla="*/ 566783 h 21600"/>
                <a:gd name="T2" fmla="*/ 785716 w 21471"/>
                <a:gd name="T3" fmla="*/ 566783 h 21600"/>
                <a:gd name="T4" fmla="*/ 785716 w 21471"/>
                <a:gd name="T5" fmla="*/ 566783 h 21600"/>
                <a:gd name="T6" fmla="*/ 785716 w 21471"/>
                <a:gd name="T7" fmla="*/ 5667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1631" y="13913"/>
                  </a:moveTo>
                  <a:lnTo>
                    <a:pt x="1756" y="14017"/>
                  </a:lnTo>
                  <a:lnTo>
                    <a:pt x="1830" y="14052"/>
                  </a:lnTo>
                  <a:lnTo>
                    <a:pt x="1905" y="14400"/>
                  </a:lnTo>
                  <a:lnTo>
                    <a:pt x="2155" y="14747"/>
                  </a:lnTo>
                  <a:lnTo>
                    <a:pt x="2403" y="14713"/>
                  </a:lnTo>
                  <a:lnTo>
                    <a:pt x="2603" y="14817"/>
                  </a:lnTo>
                  <a:lnTo>
                    <a:pt x="2752" y="15166"/>
                  </a:lnTo>
                  <a:lnTo>
                    <a:pt x="3027" y="15513"/>
                  </a:lnTo>
                  <a:lnTo>
                    <a:pt x="3151" y="16243"/>
                  </a:lnTo>
                  <a:lnTo>
                    <a:pt x="3002" y="18087"/>
                  </a:lnTo>
                  <a:lnTo>
                    <a:pt x="3101" y="18295"/>
                  </a:lnTo>
                  <a:lnTo>
                    <a:pt x="3500" y="18539"/>
                  </a:lnTo>
                  <a:lnTo>
                    <a:pt x="3775" y="18783"/>
                  </a:lnTo>
                  <a:lnTo>
                    <a:pt x="3899" y="18817"/>
                  </a:lnTo>
                  <a:lnTo>
                    <a:pt x="4173" y="19061"/>
                  </a:lnTo>
                  <a:lnTo>
                    <a:pt x="4422" y="19096"/>
                  </a:lnTo>
                  <a:lnTo>
                    <a:pt x="4946" y="19026"/>
                  </a:lnTo>
                  <a:lnTo>
                    <a:pt x="5194" y="18957"/>
                  </a:lnTo>
                  <a:lnTo>
                    <a:pt x="5469" y="18748"/>
                  </a:lnTo>
                  <a:lnTo>
                    <a:pt x="5719" y="18748"/>
                  </a:lnTo>
                  <a:lnTo>
                    <a:pt x="5967" y="18887"/>
                  </a:lnTo>
                  <a:lnTo>
                    <a:pt x="6416" y="18922"/>
                  </a:lnTo>
                  <a:lnTo>
                    <a:pt x="6690" y="19131"/>
                  </a:lnTo>
                  <a:lnTo>
                    <a:pt x="6940" y="19200"/>
                  </a:lnTo>
                  <a:lnTo>
                    <a:pt x="7214" y="19478"/>
                  </a:lnTo>
                  <a:lnTo>
                    <a:pt x="7264" y="19826"/>
                  </a:lnTo>
                  <a:lnTo>
                    <a:pt x="7787" y="19791"/>
                  </a:lnTo>
                  <a:lnTo>
                    <a:pt x="8036" y="19931"/>
                  </a:lnTo>
                  <a:cubicBezTo>
                    <a:pt x="9623" y="19187"/>
                    <a:pt x="8827" y="20398"/>
                    <a:pt x="9880" y="20139"/>
                  </a:cubicBezTo>
                  <a:lnTo>
                    <a:pt x="10380" y="19965"/>
                  </a:lnTo>
                  <a:lnTo>
                    <a:pt x="10903" y="19896"/>
                  </a:lnTo>
                  <a:lnTo>
                    <a:pt x="11725" y="19931"/>
                  </a:lnTo>
                  <a:lnTo>
                    <a:pt x="11975" y="19722"/>
                  </a:lnTo>
                  <a:lnTo>
                    <a:pt x="12175" y="19826"/>
                  </a:lnTo>
                  <a:lnTo>
                    <a:pt x="12772" y="19860"/>
                  </a:lnTo>
                  <a:lnTo>
                    <a:pt x="13046" y="20000"/>
                  </a:lnTo>
                  <a:lnTo>
                    <a:pt x="13320" y="20034"/>
                  </a:lnTo>
                  <a:lnTo>
                    <a:pt x="13594" y="19826"/>
                  </a:lnTo>
                  <a:lnTo>
                    <a:pt x="16137" y="20660"/>
                  </a:lnTo>
                  <a:lnTo>
                    <a:pt x="19402" y="21600"/>
                  </a:lnTo>
                  <a:lnTo>
                    <a:pt x="19328" y="21252"/>
                  </a:lnTo>
                  <a:lnTo>
                    <a:pt x="19452" y="20139"/>
                  </a:lnTo>
                  <a:lnTo>
                    <a:pt x="19277" y="19409"/>
                  </a:lnTo>
                  <a:lnTo>
                    <a:pt x="19402" y="19061"/>
                  </a:lnTo>
                  <a:lnTo>
                    <a:pt x="19501" y="17913"/>
                  </a:lnTo>
                  <a:lnTo>
                    <a:pt x="21445" y="5252"/>
                  </a:lnTo>
                  <a:lnTo>
                    <a:pt x="21470" y="5044"/>
                  </a:lnTo>
                  <a:lnTo>
                    <a:pt x="18929" y="4314"/>
                  </a:lnTo>
                  <a:lnTo>
                    <a:pt x="14193" y="2783"/>
                  </a:lnTo>
                  <a:lnTo>
                    <a:pt x="10105" y="1357"/>
                  </a:lnTo>
                  <a:lnTo>
                    <a:pt x="6491" y="0"/>
                  </a:lnTo>
                  <a:cubicBezTo>
                    <a:pt x="6491" y="0"/>
                    <a:pt x="6318" y="159"/>
                    <a:pt x="6292" y="244"/>
                  </a:cubicBezTo>
                  <a:cubicBezTo>
                    <a:pt x="6267" y="324"/>
                    <a:pt x="6299" y="508"/>
                    <a:pt x="6317" y="591"/>
                  </a:cubicBezTo>
                  <a:cubicBezTo>
                    <a:pt x="6337" y="685"/>
                    <a:pt x="6425" y="844"/>
                    <a:pt x="6441" y="939"/>
                  </a:cubicBezTo>
                  <a:cubicBezTo>
                    <a:pt x="6448" y="973"/>
                    <a:pt x="6435" y="1045"/>
                    <a:pt x="6441" y="1078"/>
                  </a:cubicBezTo>
                  <a:cubicBezTo>
                    <a:pt x="6463" y="1192"/>
                    <a:pt x="6571" y="1393"/>
                    <a:pt x="6640" y="1461"/>
                  </a:cubicBezTo>
                  <a:cubicBezTo>
                    <a:pt x="6699" y="1516"/>
                    <a:pt x="6861" y="1546"/>
                    <a:pt x="6890" y="1634"/>
                  </a:cubicBezTo>
                  <a:cubicBezTo>
                    <a:pt x="6917" y="1715"/>
                    <a:pt x="6843" y="1894"/>
                    <a:pt x="6840" y="1983"/>
                  </a:cubicBezTo>
                  <a:cubicBezTo>
                    <a:pt x="6837" y="2070"/>
                    <a:pt x="6868" y="2243"/>
                    <a:pt x="6865" y="2330"/>
                  </a:cubicBezTo>
                  <a:cubicBezTo>
                    <a:pt x="6862" y="2418"/>
                    <a:pt x="6872" y="2639"/>
                    <a:pt x="6815" y="2678"/>
                  </a:cubicBezTo>
                  <a:cubicBezTo>
                    <a:pt x="6752" y="2721"/>
                    <a:pt x="6615" y="2436"/>
                    <a:pt x="6566" y="2504"/>
                  </a:cubicBezTo>
                  <a:cubicBezTo>
                    <a:pt x="6516" y="2573"/>
                    <a:pt x="6683" y="2755"/>
                    <a:pt x="6690" y="2852"/>
                  </a:cubicBezTo>
                  <a:cubicBezTo>
                    <a:pt x="6697" y="2951"/>
                    <a:pt x="6681" y="3196"/>
                    <a:pt x="6615" y="3235"/>
                  </a:cubicBezTo>
                  <a:cubicBezTo>
                    <a:pt x="6544" y="3278"/>
                    <a:pt x="6414" y="3067"/>
                    <a:pt x="6342" y="3026"/>
                  </a:cubicBezTo>
                  <a:cubicBezTo>
                    <a:pt x="6300" y="3003"/>
                    <a:pt x="6203" y="2918"/>
                    <a:pt x="6168" y="2957"/>
                  </a:cubicBezTo>
                  <a:cubicBezTo>
                    <a:pt x="6112" y="3014"/>
                    <a:pt x="6117" y="3564"/>
                    <a:pt x="6168" y="3628"/>
                  </a:cubicBezTo>
                  <a:cubicBezTo>
                    <a:pt x="6213" y="3687"/>
                    <a:pt x="6364" y="3544"/>
                    <a:pt x="6416" y="3594"/>
                  </a:cubicBezTo>
                  <a:cubicBezTo>
                    <a:pt x="6470" y="3644"/>
                    <a:pt x="6463" y="3860"/>
                    <a:pt x="6491" y="3941"/>
                  </a:cubicBezTo>
                  <a:cubicBezTo>
                    <a:pt x="6533" y="4064"/>
                    <a:pt x="6702" y="3968"/>
                    <a:pt x="6715" y="4104"/>
                  </a:cubicBezTo>
                  <a:cubicBezTo>
                    <a:pt x="6724" y="4186"/>
                    <a:pt x="6644" y="4334"/>
                    <a:pt x="6640" y="4417"/>
                  </a:cubicBezTo>
                  <a:cubicBezTo>
                    <a:pt x="6640" y="4453"/>
                    <a:pt x="6663" y="4520"/>
                    <a:pt x="6666" y="4556"/>
                  </a:cubicBezTo>
                  <a:cubicBezTo>
                    <a:pt x="6675" y="4739"/>
                    <a:pt x="6586" y="5108"/>
                    <a:pt x="6615" y="5287"/>
                  </a:cubicBezTo>
                  <a:cubicBezTo>
                    <a:pt x="6632" y="5385"/>
                    <a:pt x="6739" y="5540"/>
                    <a:pt x="6764" y="5635"/>
                  </a:cubicBezTo>
                  <a:cubicBezTo>
                    <a:pt x="6789" y="5724"/>
                    <a:pt x="6815" y="5928"/>
                    <a:pt x="6789" y="6017"/>
                  </a:cubicBezTo>
                  <a:cubicBezTo>
                    <a:pt x="6756" y="6138"/>
                    <a:pt x="6584" y="6278"/>
                    <a:pt x="6516" y="6366"/>
                  </a:cubicBezTo>
                  <a:cubicBezTo>
                    <a:pt x="6430" y="6472"/>
                    <a:pt x="6250" y="6699"/>
                    <a:pt x="6217" y="6852"/>
                  </a:cubicBezTo>
                  <a:cubicBezTo>
                    <a:pt x="6198" y="6935"/>
                    <a:pt x="6267" y="7120"/>
                    <a:pt x="6242" y="7200"/>
                  </a:cubicBezTo>
                  <a:cubicBezTo>
                    <a:pt x="6210" y="7296"/>
                    <a:pt x="6006" y="7339"/>
                    <a:pt x="5993" y="7443"/>
                  </a:cubicBezTo>
                  <a:cubicBezTo>
                    <a:pt x="5978" y="7554"/>
                    <a:pt x="6174" y="7713"/>
                    <a:pt x="6168" y="7825"/>
                  </a:cubicBezTo>
                  <a:cubicBezTo>
                    <a:pt x="6160" y="7942"/>
                    <a:pt x="5977" y="8066"/>
                    <a:pt x="5943" y="8174"/>
                  </a:cubicBezTo>
                  <a:cubicBezTo>
                    <a:pt x="5887" y="8349"/>
                    <a:pt x="6040" y="8759"/>
                    <a:pt x="5993" y="8939"/>
                  </a:cubicBezTo>
                  <a:cubicBezTo>
                    <a:pt x="5963" y="9055"/>
                    <a:pt x="5822" y="9231"/>
                    <a:pt x="5744" y="9287"/>
                  </a:cubicBezTo>
                  <a:cubicBezTo>
                    <a:pt x="5624" y="9372"/>
                    <a:pt x="5354" y="9457"/>
                    <a:pt x="5246" y="9564"/>
                  </a:cubicBezTo>
                  <a:cubicBezTo>
                    <a:pt x="5198" y="9612"/>
                    <a:pt x="5136" y="9753"/>
                    <a:pt x="5095" y="9809"/>
                  </a:cubicBezTo>
                  <a:cubicBezTo>
                    <a:pt x="5038" y="9886"/>
                    <a:pt x="4920" y="10429"/>
                    <a:pt x="4847" y="10471"/>
                  </a:cubicBezTo>
                  <a:cubicBezTo>
                    <a:pt x="4788" y="10505"/>
                    <a:pt x="4652" y="10547"/>
                    <a:pt x="4597" y="10507"/>
                  </a:cubicBezTo>
                  <a:cubicBezTo>
                    <a:pt x="4528" y="10455"/>
                    <a:pt x="4521" y="10159"/>
                    <a:pt x="4448" y="10124"/>
                  </a:cubicBezTo>
                  <a:cubicBezTo>
                    <a:pt x="4375" y="10091"/>
                    <a:pt x="4219" y="10215"/>
                    <a:pt x="4173" y="10298"/>
                  </a:cubicBezTo>
                  <a:cubicBezTo>
                    <a:pt x="4130" y="10375"/>
                    <a:pt x="4190" y="10522"/>
                    <a:pt x="4124" y="10551"/>
                  </a:cubicBezTo>
                  <a:cubicBezTo>
                    <a:pt x="4064" y="10578"/>
                    <a:pt x="3983" y="10359"/>
                    <a:pt x="3974" y="10273"/>
                  </a:cubicBezTo>
                  <a:cubicBezTo>
                    <a:pt x="3966" y="10195"/>
                    <a:pt x="3997" y="10039"/>
                    <a:pt x="3999" y="9960"/>
                  </a:cubicBezTo>
                  <a:cubicBezTo>
                    <a:pt x="4000" y="9925"/>
                    <a:pt x="3990" y="9853"/>
                    <a:pt x="3999" y="9821"/>
                  </a:cubicBezTo>
                  <a:cubicBezTo>
                    <a:pt x="4025" y="9716"/>
                    <a:pt x="4134" y="9357"/>
                    <a:pt x="4198" y="9217"/>
                  </a:cubicBezTo>
                  <a:cubicBezTo>
                    <a:pt x="4285" y="9029"/>
                    <a:pt x="4586" y="8576"/>
                    <a:pt x="4721" y="8696"/>
                  </a:cubicBezTo>
                  <a:cubicBezTo>
                    <a:pt x="4780" y="8748"/>
                    <a:pt x="4702" y="8991"/>
                    <a:pt x="4672" y="9078"/>
                  </a:cubicBezTo>
                  <a:cubicBezTo>
                    <a:pt x="4641" y="9165"/>
                    <a:pt x="4573" y="9336"/>
                    <a:pt x="4547" y="9426"/>
                  </a:cubicBezTo>
                  <a:cubicBezTo>
                    <a:pt x="4528" y="9490"/>
                    <a:pt x="4471" y="9778"/>
                    <a:pt x="4672" y="9635"/>
                  </a:cubicBezTo>
                  <a:cubicBezTo>
                    <a:pt x="4734" y="9590"/>
                    <a:pt x="4706" y="9347"/>
                    <a:pt x="4721" y="9252"/>
                  </a:cubicBezTo>
                  <a:cubicBezTo>
                    <a:pt x="4738" y="9149"/>
                    <a:pt x="4833" y="8962"/>
                    <a:pt x="4897" y="8904"/>
                  </a:cubicBezTo>
                  <a:cubicBezTo>
                    <a:pt x="4949" y="8856"/>
                    <a:pt x="5320" y="8373"/>
                    <a:pt x="5353" y="8449"/>
                  </a:cubicBezTo>
                  <a:cubicBezTo>
                    <a:pt x="5399" y="8556"/>
                    <a:pt x="5136" y="8709"/>
                    <a:pt x="5129" y="8833"/>
                  </a:cubicBezTo>
                  <a:cubicBezTo>
                    <a:pt x="5123" y="8945"/>
                    <a:pt x="5324" y="9107"/>
                    <a:pt x="5403" y="9076"/>
                  </a:cubicBezTo>
                  <a:cubicBezTo>
                    <a:pt x="5572" y="9008"/>
                    <a:pt x="5600" y="8500"/>
                    <a:pt x="5619" y="8140"/>
                  </a:cubicBezTo>
                  <a:cubicBezTo>
                    <a:pt x="5624" y="8042"/>
                    <a:pt x="5557" y="7834"/>
                    <a:pt x="5494" y="7791"/>
                  </a:cubicBezTo>
                  <a:cubicBezTo>
                    <a:pt x="5438" y="7752"/>
                    <a:pt x="5294" y="7917"/>
                    <a:pt x="5246" y="7860"/>
                  </a:cubicBezTo>
                  <a:cubicBezTo>
                    <a:pt x="5192" y="7800"/>
                    <a:pt x="5190" y="7391"/>
                    <a:pt x="5246" y="7334"/>
                  </a:cubicBezTo>
                  <a:cubicBezTo>
                    <a:pt x="5297" y="7280"/>
                    <a:pt x="5440" y="7488"/>
                    <a:pt x="5494" y="7437"/>
                  </a:cubicBezTo>
                  <a:cubicBezTo>
                    <a:pt x="5546" y="7390"/>
                    <a:pt x="5522" y="7177"/>
                    <a:pt x="5519" y="7090"/>
                  </a:cubicBezTo>
                  <a:cubicBezTo>
                    <a:pt x="5516" y="6993"/>
                    <a:pt x="5420" y="6921"/>
                    <a:pt x="5469" y="6852"/>
                  </a:cubicBezTo>
                  <a:cubicBezTo>
                    <a:pt x="5519" y="6783"/>
                    <a:pt x="5676" y="6945"/>
                    <a:pt x="5744" y="6922"/>
                  </a:cubicBezTo>
                  <a:cubicBezTo>
                    <a:pt x="5804" y="6901"/>
                    <a:pt x="5916" y="6791"/>
                    <a:pt x="5943" y="6713"/>
                  </a:cubicBezTo>
                  <a:cubicBezTo>
                    <a:pt x="5972" y="6626"/>
                    <a:pt x="5972" y="6426"/>
                    <a:pt x="5967" y="6330"/>
                  </a:cubicBezTo>
                  <a:cubicBezTo>
                    <a:pt x="5963" y="6233"/>
                    <a:pt x="5912" y="5999"/>
                    <a:pt x="5843" y="5982"/>
                  </a:cubicBezTo>
                  <a:cubicBezTo>
                    <a:pt x="5644" y="5931"/>
                    <a:pt x="5384" y="6541"/>
                    <a:pt x="5246" y="6747"/>
                  </a:cubicBezTo>
                  <a:cubicBezTo>
                    <a:pt x="5184" y="6837"/>
                    <a:pt x="5104" y="7086"/>
                    <a:pt x="5021" y="7131"/>
                  </a:cubicBezTo>
                  <a:cubicBezTo>
                    <a:pt x="4938" y="7175"/>
                    <a:pt x="4755" y="7065"/>
                    <a:pt x="4670" y="7098"/>
                  </a:cubicBezTo>
                  <a:cubicBezTo>
                    <a:pt x="4497" y="7166"/>
                    <a:pt x="4203" y="7554"/>
                    <a:pt x="4148" y="7794"/>
                  </a:cubicBezTo>
                  <a:cubicBezTo>
                    <a:pt x="4126" y="7887"/>
                    <a:pt x="4139" y="8122"/>
                    <a:pt x="4197" y="8177"/>
                  </a:cubicBezTo>
                  <a:cubicBezTo>
                    <a:pt x="4250" y="8227"/>
                    <a:pt x="4382" y="8112"/>
                    <a:pt x="4446" y="8107"/>
                  </a:cubicBezTo>
                  <a:cubicBezTo>
                    <a:pt x="4515" y="8102"/>
                    <a:pt x="4544" y="8286"/>
                    <a:pt x="4547" y="8383"/>
                  </a:cubicBezTo>
                  <a:cubicBezTo>
                    <a:pt x="4552" y="8569"/>
                    <a:pt x="4151" y="8576"/>
                    <a:pt x="4024" y="8522"/>
                  </a:cubicBezTo>
                  <a:cubicBezTo>
                    <a:pt x="3947" y="8489"/>
                    <a:pt x="3702" y="7886"/>
                    <a:pt x="3696" y="7776"/>
                  </a:cubicBezTo>
                  <a:cubicBezTo>
                    <a:pt x="3689" y="7669"/>
                    <a:pt x="3819" y="7507"/>
                    <a:pt x="3870" y="7428"/>
                  </a:cubicBezTo>
                  <a:cubicBezTo>
                    <a:pt x="3981" y="7253"/>
                    <a:pt x="4232" y="6937"/>
                    <a:pt x="4368" y="6801"/>
                  </a:cubicBezTo>
                  <a:cubicBezTo>
                    <a:pt x="4428" y="6743"/>
                    <a:pt x="4569" y="6668"/>
                    <a:pt x="4617" y="6592"/>
                  </a:cubicBezTo>
                  <a:cubicBezTo>
                    <a:pt x="4742" y="6400"/>
                    <a:pt x="4927" y="5670"/>
                    <a:pt x="5091" y="5793"/>
                  </a:cubicBezTo>
                  <a:cubicBezTo>
                    <a:pt x="5149" y="5836"/>
                    <a:pt x="5026" y="6051"/>
                    <a:pt x="5016" y="6141"/>
                  </a:cubicBezTo>
                  <a:cubicBezTo>
                    <a:pt x="5008" y="6226"/>
                    <a:pt x="4955" y="6469"/>
                    <a:pt x="5016" y="6488"/>
                  </a:cubicBezTo>
                  <a:cubicBezTo>
                    <a:pt x="5083" y="6512"/>
                    <a:pt x="5099" y="6218"/>
                    <a:pt x="5141" y="6141"/>
                  </a:cubicBezTo>
                  <a:cubicBezTo>
                    <a:pt x="5197" y="6038"/>
                    <a:pt x="5365" y="5903"/>
                    <a:pt x="5415" y="5793"/>
                  </a:cubicBezTo>
                  <a:cubicBezTo>
                    <a:pt x="5461" y="5693"/>
                    <a:pt x="5513" y="5460"/>
                    <a:pt x="5515" y="5341"/>
                  </a:cubicBezTo>
                  <a:cubicBezTo>
                    <a:pt x="5521" y="5109"/>
                    <a:pt x="5466" y="5101"/>
                    <a:pt x="5469" y="4870"/>
                  </a:cubicBezTo>
                  <a:cubicBezTo>
                    <a:pt x="5471" y="4771"/>
                    <a:pt x="5603" y="4543"/>
                    <a:pt x="5544" y="4486"/>
                  </a:cubicBezTo>
                  <a:cubicBezTo>
                    <a:pt x="5474" y="4420"/>
                    <a:pt x="5311" y="4662"/>
                    <a:pt x="5269" y="4765"/>
                  </a:cubicBezTo>
                  <a:cubicBezTo>
                    <a:pt x="5235" y="4849"/>
                    <a:pt x="5313" y="5132"/>
                    <a:pt x="5246" y="5148"/>
                  </a:cubicBezTo>
                  <a:cubicBezTo>
                    <a:pt x="5138" y="5172"/>
                    <a:pt x="5175" y="4635"/>
                    <a:pt x="5070" y="4592"/>
                  </a:cubicBezTo>
                  <a:cubicBezTo>
                    <a:pt x="5001" y="4562"/>
                    <a:pt x="4858" y="4785"/>
                    <a:pt x="4796" y="4730"/>
                  </a:cubicBezTo>
                  <a:cubicBezTo>
                    <a:pt x="4738" y="4679"/>
                    <a:pt x="4784" y="4442"/>
                    <a:pt x="4771" y="4348"/>
                  </a:cubicBezTo>
                  <a:cubicBezTo>
                    <a:pt x="4759" y="4259"/>
                    <a:pt x="4754" y="4043"/>
                    <a:pt x="4696" y="4000"/>
                  </a:cubicBezTo>
                  <a:cubicBezTo>
                    <a:pt x="4640" y="3957"/>
                    <a:pt x="4512" y="4087"/>
                    <a:pt x="4448" y="4104"/>
                  </a:cubicBezTo>
                  <a:cubicBezTo>
                    <a:pt x="4380" y="4123"/>
                    <a:pt x="4240" y="4162"/>
                    <a:pt x="4173" y="4139"/>
                  </a:cubicBezTo>
                  <a:cubicBezTo>
                    <a:pt x="4086" y="4108"/>
                    <a:pt x="3957" y="3910"/>
                    <a:pt x="3875" y="3861"/>
                  </a:cubicBezTo>
                  <a:cubicBezTo>
                    <a:pt x="3751" y="3785"/>
                    <a:pt x="3474" y="3759"/>
                    <a:pt x="3350" y="3687"/>
                  </a:cubicBezTo>
                  <a:cubicBezTo>
                    <a:pt x="3276" y="3642"/>
                    <a:pt x="3150" y="3490"/>
                    <a:pt x="3076" y="3443"/>
                  </a:cubicBezTo>
                  <a:cubicBezTo>
                    <a:pt x="2958" y="3368"/>
                    <a:pt x="2697" y="3309"/>
                    <a:pt x="2578" y="3235"/>
                  </a:cubicBezTo>
                  <a:cubicBezTo>
                    <a:pt x="2478" y="3173"/>
                    <a:pt x="2284" y="3025"/>
                    <a:pt x="2204" y="2921"/>
                  </a:cubicBezTo>
                  <a:cubicBezTo>
                    <a:pt x="2148" y="2849"/>
                    <a:pt x="2086" y="2645"/>
                    <a:pt x="2030" y="2574"/>
                  </a:cubicBezTo>
                  <a:cubicBezTo>
                    <a:pt x="1971" y="2501"/>
                    <a:pt x="1821" y="2425"/>
                    <a:pt x="1756" y="2365"/>
                  </a:cubicBezTo>
                  <a:cubicBezTo>
                    <a:pt x="1682" y="2297"/>
                    <a:pt x="1547" y="2136"/>
                    <a:pt x="1481" y="2053"/>
                  </a:cubicBezTo>
                  <a:cubicBezTo>
                    <a:pt x="1358" y="1896"/>
                    <a:pt x="1142" y="1531"/>
                    <a:pt x="1008" y="1391"/>
                  </a:cubicBezTo>
                  <a:cubicBezTo>
                    <a:pt x="945" y="1325"/>
                    <a:pt x="796" y="1117"/>
                    <a:pt x="734" y="1182"/>
                  </a:cubicBezTo>
                  <a:cubicBezTo>
                    <a:pt x="662" y="1257"/>
                    <a:pt x="842" y="1554"/>
                    <a:pt x="808" y="1669"/>
                  </a:cubicBezTo>
                  <a:cubicBezTo>
                    <a:pt x="800" y="1698"/>
                    <a:pt x="747" y="1714"/>
                    <a:pt x="734" y="1739"/>
                  </a:cubicBezTo>
                  <a:cubicBezTo>
                    <a:pt x="693" y="1820"/>
                    <a:pt x="688" y="2032"/>
                    <a:pt x="659" y="2122"/>
                  </a:cubicBezTo>
                  <a:cubicBezTo>
                    <a:pt x="627" y="2226"/>
                    <a:pt x="504" y="2393"/>
                    <a:pt x="486" y="2504"/>
                  </a:cubicBezTo>
                  <a:cubicBezTo>
                    <a:pt x="470" y="2589"/>
                    <a:pt x="515" y="2765"/>
                    <a:pt x="510" y="2852"/>
                  </a:cubicBezTo>
                  <a:cubicBezTo>
                    <a:pt x="504" y="2942"/>
                    <a:pt x="445" y="3110"/>
                    <a:pt x="435" y="3200"/>
                  </a:cubicBezTo>
                  <a:cubicBezTo>
                    <a:pt x="424" y="3295"/>
                    <a:pt x="428" y="3488"/>
                    <a:pt x="435" y="3583"/>
                  </a:cubicBezTo>
                  <a:cubicBezTo>
                    <a:pt x="440" y="3671"/>
                    <a:pt x="460" y="3848"/>
                    <a:pt x="486" y="3930"/>
                  </a:cubicBezTo>
                  <a:cubicBezTo>
                    <a:pt x="519" y="4046"/>
                    <a:pt x="648" y="4233"/>
                    <a:pt x="684" y="4348"/>
                  </a:cubicBezTo>
                  <a:cubicBezTo>
                    <a:pt x="738" y="4520"/>
                    <a:pt x="787" y="4893"/>
                    <a:pt x="808" y="5078"/>
                  </a:cubicBezTo>
                  <a:cubicBezTo>
                    <a:pt x="819" y="5172"/>
                    <a:pt x="837" y="5365"/>
                    <a:pt x="834" y="5461"/>
                  </a:cubicBezTo>
                  <a:cubicBezTo>
                    <a:pt x="820" y="5828"/>
                    <a:pt x="704" y="6554"/>
                    <a:pt x="709" y="6922"/>
                  </a:cubicBezTo>
                  <a:cubicBezTo>
                    <a:pt x="711" y="7151"/>
                    <a:pt x="805" y="7598"/>
                    <a:pt x="808" y="7825"/>
                  </a:cubicBezTo>
                  <a:cubicBezTo>
                    <a:pt x="814" y="8096"/>
                    <a:pt x="777" y="8640"/>
                    <a:pt x="734" y="8904"/>
                  </a:cubicBezTo>
                  <a:cubicBezTo>
                    <a:pt x="718" y="9004"/>
                    <a:pt x="614" y="9189"/>
                    <a:pt x="634" y="9287"/>
                  </a:cubicBezTo>
                  <a:cubicBezTo>
                    <a:pt x="643" y="9328"/>
                    <a:pt x="843" y="9405"/>
                    <a:pt x="872" y="9391"/>
                  </a:cubicBezTo>
                  <a:cubicBezTo>
                    <a:pt x="934" y="9363"/>
                    <a:pt x="885" y="9072"/>
                    <a:pt x="948" y="9043"/>
                  </a:cubicBezTo>
                  <a:cubicBezTo>
                    <a:pt x="1019" y="9008"/>
                    <a:pt x="1139" y="9216"/>
                    <a:pt x="1196" y="9287"/>
                  </a:cubicBezTo>
                  <a:cubicBezTo>
                    <a:pt x="1266" y="9372"/>
                    <a:pt x="1225" y="9610"/>
                    <a:pt x="1307" y="9669"/>
                  </a:cubicBezTo>
                  <a:cubicBezTo>
                    <a:pt x="1366" y="9713"/>
                    <a:pt x="1565" y="9716"/>
                    <a:pt x="1556" y="9809"/>
                  </a:cubicBezTo>
                  <a:cubicBezTo>
                    <a:pt x="1542" y="9957"/>
                    <a:pt x="1234" y="9835"/>
                    <a:pt x="1132" y="9878"/>
                  </a:cubicBezTo>
                  <a:cubicBezTo>
                    <a:pt x="1026" y="9923"/>
                    <a:pt x="841" y="10202"/>
                    <a:pt x="734" y="10157"/>
                  </a:cubicBezTo>
                  <a:cubicBezTo>
                    <a:pt x="659" y="10124"/>
                    <a:pt x="657" y="9756"/>
                    <a:pt x="580" y="9773"/>
                  </a:cubicBezTo>
                  <a:cubicBezTo>
                    <a:pt x="448" y="9804"/>
                    <a:pt x="474" y="10319"/>
                    <a:pt x="480" y="10505"/>
                  </a:cubicBezTo>
                  <a:cubicBezTo>
                    <a:pt x="483" y="10603"/>
                    <a:pt x="495" y="10833"/>
                    <a:pt x="555" y="10886"/>
                  </a:cubicBezTo>
                  <a:cubicBezTo>
                    <a:pt x="588" y="10916"/>
                    <a:pt x="670" y="10847"/>
                    <a:pt x="709" y="10852"/>
                  </a:cubicBezTo>
                  <a:cubicBezTo>
                    <a:pt x="847" y="10868"/>
                    <a:pt x="1132" y="10963"/>
                    <a:pt x="1232" y="11095"/>
                  </a:cubicBezTo>
                  <a:cubicBezTo>
                    <a:pt x="1281" y="11159"/>
                    <a:pt x="1374" y="11370"/>
                    <a:pt x="1332" y="11443"/>
                  </a:cubicBezTo>
                  <a:cubicBezTo>
                    <a:pt x="1320" y="11464"/>
                    <a:pt x="1257" y="11443"/>
                    <a:pt x="1257" y="11443"/>
                  </a:cubicBezTo>
                  <a:cubicBezTo>
                    <a:pt x="1257" y="11443"/>
                    <a:pt x="1061" y="11217"/>
                    <a:pt x="983" y="11235"/>
                  </a:cubicBezTo>
                  <a:cubicBezTo>
                    <a:pt x="909" y="11252"/>
                    <a:pt x="820" y="11478"/>
                    <a:pt x="808" y="11583"/>
                  </a:cubicBezTo>
                  <a:cubicBezTo>
                    <a:pt x="798" y="11672"/>
                    <a:pt x="1033" y="11697"/>
                    <a:pt x="1023" y="11786"/>
                  </a:cubicBezTo>
                  <a:cubicBezTo>
                    <a:pt x="1008" y="11902"/>
                    <a:pt x="822" y="12050"/>
                    <a:pt x="822" y="12168"/>
                  </a:cubicBezTo>
                  <a:cubicBezTo>
                    <a:pt x="822" y="12168"/>
                    <a:pt x="797" y="12271"/>
                    <a:pt x="950" y="12350"/>
                  </a:cubicBezTo>
                  <a:cubicBezTo>
                    <a:pt x="950" y="12350"/>
                    <a:pt x="1266" y="12838"/>
                    <a:pt x="834" y="12800"/>
                  </a:cubicBezTo>
                  <a:cubicBezTo>
                    <a:pt x="767" y="12795"/>
                    <a:pt x="745" y="12527"/>
                    <a:pt x="684" y="12487"/>
                  </a:cubicBezTo>
                  <a:cubicBezTo>
                    <a:pt x="628" y="12450"/>
                    <a:pt x="477" y="12587"/>
                    <a:pt x="435" y="12522"/>
                  </a:cubicBezTo>
                  <a:cubicBezTo>
                    <a:pt x="349" y="12390"/>
                    <a:pt x="548" y="12003"/>
                    <a:pt x="533" y="11827"/>
                  </a:cubicBezTo>
                  <a:cubicBezTo>
                    <a:pt x="526" y="11723"/>
                    <a:pt x="490" y="11441"/>
                    <a:pt x="415" y="11443"/>
                  </a:cubicBezTo>
                  <a:cubicBezTo>
                    <a:pt x="75" y="11451"/>
                    <a:pt x="-129" y="12925"/>
                    <a:pt x="91" y="13287"/>
                  </a:cubicBezTo>
                  <a:cubicBezTo>
                    <a:pt x="143" y="13372"/>
                    <a:pt x="337" y="13205"/>
                    <a:pt x="409" y="13252"/>
                  </a:cubicBezTo>
                  <a:cubicBezTo>
                    <a:pt x="487" y="13302"/>
                    <a:pt x="529" y="13595"/>
                    <a:pt x="609" y="13634"/>
                  </a:cubicBezTo>
                  <a:cubicBezTo>
                    <a:pt x="742" y="13701"/>
                    <a:pt x="1028" y="13384"/>
                    <a:pt x="1157" y="13460"/>
                  </a:cubicBezTo>
                  <a:cubicBezTo>
                    <a:pt x="1224" y="13500"/>
                    <a:pt x="1307" y="13809"/>
                    <a:pt x="1307" y="13809"/>
                  </a:cubicBezTo>
                  <a:lnTo>
                    <a:pt x="1556" y="13879"/>
                  </a:lnTo>
                  <a:lnTo>
                    <a:pt x="1631" y="13913"/>
                  </a:lnTo>
                  <a:cubicBezTo>
                    <a:pt x="1631" y="13913"/>
                    <a:pt x="1631" y="13913"/>
                    <a:pt x="1631" y="1391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79" name="AutoShape 19"/>
            <p:cNvSpPr>
              <a:spLocks/>
            </p:cNvSpPr>
            <p:nvPr/>
          </p:nvSpPr>
          <p:spPr bwMode="auto">
            <a:xfrm>
              <a:off x="565106" y="0"/>
              <a:ext cx="1582617" cy="1146266"/>
            </a:xfrm>
            <a:custGeom>
              <a:avLst/>
              <a:gdLst>
                <a:gd name="T0" fmla="*/ 791308 w 21536"/>
                <a:gd name="T1" fmla="*/ 573133 h 21600"/>
                <a:gd name="T2" fmla="*/ 791308 w 21536"/>
                <a:gd name="T3" fmla="*/ 573133 h 21600"/>
                <a:gd name="T4" fmla="*/ 791308 w 21536"/>
                <a:gd name="T5" fmla="*/ 573133 h 21600"/>
                <a:gd name="T6" fmla="*/ 791308 w 21536"/>
                <a:gd name="T7" fmla="*/ 57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6" h="21600">
                  <a:moveTo>
                    <a:pt x="13598" y="19603"/>
                  </a:moveTo>
                  <a:lnTo>
                    <a:pt x="13625" y="19612"/>
                  </a:lnTo>
                  <a:lnTo>
                    <a:pt x="16157" y="20436"/>
                  </a:lnTo>
                  <a:lnTo>
                    <a:pt x="19285" y="21330"/>
                  </a:lnTo>
                  <a:lnTo>
                    <a:pt x="19242" y="21128"/>
                  </a:lnTo>
                  <a:lnTo>
                    <a:pt x="19365" y="20029"/>
                  </a:lnTo>
                  <a:lnTo>
                    <a:pt x="19188" y="19292"/>
                  </a:lnTo>
                  <a:lnTo>
                    <a:pt x="19319" y="18925"/>
                  </a:lnTo>
                  <a:lnTo>
                    <a:pt x="19417" y="17808"/>
                  </a:lnTo>
                  <a:lnTo>
                    <a:pt x="21366" y="5177"/>
                  </a:lnTo>
                  <a:lnTo>
                    <a:pt x="18905" y="4476"/>
                  </a:lnTo>
                  <a:lnTo>
                    <a:pt x="14188" y="2962"/>
                  </a:lnTo>
                  <a:lnTo>
                    <a:pt x="10117" y="1552"/>
                  </a:lnTo>
                  <a:lnTo>
                    <a:pt x="6551" y="221"/>
                  </a:lnTo>
                  <a:cubicBezTo>
                    <a:pt x="6481" y="288"/>
                    <a:pt x="6417" y="364"/>
                    <a:pt x="6406" y="392"/>
                  </a:cubicBezTo>
                  <a:cubicBezTo>
                    <a:pt x="6399" y="416"/>
                    <a:pt x="6403" y="520"/>
                    <a:pt x="6434" y="666"/>
                  </a:cubicBezTo>
                  <a:cubicBezTo>
                    <a:pt x="6441" y="698"/>
                    <a:pt x="6465" y="755"/>
                    <a:pt x="6487" y="806"/>
                  </a:cubicBezTo>
                  <a:cubicBezTo>
                    <a:pt x="6518" y="881"/>
                    <a:pt x="6548" y="952"/>
                    <a:pt x="6559" y="1016"/>
                  </a:cubicBezTo>
                  <a:cubicBezTo>
                    <a:pt x="6565" y="1048"/>
                    <a:pt x="6563" y="1083"/>
                    <a:pt x="6561" y="1117"/>
                  </a:cubicBezTo>
                  <a:cubicBezTo>
                    <a:pt x="6560" y="1130"/>
                    <a:pt x="6559" y="1144"/>
                    <a:pt x="6559" y="1155"/>
                  </a:cubicBezTo>
                  <a:cubicBezTo>
                    <a:pt x="6575" y="1235"/>
                    <a:pt x="6670" y="1415"/>
                    <a:pt x="6728" y="1471"/>
                  </a:cubicBezTo>
                  <a:cubicBezTo>
                    <a:pt x="6741" y="1483"/>
                    <a:pt x="6777" y="1500"/>
                    <a:pt x="6807" y="1514"/>
                  </a:cubicBezTo>
                  <a:cubicBezTo>
                    <a:pt x="6887" y="1551"/>
                    <a:pt x="6970" y="1590"/>
                    <a:pt x="7001" y="1684"/>
                  </a:cubicBezTo>
                  <a:cubicBezTo>
                    <a:pt x="7030" y="1770"/>
                    <a:pt x="7004" y="1873"/>
                    <a:pt x="6979" y="1973"/>
                  </a:cubicBezTo>
                  <a:cubicBezTo>
                    <a:pt x="6970" y="2010"/>
                    <a:pt x="6959" y="2056"/>
                    <a:pt x="6958" y="2076"/>
                  </a:cubicBezTo>
                  <a:cubicBezTo>
                    <a:pt x="6957" y="2114"/>
                    <a:pt x="6964" y="2171"/>
                    <a:pt x="6970" y="2229"/>
                  </a:cubicBezTo>
                  <a:cubicBezTo>
                    <a:pt x="6977" y="2299"/>
                    <a:pt x="6985" y="2366"/>
                    <a:pt x="6983" y="2419"/>
                  </a:cubicBezTo>
                  <a:lnTo>
                    <a:pt x="6982" y="2473"/>
                  </a:lnTo>
                  <a:cubicBezTo>
                    <a:pt x="6981" y="2614"/>
                    <a:pt x="6979" y="2791"/>
                    <a:pt x="6892" y="2850"/>
                  </a:cubicBezTo>
                  <a:lnTo>
                    <a:pt x="6877" y="2861"/>
                  </a:lnTo>
                  <a:lnTo>
                    <a:pt x="6845" y="2865"/>
                  </a:lnTo>
                  <a:cubicBezTo>
                    <a:pt x="6827" y="2865"/>
                    <a:pt x="6810" y="2859"/>
                    <a:pt x="6793" y="2849"/>
                  </a:cubicBezTo>
                  <a:cubicBezTo>
                    <a:pt x="6801" y="2873"/>
                    <a:pt x="6806" y="2897"/>
                    <a:pt x="6808" y="2921"/>
                  </a:cubicBezTo>
                  <a:cubicBezTo>
                    <a:pt x="6814" y="2997"/>
                    <a:pt x="6813" y="3330"/>
                    <a:pt x="6690" y="3403"/>
                  </a:cubicBezTo>
                  <a:cubicBezTo>
                    <a:pt x="6614" y="3445"/>
                    <a:pt x="6519" y="3361"/>
                    <a:pt x="6438" y="3273"/>
                  </a:cubicBezTo>
                  <a:cubicBezTo>
                    <a:pt x="6411" y="3243"/>
                    <a:pt x="6377" y="3206"/>
                    <a:pt x="6360" y="3197"/>
                  </a:cubicBezTo>
                  <a:cubicBezTo>
                    <a:pt x="6350" y="3192"/>
                    <a:pt x="6336" y="3182"/>
                    <a:pt x="6321" y="3172"/>
                  </a:cubicBezTo>
                  <a:cubicBezTo>
                    <a:pt x="6306" y="3162"/>
                    <a:pt x="6277" y="3142"/>
                    <a:pt x="6257" y="3132"/>
                  </a:cubicBezTo>
                  <a:cubicBezTo>
                    <a:pt x="6243" y="3219"/>
                    <a:pt x="6245" y="3501"/>
                    <a:pt x="6264" y="3606"/>
                  </a:cubicBezTo>
                  <a:cubicBezTo>
                    <a:pt x="6280" y="3601"/>
                    <a:pt x="6300" y="3592"/>
                    <a:pt x="6317" y="3585"/>
                  </a:cubicBezTo>
                  <a:cubicBezTo>
                    <a:pt x="6384" y="3556"/>
                    <a:pt x="6457" y="3535"/>
                    <a:pt x="6504" y="3579"/>
                  </a:cubicBezTo>
                  <a:cubicBezTo>
                    <a:pt x="6563" y="3634"/>
                    <a:pt x="6576" y="3752"/>
                    <a:pt x="6588" y="3855"/>
                  </a:cubicBezTo>
                  <a:cubicBezTo>
                    <a:pt x="6592" y="3893"/>
                    <a:pt x="6598" y="3945"/>
                    <a:pt x="6604" y="3961"/>
                  </a:cubicBezTo>
                  <a:cubicBezTo>
                    <a:pt x="6611" y="3972"/>
                    <a:pt x="6645" y="3977"/>
                    <a:pt x="6663" y="3981"/>
                  </a:cubicBezTo>
                  <a:cubicBezTo>
                    <a:pt x="6717" y="3990"/>
                    <a:pt x="6818" y="4007"/>
                    <a:pt x="6833" y="4154"/>
                  </a:cubicBezTo>
                  <a:cubicBezTo>
                    <a:pt x="6841" y="4228"/>
                    <a:pt x="6814" y="4307"/>
                    <a:pt x="6788" y="4383"/>
                  </a:cubicBezTo>
                  <a:cubicBezTo>
                    <a:pt x="6778" y="4414"/>
                    <a:pt x="6760" y="4466"/>
                    <a:pt x="6759" y="4483"/>
                  </a:cubicBezTo>
                  <a:cubicBezTo>
                    <a:pt x="6760" y="4485"/>
                    <a:pt x="6765" y="4508"/>
                    <a:pt x="6769" y="4522"/>
                  </a:cubicBezTo>
                  <a:cubicBezTo>
                    <a:pt x="6776" y="4550"/>
                    <a:pt x="6782" y="4579"/>
                    <a:pt x="6784" y="4606"/>
                  </a:cubicBezTo>
                  <a:cubicBezTo>
                    <a:pt x="6789" y="4701"/>
                    <a:pt x="6774" y="4822"/>
                    <a:pt x="6757" y="4950"/>
                  </a:cubicBezTo>
                  <a:cubicBezTo>
                    <a:pt x="6740" y="5084"/>
                    <a:pt x="6720" y="5237"/>
                    <a:pt x="6733" y="5315"/>
                  </a:cubicBezTo>
                  <a:cubicBezTo>
                    <a:pt x="6738" y="5348"/>
                    <a:pt x="6774" y="5418"/>
                    <a:pt x="6801" y="5469"/>
                  </a:cubicBezTo>
                  <a:cubicBezTo>
                    <a:pt x="6833" y="5532"/>
                    <a:pt x="6864" y="5591"/>
                    <a:pt x="6878" y="5645"/>
                  </a:cubicBezTo>
                  <a:cubicBezTo>
                    <a:pt x="6904" y="5737"/>
                    <a:pt x="6939" y="5972"/>
                    <a:pt x="6902" y="6097"/>
                  </a:cubicBezTo>
                  <a:cubicBezTo>
                    <a:pt x="6872" y="6207"/>
                    <a:pt x="6774" y="6308"/>
                    <a:pt x="6688" y="6396"/>
                  </a:cubicBezTo>
                  <a:cubicBezTo>
                    <a:pt x="6658" y="6427"/>
                    <a:pt x="6630" y="6456"/>
                    <a:pt x="6611" y="6480"/>
                  </a:cubicBezTo>
                  <a:cubicBezTo>
                    <a:pt x="6549" y="6556"/>
                    <a:pt x="6363" y="6788"/>
                    <a:pt x="6335" y="6915"/>
                  </a:cubicBezTo>
                  <a:cubicBezTo>
                    <a:pt x="6332" y="6932"/>
                    <a:pt x="6343" y="6991"/>
                    <a:pt x="6349" y="7026"/>
                  </a:cubicBezTo>
                  <a:cubicBezTo>
                    <a:pt x="6364" y="7110"/>
                    <a:pt x="6380" y="7197"/>
                    <a:pt x="6356" y="7270"/>
                  </a:cubicBezTo>
                  <a:cubicBezTo>
                    <a:pt x="6329" y="7351"/>
                    <a:pt x="6262" y="7393"/>
                    <a:pt x="6198" y="7433"/>
                  </a:cubicBezTo>
                  <a:cubicBezTo>
                    <a:pt x="6169" y="7452"/>
                    <a:pt x="6120" y="7482"/>
                    <a:pt x="6110" y="7500"/>
                  </a:cubicBezTo>
                  <a:cubicBezTo>
                    <a:pt x="6118" y="7500"/>
                    <a:pt x="6157" y="7557"/>
                    <a:pt x="6181" y="7591"/>
                  </a:cubicBezTo>
                  <a:cubicBezTo>
                    <a:pt x="6236" y="7671"/>
                    <a:pt x="6294" y="7755"/>
                    <a:pt x="6288" y="7855"/>
                  </a:cubicBezTo>
                  <a:cubicBezTo>
                    <a:pt x="6281" y="7963"/>
                    <a:pt x="6211" y="8044"/>
                    <a:pt x="6142" y="8121"/>
                  </a:cubicBezTo>
                  <a:cubicBezTo>
                    <a:pt x="6112" y="8156"/>
                    <a:pt x="6067" y="8208"/>
                    <a:pt x="6058" y="8233"/>
                  </a:cubicBezTo>
                  <a:cubicBezTo>
                    <a:pt x="6040" y="8290"/>
                    <a:pt x="6066" y="8436"/>
                    <a:pt x="6086" y="8554"/>
                  </a:cubicBezTo>
                  <a:cubicBezTo>
                    <a:pt x="6114" y="8715"/>
                    <a:pt x="6140" y="8867"/>
                    <a:pt x="6110" y="8983"/>
                  </a:cubicBezTo>
                  <a:cubicBezTo>
                    <a:pt x="6071" y="9131"/>
                    <a:pt x="5914" y="9322"/>
                    <a:pt x="5826" y="9383"/>
                  </a:cubicBezTo>
                  <a:cubicBezTo>
                    <a:pt x="5771" y="9422"/>
                    <a:pt x="5693" y="9458"/>
                    <a:pt x="5610" y="9496"/>
                  </a:cubicBezTo>
                  <a:cubicBezTo>
                    <a:pt x="5509" y="9544"/>
                    <a:pt x="5394" y="9597"/>
                    <a:pt x="5340" y="9650"/>
                  </a:cubicBezTo>
                  <a:cubicBezTo>
                    <a:pt x="5321" y="9668"/>
                    <a:pt x="5288" y="9727"/>
                    <a:pt x="5265" y="9771"/>
                  </a:cubicBezTo>
                  <a:cubicBezTo>
                    <a:pt x="5240" y="9815"/>
                    <a:pt x="5217" y="9856"/>
                    <a:pt x="5198" y="9882"/>
                  </a:cubicBezTo>
                  <a:cubicBezTo>
                    <a:pt x="5183" y="9906"/>
                    <a:pt x="5143" y="10036"/>
                    <a:pt x="5117" y="10123"/>
                  </a:cubicBezTo>
                  <a:cubicBezTo>
                    <a:pt x="5034" y="10397"/>
                    <a:pt x="4991" y="10522"/>
                    <a:pt x="4928" y="10558"/>
                  </a:cubicBezTo>
                  <a:cubicBezTo>
                    <a:pt x="4847" y="10603"/>
                    <a:pt x="4688" y="10640"/>
                    <a:pt x="4617" y="10589"/>
                  </a:cubicBezTo>
                  <a:cubicBezTo>
                    <a:pt x="4557" y="10544"/>
                    <a:pt x="4533" y="10442"/>
                    <a:pt x="4510" y="10343"/>
                  </a:cubicBezTo>
                  <a:cubicBezTo>
                    <a:pt x="4501" y="10299"/>
                    <a:pt x="4484" y="10228"/>
                    <a:pt x="4472" y="10212"/>
                  </a:cubicBezTo>
                  <a:cubicBezTo>
                    <a:pt x="4424" y="10217"/>
                    <a:pt x="4317" y="10301"/>
                    <a:pt x="4287" y="10354"/>
                  </a:cubicBezTo>
                  <a:cubicBezTo>
                    <a:pt x="4285" y="10362"/>
                    <a:pt x="4286" y="10395"/>
                    <a:pt x="4287" y="10415"/>
                  </a:cubicBezTo>
                  <a:cubicBezTo>
                    <a:pt x="4288" y="10475"/>
                    <a:pt x="4292" y="10600"/>
                    <a:pt x="4202" y="10640"/>
                  </a:cubicBezTo>
                  <a:lnTo>
                    <a:pt x="4170" y="10646"/>
                  </a:lnTo>
                  <a:cubicBezTo>
                    <a:pt x="4049" y="10646"/>
                    <a:pt x="3966" y="10367"/>
                    <a:pt x="3958" y="10281"/>
                  </a:cubicBezTo>
                  <a:cubicBezTo>
                    <a:pt x="3951" y="10219"/>
                    <a:pt x="3961" y="10138"/>
                    <a:pt x="3971" y="10060"/>
                  </a:cubicBezTo>
                  <a:cubicBezTo>
                    <a:pt x="3976" y="10019"/>
                    <a:pt x="3981" y="9981"/>
                    <a:pt x="3981" y="9954"/>
                  </a:cubicBezTo>
                  <a:cubicBezTo>
                    <a:pt x="3982" y="9944"/>
                    <a:pt x="3981" y="9931"/>
                    <a:pt x="3980" y="9918"/>
                  </a:cubicBezTo>
                  <a:cubicBezTo>
                    <a:pt x="3978" y="9875"/>
                    <a:pt x="3975" y="9827"/>
                    <a:pt x="3985" y="9786"/>
                  </a:cubicBezTo>
                  <a:cubicBezTo>
                    <a:pt x="4014" y="9673"/>
                    <a:pt x="4124" y="9313"/>
                    <a:pt x="4192" y="9168"/>
                  </a:cubicBezTo>
                  <a:cubicBezTo>
                    <a:pt x="4262" y="9018"/>
                    <a:pt x="4528" y="8586"/>
                    <a:pt x="4723" y="8586"/>
                  </a:cubicBezTo>
                  <a:cubicBezTo>
                    <a:pt x="4757" y="8586"/>
                    <a:pt x="4788" y="8598"/>
                    <a:pt x="4814" y="8622"/>
                  </a:cubicBezTo>
                  <a:cubicBezTo>
                    <a:pt x="4875" y="8675"/>
                    <a:pt x="4879" y="8774"/>
                    <a:pt x="4860" y="8885"/>
                  </a:cubicBezTo>
                  <a:cubicBezTo>
                    <a:pt x="4877" y="8862"/>
                    <a:pt x="4893" y="8843"/>
                    <a:pt x="4909" y="8828"/>
                  </a:cubicBezTo>
                  <a:cubicBezTo>
                    <a:pt x="4922" y="8816"/>
                    <a:pt x="4955" y="8777"/>
                    <a:pt x="4997" y="8727"/>
                  </a:cubicBezTo>
                  <a:cubicBezTo>
                    <a:pt x="5244" y="8434"/>
                    <a:pt x="5329" y="8354"/>
                    <a:pt x="5391" y="8354"/>
                  </a:cubicBezTo>
                  <a:lnTo>
                    <a:pt x="5433" y="8354"/>
                  </a:lnTo>
                  <a:lnTo>
                    <a:pt x="5467" y="8411"/>
                  </a:lnTo>
                  <a:cubicBezTo>
                    <a:pt x="5525" y="8545"/>
                    <a:pt x="5420" y="8659"/>
                    <a:pt x="5344" y="8742"/>
                  </a:cubicBezTo>
                  <a:cubicBezTo>
                    <a:pt x="5313" y="8776"/>
                    <a:pt x="5261" y="8833"/>
                    <a:pt x="5253" y="8858"/>
                  </a:cubicBezTo>
                  <a:cubicBezTo>
                    <a:pt x="5265" y="8889"/>
                    <a:pt x="5377" y="8985"/>
                    <a:pt x="5432" y="8985"/>
                  </a:cubicBezTo>
                  <a:cubicBezTo>
                    <a:pt x="5554" y="8937"/>
                    <a:pt x="5581" y="8406"/>
                    <a:pt x="5595" y="8151"/>
                  </a:cubicBezTo>
                  <a:cubicBezTo>
                    <a:pt x="5598" y="8084"/>
                    <a:pt x="5541" y="7926"/>
                    <a:pt x="5512" y="7905"/>
                  </a:cubicBezTo>
                  <a:cubicBezTo>
                    <a:pt x="5511" y="7910"/>
                    <a:pt x="5474" y="7931"/>
                    <a:pt x="5453" y="7944"/>
                  </a:cubicBezTo>
                  <a:cubicBezTo>
                    <a:pt x="5410" y="7970"/>
                    <a:pt x="5367" y="7996"/>
                    <a:pt x="5324" y="7996"/>
                  </a:cubicBezTo>
                  <a:cubicBezTo>
                    <a:pt x="5288" y="7996"/>
                    <a:pt x="5263" y="7976"/>
                    <a:pt x="5249" y="7960"/>
                  </a:cubicBezTo>
                  <a:cubicBezTo>
                    <a:pt x="5188" y="7891"/>
                    <a:pt x="5181" y="7701"/>
                    <a:pt x="5183" y="7593"/>
                  </a:cubicBezTo>
                  <a:cubicBezTo>
                    <a:pt x="5185" y="7430"/>
                    <a:pt x="5209" y="7324"/>
                    <a:pt x="5253" y="7279"/>
                  </a:cubicBezTo>
                  <a:cubicBezTo>
                    <a:pt x="5305" y="7225"/>
                    <a:pt x="5384" y="7266"/>
                    <a:pt x="5457" y="7323"/>
                  </a:cubicBezTo>
                  <a:cubicBezTo>
                    <a:pt x="5470" y="7333"/>
                    <a:pt x="5489" y="7348"/>
                    <a:pt x="5504" y="7359"/>
                  </a:cubicBezTo>
                  <a:cubicBezTo>
                    <a:pt x="5506" y="7315"/>
                    <a:pt x="5501" y="7224"/>
                    <a:pt x="5499" y="7186"/>
                  </a:cubicBezTo>
                  <a:cubicBezTo>
                    <a:pt x="5497" y="7162"/>
                    <a:pt x="5496" y="7141"/>
                    <a:pt x="5495" y="7124"/>
                  </a:cubicBezTo>
                  <a:cubicBezTo>
                    <a:pt x="5495" y="7113"/>
                    <a:pt x="5482" y="7086"/>
                    <a:pt x="5473" y="7068"/>
                  </a:cubicBezTo>
                  <a:cubicBezTo>
                    <a:pt x="5449" y="7021"/>
                    <a:pt x="5395" y="6912"/>
                    <a:pt x="5467" y="6812"/>
                  </a:cubicBezTo>
                  <a:cubicBezTo>
                    <a:pt x="5482" y="6791"/>
                    <a:pt x="5510" y="6766"/>
                    <a:pt x="5555" y="6766"/>
                  </a:cubicBezTo>
                  <a:cubicBezTo>
                    <a:pt x="5600" y="6766"/>
                    <a:pt x="5649" y="6792"/>
                    <a:pt x="5696" y="6817"/>
                  </a:cubicBezTo>
                  <a:cubicBezTo>
                    <a:pt x="5724" y="6833"/>
                    <a:pt x="5763" y="6854"/>
                    <a:pt x="5778" y="6854"/>
                  </a:cubicBezTo>
                  <a:cubicBezTo>
                    <a:pt x="5818" y="6840"/>
                    <a:pt x="5909" y="6748"/>
                    <a:pt x="5924" y="6703"/>
                  </a:cubicBezTo>
                  <a:cubicBezTo>
                    <a:pt x="5942" y="6651"/>
                    <a:pt x="5948" y="6492"/>
                    <a:pt x="5942" y="6376"/>
                  </a:cubicBezTo>
                  <a:cubicBezTo>
                    <a:pt x="5938" y="6292"/>
                    <a:pt x="5898" y="6145"/>
                    <a:pt x="5872" y="6123"/>
                  </a:cubicBezTo>
                  <a:cubicBezTo>
                    <a:pt x="5760" y="6124"/>
                    <a:pt x="5583" y="6443"/>
                    <a:pt x="5478" y="6634"/>
                  </a:cubicBezTo>
                  <a:cubicBezTo>
                    <a:pt x="5430" y="6721"/>
                    <a:pt x="5387" y="6799"/>
                    <a:pt x="5351" y="6851"/>
                  </a:cubicBezTo>
                  <a:cubicBezTo>
                    <a:pt x="5331" y="6880"/>
                    <a:pt x="5310" y="6928"/>
                    <a:pt x="5286" y="6978"/>
                  </a:cubicBezTo>
                  <a:cubicBezTo>
                    <a:pt x="5232" y="7095"/>
                    <a:pt x="5175" y="7216"/>
                    <a:pt x="5099" y="7256"/>
                  </a:cubicBezTo>
                  <a:cubicBezTo>
                    <a:pt x="5044" y="7286"/>
                    <a:pt x="4958" y="7269"/>
                    <a:pt x="4878" y="7247"/>
                  </a:cubicBezTo>
                  <a:cubicBezTo>
                    <a:pt x="4837" y="7236"/>
                    <a:pt x="4796" y="7224"/>
                    <a:pt x="4763" y="7224"/>
                  </a:cubicBezTo>
                  <a:cubicBezTo>
                    <a:pt x="4752" y="7224"/>
                    <a:pt x="4746" y="7226"/>
                    <a:pt x="4744" y="7227"/>
                  </a:cubicBezTo>
                  <a:cubicBezTo>
                    <a:pt x="4593" y="7286"/>
                    <a:pt x="4321" y="7645"/>
                    <a:pt x="4274" y="7847"/>
                  </a:cubicBezTo>
                  <a:cubicBezTo>
                    <a:pt x="4259" y="7912"/>
                    <a:pt x="4273" y="8080"/>
                    <a:pt x="4296" y="8112"/>
                  </a:cubicBezTo>
                  <a:cubicBezTo>
                    <a:pt x="4309" y="8105"/>
                    <a:pt x="4349" y="8084"/>
                    <a:pt x="4382" y="8067"/>
                  </a:cubicBezTo>
                  <a:cubicBezTo>
                    <a:pt x="4423" y="8046"/>
                    <a:pt x="4462" y="8026"/>
                    <a:pt x="4497" y="8024"/>
                  </a:cubicBezTo>
                  <a:cubicBezTo>
                    <a:pt x="4629" y="8024"/>
                    <a:pt x="4671" y="8256"/>
                    <a:pt x="4675" y="8394"/>
                  </a:cubicBezTo>
                  <a:cubicBezTo>
                    <a:pt x="4677" y="8447"/>
                    <a:pt x="4663" y="8496"/>
                    <a:pt x="4635" y="8536"/>
                  </a:cubicBezTo>
                  <a:cubicBezTo>
                    <a:pt x="4556" y="8650"/>
                    <a:pt x="4375" y="8667"/>
                    <a:pt x="4273" y="8667"/>
                  </a:cubicBezTo>
                  <a:cubicBezTo>
                    <a:pt x="4187" y="8667"/>
                    <a:pt x="4109" y="8655"/>
                    <a:pt x="4059" y="8634"/>
                  </a:cubicBezTo>
                  <a:cubicBezTo>
                    <a:pt x="3934" y="8580"/>
                    <a:pt x="3687" y="7926"/>
                    <a:pt x="3680" y="7807"/>
                  </a:cubicBezTo>
                  <a:cubicBezTo>
                    <a:pt x="3672" y="7685"/>
                    <a:pt x="3748" y="7565"/>
                    <a:pt x="3840" y="7433"/>
                  </a:cubicBezTo>
                  <a:lnTo>
                    <a:pt x="3872" y="7386"/>
                  </a:lnTo>
                  <a:cubicBezTo>
                    <a:pt x="3987" y="7205"/>
                    <a:pt x="4239" y="6891"/>
                    <a:pt x="4380" y="6752"/>
                  </a:cubicBezTo>
                  <a:cubicBezTo>
                    <a:pt x="4406" y="6727"/>
                    <a:pt x="4444" y="6699"/>
                    <a:pt x="4484" y="6671"/>
                  </a:cubicBezTo>
                  <a:cubicBezTo>
                    <a:pt x="4531" y="6638"/>
                    <a:pt x="4595" y="6592"/>
                    <a:pt x="4615" y="6561"/>
                  </a:cubicBezTo>
                  <a:cubicBezTo>
                    <a:pt x="4651" y="6507"/>
                    <a:pt x="4698" y="6388"/>
                    <a:pt x="4743" y="6273"/>
                  </a:cubicBezTo>
                  <a:cubicBezTo>
                    <a:pt x="4856" y="5989"/>
                    <a:pt x="4962" y="5722"/>
                    <a:pt x="5105" y="5722"/>
                  </a:cubicBezTo>
                  <a:cubicBezTo>
                    <a:pt x="5131" y="5722"/>
                    <a:pt x="5155" y="5730"/>
                    <a:pt x="5178" y="5748"/>
                  </a:cubicBezTo>
                  <a:cubicBezTo>
                    <a:pt x="5259" y="5808"/>
                    <a:pt x="5235" y="5926"/>
                    <a:pt x="5201" y="6026"/>
                  </a:cubicBezTo>
                  <a:cubicBezTo>
                    <a:pt x="5224" y="5999"/>
                    <a:pt x="5249" y="5972"/>
                    <a:pt x="5275" y="5943"/>
                  </a:cubicBezTo>
                  <a:cubicBezTo>
                    <a:pt x="5326" y="5888"/>
                    <a:pt x="5384" y="5826"/>
                    <a:pt x="5403" y="5783"/>
                  </a:cubicBezTo>
                  <a:cubicBezTo>
                    <a:pt x="5442" y="5700"/>
                    <a:pt x="5489" y="5486"/>
                    <a:pt x="5491" y="5388"/>
                  </a:cubicBezTo>
                  <a:cubicBezTo>
                    <a:pt x="5494" y="5288"/>
                    <a:pt x="5484" y="5240"/>
                    <a:pt x="5472" y="5185"/>
                  </a:cubicBezTo>
                  <a:cubicBezTo>
                    <a:pt x="5459" y="5123"/>
                    <a:pt x="5444" y="5053"/>
                    <a:pt x="5446" y="4924"/>
                  </a:cubicBezTo>
                  <a:cubicBezTo>
                    <a:pt x="5447" y="4862"/>
                    <a:pt x="5471" y="4795"/>
                    <a:pt x="5496" y="4724"/>
                  </a:cubicBezTo>
                  <a:cubicBezTo>
                    <a:pt x="5502" y="4708"/>
                    <a:pt x="5509" y="4688"/>
                    <a:pt x="5515" y="4668"/>
                  </a:cubicBezTo>
                  <a:cubicBezTo>
                    <a:pt x="5474" y="4718"/>
                    <a:pt x="5411" y="4808"/>
                    <a:pt x="5385" y="4872"/>
                  </a:cubicBezTo>
                  <a:cubicBezTo>
                    <a:pt x="5382" y="4887"/>
                    <a:pt x="5388" y="4953"/>
                    <a:pt x="5392" y="4993"/>
                  </a:cubicBezTo>
                  <a:cubicBezTo>
                    <a:pt x="5402" y="5106"/>
                    <a:pt x="5416" y="5276"/>
                    <a:pt x="5310" y="5301"/>
                  </a:cubicBezTo>
                  <a:lnTo>
                    <a:pt x="5290" y="5303"/>
                  </a:lnTo>
                  <a:cubicBezTo>
                    <a:pt x="5179" y="5303"/>
                    <a:pt x="5155" y="5119"/>
                    <a:pt x="5134" y="4957"/>
                  </a:cubicBezTo>
                  <a:cubicBezTo>
                    <a:pt x="5126" y="4890"/>
                    <a:pt x="5110" y="4767"/>
                    <a:pt x="5092" y="4742"/>
                  </a:cubicBezTo>
                  <a:cubicBezTo>
                    <a:pt x="5095" y="4752"/>
                    <a:pt x="5054" y="4787"/>
                    <a:pt x="5030" y="4808"/>
                  </a:cubicBezTo>
                  <a:cubicBezTo>
                    <a:pt x="4957" y="4871"/>
                    <a:pt x="4872" y="4927"/>
                    <a:pt x="4810" y="4874"/>
                  </a:cubicBezTo>
                  <a:cubicBezTo>
                    <a:pt x="4735" y="4808"/>
                    <a:pt x="4743" y="4666"/>
                    <a:pt x="4750" y="4540"/>
                  </a:cubicBezTo>
                  <a:cubicBezTo>
                    <a:pt x="4752" y="4499"/>
                    <a:pt x="4754" y="4449"/>
                    <a:pt x="4752" y="4430"/>
                  </a:cubicBezTo>
                  <a:cubicBezTo>
                    <a:pt x="4749" y="4408"/>
                    <a:pt x="4746" y="4381"/>
                    <a:pt x="4743" y="4351"/>
                  </a:cubicBezTo>
                  <a:cubicBezTo>
                    <a:pt x="4739" y="4300"/>
                    <a:pt x="4728" y="4177"/>
                    <a:pt x="4711" y="4150"/>
                  </a:cubicBezTo>
                  <a:cubicBezTo>
                    <a:pt x="4703" y="4159"/>
                    <a:pt x="4654" y="4191"/>
                    <a:pt x="4622" y="4212"/>
                  </a:cubicBezTo>
                  <a:cubicBezTo>
                    <a:pt x="4584" y="4237"/>
                    <a:pt x="4549" y="4260"/>
                    <a:pt x="4517" y="4269"/>
                  </a:cubicBezTo>
                  <a:cubicBezTo>
                    <a:pt x="4433" y="4292"/>
                    <a:pt x="4285" y="4329"/>
                    <a:pt x="4211" y="4302"/>
                  </a:cubicBezTo>
                  <a:cubicBezTo>
                    <a:pt x="4147" y="4280"/>
                    <a:pt x="4080" y="4204"/>
                    <a:pt x="4015" y="4132"/>
                  </a:cubicBezTo>
                  <a:cubicBezTo>
                    <a:pt x="3973" y="4086"/>
                    <a:pt x="3930" y="4038"/>
                    <a:pt x="3902" y="4021"/>
                  </a:cubicBezTo>
                  <a:cubicBezTo>
                    <a:pt x="3848" y="3988"/>
                    <a:pt x="3749" y="3964"/>
                    <a:pt x="3654" y="3940"/>
                  </a:cubicBezTo>
                  <a:cubicBezTo>
                    <a:pt x="3549" y="3914"/>
                    <a:pt x="3450" y="3890"/>
                    <a:pt x="3381" y="3850"/>
                  </a:cubicBezTo>
                  <a:cubicBezTo>
                    <a:pt x="3336" y="3823"/>
                    <a:pt x="3283" y="3771"/>
                    <a:pt x="3227" y="3716"/>
                  </a:cubicBezTo>
                  <a:cubicBezTo>
                    <a:pt x="3182" y="3672"/>
                    <a:pt x="3136" y="3626"/>
                    <a:pt x="3106" y="3608"/>
                  </a:cubicBezTo>
                  <a:cubicBezTo>
                    <a:pt x="3053" y="3574"/>
                    <a:pt x="2959" y="3541"/>
                    <a:pt x="2868" y="3509"/>
                  </a:cubicBezTo>
                  <a:cubicBezTo>
                    <a:pt x="2769" y="3475"/>
                    <a:pt x="2675" y="3442"/>
                    <a:pt x="2611" y="3402"/>
                  </a:cubicBezTo>
                  <a:cubicBezTo>
                    <a:pt x="2504" y="3337"/>
                    <a:pt x="2306" y="3187"/>
                    <a:pt x="2218" y="3074"/>
                  </a:cubicBezTo>
                  <a:cubicBezTo>
                    <a:pt x="2183" y="3028"/>
                    <a:pt x="2152" y="2957"/>
                    <a:pt x="2119" y="2881"/>
                  </a:cubicBezTo>
                  <a:cubicBezTo>
                    <a:pt x="2094" y="2823"/>
                    <a:pt x="2066" y="2757"/>
                    <a:pt x="2046" y="2731"/>
                  </a:cubicBezTo>
                  <a:cubicBezTo>
                    <a:pt x="2019" y="2699"/>
                    <a:pt x="1954" y="2656"/>
                    <a:pt x="1902" y="2622"/>
                  </a:cubicBezTo>
                  <a:cubicBezTo>
                    <a:pt x="1855" y="2591"/>
                    <a:pt x="1811" y="2561"/>
                    <a:pt x="1782" y="2534"/>
                  </a:cubicBezTo>
                  <a:cubicBezTo>
                    <a:pt x="1699" y="2459"/>
                    <a:pt x="1556" y="2287"/>
                    <a:pt x="1499" y="2215"/>
                  </a:cubicBezTo>
                  <a:cubicBezTo>
                    <a:pt x="1448" y="2151"/>
                    <a:pt x="1381" y="2051"/>
                    <a:pt x="1310" y="1946"/>
                  </a:cubicBezTo>
                  <a:cubicBezTo>
                    <a:pt x="1215" y="1805"/>
                    <a:pt x="1107" y="1644"/>
                    <a:pt x="1034" y="1568"/>
                  </a:cubicBezTo>
                  <a:cubicBezTo>
                    <a:pt x="1021" y="1554"/>
                    <a:pt x="1004" y="1535"/>
                    <a:pt x="985" y="1513"/>
                  </a:cubicBezTo>
                  <a:cubicBezTo>
                    <a:pt x="962" y="1486"/>
                    <a:pt x="912" y="1429"/>
                    <a:pt x="874" y="1395"/>
                  </a:cubicBezTo>
                  <a:cubicBezTo>
                    <a:pt x="883" y="1425"/>
                    <a:pt x="894" y="1459"/>
                    <a:pt x="902" y="1484"/>
                  </a:cubicBezTo>
                  <a:cubicBezTo>
                    <a:pt x="940" y="1598"/>
                    <a:pt x="975" y="1706"/>
                    <a:pt x="947" y="1799"/>
                  </a:cubicBezTo>
                  <a:cubicBezTo>
                    <a:pt x="933" y="1852"/>
                    <a:pt x="897" y="1875"/>
                    <a:pt x="871" y="1892"/>
                  </a:cubicBezTo>
                  <a:cubicBezTo>
                    <a:pt x="851" y="1916"/>
                    <a:pt x="839" y="2007"/>
                    <a:pt x="831" y="2067"/>
                  </a:cubicBezTo>
                  <a:cubicBezTo>
                    <a:pt x="822" y="2136"/>
                    <a:pt x="814" y="2201"/>
                    <a:pt x="798" y="2249"/>
                  </a:cubicBezTo>
                  <a:cubicBezTo>
                    <a:pt x="781" y="2305"/>
                    <a:pt x="748" y="2364"/>
                    <a:pt x="714" y="2427"/>
                  </a:cubicBezTo>
                  <a:cubicBezTo>
                    <a:pt x="681" y="2486"/>
                    <a:pt x="637" y="2568"/>
                    <a:pt x="630" y="2609"/>
                  </a:cubicBezTo>
                  <a:cubicBezTo>
                    <a:pt x="625" y="2637"/>
                    <a:pt x="635" y="2716"/>
                    <a:pt x="642" y="2764"/>
                  </a:cubicBezTo>
                  <a:cubicBezTo>
                    <a:pt x="650" y="2827"/>
                    <a:pt x="658" y="2887"/>
                    <a:pt x="655" y="2938"/>
                  </a:cubicBezTo>
                  <a:cubicBezTo>
                    <a:pt x="651" y="3000"/>
                    <a:pt x="632" y="3072"/>
                    <a:pt x="613" y="3148"/>
                  </a:cubicBezTo>
                  <a:cubicBezTo>
                    <a:pt x="599" y="3200"/>
                    <a:pt x="584" y="3252"/>
                    <a:pt x="580" y="3289"/>
                  </a:cubicBezTo>
                  <a:cubicBezTo>
                    <a:pt x="571" y="3373"/>
                    <a:pt x="574" y="3554"/>
                    <a:pt x="581" y="3642"/>
                  </a:cubicBezTo>
                  <a:cubicBezTo>
                    <a:pt x="586" y="3732"/>
                    <a:pt x="606" y="3892"/>
                    <a:pt x="626" y="3955"/>
                  </a:cubicBezTo>
                  <a:cubicBezTo>
                    <a:pt x="640" y="4004"/>
                    <a:pt x="681" y="4080"/>
                    <a:pt x="718" y="4148"/>
                  </a:cubicBezTo>
                  <a:cubicBezTo>
                    <a:pt x="761" y="4227"/>
                    <a:pt x="802" y="4302"/>
                    <a:pt x="823" y="4369"/>
                  </a:cubicBezTo>
                  <a:cubicBezTo>
                    <a:pt x="880" y="4549"/>
                    <a:pt x="928" y="4913"/>
                    <a:pt x="952" y="5115"/>
                  </a:cubicBezTo>
                  <a:cubicBezTo>
                    <a:pt x="963" y="5206"/>
                    <a:pt x="982" y="5407"/>
                    <a:pt x="979" y="5514"/>
                  </a:cubicBezTo>
                  <a:cubicBezTo>
                    <a:pt x="972" y="5677"/>
                    <a:pt x="947" y="5902"/>
                    <a:pt x="921" y="6140"/>
                  </a:cubicBezTo>
                  <a:cubicBezTo>
                    <a:pt x="886" y="6442"/>
                    <a:pt x="851" y="6755"/>
                    <a:pt x="854" y="6952"/>
                  </a:cubicBezTo>
                  <a:cubicBezTo>
                    <a:pt x="855" y="7058"/>
                    <a:pt x="879" y="7226"/>
                    <a:pt x="902" y="7388"/>
                  </a:cubicBezTo>
                  <a:cubicBezTo>
                    <a:pt x="927" y="7561"/>
                    <a:pt x="951" y="7725"/>
                    <a:pt x="953" y="7845"/>
                  </a:cubicBezTo>
                  <a:cubicBezTo>
                    <a:pt x="959" y="8126"/>
                    <a:pt x="921" y="8667"/>
                    <a:pt x="877" y="8936"/>
                  </a:cubicBezTo>
                  <a:cubicBezTo>
                    <a:pt x="869" y="8987"/>
                    <a:pt x="848" y="9043"/>
                    <a:pt x="825" y="9102"/>
                  </a:cubicBezTo>
                  <a:cubicBezTo>
                    <a:pt x="811" y="9139"/>
                    <a:pt x="788" y="9200"/>
                    <a:pt x="780" y="9239"/>
                  </a:cubicBezTo>
                  <a:cubicBezTo>
                    <a:pt x="812" y="9257"/>
                    <a:pt x="866" y="9279"/>
                    <a:pt x="902" y="9289"/>
                  </a:cubicBezTo>
                  <a:cubicBezTo>
                    <a:pt x="904" y="9266"/>
                    <a:pt x="906" y="9237"/>
                    <a:pt x="906" y="9217"/>
                  </a:cubicBezTo>
                  <a:cubicBezTo>
                    <a:pt x="911" y="9116"/>
                    <a:pt x="916" y="8990"/>
                    <a:pt x="994" y="8954"/>
                  </a:cubicBezTo>
                  <a:lnTo>
                    <a:pt x="1035" y="8945"/>
                  </a:lnTo>
                  <a:cubicBezTo>
                    <a:pt x="1121" y="8945"/>
                    <a:pt x="1206" y="9064"/>
                    <a:pt x="1274" y="9160"/>
                  </a:cubicBezTo>
                  <a:cubicBezTo>
                    <a:pt x="1289" y="9182"/>
                    <a:pt x="1303" y="9201"/>
                    <a:pt x="1314" y="9215"/>
                  </a:cubicBezTo>
                  <a:cubicBezTo>
                    <a:pt x="1367" y="9279"/>
                    <a:pt x="1377" y="9377"/>
                    <a:pt x="1387" y="9462"/>
                  </a:cubicBezTo>
                  <a:cubicBezTo>
                    <a:pt x="1391" y="9497"/>
                    <a:pt x="1399" y="9569"/>
                    <a:pt x="1409" y="9580"/>
                  </a:cubicBezTo>
                  <a:cubicBezTo>
                    <a:pt x="1421" y="9588"/>
                    <a:pt x="1461" y="9599"/>
                    <a:pt x="1488" y="9606"/>
                  </a:cubicBezTo>
                  <a:cubicBezTo>
                    <a:pt x="1577" y="9630"/>
                    <a:pt x="1711" y="9666"/>
                    <a:pt x="1697" y="9821"/>
                  </a:cubicBezTo>
                  <a:cubicBezTo>
                    <a:pt x="1687" y="9930"/>
                    <a:pt x="1618" y="9985"/>
                    <a:pt x="1493" y="9985"/>
                  </a:cubicBezTo>
                  <a:cubicBezTo>
                    <a:pt x="1455" y="9985"/>
                    <a:pt x="1412" y="9981"/>
                    <a:pt x="1370" y="9977"/>
                  </a:cubicBezTo>
                  <a:cubicBezTo>
                    <a:pt x="1300" y="9969"/>
                    <a:pt x="1231" y="9972"/>
                    <a:pt x="1223" y="9975"/>
                  </a:cubicBezTo>
                  <a:cubicBezTo>
                    <a:pt x="1194" y="9987"/>
                    <a:pt x="1142" y="10038"/>
                    <a:pt x="1096" y="10083"/>
                  </a:cubicBezTo>
                  <a:cubicBezTo>
                    <a:pt x="991" y="10186"/>
                    <a:pt x="876" y="10285"/>
                    <a:pt x="783" y="10250"/>
                  </a:cubicBezTo>
                  <a:cubicBezTo>
                    <a:pt x="709" y="10218"/>
                    <a:pt x="684" y="10099"/>
                    <a:pt x="660" y="9984"/>
                  </a:cubicBezTo>
                  <a:cubicBezTo>
                    <a:pt x="656" y="9963"/>
                    <a:pt x="650" y="9934"/>
                    <a:pt x="644" y="9909"/>
                  </a:cubicBezTo>
                  <a:cubicBezTo>
                    <a:pt x="630" y="9965"/>
                    <a:pt x="612" y="10106"/>
                    <a:pt x="624" y="10454"/>
                  </a:cubicBezTo>
                  <a:lnTo>
                    <a:pt x="626" y="10492"/>
                  </a:lnTo>
                  <a:cubicBezTo>
                    <a:pt x="630" y="10647"/>
                    <a:pt x="648" y="10740"/>
                    <a:pt x="661" y="10775"/>
                  </a:cubicBezTo>
                  <a:cubicBezTo>
                    <a:pt x="672" y="10772"/>
                    <a:pt x="685" y="10766"/>
                    <a:pt x="693" y="10762"/>
                  </a:cubicBezTo>
                  <a:cubicBezTo>
                    <a:pt x="721" y="10749"/>
                    <a:pt x="749" y="10736"/>
                    <a:pt x="776" y="10736"/>
                  </a:cubicBezTo>
                  <a:cubicBezTo>
                    <a:pt x="924" y="10753"/>
                    <a:pt x="1231" y="10848"/>
                    <a:pt x="1352" y="11006"/>
                  </a:cubicBezTo>
                  <a:cubicBezTo>
                    <a:pt x="1398" y="11066"/>
                    <a:pt x="1543" y="11339"/>
                    <a:pt x="1458" y="11487"/>
                  </a:cubicBezTo>
                  <a:cubicBezTo>
                    <a:pt x="1442" y="11518"/>
                    <a:pt x="1413" y="11535"/>
                    <a:pt x="1376" y="11535"/>
                  </a:cubicBezTo>
                  <a:cubicBezTo>
                    <a:pt x="1347" y="11535"/>
                    <a:pt x="1315" y="11525"/>
                    <a:pt x="1308" y="11523"/>
                  </a:cubicBezTo>
                  <a:lnTo>
                    <a:pt x="1279" y="11503"/>
                  </a:lnTo>
                  <a:cubicBezTo>
                    <a:pt x="1196" y="11408"/>
                    <a:pt x="1092" y="11320"/>
                    <a:pt x="1062" y="11319"/>
                  </a:cubicBezTo>
                  <a:cubicBezTo>
                    <a:pt x="1039" y="11331"/>
                    <a:pt x="981" y="11450"/>
                    <a:pt x="959" y="11539"/>
                  </a:cubicBezTo>
                  <a:cubicBezTo>
                    <a:pt x="975" y="11548"/>
                    <a:pt x="996" y="11559"/>
                    <a:pt x="1011" y="11566"/>
                  </a:cubicBezTo>
                  <a:cubicBezTo>
                    <a:pt x="1082" y="11602"/>
                    <a:pt x="1180" y="11651"/>
                    <a:pt x="1165" y="11778"/>
                  </a:cubicBezTo>
                  <a:cubicBezTo>
                    <a:pt x="1154" y="11868"/>
                    <a:pt x="1102" y="11939"/>
                    <a:pt x="1046" y="12015"/>
                  </a:cubicBezTo>
                  <a:cubicBezTo>
                    <a:pt x="1018" y="12053"/>
                    <a:pt x="970" y="12118"/>
                    <a:pt x="966" y="12144"/>
                  </a:cubicBezTo>
                  <a:lnTo>
                    <a:pt x="964" y="12168"/>
                  </a:lnTo>
                  <a:cubicBezTo>
                    <a:pt x="967" y="12163"/>
                    <a:pt x="983" y="12192"/>
                    <a:pt x="1046" y="12225"/>
                  </a:cubicBezTo>
                  <a:lnTo>
                    <a:pt x="1075" y="12252"/>
                  </a:lnTo>
                  <a:cubicBezTo>
                    <a:pt x="1104" y="12298"/>
                    <a:pt x="1249" y="12533"/>
                    <a:pt x="1191" y="12716"/>
                  </a:cubicBezTo>
                  <a:cubicBezTo>
                    <a:pt x="1154" y="12830"/>
                    <a:pt x="1064" y="12877"/>
                    <a:pt x="900" y="12868"/>
                  </a:cubicBezTo>
                  <a:cubicBezTo>
                    <a:pt x="818" y="12861"/>
                    <a:pt x="783" y="12742"/>
                    <a:pt x="754" y="12646"/>
                  </a:cubicBezTo>
                  <a:cubicBezTo>
                    <a:pt x="744" y="12613"/>
                    <a:pt x="728" y="12557"/>
                    <a:pt x="718" y="12543"/>
                  </a:cubicBezTo>
                  <a:cubicBezTo>
                    <a:pt x="716" y="12552"/>
                    <a:pt x="685" y="12565"/>
                    <a:pt x="659" y="12577"/>
                  </a:cubicBezTo>
                  <a:cubicBezTo>
                    <a:pt x="621" y="12593"/>
                    <a:pt x="580" y="12610"/>
                    <a:pt x="543" y="12610"/>
                  </a:cubicBezTo>
                  <a:cubicBezTo>
                    <a:pt x="496" y="12610"/>
                    <a:pt x="468" y="12582"/>
                    <a:pt x="452" y="12559"/>
                  </a:cubicBezTo>
                  <a:cubicBezTo>
                    <a:pt x="372" y="12437"/>
                    <a:pt x="427" y="12245"/>
                    <a:pt x="479" y="12060"/>
                  </a:cubicBezTo>
                  <a:cubicBezTo>
                    <a:pt x="504" y="11972"/>
                    <a:pt x="536" y="11862"/>
                    <a:pt x="532" y="11815"/>
                  </a:cubicBezTo>
                  <a:cubicBezTo>
                    <a:pt x="523" y="11679"/>
                    <a:pt x="491" y="11543"/>
                    <a:pt x="471" y="11519"/>
                  </a:cubicBezTo>
                  <a:cubicBezTo>
                    <a:pt x="420" y="11527"/>
                    <a:pt x="343" y="11643"/>
                    <a:pt x="278" y="11842"/>
                  </a:cubicBezTo>
                  <a:cubicBezTo>
                    <a:pt x="130" y="12297"/>
                    <a:pt x="101" y="12985"/>
                    <a:pt x="221" y="13180"/>
                  </a:cubicBezTo>
                  <a:cubicBezTo>
                    <a:pt x="237" y="13169"/>
                    <a:pt x="277" y="13153"/>
                    <a:pt x="312" y="13139"/>
                  </a:cubicBezTo>
                  <a:cubicBezTo>
                    <a:pt x="385" y="13110"/>
                    <a:pt x="461" y="13086"/>
                    <a:pt x="513" y="13119"/>
                  </a:cubicBezTo>
                  <a:cubicBezTo>
                    <a:pt x="574" y="13159"/>
                    <a:pt x="610" y="13257"/>
                    <a:pt x="644" y="13353"/>
                  </a:cubicBezTo>
                  <a:cubicBezTo>
                    <a:pt x="661" y="13401"/>
                    <a:pt x="691" y="13481"/>
                    <a:pt x="707" y="13495"/>
                  </a:cubicBezTo>
                  <a:cubicBezTo>
                    <a:pt x="709" y="13495"/>
                    <a:pt x="710" y="13495"/>
                    <a:pt x="712" y="13495"/>
                  </a:cubicBezTo>
                  <a:cubicBezTo>
                    <a:pt x="775" y="13495"/>
                    <a:pt x="850" y="13451"/>
                    <a:pt x="922" y="13408"/>
                  </a:cubicBezTo>
                  <a:cubicBezTo>
                    <a:pt x="1041" y="13339"/>
                    <a:pt x="1169" y="13273"/>
                    <a:pt x="1255" y="13323"/>
                  </a:cubicBezTo>
                  <a:cubicBezTo>
                    <a:pt x="1328" y="13366"/>
                    <a:pt x="1391" y="13543"/>
                    <a:pt x="1430" y="13674"/>
                  </a:cubicBezTo>
                  <a:lnTo>
                    <a:pt x="1638" y="13731"/>
                  </a:lnTo>
                  <a:lnTo>
                    <a:pt x="1722" y="13769"/>
                  </a:lnTo>
                  <a:lnTo>
                    <a:pt x="1860" y="13881"/>
                  </a:lnTo>
                  <a:lnTo>
                    <a:pt x="1956" y="13924"/>
                  </a:lnTo>
                  <a:lnTo>
                    <a:pt x="2036" y="14293"/>
                  </a:lnTo>
                  <a:lnTo>
                    <a:pt x="2247" y="14584"/>
                  </a:lnTo>
                  <a:lnTo>
                    <a:pt x="2477" y="14552"/>
                  </a:lnTo>
                  <a:lnTo>
                    <a:pt x="2716" y="14676"/>
                  </a:lnTo>
                  <a:lnTo>
                    <a:pt x="2872" y="15039"/>
                  </a:lnTo>
                  <a:lnTo>
                    <a:pt x="3154" y="15393"/>
                  </a:lnTo>
                  <a:lnTo>
                    <a:pt x="3286" y="16163"/>
                  </a:lnTo>
                  <a:lnTo>
                    <a:pt x="3139" y="17966"/>
                  </a:lnTo>
                  <a:lnTo>
                    <a:pt x="3211" y="18116"/>
                  </a:lnTo>
                  <a:lnTo>
                    <a:pt x="3589" y="18346"/>
                  </a:lnTo>
                  <a:lnTo>
                    <a:pt x="3860" y="18583"/>
                  </a:lnTo>
                  <a:lnTo>
                    <a:pt x="3996" y="18628"/>
                  </a:lnTo>
                  <a:lnTo>
                    <a:pt x="4254" y="18856"/>
                  </a:lnTo>
                  <a:lnTo>
                    <a:pt x="4484" y="18888"/>
                  </a:lnTo>
                  <a:lnTo>
                    <a:pt x="4991" y="18819"/>
                  </a:lnTo>
                  <a:lnTo>
                    <a:pt x="5220" y="18755"/>
                  </a:lnTo>
                  <a:lnTo>
                    <a:pt x="5519" y="18543"/>
                  </a:lnTo>
                  <a:lnTo>
                    <a:pt x="5796" y="18550"/>
                  </a:lnTo>
                  <a:lnTo>
                    <a:pt x="6032" y="18682"/>
                  </a:lnTo>
                  <a:lnTo>
                    <a:pt x="6497" y="18728"/>
                  </a:lnTo>
                  <a:lnTo>
                    <a:pt x="6760" y="18927"/>
                  </a:lnTo>
                  <a:lnTo>
                    <a:pt x="7028" y="19010"/>
                  </a:lnTo>
                  <a:lnTo>
                    <a:pt x="7323" y="19308"/>
                  </a:lnTo>
                  <a:lnTo>
                    <a:pt x="7367" y="19605"/>
                  </a:lnTo>
                  <a:lnTo>
                    <a:pt x="7840" y="19574"/>
                  </a:lnTo>
                  <a:lnTo>
                    <a:pt x="8077" y="19706"/>
                  </a:lnTo>
                  <a:cubicBezTo>
                    <a:pt x="8422" y="19547"/>
                    <a:pt x="8680" y="19471"/>
                    <a:pt x="8864" y="19471"/>
                  </a:cubicBezTo>
                  <a:cubicBezTo>
                    <a:pt x="9117" y="19471"/>
                    <a:pt x="9212" y="19614"/>
                    <a:pt x="9296" y="19740"/>
                  </a:cubicBezTo>
                  <a:cubicBezTo>
                    <a:pt x="9373" y="19856"/>
                    <a:pt x="9439" y="19955"/>
                    <a:pt x="9648" y="19955"/>
                  </a:cubicBezTo>
                  <a:cubicBezTo>
                    <a:pt x="9719" y="19955"/>
                    <a:pt x="9803" y="19943"/>
                    <a:pt x="9898" y="19920"/>
                  </a:cubicBezTo>
                  <a:lnTo>
                    <a:pt x="10391" y="19750"/>
                  </a:lnTo>
                  <a:lnTo>
                    <a:pt x="10923" y="19679"/>
                  </a:lnTo>
                  <a:lnTo>
                    <a:pt x="11729" y="19712"/>
                  </a:lnTo>
                  <a:lnTo>
                    <a:pt x="11989" y="19495"/>
                  </a:lnTo>
                  <a:lnTo>
                    <a:pt x="12210" y="19610"/>
                  </a:lnTo>
                  <a:lnTo>
                    <a:pt x="12815" y="19649"/>
                  </a:lnTo>
                  <a:lnTo>
                    <a:pt x="13079" y="19782"/>
                  </a:lnTo>
                  <a:lnTo>
                    <a:pt x="13320" y="19813"/>
                  </a:lnTo>
                  <a:cubicBezTo>
                    <a:pt x="13320" y="19813"/>
                    <a:pt x="13598" y="19603"/>
                    <a:pt x="13598" y="19603"/>
                  </a:cubicBezTo>
                  <a:close/>
                  <a:moveTo>
                    <a:pt x="19497" y="21600"/>
                  </a:moveTo>
                  <a:lnTo>
                    <a:pt x="16125" y="20636"/>
                  </a:lnTo>
                  <a:lnTo>
                    <a:pt x="13619" y="19820"/>
                  </a:lnTo>
                  <a:lnTo>
                    <a:pt x="13351" y="20022"/>
                  </a:lnTo>
                  <a:lnTo>
                    <a:pt x="13037" y="19979"/>
                  </a:lnTo>
                  <a:lnTo>
                    <a:pt x="12776" y="19847"/>
                  </a:lnTo>
                  <a:lnTo>
                    <a:pt x="12170" y="19807"/>
                  </a:lnTo>
                  <a:lnTo>
                    <a:pt x="12004" y="19721"/>
                  </a:lnTo>
                  <a:lnTo>
                    <a:pt x="11767" y="19918"/>
                  </a:lnTo>
                  <a:lnTo>
                    <a:pt x="10928" y="19883"/>
                  </a:lnTo>
                  <a:lnTo>
                    <a:pt x="10415" y="19951"/>
                  </a:lnTo>
                  <a:lnTo>
                    <a:pt x="9929" y="20120"/>
                  </a:lnTo>
                  <a:cubicBezTo>
                    <a:pt x="9444" y="20239"/>
                    <a:pt x="9301" y="20049"/>
                    <a:pt x="9187" y="19879"/>
                  </a:cubicBezTo>
                  <a:cubicBezTo>
                    <a:pt x="9112" y="19765"/>
                    <a:pt x="9052" y="19675"/>
                    <a:pt x="8864" y="19675"/>
                  </a:cubicBezTo>
                  <a:cubicBezTo>
                    <a:pt x="8691" y="19675"/>
                    <a:pt x="8441" y="19752"/>
                    <a:pt x="8098" y="19912"/>
                  </a:cubicBezTo>
                  <a:lnTo>
                    <a:pt x="8073" y="19924"/>
                  </a:lnTo>
                  <a:lnTo>
                    <a:pt x="7814" y="19780"/>
                  </a:lnTo>
                  <a:lnTo>
                    <a:pt x="7247" y="19818"/>
                  </a:lnTo>
                  <a:lnTo>
                    <a:pt x="7190" y="19427"/>
                  </a:lnTo>
                  <a:lnTo>
                    <a:pt x="6954" y="19189"/>
                  </a:lnTo>
                  <a:lnTo>
                    <a:pt x="6699" y="19114"/>
                  </a:lnTo>
                  <a:lnTo>
                    <a:pt x="6441" y="18919"/>
                  </a:lnTo>
                  <a:lnTo>
                    <a:pt x="5988" y="18878"/>
                  </a:lnTo>
                  <a:lnTo>
                    <a:pt x="5754" y="18748"/>
                  </a:lnTo>
                  <a:lnTo>
                    <a:pt x="5538" y="18748"/>
                  </a:lnTo>
                  <a:lnTo>
                    <a:pt x="5260" y="18952"/>
                  </a:lnTo>
                  <a:lnTo>
                    <a:pt x="5013" y="19021"/>
                  </a:lnTo>
                  <a:lnTo>
                    <a:pt x="4484" y="19091"/>
                  </a:lnTo>
                  <a:lnTo>
                    <a:pt x="4189" y="19041"/>
                  </a:lnTo>
                  <a:lnTo>
                    <a:pt x="3928" y="18811"/>
                  </a:lnTo>
                  <a:lnTo>
                    <a:pt x="3793" y="18766"/>
                  </a:lnTo>
                  <a:lnTo>
                    <a:pt x="3519" y="18526"/>
                  </a:lnTo>
                  <a:lnTo>
                    <a:pt x="3112" y="18280"/>
                  </a:lnTo>
                  <a:lnTo>
                    <a:pt x="2986" y="18017"/>
                  </a:lnTo>
                  <a:lnTo>
                    <a:pt x="3136" y="16176"/>
                  </a:lnTo>
                  <a:lnTo>
                    <a:pt x="3021" y="15502"/>
                  </a:lnTo>
                  <a:lnTo>
                    <a:pt x="2750" y="15157"/>
                  </a:lnTo>
                  <a:lnTo>
                    <a:pt x="2616" y="14843"/>
                  </a:lnTo>
                  <a:lnTo>
                    <a:pt x="2457" y="14761"/>
                  </a:lnTo>
                  <a:lnTo>
                    <a:pt x="2192" y="14797"/>
                  </a:lnTo>
                  <a:lnTo>
                    <a:pt x="1901" y="14376"/>
                  </a:lnTo>
                  <a:lnTo>
                    <a:pt x="1836" y="14083"/>
                  </a:lnTo>
                  <a:lnTo>
                    <a:pt x="1799" y="14065"/>
                  </a:lnTo>
                  <a:lnTo>
                    <a:pt x="1660" y="13953"/>
                  </a:lnTo>
                  <a:lnTo>
                    <a:pt x="1600" y="13929"/>
                  </a:lnTo>
                  <a:lnTo>
                    <a:pt x="1321" y="13852"/>
                  </a:lnTo>
                  <a:lnTo>
                    <a:pt x="1306" y="13799"/>
                  </a:lnTo>
                  <a:cubicBezTo>
                    <a:pt x="1271" y="13670"/>
                    <a:pt x="1218" y="13532"/>
                    <a:pt x="1194" y="13510"/>
                  </a:cubicBezTo>
                  <a:cubicBezTo>
                    <a:pt x="1139" y="13507"/>
                    <a:pt x="1054" y="13553"/>
                    <a:pt x="980" y="13597"/>
                  </a:cubicBezTo>
                  <a:cubicBezTo>
                    <a:pt x="865" y="13665"/>
                    <a:pt x="740" y="13729"/>
                    <a:pt x="656" y="13687"/>
                  </a:cubicBezTo>
                  <a:cubicBezTo>
                    <a:pt x="587" y="13653"/>
                    <a:pt x="549" y="13547"/>
                    <a:pt x="512" y="13445"/>
                  </a:cubicBezTo>
                  <a:cubicBezTo>
                    <a:pt x="495" y="13398"/>
                    <a:pt x="466" y="13318"/>
                    <a:pt x="450" y="13304"/>
                  </a:cubicBezTo>
                  <a:cubicBezTo>
                    <a:pt x="427" y="13306"/>
                    <a:pt x="387" y="13322"/>
                    <a:pt x="352" y="13336"/>
                  </a:cubicBezTo>
                  <a:cubicBezTo>
                    <a:pt x="306" y="13354"/>
                    <a:pt x="257" y="13373"/>
                    <a:pt x="214" y="13373"/>
                  </a:cubicBezTo>
                  <a:cubicBezTo>
                    <a:pt x="158" y="13373"/>
                    <a:pt x="126" y="13340"/>
                    <a:pt x="109" y="13313"/>
                  </a:cubicBezTo>
                  <a:cubicBezTo>
                    <a:pt x="-64" y="13031"/>
                    <a:pt x="-15" y="12245"/>
                    <a:pt x="144" y="11758"/>
                  </a:cubicBezTo>
                  <a:cubicBezTo>
                    <a:pt x="236" y="11475"/>
                    <a:pt x="354" y="11324"/>
                    <a:pt x="486" y="11321"/>
                  </a:cubicBezTo>
                  <a:cubicBezTo>
                    <a:pt x="636" y="11321"/>
                    <a:pt x="671" y="11683"/>
                    <a:pt x="679" y="11794"/>
                  </a:cubicBezTo>
                  <a:cubicBezTo>
                    <a:pt x="687" y="11890"/>
                    <a:pt x="653" y="12009"/>
                    <a:pt x="617" y="12135"/>
                  </a:cubicBezTo>
                  <a:cubicBezTo>
                    <a:pt x="596" y="12207"/>
                    <a:pt x="557" y="12346"/>
                    <a:pt x="559" y="12403"/>
                  </a:cubicBezTo>
                  <a:cubicBezTo>
                    <a:pt x="575" y="12398"/>
                    <a:pt x="597" y="12389"/>
                    <a:pt x="615" y="12381"/>
                  </a:cubicBezTo>
                  <a:cubicBezTo>
                    <a:pt x="676" y="12355"/>
                    <a:pt x="741" y="12334"/>
                    <a:pt x="786" y="12363"/>
                  </a:cubicBezTo>
                  <a:cubicBezTo>
                    <a:pt x="841" y="12399"/>
                    <a:pt x="866" y="12485"/>
                    <a:pt x="891" y="12568"/>
                  </a:cubicBezTo>
                  <a:cubicBezTo>
                    <a:pt x="899" y="12597"/>
                    <a:pt x="913" y="12643"/>
                    <a:pt x="923" y="12664"/>
                  </a:cubicBezTo>
                  <a:cubicBezTo>
                    <a:pt x="1022" y="12671"/>
                    <a:pt x="1053" y="12643"/>
                    <a:pt x="1056" y="12633"/>
                  </a:cubicBezTo>
                  <a:cubicBezTo>
                    <a:pt x="1066" y="12600"/>
                    <a:pt x="1028" y="12493"/>
                    <a:pt x="976" y="12407"/>
                  </a:cubicBezTo>
                  <a:cubicBezTo>
                    <a:pt x="821" y="12317"/>
                    <a:pt x="814" y="12187"/>
                    <a:pt x="819" y="12133"/>
                  </a:cubicBezTo>
                  <a:cubicBezTo>
                    <a:pt x="822" y="12033"/>
                    <a:pt x="883" y="11949"/>
                    <a:pt x="943" y="11869"/>
                  </a:cubicBezTo>
                  <a:cubicBezTo>
                    <a:pt x="960" y="11844"/>
                    <a:pt x="986" y="11809"/>
                    <a:pt x="1003" y="11781"/>
                  </a:cubicBezTo>
                  <a:cubicBezTo>
                    <a:pt x="989" y="11773"/>
                    <a:pt x="972" y="11765"/>
                    <a:pt x="960" y="11759"/>
                  </a:cubicBezTo>
                  <a:cubicBezTo>
                    <a:pt x="889" y="11723"/>
                    <a:pt x="791" y="11674"/>
                    <a:pt x="806" y="11547"/>
                  </a:cubicBezTo>
                  <a:cubicBezTo>
                    <a:pt x="819" y="11435"/>
                    <a:pt x="917" y="11145"/>
                    <a:pt x="1041" y="11116"/>
                  </a:cubicBezTo>
                  <a:lnTo>
                    <a:pt x="1062" y="11114"/>
                  </a:lnTo>
                  <a:cubicBezTo>
                    <a:pt x="1137" y="11114"/>
                    <a:pt x="1243" y="11208"/>
                    <a:pt x="1316" y="11283"/>
                  </a:cubicBezTo>
                  <a:cubicBezTo>
                    <a:pt x="1298" y="11236"/>
                    <a:pt x="1272" y="11182"/>
                    <a:pt x="1250" y="11155"/>
                  </a:cubicBezTo>
                  <a:cubicBezTo>
                    <a:pt x="1171" y="11050"/>
                    <a:pt x="911" y="10957"/>
                    <a:pt x="774" y="10941"/>
                  </a:cubicBezTo>
                  <a:cubicBezTo>
                    <a:pt x="771" y="10942"/>
                    <a:pt x="752" y="10951"/>
                    <a:pt x="739" y="10956"/>
                  </a:cubicBezTo>
                  <a:cubicBezTo>
                    <a:pt x="690" y="10979"/>
                    <a:pt x="627" y="10996"/>
                    <a:pt x="587" y="10959"/>
                  </a:cubicBezTo>
                  <a:cubicBezTo>
                    <a:pt x="563" y="10938"/>
                    <a:pt x="489" y="10873"/>
                    <a:pt x="478" y="10501"/>
                  </a:cubicBezTo>
                  <a:lnTo>
                    <a:pt x="477" y="10464"/>
                  </a:lnTo>
                  <a:cubicBezTo>
                    <a:pt x="464" y="10102"/>
                    <a:pt x="466" y="9712"/>
                    <a:pt x="640" y="9672"/>
                  </a:cubicBezTo>
                  <a:cubicBezTo>
                    <a:pt x="640" y="9672"/>
                    <a:pt x="641" y="9672"/>
                    <a:pt x="642" y="9672"/>
                  </a:cubicBezTo>
                  <a:cubicBezTo>
                    <a:pt x="749" y="9672"/>
                    <a:pt x="777" y="9807"/>
                    <a:pt x="802" y="9927"/>
                  </a:cubicBezTo>
                  <a:cubicBezTo>
                    <a:pt x="811" y="9972"/>
                    <a:pt x="827" y="10046"/>
                    <a:pt x="838" y="10063"/>
                  </a:cubicBezTo>
                  <a:cubicBezTo>
                    <a:pt x="870" y="10054"/>
                    <a:pt x="951" y="9975"/>
                    <a:pt x="1011" y="9916"/>
                  </a:cubicBezTo>
                  <a:cubicBezTo>
                    <a:pt x="1071" y="9857"/>
                    <a:pt x="1128" y="9801"/>
                    <a:pt x="1180" y="9779"/>
                  </a:cubicBezTo>
                  <a:cubicBezTo>
                    <a:pt x="1220" y="9762"/>
                    <a:pt x="1280" y="9762"/>
                    <a:pt x="1355" y="9770"/>
                  </a:cubicBezTo>
                  <a:cubicBezTo>
                    <a:pt x="1350" y="9767"/>
                    <a:pt x="1345" y="9764"/>
                    <a:pt x="1341" y="9761"/>
                  </a:cubicBezTo>
                  <a:cubicBezTo>
                    <a:pt x="1265" y="9706"/>
                    <a:pt x="1252" y="9588"/>
                    <a:pt x="1241" y="9493"/>
                  </a:cubicBezTo>
                  <a:cubicBezTo>
                    <a:pt x="1236" y="9450"/>
                    <a:pt x="1229" y="9384"/>
                    <a:pt x="1216" y="9369"/>
                  </a:cubicBezTo>
                  <a:cubicBezTo>
                    <a:pt x="1203" y="9352"/>
                    <a:pt x="1187" y="9329"/>
                    <a:pt x="1168" y="9303"/>
                  </a:cubicBezTo>
                  <a:cubicBezTo>
                    <a:pt x="1145" y="9271"/>
                    <a:pt x="1093" y="9197"/>
                    <a:pt x="1057" y="9165"/>
                  </a:cubicBezTo>
                  <a:cubicBezTo>
                    <a:pt x="1056" y="9186"/>
                    <a:pt x="1055" y="9211"/>
                    <a:pt x="1054" y="9229"/>
                  </a:cubicBezTo>
                  <a:cubicBezTo>
                    <a:pt x="1049" y="9331"/>
                    <a:pt x="1044" y="9456"/>
                    <a:pt x="965" y="9492"/>
                  </a:cubicBezTo>
                  <a:lnTo>
                    <a:pt x="932" y="9499"/>
                  </a:lnTo>
                  <a:cubicBezTo>
                    <a:pt x="929" y="9499"/>
                    <a:pt x="665" y="9458"/>
                    <a:pt x="635" y="9321"/>
                  </a:cubicBezTo>
                  <a:cubicBezTo>
                    <a:pt x="614" y="9221"/>
                    <a:pt x="655" y="9113"/>
                    <a:pt x="694" y="9007"/>
                  </a:cubicBezTo>
                  <a:cubicBezTo>
                    <a:pt x="711" y="8965"/>
                    <a:pt x="728" y="8916"/>
                    <a:pt x="732" y="8892"/>
                  </a:cubicBezTo>
                  <a:cubicBezTo>
                    <a:pt x="774" y="8640"/>
                    <a:pt x="811" y="8114"/>
                    <a:pt x="805" y="7850"/>
                  </a:cubicBezTo>
                  <a:cubicBezTo>
                    <a:pt x="803" y="7748"/>
                    <a:pt x="780" y="7585"/>
                    <a:pt x="758" y="7428"/>
                  </a:cubicBezTo>
                  <a:cubicBezTo>
                    <a:pt x="733" y="7257"/>
                    <a:pt x="707" y="7079"/>
                    <a:pt x="706" y="6956"/>
                  </a:cubicBezTo>
                  <a:cubicBezTo>
                    <a:pt x="704" y="6741"/>
                    <a:pt x="740" y="6420"/>
                    <a:pt x="775" y="6108"/>
                  </a:cubicBezTo>
                  <a:cubicBezTo>
                    <a:pt x="801" y="5876"/>
                    <a:pt x="825" y="5656"/>
                    <a:pt x="831" y="5504"/>
                  </a:cubicBezTo>
                  <a:cubicBezTo>
                    <a:pt x="834" y="5426"/>
                    <a:pt x="818" y="5248"/>
                    <a:pt x="806" y="5148"/>
                  </a:cubicBezTo>
                  <a:cubicBezTo>
                    <a:pt x="768" y="4826"/>
                    <a:pt x="724" y="4565"/>
                    <a:pt x="687" y="4450"/>
                  </a:cubicBezTo>
                  <a:cubicBezTo>
                    <a:pt x="674" y="4406"/>
                    <a:pt x="636" y="4337"/>
                    <a:pt x="600" y="4271"/>
                  </a:cubicBezTo>
                  <a:cubicBezTo>
                    <a:pt x="554" y="4186"/>
                    <a:pt x="510" y="4105"/>
                    <a:pt x="490" y="4034"/>
                  </a:cubicBezTo>
                  <a:cubicBezTo>
                    <a:pt x="459" y="3937"/>
                    <a:pt x="439" y="3740"/>
                    <a:pt x="434" y="3661"/>
                  </a:cubicBezTo>
                  <a:cubicBezTo>
                    <a:pt x="426" y="3561"/>
                    <a:pt x="422" y="3364"/>
                    <a:pt x="434" y="3258"/>
                  </a:cubicBezTo>
                  <a:cubicBezTo>
                    <a:pt x="440" y="3207"/>
                    <a:pt x="456" y="3144"/>
                    <a:pt x="474" y="3078"/>
                  </a:cubicBezTo>
                  <a:cubicBezTo>
                    <a:pt x="489" y="3020"/>
                    <a:pt x="506" y="2955"/>
                    <a:pt x="508" y="2920"/>
                  </a:cubicBezTo>
                  <a:cubicBezTo>
                    <a:pt x="509" y="2899"/>
                    <a:pt x="503" y="2847"/>
                    <a:pt x="497" y="2801"/>
                  </a:cubicBezTo>
                  <a:cubicBezTo>
                    <a:pt x="485" y="2717"/>
                    <a:pt x="474" y="2630"/>
                    <a:pt x="486" y="2561"/>
                  </a:cubicBezTo>
                  <a:cubicBezTo>
                    <a:pt x="499" y="2480"/>
                    <a:pt x="548" y="2390"/>
                    <a:pt x="596" y="2303"/>
                  </a:cubicBezTo>
                  <a:cubicBezTo>
                    <a:pt x="624" y="2253"/>
                    <a:pt x="653" y="2200"/>
                    <a:pt x="663" y="2167"/>
                  </a:cubicBezTo>
                  <a:cubicBezTo>
                    <a:pt x="672" y="2140"/>
                    <a:pt x="679" y="2082"/>
                    <a:pt x="686" y="2030"/>
                  </a:cubicBezTo>
                  <a:cubicBezTo>
                    <a:pt x="698" y="1934"/>
                    <a:pt x="711" y="1836"/>
                    <a:pt x="744" y="1771"/>
                  </a:cubicBezTo>
                  <a:cubicBezTo>
                    <a:pt x="762" y="1738"/>
                    <a:pt x="786" y="1722"/>
                    <a:pt x="807" y="1707"/>
                  </a:cubicBezTo>
                  <a:cubicBezTo>
                    <a:pt x="808" y="1707"/>
                    <a:pt x="808" y="1707"/>
                    <a:pt x="808" y="1707"/>
                  </a:cubicBezTo>
                  <a:cubicBezTo>
                    <a:pt x="802" y="1673"/>
                    <a:pt x="781" y="1610"/>
                    <a:pt x="768" y="1569"/>
                  </a:cubicBezTo>
                  <a:cubicBezTo>
                    <a:pt x="726" y="1443"/>
                    <a:pt x="675" y="1287"/>
                    <a:pt x="760" y="1197"/>
                  </a:cubicBezTo>
                  <a:cubicBezTo>
                    <a:pt x="840" y="1116"/>
                    <a:pt x="957" y="1214"/>
                    <a:pt x="1080" y="1356"/>
                  </a:cubicBezTo>
                  <a:cubicBezTo>
                    <a:pt x="1096" y="1375"/>
                    <a:pt x="1111" y="1392"/>
                    <a:pt x="1122" y="1404"/>
                  </a:cubicBezTo>
                  <a:cubicBezTo>
                    <a:pt x="1207" y="1492"/>
                    <a:pt x="1314" y="1652"/>
                    <a:pt x="1418" y="1807"/>
                  </a:cubicBezTo>
                  <a:cubicBezTo>
                    <a:pt x="1486" y="1907"/>
                    <a:pt x="1550" y="2002"/>
                    <a:pt x="1599" y="2064"/>
                  </a:cubicBezTo>
                  <a:cubicBezTo>
                    <a:pt x="1665" y="2148"/>
                    <a:pt x="1795" y="2301"/>
                    <a:pt x="1863" y="2363"/>
                  </a:cubicBezTo>
                  <a:cubicBezTo>
                    <a:pt x="1888" y="2386"/>
                    <a:pt x="1926" y="2411"/>
                    <a:pt x="1966" y="2437"/>
                  </a:cubicBezTo>
                  <a:cubicBezTo>
                    <a:pt x="2032" y="2481"/>
                    <a:pt x="2102" y="2527"/>
                    <a:pt x="2144" y="2579"/>
                  </a:cubicBezTo>
                  <a:cubicBezTo>
                    <a:pt x="2181" y="2625"/>
                    <a:pt x="2212" y="2698"/>
                    <a:pt x="2246" y="2775"/>
                  </a:cubicBezTo>
                  <a:cubicBezTo>
                    <a:pt x="2271" y="2833"/>
                    <a:pt x="2299" y="2898"/>
                    <a:pt x="2319" y="2924"/>
                  </a:cubicBezTo>
                  <a:cubicBezTo>
                    <a:pt x="2388" y="3012"/>
                    <a:pt x="2570" y="3153"/>
                    <a:pt x="2671" y="3215"/>
                  </a:cubicBezTo>
                  <a:cubicBezTo>
                    <a:pt x="2724" y="3248"/>
                    <a:pt x="2816" y="3280"/>
                    <a:pt x="2904" y="3311"/>
                  </a:cubicBezTo>
                  <a:cubicBezTo>
                    <a:pt x="3006" y="3347"/>
                    <a:pt x="3102" y="3380"/>
                    <a:pt x="3167" y="3421"/>
                  </a:cubicBezTo>
                  <a:cubicBezTo>
                    <a:pt x="3210" y="3448"/>
                    <a:pt x="3259" y="3497"/>
                    <a:pt x="3312" y="3549"/>
                  </a:cubicBezTo>
                  <a:cubicBezTo>
                    <a:pt x="3357" y="3593"/>
                    <a:pt x="3408" y="3643"/>
                    <a:pt x="3439" y="3662"/>
                  </a:cubicBezTo>
                  <a:cubicBezTo>
                    <a:pt x="3492" y="3692"/>
                    <a:pt x="3587" y="3716"/>
                    <a:pt x="3680" y="3739"/>
                  </a:cubicBezTo>
                  <a:cubicBezTo>
                    <a:pt x="3788" y="3766"/>
                    <a:pt x="3891" y="3791"/>
                    <a:pt x="3961" y="3833"/>
                  </a:cubicBezTo>
                  <a:cubicBezTo>
                    <a:pt x="4007" y="3861"/>
                    <a:pt x="4055" y="3915"/>
                    <a:pt x="4107" y="3972"/>
                  </a:cubicBezTo>
                  <a:cubicBezTo>
                    <a:pt x="4155" y="4026"/>
                    <a:pt x="4214" y="4092"/>
                    <a:pt x="4247" y="4103"/>
                  </a:cubicBezTo>
                  <a:cubicBezTo>
                    <a:pt x="4251" y="4105"/>
                    <a:pt x="4262" y="4107"/>
                    <a:pt x="4282" y="4107"/>
                  </a:cubicBezTo>
                  <a:cubicBezTo>
                    <a:pt x="4344" y="4107"/>
                    <a:pt x="4435" y="4082"/>
                    <a:pt x="4484" y="4069"/>
                  </a:cubicBezTo>
                  <a:cubicBezTo>
                    <a:pt x="4502" y="4064"/>
                    <a:pt x="4533" y="4044"/>
                    <a:pt x="4558" y="4028"/>
                  </a:cubicBezTo>
                  <a:cubicBezTo>
                    <a:pt x="4636" y="3975"/>
                    <a:pt x="4723" y="3928"/>
                    <a:pt x="4785" y="3975"/>
                  </a:cubicBezTo>
                  <a:cubicBezTo>
                    <a:pt x="4864" y="4034"/>
                    <a:pt x="4878" y="4196"/>
                    <a:pt x="4890" y="4326"/>
                  </a:cubicBezTo>
                  <a:cubicBezTo>
                    <a:pt x="4892" y="4351"/>
                    <a:pt x="4894" y="4373"/>
                    <a:pt x="4897" y="4391"/>
                  </a:cubicBezTo>
                  <a:cubicBezTo>
                    <a:pt x="4903" y="4436"/>
                    <a:pt x="4900" y="4494"/>
                    <a:pt x="4897" y="4555"/>
                  </a:cubicBezTo>
                  <a:cubicBezTo>
                    <a:pt x="4895" y="4589"/>
                    <a:pt x="4892" y="4645"/>
                    <a:pt x="4894" y="4682"/>
                  </a:cubicBezTo>
                  <a:cubicBezTo>
                    <a:pt x="4912" y="4669"/>
                    <a:pt x="4935" y="4649"/>
                    <a:pt x="4952" y="4634"/>
                  </a:cubicBezTo>
                  <a:cubicBezTo>
                    <a:pt x="5002" y="4590"/>
                    <a:pt x="5055" y="4545"/>
                    <a:pt x="5108" y="4545"/>
                  </a:cubicBezTo>
                  <a:lnTo>
                    <a:pt x="5143" y="4552"/>
                  </a:lnTo>
                  <a:cubicBezTo>
                    <a:pt x="5208" y="4579"/>
                    <a:pt x="5238" y="4665"/>
                    <a:pt x="5257" y="4769"/>
                  </a:cubicBezTo>
                  <a:cubicBezTo>
                    <a:pt x="5289" y="4693"/>
                    <a:pt x="5437" y="4433"/>
                    <a:pt x="5566" y="4433"/>
                  </a:cubicBezTo>
                  <a:cubicBezTo>
                    <a:pt x="5591" y="4433"/>
                    <a:pt x="5615" y="4443"/>
                    <a:pt x="5635" y="4461"/>
                  </a:cubicBezTo>
                  <a:cubicBezTo>
                    <a:pt x="5724" y="4545"/>
                    <a:pt x="5669" y="4701"/>
                    <a:pt x="5628" y="4814"/>
                  </a:cubicBezTo>
                  <a:cubicBezTo>
                    <a:pt x="5616" y="4850"/>
                    <a:pt x="5595" y="4909"/>
                    <a:pt x="5593" y="4929"/>
                  </a:cubicBezTo>
                  <a:cubicBezTo>
                    <a:pt x="5592" y="5025"/>
                    <a:pt x="5602" y="5072"/>
                    <a:pt x="5613" y="5127"/>
                  </a:cubicBezTo>
                  <a:cubicBezTo>
                    <a:pt x="5627" y="5190"/>
                    <a:pt x="5642" y="5262"/>
                    <a:pt x="5639" y="5394"/>
                  </a:cubicBezTo>
                  <a:cubicBezTo>
                    <a:pt x="5636" y="5531"/>
                    <a:pt x="5581" y="5778"/>
                    <a:pt x="5528" y="5893"/>
                  </a:cubicBezTo>
                  <a:cubicBezTo>
                    <a:pt x="5495" y="5965"/>
                    <a:pt x="5429" y="6036"/>
                    <a:pt x="5366" y="6105"/>
                  </a:cubicBezTo>
                  <a:cubicBezTo>
                    <a:pt x="5320" y="6155"/>
                    <a:pt x="5272" y="6207"/>
                    <a:pt x="5252" y="6243"/>
                  </a:cubicBezTo>
                  <a:cubicBezTo>
                    <a:pt x="5244" y="6259"/>
                    <a:pt x="5232" y="6319"/>
                    <a:pt x="5224" y="6359"/>
                  </a:cubicBezTo>
                  <a:cubicBezTo>
                    <a:pt x="5198" y="6485"/>
                    <a:pt x="5169" y="6629"/>
                    <a:pt x="5076" y="6629"/>
                  </a:cubicBezTo>
                  <a:lnTo>
                    <a:pt x="5051" y="6625"/>
                  </a:lnTo>
                  <a:cubicBezTo>
                    <a:pt x="4934" y="6588"/>
                    <a:pt x="4966" y="6373"/>
                    <a:pt x="4987" y="6231"/>
                  </a:cubicBezTo>
                  <a:cubicBezTo>
                    <a:pt x="4990" y="6206"/>
                    <a:pt x="4994" y="6184"/>
                    <a:pt x="4995" y="6168"/>
                  </a:cubicBezTo>
                  <a:cubicBezTo>
                    <a:pt x="5001" y="6117"/>
                    <a:pt x="5021" y="6064"/>
                    <a:pt x="5044" y="6003"/>
                  </a:cubicBezTo>
                  <a:cubicBezTo>
                    <a:pt x="5047" y="5996"/>
                    <a:pt x="5050" y="5989"/>
                    <a:pt x="5052" y="5981"/>
                  </a:cubicBezTo>
                  <a:cubicBezTo>
                    <a:pt x="4990" y="6075"/>
                    <a:pt x="4912" y="6272"/>
                    <a:pt x="4873" y="6372"/>
                  </a:cubicBezTo>
                  <a:cubicBezTo>
                    <a:pt x="4818" y="6508"/>
                    <a:pt x="4772" y="6626"/>
                    <a:pt x="4726" y="6697"/>
                  </a:cubicBezTo>
                  <a:cubicBezTo>
                    <a:pt x="4687" y="6757"/>
                    <a:pt x="4618" y="6806"/>
                    <a:pt x="4551" y="6853"/>
                  </a:cubicBezTo>
                  <a:cubicBezTo>
                    <a:pt x="4518" y="6877"/>
                    <a:pt x="4486" y="6898"/>
                    <a:pt x="4466" y="6918"/>
                  </a:cubicBezTo>
                  <a:cubicBezTo>
                    <a:pt x="4334" y="7048"/>
                    <a:pt x="4090" y="7353"/>
                    <a:pt x="3982" y="7522"/>
                  </a:cubicBezTo>
                  <a:cubicBezTo>
                    <a:pt x="3972" y="7537"/>
                    <a:pt x="3960" y="7555"/>
                    <a:pt x="3946" y="7575"/>
                  </a:cubicBezTo>
                  <a:cubicBezTo>
                    <a:pt x="3914" y="7621"/>
                    <a:pt x="3829" y="7744"/>
                    <a:pt x="3827" y="7790"/>
                  </a:cubicBezTo>
                  <a:cubicBezTo>
                    <a:pt x="3839" y="7886"/>
                    <a:pt x="4048" y="8388"/>
                    <a:pt x="4109" y="8442"/>
                  </a:cubicBezTo>
                  <a:cubicBezTo>
                    <a:pt x="4137" y="8453"/>
                    <a:pt x="4204" y="8462"/>
                    <a:pt x="4273" y="8462"/>
                  </a:cubicBezTo>
                  <a:cubicBezTo>
                    <a:pt x="4429" y="8462"/>
                    <a:pt x="4517" y="8417"/>
                    <a:pt x="4529" y="8393"/>
                  </a:cubicBezTo>
                  <a:cubicBezTo>
                    <a:pt x="4525" y="8320"/>
                    <a:pt x="4504" y="8238"/>
                    <a:pt x="4491" y="8223"/>
                  </a:cubicBezTo>
                  <a:cubicBezTo>
                    <a:pt x="4492" y="8229"/>
                    <a:pt x="4458" y="8246"/>
                    <a:pt x="4433" y="8259"/>
                  </a:cubicBezTo>
                  <a:cubicBezTo>
                    <a:pt x="4354" y="8299"/>
                    <a:pt x="4266" y="8331"/>
                    <a:pt x="4211" y="8279"/>
                  </a:cubicBezTo>
                  <a:cubicBezTo>
                    <a:pt x="4112" y="8186"/>
                    <a:pt x="4109" y="7890"/>
                    <a:pt x="4134" y="7784"/>
                  </a:cubicBezTo>
                  <a:cubicBezTo>
                    <a:pt x="4196" y="7517"/>
                    <a:pt x="4505" y="7107"/>
                    <a:pt x="4704" y="7030"/>
                  </a:cubicBezTo>
                  <a:cubicBezTo>
                    <a:pt x="4756" y="7009"/>
                    <a:pt x="4832" y="7026"/>
                    <a:pt x="4905" y="7045"/>
                  </a:cubicBezTo>
                  <a:cubicBezTo>
                    <a:pt x="4968" y="7062"/>
                    <a:pt x="5041" y="7066"/>
                    <a:pt x="5047" y="7065"/>
                  </a:cubicBezTo>
                  <a:cubicBezTo>
                    <a:pt x="5077" y="7049"/>
                    <a:pt x="5130" y="6934"/>
                    <a:pt x="5162" y="6866"/>
                  </a:cubicBezTo>
                  <a:cubicBezTo>
                    <a:pt x="5191" y="6806"/>
                    <a:pt x="5217" y="6750"/>
                    <a:pt x="5244" y="6711"/>
                  </a:cubicBezTo>
                  <a:cubicBezTo>
                    <a:pt x="5276" y="6663"/>
                    <a:pt x="5316" y="6590"/>
                    <a:pt x="5361" y="6509"/>
                  </a:cubicBezTo>
                  <a:cubicBezTo>
                    <a:pt x="5524" y="6213"/>
                    <a:pt x="5714" y="5872"/>
                    <a:pt x="5905" y="5924"/>
                  </a:cubicBezTo>
                  <a:cubicBezTo>
                    <a:pt x="6041" y="5958"/>
                    <a:pt x="6086" y="6296"/>
                    <a:pt x="6089" y="6362"/>
                  </a:cubicBezTo>
                  <a:cubicBezTo>
                    <a:pt x="6091" y="6392"/>
                    <a:pt x="6103" y="6659"/>
                    <a:pt x="6058" y="6791"/>
                  </a:cubicBezTo>
                  <a:cubicBezTo>
                    <a:pt x="6020" y="6900"/>
                    <a:pt x="5891" y="7026"/>
                    <a:pt x="5810" y="7053"/>
                  </a:cubicBezTo>
                  <a:lnTo>
                    <a:pt x="5778" y="7058"/>
                  </a:lnTo>
                  <a:cubicBezTo>
                    <a:pt x="5735" y="7058"/>
                    <a:pt x="5688" y="7033"/>
                    <a:pt x="5642" y="7008"/>
                  </a:cubicBezTo>
                  <a:cubicBezTo>
                    <a:pt x="5633" y="7003"/>
                    <a:pt x="5623" y="6998"/>
                    <a:pt x="5614" y="6993"/>
                  </a:cubicBezTo>
                  <a:cubicBezTo>
                    <a:pt x="5628" y="7027"/>
                    <a:pt x="5641" y="7067"/>
                    <a:pt x="5643" y="7115"/>
                  </a:cubicBezTo>
                  <a:lnTo>
                    <a:pt x="5646" y="7169"/>
                  </a:lnTo>
                  <a:cubicBezTo>
                    <a:pt x="5654" y="7306"/>
                    <a:pt x="5664" y="7477"/>
                    <a:pt x="5584" y="7549"/>
                  </a:cubicBezTo>
                  <a:cubicBezTo>
                    <a:pt x="5533" y="7598"/>
                    <a:pt x="5451" y="7554"/>
                    <a:pt x="5383" y="7500"/>
                  </a:cubicBezTo>
                  <a:cubicBezTo>
                    <a:pt x="5370" y="7490"/>
                    <a:pt x="5352" y="7475"/>
                    <a:pt x="5337" y="7465"/>
                  </a:cubicBezTo>
                  <a:cubicBezTo>
                    <a:pt x="5326" y="7535"/>
                    <a:pt x="5326" y="7709"/>
                    <a:pt x="5342" y="7785"/>
                  </a:cubicBezTo>
                  <a:cubicBezTo>
                    <a:pt x="5358" y="7778"/>
                    <a:pt x="5380" y="7765"/>
                    <a:pt x="5394" y="7757"/>
                  </a:cubicBezTo>
                  <a:cubicBezTo>
                    <a:pt x="5457" y="7719"/>
                    <a:pt x="5526" y="7686"/>
                    <a:pt x="5577" y="7721"/>
                  </a:cubicBezTo>
                  <a:cubicBezTo>
                    <a:pt x="5675" y="7787"/>
                    <a:pt x="5748" y="8041"/>
                    <a:pt x="5742" y="8165"/>
                  </a:cubicBezTo>
                  <a:cubicBezTo>
                    <a:pt x="5722" y="8557"/>
                    <a:pt x="5694" y="9094"/>
                    <a:pt x="5474" y="9182"/>
                  </a:cubicBezTo>
                  <a:cubicBezTo>
                    <a:pt x="5377" y="9220"/>
                    <a:pt x="5228" y="9109"/>
                    <a:pt x="5160" y="9007"/>
                  </a:cubicBezTo>
                  <a:cubicBezTo>
                    <a:pt x="5128" y="8960"/>
                    <a:pt x="5111" y="8913"/>
                    <a:pt x="5107" y="8865"/>
                  </a:cubicBezTo>
                  <a:cubicBezTo>
                    <a:pt x="5102" y="8871"/>
                    <a:pt x="5097" y="8877"/>
                    <a:pt x="5093" y="8883"/>
                  </a:cubicBezTo>
                  <a:cubicBezTo>
                    <a:pt x="5043" y="8941"/>
                    <a:pt x="5005" y="8986"/>
                    <a:pt x="4990" y="8999"/>
                  </a:cubicBezTo>
                  <a:cubicBezTo>
                    <a:pt x="4942" y="9043"/>
                    <a:pt x="4859" y="9206"/>
                    <a:pt x="4847" y="9281"/>
                  </a:cubicBezTo>
                  <a:cubicBezTo>
                    <a:pt x="4844" y="9301"/>
                    <a:pt x="4843" y="9347"/>
                    <a:pt x="4843" y="9387"/>
                  </a:cubicBezTo>
                  <a:cubicBezTo>
                    <a:pt x="4842" y="9519"/>
                    <a:pt x="4840" y="9669"/>
                    <a:pt x="4759" y="9727"/>
                  </a:cubicBezTo>
                  <a:cubicBezTo>
                    <a:pt x="4652" y="9804"/>
                    <a:pt x="4572" y="9789"/>
                    <a:pt x="4530" y="9703"/>
                  </a:cubicBezTo>
                  <a:cubicBezTo>
                    <a:pt x="4476" y="9592"/>
                    <a:pt x="4527" y="9411"/>
                    <a:pt x="4533" y="9391"/>
                  </a:cubicBezTo>
                  <a:cubicBezTo>
                    <a:pt x="4551" y="9329"/>
                    <a:pt x="4589" y="9229"/>
                    <a:pt x="4621" y="9142"/>
                  </a:cubicBezTo>
                  <a:cubicBezTo>
                    <a:pt x="4636" y="9104"/>
                    <a:pt x="4650" y="9068"/>
                    <a:pt x="4660" y="9040"/>
                  </a:cubicBezTo>
                  <a:cubicBezTo>
                    <a:pt x="4707" y="8902"/>
                    <a:pt x="4719" y="8829"/>
                    <a:pt x="4722" y="8795"/>
                  </a:cubicBezTo>
                  <a:cubicBezTo>
                    <a:pt x="4608" y="8815"/>
                    <a:pt x="4401" y="9098"/>
                    <a:pt x="4316" y="9279"/>
                  </a:cubicBezTo>
                  <a:cubicBezTo>
                    <a:pt x="4257" y="9404"/>
                    <a:pt x="4152" y="9747"/>
                    <a:pt x="4125" y="9853"/>
                  </a:cubicBezTo>
                  <a:cubicBezTo>
                    <a:pt x="4125" y="9857"/>
                    <a:pt x="4127" y="9887"/>
                    <a:pt x="4127" y="9903"/>
                  </a:cubicBezTo>
                  <a:cubicBezTo>
                    <a:pt x="4129" y="9926"/>
                    <a:pt x="4130" y="9947"/>
                    <a:pt x="4129" y="9963"/>
                  </a:cubicBezTo>
                  <a:cubicBezTo>
                    <a:pt x="4128" y="9996"/>
                    <a:pt x="4122" y="10044"/>
                    <a:pt x="4116" y="10094"/>
                  </a:cubicBezTo>
                  <a:cubicBezTo>
                    <a:pt x="4110" y="10148"/>
                    <a:pt x="4101" y="10222"/>
                    <a:pt x="4104" y="10252"/>
                  </a:cubicBezTo>
                  <a:cubicBezTo>
                    <a:pt x="4107" y="10281"/>
                    <a:pt x="4122" y="10327"/>
                    <a:pt x="4138" y="10368"/>
                  </a:cubicBezTo>
                  <a:cubicBezTo>
                    <a:pt x="4139" y="10323"/>
                    <a:pt x="4146" y="10273"/>
                    <a:pt x="4171" y="10229"/>
                  </a:cubicBezTo>
                  <a:cubicBezTo>
                    <a:pt x="4235" y="10113"/>
                    <a:pt x="4424" y="9975"/>
                    <a:pt x="4526" y="10023"/>
                  </a:cubicBezTo>
                  <a:cubicBezTo>
                    <a:pt x="4600" y="10057"/>
                    <a:pt x="4626" y="10171"/>
                    <a:pt x="4651" y="10280"/>
                  </a:cubicBezTo>
                  <a:cubicBezTo>
                    <a:pt x="4661" y="10322"/>
                    <a:pt x="4677" y="10391"/>
                    <a:pt x="4689" y="10410"/>
                  </a:cubicBezTo>
                  <a:cubicBezTo>
                    <a:pt x="4689" y="10409"/>
                    <a:pt x="4698" y="10412"/>
                    <a:pt x="4716" y="10412"/>
                  </a:cubicBezTo>
                  <a:cubicBezTo>
                    <a:pt x="4764" y="10412"/>
                    <a:pt x="4834" y="10389"/>
                    <a:pt x="4872" y="10368"/>
                  </a:cubicBezTo>
                  <a:cubicBezTo>
                    <a:pt x="4891" y="10341"/>
                    <a:pt x="4947" y="10155"/>
                    <a:pt x="4981" y="10044"/>
                  </a:cubicBezTo>
                  <a:cubicBezTo>
                    <a:pt x="5032" y="9876"/>
                    <a:pt x="5062" y="9779"/>
                    <a:pt x="5095" y="9734"/>
                  </a:cubicBezTo>
                  <a:cubicBezTo>
                    <a:pt x="5111" y="9714"/>
                    <a:pt x="5128" y="9681"/>
                    <a:pt x="5147" y="9646"/>
                  </a:cubicBezTo>
                  <a:cubicBezTo>
                    <a:pt x="5182" y="9584"/>
                    <a:pt x="5217" y="9519"/>
                    <a:pt x="5255" y="9483"/>
                  </a:cubicBezTo>
                  <a:cubicBezTo>
                    <a:pt x="5326" y="9413"/>
                    <a:pt x="5447" y="9357"/>
                    <a:pt x="5564" y="9303"/>
                  </a:cubicBezTo>
                  <a:cubicBezTo>
                    <a:pt x="5641" y="9267"/>
                    <a:pt x="5714" y="9233"/>
                    <a:pt x="5759" y="9201"/>
                  </a:cubicBezTo>
                  <a:cubicBezTo>
                    <a:pt x="5827" y="9153"/>
                    <a:pt x="5950" y="8994"/>
                    <a:pt x="5971" y="8914"/>
                  </a:cubicBezTo>
                  <a:cubicBezTo>
                    <a:pt x="5986" y="8855"/>
                    <a:pt x="5962" y="8715"/>
                    <a:pt x="5943" y="8602"/>
                  </a:cubicBezTo>
                  <a:cubicBezTo>
                    <a:pt x="5913" y="8432"/>
                    <a:pt x="5885" y="8271"/>
                    <a:pt x="5923" y="8151"/>
                  </a:cubicBezTo>
                  <a:cubicBezTo>
                    <a:pt x="5945" y="8081"/>
                    <a:pt x="5996" y="8024"/>
                    <a:pt x="6049" y="7964"/>
                  </a:cubicBezTo>
                  <a:cubicBezTo>
                    <a:pt x="6079" y="7929"/>
                    <a:pt x="6136" y="7864"/>
                    <a:pt x="6142" y="7836"/>
                  </a:cubicBezTo>
                  <a:cubicBezTo>
                    <a:pt x="6137" y="7824"/>
                    <a:pt x="6098" y="7767"/>
                    <a:pt x="6074" y="7732"/>
                  </a:cubicBezTo>
                  <a:cubicBezTo>
                    <a:pt x="6015" y="7647"/>
                    <a:pt x="5954" y="7558"/>
                    <a:pt x="5968" y="7451"/>
                  </a:cubicBezTo>
                  <a:cubicBezTo>
                    <a:pt x="5982" y="7344"/>
                    <a:pt x="6061" y="7294"/>
                    <a:pt x="6137" y="7247"/>
                  </a:cubicBezTo>
                  <a:cubicBezTo>
                    <a:pt x="6166" y="7229"/>
                    <a:pt x="6213" y="7199"/>
                    <a:pt x="6223" y="7182"/>
                  </a:cubicBezTo>
                  <a:cubicBezTo>
                    <a:pt x="6223" y="7172"/>
                    <a:pt x="6212" y="7111"/>
                    <a:pt x="6206" y="7074"/>
                  </a:cubicBezTo>
                  <a:cubicBezTo>
                    <a:pt x="6192" y="6999"/>
                    <a:pt x="6178" y="6921"/>
                    <a:pt x="6194" y="6854"/>
                  </a:cubicBezTo>
                  <a:cubicBezTo>
                    <a:pt x="6229" y="6695"/>
                    <a:pt x="6374" y="6499"/>
                    <a:pt x="6512" y="6328"/>
                  </a:cubicBezTo>
                  <a:cubicBezTo>
                    <a:pt x="6534" y="6300"/>
                    <a:pt x="6565" y="6268"/>
                    <a:pt x="6600" y="6232"/>
                  </a:cubicBezTo>
                  <a:cubicBezTo>
                    <a:pt x="6656" y="6175"/>
                    <a:pt x="6750" y="6078"/>
                    <a:pt x="6765" y="6023"/>
                  </a:cubicBezTo>
                  <a:cubicBezTo>
                    <a:pt x="6779" y="5974"/>
                    <a:pt x="6765" y="5807"/>
                    <a:pt x="6740" y="5718"/>
                  </a:cubicBezTo>
                  <a:cubicBezTo>
                    <a:pt x="6732" y="5688"/>
                    <a:pt x="6705" y="5635"/>
                    <a:pt x="6681" y="5588"/>
                  </a:cubicBezTo>
                  <a:cubicBezTo>
                    <a:pt x="6642" y="5512"/>
                    <a:pt x="6601" y="5434"/>
                    <a:pt x="6589" y="5361"/>
                  </a:cubicBezTo>
                  <a:cubicBezTo>
                    <a:pt x="6569" y="5241"/>
                    <a:pt x="6591" y="5075"/>
                    <a:pt x="6612" y="4914"/>
                  </a:cubicBezTo>
                  <a:cubicBezTo>
                    <a:pt x="6626" y="4804"/>
                    <a:pt x="6641" y="4690"/>
                    <a:pt x="6637" y="4623"/>
                  </a:cubicBezTo>
                  <a:cubicBezTo>
                    <a:pt x="6636" y="4614"/>
                    <a:pt x="6632" y="4600"/>
                    <a:pt x="6629" y="4586"/>
                  </a:cubicBezTo>
                  <a:cubicBezTo>
                    <a:pt x="6620" y="4550"/>
                    <a:pt x="6611" y="4513"/>
                    <a:pt x="6612" y="4475"/>
                  </a:cubicBezTo>
                  <a:cubicBezTo>
                    <a:pt x="6614" y="4415"/>
                    <a:pt x="6634" y="4357"/>
                    <a:pt x="6655" y="4296"/>
                  </a:cubicBezTo>
                  <a:cubicBezTo>
                    <a:pt x="6667" y="4261"/>
                    <a:pt x="6687" y="4202"/>
                    <a:pt x="6687" y="4182"/>
                  </a:cubicBezTo>
                  <a:cubicBezTo>
                    <a:pt x="6686" y="4190"/>
                    <a:pt x="6661" y="4186"/>
                    <a:pt x="6645" y="4184"/>
                  </a:cubicBezTo>
                  <a:cubicBezTo>
                    <a:pt x="6590" y="4174"/>
                    <a:pt x="6508" y="4160"/>
                    <a:pt x="6470" y="4050"/>
                  </a:cubicBezTo>
                  <a:cubicBezTo>
                    <a:pt x="6455" y="4007"/>
                    <a:pt x="6449" y="3948"/>
                    <a:pt x="6442" y="3887"/>
                  </a:cubicBezTo>
                  <a:cubicBezTo>
                    <a:pt x="6437" y="3843"/>
                    <a:pt x="6428" y="3764"/>
                    <a:pt x="6417" y="3744"/>
                  </a:cubicBezTo>
                  <a:cubicBezTo>
                    <a:pt x="6418" y="3755"/>
                    <a:pt x="6386" y="3769"/>
                    <a:pt x="6362" y="3780"/>
                  </a:cubicBezTo>
                  <a:cubicBezTo>
                    <a:pt x="6324" y="3797"/>
                    <a:pt x="6284" y="3814"/>
                    <a:pt x="6247" y="3814"/>
                  </a:cubicBezTo>
                  <a:cubicBezTo>
                    <a:pt x="6206" y="3814"/>
                    <a:pt x="6180" y="3792"/>
                    <a:pt x="6165" y="3773"/>
                  </a:cubicBezTo>
                  <a:cubicBezTo>
                    <a:pt x="6091" y="3680"/>
                    <a:pt x="6101" y="3329"/>
                    <a:pt x="6103" y="3259"/>
                  </a:cubicBezTo>
                  <a:cubicBezTo>
                    <a:pt x="6111" y="3041"/>
                    <a:pt x="6142" y="2981"/>
                    <a:pt x="6171" y="2951"/>
                  </a:cubicBezTo>
                  <a:cubicBezTo>
                    <a:pt x="6182" y="2939"/>
                    <a:pt x="6205" y="2921"/>
                    <a:pt x="6239" y="2921"/>
                  </a:cubicBezTo>
                  <a:cubicBezTo>
                    <a:pt x="6288" y="2921"/>
                    <a:pt x="6343" y="2959"/>
                    <a:pt x="6386" y="2988"/>
                  </a:cubicBezTo>
                  <a:cubicBezTo>
                    <a:pt x="6397" y="2996"/>
                    <a:pt x="6408" y="3003"/>
                    <a:pt x="6416" y="3008"/>
                  </a:cubicBezTo>
                  <a:cubicBezTo>
                    <a:pt x="6452" y="3028"/>
                    <a:pt x="6489" y="3068"/>
                    <a:pt x="6529" y="3112"/>
                  </a:cubicBezTo>
                  <a:cubicBezTo>
                    <a:pt x="6560" y="3146"/>
                    <a:pt x="6619" y="3209"/>
                    <a:pt x="6640" y="3212"/>
                  </a:cubicBezTo>
                  <a:cubicBezTo>
                    <a:pt x="6649" y="3190"/>
                    <a:pt x="6668" y="3032"/>
                    <a:pt x="6661" y="2941"/>
                  </a:cubicBezTo>
                  <a:cubicBezTo>
                    <a:pt x="6658" y="2924"/>
                    <a:pt x="6628" y="2872"/>
                    <a:pt x="6611" y="2841"/>
                  </a:cubicBezTo>
                  <a:cubicBezTo>
                    <a:pt x="6560" y="2752"/>
                    <a:pt x="6484" y="2617"/>
                    <a:pt x="6559" y="2514"/>
                  </a:cubicBezTo>
                  <a:cubicBezTo>
                    <a:pt x="6578" y="2488"/>
                    <a:pt x="6603" y="2474"/>
                    <a:pt x="6630" y="2474"/>
                  </a:cubicBezTo>
                  <a:cubicBezTo>
                    <a:pt x="6684" y="2474"/>
                    <a:pt x="6731" y="2529"/>
                    <a:pt x="6781" y="2588"/>
                  </a:cubicBezTo>
                  <a:cubicBezTo>
                    <a:pt x="6795" y="2604"/>
                    <a:pt x="6814" y="2627"/>
                    <a:pt x="6830" y="2644"/>
                  </a:cubicBezTo>
                  <a:cubicBezTo>
                    <a:pt x="6833" y="2599"/>
                    <a:pt x="6834" y="2508"/>
                    <a:pt x="6834" y="2470"/>
                  </a:cubicBezTo>
                  <a:lnTo>
                    <a:pt x="6836" y="2409"/>
                  </a:lnTo>
                  <a:cubicBezTo>
                    <a:pt x="6837" y="2372"/>
                    <a:pt x="6830" y="2316"/>
                    <a:pt x="6824" y="2259"/>
                  </a:cubicBezTo>
                  <a:cubicBezTo>
                    <a:pt x="6816" y="2187"/>
                    <a:pt x="6809" y="2120"/>
                    <a:pt x="6810" y="2066"/>
                  </a:cubicBezTo>
                  <a:cubicBezTo>
                    <a:pt x="6812" y="2018"/>
                    <a:pt x="6825" y="1964"/>
                    <a:pt x="6840" y="1906"/>
                  </a:cubicBezTo>
                  <a:cubicBezTo>
                    <a:pt x="6850" y="1866"/>
                    <a:pt x="6869" y="1789"/>
                    <a:pt x="6866" y="1765"/>
                  </a:cubicBezTo>
                  <a:cubicBezTo>
                    <a:pt x="6856" y="1753"/>
                    <a:pt x="6793" y="1723"/>
                    <a:pt x="6760" y="1707"/>
                  </a:cubicBezTo>
                  <a:cubicBezTo>
                    <a:pt x="6716" y="1687"/>
                    <a:pt x="6674" y="1668"/>
                    <a:pt x="6644" y="1639"/>
                  </a:cubicBezTo>
                  <a:cubicBezTo>
                    <a:pt x="6564" y="1563"/>
                    <a:pt x="6444" y="1347"/>
                    <a:pt x="6416" y="1203"/>
                  </a:cubicBezTo>
                  <a:cubicBezTo>
                    <a:pt x="6409" y="1170"/>
                    <a:pt x="6412" y="1134"/>
                    <a:pt x="6414" y="1099"/>
                  </a:cubicBezTo>
                  <a:cubicBezTo>
                    <a:pt x="6415" y="1085"/>
                    <a:pt x="6416" y="1072"/>
                    <a:pt x="6415" y="1061"/>
                  </a:cubicBezTo>
                  <a:cubicBezTo>
                    <a:pt x="6410" y="1029"/>
                    <a:pt x="6382" y="962"/>
                    <a:pt x="6359" y="909"/>
                  </a:cubicBezTo>
                  <a:cubicBezTo>
                    <a:pt x="6331" y="842"/>
                    <a:pt x="6305" y="780"/>
                    <a:pt x="6293" y="724"/>
                  </a:cubicBezTo>
                  <a:cubicBezTo>
                    <a:pt x="6265" y="593"/>
                    <a:pt x="6238" y="415"/>
                    <a:pt x="6271" y="311"/>
                  </a:cubicBezTo>
                  <a:cubicBezTo>
                    <a:pt x="6302" y="210"/>
                    <a:pt x="6439" y="77"/>
                    <a:pt x="6497" y="25"/>
                  </a:cubicBezTo>
                  <a:lnTo>
                    <a:pt x="6525" y="0"/>
                  </a:lnTo>
                  <a:lnTo>
                    <a:pt x="10154" y="1354"/>
                  </a:lnTo>
                  <a:lnTo>
                    <a:pt x="14223" y="2763"/>
                  </a:lnTo>
                  <a:lnTo>
                    <a:pt x="18937" y="4276"/>
                  </a:lnTo>
                  <a:lnTo>
                    <a:pt x="21536" y="5017"/>
                  </a:lnTo>
                  <a:lnTo>
                    <a:pt x="21498" y="5320"/>
                  </a:lnTo>
                  <a:lnTo>
                    <a:pt x="19562" y="17841"/>
                  </a:lnTo>
                  <a:lnTo>
                    <a:pt x="19457" y="19001"/>
                  </a:lnTo>
                  <a:lnTo>
                    <a:pt x="19347" y="19307"/>
                  </a:lnTo>
                  <a:lnTo>
                    <a:pt x="19517" y="20012"/>
                  </a:lnTo>
                  <a:lnTo>
                    <a:pt x="19393" y="21114"/>
                  </a:lnTo>
                  <a:cubicBezTo>
                    <a:pt x="19393" y="21114"/>
                    <a:pt x="19497" y="21600"/>
                    <a:pt x="1949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 name="AutoShape 20"/>
            <p:cNvSpPr>
              <a:spLocks/>
            </p:cNvSpPr>
            <p:nvPr/>
          </p:nvSpPr>
          <p:spPr bwMode="auto">
            <a:xfrm>
              <a:off x="2085815" y="2389377"/>
              <a:ext cx="1306413" cy="1646369"/>
            </a:xfrm>
            <a:custGeom>
              <a:avLst/>
              <a:gdLst>
                <a:gd name="T0" fmla="*/ 653207 w 21600"/>
                <a:gd name="T1" fmla="*/ 823185 h 21600"/>
                <a:gd name="T2" fmla="*/ 653207 w 21600"/>
                <a:gd name="T3" fmla="*/ 823185 h 21600"/>
                <a:gd name="T4" fmla="*/ 653207 w 21600"/>
                <a:gd name="T5" fmla="*/ 823185 h 21600"/>
                <a:gd name="T6" fmla="*/ 653207 w 21600"/>
                <a:gd name="T7" fmla="*/ 8231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 y="19290"/>
                  </a:moveTo>
                  <a:lnTo>
                    <a:pt x="3529" y="19780"/>
                  </a:lnTo>
                  <a:lnTo>
                    <a:pt x="8748" y="20450"/>
                  </a:lnTo>
                  <a:lnTo>
                    <a:pt x="13847" y="21049"/>
                  </a:lnTo>
                  <a:lnTo>
                    <a:pt x="19126" y="21599"/>
                  </a:lnTo>
                  <a:lnTo>
                    <a:pt x="21599" y="6058"/>
                  </a:lnTo>
                  <a:lnTo>
                    <a:pt x="14298" y="5268"/>
                  </a:lnTo>
                  <a:lnTo>
                    <a:pt x="15023" y="1388"/>
                  </a:lnTo>
                  <a:lnTo>
                    <a:pt x="10799" y="885"/>
                  </a:lnTo>
                  <a:lnTo>
                    <a:pt x="5732" y="215"/>
                  </a:lnTo>
                  <a:lnTo>
                    <a:pt x="4344" y="0"/>
                  </a:lnTo>
                  <a:lnTo>
                    <a:pt x="16" y="19201"/>
                  </a:lnTo>
                  <a:lnTo>
                    <a:pt x="0" y="19277"/>
                  </a:lnTo>
                  <a:cubicBezTo>
                    <a:pt x="0" y="19277"/>
                    <a:pt x="89" y="19290"/>
                    <a:pt x="89" y="1929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81" name="AutoShape 21"/>
            <p:cNvSpPr>
              <a:spLocks/>
            </p:cNvSpPr>
            <p:nvPr/>
          </p:nvSpPr>
          <p:spPr bwMode="auto">
            <a:xfrm>
              <a:off x="2085815" y="2389377"/>
              <a:ext cx="1319112" cy="1659070"/>
            </a:xfrm>
            <a:custGeom>
              <a:avLst/>
              <a:gdLst>
                <a:gd name="T0" fmla="*/ 659556 w 21600"/>
                <a:gd name="T1" fmla="*/ 829535 h 21600"/>
                <a:gd name="T2" fmla="*/ 659556 w 21600"/>
                <a:gd name="T3" fmla="*/ 829535 h 21600"/>
                <a:gd name="T4" fmla="*/ 659556 w 21600"/>
                <a:gd name="T5" fmla="*/ 829535 h 21600"/>
                <a:gd name="T6" fmla="*/ 659556 w 21600"/>
                <a:gd name="T7" fmla="*/ 8295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 y="19158"/>
                  </a:moveTo>
                  <a:lnTo>
                    <a:pt x="207" y="19158"/>
                  </a:lnTo>
                  <a:lnTo>
                    <a:pt x="3614" y="19645"/>
                  </a:lnTo>
                  <a:lnTo>
                    <a:pt x="8783" y="20309"/>
                  </a:lnTo>
                  <a:lnTo>
                    <a:pt x="13832" y="20904"/>
                  </a:lnTo>
                  <a:lnTo>
                    <a:pt x="18973" y="21441"/>
                  </a:lnTo>
                  <a:lnTo>
                    <a:pt x="21401" y="6156"/>
                  </a:lnTo>
                  <a:lnTo>
                    <a:pt x="14166" y="5372"/>
                  </a:lnTo>
                  <a:lnTo>
                    <a:pt x="14884" y="1520"/>
                  </a:lnTo>
                  <a:lnTo>
                    <a:pt x="10787" y="1032"/>
                  </a:lnTo>
                  <a:lnTo>
                    <a:pt x="5766" y="366"/>
                  </a:lnTo>
                  <a:lnTo>
                    <a:pt x="4477" y="166"/>
                  </a:lnTo>
                  <a:cubicBezTo>
                    <a:pt x="4477" y="166"/>
                    <a:pt x="204" y="19158"/>
                    <a:pt x="204" y="19158"/>
                  </a:cubicBezTo>
                  <a:close/>
                  <a:moveTo>
                    <a:pt x="19127" y="21599"/>
                  </a:moveTo>
                  <a:lnTo>
                    <a:pt x="13808" y="21044"/>
                  </a:lnTo>
                  <a:lnTo>
                    <a:pt x="8756" y="20449"/>
                  </a:lnTo>
                  <a:lnTo>
                    <a:pt x="3584" y="19784"/>
                  </a:lnTo>
                  <a:lnTo>
                    <a:pt x="0" y="19272"/>
                  </a:lnTo>
                  <a:lnTo>
                    <a:pt x="31" y="19128"/>
                  </a:lnTo>
                  <a:lnTo>
                    <a:pt x="4334" y="0"/>
                  </a:lnTo>
                  <a:lnTo>
                    <a:pt x="5798" y="227"/>
                  </a:lnTo>
                  <a:lnTo>
                    <a:pt x="10815" y="892"/>
                  </a:lnTo>
                  <a:lnTo>
                    <a:pt x="15086" y="1401"/>
                  </a:lnTo>
                  <a:lnTo>
                    <a:pt x="14368" y="5251"/>
                  </a:lnTo>
                  <a:lnTo>
                    <a:pt x="21599" y="6035"/>
                  </a:lnTo>
                  <a:lnTo>
                    <a:pt x="21588" y="6105"/>
                  </a:lnTo>
                  <a:cubicBezTo>
                    <a:pt x="21588" y="6105"/>
                    <a:pt x="19127" y="21599"/>
                    <a:pt x="1912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AutoShape 22"/>
            <p:cNvSpPr>
              <a:spLocks/>
            </p:cNvSpPr>
            <p:nvPr/>
          </p:nvSpPr>
          <p:spPr bwMode="auto">
            <a:xfrm>
              <a:off x="1650873" y="3865870"/>
              <a:ext cx="1581030" cy="1851172"/>
            </a:xfrm>
            <a:custGeom>
              <a:avLst/>
              <a:gdLst>
                <a:gd name="T0" fmla="*/ 790515 w 21600"/>
                <a:gd name="T1" fmla="*/ 925586 h 21600"/>
                <a:gd name="T2" fmla="*/ 790515 w 21600"/>
                <a:gd name="T3" fmla="*/ 925586 h 21600"/>
                <a:gd name="T4" fmla="*/ 790515 w 21600"/>
                <a:gd name="T5" fmla="*/ 925586 h 21600"/>
                <a:gd name="T6" fmla="*/ 790515 w 21600"/>
                <a:gd name="T7" fmla="*/ 9255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4" y="14314"/>
                  </a:moveTo>
                  <a:lnTo>
                    <a:pt x="100" y="14762"/>
                  </a:lnTo>
                  <a:lnTo>
                    <a:pt x="0" y="14996"/>
                  </a:lnTo>
                  <a:lnTo>
                    <a:pt x="798" y="15401"/>
                  </a:lnTo>
                  <a:lnTo>
                    <a:pt x="7507" y="18702"/>
                  </a:lnTo>
                  <a:lnTo>
                    <a:pt x="11897" y="20811"/>
                  </a:lnTo>
                  <a:lnTo>
                    <a:pt x="17010" y="21429"/>
                  </a:lnTo>
                  <a:lnTo>
                    <a:pt x="18705" y="21599"/>
                  </a:lnTo>
                  <a:lnTo>
                    <a:pt x="18731" y="21494"/>
                  </a:lnTo>
                  <a:lnTo>
                    <a:pt x="21600" y="2065"/>
                  </a:lnTo>
                  <a:lnTo>
                    <a:pt x="17234" y="1576"/>
                  </a:lnTo>
                  <a:lnTo>
                    <a:pt x="13019" y="1042"/>
                  </a:lnTo>
                  <a:lnTo>
                    <a:pt x="8705" y="447"/>
                  </a:lnTo>
                  <a:lnTo>
                    <a:pt x="5787" y="0"/>
                  </a:lnTo>
                  <a:lnTo>
                    <a:pt x="5213" y="2704"/>
                  </a:lnTo>
                  <a:lnTo>
                    <a:pt x="4963" y="3024"/>
                  </a:lnTo>
                  <a:cubicBezTo>
                    <a:pt x="4963" y="3024"/>
                    <a:pt x="4764" y="3254"/>
                    <a:pt x="4664" y="3280"/>
                  </a:cubicBezTo>
                  <a:cubicBezTo>
                    <a:pt x="4597" y="3297"/>
                    <a:pt x="4441" y="3277"/>
                    <a:pt x="4389" y="3237"/>
                  </a:cubicBezTo>
                  <a:cubicBezTo>
                    <a:pt x="4331" y="3191"/>
                    <a:pt x="4330" y="3040"/>
                    <a:pt x="4290" y="2981"/>
                  </a:cubicBezTo>
                  <a:cubicBezTo>
                    <a:pt x="4248" y="2920"/>
                    <a:pt x="4142" y="2798"/>
                    <a:pt x="4066" y="2768"/>
                  </a:cubicBezTo>
                  <a:cubicBezTo>
                    <a:pt x="4003" y="2745"/>
                    <a:pt x="3856" y="2786"/>
                    <a:pt x="3791" y="2768"/>
                  </a:cubicBezTo>
                  <a:cubicBezTo>
                    <a:pt x="3718" y="2748"/>
                    <a:pt x="3615" y="2634"/>
                    <a:pt x="3541" y="2619"/>
                  </a:cubicBezTo>
                  <a:cubicBezTo>
                    <a:pt x="3468" y="2605"/>
                    <a:pt x="3313" y="2639"/>
                    <a:pt x="3242" y="2662"/>
                  </a:cubicBezTo>
                  <a:cubicBezTo>
                    <a:pt x="3159" y="2691"/>
                    <a:pt x="3000" y="2773"/>
                    <a:pt x="2943" y="2832"/>
                  </a:cubicBezTo>
                  <a:cubicBezTo>
                    <a:pt x="2889" y="2890"/>
                    <a:pt x="2814" y="3035"/>
                    <a:pt x="2819" y="3109"/>
                  </a:cubicBezTo>
                  <a:cubicBezTo>
                    <a:pt x="2825" y="3227"/>
                    <a:pt x="3008" y="3440"/>
                    <a:pt x="2993" y="3557"/>
                  </a:cubicBezTo>
                  <a:cubicBezTo>
                    <a:pt x="2985" y="3618"/>
                    <a:pt x="2843" y="3770"/>
                    <a:pt x="2843" y="3770"/>
                  </a:cubicBezTo>
                  <a:lnTo>
                    <a:pt x="2819" y="3983"/>
                  </a:lnTo>
                  <a:cubicBezTo>
                    <a:pt x="2819" y="3983"/>
                    <a:pt x="2880" y="4318"/>
                    <a:pt x="2868" y="4430"/>
                  </a:cubicBezTo>
                  <a:cubicBezTo>
                    <a:pt x="2860" y="4507"/>
                    <a:pt x="2768" y="4728"/>
                    <a:pt x="2768" y="4728"/>
                  </a:cubicBezTo>
                  <a:lnTo>
                    <a:pt x="2744" y="4963"/>
                  </a:lnTo>
                  <a:lnTo>
                    <a:pt x="2843" y="5410"/>
                  </a:lnTo>
                  <a:cubicBezTo>
                    <a:pt x="2843" y="5410"/>
                    <a:pt x="2864" y="5807"/>
                    <a:pt x="2793" y="5921"/>
                  </a:cubicBezTo>
                  <a:cubicBezTo>
                    <a:pt x="2752" y="5988"/>
                    <a:pt x="2560" y="6046"/>
                    <a:pt x="2519" y="6113"/>
                  </a:cubicBezTo>
                  <a:cubicBezTo>
                    <a:pt x="2452" y="6222"/>
                    <a:pt x="2469" y="6603"/>
                    <a:pt x="2469" y="6603"/>
                  </a:cubicBezTo>
                  <a:lnTo>
                    <a:pt x="2419" y="6816"/>
                  </a:lnTo>
                  <a:cubicBezTo>
                    <a:pt x="2419" y="6816"/>
                    <a:pt x="2403" y="6993"/>
                    <a:pt x="2419" y="7050"/>
                  </a:cubicBezTo>
                  <a:cubicBezTo>
                    <a:pt x="2457" y="7179"/>
                    <a:pt x="2718" y="7519"/>
                    <a:pt x="2718" y="7519"/>
                  </a:cubicBezTo>
                  <a:lnTo>
                    <a:pt x="2819" y="7817"/>
                  </a:lnTo>
                  <a:lnTo>
                    <a:pt x="2843" y="8030"/>
                  </a:lnTo>
                  <a:cubicBezTo>
                    <a:pt x="2843" y="8030"/>
                    <a:pt x="2938" y="8202"/>
                    <a:pt x="2943" y="8265"/>
                  </a:cubicBezTo>
                  <a:cubicBezTo>
                    <a:pt x="2948" y="8329"/>
                    <a:pt x="2893" y="8460"/>
                    <a:pt x="2918" y="8520"/>
                  </a:cubicBezTo>
                  <a:cubicBezTo>
                    <a:pt x="2978" y="8666"/>
                    <a:pt x="3417" y="8967"/>
                    <a:pt x="3417" y="8967"/>
                  </a:cubicBezTo>
                  <a:cubicBezTo>
                    <a:pt x="3417" y="8967"/>
                    <a:pt x="3597" y="9116"/>
                    <a:pt x="3592" y="9180"/>
                  </a:cubicBezTo>
                  <a:cubicBezTo>
                    <a:pt x="3586" y="9252"/>
                    <a:pt x="3436" y="9352"/>
                    <a:pt x="3367" y="9393"/>
                  </a:cubicBezTo>
                  <a:cubicBezTo>
                    <a:pt x="3164" y="9517"/>
                    <a:pt x="2667" y="9645"/>
                    <a:pt x="2494" y="9797"/>
                  </a:cubicBezTo>
                  <a:cubicBezTo>
                    <a:pt x="2446" y="9841"/>
                    <a:pt x="2416" y="9967"/>
                    <a:pt x="2369" y="10011"/>
                  </a:cubicBezTo>
                  <a:cubicBezTo>
                    <a:pt x="2320" y="10057"/>
                    <a:pt x="2164" y="10090"/>
                    <a:pt x="2121" y="10139"/>
                  </a:cubicBezTo>
                  <a:cubicBezTo>
                    <a:pt x="2046" y="10223"/>
                    <a:pt x="1995" y="10544"/>
                    <a:pt x="1995" y="10544"/>
                  </a:cubicBezTo>
                  <a:lnTo>
                    <a:pt x="1971" y="10970"/>
                  </a:lnTo>
                  <a:lnTo>
                    <a:pt x="1821" y="11183"/>
                  </a:lnTo>
                  <a:lnTo>
                    <a:pt x="1721" y="11481"/>
                  </a:lnTo>
                  <a:lnTo>
                    <a:pt x="1272" y="11950"/>
                  </a:lnTo>
                  <a:cubicBezTo>
                    <a:pt x="1272" y="11950"/>
                    <a:pt x="1052" y="12047"/>
                    <a:pt x="998" y="12099"/>
                  </a:cubicBezTo>
                  <a:cubicBezTo>
                    <a:pt x="950" y="12143"/>
                    <a:pt x="879" y="12253"/>
                    <a:pt x="873" y="12312"/>
                  </a:cubicBezTo>
                  <a:cubicBezTo>
                    <a:pt x="868" y="12379"/>
                    <a:pt x="973" y="12568"/>
                    <a:pt x="973" y="12568"/>
                  </a:cubicBezTo>
                  <a:lnTo>
                    <a:pt x="947" y="12781"/>
                  </a:lnTo>
                  <a:cubicBezTo>
                    <a:pt x="947" y="12781"/>
                    <a:pt x="831" y="12951"/>
                    <a:pt x="823" y="13014"/>
                  </a:cubicBezTo>
                  <a:cubicBezTo>
                    <a:pt x="816" y="13069"/>
                    <a:pt x="831" y="13187"/>
                    <a:pt x="873" y="13228"/>
                  </a:cubicBezTo>
                  <a:cubicBezTo>
                    <a:pt x="921" y="13275"/>
                    <a:pt x="1081" y="13287"/>
                    <a:pt x="1148" y="13313"/>
                  </a:cubicBezTo>
                  <a:cubicBezTo>
                    <a:pt x="1213" y="13340"/>
                    <a:pt x="1355" y="13390"/>
                    <a:pt x="1397" y="13441"/>
                  </a:cubicBezTo>
                  <a:cubicBezTo>
                    <a:pt x="1434" y="13485"/>
                    <a:pt x="1442" y="13600"/>
                    <a:pt x="1447" y="13654"/>
                  </a:cubicBezTo>
                  <a:cubicBezTo>
                    <a:pt x="1454" y="13745"/>
                    <a:pt x="1476" y="13937"/>
                    <a:pt x="1422" y="14017"/>
                  </a:cubicBezTo>
                  <a:cubicBezTo>
                    <a:pt x="1381" y="14076"/>
                    <a:pt x="1197" y="14110"/>
                    <a:pt x="1148" y="14165"/>
                  </a:cubicBezTo>
                  <a:cubicBezTo>
                    <a:pt x="1108" y="14210"/>
                    <a:pt x="1128" y="14349"/>
                    <a:pt x="1072" y="14378"/>
                  </a:cubicBezTo>
                  <a:cubicBezTo>
                    <a:pt x="1017" y="14406"/>
                    <a:pt x="823" y="14336"/>
                    <a:pt x="823" y="14336"/>
                  </a:cubicBezTo>
                  <a:lnTo>
                    <a:pt x="723" y="14271"/>
                  </a:lnTo>
                  <a:cubicBezTo>
                    <a:pt x="723" y="14271"/>
                    <a:pt x="543" y="14168"/>
                    <a:pt x="474" y="1431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83" name="AutoShape 23"/>
            <p:cNvSpPr>
              <a:spLocks/>
            </p:cNvSpPr>
            <p:nvPr/>
          </p:nvSpPr>
          <p:spPr bwMode="auto">
            <a:xfrm>
              <a:off x="1650873" y="3865870"/>
              <a:ext cx="1593729" cy="1863873"/>
            </a:xfrm>
            <a:custGeom>
              <a:avLst/>
              <a:gdLst>
                <a:gd name="T0" fmla="*/ 796865 w 21600"/>
                <a:gd name="T1" fmla="*/ 931937 h 21600"/>
                <a:gd name="T2" fmla="*/ 796865 w 21600"/>
                <a:gd name="T3" fmla="*/ 931937 h 21600"/>
                <a:gd name="T4" fmla="*/ 796865 w 21600"/>
                <a:gd name="T5" fmla="*/ 931937 h 21600"/>
                <a:gd name="T6" fmla="*/ 796865 w 21600"/>
                <a:gd name="T7" fmla="*/ 931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16" y="20686"/>
                  </a:moveTo>
                  <a:lnTo>
                    <a:pt x="16975" y="21298"/>
                  </a:lnTo>
                  <a:lnTo>
                    <a:pt x="18588" y="21461"/>
                  </a:lnTo>
                  <a:lnTo>
                    <a:pt x="18599" y="21412"/>
                  </a:lnTo>
                  <a:lnTo>
                    <a:pt x="21435" y="2179"/>
                  </a:lnTo>
                  <a:lnTo>
                    <a:pt x="17178" y="1701"/>
                  </a:lnTo>
                  <a:lnTo>
                    <a:pt x="12995" y="1171"/>
                  </a:lnTo>
                  <a:lnTo>
                    <a:pt x="8713" y="579"/>
                  </a:lnTo>
                  <a:lnTo>
                    <a:pt x="5890" y="146"/>
                  </a:lnTo>
                  <a:lnTo>
                    <a:pt x="5323" y="2795"/>
                  </a:lnTo>
                  <a:lnTo>
                    <a:pt x="5075" y="3112"/>
                  </a:lnTo>
                  <a:cubicBezTo>
                    <a:pt x="5023" y="3172"/>
                    <a:pt x="4852" y="3361"/>
                    <a:pt x="4738" y="3392"/>
                  </a:cubicBezTo>
                  <a:cubicBezTo>
                    <a:pt x="4655" y="3413"/>
                    <a:pt x="4474" y="3398"/>
                    <a:pt x="4395" y="3335"/>
                  </a:cubicBezTo>
                  <a:cubicBezTo>
                    <a:pt x="4344" y="3295"/>
                    <a:pt x="4327" y="3225"/>
                    <a:pt x="4310" y="3156"/>
                  </a:cubicBezTo>
                  <a:cubicBezTo>
                    <a:pt x="4303" y="3123"/>
                    <a:pt x="4293" y="3082"/>
                    <a:pt x="4282" y="3066"/>
                  </a:cubicBezTo>
                  <a:cubicBezTo>
                    <a:pt x="4234" y="2996"/>
                    <a:pt x="4140" y="2899"/>
                    <a:pt x="4093" y="2881"/>
                  </a:cubicBezTo>
                  <a:cubicBezTo>
                    <a:pt x="4092" y="2881"/>
                    <a:pt x="4037" y="2880"/>
                    <a:pt x="3988" y="2884"/>
                  </a:cubicBezTo>
                  <a:cubicBezTo>
                    <a:pt x="3924" y="2891"/>
                    <a:pt x="3868" y="2894"/>
                    <a:pt x="3828" y="2883"/>
                  </a:cubicBezTo>
                  <a:cubicBezTo>
                    <a:pt x="3779" y="2870"/>
                    <a:pt x="3733" y="2835"/>
                    <a:pt x="3684" y="2799"/>
                  </a:cubicBezTo>
                  <a:cubicBezTo>
                    <a:pt x="3653" y="2776"/>
                    <a:pt x="3607" y="2741"/>
                    <a:pt x="3587" y="2737"/>
                  </a:cubicBezTo>
                  <a:cubicBezTo>
                    <a:pt x="3583" y="2736"/>
                    <a:pt x="3575" y="2735"/>
                    <a:pt x="3561" y="2735"/>
                  </a:cubicBezTo>
                  <a:cubicBezTo>
                    <a:pt x="3493" y="2735"/>
                    <a:pt x="3385" y="2759"/>
                    <a:pt x="3333" y="2776"/>
                  </a:cubicBezTo>
                  <a:cubicBezTo>
                    <a:pt x="3252" y="2804"/>
                    <a:pt x="3110" y="2880"/>
                    <a:pt x="3066" y="2927"/>
                  </a:cubicBezTo>
                  <a:cubicBezTo>
                    <a:pt x="3020" y="2977"/>
                    <a:pt x="2957" y="3106"/>
                    <a:pt x="2960" y="3159"/>
                  </a:cubicBezTo>
                  <a:cubicBezTo>
                    <a:pt x="2962" y="3200"/>
                    <a:pt x="3002" y="3274"/>
                    <a:pt x="3037" y="3339"/>
                  </a:cubicBezTo>
                  <a:cubicBezTo>
                    <a:pt x="3091" y="3439"/>
                    <a:pt x="3142" y="3533"/>
                    <a:pt x="3132" y="3613"/>
                  </a:cubicBezTo>
                  <a:cubicBezTo>
                    <a:pt x="3124" y="3678"/>
                    <a:pt x="3033" y="3786"/>
                    <a:pt x="2982" y="3843"/>
                  </a:cubicBezTo>
                  <a:lnTo>
                    <a:pt x="2960" y="4027"/>
                  </a:lnTo>
                  <a:cubicBezTo>
                    <a:pt x="2971" y="4088"/>
                    <a:pt x="3020" y="4371"/>
                    <a:pt x="3009" y="4480"/>
                  </a:cubicBezTo>
                  <a:cubicBezTo>
                    <a:pt x="3000" y="4556"/>
                    <a:pt x="2927" y="4739"/>
                    <a:pt x="2909" y="4784"/>
                  </a:cubicBezTo>
                  <a:lnTo>
                    <a:pt x="2886" y="5000"/>
                  </a:lnTo>
                  <a:lnTo>
                    <a:pt x="2983" y="5435"/>
                  </a:lnTo>
                  <a:cubicBezTo>
                    <a:pt x="2988" y="5513"/>
                    <a:pt x="3002" y="5863"/>
                    <a:pt x="2926" y="5984"/>
                  </a:cubicBezTo>
                  <a:cubicBezTo>
                    <a:pt x="2897" y="6033"/>
                    <a:pt x="2832" y="6067"/>
                    <a:pt x="2764" y="6104"/>
                  </a:cubicBezTo>
                  <a:cubicBezTo>
                    <a:pt x="2724" y="6125"/>
                    <a:pt x="2665" y="6157"/>
                    <a:pt x="2654" y="6175"/>
                  </a:cubicBezTo>
                  <a:cubicBezTo>
                    <a:pt x="2615" y="6239"/>
                    <a:pt x="2607" y="6480"/>
                    <a:pt x="2613" y="6630"/>
                  </a:cubicBezTo>
                  <a:lnTo>
                    <a:pt x="2562" y="6857"/>
                  </a:lnTo>
                  <a:cubicBezTo>
                    <a:pt x="2557" y="6918"/>
                    <a:pt x="2552" y="7030"/>
                    <a:pt x="2561" y="7062"/>
                  </a:cubicBezTo>
                  <a:cubicBezTo>
                    <a:pt x="2590" y="7158"/>
                    <a:pt x="2778" y="7416"/>
                    <a:pt x="2848" y="7507"/>
                  </a:cubicBezTo>
                  <a:lnTo>
                    <a:pt x="2858" y="7525"/>
                  </a:lnTo>
                  <a:lnTo>
                    <a:pt x="2957" y="7821"/>
                  </a:lnTo>
                  <a:lnTo>
                    <a:pt x="2982" y="8034"/>
                  </a:lnTo>
                  <a:cubicBezTo>
                    <a:pt x="3007" y="8079"/>
                    <a:pt x="3078" y="8214"/>
                    <a:pt x="3083" y="8279"/>
                  </a:cubicBezTo>
                  <a:cubicBezTo>
                    <a:pt x="3086" y="8313"/>
                    <a:pt x="3077" y="8355"/>
                    <a:pt x="3067" y="8398"/>
                  </a:cubicBezTo>
                  <a:cubicBezTo>
                    <a:pt x="3059" y="8435"/>
                    <a:pt x="3046" y="8497"/>
                    <a:pt x="3054" y="8516"/>
                  </a:cubicBezTo>
                  <a:cubicBezTo>
                    <a:pt x="3093" y="8609"/>
                    <a:pt x="3364" y="8821"/>
                    <a:pt x="3526" y="8932"/>
                  </a:cubicBezTo>
                  <a:cubicBezTo>
                    <a:pt x="3606" y="8998"/>
                    <a:pt x="3733" y="9115"/>
                    <a:pt x="3727" y="9197"/>
                  </a:cubicBezTo>
                  <a:cubicBezTo>
                    <a:pt x="3719" y="9289"/>
                    <a:pt x="3584" y="9389"/>
                    <a:pt x="3473" y="9456"/>
                  </a:cubicBezTo>
                  <a:cubicBezTo>
                    <a:pt x="3382" y="9511"/>
                    <a:pt x="3244" y="9564"/>
                    <a:pt x="3098" y="9620"/>
                  </a:cubicBezTo>
                  <a:cubicBezTo>
                    <a:pt x="2914" y="9691"/>
                    <a:pt x="2707" y="9771"/>
                    <a:pt x="2617" y="9850"/>
                  </a:cubicBezTo>
                  <a:cubicBezTo>
                    <a:pt x="2603" y="9862"/>
                    <a:pt x="2584" y="9905"/>
                    <a:pt x="2570" y="9936"/>
                  </a:cubicBezTo>
                  <a:cubicBezTo>
                    <a:pt x="2548" y="9985"/>
                    <a:pt x="2527" y="10030"/>
                    <a:pt x="2494" y="10061"/>
                  </a:cubicBezTo>
                  <a:cubicBezTo>
                    <a:pt x="2462" y="10091"/>
                    <a:pt x="2409" y="10112"/>
                    <a:pt x="2354" y="10134"/>
                  </a:cubicBezTo>
                  <a:cubicBezTo>
                    <a:pt x="2320" y="10147"/>
                    <a:pt x="2264" y="10170"/>
                    <a:pt x="2253" y="10183"/>
                  </a:cubicBezTo>
                  <a:cubicBezTo>
                    <a:pt x="2210" y="10232"/>
                    <a:pt x="2162" y="10431"/>
                    <a:pt x="2142" y="10555"/>
                  </a:cubicBezTo>
                  <a:lnTo>
                    <a:pt x="2108" y="11003"/>
                  </a:lnTo>
                  <a:lnTo>
                    <a:pt x="1965" y="11208"/>
                  </a:lnTo>
                  <a:lnTo>
                    <a:pt x="1854" y="11518"/>
                  </a:lnTo>
                  <a:lnTo>
                    <a:pt x="1385" y="12000"/>
                  </a:lnTo>
                  <a:cubicBezTo>
                    <a:pt x="1300" y="12037"/>
                    <a:pt x="1166" y="12104"/>
                    <a:pt x="1135" y="12134"/>
                  </a:cubicBezTo>
                  <a:cubicBezTo>
                    <a:pt x="1094" y="12172"/>
                    <a:pt x="1033" y="12268"/>
                    <a:pt x="1030" y="12308"/>
                  </a:cubicBezTo>
                  <a:cubicBezTo>
                    <a:pt x="1027" y="12337"/>
                    <a:pt x="1076" y="12449"/>
                    <a:pt x="1122" y="12531"/>
                  </a:cubicBezTo>
                  <a:lnTo>
                    <a:pt x="1131" y="12547"/>
                  </a:lnTo>
                  <a:lnTo>
                    <a:pt x="1093" y="12801"/>
                  </a:lnTo>
                  <a:cubicBezTo>
                    <a:pt x="1042" y="12877"/>
                    <a:pt x="984" y="12979"/>
                    <a:pt x="980" y="13008"/>
                  </a:cubicBezTo>
                  <a:cubicBezTo>
                    <a:pt x="973" y="13059"/>
                    <a:pt x="991" y="13152"/>
                    <a:pt x="1012" y="13173"/>
                  </a:cubicBezTo>
                  <a:cubicBezTo>
                    <a:pt x="1027" y="13187"/>
                    <a:pt x="1103" y="13203"/>
                    <a:pt x="1144" y="13211"/>
                  </a:cubicBezTo>
                  <a:cubicBezTo>
                    <a:pt x="1188" y="13220"/>
                    <a:pt x="1229" y="13229"/>
                    <a:pt x="1260" y="13241"/>
                  </a:cubicBezTo>
                  <a:lnTo>
                    <a:pt x="1286" y="13252"/>
                  </a:lnTo>
                  <a:cubicBezTo>
                    <a:pt x="1393" y="13294"/>
                    <a:pt x="1492" y="13335"/>
                    <a:pt x="1536" y="13389"/>
                  </a:cubicBezTo>
                  <a:cubicBezTo>
                    <a:pt x="1580" y="13441"/>
                    <a:pt x="1591" y="13540"/>
                    <a:pt x="1598" y="13628"/>
                  </a:cubicBezTo>
                  <a:lnTo>
                    <a:pt x="1601" y="13659"/>
                  </a:lnTo>
                  <a:cubicBezTo>
                    <a:pt x="1613" y="13801"/>
                    <a:pt x="1619" y="13947"/>
                    <a:pt x="1564" y="14029"/>
                  </a:cubicBezTo>
                  <a:cubicBezTo>
                    <a:pt x="1531" y="14077"/>
                    <a:pt x="1460" y="14105"/>
                    <a:pt x="1391" y="14132"/>
                  </a:cubicBezTo>
                  <a:cubicBezTo>
                    <a:pt x="1355" y="14147"/>
                    <a:pt x="1300" y="14169"/>
                    <a:pt x="1287" y="14183"/>
                  </a:cubicBezTo>
                  <a:cubicBezTo>
                    <a:pt x="1281" y="14192"/>
                    <a:pt x="1276" y="14228"/>
                    <a:pt x="1272" y="14250"/>
                  </a:cubicBezTo>
                  <a:cubicBezTo>
                    <a:pt x="1263" y="14310"/>
                    <a:pt x="1253" y="14378"/>
                    <a:pt x="1192" y="14410"/>
                  </a:cubicBezTo>
                  <a:cubicBezTo>
                    <a:pt x="1171" y="14420"/>
                    <a:pt x="1147" y="14425"/>
                    <a:pt x="1116" y="14425"/>
                  </a:cubicBezTo>
                  <a:cubicBezTo>
                    <a:pt x="1028" y="14425"/>
                    <a:pt x="893" y="14377"/>
                    <a:pt x="878" y="14372"/>
                  </a:cubicBezTo>
                  <a:lnTo>
                    <a:pt x="763" y="14301"/>
                  </a:lnTo>
                  <a:cubicBezTo>
                    <a:pt x="755" y="14296"/>
                    <a:pt x="715" y="14277"/>
                    <a:pt x="682" y="14277"/>
                  </a:cubicBezTo>
                  <a:cubicBezTo>
                    <a:pt x="665" y="14277"/>
                    <a:pt x="645" y="14280"/>
                    <a:pt x="629" y="14316"/>
                  </a:cubicBezTo>
                  <a:lnTo>
                    <a:pt x="255" y="14766"/>
                  </a:lnTo>
                  <a:lnTo>
                    <a:pt x="180" y="14942"/>
                  </a:lnTo>
                  <a:lnTo>
                    <a:pt x="920" y="15318"/>
                  </a:lnTo>
                  <a:lnTo>
                    <a:pt x="7574" y="18597"/>
                  </a:lnTo>
                  <a:cubicBezTo>
                    <a:pt x="7574" y="18597"/>
                    <a:pt x="11916" y="20686"/>
                    <a:pt x="11916" y="20686"/>
                  </a:cubicBezTo>
                  <a:close/>
                  <a:moveTo>
                    <a:pt x="18705" y="21599"/>
                  </a:moveTo>
                  <a:lnTo>
                    <a:pt x="16956" y="21422"/>
                  </a:lnTo>
                  <a:lnTo>
                    <a:pt x="11856" y="20802"/>
                  </a:lnTo>
                  <a:lnTo>
                    <a:pt x="7502" y="18707"/>
                  </a:lnTo>
                  <a:lnTo>
                    <a:pt x="845" y="15427"/>
                  </a:lnTo>
                  <a:lnTo>
                    <a:pt x="0" y="14997"/>
                  </a:lnTo>
                  <a:lnTo>
                    <a:pt x="129" y="14701"/>
                  </a:lnTo>
                  <a:lnTo>
                    <a:pt x="501" y="14256"/>
                  </a:lnTo>
                  <a:cubicBezTo>
                    <a:pt x="528" y="14193"/>
                    <a:pt x="595" y="14152"/>
                    <a:pt x="682" y="14152"/>
                  </a:cubicBezTo>
                  <a:cubicBezTo>
                    <a:pt x="766" y="14152"/>
                    <a:pt x="840" y="14193"/>
                    <a:pt x="849" y="14198"/>
                  </a:cubicBezTo>
                  <a:lnTo>
                    <a:pt x="951" y="14264"/>
                  </a:lnTo>
                  <a:cubicBezTo>
                    <a:pt x="982" y="14273"/>
                    <a:pt x="1072" y="14299"/>
                    <a:pt x="1116" y="14299"/>
                  </a:cubicBezTo>
                  <a:cubicBezTo>
                    <a:pt x="1117" y="14297"/>
                    <a:pt x="1123" y="14257"/>
                    <a:pt x="1126" y="14234"/>
                  </a:cubicBezTo>
                  <a:cubicBezTo>
                    <a:pt x="1133" y="14186"/>
                    <a:pt x="1140" y="14140"/>
                    <a:pt x="1170" y="14106"/>
                  </a:cubicBezTo>
                  <a:cubicBezTo>
                    <a:pt x="1204" y="14068"/>
                    <a:pt x="1265" y="14044"/>
                    <a:pt x="1328" y="14019"/>
                  </a:cubicBezTo>
                  <a:cubicBezTo>
                    <a:pt x="1365" y="14004"/>
                    <a:pt x="1427" y="13979"/>
                    <a:pt x="1437" y="13965"/>
                  </a:cubicBezTo>
                  <a:cubicBezTo>
                    <a:pt x="1474" y="13911"/>
                    <a:pt x="1460" y="13740"/>
                    <a:pt x="1454" y="13668"/>
                  </a:cubicBezTo>
                  <a:lnTo>
                    <a:pt x="1452" y="13641"/>
                  </a:lnTo>
                  <a:cubicBezTo>
                    <a:pt x="1443" y="13539"/>
                    <a:pt x="1432" y="13481"/>
                    <a:pt x="1416" y="13462"/>
                  </a:cubicBezTo>
                  <a:cubicBezTo>
                    <a:pt x="1391" y="13431"/>
                    <a:pt x="1275" y="13386"/>
                    <a:pt x="1225" y="13366"/>
                  </a:cubicBezTo>
                  <a:lnTo>
                    <a:pt x="1197" y="13356"/>
                  </a:lnTo>
                  <a:cubicBezTo>
                    <a:pt x="1179" y="13348"/>
                    <a:pt x="1144" y="13341"/>
                    <a:pt x="1109" y="13334"/>
                  </a:cubicBezTo>
                  <a:cubicBezTo>
                    <a:pt x="1029" y="13317"/>
                    <a:pt x="946" y="13300"/>
                    <a:pt x="901" y="13255"/>
                  </a:cubicBezTo>
                  <a:cubicBezTo>
                    <a:pt x="838" y="13194"/>
                    <a:pt x="826" y="13053"/>
                    <a:pt x="834" y="12995"/>
                  </a:cubicBezTo>
                  <a:cubicBezTo>
                    <a:pt x="842" y="12930"/>
                    <a:pt x="923" y="12802"/>
                    <a:pt x="958" y="12750"/>
                  </a:cubicBezTo>
                  <a:lnTo>
                    <a:pt x="980" y="12569"/>
                  </a:lnTo>
                  <a:cubicBezTo>
                    <a:pt x="947" y="12508"/>
                    <a:pt x="877" y="12369"/>
                    <a:pt x="883" y="12299"/>
                  </a:cubicBezTo>
                  <a:cubicBezTo>
                    <a:pt x="890" y="12221"/>
                    <a:pt x="972" y="12099"/>
                    <a:pt x="1026" y="12049"/>
                  </a:cubicBezTo>
                  <a:cubicBezTo>
                    <a:pt x="1080" y="11998"/>
                    <a:pt x="1246" y="11920"/>
                    <a:pt x="1304" y="11894"/>
                  </a:cubicBezTo>
                  <a:lnTo>
                    <a:pt x="1731" y="11448"/>
                  </a:lnTo>
                  <a:lnTo>
                    <a:pt x="1833" y="11150"/>
                  </a:lnTo>
                  <a:lnTo>
                    <a:pt x="1972" y="10952"/>
                  </a:lnTo>
                  <a:lnTo>
                    <a:pt x="1995" y="10544"/>
                  </a:lnTo>
                  <a:cubicBezTo>
                    <a:pt x="2005" y="10483"/>
                    <a:pt x="2054" y="10199"/>
                    <a:pt x="2135" y="10107"/>
                  </a:cubicBezTo>
                  <a:cubicBezTo>
                    <a:pt x="2168" y="10069"/>
                    <a:pt x="2231" y="10044"/>
                    <a:pt x="2292" y="10020"/>
                  </a:cubicBezTo>
                  <a:cubicBezTo>
                    <a:pt x="2326" y="10006"/>
                    <a:pt x="2373" y="9988"/>
                    <a:pt x="2386" y="9976"/>
                  </a:cubicBezTo>
                  <a:cubicBezTo>
                    <a:pt x="2400" y="9963"/>
                    <a:pt x="2419" y="9921"/>
                    <a:pt x="2433" y="9890"/>
                  </a:cubicBezTo>
                  <a:cubicBezTo>
                    <a:pt x="2455" y="9840"/>
                    <a:pt x="2477" y="9793"/>
                    <a:pt x="2511" y="9762"/>
                  </a:cubicBezTo>
                  <a:cubicBezTo>
                    <a:pt x="2620" y="9666"/>
                    <a:pt x="2832" y="9584"/>
                    <a:pt x="3037" y="9506"/>
                  </a:cubicBezTo>
                  <a:cubicBezTo>
                    <a:pt x="3177" y="9452"/>
                    <a:pt x="3309" y="9401"/>
                    <a:pt x="3388" y="9353"/>
                  </a:cubicBezTo>
                  <a:cubicBezTo>
                    <a:pt x="3516" y="9275"/>
                    <a:pt x="3578" y="9209"/>
                    <a:pt x="3580" y="9188"/>
                  </a:cubicBezTo>
                  <a:cubicBezTo>
                    <a:pt x="3576" y="9167"/>
                    <a:pt x="3503" y="9089"/>
                    <a:pt x="3428" y="9027"/>
                  </a:cubicBezTo>
                  <a:cubicBezTo>
                    <a:pt x="3387" y="8999"/>
                    <a:pt x="2980" y="8715"/>
                    <a:pt x="2915" y="8558"/>
                  </a:cubicBezTo>
                  <a:cubicBezTo>
                    <a:pt x="2894" y="8507"/>
                    <a:pt x="2908" y="8440"/>
                    <a:pt x="2923" y="8375"/>
                  </a:cubicBezTo>
                  <a:cubicBezTo>
                    <a:pt x="2929" y="8343"/>
                    <a:pt x="2938" y="8306"/>
                    <a:pt x="2936" y="8288"/>
                  </a:cubicBezTo>
                  <a:cubicBezTo>
                    <a:pt x="2934" y="8256"/>
                    <a:pt x="2886" y="8154"/>
                    <a:pt x="2844" y="8078"/>
                  </a:cubicBezTo>
                  <a:lnTo>
                    <a:pt x="2837" y="8056"/>
                  </a:lnTo>
                  <a:lnTo>
                    <a:pt x="2813" y="7845"/>
                  </a:lnTo>
                  <a:lnTo>
                    <a:pt x="2719" y="7569"/>
                  </a:lnTo>
                  <a:cubicBezTo>
                    <a:pt x="2673" y="7508"/>
                    <a:pt x="2456" y="7220"/>
                    <a:pt x="2418" y="7092"/>
                  </a:cubicBezTo>
                  <a:cubicBezTo>
                    <a:pt x="2400" y="7029"/>
                    <a:pt x="2414" y="6870"/>
                    <a:pt x="2416" y="6839"/>
                  </a:cubicBezTo>
                  <a:lnTo>
                    <a:pt x="2467" y="6620"/>
                  </a:lnTo>
                  <a:cubicBezTo>
                    <a:pt x="2463" y="6569"/>
                    <a:pt x="2452" y="6234"/>
                    <a:pt x="2523" y="6117"/>
                  </a:cubicBezTo>
                  <a:cubicBezTo>
                    <a:pt x="2554" y="6069"/>
                    <a:pt x="2617" y="6034"/>
                    <a:pt x="2685" y="5997"/>
                  </a:cubicBezTo>
                  <a:cubicBezTo>
                    <a:pt x="2725" y="5977"/>
                    <a:pt x="2785" y="5944"/>
                    <a:pt x="2796" y="5926"/>
                  </a:cubicBezTo>
                  <a:cubicBezTo>
                    <a:pt x="2840" y="5855"/>
                    <a:pt x="2845" y="5596"/>
                    <a:pt x="2837" y="5450"/>
                  </a:cubicBezTo>
                  <a:lnTo>
                    <a:pt x="2738" y="5006"/>
                  </a:lnTo>
                  <a:lnTo>
                    <a:pt x="2767" y="4749"/>
                  </a:lnTo>
                  <a:cubicBezTo>
                    <a:pt x="2801" y="4667"/>
                    <a:pt x="2857" y="4518"/>
                    <a:pt x="2862" y="4468"/>
                  </a:cubicBezTo>
                  <a:cubicBezTo>
                    <a:pt x="2871" y="4384"/>
                    <a:pt x="2830" y="4130"/>
                    <a:pt x="2813" y="4039"/>
                  </a:cubicBezTo>
                  <a:lnTo>
                    <a:pt x="2812" y="4031"/>
                  </a:lnTo>
                  <a:lnTo>
                    <a:pt x="2839" y="3793"/>
                  </a:lnTo>
                  <a:lnTo>
                    <a:pt x="2853" y="3779"/>
                  </a:lnTo>
                  <a:cubicBezTo>
                    <a:pt x="2919" y="3707"/>
                    <a:pt x="2982" y="3623"/>
                    <a:pt x="2986" y="3600"/>
                  </a:cubicBezTo>
                  <a:cubicBezTo>
                    <a:pt x="2992" y="3554"/>
                    <a:pt x="2943" y="3464"/>
                    <a:pt x="2903" y="3391"/>
                  </a:cubicBezTo>
                  <a:cubicBezTo>
                    <a:pt x="2858" y="3309"/>
                    <a:pt x="2816" y="3231"/>
                    <a:pt x="2812" y="3165"/>
                  </a:cubicBezTo>
                  <a:cubicBezTo>
                    <a:pt x="2807" y="3071"/>
                    <a:pt x="2893" y="2912"/>
                    <a:pt x="2952" y="2848"/>
                  </a:cubicBezTo>
                  <a:cubicBezTo>
                    <a:pt x="3019" y="2777"/>
                    <a:pt x="3187" y="2690"/>
                    <a:pt x="3279" y="2659"/>
                  </a:cubicBezTo>
                  <a:cubicBezTo>
                    <a:pt x="3351" y="2635"/>
                    <a:pt x="3528" y="2596"/>
                    <a:pt x="3620" y="2614"/>
                  </a:cubicBezTo>
                  <a:cubicBezTo>
                    <a:pt x="3676" y="2625"/>
                    <a:pt x="3727" y="2663"/>
                    <a:pt x="3781" y="2704"/>
                  </a:cubicBezTo>
                  <a:cubicBezTo>
                    <a:pt x="3812" y="2727"/>
                    <a:pt x="3853" y="2758"/>
                    <a:pt x="3874" y="2763"/>
                  </a:cubicBezTo>
                  <a:cubicBezTo>
                    <a:pt x="3874" y="2764"/>
                    <a:pt x="3926" y="2764"/>
                    <a:pt x="3971" y="2759"/>
                  </a:cubicBezTo>
                  <a:cubicBezTo>
                    <a:pt x="4044" y="2752"/>
                    <a:pt x="4111" y="2749"/>
                    <a:pt x="4153" y="2766"/>
                  </a:cubicBezTo>
                  <a:cubicBezTo>
                    <a:pt x="4257" y="2806"/>
                    <a:pt x="4373" y="2951"/>
                    <a:pt x="4409" y="3003"/>
                  </a:cubicBezTo>
                  <a:cubicBezTo>
                    <a:pt x="4432" y="3037"/>
                    <a:pt x="4443" y="3083"/>
                    <a:pt x="4455" y="3131"/>
                  </a:cubicBezTo>
                  <a:cubicBezTo>
                    <a:pt x="4463" y="3166"/>
                    <a:pt x="4478" y="3230"/>
                    <a:pt x="4494" y="3242"/>
                  </a:cubicBezTo>
                  <a:cubicBezTo>
                    <a:pt x="4510" y="3255"/>
                    <a:pt x="4583" y="3275"/>
                    <a:pt x="4654" y="3275"/>
                  </a:cubicBezTo>
                  <a:cubicBezTo>
                    <a:pt x="4679" y="3275"/>
                    <a:pt x="4692" y="3272"/>
                    <a:pt x="4695" y="3271"/>
                  </a:cubicBezTo>
                  <a:cubicBezTo>
                    <a:pt x="4741" y="3259"/>
                    <a:pt x="4866" y="3142"/>
                    <a:pt x="4954" y="3040"/>
                  </a:cubicBezTo>
                  <a:lnTo>
                    <a:pt x="5192" y="2736"/>
                  </a:lnTo>
                  <a:lnTo>
                    <a:pt x="5771" y="0"/>
                  </a:lnTo>
                  <a:lnTo>
                    <a:pt x="8738" y="455"/>
                  </a:lnTo>
                  <a:lnTo>
                    <a:pt x="13017" y="1046"/>
                  </a:lnTo>
                  <a:lnTo>
                    <a:pt x="17198" y="1576"/>
                  </a:lnTo>
                  <a:lnTo>
                    <a:pt x="21599" y="2071"/>
                  </a:lnTo>
                  <a:lnTo>
                    <a:pt x="18744" y="21432"/>
                  </a:lnTo>
                  <a:cubicBezTo>
                    <a:pt x="18744" y="21432"/>
                    <a:pt x="18705" y="21599"/>
                    <a:pt x="1870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4" name="AutoShape 24"/>
            <p:cNvSpPr>
              <a:spLocks/>
            </p:cNvSpPr>
            <p:nvPr/>
          </p:nvSpPr>
          <p:spPr bwMode="auto">
            <a:xfrm>
              <a:off x="3258888" y="2867253"/>
              <a:ext cx="1698496" cy="1330431"/>
            </a:xfrm>
            <a:custGeom>
              <a:avLst/>
              <a:gdLst>
                <a:gd name="T0" fmla="*/ 849248 w 21600"/>
                <a:gd name="T1" fmla="*/ 665216 h 21600"/>
                <a:gd name="T2" fmla="*/ 849248 w 21600"/>
                <a:gd name="T3" fmla="*/ 665216 h 21600"/>
                <a:gd name="T4" fmla="*/ 849248 w 21600"/>
                <a:gd name="T5" fmla="*/ 665216 h 21600"/>
                <a:gd name="T6" fmla="*/ 849248 w 21600"/>
                <a:gd name="T7" fmla="*/ 6652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 y="19245"/>
                  </a:moveTo>
                  <a:lnTo>
                    <a:pt x="4918" y="19970"/>
                  </a:lnTo>
                  <a:lnTo>
                    <a:pt x="9303" y="20533"/>
                  </a:lnTo>
                  <a:lnTo>
                    <a:pt x="14593" y="21096"/>
                  </a:lnTo>
                  <a:lnTo>
                    <a:pt x="17934" y="21363"/>
                  </a:lnTo>
                  <a:lnTo>
                    <a:pt x="20857" y="21600"/>
                  </a:lnTo>
                  <a:lnTo>
                    <a:pt x="21415" y="7051"/>
                  </a:lnTo>
                  <a:lnTo>
                    <a:pt x="21599" y="2369"/>
                  </a:lnTo>
                  <a:lnTo>
                    <a:pt x="21344" y="2192"/>
                  </a:lnTo>
                  <a:cubicBezTo>
                    <a:pt x="15761" y="1861"/>
                    <a:pt x="10146" y="1220"/>
                    <a:pt x="4592" y="414"/>
                  </a:cubicBezTo>
                  <a:lnTo>
                    <a:pt x="1902" y="0"/>
                  </a:lnTo>
                  <a:lnTo>
                    <a:pt x="13" y="19088"/>
                  </a:lnTo>
                  <a:lnTo>
                    <a:pt x="0" y="19229"/>
                  </a:lnTo>
                  <a:cubicBezTo>
                    <a:pt x="0" y="19229"/>
                    <a:pt x="108" y="19245"/>
                    <a:pt x="108" y="192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85" name="AutoShape 25"/>
            <p:cNvSpPr>
              <a:spLocks/>
            </p:cNvSpPr>
            <p:nvPr/>
          </p:nvSpPr>
          <p:spPr bwMode="auto">
            <a:xfrm>
              <a:off x="3214441" y="2867253"/>
              <a:ext cx="1711195" cy="1341544"/>
            </a:xfrm>
            <a:custGeom>
              <a:avLst/>
              <a:gdLst>
                <a:gd name="T0" fmla="*/ 855598 w 21600"/>
                <a:gd name="T1" fmla="*/ 670772 h 21600"/>
                <a:gd name="T2" fmla="*/ 855598 w 21600"/>
                <a:gd name="T3" fmla="*/ 670772 h 21600"/>
                <a:gd name="T4" fmla="*/ 855598 w 21600"/>
                <a:gd name="T5" fmla="*/ 670772 h 21600"/>
                <a:gd name="T6" fmla="*/ 855598 w 21600"/>
                <a:gd name="T7" fmla="*/ 6707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2" y="19080"/>
                  </a:moveTo>
                  <a:lnTo>
                    <a:pt x="192" y="19086"/>
                  </a:lnTo>
                  <a:lnTo>
                    <a:pt x="4969" y="19805"/>
                  </a:lnTo>
                  <a:lnTo>
                    <a:pt x="9323" y="20362"/>
                  </a:lnTo>
                  <a:lnTo>
                    <a:pt x="14576" y="20921"/>
                  </a:lnTo>
                  <a:lnTo>
                    <a:pt x="20727" y="21414"/>
                  </a:lnTo>
                  <a:lnTo>
                    <a:pt x="21458" y="2496"/>
                  </a:lnTo>
                  <a:lnTo>
                    <a:pt x="21256" y="2356"/>
                  </a:lnTo>
                  <a:cubicBezTo>
                    <a:pt x="16179" y="2055"/>
                    <a:pt x="10740" y="1479"/>
                    <a:pt x="4630" y="595"/>
                  </a:cubicBezTo>
                  <a:lnTo>
                    <a:pt x="2024" y="194"/>
                  </a:lnTo>
                  <a:cubicBezTo>
                    <a:pt x="2024" y="194"/>
                    <a:pt x="152" y="19080"/>
                    <a:pt x="152" y="19080"/>
                  </a:cubicBezTo>
                  <a:close/>
                  <a:moveTo>
                    <a:pt x="20857" y="21600"/>
                  </a:moveTo>
                  <a:lnTo>
                    <a:pt x="17884" y="21359"/>
                  </a:lnTo>
                  <a:lnTo>
                    <a:pt x="14566" y="21095"/>
                  </a:lnTo>
                  <a:lnTo>
                    <a:pt x="9310" y="20536"/>
                  </a:lnTo>
                  <a:lnTo>
                    <a:pt x="4954" y="19979"/>
                  </a:lnTo>
                  <a:lnTo>
                    <a:pt x="0" y="19233"/>
                  </a:lnTo>
                  <a:lnTo>
                    <a:pt x="21" y="19007"/>
                  </a:lnTo>
                  <a:lnTo>
                    <a:pt x="1905" y="0"/>
                  </a:lnTo>
                  <a:lnTo>
                    <a:pt x="4646" y="421"/>
                  </a:lnTo>
                  <a:cubicBezTo>
                    <a:pt x="10759" y="1306"/>
                    <a:pt x="16199" y="1882"/>
                    <a:pt x="21278" y="2183"/>
                  </a:cubicBezTo>
                  <a:lnTo>
                    <a:pt x="21308" y="2193"/>
                  </a:lnTo>
                  <a:lnTo>
                    <a:pt x="21600" y="2395"/>
                  </a:lnTo>
                  <a:cubicBezTo>
                    <a:pt x="21600" y="2395"/>
                    <a:pt x="20857" y="21600"/>
                    <a:pt x="2085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86" name="AutoShape 26"/>
            <p:cNvSpPr>
              <a:spLocks/>
            </p:cNvSpPr>
            <p:nvPr/>
          </p:nvSpPr>
          <p:spPr bwMode="auto">
            <a:xfrm>
              <a:off x="5995530" y="565195"/>
              <a:ext cx="1530234" cy="1735275"/>
            </a:xfrm>
            <a:custGeom>
              <a:avLst/>
              <a:gdLst>
                <a:gd name="T0" fmla="*/ 765082 w 21581"/>
                <a:gd name="T1" fmla="*/ 867638 h 21600"/>
                <a:gd name="T2" fmla="*/ 765082 w 21581"/>
                <a:gd name="T3" fmla="*/ 867638 h 21600"/>
                <a:gd name="T4" fmla="*/ 765082 w 21581"/>
                <a:gd name="T5" fmla="*/ 867638 h 21600"/>
                <a:gd name="T6" fmla="*/ 765082 w 21581"/>
                <a:gd name="T7" fmla="*/ 867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51" y="1407"/>
                  </a:moveTo>
                  <a:lnTo>
                    <a:pt x="3626" y="1407"/>
                  </a:lnTo>
                  <a:lnTo>
                    <a:pt x="5735" y="1362"/>
                  </a:lnTo>
                  <a:lnTo>
                    <a:pt x="5787" y="1135"/>
                  </a:lnTo>
                  <a:lnTo>
                    <a:pt x="5761" y="0"/>
                  </a:lnTo>
                  <a:lnTo>
                    <a:pt x="5941" y="67"/>
                  </a:lnTo>
                  <a:cubicBezTo>
                    <a:pt x="5941" y="67"/>
                    <a:pt x="6340" y="61"/>
                    <a:pt x="6455" y="112"/>
                  </a:cubicBezTo>
                  <a:cubicBezTo>
                    <a:pt x="6532" y="147"/>
                    <a:pt x="6649" y="271"/>
                    <a:pt x="6687" y="340"/>
                  </a:cubicBezTo>
                  <a:cubicBezTo>
                    <a:pt x="6780" y="506"/>
                    <a:pt x="6792" y="887"/>
                    <a:pt x="6841" y="1067"/>
                  </a:cubicBezTo>
                  <a:cubicBezTo>
                    <a:pt x="6888" y="1240"/>
                    <a:pt x="7049" y="1571"/>
                    <a:pt x="7073" y="1748"/>
                  </a:cubicBezTo>
                  <a:cubicBezTo>
                    <a:pt x="7083" y="1833"/>
                    <a:pt x="7015" y="2008"/>
                    <a:pt x="7047" y="2089"/>
                  </a:cubicBezTo>
                  <a:cubicBezTo>
                    <a:pt x="7075" y="2161"/>
                    <a:pt x="7208" y="2272"/>
                    <a:pt x="7278" y="2316"/>
                  </a:cubicBezTo>
                  <a:cubicBezTo>
                    <a:pt x="7335" y="2351"/>
                    <a:pt x="7468" y="2395"/>
                    <a:pt x="7536" y="2407"/>
                  </a:cubicBezTo>
                  <a:cubicBezTo>
                    <a:pt x="7668" y="2429"/>
                    <a:pt x="7947" y="2371"/>
                    <a:pt x="8075" y="2407"/>
                  </a:cubicBezTo>
                  <a:cubicBezTo>
                    <a:pt x="8151" y="2428"/>
                    <a:pt x="8261" y="2538"/>
                    <a:pt x="8333" y="2566"/>
                  </a:cubicBezTo>
                  <a:cubicBezTo>
                    <a:pt x="8600" y="2668"/>
                    <a:pt x="9267" y="2515"/>
                    <a:pt x="9491" y="2679"/>
                  </a:cubicBezTo>
                  <a:cubicBezTo>
                    <a:pt x="9542" y="2718"/>
                    <a:pt x="9525" y="2860"/>
                    <a:pt x="9567" y="2907"/>
                  </a:cubicBezTo>
                  <a:cubicBezTo>
                    <a:pt x="9618" y="2962"/>
                    <a:pt x="9770" y="3033"/>
                    <a:pt x="9850" y="3043"/>
                  </a:cubicBezTo>
                  <a:cubicBezTo>
                    <a:pt x="10020" y="3063"/>
                    <a:pt x="10381" y="2995"/>
                    <a:pt x="10519" y="2907"/>
                  </a:cubicBezTo>
                  <a:cubicBezTo>
                    <a:pt x="10579" y="2867"/>
                    <a:pt x="10610" y="2716"/>
                    <a:pt x="10673" y="2679"/>
                  </a:cubicBezTo>
                  <a:cubicBezTo>
                    <a:pt x="10711" y="2657"/>
                    <a:pt x="10811" y="2671"/>
                    <a:pt x="10854" y="2657"/>
                  </a:cubicBezTo>
                  <a:cubicBezTo>
                    <a:pt x="10874" y="2649"/>
                    <a:pt x="10911" y="2620"/>
                    <a:pt x="10931" y="2611"/>
                  </a:cubicBezTo>
                  <a:cubicBezTo>
                    <a:pt x="10949" y="2603"/>
                    <a:pt x="11007" y="2588"/>
                    <a:pt x="11007" y="2588"/>
                  </a:cubicBezTo>
                  <a:cubicBezTo>
                    <a:pt x="11007" y="2588"/>
                    <a:pt x="11201" y="2569"/>
                    <a:pt x="11265" y="2566"/>
                  </a:cubicBezTo>
                  <a:cubicBezTo>
                    <a:pt x="11412" y="2559"/>
                    <a:pt x="11712" y="2541"/>
                    <a:pt x="11856" y="2566"/>
                  </a:cubicBezTo>
                  <a:cubicBezTo>
                    <a:pt x="12143" y="2615"/>
                    <a:pt x="12807" y="2721"/>
                    <a:pt x="12937" y="2952"/>
                  </a:cubicBezTo>
                  <a:cubicBezTo>
                    <a:pt x="12969" y="3010"/>
                    <a:pt x="12813" y="3153"/>
                    <a:pt x="12860" y="3202"/>
                  </a:cubicBezTo>
                  <a:cubicBezTo>
                    <a:pt x="12905" y="3250"/>
                    <a:pt x="13075" y="3159"/>
                    <a:pt x="13143" y="3179"/>
                  </a:cubicBezTo>
                  <a:cubicBezTo>
                    <a:pt x="13224" y="3203"/>
                    <a:pt x="13361" y="3315"/>
                    <a:pt x="13399" y="3384"/>
                  </a:cubicBezTo>
                  <a:cubicBezTo>
                    <a:pt x="13429" y="3434"/>
                    <a:pt x="13399" y="3558"/>
                    <a:pt x="13425" y="3610"/>
                  </a:cubicBezTo>
                  <a:cubicBezTo>
                    <a:pt x="13449" y="3658"/>
                    <a:pt x="13532" y="3738"/>
                    <a:pt x="13579" y="3769"/>
                  </a:cubicBezTo>
                  <a:cubicBezTo>
                    <a:pt x="13643" y="3811"/>
                    <a:pt x="13794" y="3915"/>
                    <a:pt x="13863" y="3883"/>
                  </a:cubicBezTo>
                  <a:cubicBezTo>
                    <a:pt x="13956" y="3840"/>
                    <a:pt x="13864" y="3583"/>
                    <a:pt x="13940" y="3520"/>
                  </a:cubicBezTo>
                  <a:cubicBezTo>
                    <a:pt x="14017" y="3457"/>
                    <a:pt x="14352" y="3474"/>
                    <a:pt x="14352" y="3474"/>
                  </a:cubicBezTo>
                  <a:cubicBezTo>
                    <a:pt x="14352" y="3474"/>
                    <a:pt x="14579" y="3499"/>
                    <a:pt x="14634" y="3542"/>
                  </a:cubicBezTo>
                  <a:cubicBezTo>
                    <a:pt x="14686" y="3583"/>
                    <a:pt x="14689" y="3726"/>
                    <a:pt x="14737" y="3769"/>
                  </a:cubicBezTo>
                  <a:cubicBezTo>
                    <a:pt x="14883" y="3903"/>
                    <a:pt x="15372" y="3923"/>
                    <a:pt x="15509" y="4065"/>
                  </a:cubicBezTo>
                  <a:cubicBezTo>
                    <a:pt x="15544" y="4101"/>
                    <a:pt x="15530" y="4208"/>
                    <a:pt x="15560" y="4247"/>
                  </a:cubicBezTo>
                  <a:cubicBezTo>
                    <a:pt x="16372" y="5266"/>
                    <a:pt x="16861" y="3945"/>
                    <a:pt x="17721" y="3747"/>
                  </a:cubicBezTo>
                  <a:cubicBezTo>
                    <a:pt x="17789" y="3731"/>
                    <a:pt x="17955" y="3678"/>
                    <a:pt x="18004" y="3724"/>
                  </a:cubicBezTo>
                  <a:cubicBezTo>
                    <a:pt x="18035" y="3754"/>
                    <a:pt x="17957" y="3848"/>
                    <a:pt x="17978" y="3883"/>
                  </a:cubicBezTo>
                  <a:cubicBezTo>
                    <a:pt x="17999" y="3917"/>
                    <a:pt x="18105" y="3922"/>
                    <a:pt x="18132" y="3951"/>
                  </a:cubicBezTo>
                  <a:cubicBezTo>
                    <a:pt x="18175" y="3997"/>
                    <a:pt x="18155" y="4143"/>
                    <a:pt x="18210" y="4178"/>
                  </a:cubicBezTo>
                  <a:cubicBezTo>
                    <a:pt x="18261" y="4213"/>
                    <a:pt x="18403" y="4186"/>
                    <a:pt x="18466" y="4178"/>
                  </a:cubicBezTo>
                  <a:cubicBezTo>
                    <a:pt x="18539" y="4170"/>
                    <a:pt x="18677" y="4117"/>
                    <a:pt x="18749" y="4110"/>
                  </a:cubicBezTo>
                  <a:cubicBezTo>
                    <a:pt x="18884" y="4097"/>
                    <a:pt x="19155" y="4146"/>
                    <a:pt x="19289" y="4133"/>
                  </a:cubicBezTo>
                  <a:cubicBezTo>
                    <a:pt x="19362" y="4126"/>
                    <a:pt x="19500" y="4077"/>
                    <a:pt x="19573" y="4065"/>
                  </a:cubicBezTo>
                  <a:cubicBezTo>
                    <a:pt x="19706" y="4043"/>
                    <a:pt x="19985" y="3980"/>
                    <a:pt x="20112" y="4019"/>
                  </a:cubicBezTo>
                  <a:cubicBezTo>
                    <a:pt x="20198" y="4047"/>
                    <a:pt x="20322" y="4178"/>
                    <a:pt x="20369" y="4247"/>
                  </a:cubicBezTo>
                  <a:cubicBezTo>
                    <a:pt x="20381" y="4262"/>
                    <a:pt x="20383" y="4301"/>
                    <a:pt x="20396" y="4315"/>
                  </a:cubicBezTo>
                  <a:cubicBezTo>
                    <a:pt x="20443" y="4362"/>
                    <a:pt x="20581" y="4431"/>
                    <a:pt x="20653" y="4428"/>
                  </a:cubicBezTo>
                  <a:cubicBezTo>
                    <a:pt x="20731" y="4425"/>
                    <a:pt x="20860" y="4329"/>
                    <a:pt x="20935" y="4315"/>
                  </a:cubicBezTo>
                  <a:cubicBezTo>
                    <a:pt x="21093" y="4285"/>
                    <a:pt x="21535" y="4178"/>
                    <a:pt x="21579" y="4315"/>
                  </a:cubicBezTo>
                  <a:cubicBezTo>
                    <a:pt x="21599" y="4381"/>
                    <a:pt x="21388" y="4436"/>
                    <a:pt x="21322" y="4474"/>
                  </a:cubicBezTo>
                  <a:cubicBezTo>
                    <a:pt x="21245" y="4517"/>
                    <a:pt x="21134" y="4649"/>
                    <a:pt x="21065" y="4701"/>
                  </a:cubicBezTo>
                  <a:cubicBezTo>
                    <a:pt x="21008" y="4743"/>
                    <a:pt x="20808" y="4837"/>
                    <a:pt x="20808" y="4837"/>
                  </a:cubicBezTo>
                  <a:lnTo>
                    <a:pt x="19932" y="5246"/>
                  </a:lnTo>
                  <a:lnTo>
                    <a:pt x="19650" y="5314"/>
                  </a:lnTo>
                  <a:lnTo>
                    <a:pt x="19136" y="5519"/>
                  </a:lnTo>
                  <a:lnTo>
                    <a:pt x="18312" y="5950"/>
                  </a:lnTo>
                  <a:lnTo>
                    <a:pt x="17310" y="6813"/>
                  </a:lnTo>
                  <a:lnTo>
                    <a:pt x="17027" y="7199"/>
                  </a:lnTo>
                  <a:lnTo>
                    <a:pt x="16332" y="7903"/>
                  </a:lnTo>
                  <a:cubicBezTo>
                    <a:pt x="16332" y="7903"/>
                    <a:pt x="16112" y="8049"/>
                    <a:pt x="16049" y="8107"/>
                  </a:cubicBezTo>
                  <a:cubicBezTo>
                    <a:pt x="16005" y="8149"/>
                    <a:pt x="15895" y="8289"/>
                    <a:pt x="15895" y="8289"/>
                  </a:cubicBezTo>
                  <a:lnTo>
                    <a:pt x="15638" y="8494"/>
                  </a:lnTo>
                  <a:cubicBezTo>
                    <a:pt x="15638" y="8494"/>
                    <a:pt x="15009" y="8893"/>
                    <a:pt x="14840" y="9062"/>
                  </a:cubicBezTo>
                  <a:cubicBezTo>
                    <a:pt x="14801" y="9102"/>
                    <a:pt x="14711" y="9243"/>
                    <a:pt x="14711" y="9243"/>
                  </a:cubicBezTo>
                  <a:lnTo>
                    <a:pt x="14609" y="9357"/>
                  </a:lnTo>
                  <a:lnTo>
                    <a:pt x="14583" y="9380"/>
                  </a:lnTo>
                  <a:cubicBezTo>
                    <a:pt x="14583" y="9380"/>
                    <a:pt x="14517" y="9590"/>
                    <a:pt x="14455" y="9630"/>
                  </a:cubicBezTo>
                  <a:cubicBezTo>
                    <a:pt x="14407" y="9660"/>
                    <a:pt x="14223" y="9652"/>
                    <a:pt x="14223" y="9652"/>
                  </a:cubicBezTo>
                  <a:cubicBezTo>
                    <a:pt x="14223" y="9652"/>
                    <a:pt x="14357" y="11066"/>
                    <a:pt x="14326" y="11537"/>
                  </a:cubicBezTo>
                  <a:cubicBezTo>
                    <a:pt x="14321" y="11607"/>
                    <a:pt x="14303" y="11746"/>
                    <a:pt x="14274" y="11810"/>
                  </a:cubicBezTo>
                  <a:cubicBezTo>
                    <a:pt x="14249" y="11867"/>
                    <a:pt x="14172" y="11974"/>
                    <a:pt x="14120" y="12015"/>
                  </a:cubicBezTo>
                  <a:cubicBezTo>
                    <a:pt x="14012" y="12099"/>
                    <a:pt x="13731" y="12181"/>
                    <a:pt x="13606" y="12242"/>
                  </a:cubicBezTo>
                  <a:cubicBezTo>
                    <a:pt x="13460" y="12312"/>
                    <a:pt x="13156" y="12459"/>
                    <a:pt x="13065" y="12583"/>
                  </a:cubicBezTo>
                  <a:cubicBezTo>
                    <a:pt x="13030" y="12631"/>
                    <a:pt x="13033" y="12754"/>
                    <a:pt x="13014" y="12809"/>
                  </a:cubicBezTo>
                  <a:cubicBezTo>
                    <a:pt x="12991" y="12877"/>
                    <a:pt x="12860" y="13059"/>
                    <a:pt x="12860" y="13059"/>
                  </a:cubicBezTo>
                  <a:cubicBezTo>
                    <a:pt x="12860" y="13059"/>
                    <a:pt x="12681" y="13199"/>
                    <a:pt x="12654" y="13263"/>
                  </a:cubicBezTo>
                  <a:cubicBezTo>
                    <a:pt x="12628" y="13322"/>
                    <a:pt x="12635" y="13454"/>
                    <a:pt x="12654" y="13514"/>
                  </a:cubicBezTo>
                  <a:cubicBezTo>
                    <a:pt x="12677" y="13585"/>
                    <a:pt x="12762" y="13725"/>
                    <a:pt x="12834" y="13764"/>
                  </a:cubicBezTo>
                  <a:cubicBezTo>
                    <a:pt x="12889" y="13793"/>
                    <a:pt x="13035" y="13759"/>
                    <a:pt x="13091" y="13786"/>
                  </a:cubicBezTo>
                  <a:cubicBezTo>
                    <a:pt x="13227" y="13852"/>
                    <a:pt x="13389" y="14126"/>
                    <a:pt x="13399" y="14263"/>
                  </a:cubicBezTo>
                  <a:cubicBezTo>
                    <a:pt x="13412" y="14428"/>
                    <a:pt x="13192" y="14714"/>
                    <a:pt x="13152" y="14876"/>
                  </a:cubicBezTo>
                  <a:cubicBezTo>
                    <a:pt x="13125" y="14988"/>
                    <a:pt x="13225" y="15218"/>
                    <a:pt x="13204" y="15330"/>
                  </a:cubicBezTo>
                  <a:cubicBezTo>
                    <a:pt x="13192" y="15398"/>
                    <a:pt x="13081" y="15512"/>
                    <a:pt x="13075" y="15580"/>
                  </a:cubicBezTo>
                  <a:cubicBezTo>
                    <a:pt x="13063" y="15709"/>
                    <a:pt x="13176" y="15953"/>
                    <a:pt x="13194" y="16080"/>
                  </a:cubicBezTo>
                  <a:cubicBezTo>
                    <a:pt x="13208" y="16182"/>
                    <a:pt x="13197" y="16390"/>
                    <a:pt x="13168" y="16489"/>
                  </a:cubicBezTo>
                  <a:cubicBezTo>
                    <a:pt x="13150" y="16556"/>
                    <a:pt x="13021" y="16672"/>
                    <a:pt x="13039" y="16739"/>
                  </a:cubicBezTo>
                  <a:cubicBezTo>
                    <a:pt x="13071" y="16854"/>
                    <a:pt x="13367" y="16945"/>
                    <a:pt x="13477" y="17012"/>
                  </a:cubicBezTo>
                  <a:cubicBezTo>
                    <a:pt x="13552" y="17057"/>
                    <a:pt x="13660" y="17193"/>
                    <a:pt x="13735" y="17238"/>
                  </a:cubicBezTo>
                  <a:cubicBezTo>
                    <a:pt x="13798" y="17277"/>
                    <a:pt x="13942" y="17332"/>
                    <a:pt x="14018" y="17352"/>
                  </a:cubicBezTo>
                  <a:cubicBezTo>
                    <a:pt x="14129" y="17383"/>
                    <a:pt x="14381" y="17363"/>
                    <a:pt x="14480" y="17420"/>
                  </a:cubicBezTo>
                  <a:cubicBezTo>
                    <a:pt x="14550" y="17461"/>
                    <a:pt x="14604" y="17615"/>
                    <a:pt x="14660" y="17670"/>
                  </a:cubicBezTo>
                  <a:cubicBezTo>
                    <a:pt x="14710" y="17719"/>
                    <a:pt x="14917" y="17806"/>
                    <a:pt x="14917" y="17806"/>
                  </a:cubicBezTo>
                  <a:lnTo>
                    <a:pt x="15278" y="17920"/>
                  </a:lnTo>
                  <a:cubicBezTo>
                    <a:pt x="15278" y="17920"/>
                    <a:pt x="15583" y="18074"/>
                    <a:pt x="15663" y="18147"/>
                  </a:cubicBezTo>
                  <a:cubicBezTo>
                    <a:pt x="15781" y="18253"/>
                    <a:pt x="15920" y="18530"/>
                    <a:pt x="16023" y="18647"/>
                  </a:cubicBezTo>
                  <a:cubicBezTo>
                    <a:pt x="16130" y="18766"/>
                    <a:pt x="16538" y="19056"/>
                    <a:pt x="16538" y="19056"/>
                  </a:cubicBezTo>
                  <a:cubicBezTo>
                    <a:pt x="16538" y="19056"/>
                    <a:pt x="16745" y="19167"/>
                    <a:pt x="16820" y="19192"/>
                  </a:cubicBezTo>
                  <a:cubicBezTo>
                    <a:pt x="16882" y="19212"/>
                    <a:pt x="17018" y="19214"/>
                    <a:pt x="17078" y="19238"/>
                  </a:cubicBezTo>
                  <a:cubicBezTo>
                    <a:pt x="18264" y="19699"/>
                    <a:pt x="17695" y="19858"/>
                    <a:pt x="18004" y="20804"/>
                  </a:cubicBezTo>
                  <a:lnTo>
                    <a:pt x="17978" y="20895"/>
                  </a:lnTo>
                  <a:lnTo>
                    <a:pt x="18081" y="21145"/>
                  </a:lnTo>
                  <a:lnTo>
                    <a:pt x="14942" y="21304"/>
                  </a:lnTo>
                  <a:lnTo>
                    <a:pt x="10622" y="21463"/>
                  </a:lnTo>
                  <a:lnTo>
                    <a:pt x="5427" y="21577"/>
                  </a:lnTo>
                  <a:lnTo>
                    <a:pt x="2314" y="21600"/>
                  </a:lnTo>
                  <a:lnTo>
                    <a:pt x="2262" y="14967"/>
                  </a:lnTo>
                  <a:lnTo>
                    <a:pt x="2083" y="14740"/>
                  </a:lnTo>
                  <a:lnTo>
                    <a:pt x="1826" y="14604"/>
                  </a:lnTo>
                  <a:cubicBezTo>
                    <a:pt x="1826" y="14604"/>
                    <a:pt x="1621" y="14592"/>
                    <a:pt x="1568" y="14559"/>
                  </a:cubicBezTo>
                  <a:cubicBezTo>
                    <a:pt x="1443" y="14478"/>
                    <a:pt x="1351" y="14193"/>
                    <a:pt x="1260" y="14082"/>
                  </a:cubicBezTo>
                  <a:cubicBezTo>
                    <a:pt x="1215" y="14026"/>
                    <a:pt x="1068" y="13944"/>
                    <a:pt x="1054" y="13877"/>
                  </a:cubicBezTo>
                  <a:cubicBezTo>
                    <a:pt x="1044" y="13829"/>
                    <a:pt x="1101" y="13736"/>
                    <a:pt x="1130" y="13695"/>
                  </a:cubicBezTo>
                  <a:cubicBezTo>
                    <a:pt x="1181" y="13628"/>
                    <a:pt x="1316" y="13518"/>
                    <a:pt x="1388" y="13468"/>
                  </a:cubicBezTo>
                  <a:cubicBezTo>
                    <a:pt x="1447" y="13427"/>
                    <a:pt x="1646" y="13332"/>
                    <a:pt x="1646" y="13332"/>
                  </a:cubicBezTo>
                  <a:cubicBezTo>
                    <a:pt x="2152" y="12752"/>
                    <a:pt x="1836" y="12053"/>
                    <a:pt x="1852" y="11401"/>
                  </a:cubicBezTo>
                  <a:lnTo>
                    <a:pt x="1800" y="11174"/>
                  </a:lnTo>
                  <a:cubicBezTo>
                    <a:pt x="1800" y="11174"/>
                    <a:pt x="1554" y="10892"/>
                    <a:pt x="1490" y="10788"/>
                  </a:cubicBezTo>
                  <a:cubicBezTo>
                    <a:pt x="1458" y="10734"/>
                    <a:pt x="1397" y="10621"/>
                    <a:pt x="1388" y="10561"/>
                  </a:cubicBezTo>
                  <a:cubicBezTo>
                    <a:pt x="1378" y="10498"/>
                    <a:pt x="1430" y="10372"/>
                    <a:pt x="1413" y="10311"/>
                  </a:cubicBezTo>
                  <a:cubicBezTo>
                    <a:pt x="1397" y="10249"/>
                    <a:pt x="1302" y="10146"/>
                    <a:pt x="1285" y="10084"/>
                  </a:cubicBezTo>
                  <a:cubicBezTo>
                    <a:pt x="1225" y="9869"/>
                    <a:pt x="1238" y="9419"/>
                    <a:pt x="1260" y="9198"/>
                  </a:cubicBezTo>
                  <a:cubicBezTo>
                    <a:pt x="1265" y="9140"/>
                    <a:pt x="1320" y="9028"/>
                    <a:pt x="1311" y="8971"/>
                  </a:cubicBezTo>
                  <a:cubicBezTo>
                    <a:pt x="1299" y="8900"/>
                    <a:pt x="1174" y="8791"/>
                    <a:pt x="1156" y="8721"/>
                  </a:cubicBezTo>
                  <a:cubicBezTo>
                    <a:pt x="1136" y="8638"/>
                    <a:pt x="1186" y="8466"/>
                    <a:pt x="1183" y="8381"/>
                  </a:cubicBezTo>
                  <a:cubicBezTo>
                    <a:pt x="1178" y="8254"/>
                    <a:pt x="1115" y="8007"/>
                    <a:pt x="1105" y="7881"/>
                  </a:cubicBezTo>
                  <a:cubicBezTo>
                    <a:pt x="1096" y="7762"/>
                    <a:pt x="1125" y="7522"/>
                    <a:pt x="1105" y="7404"/>
                  </a:cubicBezTo>
                  <a:cubicBezTo>
                    <a:pt x="1095" y="7345"/>
                    <a:pt x="1031" y="7236"/>
                    <a:pt x="1028" y="7177"/>
                  </a:cubicBezTo>
                  <a:cubicBezTo>
                    <a:pt x="1025" y="7119"/>
                    <a:pt x="1072" y="7007"/>
                    <a:pt x="1079" y="6949"/>
                  </a:cubicBezTo>
                  <a:cubicBezTo>
                    <a:pt x="1087" y="6887"/>
                    <a:pt x="1088" y="6762"/>
                    <a:pt x="1079" y="6700"/>
                  </a:cubicBezTo>
                  <a:cubicBezTo>
                    <a:pt x="1063" y="6572"/>
                    <a:pt x="997" y="6322"/>
                    <a:pt x="951" y="6200"/>
                  </a:cubicBezTo>
                  <a:cubicBezTo>
                    <a:pt x="881" y="6017"/>
                    <a:pt x="601" y="5689"/>
                    <a:pt x="591" y="5496"/>
                  </a:cubicBezTo>
                  <a:cubicBezTo>
                    <a:pt x="589" y="5460"/>
                    <a:pt x="643" y="5396"/>
                    <a:pt x="643" y="5360"/>
                  </a:cubicBezTo>
                  <a:cubicBezTo>
                    <a:pt x="640" y="5155"/>
                    <a:pt x="393" y="4785"/>
                    <a:pt x="333" y="4588"/>
                  </a:cubicBezTo>
                  <a:cubicBezTo>
                    <a:pt x="316" y="4526"/>
                    <a:pt x="286" y="4401"/>
                    <a:pt x="282" y="4337"/>
                  </a:cubicBezTo>
                  <a:cubicBezTo>
                    <a:pt x="274" y="4224"/>
                    <a:pt x="325" y="3996"/>
                    <a:pt x="308" y="3883"/>
                  </a:cubicBezTo>
                  <a:cubicBezTo>
                    <a:pt x="302" y="3847"/>
                    <a:pt x="259" y="3783"/>
                    <a:pt x="256" y="3747"/>
                  </a:cubicBezTo>
                  <a:cubicBezTo>
                    <a:pt x="252" y="3689"/>
                    <a:pt x="306" y="3578"/>
                    <a:pt x="308" y="3520"/>
                  </a:cubicBezTo>
                  <a:cubicBezTo>
                    <a:pt x="310" y="3411"/>
                    <a:pt x="223" y="3197"/>
                    <a:pt x="231" y="3088"/>
                  </a:cubicBezTo>
                  <a:cubicBezTo>
                    <a:pt x="240" y="2970"/>
                    <a:pt x="390" y="2753"/>
                    <a:pt x="385" y="2634"/>
                  </a:cubicBezTo>
                  <a:cubicBezTo>
                    <a:pt x="382" y="2573"/>
                    <a:pt x="282" y="2407"/>
                    <a:pt x="282" y="2407"/>
                  </a:cubicBezTo>
                  <a:lnTo>
                    <a:pt x="103" y="1725"/>
                  </a:lnTo>
                  <a:lnTo>
                    <a:pt x="0" y="1544"/>
                  </a:lnTo>
                  <a:lnTo>
                    <a:pt x="0" y="1521"/>
                  </a:lnTo>
                  <a:lnTo>
                    <a:pt x="51" y="1407"/>
                  </a:lnTo>
                  <a:cubicBezTo>
                    <a:pt x="51" y="1407"/>
                    <a:pt x="51" y="1407"/>
                    <a:pt x="51" y="140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 name="AutoShape 27"/>
            <p:cNvSpPr>
              <a:spLocks/>
            </p:cNvSpPr>
            <p:nvPr/>
          </p:nvSpPr>
          <p:spPr bwMode="auto">
            <a:xfrm>
              <a:off x="5995530" y="565195"/>
              <a:ext cx="1541346" cy="1749564"/>
            </a:xfrm>
            <a:custGeom>
              <a:avLst/>
              <a:gdLst>
                <a:gd name="T0" fmla="*/ 770673 w 21572"/>
                <a:gd name="T1" fmla="*/ 874782 h 21600"/>
                <a:gd name="T2" fmla="*/ 770673 w 21572"/>
                <a:gd name="T3" fmla="*/ 874782 h 21600"/>
                <a:gd name="T4" fmla="*/ 770673 w 21572"/>
                <a:gd name="T5" fmla="*/ 874782 h 21600"/>
                <a:gd name="T6" fmla="*/ 770673 w 21572"/>
                <a:gd name="T7" fmla="*/ 874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428" y="2467"/>
                  </a:moveTo>
                  <a:cubicBezTo>
                    <a:pt x="457" y="2516"/>
                    <a:pt x="531" y="2646"/>
                    <a:pt x="535" y="2712"/>
                  </a:cubicBezTo>
                  <a:cubicBezTo>
                    <a:pt x="537" y="2790"/>
                    <a:pt x="495" y="2884"/>
                    <a:pt x="450" y="2983"/>
                  </a:cubicBezTo>
                  <a:cubicBezTo>
                    <a:pt x="418" y="3054"/>
                    <a:pt x="384" y="3127"/>
                    <a:pt x="381" y="3171"/>
                  </a:cubicBezTo>
                  <a:cubicBezTo>
                    <a:pt x="377" y="3218"/>
                    <a:pt x="399" y="3302"/>
                    <a:pt x="418" y="3377"/>
                  </a:cubicBezTo>
                  <a:cubicBezTo>
                    <a:pt x="439" y="3459"/>
                    <a:pt x="459" y="3536"/>
                    <a:pt x="458" y="3596"/>
                  </a:cubicBezTo>
                  <a:cubicBezTo>
                    <a:pt x="456" y="3631"/>
                    <a:pt x="444" y="3671"/>
                    <a:pt x="430" y="3714"/>
                  </a:cubicBezTo>
                  <a:cubicBezTo>
                    <a:pt x="420" y="3749"/>
                    <a:pt x="405" y="3796"/>
                    <a:pt x="406" y="3816"/>
                  </a:cubicBezTo>
                  <a:cubicBezTo>
                    <a:pt x="407" y="3824"/>
                    <a:pt x="420" y="3851"/>
                    <a:pt x="427" y="3867"/>
                  </a:cubicBezTo>
                  <a:cubicBezTo>
                    <a:pt x="440" y="3894"/>
                    <a:pt x="453" y="3920"/>
                    <a:pt x="457" y="3945"/>
                  </a:cubicBezTo>
                  <a:cubicBezTo>
                    <a:pt x="467" y="4015"/>
                    <a:pt x="456" y="4114"/>
                    <a:pt x="445" y="4209"/>
                  </a:cubicBezTo>
                  <a:cubicBezTo>
                    <a:pt x="437" y="4281"/>
                    <a:pt x="429" y="4356"/>
                    <a:pt x="432" y="4402"/>
                  </a:cubicBezTo>
                  <a:cubicBezTo>
                    <a:pt x="435" y="4459"/>
                    <a:pt x="463" y="4577"/>
                    <a:pt x="481" y="4637"/>
                  </a:cubicBezTo>
                  <a:cubicBezTo>
                    <a:pt x="502" y="4707"/>
                    <a:pt x="551" y="4805"/>
                    <a:pt x="603" y="4909"/>
                  </a:cubicBezTo>
                  <a:cubicBezTo>
                    <a:pt x="694" y="5092"/>
                    <a:pt x="788" y="5280"/>
                    <a:pt x="790" y="5420"/>
                  </a:cubicBezTo>
                  <a:cubicBezTo>
                    <a:pt x="790" y="5452"/>
                    <a:pt x="773" y="5484"/>
                    <a:pt x="757" y="5514"/>
                  </a:cubicBezTo>
                  <a:cubicBezTo>
                    <a:pt x="751" y="5527"/>
                    <a:pt x="740" y="5548"/>
                    <a:pt x="738" y="5555"/>
                  </a:cubicBezTo>
                  <a:cubicBezTo>
                    <a:pt x="744" y="5653"/>
                    <a:pt x="847" y="5815"/>
                    <a:pt x="937" y="5958"/>
                  </a:cubicBezTo>
                  <a:cubicBezTo>
                    <a:pt x="1002" y="6059"/>
                    <a:pt x="1062" y="6155"/>
                    <a:pt x="1092" y="6232"/>
                  </a:cubicBezTo>
                  <a:cubicBezTo>
                    <a:pt x="1137" y="6354"/>
                    <a:pt x="1206" y="6609"/>
                    <a:pt x="1223" y="6742"/>
                  </a:cubicBezTo>
                  <a:cubicBezTo>
                    <a:pt x="1232" y="6809"/>
                    <a:pt x="1230" y="6940"/>
                    <a:pt x="1223" y="7004"/>
                  </a:cubicBezTo>
                  <a:cubicBezTo>
                    <a:pt x="1220" y="7030"/>
                    <a:pt x="1209" y="7066"/>
                    <a:pt x="1198" y="7104"/>
                  </a:cubicBezTo>
                  <a:cubicBezTo>
                    <a:pt x="1187" y="7143"/>
                    <a:pt x="1171" y="7195"/>
                    <a:pt x="1173" y="7219"/>
                  </a:cubicBezTo>
                  <a:cubicBezTo>
                    <a:pt x="1173" y="7241"/>
                    <a:pt x="1193" y="7287"/>
                    <a:pt x="1208" y="7324"/>
                  </a:cubicBezTo>
                  <a:cubicBezTo>
                    <a:pt x="1226" y="7366"/>
                    <a:pt x="1242" y="7405"/>
                    <a:pt x="1248" y="7438"/>
                  </a:cubicBezTo>
                  <a:cubicBezTo>
                    <a:pt x="1260" y="7512"/>
                    <a:pt x="1256" y="7622"/>
                    <a:pt x="1251" y="7728"/>
                  </a:cubicBezTo>
                  <a:cubicBezTo>
                    <a:pt x="1248" y="7800"/>
                    <a:pt x="1245" y="7869"/>
                    <a:pt x="1248" y="7917"/>
                  </a:cubicBezTo>
                  <a:cubicBezTo>
                    <a:pt x="1253" y="7972"/>
                    <a:pt x="1268" y="8051"/>
                    <a:pt x="1283" y="8133"/>
                  </a:cubicBezTo>
                  <a:cubicBezTo>
                    <a:pt x="1303" y="8236"/>
                    <a:pt x="1323" y="8342"/>
                    <a:pt x="1326" y="8415"/>
                  </a:cubicBezTo>
                  <a:cubicBezTo>
                    <a:pt x="1327" y="8456"/>
                    <a:pt x="1319" y="8509"/>
                    <a:pt x="1311" y="8564"/>
                  </a:cubicBezTo>
                  <a:cubicBezTo>
                    <a:pt x="1301" y="8627"/>
                    <a:pt x="1289" y="8704"/>
                    <a:pt x="1298" y="8740"/>
                  </a:cubicBezTo>
                  <a:cubicBezTo>
                    <a:pt x="1303" y="8761"/>
                    <a:pt x="1335" y="8802"/>
                    <a:pt x="1361" y="8835"/>
                  </a:cubicBezTo>
                  <a:cubicBezTo>
                    <a:pt x="1403" y="8890"/>
                    <a:pt x="1443" y="8941"/>
                    <a:pt x="1452" y="8993"/>
                  </a:cubicBezTo>
                  <a:cubicBezTo>
                    <a:pt x="1460" y="9041"/>
                    <a:pt x="1441" y="9100"/>
                    <a:pt x="1423" y="9157"/>
                  </a:cubicBezTo>
                  <a:cubicBezTo>
                    <a:pt x="1413" y="9186"/>
                    <a:pt x="1404" y="9214"/>
                    <a:pt x="1402" y="9234"/>
                  </a:cubicBezTo>
                  <a:cubicBezTo>
                    <a:pt x="1379" y="9472"/>
                    <a:pt x="1370" y="9896"/>
                    <a:pt x="1425" y="10091"/>
                  </a:cubicBezTo>
                  <a:cubicBezTo>
                    <a:pt x="1431" y="10112"/>
                    <a:pt x="1458" y="10151"/>
                    <a:pt x="1480" y="10183"/>
                  </a:cubicBezTo>
                  <a:cubicBezTo>
                    <a:pt x="1512" y="10231"/>
                    <a:pt x="1542" y="10276"/>
                    <a:pt x="1553" y="10317"/>
                  </a:cubicBezTo>
                  <a:cubicBezTo>
                    <a:pt x="1565" y="10362"/>
                    <a:pt x="1553" y="10420"/>
                    <a:pt x="1542" y="10476"/>
                  </a:cubicBezTo>
                  <a:cubicBezTo>
                    <a:pt x="1535" y="10510"/>
                    <a:pt x="1526" y="10552"/>
                    <a:pt x="1529" y="10570"/>
                  </a:cubicBezTo>
                  <a:cubicBezTo>
                    <a:pt x="1536" y="10616"/>
                    <a:pt x="1587" y="10717"/>
                    <a:pt x="1622" y="10773"/>
                  </a:cubicBezTo>
                  <a:cubicBezTo>
                    <a:pt x="1682" y="10871"/>
                    <a:pt x="1921" y="11145"/>
                    <a:pt x="1923" y="11148"/>
                  </a:cubicBezTo>
                  <a:lnTo>
                    <a:pt x="1937" y="11176"/>
                  </a:lnTo>
                  <a:lnTo>
                    <a:pt x="1988" y="11400"/>
                  </a:lnTo>
                  <a:cubicBezTo>
                    <a:pt x="1986" y="11596"/>
                    <a:pt x="2008" y="11787"/>
                    <a:pt x="2030" y="11972"/>
                  </a:cubicBezTo>
                  <a:cubicBezTo>
                    <a:pt x="2088" y="12447"/>
                    <a:pt x="2146" y="12939"/>
                    <a:pt x="1770" y="13370"/>
                  </a:cubicBezTo>
                  <a:lnTo>
                    <a:pt x="1746" y="13388"/>
                  </a:lnTo>
                  <a:cubicBezTo>
                    <a:pt x="1693" y="13414"/>
                    <a:pt x="1545" y="13487"/>
                    <a:pt x="1501" y="13517"/>
                  </a:cubicBezTo>
                  <a:cubicBezTo>
                    <a:pt x="1432" y="13565"/>
                    <a:pt x="1304" y="13669"/>
                    <a:pt x="1261" y="13727"/>
                  </a:cubicBezTo>
                  <a:cubicBezTo>
                    <a:pt x="1217" y="13789"/>
                    <a:pt x="1195" y="13844"/>
                    <a:pt x="1197" y="13859"/>
                  </a:cubicBezTo>
                  <a:cubicBezTo>
                    <a:pt x="1202" y="13878"/>
                    <a:pt x="1263" y="13926"/>
                    <a:pt x="1296" y="13952"/>
                  </a:cubicBezTo>
                  <a:cubicBezTo>
                    <a:pt x="1332" y="13981"/>
                    <a:pt x="1366" y="14007"/>
                    <a:pt x="1388" y="14034"/>
                  </a:cubicBezTo>
                  <a:cubicBezTo>
                    <a:pt x="1428" y="14083"/>
                    <a:pt x="1465" y="14155"/>
                    <a:pt x="1504" y="14231"/>
                  </a:cubicBezTo>
                  <a:cubicBezTo>
                    <a:pt x="1554" y="14331"/>
                    <a:pt x="1617" y="14454"/>
                    <a:pt x="1677" y="14492"/>
                  </a:cubicBezTo>
                  <a:cubicBezTo>
                    <a:pt x="1697" y="14504"/>
                    <a:pt x="1800" y="14519"/>
                    <a:pt x="1894" y="14525"/>
                  </a:cubicBezTo>
                  <a:lnTo>
                    <a:pt x="1928" y="14534"/>
                  </a:lnTo>
                  <a:lnTo>
                    <a:pt x="2205" y="14688"/>
                  </a:lnTo>
                  <a:lnTo>
                    <a:pt x="2397" y="14931"/>
                  </a:lnTo>
                  <a:lnTo>
                    <a:pt x="2397" y="14951"/>
                  </a:lnTo>
                  <a:lnTo>
                    <a:pt x="2448" y="21464"/>
                  </a:lnTo>
                  <a:lnTo>
                    <a:pt x="5462" y="21443"/>
                  </a:lnTo>
                  <a:lnTo>
                    <a:pt x="10617" y="21329"/>
                  </a:lnTo>
                  <a:lnTo>
                    <a:pt x="14904" y="21172"/>
                  </a:lnTo>
                  <a:lnTo>
                    <a:pt x="17916" y="21019"/>
                  </a:lnTo>
                  <a:lnTo>
                    <a:pt x="17841" y="20837"/>
                  </a:lnTo>
                  <a:lnTo>
                    <a:pt x="17867" y="20744"/>
                  </a:lnTo>
                  <a:cubicBezTo>
                    <a:pt x="17769" y="20436"/>
                    <a:pt x="17762" y="20213"/>
                    <a:pt x="17757" y="20034"/>
                  </a:cubicBezTo>
                  <a:cubicBezTo>
                    <a:pt x="17747" y="19685"/>
                    <a:pt x="17742" y="19540"/>
                    <a:pt x="16996" y="19250"/>
                  </a:cubicBezTo>
                  <a:cubicBezTo>
                    <a:pt x="16974" y="19241"/>
                    <a:pt x="16922" y="19235"/>
                    <a:pt x="16879" y="19230"/>
                  </a:cubicBezTo>
                  <a:cubicBezTo>
                    <a:pt x="16829" y="19224"/>
                    <a:pt x="16781" y="19218"/>
                    <a:pt x="16745" y="19206"/>
                  </a:cubicBezTo>
                  <a:cubicBezTo>
                    <a:pt x="16665" y="19181"/>
                    <a:pt x="16473" y="19077"/>
                    <a:pt x="16451" y="19065"/>
                  </a:cubicBezTo>
                  <a:cubicBezTo>
                    <a:pt x="16426" y="19048"/>
                    <a:pt x="16030" y="18767"/>
                    <a:pt x="15920" y="18644"/>
                  </a:cubicBezTo>
                  <a:cubicBezTo>
                    <a:pt x="15872" y="18590"/>
                    <a:pt x="15820" y="18508"/>
                    <a:pt x="15765" y="18422"/>
                  </a:cubicBezTo>
                  <a:cubicBezTo>
                    <a:pt x="15701" y="18321"/>
                    <a:pt x="15628" y="18207"/>
                    <a:pt x="15568" y="18153"/>
                  </a:cubicBezTo>
                  <a:cubicBezTo>
                    <a:pt x="15509" y="18099"/>
                    <a:pt x="15284" y="17980"/>
                    <a:pt x="15203" y="17939"/>
                  </a:cubicBezTo>
                  <a:lnTo>
                    <a:pt x="14856" y="17831"/>
                  </a:lnTo>
                  <a:cubicBezTo>
                    <a:pt x="14798" y="17807"/>
                    <a:pt x="14626" y="17733"/>
                    <a:pt x="14570" y="17678"/>
                  </a:cubicBezTo>
                  <a:cubicBezTo>
                    <a:pt x="14540" y="17649"/>
                    <a:pt x="14515" y="17604"/>
                    <a:pt x="14488" y="17558"/>
                  </a:cubicBezTo>
                  <a:cubicBezTo>
                    <a:pt x="14465" y="17517"/>
                    <a:pt x="14430" y="17455"/>
                    <a:pt x="14406" y="17442"/>
                  </a:cubicBezTo>
                  <a:cubicBezTo>
                    <a:pt x="14365" y="17417"/>
                    <a:pt x="14255" y="17411"/>
                    <a:pt x="14167" y="17405"/>
                  </a:cubicBezTo>
                  <a:cubicBezTo>
                    <a:pt x="14092" y="17401"/>
                    <a:pt x="14020" y="17397"/>
                    <a:pt x="13967" y="17382"/>
                  </a:cubicBezTo>
                  <a:cubicBezTo>
                    <a:pt x="13891" y="17362"/>
                    <a:pt x="13739" y="17306"/>
                    <a:pt x="13665" y="17260"/>
                  </a:cubicBezTo>
                  <a:cubicBezTo>
                    <a:pt x="13621" y="17233"/>
                    <a:pt x="13574" y="17187"/>
                    <a:pt x="13525" y="17138"/>
                  </a:cubicBezTo>
                  <a:cubicBezTo>
                    <a:pt x="13485" y="17098"/>
                    <a:pt x="13439" y="17053"/>
                    <a:pt x="13409" y="17036"/>
                  </a:cubicBezTo>
                  <a:cubicBezTo>
                    <a:pt x="13379" y="17017"/>
                    <a:pt x="13334" y="16997"/>
                    <a:pt x="13285" y="16975"/>
                  </a:cubicBezTo>
                  <a:cubicBezTo>
                    <a:pt x="13139" y="16910"/>
                    <a:pt x="12975" y="16836"/>
                    <a:pt x="12944" y="16726"/>
                  </a:cubicBezTo>
                  <a:cubicBezTo>
                    <a:pt x="12926" y="16658"/>
                    <a:pt x="12976" y="16590"/>
                    <a:pt x="13023" y="16523"/>
                  </a:cubicBezTo>
                  <a:cubicBezTo>
                    <a:pt x="13043" y="16496"/>
                    <a:pt x="13068" y="16462"/>
                    <a:pt x="13072" y="16446"/>
                  </a:cubicBezTo>
                  <a:cubicBezTo>
                    <a:pt x="13098" y="16358"/>
                    <a:pt x="13110" y="16162"/>
                    <a:pt x="13096" y="16064"/>
                  </a:cubicBezTo>
                  <a:cubicBezTo>
                    <a:pt x="13090" y="16019"/>
                    <a:pt x="13069" y="15954"/>
                    <a:pt x="13047" y="15884"/>
                  </a:cubicBezTo>
                  <a:cubicBezTo>
                    <a:pt x="13009" y="15766"/>
                    <a:pt x="12969" y="15644"/>
                    <a:pt x="12978" y="15555"/>
                  </a:cubicBezTo>
                  <a:cubicBezTo>
                    <a:pt x="12982" y="15504"/>
                    <a:pt x="13017" y="15452"/>
                    <a:pt x="13053" y="15396"/>
                  </a:cubicBezTo>
                  <a:cubicBezTo>
                    <a:pt x="13075" y="15363"/>
                    <a:pt x="13103" y="15321"/>
                    <a:pt x="13106" y="15302"/>
                  </a:cubicBezTo>
                  <a:cubicBezTo>
                    <a:pt x="13114" y="15259"/>
                    <a:pt x="13096" y="15178"/>
                    <a:pt x="13081" y="15107"/>
                  </a:cubicBezTo>
                  <a:cubicBezTo>
                    <a:pt x="13059" y="15010"/>
                    <a:pt x="13039" y="14918"/>
                    <a:pt x="13056" y="14847"/>
                  </a:cubicBezTo>
                  <a:cubicBezTo>
                    <a:pt x="13074" y="14775"/>
                    <a:pt x="13120" y="14687"/>
                    <a:pt x="13170" y="14594"/>
                  </a:cubicBezTo>
                  <a:cubicBezTo>
                    <a:pt x="13234" y="14474"/>
                    <a:pt x="13306" y="14338"/>
                    <a:pt x="13300" y="14258"/>
                  </a:cubicBezTo>
                  <a:cubicBezTo>
                    <a:pt x="13291" y="14142"/>
                    <a:pt x="13144" y="13892"/>
                    <a:pt x="13033" y="13838"/>
                  </a:cubicBezTo>
                  <a:cubicBezTo>
                    <a:pt x="13033" y="13838"/>
                    <a:pt x="13023" y="13836"/>
                    <a:pt x="12991" y="13836"/>
                  </a:cubicBezTo>
                  <a:lnTo>
                    <a:pt x="12899" y="13837"/>
                  </a:lnTo>
                  <a:cubicBezTo>
                    <a:pt x="12858" y="13837"/>
                    <a:pt x="12812" y="13835"/>
                    <a:pt x="12775" y="13815"/>
                  </a:cubicBezTo>
                  <a:cubicBezTo>
                    <a:pt x="12675" y="13761"/>
                    <a:pt x="12586" y="13599"/>
                    <a:pt x="12562" y="13529"/>
                  </a:cubicBezTo>
                  <a:cubicBezTo>
                    <a:pt x="12541" y="13461"/>
                    <a:pt x="12531" y="13314"/>
                    <a:pt x="12564" y="13238"/>
                  </a:cubicBezTo>
                  <a:cubicBezTo>
                    <a:pt x="12594" y="13168"/>
                    <a:pt x="12729" y="13056"/>
                    <a:pt x="12781" y="13015"/>
                  </a:cubicBezTo>
                  <a:cubicBezTo>
                    <a:pt x="12833" y="12943"/>
                    <a:pt x="12907" y="12831"/>
                    <a:pt x="12920" y="12792"/>
                  </a:cubicBezTo>
                  <a:cubicBezTo>
                    <a:pt x="12926" y="12773"/>
                    <a:pt x="12929" y="12746"/>
                    <a:pt x="12933" y="12717"/>
                  </a:cubicBezTo>
                  <a:cubicBezTo>
                    <a:pt x="12941" y="12656"/>
                    <a:pt x="12949" y="12593"/>
                    <a:pt x="12980" y="12550"/>
                  </a:cubicBezTo>
                  <a:cubicBezTo>
                    <a:pt x="13072" y="12425"/>
                    <a:pt x="13330" y="12291"/>
                    <a:pt x="13545" y="12189"/>
                  </a:cubicBezTo>
                  <a:cubicBezTo>
                    <a:pt x="13591" y="12166"/>
                    <a:pt x="13659" y="12140"/>
                    <a:pt x="13731" y="12113"/>
                  </a:cubicBezTo>
                  <a:cubicBezTo>
                    <a:pt x="13843" y="12071"/>
                    <a:pt x="13982" y="12018"/>
                    <a:pt x="14041" y="11972"/>
                  </a:cubicBezTo>
                  <a:cubicBezTo>
                    <a:pt x="14082" y="11939"/>
                    <a:pt x="14152" y="11842"/>
                    <a:pt x="14173" y="11795"/>
                  </a:cubicBezTo>
                  <a:cubicBezTo>
                    <a:pt x="14197" y="11742"/>
                    <a:pt x="14215" y="11614"/>
                    <a:pt x="14219" y="11545"/>
                  </a:cubicBezTo>
                  <a:cubicBezTo>
                    <a:pt x="14250" y="11088"/>
                    <a:pt x="14118" y="9698"/>
                    <a:pt x="14117" y="9684"/>
                  </a:cubicBezTo>
                  <a:lnTo>
                    <a:pt x="14110" y="9609"/>
                  </a:lnTo>
                  <a:lnTo>
                    <a:pt x="14239" y="9613"/>
                  </a:lnTo>
                  <a:cubicBezTo>
                    <a:pt x="14329" y="9613"/>
                    <a:pt x="14372" y="9604"/>
                    <a:pt x="14381" y="9600"/>
                  </a:cubicBezTo>
                  <a:cubicBezTo>
                    <a:pt x="14401" y="9585"/>
                    <a:pt x="14447" y="9486"/>
                    <a:pt x="14477" y="9390"/>
                  </a:cubicBezTo>
                  <a:lnTo>
                    <a:pt x="14482" y="9374"/>
                  </a:lnTo>
                  <a:lnTo>
                    <a:pt x="14522" y="9339"/>
                  </a:lnTo>
                  <a:lnTo>
                    <a:pt x="14618" y="9231"/>
                  </a:lnTo>
                  <a:cubicBezTo>
                    <a:pt x="14627" y="9216"/>
                    <a:pt x="14706" y="9092"/>
                    <a:pt x="14748" y="9049"/>
                  </a:cubicBezTo>
                  <a:cubicBezTo>
                    <a:pt x="14920" y="8877"/>
                    <a:pt x="15527" y="8491"/>
                    <a:pt x="15553" y="8475"/>
                  </a:cubicBezTo>
                  <a:lnTo>
                    <a:pt x="15801" y="8277"/>
                  </a:lnTo>
                  <a:cubicBezTo>
                    <a:pt x="15801" y="8274"/>
                    <a:pt x="15904" y="8143"/>
                    <a:pt x="15951" y="8100"/>
                  </a:cubicBezTo>
                  <a:cubicBezTo>
                    <a:pt x="16016" y="8040"/>
                    <a:pt x="16218" y="7905"/>
                    <a:pt x="16241" y="7890"/>
                  </a:cubicBezTo>
                  <a:lnTo>
                    <a:pt x="16919" y="7201"/>
                  </a:lnTo>
                  <a:lnTo>
                    <a:pt x="17193" y="6825"/>
                  </a:lnTo>
                  <a:lnTo>
                    <a:pt x="18199" y="5958"/>
                  </a:lnTo>
                  <a:lnTo>
                    <a:pt x="19031" y="5520"/>
                  </a:lnTo>
                  <a:lnTo>
                    <a:pt x="19548" y="5314"/>
                  </a:lnTo>
                  <a:lnTo>
                    <a:pt x="19840" y="5242"/>
                  </a:lnTo>
                  <a:lnTo>
                    <a:pt x="20693" y="4842"/>
                  </a:lnTo>
                  <a:cubicBezTo>
                    <a:pt x="20767" y="4808"/>
                    <a:pt x="20898" y="4742"/>
                    <a:pt x="20935" y="4715"/>
                  </a:cubicBezTo>
                  <a:cubicBezTo>
                    <a:pt x="20962" y="4695"/>
                    <a:pt x="20996" y="4662"/>
                    <a:pt x="21031" y="4627"/>
                  </a:cubicBezTo>
                  <a:cubicBezTo>
                    <a:pt x="21087" y="4571"/>
                    <a:pt x="21145" y="4514"/>
                    <a:pt x="21198" y="4485"/>
                  </a:cubicBezTo>
                  <a:cubicBezTo>
                    <a:pt x="21219" y="4473"/>
                    <a:pt x="21252" y="4459"/>
                    <a:pt x="21289" y="4444"/>
                  </a:cubicBezTo>
                  <a:cubicBezTo>
                    <a:pt x="21319" y="4432"/>
                    <a:pt x="21375" y="4410"/>
                    <a:pt x="21405" y="4393"/>
                  </a:cubicBezTo>
                  <a:cubicBezTo>
                    <a:pt x="21390" y="4388"/>
                    <a:pt x="21363" y="4383"/>
                    <a:pt x="21317" y="4383"/>
                  </a:cubicBezTo>
                  <a:cubicBezTo>
                    <a:pt x="21199" y="4383"/>
                    <a:pt x="21038" y="4415"/>
                    <a:pt x="20932" y="4437"/>
                  </a:cubicBezTo>
                  <a:lnTo>
                    <a:pt x="20872" y="4449"/>
                  </a:lnTo>
                  <a:cubicBezTo>
                    <a:pt x="20849" y="4453"/>
                    <a:pt x="20805" y="4476"/>
                    <a:pt x="20769" y="4494"/>
                  </a:cubicBezTo>
                  <a:cubicBezTo>
                    <a:pt x="20705" y="4527"/>
                    <a:pt x="20640" y="4560"/>
                    <a:pt x="20579" y="4563"/>
                  </a:cubicBezTo>
                  <a:lnTo>
                    <a:pt x="20578" y="4563"/>
                  </a:lnTo>
                  <a:cubicBezTo>
                    <a:pt x="20470" y="4563"/>
                    <a:pt x="20317" y="4482"/>
                    <a:pt x="20263" y="4427"/>
                  </a:cubicBezTo>
                  <a:cubicBezTo>
                    <a:pt x="20243" y="4408"/>
                    <a:pt x="20237" y="4383"/>
                    <a:pt x="20232" y="4363"/>
                  </a:cubicBezTo>
                  <a:cubicBezTo>
                    <a:pt x="20179" y="4278"/>
                    <a:pt x="20067" y="4170"/>
                    <a:pt x="20013" y="4153"/>
                  </a:cubicBezTo>
                  <a:cubicBezTo>
                    <a:pt x="20000" y="4149"/>
                    <a:pt x="19975" y="4145"/>
                    <a:pt x="19932" y="4145"/>
                  </a:cubicBezTo>
                  <a:cubicBezTo>
                    <a:pt x="19831" y="4145"/>
                    <a:pt x="19696" y="4169"/>
                    <a:pt x="19597" y="4187"/>
                  </a:cubicBezTo>
                  <a:lnTo>
                    <a:pt x="19517" y="4201"/>
                  </a:lnTo>
                  <a:cubicBezTo>
                    <a:pt x="19488" y="4206"/>
                    <a:pt x="19447" y="4218"/>
                    <a:pt x="19405" y="4229"/>
                  </a:cubicBezTo>
                  <a:cubicBezTo>
                    <a:pt x="19342" y="4247"/>
                    <a:pt x="19278" y="4265"/>
                    <a:pt x="19229" y="4269"/>
                  </a:cubicBezTo>
                  <a:cubicBezTo>
                    <a:pt x="19162" y="4277"/>
                    <a:pt x="19053" y="4268"/>
                    <a:pt x="18945" y="4258"/>
                  </a:cubicBezTo>
                  <a:cubicBezTo>
                    <a:pt x="18851" y="4250"/>
                    <a:pt x="18757" y="4242"/>
                    <a:pt x="18694" y="4246"/>
                  </a:cubicBezTo>
                  <a:cubicBezTo>
                    <a:pt x="18666" y="4250"/>
                    <a:pt x="18613" y="4264"/>
                    <a:pt x="18567" y="4278"/>
                  </a:cubicBezTo>
                  <a:cubicBezTo>
                    <a:pt x="18511" y="4294"/>
                    <a:pt x="18457" y="4310"/>
                    <a:pt x="18414" y="4315"/>
                  </a:cubicBezTo>
                  <a:lnTo>
                    <a:pt x="18385" y="4318"/>
                  </a:lnTo>
                  <a:cubicBezTo>
                    <a:pt x="18293" y="4331"/>
                    <a:pt x="18162" y="4340"/>
                    <a:pt x="18104" y="4302"/>
                  </a:cubicBezTo>
                  <a:cubicBezTo>
                    <a:pt x="18050" y="4266"/>
                    <a:pt x="18040" y="4201"/>
                    <a:pt x="18031" y="4137"/>
                  </a:cubicBezTo>
                  <a:cubicBezTo>
                    <a:pt x="18027" y="4114"/>
                    <a:pt x="18021" y="4074"/>
                    <a:pt x="18014" y="4064"/>
                  </a:cubicBezTo>
                  <a:cubicBezTo>
                    <a:pt x="18016" y="4069"/>
                    <a:pt x="17992" y="4060"/>
                    <a:pt x="17978" y="4056"/>
                  </a:cubicBezTo>
                  <a:cubicBezTo>
                    <a:pt x="17932" y="4043"/>
                    <a:pt x="17879" y="4028"/>
                    <a:pt x="17853" y="3987"/>
                  </a:cubicBezTo>
                  <a:cubicBezTo>
                    <a:pt x="17828" y="3943"/>
                    <a:pt x="17847" y="3897"/>
                    <a:pt x="17863" y="3856"/>
                  </a:cubicBezTo>
                  <a:cubicBezTo>
                    <a:pt x="17865" y="3853"/>
                    <a:pt x="17867" y="3849"/>
                    <a:pt x="17868" y="3845"/>
                  </a:cubicBezTo>
                  <a:cubicBezTo>
                    <a:pt x="17818" y="3851"/>
                    <a:pt x="17762" y="3865"/>
                    <a:pt x="17723" y="3875"/>
                  </a:cubicBezTo>
                  <a:lnTo>
                    <a:pt x="17684" y="3885"/>
                  </a:lnTo>
                  <a:cubicBezTo>
                    <a:pt x="17401" y="3950"/>
                    <a:pt x="17156" y="4150"/>
                    <a:pt x="16918" y="4344"/>
                  </a:cubicBezTo>
                  <a:cubicBezTo>
                    <a:pt x="16655" y="4559"/>
                    <a:pt x="16407" y="4762"/>
                    <a:pt x="16123" y="4762"/>
                  </a:cubicBezTo>
                  <a:cubicBezTo>
                    <a:pt x="15894" y="4762"/>
                    <a:pt x="15677" y="4628"/>
                    <a:pt x="15458" y="4354"/>
                  </a:cubicBezTo>
                  <a:cubicBezTo>
                    <a:pt x="15433" y="4322"/>
                    <a:pt x="15427" y="4279"/>
                    <a:pt x="15422" y="4238"/>
                  </a:cubicBezTo>
                  <a:cubicBezTo>
                    <a:pt x="15420" y="4218"/>
                    <a:pt x="15415" y="4185"/>
                    <a:pt x="15410" y="4176"/>
                  </a:cubicBezTo>
                  <a:cubicBezTo>
                    <a:pt x="15357" y="4122"/>
                    <a:pt x="15198" y="4082"/>
                    <a:pt x="15058" y="4047"/>
                  </a:cubicBezTo>
                  <a:cubicBezTo>
                    <a:pt x="14891" y="4006"/>
                    <a:pt x="14733" y="3966"/>
                    <a:pt x="14648" y="3888"/>
                  </a:cubicBezTo>
                  <a:cubicBezTo>
                    <a:pt x="14612" y="3855"/>
                    <a:pt x="14597" y="3803"/>
                    <a:pt x="14581" y="3749"/>
                  </a:cubicBezTo>
                  <a:cubicBezTo>
                    <a:pt x="14574" y="3722"/>
                    <a:pt x="14561" y="3677"/>
                    <a:pt x="14550" y="3666"/>
                  </a:cubicBezTo>
                  <a:cubicBezTo>
                    <a:pt x="14528" y="3651"/>
                    <a:pt x="14416" y="3627"/>
                    <a:pt x="14312" y="3616"/>
                  </a:cubicBezTo>
                  <a:cubicBezTo>
                    <a:pt x="14309" y="3616"/>
                    <a:pt x="14271" y="3614"/>
                    <a:pt x="14220" y="3614"/>
                  </a:cubicBezTo>
                  <a:cubicBezTo>
                    <a:pt x="14006" y="3614"/>
                    <a:pt x="13964" y="3643"/>
                    <a:pt x="13963" y="3644"/>
                  </a:cubicBezTo>
                  <a:cubicBezTo>
                    <a:pt x="13953" y="3658"/>
                    <a:pt x="13955" y="3728"/>
                    <a:pt x="13956" y="3770"/>
                  </a:cubicBezTo>
                  <a:cubicBezTo>
                    <a:pt x="13959" y="3870"/>
                    <a:pt x="13962" y="3973"/>
                    <a:pt x="13871" y="4014"/>
                  </a:cubicBezTo>
                  <a:cubicBezTo>
                    <a:pt x="13779" y="4057"/>
                    <a:pt x="13635" y="3979"/>
                    <a:pt x="13517" y="3901"/>
                  </a:cubicBezTo>
                  <a:cubicBezTo>
                    <a:pt x="13455" y="3860"/>
                    <a:pt x="13362" y="3773"/>
                    <a:pt x="13331" y="3711"/>
                  </a:cubicBezTo>
                  <a:cubicBezTo>
                    <a:pt x="13313" y="3673"/>
                    <a:pt x="13313" y="3625"/>
                    <a:pt x="13314" y="3575"/>
                  </a:cubicBezTo>
                  <a:cubicBezTo>
                    <a:pt x="13314" y="3548"/>
                    <a:pt x="13315" y="3502"/>
                    <a:pt x="13308" y="3490"/>
                  </a:cubicBezTo>
                  <a:cubicBezTo>
                    <a:pt x="13277" y="3434"/>
                    <a:pt x="13156" y="3338"/>
                    <a:pt x="13097" y="3321"/>
                  </a:cubicBezTo>
                  <a:cubicBezTo>
                    <a:pt x="13078" y="3321"/>
                    <a:pt x="13043" y="3330"/>
                    <a:pt x="13012" y="3338"/>
                  </a:cubicBezTo>
                  <a:cubicBezTo>
                    <a:pt x="12969" y="3349"/>
                    <a:pt x="12924" y="3360"/>
                    <a:pt x="12884" y="3360"/>
                  </a:cubicBezTo>
                  <a:cubicBezTo>
                    <a:pt x="12829" y="3360"/>
                    <a:pt x="12798" y="3340"/>
                    <a:pt x="12782" y="3322"/>
                  </a:cubicBezTo>
                  <a:cubicBezTo>
                    <a:pt x="12725" y="3262"/>
                    <a:pt x="12771" y="3185"/>
                    <a:pt x="12808" y="3122"/>
                  </a:cubicBezTo>
                  <a:cubicBezTo>
                    <a:pt x="12822" y="3100"/>
                    <a:pt x="12844" y="3063"/>
                    <a:pt x="12845" y="3049"/>
                  </a:cubicBezTo>
                  <a:cubicBezTo>
                    <a:pt x="12740" y="2869"/>
                    <a:pt x="12098" y="2760"/>
                    <a:pt x="11857" y="2719"/>
                  </a:cubicBezTo>
                  <a:lnTo>
                    <a:pt x="11830" y="2714"/>
                  </a:lnTo>
                  <a:cubicBezTo>
                    <a:pt x="11731" y="2697"/>
                    <a:pt x="11468" y="2705"/>
                    <a:pt x="11308" y="2713"/>
                  </a:cubicBezTo>
                  <a:lnTo>
                    <a:pt x="11261" y="2715"/>
                  </a:lnTo>
                  <a:cubicBezTo>
                    <a:pt x="11202" y="2718"/>
                    <a:pt x="11032" y="2735"/>
                    <a:pt x="11012" y="2737"/>
                  </a:cubicBezTo>
                  <a:cubicBezTo>
                    <a:pt x="11011" y="2738"/>
                    <a:pt x="10973" y="2748"/>
                    <a:pt x="10958" y="2753"/>
                  </a:cubicBezTo>
                  <a:cubicBezTo>
                    <a:pt x="10953" y="2756"/>
                    <a:pt x="10944" y="2762"/>
                    <a:pt x="10935" y="2768"/>
                  </a:cubicBezTo>
                  <a:cubicBezTo>
                    <a:pt x="10916" y="2781"/>
                    <a:pt x="10898" y="2793"/>
                    <a:pt x="10879" y="2800"/>
                  </a:cubicBezTo>
                  <a:cubicBezTo>
                    <a:pt x="10845" y="2811"/>
                    <a:pt x="10809" y="2812"/>
                    <a:pt x="10771" y="2813"/>
                  </a:cubicBezTo>
                  <a:cubicBezTo>
                    <a:pt x="10752" y="2814"/>
                    <a:pt x="10718" y="2815"/>
                    <a:pt x="10708" y="2818"/>
                  </a:cubicBezTo>
                  <a:cubicBezTo>
                    <a:pt x="10698" y="2826"/>
                    <a:pt x="10674" y="2874"/>
                    <a:pt x="10660" y="2902"/>
                  </a:cubicBezTo>
                  <a:cubicBezTo>
                    <a:pt x="10633" y="2958"/>
                    <a:pt x="10608" y="3010"/>
                    <a:pt x="10563" y="3040"/>
                  </a:cubicBezTo>
                  <a:cubicBezTo>
                    <a:pt x="10401" y="3143"/>
                    <a:pt x="10020" y="3208"/>
                    <a:pt x="9842" y="3188"/>
                  </a:cubicBezTo>
                  <a:cubicBezTo>
                    <a:pt x="9751" y="3176"/>
                    <a:pt x="9578" y="3099"/>
                    <a:pt x="9513" y="3029"/>
                  </a:cubicBezTo>
                  <a:cubicBezTo>
                    <a:pt x="9480" y="2992"/>
                    <a:pt x="9472" y="2942"/>
                    <a:pt x="9464" y="2889"/>
                  </a:cubicBezTo>
                  <a:cubicBezTo>
                    <a:pt x="9460" y="2863"/>
                    <a:pt x="9452" y="2820"/>
                    <a:pt x="9444" y="2809"/>
                  </a:cubicBezTo>
                  <a:cubicBezTo>
                    <a:pt x="9368" y="2754"/>
                    <a:pt x="9197" y="2747"/>
                    <a:pt x="9056" y="2747"/>
                  </a:cubicBezTo>
                  <a:cubicBezTo>
                    <a:pt x="8993" y="2747"/>
                    <a:pt x="8928" y="2748"/>
                    <a:pt x="8864" y="2750"/>
                  </a:cubicBezTo>
                  <a:cubicBezTo>
                    <a:pt x="8799" y="2752"/>
                    <a:pt x="8735" y="2753"/>
                    <a:pt x="8673" y="2753"/>
                  </a:cubicBezTo>
                  <a:cubicBezTo>
                    <a:pt x="8503" y="2753"/>
                    <a:pt x="8396" y="2740"/>
                    <a:pt x="8317" y="2710"/>
                  </a:cubicBezTo>
                  <a:cubicBezTo>
                    <a:pt x="8274" y="2693"/>
                    <a:pt x="8229" y="2661"/>
                    <a:pt x="8182" y="2626"/>
                  </a:cubicBezTo>
                  <a:cubicBezTo>
                    <a:pt x="8143" y="2597"/>
                    <a:pt x="8094" y="2561"/>
                    <a:pt x="8068" y="2554"/>
                  </a:cubicBezTo>
                  <a:cubicBezTo>
                    <a:pt x="8022" y="2542"/>
                    <a:pt x="7910" y="2547"/>
                    <a:pt x="7806" y="2554"/>
                  </a:cubicBezTo>
                  <a:cubicBezTo>
                    <a:pt x="7704" y="2561"/>
                    <a:pt x="7608" y="2567"/>
                    <a:pt x="7541" y="2556"/>
                  </a:cubicBezTo>
                  <a:cubicBezTo>
                    <a:pt x="7464" y="2543"/>
                    <a:pt x="7323" y="2496"/>
                    <a:pt x="7256" y="2455"/>
                  </a:cubicBezTo>
                  <a:cubicBezTo>
                    <a:pt x="7191" y="2414"/>
                    <a:pt x="7036" y="2292"/>
                    <a:pt x="6999" y="2196"/>
                  </a:cubicBezTo>
                  <a:cubicBezTo>
                    <a:pt x="6975" y="2135"/>
                    <a:pt x="6990" y="2051"/>
                    <a:pt x="7006" y="1969"/>
                  </a:cubicBezTo>
                  <a:cubicBezTo>
                    <a:pt x="7014" y="1921"/>
                    <a:pt x="7024" y="1871"/>
                    <a:pt x="7021" y="1844"/>
                  </a:cubicBezTo>
                  <a:cubicBezTo>
                    <a:pt x="7007" y="1747"/>
                    <a:pt x="6944" y="1586"/>
                    <a:pt x="6889" y="1445"/>
                  </a:cubicBezTo>
                  <a:cubicBezTo>
                    <a:pt x="6849" y="1344"/>
                    <a:pt x="6812" y="1248"/>
                    <a:pt x="6792" y="1176"/>
                  </a:cubicBezTo>
                  <a:cubicBezTo>
                    <a:pt x="6773" y="1106"/>
                    <a:pt x="6760" y="1011"/>
                    <a:pt x="6746" y="909"/>
                  </a:cubicBezTo>
                  <a:cubicBezTo>
                    <a:pt x="6723" y="747"/>
                    <a:pt x="6698" y="562"/>
                    <a:pt x="6645" y="469"/>
                  </a:cubicBezTo>
                  <a:cubicBezTo>
                    <a:pt x="6611" y="409"/>
                    <a:pt x="6506" y="299"/>
                    <a:pt x="6448" y="274"/>
                  </a:cubicBezTo>
                  <a:cubicBezTo>
                    <a:pt x="6397" y="251"/>
                    <a:pt x="6227" y="236"/>
                    <a:pt x="6014" y="236"/>
                  </a:cubicBezTo>
                  <a:lnTo>
                    <a:pt x="5958" y="237"/>
                  </a:lnTo>
                  <a:lnTo>
                    <a:pt x="5873" y="204"/>
                  </a:lnTo>
                  <a:lnTo>
                    <a:pt x="5895" y="1227"/>
                  </a:lnTo>
                  <a:lnTo>
                    <a:pt x="5831" y="1519"/>
                  </a:lnTo>
                  <a:lnTo>
                    <a:pt x="3676" y="1566"/>
                  </a:lnTo>
                  <a:lnTo>
                    <a:pt x="178" y="1566"/>
                  </a:lnTo>
                  <a:lnTo>
                    <a:pt x="153" y="1621"/>
                  </a:lnTo>
                  <a:lnTo>
                    <a:pt x="246" y="1784"/>
                  </a:lnTo>
                  <a:cubicBezTo>
                    <a:pt x="246" y="1784"/>
                    <a:pt x="428" y="2467"/>
                    <a:pt x="428" y="2467"/>
                  </a:cubicBezTo>
                  <a:close/>
                  <a:moveTo>
                    <a:pt x="2298" y="21600"/>
                  </a:moveTo>
                  <a:lnTo>
                    <a:pt x="2246" y="14973"/>
                  </a:lnTo>
                  <a:lnTo>
                    <a:pt x="2090" y="14777"/>
                  </a:lnTo>
                  <a:lnTo>
                    <a:pt x="1865" y="14657"/>
                  </a:lnTo>
                  <a:cubicBezTo>
                    <a:pt x="1790" y="14652"/>
                    <a:pt x="1647" y="14638"/>
                    <a:pt x="1588" y="14601"/>
                  </a:cubicBezTo>
                  <a:cubicBezTo>
                    <a:pt x="1495" y="14542"/>
                    <a:pt x="1429" y="14412"/>
                    <a:pt x="1365" y="14287"/>
                  </a:cubicBezTo>
                  <a:cubicBezTo>
                    <a:pt x="1329" y="14216"/>
                    <a:pt x="1295" y="14150"/>
                    <a:pt x="1265" y="14113"/>
                  </a:cubicBezTo>
                  <a:cubicBezTo>
                    <a:pt x="1253" y="14098"/>
                    <a:pt x="1223" y="14074"/>
                    <a:pt x="1195" y="14052"/>
                  </a:cubicBezTo>
                  <a:cubicBezTo>
                    <a:pt x="1129" y="14000"/>
                    <a:pt x="1061" y="13947"/>
                    <a:pt x="1047" y="13883"/>
                  </a:cubicBezTo>
                  <a:cubicBezTo>
                    <a:pt x="1033" y="13811"/>
                    <a:pt x="1095" y="13709"/>
                    <a:pt x="1133" y="13655"/>
                  </a:cubicBezTo>
                  <a:cubicBezTo>
                    <a:pt x="1194" y="13573"/>
                    <a:pt x="1342" y="13456"/>
                    <a:pt x="1408" y="13412"/>
                  </a:cubicBezTo>
                  <a:cubicBezTo>
                    <a:pt x="1461" y="13374"/>
                    <a:pt x="1610" y="13301"/>
                    <a:pt x="1659" y="13277"/>
                  </a:cubicBezTo>
                  <a:cubicBezTo>
                    <a:pt x="1988" y="12891"/>
                    <a:pt x="1935" y="12451"/>
                    <a:pt x="1879" y="11986"/>
                  </a:cubicBezTo>
                  <a:cubicBezTo>
                    <a:pt x="1857" y="11797"/>
                    <a:pt x="1833" y="11602"/>
                    <a:pt x="1838" y="11412"/>
                  </a:cubicBezTo>
                  <a:lnTo>
                    <a:pt x="1792" y="11217"/>
                  </a:lnTo>
                  <a:cubicBezTo>
                    <a:pt x="1743" y="11161"/>
                    <a:pt x="1547" y="10932"/>
                    <a:pt x="1489" y="10837"/>
                  </a:cubicBezTo>
                  <a:cubicBezTo>
                    <a:pt x="1488" y="10836"/>
                    <a:pt x="1392" y="10680"/>
                    <a:pt x="1379" y="10589"/>
                  </a:cubicBezTo>
                  <a:cubicBezTo>
                    <a:pt x="1373" y="10550"/>
                    <a:pt x="1382" y="10502"/>
                    <a:pt x="1392" y="10452"/>
                  </a:cubicBezTo>
                  <a:cubicBezTo>
                    <a:pt x="1400" y="10416"/>
                    <a:pt x="1410" y="10366"/>
                    <a:pt x="1405" y="10348"/>
                  </a:cubicBezTo>
                  <a:cubicBezTo>
                    <a:pt x="1399" y="10326"/>
                    <a:pt x="1372" y="10285"/>
                    <a:pt x="1349" y="10252"/>
                  </a:cubicBezTo>
                  <a:cubicBezTo>
                    <a:pt x="1318" y="10206"/>
                    <a:pt x="1289" y="10163"/>
                    <a:pt x="1278" y="10123"/>
                  </a:cubicBezTo>
                  <a:cubicBezTo>
                    <a:pt x="1216" y="9902"/>
                    <a:pt x="1228" y="9453"/>
                    <a:pt x="1251" y="9222"/>
                  </a:cubicBezTo>
                  <a:cubicBezTo>
                    <a:pt x="1253" y="9196"/>
                    <a:pt x="1264" y="9159"/>
                    <a:pt x="1277" y="9120"/>
                  </a:cubicBezTo>
                  <a:cubicBezTo>
                    <a:pt x="1288" y="9085"/>
                    <a:pt x="1305" y="9032"/>
                    <a:pt x="1302" y="9013"/>
                  </a:cubicBezTo>
                  <a:cubicBezTo>
                    <a:pt x="1298" y="8991"/>
                    <a:pt x="1262" y="8945"/>
                    <a:pt x="1235" y="8911"/>
                  </a:cubicBezTo>
                  <a:cubicBezTo>
                    <a:pt x="1197" y="8861"/>
                    <a:pt x="1161" y="8815"/>
                    <a:pt x="1150" y="8769"/>
                  </a:cubicBezTo>
                  <a:cubicBezTo>
                    <a:pt x="1135" y="8709"/>
                    <a:pt x="1148" y="8626"/>
                    <a:pt x="1160" y="8546"/>
                  </a:cubicBezTo>
                  <a:cubicBezTo>
                    <a:pt x="1167" y="8499"/>
                    <a:pt x="1175" y="8449"/>
                    <a:pt x="1174" y="8420"/>
                  </a:cubicBezTo>
                  <a:cubicBezTo>
                    <a:pt x="1171" y="8355"/>
                    <a:pt x="1152" y="8254"/>
                    <a:pt x="1134" y="8155"/>
                  </a:cubicBezTo>
                  <a:cubicBezTo>
                    <a:pt x="1117" y="8069"/>
                    <a:pt x="1102" y="7984"/>
                    <a:pt x="1097" y="7926"/>
                  </a:cubicBezTo>
                  <a:cubicBezTo>
                    <a:pt x="1093" y="7874"/>
                    <a:pt x="1096" y="7800"/>
                    <a:pt x="1099" y="7723"/>
                  </a:cubicBezTo>
                  <a:cubicBezTo>
                    <a:pt x="1103" y="7628"/>
                    <a:pt x="1108" y="7519"/>
                    <a:pt x="1097" y="7458"/>
                  </a:cubicBezTo>
                  <a:cubicBezTo>
                    <a:pt x="1094" y="7438"/>
                    <a:pt x="1079" y="7402"/>
                    <a:pt x="1066" y="7371"/>
                  </a:cubicBezTo>
                  <a:cubicBezTo>
                    <a:pt x="1045" y="7320"/>
                    <a:pt x="1023" y="7268"/>
                    <a:pt x="1021" y="7225"/>
                  </a:cubicBezTo>
                  <a:cubicBezTo>
                    <a:pt x="1018" y="7182"/>
                    <a:pt x="1035" y="7125"/>
                    <a:pt x="1051" y="7070"/>
                  </a:cubicBezTo>
                  <a:cubicBezTo>
                    <a:pt x="1060" y="7039"/>
                    <a:pt x="1069" y="7011"/>
                    <a:pt x="1072" y="6990"/>
                  </a:cubicBezTo>
                  <a:cubicBezTo>
                    <a:pt x="1078" y="6935"/>
                    <a:pt x="1080" y="6814"/>
                    <a:pt x="1072" y="6758"/>
                  </a:cubicBezTo>
                  <a:cubicBezTo>
                    <a:pt x="1056" y="6635"/>
                    <a:pt x="991" y="6390"/>
                    <a:pt x="948" y="6275"/>
                  </a:cubicBezTo>
                  <a:cubicBezTo>
                    <a:pt x="923" y="6210"/>
                    <a:pt x="866" y="6119"/>
                    <a:pt x="805" y="6024"/>
                  </a:cubicBezTo>
                  <a:cubicBezTo>
                    <a:pt x="701" y="5860"/>
                    <a:pt x="594" y="5691"/>
                    <a:pt x="586" y="5558"/>
                  </a:cubicBezTo>
                  <a:cubicBezTo>
                    <a:pt x="584" y="5524"/>
                    <a:pt x="602" y="5490"/>
                    <a:pt x="619" y="5458"/>
                  </a:cubicBezTo>
                  <a:cubicBezTo>
                    <a:pt x="626" y="5444"/>
                    <a:pt x="637" y="5425"/>
                    <a:pt x="638" y="5418"/>
                  </a:cubicBezTo>
                  <a:cubicBezTo>
                    <a:pt x="637" y="5309"/>
                    <a:pt x="545" y="5125"/>
                    <a:pt x="464" y="4964"/>
                  </a:cubicBezTo>
                  <a:cubicBezTo>
                    <a:pt x="409" y="4855"/>
                    <a:pt x="358" y="4752"/>
                    <a:pt x="334" y="4671"/>
                  </a:cubicBezTo>
                  <a:cubicBezTo>
                    <a:pt x="315" y="4606"/>
                    <a:pt x="285" y="4479"/>
                    <a:pt x="280" y="4410"/>
                  </a:cubicBezTo>
                  <a:cubicBezTo>
                    <a:pt x="276" y="4353"/>
                    <a:pt x="285" y="4277"/>
                    <a:pt x="294" y="4196"/>
                  </a:cubicBezTo>
                  <a:cubicBezTo>
                    <a:pt x="304" y="4112"/>
                    <a:pt x="315" y="4017"/>
                    <a:pt x="307" y="3964"/>
                  </a:cubicBezTo>
                  <a:cubicBezTo>
                    <a:pt x="305" y="3957"/>
                    <a:pt x="295" y="3934"/>
                    <a:pt x="287" y="3919"/>
                  </a:cubicBezTo>
                  <a:cubicBezTo>
                    <a:pt x="273" y="3887"/>
                    <a:pt x="257" y="3855"/>
                    <a:pt x="255" y="3824"/>
                  </a:cubicBezTo>
                  <a:cubicBezTo>
                    <a:pt x="252" y="3781"/>
                    <a:pt x="267" y="3731"/>
                    <a:pt x="284" y="3679"/>
                  </a:cubicBezTo>
                  <a:cubicBezTo>
                    <a:pt x="294" y="3647"/>
                    <a:pt x="305" y="3610"/>
                    <a:pt x="306" y="3592"/>
                  </a:cubicBezTo>
                  <a:cubicBezTo>
                    <a:pt x="307" y="3550"/>
                    <a:pt x="288" y="3477"/>
                    <a:pt x="270" y="3407"/>
                  </a:cubicBezTo>
                  <a:cubicBezTo>
                    <a:pt x="246" y="3315"/>
                    <a:pt x="224" y="3228"/>
                    <a:pt x="229" y="3162"/>
                  </a:cubicBezTo>
                  <a:cubicBezTo>
                    <a:pt x="235" y="3097"/>
                    <a:pt x="271" y="3017"/>
                    <a:pt x="309" y="2933"/>
                  </a:cubicBezTo>
                  <a:cubicBezTo>
                    <a:pt x="344" y="2855"/>
                    <a:pt x="385" y="2767"/>
                    <a:pt x="383" y="2718"/>
                  </a:cubicBezTo>
                  <a:cubicBezTo>
                    <a:pt x="381" y="2692"/>
                    <a:pt x="332" y="2593"/>
                    <a:pt x="289" y="2522"/>
                  </a:cubicBezTo>
                  <a:lnTo>
                    <a:pt x="282" y="2505"/>
                  </a:lnTo>
                  <a:lnTo>
                    <a:pt x="104" y="1829"/>
                  </a:lnTo>
                  <a:lnTo>
                    <a:pt x="0" y="1634"/>
                  </a:lnTo>
                  <a:lnTo>
                    <a:pt x="5" y="1587"/>
                  </a:lnTo>
                  <a:lnTo>
                    <a:pt x="75" y="1432"/>
                  </a:lnTo>
                  <a:lnTo>
                    <a:pt x="3675" y="1432"/>
                  </a:lnTo>
                  <a:lnTo>
                    <a:pt x="5706" y="1388"/>
                  </a:lnTo>
                  <a:lnTo>
                    <a:pt x="5745" y="1215"/>
                  </a:lnTo>
                  <a:lnTo>
                    <a:pt x="5716" y="0"/>
                  </a:lnTo>
                  <a:lnTo>
                    <a:pt x="5988" y="102"/>
                  </a:lnTo>
                  <a:lnTo>
                    <a:pt x="6014" y="102"/>
                  </a:lnTo>
                  <a:cubicBezTo>
                    <a:pt x="6190" y="102"/>
                    <a:pt x="6421" y="111"/>
                    <a:pt x="6517" y="154"/>
                  </a:cubicBezTo>
                  <a:cubicBezTo>
                    <a:pt x="6615" y="198"/>
                    <a:pt x="6739" y="335"/>
                    <a:pt x="6781" y="409"/>
                  </a:cubicBezTo>
                  <a:cubicBezTo>
                    <a:pt x="6845" y="524"/>
                    <a:pt x="6871" y="711"/>
                    <a:pt x="6896" y="893"/>
                  </a:cubicBezTo>
                  <a:cubicBezTo>
                    <a:pt x="6910" y="990"/>
                    <a:pt x="6923" y="1083"/>
                    <a:pt x="6940" y="1145"/>
                  </a:cubicBezTo>
                  <a:cubicBezTo>
                    <a:pt x="6958" y="1210"/>
                    <a:pt x="6994" y="1303"/>
                    <a:pt x="7032" y="1401"/>
                  </a:cubicBezTo>
                  <a:cubicBezTo>
                    <a:pt x="7093" y="1556"/>
                    <a:pt x="7156" y="1717"/>
                    <a:pt x="7171" y="1829"/>
                  </a:cubicBezTo>
                  <a:cubicBezTo>
                    <a:pt x="7177" y="1875"/>
                    <a:pt x="7167" y="1931"/>
                    <a:pt x="7155" y="1991"/>
                  </a:cubicBezTo>
                  <a:cubicBezTo>
                    <a:pt x="7145" y="2046"/>
                    <a:pt x="7131" y="2123"/>
                    <a:pt x="7143" y="2153"/>
                  </a:cubicBezTo>
                  <a:cubicBezTo>
                    <a:pt x="7160" y="2200"/>
                    <a:pt x="7270" y="2299"/>
                    <a:pt x="7344" y="2345"/>
                  </a:cubicBezTo>
                  <a:cubicBezTo>
                    <a:pt x="7390" y="2374"/>
                    <a:pt x="7511" y="2414"/>
                    <a:pt x="7570" y="2424"/>
                  </a:cubicBezTo>
                  <a:cubicBezTo>
                    <a:pt x="7623" y="2433"/>
                    <a:pt x="7709" y="2427"/>
                    <a:pt x="7793" y="2420"/>
                  </a:cubicBezTo>
                  <a:cubicBezTo>
                    <a:pt x="7920" y="2411"/>
                    <a:pt x="8042" y="2406"/>
                    <a:pt x="8113" y="2426"/>
                  </a:cubicBezTo>
                  <a:cubicBezTo>
                    <a:pt x="8168" y="2442"/>
                    <a:pt x="8225" y="2483"/>
                    <a:pt x="8279" y="2523"/>
                  </a:cubicBezTo>
                  <a:cubicBezTo>
                    <a:pt x="8314" y="2549"/>
                    <a:pt x="8354" y="2578"/>
                    <a:pt x="8377" y="2587"/>
                  </a:cubicBezTo>
                  <a:cubicBezTo>
                    <a:pt x="8453" y="2616"/>
                    <a:pt x="8582" y="2619"/>
                    <a:pt x="8673" y="2619"/>
                  </a:cubicBezTo>
                  <a:cubicBezTo>
                    <a:pt x="8733" y="2619"/>
                    <a:pt x="8796" y="2617"/>
                    <a:pt x="8859" y="2616"/>
                  </a:cubicBezTo>
                  <a:cubicBezTo>
                    <a:pt x="8925" y="2614"/>
                    <a:pt x="8992" y="2613"/>
                    <a:pt x="9056" y="2613"/>
                  </a:cubicBezTo>
                  <a:cubicBezTo>
                    <a:pt x="9233" y="2613"/>
                    <a:pt x="9429" y="2624"/>
                    <a:pt x="9545" y="2709"/>
                  </a:cubicBezTo>
                  <a:cubicBezTo>
                    <a:pt x="9594" y="2746"/>
                    <a:pt x="9604" y="2809"/>
                    <a:pt x="9614" y="2870"/>
                  </a:cubicBezTo>
                  <a:cubicBezTo>
                    <a:pt x="9618" y="2894"/>
                    <a:pt x="9625" y="2935"/>
                    <a:pt x="9632" y="2946"/>
                  </a:cubicBezTo>
                  <a:cubicBezTo>
                    <a:pt x="9668" y="2984"/>
                    <a:pt x="9800" y="3047"/>
                    <a:pt x="9863" y="3055"/>
                  </a:cubicBezTo>
                  <a:cubicBezTo>
                    <a:pt x="10025" y="3075"/>
                    <a:pt x="10361" y="3003"/>
                    <a:pt x="10472" y="2932"/>
                  </a:cubicBezTo>
                  <a:cubicBezTo>
                    <a:pt x="10485" y="2923"/>
                    <a:pt x="10507" y="2877"/>
                    <a:pt x="10520" y="2850"/>
                  </a:cubicBezTo>
                  <a:cubicBezTo>
                    <a:pt x="10548" y="2793"/>
                    <a:pt x="10576" y="2735"/>
                    <a:pt x="10627" y="2705"/>
                  </a:cubicBezTo>
                  <a:cubicBezTo>
                    <a:pt x="10667" y="2682"/>
                    <a:pt x="10718" y="2680"/>
                    <a:pt x="10767" y="2679"/>
                  </a:cubicBezTo>
                  <a:cubicBezTo>
                    <a:pt x="10786" y="2679"/>
                    <a:pt x="10814" y="2678"/>
                    <a:pt x="10822" y="2675"/>
                  </a:cubicBezTo>
                  <a:cubicBezTo>
                    <a:pt x="10825" y="2674"/>
                    <a:pt x="10835" y="2667"/>
                    <a:pt x="10844" y="2661"/>
                  </a:cubicBezTo>
                  <a:cubicBezTo>
                    <a:pt x="10862" y="2649"/>
                    <a:pt x="10879" y="2638"/>
                    <a:pt x="10892" y="2633"/>
                  </a:cubicBezTo>
                  <a:cubicBezTo>
                    <a:pt x="10914" y="2624"/>
                    <a:pt x="10980" y="2606"/>
                    <a:pt x="10980" y="2606"/>
                  </a:cubicBezTo>
                  <a:cubicBezTo>
                    <a:pt x="10993" y="2604"/>
                    <a:pt x="11189" y="2584"/>
                    <a:pt x="11253" y="2581"/>
                  </a:cubicBezTo>
                  <a:lnTo>
                    <a:pt x="11300" y="2579"/>
                  </a:lnTo>
                  <a:cubicBezTo>
                    <a:pt x="11391" y="2575"/>
                    <a:pt x="11515" y="2568"/>
                    <a:pt x="11630" y="2568"/>
                  </a:cubicBezTo>
                  <a:cubicBezTo>
                    <a:pt x="11730" y="2568"/>
                    <a:pt x="11804" y="2573"/>
                    <a:pt x="11859" y="2582"/>
                  </a:cubicBezTo>
                  <a:lnTo>
                    <a:pt x="11885" y="2587"/>
                  </a:lnTo>
                  <a:cubicBezTo>
                    <a:pt x="12383" y="2671"/>
                    <a:pt x="12860" y="2780"/>
                    <a:pt x="12984" y="3001"/>
                  </a:cubicBezTo>
                  <a:cubicBezTo>
                    <a:pt x="13017" y="3060"/>
                    <a:pt x="12979" y="3124"/>
                    <a:pt x="12943" y="3185"/>
                  </a:cubicBezTo>
                  <a:cubicBezTo>
                    <a:pt x="12937" y="3195"/>
                    <a:pt x="12929" y="3208"/>
                    <a:pt x="12922" y="3220"/>
                  </a:cubicBezTo>
                  <a:cubicBezTo>
                    <a:pt x="12938" y="3217"/>
                    <a:pt x="12954" y="3213"/>
                    <a:pt x="12970" y="3209"/>
                  </a:cubicBezTo>
                  <a:cubicBezTo>
                    <a:pt x="13032" y="3193"/>
                    <a:pt x="13098" y="3180"/>
                    <a:pt x="13146" y="3193"/>
                  </a:cubicBezTo>
                  <a:cubicBezTo>
                    <a:pt x="13250" y="3224"/>
                    <a:pt x="13399" y="3351"/>
                    <a:pt x="13444" y="3429"/>
                  </a:cubicBezTo>
                  <a:cubicBezTo>
                    <a:pt x="13467" y="3470"/>
                    <a:pt x="13466" y="3523"/>
                    <a:pt x="13466" y="3576"/>
                  </a:cubicBezTo>
                  <a:cubicBezTo>
                    <a:pt x="13465" y="3602"/>
                    <a:pt x="13465" y="3645"/>
                    <a:pt x="13471" y="3658"/>
                  </a:cubicBezTo>
                  <a:cubicBezTo>
                    <a:pt x="13487" y="3691"/>
                    <a:pt x="13560" y="3762"/>
                    <a:pt x="13600" y="3788"/>
                  </a:cubicBezTo>
                  <a:cubicBezTo>
                    <a:pt x="13709" y="3860"/>
                    <a:pt x="13775" y="3894"/>
                    <a:pt x="13806" y="3894"/>
                  </a:cubicBezTo>
                  <a:cubicBezTo>
                    <a:pt x="13807" y="3883"/>
                    <a:pt x="13805" y="3814"/>
                    <a:pt x="13804" y="3773"/>
                  </a:cubicBezTo>
                  <a:cubicBezTo>
                    <a:pt x="13801" y="3682"/>
                    <a:pt x="13799" y="3596"/>
                    <a:pt x="13860" y="3546"/>
                  </a:cubicBezTo>
                  <a:cubicBezTo>
                    <a:pt x="13894" y="3517"/>
                    <a:pt x="13969" y="3480"/>
                    <a:pt x="14220" y="3480"/>
                  </a:cubicBezTo>
                  <a:cubicBezTo>
                    <a:pt x="14281" y="3480"/>
                    <a:pt x="14325" y="3482"/>
                    <a:pt x="14325" y="3482"/>
                  </a:cubicBezTo>
                  <a:cubicBezTo>
                    <a:pt x="14405" y="3491"/>
                    <a:pt x="14587" y="3516"/>
                    <a:pt x="14652" y="3567"/>
                  </a:cubicBezTo>
                  <a:cubicBezTo>
                    <a:pt x="14696" y="3602"/>
                    <a:pt x="14712" y="3660"/>
                    <a:pt x="14728" y="3716"/>
                  </a:cubicBezTo>
                  <a:cubicBezTo>
                    <a:pt x="14736" y="3742"/>
                    <a:pt x="14748" y="3785"/>
                    <a:pt x="14758" y="3795"/>
                  </a:cubicBezTo>
                  <a:cubicBezTo>
                    <a:pt x="14814" y="3847"/>
                    <a:pt x="14966" y="3885"/>
                    <a:pt x="15099" y="3918"/>
                  </a:cubicBezTo>
                  <a:cubicBezTo>
                    <a:pt x="15276" y="3962"/>
                    <a:pt x="15443" y="4004"/>
                    <a:pt x="15527" y="4092"/>
                  </a:cubicBezTo>
                  <a:cubicBezTo>
                    <a:pt x="15561" y="4126"/>
                    <a:pt x="15567" y="4175"/>
                    <a:pt x="15573" y="4223"/>
                  </a:cubicBezTo>
                  <a:cubicBezTo>
                    <a:pt x="15575" y="4240"/>
                    <a:pt x="15579" y="4271"/>
                    <a:pt x="15584" y="4279"/>
                  </a:cubicBezTo>
                  <a:cubicBezTo>
                    <a:pt x="15770" y="4513"/>
                    <a:pt x="15947" y="4628"/>
                    <a:pt x="16123" y="4628"/>
                  </a:cubicBezTo>
                  <a:cubicBezTo>
                    <a:pt x="16347" y="4628"/>
                    <a:pt x="16575" y="4442"/>
                    <a:pt x="16815" y="4245"/>
                  </a:cubicBezTo>
                  <a:cubicBezTo>
                    <a:pt x="17066" y="4041"/>
                    <a:pt x="17325" y="3829"/>
                    <a:pt x="17646" y="3755"/>
                  </a:cubicBezTo>
                  <a:lnTo>
                    <a:pt x="17681" y="3746"/>
                  </a:lnTo>
                  <a:cubicBezTo>
                    <a:pt x="17783" y="3720"/>
                    <a:pt x="17939" y="3693"/>
                    <a:pt x="18001" y="3751"/>
                  </a:cubicBezTo>
                  <a:cubicBezTo>
                    <a:pt x="18049" y="3797"/>
                    <a:pt x="18024" y="3857"/>
                    <a:pt x="18006" y="3902"/>
                  </a:cubicBezTo>
                  <a:cubicBezTo>
                    <a:pt x="18004" y="3908"/>
                    <a:pt x="18001" y="3915"/>
                    <a:pt x="17998" y="3922"/>
                  </a:cubicBezTo>
                  <a:cubicBezTo>
                    <a:pt x="18006" y="3923"/>
                    <a:pt x="18016" y="3926"/>
                    <a:pt x="18024" y="3928"/>
                  </a:cubicBezTo>
                  <a:cubicBezTo>
                    <a:pt x="18064" y="3939"/>
                    <a:pt x="18104" y="3951"/>
                    <a:pt x="18131" y="3979"/>
                  </a:cubicBezTo>
                  <a:cubicBezTo>
                    <a:pt x="18166" y="4015"/>
                    <a:pt x="18174" y="4068"/>
                    <a:pt x="18181" y="4120"/>
                  </a:cubicBezTo>
                  <a:cubicBezTo>
                    <a:pt x="18185" y="4143"/>
                    <a:pt x="18191" y="4183"/>
                    <a:pt x="18199" y="4196"/>
                  </a:cubicBezTo>
                  <a:cubicBezTo>
                    <a:pt x="18202" y="4193"/>
                    <a:pt x="18213" y="4198"/>
                    <a:pt x="18236" y="4198"/>
                  </a:cubicBezTo>
                  <a:cubicBezTo>
                    <a:pt x="18278" y="4198"/>
                    <a:pt x="18326" y="4191"/>
                    <a:pt x="18362" y="4186"/>
                  </a:cubicBezTo>
                  <a:lnTo>
                    <a:pt x="18394" y="4181"/>
                  </a:lnTo>
                  <a:cubicBezTo>
                    <a:pt x="18423" y="4178"/>
                    <a:pt x="18472" y="4164"/>
                    <a:pt x="18520" y="4151"/>
                  </a:cubicBezTo>
                  <a:cubicBezTo>
                    <a:pt x="18578" y="4134"/>
                    <a:pt x="18633" y="4118"/>
                    <a:pt x="18677" y="4113"/>
                  </a:cubicBezTo>
                  <a:cubicBezTo>
                    <a:pt x="18750" y="4106"/>
                    <a:pt x="18853" y="4115"/>
                    <a:pt x="18960" y="4125"/>
                  </a:cubicBezTo>
                  <a:cubicBezTo>
                    <a:pt x="19055" y="4132"/>
                    <a:pt x="19151" y="4142"/>
                    <a:pt x="19213" y="4136"/>
                  </a:cubicBezTo>
                  <a:cubicBezTo>
                    <a:pt x="19247" y="4133"/>
                    <a:pt x="19306" y="4116"/>
                    <a:pt x="19359" y="4102"/>
                  </a:cubicBezTo>
                  <a:cubicBezTo>
                    <a:pt x="19408" y="4088"/>
                    <a:pt x="19456" y="4075"/>
                    <a:pt x="19489" y="4069"/>
                  </a:cubicBezTo>
                  <a:lnTo>
                    <a:pt x="19566" y="4056"/>
                  </a:lnTo>
                  <a:cubicBezTo>
                    <a:pt x="19720" y="4028"/>
                    <a:pt x="19952" y="3991"/>
                    <a:pt x="20064" y="4027"/>
                  </a:cubicBezTo>
                  <a:cubicBezTo>
                    <a:pt x="20179" y="4064"/>
                    <a:pt x="20314" y="4217"/>
                    <a:pt x="20359" y="4281"/>
                  </a:cubicBezTo>
                  <a:cubicBezTo>
                    <a:pt x="20370" y="4295"/>
                    <a:pt x="20375" y="4315"/>
                    <a:pt x="20380" y="4332"/>
                  </a:cubicBezTo>
                  <a:cubicBezTo>
                    <a:pt x="20414" y="4376"/>
                    <a:pt x="20528" y="4429"/>
                    <a:pt x="20572" y="4429"/>
                  </a:cubicBezTo>
                  <a:cubicBezTo>
                    <a:pt x="20595" y="4428"/>
                    <a:pt x="20654" y="4398"/>
                    <a:pt x="20693" y="4378"/>
                  </a:cubicBezTo>
                  <a:cubicBezTo>
                    <a:pt x="20745" y="4351"/>
                    <a:pt x="20794" y="4326"/>
                    <a:pt x="20840" y="4318"/>
                  </a:cubicBezTo>
                  <a:lnTo>
                    <a:pt x="20898" y="4306"/>
                  </a:lnTo>
                  <a:cubicBezTo>
                    <a:pt x="21011" y="4283"/>
                    <a:pt x="21181" y="4249"/>
                    <a:pt x="21317" y="4249"/>
                  </a:cubicBezTo>
                  <a:cubicBezTo>
                    <a:pt x="21459" y="4249"/>
                    <a:pt x="21543" y="4288"/>
                    <a:pt x="21567" y="4365"/>
                  </a:cubicBezTo>
                  <a:cubicBezTo>
                    <a:pt x="21600" y="4468"/>
                    <a:pt x="21462" y="4523"/>
                    <a:pt x="21351" y="4567"/>
                  </a:cubicBezTo>
                  <a:cubicBezTo>
                    <a:pt x="21323" y="4578"/>
                    <a:pt x="21297" y="4588"/>
                    <a:pt x="21281" y="4597"/>
                  </a:cubicBezTo>
                  <a:cubicBezTo>
                    <a:pt x="21245" y="4617"/>
                    <a:pt x="21191" y="4670"/>
                    <a:pt x="21144" y="4716"/>
                  </a:cubicBezTo>
                  <a:cubicBezTo>
                    <a:pt x="21103" y="4756"/>
                    <a:pt x="21064" y="4795"/>
                    <a:pt x="21033" y="4817"/>
                  </a:cubicBezTo>
                  <a:cubicBezTo>
                    <a:pt x="20972" y="4863"/>
                    <a:pt x="20785" y="4951"/>
                    <a:pt x="20764" y="4961"/>
                  </a:cubicBezTo>
                  <a:lnTo>
                    <a:pt x="19895" y="5366"/>
                  </a:lnTo>
                  <a:lnTo>
                    <a:pt x="19599" y="5440"/>
                  </a:lnTo>
                  <a:lnTo>
                    <a:pt x="19101" y="5639"/>
                  </a:lnTo>
                  <a:lnTo>
                    <a:pt x="18290" y="6063"/>
                  </a:lnTo>
                  <a:lnTo>
                    <a:pt x="17310" y="6910"/>
                  </a:lnTo>
                  <a:lnTo>
                    <a:pt x="17040" y="7281"/>
                  </a:lnTo>
                  <a:lnTo>
                    <a:pt x="16344" y="7988"/>
                  </a:lnTo>
                  <a:cubicBezTo>
                    <a:pt x="16273" y="8037"/>
                    <a:pt x="16108" y="8148"/>
                    <a:pt x="16061" y="8192"/>
                  </a:cubicBezTo>
                  <a:cubicBezTo>
                    <a:pt x="16031" y="8219"/>
                    <a:pt x="15956" y="8312"/>
                    <a:pt x="15915" y="8364"/>
                  </a:cubicBezTo>
                  <a:lnTo>
                    <a:pt x="15648" y="8579"/>
                  </a:lnTo>
                  <a:cubicBezTo>
                    <a:pt x="15636" y="8588"/>
                    <a:pt x="15023" y="8977"/>
                    <a:pt x="14863" y="9137"/>
                  </a:cubicBezTo>
                  <a:cubicBezTo>
                    <a:pt x="14839" y="9161"/>
                    <a:pt x="14779" y="9250"/>
                    <a:pt x="14744" y="9306"/>
                  </a:cubicBezTo>
                  <a:lnTo>
                    <a:pt x="14618" y="9443"/>
                  </a:lnTo>
                  <a:cubicBezTo>
                    <a:pt x="14593" y="9520"/>
                    <a:pt x="14537" y="9666"/>
                    <a:pt x="14468" y="9711"/>
                  </a:cubicBezTo>
                  <a:cubicBezTo>
                    <a:pt x="14443" y="9726"/>
                    <a:pt x="14399" y="9744"/>
                    <a:pt x="14275" y="9746"/>
                  </a:cubicBezTo>
                  <a:cubicBezTo>
                    <a:pt x="14302" y="10043"/>
                    <a:pt x="14399" y="11142"/>
                    <a:pt x="14371" y="11553"/>
                  </a:cubicBezTo>
                  <a:cubicBezTo>
                    <a:pt x="14367" y="11607"/>
                    <a:pt x="14350" y="11764"/>
                    <a:pt x="14314" y="11844"/>
                  </a:cubicBezTo>
                  <a:cubicBezTo>
                    <a:pt x="14285" y="11909"/>
                    <a:pt x="14204" y="12023"/>
                    <a:pt x="14142" y="12072"/>
                  </a:cubicBezTo>
                  <a:cubicBezTo>
                    <a:pt x="14064" y="12133"/>
                    <a:pt x="13925" y="12185"/>
                    <a:pt x="13791" y="12236"/>
                  </a:cubicBezTo>
                  <a:cubicBezTo>
                    <a:pt x="13724" y="12262"/>
                    <a:pt x="13661" y="12285"/>
                    <a:pt x="13618" y="12307"/>
                  </a:cubicBezTo>
                  <a:cubicBezTo>
                    <a:pt x="13511" y="12357"/>
                    <a:pt x="13190" y="12510"/>
                    <a:pt x="13107" y="12622"/>
                  </a:cubicBezTo>
                  <a:cubicBezTo>
                    <a:pt x="13096" y="12638"/>
                    <a:pt x="13088" y="12697"/>
                    <a:pt x="13084" y="12732"/>
                  </a:cubicBezTo>
                  <a:cubicBezTo>
                    <a:pt x="13079" y="12770"/>
                    <a:pt x="13074" y="12806"/>
                    <a:pt x="13066" y="12830"/>
                  </a:cubicBezTo>
                  <a:cubicBezTo>
                    <a:pt x="13042" y="12903"/>
                    <a:pt x="12927" y="13063"/>
                    <a:pt x="12904" y="13095"/>
                  </a:cubicBezTo>
                  <a:lnTo>
                    <a:pt x="12890" y="13109"/>
                  </a:lnTo>
                  <a:cubicBezTo>
                    <a:pt x="12813" y="13170"/>
                    <a:pt x="12718" y="13257"/>
                    <a:pt x="12706" y="13285"/>
                  </a:cubicBezTo>
                  <a:cubicBezTo>
                    <a:pt x="12689" y="13326"/>
                    <a:pt x="12693" y="13441"/>
                    <a:pt x="12709" y="13492"/>
                  </a:cubicBezTo>
                  <a:cubicBezTo>
                    <a:pt x="12731" y="13557"/>
                    <a:pt x="12808" y="13676"/>
                    <a:pt x="12854" y="13700"/>
                  </a:cubicBezTo>
                  <a:cubicBezTo>
                    <a:pt x="12855" y="13700"/>
                    <a:pt x="12865" y="13703"/>
                    <a:pt x="12899" y="13703"/>
                  </a:cubicBezTo>
                  <a:lnTo>
                    <a:pt x="12991" y="13702"/>
                  </a:lnTo>
                  <a:cubicBezTo>
                    <a:pt x="13028" y="13702"/>
                    <a:pt x="13071" y="13704"/>
                    <a:pt x="13106" y="13721"/>
                  </a:cubicBezTo>
                  <a:cubicBezTo>
                    <a:pt x="13267" y="13799"/>
                    <a:pt x="13440" y="14089"/>
                    <a:pt x="13451" y="14249"/>
                  </a:cubicBezTo>
                  <a:cubicBezTo>
                    <a:pt x="13460" y="14364"/>
                    <a:pt x="13382" y="14510"/>
                    <a:pt x="13307" y="14651"/>
                  </a:cubicBezTo>
                  <a:cubicBezTo>
                    <a:pt x="13262" y="14737"/>
                    <a:pt x="13219" y="14818"/>
                    <a:pt x="13204" y="14876"/>
                  </a:cubicBezTo>
                  <a:cubicBezTo>
                    <a:pt x="13194" y="14919"/>
                    <a:pt x="13213" y="15005"/>
                    <a:pt x="13230" y="15081"/>
                  </a:cubicBezTo>
                  <a:cubicBezTo>
                    <a:pt x="13250" y="15172"/>
                    <a:pt x="13269" y="15257"/>
                    <a:pt x="13256" y="15323"/>
                  </a:cubicBezTo>
                  <a:cubicBezTo>
                    <a:pt x="13248" y="15367"/>
                    <a:pt x="13217" y="15414"/>
                    <a:pt x="13185" y="15464"/>
                  </a:cubicBezTo>
                  <a:cubicBezTo>
                    <a:pt x="13162" y="15498"/>
                    <a:pt x="13131" y="15545"/>
                    <a:pt x="13129" y="15566"/>
                  </a:cubicBezTo>
                  <a:cubicBezTo>
                    <a:pt x="13123" y="15631"/>
                    <a:pt x="13160" y="15746"/>
                    <a:pt x="13193" y="15848"/>
                  </a:cubicBezTo>
                  <a:cubicBezTo>
                    <a:pt x="13217" y="15922"/>
                    <a:pt x="13239" y="15993"/>
                    <a:pt x="13247" y="16048"/>
                  </a:cubicBezTo>
                  <a:cubicBezTo>
                    <a:pt x="13263" y="16162"/>
                    <a:pt x="13250" y="16375"/>
                    <a:pt x="13220" y="16478"/>
                  </a:cubicBezTo>
                  <a:cubicBezTo>
                    <a:pt x="13210" y="16515"/>
                    <a:pt x="13182" y="16554"/>
                    <a:pt x="13152" y="16595"/>
                  </a:cubicBezTo>
                  <a:cubicBezTo>
                    <a:pt x="13131" y="16624"/>
                    <a:pt x="13092" y="16678"/>
                    <a:pt x="13092" y="16696"/>
                  </a:cubicBezTo>
                  <a:cubicBezTo>
                    <a:pt x="13106" y="16744"/>
                    <a:pt x="13261" y="16814"/>
                    <a:pt x="13354" y="16855"/>
                  </a:cubicBezTo>
                  <a:cubicBezTo>
                    <a:pt x="13410" y="16881"/>
                    <a:pt x="13461" y="16904"/>
                    <a:pt x="13496" y="16925"/>
                  </a:cubicBezTo>
                  <a:cubicBezTo>
                    <a:pt x="13540" y="16952"/>
                    <a:pt x="13588" y="16999"/>
                    <a:pt x="13638" y="17049"/>
                  </a:cubicBezTo>
                  <a:cubicBezTo>
                    <a:pt x="13677" y="17088"/>
                    <a:pt x="13722" y="17132"/>
                    <a:pt x="13751" y="17150"/>
                  </a:cubicBezTo>
                  <a:cubicBezTo>
                    <a:pt x="13806" y="17183"/>
                    <a:pt x="13939" y="17235"/>
                    <a:pt x="14011" y="17254"/>
                  </a:cubicBezTo>
                  <a:cubicBezTo>
                    <a:pt x="14048" y="17264"/>
                    <a:pt x="14114" y="17268"/>
                    <a:pt x="14178" y="17272"/>
                  </a:cubicBezTo>
                  <a:cubicBezTo>
                    <a:pt x="14294" y="17279"/>
                    <a:pt x="14415" y="17286"/>
                    <a:pt x="14490" y="17330"/>
                  </a:cubicBezTo>
                  <a:cubicBezTo>
                    <a:pt x="14547" y="17363"/>
                    <a:pt x="14586" y="17431"/>
                    <a:pt x="14624" y="17497"/>
                  </a:cubicBezTo>
                  <a:cubicBezTo>
                    <a:pt x="14644" y="17532"/>
                    <a:pt x="14666" y="17572"/>
                    <a:pt x="14683" y="17588"/>
                  </a:cubicBezTo>
                  <a:cubicBezTo>
                    <a:pt x="14708" y="17612"/>
                    <a:pt x="14822" y="17669"/>
                    <a:pt x="14915" y="17708"/>
                  </a:cubicBezTo>
                  <a:lnTo>
                    <a:pt x="15266" y="17818"/>
                  </a:lnTo>
                  <a:cubicBezTo>
                    <a:pt x="15310" y="17839"/>
                    <a:pt x="15592" y="17983"/>
                    <a:pt x="15677" y="18060"/>
                  </a:cubicBezTo>
                  <a:cubicBezTo>
                    <a:pt x="15750" y="18125"/>
                    <a:pt x="15825" y="18243"/>
                    <a:pt x="15897" y="18356"/>
                  </a:cubicBezTo>
                  <a:cubicBezTo>
                    <a:pt x="15950" y="18437"/>
                    <a:pt x="15999" y="18515"/>
                    <a:pt x="16040" y="18561"/>
                  </a:cubicBezTo>
                  <a:cubicBezTo>
                    <a:pt x="16122" y="18653"/>
                    <a:pt x="16427" y="18877"/>
                    <a:pt x="16538" y="18956"/>
                  </a:cubicBezTo>
                  <a:cubicBezTo>
                    <a:pt x="16607" y="18992"/>
                    <a:pt x="16748" y="19064"/>
                    <a:pt x="16797" y="19080"/>
                  </a:cubicBezTo>
                  <a:cubicBezTo>
                    <a:pt x="16818" y="19087"/>
                    <a:pt x="16862" y="19092"/>
                    <a:pt x="16900" y="19097"/>
                  </a:cubicBezTo>
                  <a:cubicBezTo>
                    <a:pt x="16960" y="19104"/>
                    <a:pt x="17016" y="19111"/>
                    <a:pt x="17058" y="19127"/>
                  </a:cubicBezTo>
                  <a:cubicBezTo>
                    <a:pt x="17858" y="19438"/>
                    <a:pt x="17897" y="19629"/>
                    <a:pt x="17909" y="20030"/>
                  </a:cubicBezTo>
                  <a:cubicBezTo>
                    <a:pt x="17914" y="20206"/>
                    <a:pt x="17921" y="20424"/>
                    <a:pt x="18018" y="20724"/>
                  </a:cubicBezTo>
                  <a:lnTo>
                    <a:pt x="18024" y="20742"/>
                  </a:lnTo>
                  <a:lnTo>
                    <a:pt x="17999" y="20830"/>
                  </a:lnTo>
                  <a:lnTo>
                    <a:pt x="18129" y="21143"/>
                  </a:lnTo>
                  <a:lnTo>
                    <a:pt x="14912" y="21306"/>
                  </a:lnTo>
                  <a:lnTo>
                    <a:pt x="10622" y="21463"/>
                  </a:lnTo>
                  <a:lnTo>
                    <a:pt x="5464" y="21577"/>
                  </a:lnTo>
                  <a:cubicBezTo>
                    <a:pt x="5464" y="21577"/>
                    <a:pt x="2298" y="21600"/>
                    <a:pt x="229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6" name="AutoShape 28"/>
            <p:cNvSpPr>
              <a:spLocks/>
            </p:cNvSpPr>
            <p:nvPr/>
          </p:nvSpPr>
          <p:spPr bwMode="auto">
            <a:xfrm>
              <a:off x="4865316" y="3302263"/>
              <a:ext cx="1731831" cy="923999"/>
            </a:xfrm>
            <a:custGeom>
              <a:avLst/>
              <a:gdLst>
                <a:gd name="T0" fmla="*/ 865916 w 21600"/>
                <a:gd name="T1" fmla="*/ 462000 h 21600"/>
                <a:gd name="T2" fmla="*/ 865916 w 21600"/>
                <a:gd name="T3" fmla="*/ 462000 h 21600"/>
                <a:gd name="T4" fmla="*/ 865916 w 21600"/>
                <a:gd name="T5" fmla="*/ 462000 h 21600"/>
                <a:gd name="T6" fmla="*/ 865916 w 21600"/>
                <a:gd name="T7" fmla="*/ 46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 y="20923"/>
                  </a:moveTo>
                  <a:lnTo>
                    <a:pt x="4666" y="21300"/>
                  </a:lnTo>
                  <a:lnTo>
                    <a:pt x="11289" y="21600"/>
                  </a:lnTo>
                  <a:lnTo>
                    <a:pt x="17958" y="21600"/>
                  </a:lnTo>
                  <a:lnTo>
                    <a:pt x="21600" y="21472"/>
                  </a:lnTo>
                  <a:lnTo>
                    <a:pt x="21418" y="6687"/>
                  </a:lnTo>
                  <a:cubicBezTo>
                    <a:pt x="21418" y="6687"/>
                    <a:pt x="21235" y="6414"/>
                    <a:pt x="21167" y="6347"/>
                  </a:cubicBezTo>
                  <a:cubicBezTo>
                    <a:pt x="21119" y="6302"/>
                    <a:pt x="21007" y="6277"/>
                    <a:pt x="20962" y="6220"/>
                  </a:cubicBezTo>
                  <a:cubicBezTo>
                    <a:pt x="20843" y="6064"/>
                    <a:pt x="20645" y="5625"/>
                    <a:pt x="20598" y="5368"/>
                  </a:cubicBezTo>
                  <a:cubicBezTo>
                    <a:pt x="20577" y="5256"/>
                    <a:pt x="20628" y="5003"/>
                    <a:pt x="20598" y="4899"/>
                  </a:cubicBezTo>
                  <a:cubicBezTo>
                    <a:pt x="20560" y="4764"/>
                    <a:pt x="20385" y="4663"/>
                    <a:pt x="20325" y="4558"/>
                  </a:cubicBezTo>
                  <a:cubicBezTo>
                    <a:pt x="20257" y="4438"/>
                    <a:pt x="20097" y="4004"/>
                    <a:pt x="20097" y="4004"/>
                  </a:cubicBezTo>
                  <a:lnTo>
                    <a:pt x="20006" y="3578"/>
                  </a:lnTo>
                  <a:cubicBezTo>
                    <a:pt x="20006" y="3578"/>
                    <a:pt x="20223" y="3049"/>
                    <a:pt x="20280" y="2854"/>
                  </a:cubicBezTo>
                  <a:cubicBezTo>
                    <a:pt x="20308" y="2753"/>
                    <a:pt x="20318" y="2488"/>
                    <a:pt x="20371" y="2428"/>
                  </a:cubicBezTo>
                  <a:cubicBezTo>
                    <a:pt x="20424" y="2366"/>
                    <a:pt x="20568" y="2535"/>
                    <a:pt x="20621" y="2470"/>
                  </a:cubicBezTo>
                  <a:cubicBezTo>
                    <a:pt x="20636" y="2452"/>
                    <a:pt x="20643" y="2376"/>
                    <a:pt x="20644" y="2342"/>
                  </a:cubicBezTo>
                  <a:cubicBezTo>
                    <a:pt x="20649" y="2223"/>
                    <a:pt x="20621" y="1985"/>
                    <a:pt x="20598" y="1874"/>
                  </a:cubicBezTo>
                  <a:cubicBezTo>
                    <a:pt x="20571" y="1745"/>
                    <a:pt x="20496" y="1492"/>
                    <a:pt x="20439" y="1406"/>
                  </a:cubicBezTo>
                  <a:cubicBezTo>
                    <a:pt x="20402" y="1348"/>
                    <a:pt x="20304" y="1266"/>
                    <a:pt x="20257" y="1278"/>
                  </a:cubicBezTo>
                  <a:cubicBezTo>
                    <a:pt x="20189" y="1295"/>
                    <a:pt x="20099" y="1578"/>
                    <a:pt x="20030" y="1576"/>
                  </a:cubicBezTo>
                  <a:cubicBezTo>
                    <a:pt x="19823" y="1569"/>
                    <a:pt x="19369" y="639"/>
                    <a:pt x="19369" y="639"/>
                  </a:cubicBezTo>
                  <a:lnTo>
                    <a:pt x="14658" y="724"/>
                  </a:lnTo>
                  <a:lnTo>
                    <a:pt x="11038" y="681"/>
                  </a:lnTo>
                  <a:lnTo>
                    <a:pt x="4119" y="340"/>
                  </a:lnTo>
                  <a:lnTo>
                    <a:pt x="546" y="0"/>
                  </a:lnTo>
                  <a:lnTo>
                    <a:pt x="6" y="20696"/>
                  </a:lnTo>
                  <a:lnTo>
                    <a:pt x="0" y="20917"/>
                  </a:lnTo>
                  <a:cubicBezTo>
                    <a:pt x="0" y="20917"/>
                    <a:pt x="80" y="20923"/>
                    <a:pt x="80" y="2092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89" name="AutoShape 29"/>
            <p:cNvSpPr>
              <a:spLocks/>
            </p:cNvSpPr>
            <p:nvPr/>
          </p:nvSpPr>
          <p:spPr bwMode="auto">
            <a:xfrm>
              <a:off x="4865316" y="3302263"/>
              <a:ext cx="1742942" cy="935111"/>
            </a:xfrm>
            <a:custGeom>
              <a:avLst/>
              <a:gdLst>
                <a:gd name="T0" fmla="*/ 871471 w 21600"/>
                <a:gd name="T1" fmla="*/ 467556 h 21600"/>
                <a:gd name="T2" fmla="*/ 871471 w 21600"/>
                <a:gd name="T3" fmla="*/ 467556 h 21600"/>
                <a:gd name="T4" fmla="*/ 871471 w 21600"/>
                <a:gd name="T5" fmla="*/ 467556 h 21600"/>
                <a:gd name="T6" fmla="*/ 871471 w 21600"/>
                <a:gd name="T7" fmla="*/ 467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1" y="20680"/>
                  </a:moveTo>
                  <a:lnTo>
                    <a:pt x="4709" y="21053"/>
                  </a:lnTo>
                  <a:lnTo>
                    <a:pt x="11288" y="21349"/>
                  </a:lnTo>
                  <a:lnTo>
                    <a:pt x="17912" y="21349"/>
                  </a:lnTo>
                  <a:lnTo>
                    <a:pt x="21462" y="21225"/>
                  </a:lnTo>
                  <a:lnTo>
                    <a:pt x="21284" y="6801"/>
                  </a:lnTo>
                  <a:cubicBezTo>
                    <a:pt x="21223" y="6713"/>
                    <a:pt x="21114" y="6557"/>
                    <a:pt x="21070" y="6514"/>
                  </a:cubicBezTo>
                  <a:cubicBezTo>
                    <a:pt x="21056" y="6502"/>
                    <a:pt x="21024" y="6486"/>
                    <a:pt x="20995" y="6473"/>
                  </a:cubicBezTo>
                  <a:cubicBezTo>
                    <a:pt x="20946" y="6449"/>
                    <a:pt x="20894" y="6425"/>
                    <a:pt x="20859" y="6380"/>
                  </a:cubicBezTo>
                  <a:cubicBezTo>
                    <a:pt x="20731" y="6215"/>
                    <a:pt x="20524" y="5756"/>
                    <a:pt x="20472" y="5476"/>
                  </a:cubicBezTo>
                  <a:cubicBezTo>
                    <a:pt x="20457" y="5397"/>
                    <a:pt x="20464" y="5302"/>
                    <a:pt x="20471" y="5199"/>
                  </a:cubicBezTo>
                  <a:cubicBezTo>
                    <a:pt x="20475" y="5145"/>
                    <a:pt x="20482" y="5055"/>
                    <a:pt x="20476" y="5029"/>
                  </a:cubicBezTo>
                  <a:cubicBezTo>
                    <a:pt x="20464" y="4987"/>
                    <a:pt x="20391" y="4916"/>
                    <a:pt x="20347" y="4874"/>
                  </a:cubicBezTo>
                  <a:cubicBezTo>
                    <a:pt x="20297" y="4826"/>
                    <a:pt x="20250" y="4781"/>
                    <a:pt x="20219" y="4728"/>
                  </a:cubicBezTo>
                  <a:cubicBezTo>
                    <a:pt x="20147" y="4603"/>
                    <a:pt x="19999" y="4204"/>
                    <a:pt x="19982" y="4159"/>
                  </a:cubicBezTo>
                  <a:lnTo>
                    <a:pt x="19871" y="3648"/>
                  </a:lnTo>
                  <a:lnTo>
                    <a:pt x="19894" y="3591"/>
                  </a:lnTo>
                  <a:cubicBezTo>
                    <a:pt x="19896" y="3586"/>
                    <a:pt x="20108" y="3073"/>
                    <a:pt x="20161" y="2892"/>
                  </a:cubicBezTo>
                  <a:cubicBezTo>
                    <a:pt x="20167" y="2871"/>
                    <a:pt x="20174" y="2816"/>
                    <a:pt x="20181" y="2767"/>
                  </a:cubicBezTo>
                  <a:cubicBezTo>
                    <a:pt x="20199" y="2630"/>
                    <a:pt x="20218" y="2489"/>
                    <a:pt x="20275" y="2424"/>
                  </a:cubicBezTo>
                  <a:cubicBezTo>
                    <a:pt x="20319" y="2374"/>
                    <a:pt x="20389" y="2399"/>
                    <a:pt x="20452" y="2431"/>
                  </a:cubicBezTo>
                  <a:cubicBezTo>
                    <a:pt x="20473" y="2443"/>
                    <a:pt x="20496" y="2455"/>
                    <a:pt x="20513" y="2460"/>
                  </a:cubicBezTo>
                  <a:cubicBezTo>
                    <a:pt x="20513" y="2453"/>
                    <a:pt x="20514" y="2446"/>
                    <a:pt x="20514" y="2441"/>
                  </a:cubicBezTo>
                  <a:cubicBezTo>
                    <a:pt x="20518" y="2346"/>
                    <a:pt x="20494" y="2129"/>
                    <a:pt x="20473" y="2029"/>
                  </a:cubicBezTo>
                  <a:cubicBezTo>
                    <a:pt x="20445" y="1895"/>
                    <a:pt x="20375" y="1678"/>
                    <a:pt x="20335" y="1618"/>
                  </a:cubicBezTo>
                  <a:cubicBezTo>
                    <a:pt x="20309" y="1577"/>
                    <a:pt x="20236" y="1518"/>
                    <a:pt x="20206" y="1518"/>
                  </a:cubicBezTo>
                  <a:cubicBezTo>
                    <a:pt x="20193" y="1526"/>
                    <a:pt x="20158" y="1590"/>
                    <a:pt x="20137" y="1628"/>
                  </a:cubicBezTo>
                  <a:cubicBezTo>
                    <a:pt x="20087" y="1720"/>
                    <a:pt x="20035" y="1814"/>
                    <a:pt x="19972" y="1814"/>
                  </a:cubicBezTo>
                  <a:cubicBezTo>
                    <a:pt x="19762" y="1807"/>
                    <a:pt x="19398" y="1113"/>
                    <a:pt x="19285" y="889"/>
                  </a:cubicBezTo>
                  <a:lnTo>
                    <a:pt x="14634" y="973"/>
                  </a:lnTo>
                  <a:lnTo>
                    <a:pt x="11037" y="930"/>
                  </a:lnTo>
                  <a:lnTo>
                    <a:pt x="4161" y="593"/>
                  </a:lnTo>
                  <a:lnTo>
                    <a:pt x="677" y="263"/>
                  </a:lnTo>
                  <a:cubicBezTo>
                    <a:pt x="677" y="263"/>
                    <a:pt x="141" y="20680"/>
                    <a:pt x="141" y="20680"/>
                  </a:cubicBezTo>
                  <a:close/>
                  <a:moveTo>
                    <a:pt x="17914" y="21600"/>
                  </a:moveTo>
                  <a:lnTo>
                    <a:pt x="11287" y="21600"/>
                  </a:lnTo>
                  <a:lnTo>
                    <a:pt x="4705" y="21304"/>
                  </a:lnTo>
                  <a:lnTo>
                    <a:pt x="0" y="20919"/>
                  </a:lnTo>
                  <a:lnTo>
                    <a:pt x="9" y="20575"/>
                  </a:lnTo>
                  <a:lnTo>
                    <a:pt x="550" y="0"/>
                  </a:lnTo>
                  <a:lnTo>
                    <a:pt x="4167" y="342"/>
                  </a:lnTo>
                  <a:lnTo>
                    <a:pt x="11039" y="680"/>
                  </a:lnTo>
                  <a:lnTo>
                    <a:pt x="14634" y="722"/>
                  </a:lnTo>
                  <a:lnTo>
                    <a:pt x="19344" y="638"/>
                  </a:lnTo>
                  <a:lnTo>
                    <a:pt x="19364" y="679"/>
                  </a:lnTo>
                  <a:cubicBezTo>
                    <a:pt x="19543" y="1044"/>
                    <a:pt x="19850" y="1560"/>
                    <a:pt x="19972" y="1564"/>
                  </a:cubicBezTo>
                  <a:cubicBezTo>
                    <a:pt x="19984" y="1557"/>
                    <a:pt x="20021" y="1490"/>
                    <a:pt x="20042" y="1449"/>
                  </a:cubicBezTo>
                  <a:cubicBezTo>
                    <a:pt x="20089" y="1364"/>
                    <a:pt x="20133" y="1283"/>
                    <a:pt x="20188" y="1270"/>
                  </a:cubicBezTo>
                  <a:lnTo>
                    <a:pt x="20206" y="1268"/>
                  </a:lnTo>
                  <a:cubicBezTo>
                    <a:pt x="20276" y="1268"/>
                    <a:pt x="20378" y="1359"/>
                    <a:pt x="20421" y="1424"/>
                  </a:cubicBezTo>
                  <a:cubicBezTo>
                    <a:pt x="20492" y="1532"/>
                    <a:pt x="20572" y="1811"/>
                    <a:pt x="20599" y="1937"/>
                  </a:cubicBezTo>
                  <a:cubicBezTo>
                    <a:pt x="20624" y="2057"/>
                    <a:pt x="20655" y="2311"/>
                    <a:pt x="20648" y="2456"/>
                  </a:cubicBezTo>
                  <a:cubicBezTo>
                    <a:pt x="20647" y="2490"/>
                    <a:pt x="20641" y="2620"/>
                    <a:pt x="20596" y="2676"/>
                  </a:cubicBezTo>
                  <a:cubicBezTo>
                    <a:pt x="20549" y="2732"/>
                    <a:pt x="20480" y="2706"/>
                    <a:pt x="20415" y="2673"/>
                  </a:cubicBezTo>
                  <a:cubicBezTo>
                    <a:pt x="20388" y="2658"/>
                    <a:pt x="20358" y="2642"/>
                    <a:pt x="20341" y="2642"/>
                  </a:cubicBezTo>
                  <a:cubicBezTo>
                    <a:pt x="20334" y="2658"/>
                    <a:pt x="20319" y="2768"/>
                    <a:pt x="20311" y="2828"/>
                  </a:cubicBezTo>
                  <a:cubicBezTo>
                    <a:pt x="20302" y="2896"/>
                    <a:pt x="20293" y="2960"/>
                    <a:pt x="20280" y="3009"/>
                  </a:cubicBezTo>
                  <a:cubicBezTo>
                    <a:pt x="20231" y="3174"/>
                    <a:pt x="20082" y="3544"/>
                    <a:pt x="20024" y="3687"/>
                  </a:cubicBezTo>
                  <a:lnTo>
                    <a:pt x="20100" y="4041"/>
                  </a:lnTo>
                  <a:cubicBezTo>
                    <a:pt x="20136" y="4133"/>
                    <a:pt x="20259" y="4455"/>
                    <a:pt x="20311" y="4544"/>
                  </a:cubicBezTo>
                  <a:cubicBezTo>
                    <a:pt x="20328" y="4574"/>
                    <a:pt x="20369" y="4614"/>
                    <a:pt x="20409" y="4652"/>
                  </a:cubicBezTo>
                  <a:cubicBezTo>
                    <a:pt x="20484" y="4725"/>
                    <a:pt x="20563" y="4800"/>
                    <a:pt x="20595" y="4913"/>
                  </a:cubicBezTo>
                  <a:cubicBezTo>
                    <a:pt x="20621" y="5003"/>
                    <a:pt x="20613" y="5120"/>
                    <a:pt x="20605" y="5233"/>
                  </a:cubicBezTo>
                  <a:cubicBezTo>
                    <a:pt x="20601" y="5283"/>
                    <a:pt x="20595" y="5368"/>
                    <a:pt x="20599" y="5393"/>
                  </a:cubicBezTo>
                  <a:cubicBezTo>
                    <a:pt x="20642" y="5623"/>
                    <a:pt x="20827" y="6034"/>
                    <a:pt x="20936" y="6174"/>
                  </a:cubicBezTo>
                  <a:cubicBezTo>
                    <a:pt x="20950" y="6193"/>
                    <a:pt x="20995" y="6215"/>
                    <a:pt x="21028" y="6230"/>
                  </a:cubicBezTo>
                  <a:cubicBezTo>
                    <a:pt x="21067" y="6248"/>
                    <a:pt x="21104" y="6265"/>
                    <a:pt x="21132" y="6292"/>
                  </a:cubicBezTo>
                  <a:cubicBezTo>
                    <a:pt x="21204" y="6362"/>
                    <a:pt x="21373" y="6613"/>
                    <a:pt x="21392" y="6642"/>
                  </a:cubicBezTo>
                  <a:lnTo>
                    <a:pt x="21417" y="6678"/>
                  </a:lnTo>
                  <a:lnTo>
                    <a:pt x="21417" y="6737"/>
                  </a:lnTo>
                  <a:lnTo>
                    <a:pt x="21600" y="21470"/>
                  </a:lnTo>
                  <a:cubicBezTo>
                    <a:pt x="21600" y="21470"/>
                    <a:pt x="17914" y="21600"/>
                    <a:pt x="17914"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0" name="AutoShape 30"/>
            <p:cNvSpPr>
              <a:spLocks/>
            </p:cNvSpPr>
            <p:nvPr/>
          </p:nvSpPr>
          <p:spPr bwMode="auto">
            <a:xfrm>
              <a:off x="7384487" y="4735889"/>
              <a:ext cx="839723" cy="1454266"/>
            </a:xfrm>
            <a:custGeom>
              <a:avLst/>
              <a:gdLst>
                <a:gd name="T0" fmla="*/ 419862 w 21600"/>
                <a:gd name="T1" fmla="*/ 727133 h 21594"/>
                <a:gd name="T2" fmla="*/ 419862 w 21600"/>
                <a:gd name="T3" fmla="*/ 727133 h 21594"/>
                <a:gd name="T4" fmla="*/ 419862 w 21600"/>
                <a:gd name="T5" fmla="*/ 727133 h 21594"/>
                <a:gd name="T6" fmla="*/ 419862 w 21600"/>
                <a:gd name="T7" fmla="*/ 727133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2254" y="9587"/>
                  </a:moveTo>
                  <a:lnTo>
                    <a:pt x="2066" y="9722"/>
                  </a:lnTo>
                  <a:lnTo>
                    <a:pt x="1972" y="9993"/>
                  </a:lnTo>
                  <a:lnTo>
                    <a:pt x="2441" y="9803"/>
                  </a:lnTo>
                  <a:lnTo>
                    <a:pt x="2817" y="9857"/>
                  </a:lnTo>
                  <a:lnTo>
                    <a:pt x="2864" y="10129"/>
                  </a:lnTo>
                  <a:lnTo>
                    <a:pt x="2441" y="10372"/>
                  </a:lnTo>
                  <a:lnTo>
                    <a:pt x="2489" y="10669"/>
                  </a:lnTo>
                  <a:lnTo>
                    <a:pt x="3053" y="10833"/>
                  </a:lnTo>
                  <a:lnTo>
                    <a:pt x="2489" y="11185"/>
                  </a:lnTo>
                  <a:lnTo>
                    <a:pt x="2630" y="11375"/>
                  </a:lnTo>
                  <a:lnTo>
                    <a:pt x="3474" y="11293"/>
                  </a:lnTo>
                  <a:lnTo>
                    <a:pt x="3099" y="11564"/>
                  </a:lnTo>
                  <a:lnTo>
                    <a:pt x="3429" y="11835"/>
                  </a:lnTo>
                  <a:lnTo>
                    <a:pt x="2957" y="11754"/>
                  </a:lnTo>
                  <a:lnTo>
                    <a:pt x="2912" y="11808"/>
                  </a:lnTo>
                  <a:lnTo>
                    <a:pt x="3145" y="12079"/>
                  </a:lnTo>
                  <a:lnTo>
                    <a:pt x="3616" y="12213"/>
                  </a:lnTo>
                  <a:lnTo>
                    <a:pt x="3756" y="12431"/>
                  </a:lnTo>
                  <a:lnTo>
                    <a:pt x="4226" y="12512"/>
                  </a:lnTo>
                  <a:lnTo>
                    <a:pt x="4319" y="12566"/>
                  </a:lnTo>
                  <a:lnTo>
                    <a:pt x="4273" y="12646"/>
                  </a:lnTo>
                  <a:lnTo>
                    <a:pt x="3898" y="12646"/>
                  </a:lnTo>
                  <a:lnTo>
                    <a:pt x="3521" y="12918"/>
                  </a:lnTo>
                  <a:lnTo>
                    <a:pt x="3005" y="13027"/>
                  </a:lnTo>
                  <a:lnTo>
                    <a:pt x="2724" y="13297"/>
                  </a:lnTo>
                  <a:lnTo>
                    <a:pt x="3193" y="13350"/>
                  </a:lnTo>
                  <a:lnTo>
                    <a:pt x="3709" y="13297"/>
                  </a:lnTo>
                  <a:lnTo>
                    <a:pt x="3333" y="13622"/>
                  </a:lnTo>
                  <a:lnTo>
                    <a:pt x="3286" y="13731"/>
                  </a:lnTo>
                  <a:lnTo>
                    <a:pt x="2817" y="13757"/>
                  </a:lnTo>
                  <a:lnTo>
                    <a:pt x="3286" y="13865"/>
                  </a:lnTo>
                  <a:lnTo>
                    <a:pt x="3333" y="13921"/>
                  </a:lnTo>
                  <a:lnTo>
                    <a:pt x="2206" y="14625"/>
                  </a:lnTo>
                  <a:lnTo>
                    <a:pt x="1785" y="14733"/>
                  </a:lnTo>
                  <a:lnTo>
                    <a:pt x="1596" y="15004"/>
                  </a:lnTo>
                  <a:lnTo>
                    <a:pt x="1926" y="15138"/>
                  </a:lnTo>
                  <a:lnTo>
                    <a:pt x="1456" y="15409"/>
                  </a:lnTo>
                  <a:lnTo>
                    <a:pt x="1362" y="15680"/>
                  </a:lnTo>
                  <a:lnTo>
                    <a:pt x="844" y="15870"/>
                  </a:lnTo>
                  <a:lnTo>
                    <a:pt x="1313" y="15898"/>
                  </a:lnTo>
                  <a:lnTo>
                    <a:pt x="1220" y="16006"/>
                  </a:lnTo>
                  <a:lnTo>
                    <a:pt x="751" y="16222"/>
                  </a:lnTo>
                  <a:lnTo>
                    <a:pt x="986" y="16791"/>
                  </a:lnTo>
                  <a:lnTo>
                    <a:pt x="423" y="16818"/>
                  </a:lnTo>
                  <a:lnTo>
                    <a:pt x="844" y="17090"/>
                  </a:lnTo>
                  <a:lnTo>
                    <a:pt x="704" y="17306"/>
                  </a:lnTo>
                  <a:lnTo>
                    <a:pt x="0" y="17387"/>
                  </a:lnTo>
                  <a:lnTo>
                    <a:pt x="329" y="17685"/>
                  </a:lnTo>
                  <a:lnTo>
                    <a:pt x="235" y="17982"/>
                  </a:lnTo>
                  <a:lnTo>
                    <a:pt x="563" y="18254"/>
                  </a:lnTo>
                  <a:lnTo>
                    <a:pt x="93" y="18552"/>
                  </a:lnTo>
                  <a:lnTo>
                    <a:pt x="6480" y="18334"/>
                  </a:lnTo>
                  <a:lnTo>
                    <a:pt x="12584" y="18063"/>
                  </a:lnTo>
                  <a:lnTo>
                    <a:pt x="12630" y="18118"/>
                  </a:lnTo>
                  <a:lnTo>
                    <a:pt x="12538" y="18416"/>
                  </a:lnTo>
                  <a:lnTo>
                    <a:pt x="12209" y="18984"/>
                  </a:lnTo>
                  <a:cubicBezTo>
                    <a:pt x="12209" y="18984"/>
                    <a:pt x="12008" y="19348"/>
                    <a:pt x="12021" y="19473"/>
                  </a:cubicBezTo>
                  <a:cubicBezTo>
                    <a:pt x="12030" y="19551"/>
                    <a:pt x="12209" y="19770"/>
                    <a:pt x="12209" y="19770"/>
                  </a:cubicBezTo>
                  <a:cubicBezTo>
                    <a:pt x="12209" y="19770"/>
                    <a:pt x="12402" y="19980"/>
                    <a:pt x="12490" y="20041"/>
                  </a:cubicBezTo>
                  <a:cubicBezTo>
                    <a:pt x="12641" y="20144"/>
                    <a:pt x="13071" y="20279"/>
                    <a:pt x="13194" y="20393"/>
                  </a:cubicBezTo>
                  <a:cubicBezTo>
                    <a:pt x="13267" y="20459"/>
                    <a:pt x="13282" y="20620"/>
                    <a:pt x="13334" y="20691"/>
                  </a:cubicBezTo>
                  <a:cubicBezTo>
                    <a:pt x="13334" y="20691"/>
                    <a:pt x="13348" y="20916"/>
                    <a:pt x="13570" y="21098"/>
                  </a:cubicBezTo>
                  <a:cubicBezTo>
                    <a:pt x="13649" y="21161"/>
                    <a:pt x="13853" y="21368"/>
                    <a:pt x="13853" y="21368"/>
                  </a:cubicBezTo>
                  <a:lnTo>
                    <a:pt x="14182" y="21503"/>
                  </a:lnTo>
                  <a:cubicBezTo>
                    <a:pt x="14182" y="21503"/>
                    <a:pt x="14348" y="21577"/>
                    <a:pt x="14416" y="21585"/>
                  </a:cubicBezTo>
                  <a:cubicBezTo>
                    <a:pt x="14530" y="21600"/>
                    <a:pt x="14790" y="21598"/>
                    <a:pt x="14884" y="21557"/>
                  </a:cubicBezTo>
                  <a:cubicBezTo>
                    <a:pt x="14985" y="21514"/>
                    <a:pt x="14998" y="21346"/>
                    <a:pt x="15072" y="21287"/>
                  </a:cubicBezTo>
                  <a:cubicBezTo>
                    <a:pt x="15171" y="21210"/>
                    <a:pt x="15588" y="21043"/>
                    <a:pt x="15588" y="21043"/>
                  </a:cubicBezTo>
                  <a:lnTo>
                    <a:pt x="15730" y="20907"/>
                  </a:lnTo>
                  <a:cubicBezTo>
                    <a:pt x="16122" y="20795"/>
                    <a:pt x="16257" y="20858"/>
                    <a:pt x="16433" y="20853"/>
                  </a:cubicBezTo>
                  <a:cubicBezTo>
                    <a:pt x="16702" y="20846"/>
                    <a:pt x="17420" y="20609"/>
                    <a:pt x="17420" y="20609"/>
                  </a:cubicBezTo>
                  <a:lnTo>
                    <a:pt x="18408" y="20501"/>
                  </a:lnTo>
                  <a:cubicBezTo>
                    <a:pt x="18640" y="20442"/>
                    <a:pt x="19251" y="20556"/>
                    <a:pt x="19251" y="20556"/>
                  </a:cubicBezTo>
                  <a:cubicBezTo>
                    <a:pt x="19251" y="20556"/>
                    <a:pt x="19600" y="20640"/>
                    <a:pt x="19720" y="20636"/>
                  </a:cubicBezTo>
                  <a:cubicBezTo>
                    <a:pt x="19846" y="20634"/>
                    <a:pt x="20191" y="20528"/>
                    <a:pt x="20191" y="20528"/>
                  </a:cubicBezTo>
                  <a:cubicBezTo>
                    <a:pt x="20191" y="20528"/>
                    <a:pt x="20276" y="20430"/>
                    <a:pt x="20331" y="20420"/>
                  </a:cubicBezTo>
                  <a:cubicBezTo>
                    <a:pt x="20585" y="20378"/>
                    <a:pt x="21070" y="20689"/>
                    <a:pt x="21317" y="20636"/>
                  </a:cubicBezTo>
                  <a:cubicBezTo>
                    <a:pt x="21457" y="20607"/>
                    <a:pt x="21599" y="20339"/>
                    <a:pt x="21599" y="20339"/>
                  </a:cubicBezTo>
                  <a:lnTo>
                    <a:pt x="21553" y="20204"/>
                  </a:lnTo>
                  <a:lnTo>
                    <a:pt x="20051" y="13676"/>
                  </a:lnTo>
                  <a:lnTo>
                    <a:pt x="20474" y="379"/>
                  </a:lnTo>
                  <a:lnTo>
                    <a:pt x="20004" y="216"/>
                  </a:lnTo>
                  <a:lnTo>
                    <a:pt x="19769" y="27"/>
                  </a:lnTo>
                  <a:lnTo>
                    <a:pt x="19672" y="0"/>
                  </a:lnTo>
                  <a:lnTo>
                    <a:pt x="15166" y="243"/>
                  </a:lnTo>
                  <a:lnTo>
                    <a:pt x="6995" y="607"/>
                  </a:lnTo>
                  <a:cubicBezTo>
                    <a:pt x="6995" y="607"/>
                    <a:pt x="6690" y="577"/>
                    <a:pt x="6667" y="622"/>
                  </a:cubicBezTo>
                  <a:cubicBezTo>
                    <a:pt x="6652" y="654"/>
                    <a:pt x="6856" y="704"/>
                    <a:pt x="6856" y="704"/>
                  </a:cubicBezTo>
                  <a:cubicBezTo>
                    <a:pt x="6856" y="704"/>
                    <a:pt x="6989" y="929"/>
                    <a:pt x="6948" y="1002"/>
                  </a:cubicBezTo>
                  <a:cubicBezTo>
                    <a:pt x="6902" y="1089"/>
                    <a:pt x="6612" y="1195"/>
                    <a:pt x="6480" y="1245"/>
                  </a:cubicBezTo>
                  <a:cubicBezTo>
                    <a:pt x="6360" y="1290"/>
                    <a:pt x="6102" y="1252"/>
                    <a:pt x="5962" y="1268"/>
                  </a:cubicBezTo>
                  <a:cubicBezTo>
                    <a:pt x="5828" y="1283"/>
                    <a:pt x="6100" y="1394"/>
                    <a:pt x="5961" y="1657"/>
                  </a:cubicBezTo>
                  <a:cubicBezTo>
                    <a:pt x="5906" y="1757"/>
                    <a:pt x="5566" y="1720"/>
                    <a:pt x="5352" y="1543"/>
                  </a:cubicBezTo>
                  <a:cubicBezTo>
                    <a:pt x="5252" y="1460"/>
                    <a:pt x="5265" y="1861"/>
                    <a:pt x="5352" y="1949"/>
                  </a:cubicBezTo>
                  <a:cubicBezTo>
                    <a:pt x="5352" y="1949"/>
                    <a:pt x="5404" y="2102"/>
                    <a:pt x="5343" y="2129"/>
                  </a:cubicBezTo>
                  <a:cubicBezTo>
                    <a:pt x="4952" y="2308"/>
                    <a:pt x="5165" y="2410"/>
                    <a:pt x="5165" y="2410"/>
                  </a:cubicBezTo>
                  <a:cubicBezTo>
                    <a:pt x="5209" y="2462"/>
                    <a:pt x="5468" y="2489"/>
                    <a:pt x="5493" y="2545"/>
                  </a:cubicBezTo>
                  <a:cubicBezTo>
                    <a:pt x="5537" y="2639"/>
                    <a:pt x="5228" y="2801"/>
                    <a:pt x="5212" y="2896"/>
                  </a:cubicBezTo>
                  <a:cubicBezTo>
                    <a:pt x="5203" y="2953"/>
                    <a:pt x="5324" y="3059"/>
                    <a:pt x="5306" y="3114"/>
                  </a:cubicBezTo>
                  <a:cubicBezTo>
                    <a:pt x="5276" y="3204"/>
                    <a:pt x="5053" y="3352"/>
                    <a:pt x="4931" y="3413"/>
                  </a:cubicBezTo>
                  <a:cubicBezTo>
                    <a:pt x="4870" y="3441"/>
                    <a:pt x="4724" y="3482"/>
                    <a:pt x="4649" y="3493"/>
                  </a:cubicBezTo>
                  <a:cubicBezTo>
                    <a:pt x="4534" y="3508"/>
                    <a:pt x="4256" y="3443"/>
                    <a:pt x="4179" y="3493"/>
                  </a:cubicBezTo>
                  <a:cubicBezTo>
                    <a:pt x="4099" y="3545"/>
                    <a:pt x="4307" y="3698"/>
                    <a:pt x="4273" y="3764"/>
                  </a:cubicBezTo>
                  <a:cubicBezTo>
                    <a:pt x="4225" y="3856"/>
                    <a:pt x="3890" y="3953"/>
                    <a:pt x="3802" y="4035"/>
                  </a:cubicBezTo>
                  <a:cubicBezTo>
                    <a:pt x="3763" y="4071"/>
                    <a:pt x="3779" y="4212"/>
                    <a:pt x="3709" y="4197"/>
                  </a:cubicBezTo>
                  <a:cubicBezTo>
                    <a:pt x="3217" y="4096"/>
                    <a:pt x="3521" y="4332"/>
                    <a:pt x="3521" y="4332"/>
                  </a:cubicBezTo>
                  <a:cubicBezTo>
                    <a:pt x="3515" y="4366"/>
                    <a:pt x="3361" y="4384"/>
                    <a:pt x="3333" y="4414"/>
                  </a:cubicBezTo>
                  <a:cubicBezTo>
                    <a:pt x="3281" y="4474"/>
                    <a:pt x="3305" y="4619"/>
                    <a:pt x="3333" y="4684"/>
                  </a:cubicBezTo>
                  <a:cubicBezTo>
                    <a:pt x="3363" y="4759"/>
                    <a:pt x="3614" y="4885"/>
                    <a:pt x="3568" y="4956"/>
                  </a:cubicBezTo>
                  <a:cubicBezTo>
                    <a:pt x="3454" y="5135"/>
                    <a:pt x="2398" y="5065"/>
                    <a:pt x="2347" y="5254"/>
                  </a:cubicBezTo>
                  <a:cubicBezTo>
                    <a:pt x="2332" y="5315"/>
                    <a:pt x="2642" y="5357"/>
                    <a:pt x="2677" y="5416"/>
                  </a:cubicBezTo>
                  <a:cubicBezTo>
                    <a:pt x="2721" y="5487"/>
                    <a:pt x="2581" y="5638"/>
                    <a:pt x="2583" y="5714"/>
                  </a:cubicBezTo>
                  <a:cubicBezTo>
                    <a:pt x="2585" y="5776"/>
                    <a:pt x="2682" y="5895"/>
                    <a:pt x="2677" y="5958"/>
                  </a:cubicBezTo>
                  <a:cubicBezTo>
                    <a:pt x="2672" y="6000"/>
                    <a:pt x="2642" y="6095"/>
                    <a:pt x="2583" y="6120"/>
                  </a:cubicBezTo>
                  <a:cubicBezTo>
                    <a:pt x="2478" y="6163"/>
                    <a:pt x="2158" y="6067"/>
                    <a:pt x="2066" y="6120"/>
                  </a:cubicBezTo>
                  <a:cubicBezTo>
                    <a:pt x="1999" y="6158"/>
                    <a:pt x="2007" y="6294"/>
                    <a:pt x="2066" y="6337"/>
                  </a:cubicBezTo>
                  <a:cubicBezTo>
                    <a:pt x="2148" y="6398"/>
                    <a:pt x="2566" y="6342"/>
                    <a:pt x="2583" y="6418"/>
                  </a:cubicBezTo>
                  <a:cubicBezTo>
                    <a:pt x="2601" y="6495"/>
                    <a:pt x="2237" y="6612"/>
                    <a:pt x="2113" y="6580"/>
                  </a:cubicBezTo>
                  <a:cubicBezTo>
                    <a:pt x="2059" y="6566"/>
                    <a:pt x="2030" y="6479"/>
                    <a:pt x="1972" y="6473"/>
                  </a:cubicBezTo>
                  <a:cubicBezTo>
                    <a:pt x="1880" y="6461"/>
                    <a:pt x="1654" y="6525"/>
                    <a:pt x="1644" y="6580"/>
                  </a:cubicBezTo>
                  <a:cubicBezTo>
                    <a:pt x="1625" y="6671"/>
                    <a:pt x="2045" y="6787"/>
                    <a:pt x="2019" y="6879"/>
                  </a:cubicBezTo>
                  <a:cubicBezTo>
                    <a:pt x="1995" y="6960"/>
                    <a:pt x="1574" y="6986"/>
                    <a:pt x="1551" y="7068"/>
                  </a:cubicBezTo>
                  <a:cubicBezTo>
                    <a:pt x="1524" y="7149"/>
                    <a:pt x="1780" y="7280"/>
                    <a:pt x="1879" y="7339"/>
                  </a:cubicBezTo>
                  <a:cubicBezTo>
                    <a:pt x="1960" y="7389"/>
                    <a:pt x="1879" y="7773"/>
                    <a:pt x="1879" y="7773"/>
                  </a:cubicBezTo>
                  <a:cubicBezTo>
                    <a:pt x="1898" y="7841"/>
                    <a:pt x="2228" y="7872"/>
                    <a:pt x="2347" y="7854"/>
                  </a:cubicBezTo>
                  <a:cubicBezTo>
                    <a:pt x="2363" y="7851"/>
                    <a:pt x="2380" y="7821"/>
                    <a:pt x="2396" y="7826"/>
                  </a:cubicBezTo>
                  <a:cubicBezTo>
                    <a:pt x="2489" y="7860"/>
                    <a:pt x="2254" y="8006"/>
                    <a:pt x="2254" y="8070"/>
                  </a:cubicBezTo>
                  <a:cubicBezTo>
                    <a:pt x="2254" y="8155"/>
                    <a:pt x="2350" y="8327"/>
                    <a:pt x="2441" y="8395"/>
                  </a:cubicBezTo>
                  <a:cubicBezTo>
                    <a:pt x="2467" y="8415"/>
                    <a:pt x="2560" y="8429"/>
                    <a:pt x="2583" y="8450"/>
                  </a:cubicBezTo>
                  <a:cubicBezTo>
                    <a:pt x="2693" y="8548"/>
                    <a:pt x="2754" y="8794"/>
                    <a:pt x="2724" y="8909"/>
                  </a:cubicBezTo>
                  <a:cubicBezTo>
                    <a:pt x="2720" y="8924"/>
                    <a:pt x="2698" y="8956"/>
                    <a:pt x="2677" y="8964"/>
                  </a:cubicBezTo>
                  <a:cubicBezTo>
                    <a:pt x="2577" y="9000"/>
                    <a:pt x="2280" y="8911"/>
                    <a:pt x="2206" y="8964"/>
                  </a:cubicBezTo>
                  <a:cubicBezTo>
                    <a:pt x="2138" y="9012"/>
                    <a:pt x="2301" y="9208"/>
                    <a:pt x="2301" y="9208"/>
                  </a:cubicBezTo>
                  <a:cubicBezTo>
                    <a:pt x="2301" y="9208"/>
                    <a:pt x="2254" y="9587"/>
                    <a:pt x="2254" y="958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1" name="AutoShape 31"/>
            <p:cNvSpPr>
              <a:spLocks/>
            </p:cNvSpPr>
            <p:nvPr/>
          </p:nvSpPr>
          <p:spPr bwMode="auto">
            <a:xfrm>
              <a:off x="7298769" y="2476697"/>
              <a:ext cx="938141" cy="1673358"/>
            </a:xfrm>
            <a:custGeom>
              <a:avLst/>
              <a:gdLst>
                <a:gd name="T0" fmla="*/ 469071 w 21434"/>
                <a:gd name="T1" fmla="*/ 836640 h 21587"/>
                <a:gd name="T2" fmla="*/ 469071 w 21434"/>
                <a:gd name="T3" fmla="*/ 836640 h 21587"/>
                <a:gd name="T4" fmla="*/ 469071 w 21434"/>
                <a:gd name="T5" fmla="*/ 836640 h 21587"/>
                <a:gd name="T6" fmla="*/ 469071 w 21434"/>
                <a:gd name="T7" fmla="*/ 836640 h 215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4" h="21587">
                  <a:moveTo>
                    <a:pt x="340" y="8895"/>
                  </a:moveTo>
                  <a:cubicBezTo>
                    <a:pt x="340" y="8836"/>
                    <a:pt x="588" y="8782"/>
                    <a:pt x="631" y="8730"/>
                  </a:cubicBezTo>
                  <a:cubicBezTo>
                    <a:pt x="681" y="8671"/>
                    <a:pt x="704" y="8534"/>
                    <a:pt x="674" y="8471"/>
                  </a:cubicBezTo>
                  <a:cubicBezTo>
                    <a:pt x="642" y="8402"/>
                    <a:pt x="378" y="8308"/>
                    <a:pt x="382" y="8236"/>
                  </a:cubicBezTo>
                  <a:cubicBezTo>
                    <a:pt x="388" y="8160"/>
                    <a:pt x="612" y="8049"/>
                    <a:pt x="716" y="8001"/>
                  </a:cubicBezTo>
                  <a:cubicBezTo>
                    <a:pt x="943" y="7895"/>
                    <a:pt x="1570" y="7822"/>
                    <a:pt x="1759" y="7695"/>
                  </a:cubicBezTo>
                  <a:cubicBezTo>
                    <a:pt x="1828" y="7647"/>
                    <a:pt x="1868" y="7520"/>
                    <a:pt x="1884" y="7459"/>
                  </a:cubicBezTo>
                  <a:cubicBezTo>
                    <a:pt x="1900" y="7395"/>
                    <a:pt x="1868" y="7264"/>
                    <a:pt x="1884" y="7200"/>
                  </a:cubicBezTo>
                  <a:cubicBezTo>
                    <a:pt x="1893" y="7158"/>
                    <a:pt x="1933" y="7074"/>
                    <a:pt x="1966" y="7035"/>
                  </a:cubicBezTo>
                  <a:cubicBezTo>
                    <a:pt x="2082" y="6904"/>
                    <a:pt x="2507" y="6704"/>
                    <a:pt x="2592" y="6565"/>
                  </a:cubicBezTo>
                  <a:cubicBezTo>
                    <a:pt x="2666" y="6442"/>
                    <a:pt x="2605" y="6166"/>
                    <a:pt x="2508" y="6047"/>
                  </a:cubicBezTo>
                  <a:cubicBezTo>
                    <a:pt x="2389" y="5899"/>
                    <a:pt x="1804" y="5732"/>
                    <a:pt x="1717" y="5577"/>
                  </a:cubicBezTo>
                  <a:cubicBezTo>
                    <a:pt x="1648" y="5458"/>
                    <a:pt x="1788" y="5204"/>
                    <a:pt x="1842" y="5082"/>
                  </a:cubicBezTo>
                  <a:cubicBezTo>
                    <a:pt x="1871" y="5015"/>
                    <a:pt x="1913" y="4867"/>
                    <a:pt x="2008" y="4824"/>
                  </a:cubicBezTo>
                  <a:cubicBezTo>
                    <a:pt x="2330" y="4677"/>
                    <a:pt x="3257" y="4734"/>
                    <a:pt x="3633" y="4635"/>
                  </a:cubicBezTo>
                  <a:cubicBezTo>
                    <a:pt x="3755" y="4603"/>
                    <a:pt x="3935" y="4484"/>
                    <a:pt x="4050" y="4447"/>
                  </a:cubicBezTo>
                  <a:cubicBezTo>
                    <a:pt x="4254" y="4382"/>
                    <a:pt x="4725" y="4328"/>
                    <a:pt x="4926" y="4259"/>
                  </a:cubicBezTo>
                  <a:cubicBezTo>
                    <a:pt x="5046" y="4218"/>
                    <a:pt x="5279" y="4118"/>
                    <a:pt x="5342" y="4047"/>
                  </a:cubicBezTo>
                  <a:cubicBezTo>
                    <a:pt x="5446" y="3931"/>
                    <a:pt x="5343" y="3651"/>
                    <a:pt x="5426" y="3530"/>
                  </a:cubicBezTo>
                  <a:cubicBezTo>
                    <a:pt x="5513" y="3400"/>
                    <a:pt x="5918" y="3211"/>
                    <a:pt x="6009" y="3082"/>
                  </a:cubicBezTo>
                  <a:cubicBezTo>
                    <a:pt x="6133" y="2906"/>
                    <a:pt x="6214" y="2518"/>
                    <a:pt x="6177" y="2330"/>
                  </a:cubicBezTo>
                  <a:cubicBezTo>
                    <a:pt x="6163" y="2260"/>
                    <a:pt x="6075" y="2128"/>
                    <a:pt x="6009" y="2070"/>
                  </a:cubicBezTo>
                  <a:cubicBezTo>
                    <a:pt x="5931" y="2000"/>
                    <a:pt x="5711" y="1885"/>
                    <a:pt x="5594" y="1835"/>
                  </a:cubicBezTo>
                  <a:cubicBezTo>
                    <a:pt x="5488" y="1791"/>
                    <a:pt x="5244" y="1734"/>
                    <a:pt x="5135" y="1694"/>
                  </a:cubicBezTo>
                  <a:cubicBezTo>
                    <a:pt x="5022" y="1652"/>
                    <a:pt x="4783" y="1570"/>
                    <a:pt x="4718" y="1506"/>
                  </a:cubicBezTo>
                  <a:cubicBezTo>
                    <a:pt x="4648" y="1438"/>
                    <a:pt x="4696" y="1268"/>
                    <a:pt x="4634" y="1200"/>
                  </a:cubicBezTo>
                  <a:cubicBezTo>
                    <a:pt x="4508" y="1062"/>
                    <a:pt x="3758" y="823"/>
                    <a:pt x="3758" y="823"/>
                  </a:cubicBezTo>
                  <a:lnTo>
                    <a:pt x="3424" y="612"/>
                  </a:lnTo>
                  <a:lnTo>
                    <a:pt x="3466" y="564"/>
                  </a:lnTo>
                  <a:lnTo>
                    <a:pt x="11345" y="305"/>
                  </a:lnTo>
                  <a:lnTo>
                    <a:pt x="17304" y="0"/>
                  </a:lnTo>
                  <a:lnTo>
                    <a:pt x="17513" y="0"/>
                  </a:lnTo>
                  <a:lnTo>
                    <a:pt x="17556" y="235"/>
                  </a:lnTo>
                  <a:lnTo>
                    <a:pt x="17513" y="729"/>
                  </a:lnTo>
                  <a:cubicBezTo>
                    <a:pt x="17513" y="729"/>
                    <a:pt x="17561" y="908"/>
                    <a:pt x="17597" y="964"/>
                  </a:cubicBezTo>
                  <a:cubicBezTo>
                    <a:pt x="17678" y="1091"/>
                    <a:pt x="17909" y="1330"/>
                    <a:pt x="18055" y="1435"/>
                  </a:cubicBezTo>
                  <a:cubicBezTo>
                    <a:pt x="18144" y="1497"/>
                    <a:pt x="18404" y="1578"/>
                    <a:pt x="18473" y="1647"/>
                  </a:cubicBezTo>
                  <a:cubicBezTo>
                    <a:pt x="18555" y="1730"/>
                    <a:pt x="18541" y="1933"/>
                    <a:pt x="18598" y="2023"/>
                  </a:cubicBezTo>
                  <a:cubicBezTo>
                    <a:pt x="18642" y="2093"/>
                    <a:pt x="18798" y="2214"/>
                    <a:pt x="18847" y="2282"/>
                  </a:cubicBezTo>
                  <a:cubicBezTo>
                    <a:pt x="18890" y="2339"/>
                    <a:pt x="18925" y="2463"/>
                    <a:pt x="18973" y="2517"/>
                  </a:cubicBezTo>
                  <a:cubicBezTo>
                    <a:pt x="19059" y="2621"/>
                    <a:pt x="19431" y="2894"/>
                    <a:pt x="19431" y="2894"/>
                  </a:cubicBezTo>
                  <a:lnTo>
                    <a:pt x="19431" y="3012"/>
                  </a:lnTo>
                  <a:lnTo>
                    <a:pt x="20933" y="11930"/>
                  </a:lnTo>
                  <a:cubicBezTo>
                    <a:pt x="20933" y="11930"/>
                    <a:pt x="20536" y="12102"/>
                    <a:pt x="20516" y="12189"/>
                  </a:cubicBezTo>
                  <a:cubicBezTo>
                    <a:pt x="20499" y="12254"/>
                    <a:pt x="20725" y="12359"/>
                    <a:pt x="20723" y="12424"/>
                  </a:cubicBezTo>
                  <a:cubicBezTo>
                    <a:pt x="20721" y="12498"/>
                    <a:pt x="20500" y="12611"/>
                    <a:pt x="20474" y="12683"/>
                  </a:cubicBezTo>
                  <a:cubicBezTo>
                    <a:pt x="20450" y="12747"/>
                    <a:pt x="20516" y="12942"/>
                    <a:pt x="20516" y="12942"/>
                  </a:cubicBezTo>
                  <a:lnTo>
                    <a:pt x="20848" y="13248"/>
                  </a:lnTo>
                  <a:cubicBezTo>
                    <a:pt x="20848" y="13248"/>
                    <a:pt x="21191" y="13406"/>
                    <a:pt x="21224" y="13484"/>
                  </a:cubicBezTo>
                  <a:cubicBezTo>
                    <a:pt x="21252" y="13547"/>
                    <a:pt x="21131" y="13676"/>
                    <a:pt x="21140" y="13742"/>
                  </a:cubicBezTo>
                  <a:cubicBezTo>
                    <a:pt x="21157" y="13872"/>
                    <a:pt x="21417" y="14106"/>
                    <a:pt x="21433" y="14236"/>
                  </a:cubicBezTo>
                  <a:cubicBezTo>
                    <a:pt x="21442" y="14302"/>
                    <a:pt x="21412" y="14440"/>
                    <a:pt x="21349" y="14495"/>
                  </a:cubicBezTo>
                  <a:cubicBezTo>
                    <a:pt x="21327" y="14513"/>
                    <a:pt x="21250" y="14527"/>
                    <a:pt x="21224" y="14542"/>
                  </a:cubicBezTo>
                  <a:cubicBezTo>
                    <a:pt x="21058" y="14638"/>
                    <a:pt x="20835" y="14884"/>
                    <a:pt x="20765" y="15013"/>
                  </a:cubicBezTo>
                  <a:cubicBezTo>
                    <a:pt x="20732" y="15075"/>
                    <a:pt x="20759" y="15209"/>
                    <a:pt x="20723" y="15272"/>
                  </a:cubicBezTo>
                  <a:cubicBezTo>
                    <a:pt x="20642" y="15415"/>
                    <a:pt x="20332" y="15665"/>
                    <a:pt x="20180" y="15789"/>
                  </a:cubicBezTo>
                  <a:cubicBezTo>
                    <a:pt x="20105" y="15851"/>
                    <a:pt x="19847" y="16025"/>
                    <a:pt x="19847" y="16025"/>
                  </a:cubicBezTo>
                  <a:cubicBezTo>
                    <a:pt x="19847" y="16025"/>
                    <a:pt x="19499" y="16167"/>
                    <a:pt x="19431" y="16237"/>
                  </a:cubicBezTo>
                  <a:cubicBezTo>
                    <a:pt x="19375" y="16293"/>
                    <a:pt x="19370" y="16433"/>
                    <a:pt x="19406" y="16495"/>
                  </a:cubicBezTo>
                  <a:cubicBezTo>
                    <a:pt x="19447" y="16568"/>
                    <a:pt x="19557" y="16609"/>
                    <a:pt x="19514" y="16783"/>
                  </a:cubicBezTo>
                  <a:cubicBezTo>
                    <a:pt x="19495" y="16865"/>
                    <a:pt x="19403" y="16958"/>
                    <a:pt x="19338" y="17060"/>
                  </a:cubicBezTo>
                  <a:cubicBezTo>
                    <a:pt x="19338" y="17060"/>
                    <a:pt x="19236" y="17417"/>
                    <a:pt x="19182" y="17531"/>
                  </a:cubicBezTo>
                  <a:cubicBezTo>
                    <a:pt x="19152" y="17591"/>
                    <a:pt x="19024" y="17700"/>
                    <a:pt x="19030" y="17766"/>
                  </a:cubicBezTo>
                  <a:cubicBezTo>
                    <a:pt x="19038" y="17842"/>
                    <a:pt x="19226" y="17955"/>
                    <a:pt x="19264" y="18025"/>
                  </a:cubicBezTo>
                  <a:cubicBezTo>
                    <a:pt x="19275" y="18048"/>
                    <a:pt x="19264" y="18119"/>
                    <a:pt x="19264" y="18119"/>
                  </a:cubicBezTo>
                  <a:lnTo>
                    <a:pt x="19098" y="18354"/>
                  </a:lnTo>
                  <a:cubicBezTo>
                    <a:pt x="19098" y="18354"/>
                    <a:pt x="18833" y="18520"/>
                    <a:pt x="18806" y="18590"/>
                  </a:cubicBezTo>
                  <a:cubicBezTo>
                    <a:pt x="18781" y="18654"/>
                    <a:pt x="18844" y="18788"/>
                    <a:pt x="18890" y="18848"/>
                  </a:cubicBezTo>
                  <a:cubicBezTo>
                    <a:pt x="18946" y="18922"/>
                    <a:pt x="19221" y="19027"/>
                    <a:pt x="19223" y="19107"/>
                  </a:cubicBezTo>
                  <a:cubicBezTo>
                    <a:pt x="19224" y="19179"/>
                    <a:pt x="19038" y="19304"/>
                    <a:pt x="18932" y="19342"/>
                  </a:cubicBezTo>
                  <a:cubicBezTo>
                    <a:pt x="18751" y="19409"/>
                    <a:pt x="18296" y="19412"/>
                    <a:pt x="18097" y="19461"/>
                  </a:cubicBezTo>
                  <a:cubicBezTo>
                    <a:pt x="17973" y="19490"/>
                    <a:pt x="17760" y="19590"/>
                    <a:pt x="17639" y="19625"/>
                  </a:cubicBezTo>
                  <a:cubicBezTo>
                    <a:pt x="17537" y="19654"/>
                    <a:pt x="17297" y="19672"/>
                    <a:pt x="17222" y="19719"/>
                  </a:cubicBezTo>
                  <a:cubicBezTo>
                    <a:pt x="17148" y="19765"/>
                    <a:pt x="17105" y="19893"/>
                    <a:pt x="17097" y="19955"/>
                  </a:cubicBezTo>
                  <a:cubicBezTo>
                    <a:pt x="17092" y="20020"/>
                    <a:pt x="17132" y="20153"/>
                    <a:pt x="17180" y="20213"/>
                  </a:cubicBezTo>
                  <a:cubicBezTo>
                    <a:pt x="17235" y="20282"/>
                    <a:pt x="17451" y="20382"/>
                    <a:pt x="17513" y="20449"/>
                  </a:cubicBezTo>
                  <a:cubicBezTo>
                    <a:pt x="17564" y="20503"/>
                    <a:pt x="17653" y="20623"/>
                    <a:pt x="17639" y="20684"/>
                  </a:cubicBezTo>
                  <a:cubicBezTo>
                    <a:pt x="17618" y="20772"/>
                    <a:pt x="17451" y="20954"/>
                    <a:pt x="17304" y="20990"/>
                  </a:cubicBezTo>
                  <a:cubicBezTo>
                    <a:pt x="17208" y="21014"/>
                    <a:pt x="16986" y="20965"/>
                    <a:pt x="16888" y="20943"/>
                  </a:cubicBezTo>
                  <a:cubicBezTo>
                    <a:pt x="16784" y="20918"/>
                    <a:pt x="16614" y="20828"/>
                    <a:pt x="16513" y="20801"/>
                  </a:cubicBezTo>
                  <a:cubicBezTo>
                    <a:pt x="16316" y="20749"/>
                    <a:pt x="15881" y="20706"/>
                    <a:pt x="15680" y="20661"/>
                  </a:cubicBezTo>
                  <a:cubicBezTo>
                    <a:pt x="15573" y="20637"/>
                    <a:pt x="15374" y="20564"/>
                    <a:pt x="15264" y="20543"/>
                  </a:cubicBezTo>
                  <a:cubicBezTo>
                    <a:pt x="15153" y="20521"/>
                    <a:pt x="14920" y="20492"/>
                    <a:pt x="14803" y="20496"/>
                  </a:cubicBezTo>
                  <a:cubicBezTo>
                    <a:pt x="14693" y="20499"/>
                    <a:pt x="14477" y="20551"/>
                    <a:pt x="14387" y="20590"/>
                  </a:cubicBezTo>
                  <a:cubicBezTo>
                    <a:pt x="14180" y="20680"/>
                    <a:pt x="13845" y="20921"/>
                    <a:pt x="13762" y="21060"/>
                  </a:cubicBezTo>
                  <a:cubicBezTo>
                    <a:pt x="13726" y="21122"/>
                    <a:pt x="13719" y="21259"/>
                    <a:pt x="13762" y="21319"/>
                  </a:cubicBezTo>
                  <a:cubicBezTo>
                    <a:pt x="13795" y="21365"/>
                    <a:pt x="14065" y="21420"/>
                    <a:pt x="14013" y="21460"/>
                  </a:cubicBezTo>
                  <a:cubicBezTo>
                    <a:pt x="13908" y="21540"/>
                    <a:pt x="13448" y="21469"/>
                    <a:pt x="13272" y="21468"/>
                  </a:cubicBezTo>
                  <a:cubicBezTo>
                    <a:pt x="13155" y="21467"/>
                    <a:pt x="12969" y="21600"/>
                    <a:pt x="12854" y="21585"/>
                  </a:cubicBezTo>
                  <a:cubicBezTo>
                    <a:pt x="12587" y="21550"/>
                    <a:pt x="12459" y="21023"/>
                    <a:pt x="12304" y="20895"/>
                  </a:cubicBezTo>
                  <a:cubicBezTo>
                    <a:pt x="12158" y="20776"/>
                    <a:pt x="11760" y="20546"/>
                    <a:pt x="11761" y="20401"/>
                  </a:cubicBezTo>
                  <a:cubicBezTo>
                    <a:pt x="11761" y="20325"/>
                    <a:pt x="12003" y="20214"/>
                    <a:pt x="12054" y="20143"/>
                  </a:cubicBezTo>
                  <a:cubicBezTo>
                    <a:pt x="12097" y="20081"/>
                    <a:pt x="12158" y="19949"/>
                    <a:pt x="12137" y="19884"/>
                  </a:cubicBezTo>
                  <a:cubicBezTo>
                    <a:pt x="12093" y="19749"/>
                    <a:pt x="11692" y="19547"/>
                    <a:pt x="11637" y="19414"/>
                  </a:cubicBezTo>
                  <a:cubicBezTo>
                    <a:pt x="11581" y="19281"/>
                    <a:pt x="11701" y="18980"/>
                    <a:pt x="11553" y="18872"/>
                  </a:cubicBezTo>
                  <a:cubicBezTo>
                    <a:pt x="11479" y="18817"/>
                    <a:pt x="11204" y="18810"/>
                    <a:pt x="11095" y="18778"/>
                  </a:cubicBezTo>
                  <a:cubicBezTo>
                    <a:pt x="10982" y="18745"/>
                    <a:pt x="10763" y="18666"/>
                    <a:pt x="10678" y="18613"/>
                  </a:cubicBezTo>
                  <a:cubicBezTo>
                    <a:pt x="10590" y="18558"/>
                    <a:pt x="10518" y="18408"/>
                    <a:pt x="10428" y="18354"/>
                  </a:cubicBezTo>
                  <a:cubicBezTo>
                    <a:pt x="10276" y="18264"/>
                    <a:pt x="9898" y="18103"/>
                    <a:pt x="9678" y="18095"/>
                  </a:cubicBezTo>
                  <a:cubicBezTo>
                    <a:pt x="9551" y="18091"/>
                    <a:pt x="9331" y="18246"/>
                    <a:pt x="9218" y="18213"/>
                  </a:cubicBezTo>
                  <a:cubicBezTo>
                    <a:pt x="9100" y="18176"/>
                    <a:pt x="9239" y="17957"/>
                    <a:pt x="9136" y="17907"/>
                  </a:cubicBezTo>
                  <a:cubicBezTo>
                    <a:pt x="9088" y="17885"/>
                    <a:pt x="8945" y="17918"/>
                    <a:pt x="8884" y="17907"/>
                  </a:cubicBezTo>
                  <a:cubicBezTo>
                    <a:pt x="8512" y="17844"/>
                    <a:pt x="7889" y="17558"/>
                    <a:pt x="7593" y="17412"/>
                  </a:cubicBezTo>
                  <a:cubicBezTo>
                    <a:pt x="7371" y="17304"/>
                    <a:pt x="6934" y="17068"/>
                    <a:pt x="6802" y="16919"/>
                  </a:cubicBezTo>
                  <a:cubicBezTo>
                    <a:pt x="6754" y="16865"/>
                    <a:pt x="6724" y="16743"/>
                    <a:pt x="6718" y="16683"/>
                  </a:cubicBezTo>
                  <a:cubicBezTo>
                    <a:pt x="6711" y="16619"/>
                    <a:pt x="6724" y="16487"/>
                    <a:pt x="6761" y="16424"/>
                  </a:cubicBezTo>
                  <a:cubicBezTo>
                    <a:pt x="6797" y="16359"/>
                    <a:pt x="7010" y="16189"/>
                    <a:pt x="7010" y="16189"/>
                  </a:cubicBezTo>
                  <a:cubicBezTo>
                    <a:pt x="7010" y="16189"/>
                    <a:pt x="7148" y="15869"/>
                    <a:pt x="7219" y="15766"/>
                  </a:cubicBezTo>
                  <a:cubicBezTo>
                    <a:pt x="7286" y="15667"/>
                    <a:pt x="7514" y="15493"/>
                    <a:pt x="7551" y="15389"/>
                  </a:cubicBezTo>
                  <a:cubicBezTo>
                    <a:pt x="7591" y="15286"/>
                    <a:pt x="7468" y="15070"/>
                    <a:pt x="7510" y="14966"/>
                  </a:cubicBezTo>
                  <a:cubicBezTo>
                    <a:pt x="7543" y="14881"/>
                    <a:pt x="7764" y="14744"/>
                    <a:pt x="7802" y="14660"/>
                  </a:cubicBezTo>
                  <a:cubicBezTo>
                    <a:pt x="7812" y="14637"/>
                    <a:pt x="7820" y="14586"/>
                    <a:pt x="7802" y="14566"/>
                  </a:cubicBezTo>
                  <a:cubicBezTo>
                    <a:pt x="7683" y="14442"/>
                    <a:pt x="7203" y="14306"/>
                    <a:pt x="6969" y="14260"/>
                  </a:cubicBezTo>
                  <a:cubicBezTo>
                    <a:pt x="6869" y="14240"/>
                    <a:pt x="6653" y="14249"/>
                    <a:pt x="6551" y="14236"/>
                  </a:cubicBezTo>
                  <a:cubicBezTo>
                    <a:pt x="6433" y="14221"/>
                    <a:pt x="6215" y="14148"/>
                    <a:pt x="6092" y="14142"/>
                  </a:cubicBezTo>
                  <a:cubicBezTo>
                    <a:pt x="6041" y="14140"/>
                    <a:pt x="5928" y="14149"/>
                    <a:pt x="5884" y="14165"/>
                  </a:cubicBezTo>
                  <a:cubicBezTo>
                    <a:pt x="5787" y="14205"/>
                    <a:pt x="5730" y="14360"/>
                    <a:pt x="5634" y="14401"/>
                  </a:cubicBezTo>
                  <a:cubicBezTo>
                    <a:pt x="5539" y="14442"/>
                    <a:pt x="5290" y="14492"/>
                    <a:pt x="5175" y="14472"/>
                  </a:cubicBezTo>
                  <a:cubicBezTo>
                    <a:pt x="5049" y="14449"/>
                    <a:pt x="4898" y="14304"/>
                    <a:pt x="4843" y="14236"/>
                  </a:cubicBezTo>
                  <a:cubicBezTo>
                    <a:pt x="4638" y="13983"/>
                    <a:pt x="4570" y="13411"/>
                    <a:pt x="4385" y="13154"/>
                  </a:cubicBezTo>
                  <a:cubicBezTo>
                    <a:pt x="4338" y="13090"/>
                    <a:pt x="4213" y="12970"/>
                    <a:pt x="4134" y="12918"/>
                  </a:cubicBezTo>
                  <a:cubicBezTo>
                    <a:pt x="4046" y="12862"/>
                    <a:pt x="3826" y="12773"/>
                    <a:pt x="3717" y="12730"/>
                  </a:cubicBezTo>
                  <a:cubicBezTo>
                    <a:pt x="3457" y="12627"/>
                    <a:pt x="2839" y="12491"/>
                    <a:pt x="2633" y="12354"/>
                  </a:cubicBezTo>
                  <a:cubicBezTo>
                    <a:pt x="2560" y="12305"/>
                    <a:pt x="2537" y="12167"/>
                    <a:pt x="2467" y="12118"/>
                  </a:cubicBezTo>
                  <a:cubicBezTo>
                    <a:pt x="2380" y="12059"/>
                    <a:pt x="2111" y="12003"/>
                    <a:pt x="2008" y="11953"/>
                  </a:cubicBezTo>
                  <a:cubicBezTo>
                    <a:pt x="1890" y="11897"/>
                    <a:pt x="1706" y="11753"/>
                    <a:pt x="1592" y="11694"/>
                  </a:cubicBezTo>
                  <a:cubicBezTo>
                    <a:pt x="1457" y="11627"/>
                    <a:pt x="1115" y="11541"/>
                    <a:pt x="1007" y="11459"/>
                  </a:cubicBezTo>
                  <a:cubicBezTo>
                    <a:pt x="323" y="10939"/>
                    <a:pt x="-158" y="10068"/>
                    <a:pt x="48" y="9388"/>
                  </a:cubicBezTo>
                  <a:lnTo>
                    <a:pt x="131" y="9130"/>
                  </a:lnTo>
                  <a:cubicBezTo>
                    <a:pt x="131" y="9130"/>
                    <a:pt x="340" y="8960"/>
                    <a:pt x="340" y="8895"/>
                  </a:cubicBezTo>
                  <a:cubicBezTo>
                    <a:pt x="340" y="8895"/>
                    <a:pt x="340" y="8895"/>
                    <a:pt x="340" y="889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2" name="AutoShape 32"/>
            <p:cNvSpPr>
              <a:spLocks/>
            </p:cNvSpPr>
            <p:nvPr/>
          </p:nvSpPr>
          <p:spPr bwMode="auto">
            <a:xfrm>
              <a:off x="6343167" y="3127624"/>
              <a:ext cx="1571505" cy="1363771"/>
            </a:xfrm>
            <a:custGeom>
              <a:avLst/>
              <a:gdLst>
                <a:gd name="T0" fmla="*/ 785752 w 21564"/>
                <a:gd name="T1" fmla="*/ 681886 h 21600"/>
                <a:gd name="T2" fmla="*/ 785752 w 21564"/>
                <a:gd name="T3" fmla="*/ 681886 h 21600"/>
                <a:gd name="T4" fmla="*/ 785752 w 21564"/>
                <a:gd name="T5" fmla="*/ 681886 h 21600"/>
                <a:gd name="T6" fmla="*/ 785752 w 21564"/>
                <a:gd name="T7" fmla="*/ 68188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107" y="608"/>
                  </a:moveTo>
                  <a:cubicBezTo>
                    <a:pt x="797" y="618"/>
                    <a:pt x="3411" y="636"/>
                    <a:pt x="3411" y="636"/>
                  </a:cubicBezTo>
                  <a:lnTo>
                    <a:pt x="5564" y="579"/>
                  </a:lnTo>
                  <a:lnTo>
                    <a:pt x="10269" y="260"/>
                  </a:lnTo>
                  <a:lnTo>
                    <a:pt x="12297" y="0"/>
                  </a:lnTo>
                  <a:cubicBezTo>
                    <a:pt x="12297" y="0"/>
                    <a:pt x="12396" y="209"/>
                    <a:pt x="12447" y="278"/>
                  </a:cubicBezTo>
                  <a:cubicBezTo>
                    <a:pt x="12549" y="415"/>
                    <a:pt x="12833" y="619"/>
                    <a:pt x="12948" y="752"/>
                  </a:cubicBezTo>
                  <a:cubicBezTo>
                    <a:pt x="13007" y="822"/>
                    <a:pt x="13077" y="1016"/>
                    <a:pt x="13147" y="1070"/>
                  </a:cubicBezTo>
                  <a:cubicBezTo>
                    <a:pt x="13175" y="1091"/>
                    <a:pt x="13261" y="1091"/>
                    <a:pt x="13272" y="1128"/>
                  </a:cubicBezTo>
                  <a:cubicBezTo>
                    <a:pt x="13297" y="1203"/>
                    <a:pt x="13177" y="1343"/>
                    <a:pt x="13147" y="1416"/>
                  </a:cubicBezTo>
                  <a:cubicBezTo>
                    <a:pt x="13119" y="1490"/>
                    <a:pt x="13097" y="1734"/>
                    <a:pt x="13097" y="1734"/>
                  </a:cubicBezTo>
                  <a:cubicBezTo>
                    <a:pt x="13024" y="2535"/>
                    <a:pt x="13313" y="3289"/>
                    <a:pt x="13598" y="3990"/>
                  </a:cubicBezTo>
                  <a:cubicBezTo>
                    <a:pt x="13598" y="3990"/>
                    <a:pt x="13636" y="4218"/>
                    <a:pt x="13673" y="4279"/>
                  </a:cubicBezTo>
                  <a:cubicBezTo>
                    <a:pt x="13736" y="4380"/>
                    <a:pt x="13974" y="4491"/>
                    <a:pt x="14058" y="4568"/>
                  </a:cubicBezTo>
                  <a:cubicBezTo>
                    <a:pt x="14131" y="4635"/>
                    <a:pt x="14208" y="4819"/>
                    <a:pt x="14274" y="4886"/>
                  </a:cubicBezTo>
                  <a:cubicBezTo>
                    <a:pt x="14334" y="4949"/>
                    <a:pt x="14497" y="5016"/>
                    <a:pt x="14549" y="5088"/>
                  </a:cubicBezTo>
                  <a:cubicBezTo>
                    <a:pt x="14592" y="5149"/>
                    <a:pt x="14608" y="5276"/>
                    <a:pt x="14649" y="5338"/>
                  </a:cubicBezTo>
                  <a:cubicBezTo>
                    <a:pt x="14765" y="5514"/>
                    <a:pt x="15136" y="5716"/>
                    <a:pt x="15300" y="5840"/>
                  </a:cubicBezTo>
                  <a:cubicBezTo>
                    <a:pt x="15367" y="5891"/>
                    <a:pt x="15497" y="6002"/>
                    <a:pt x="15550" y="6072"/>
                  </a:cubicBezTo>
                  <a:cubicBezTo>
                    <a:pt x="15598" y="6136"/>
                    <a:pt x="15673" y="6282"/>
                    <a:pt x="15701" y="6361"/>
                  </a:cubicBezTo>
                  <a:cubicBezTo>
                    <a:pt x="15812" y="6678"/>
                    <a:pt x="15853" y="7380"/>
                    <a:pt x="15976" y="7691"/>
                  </a:cubicBezTo>
                  <a:cubicBezTo>
                    <a:pt x="16009" y="7775"/>
                    <a:pt x="16100" y="7952"/>
                    <a:pt x="16176" y="7980"/>
                  </a:cubicBezTo>
                  <a:cubicBezTo>
                    <a:pt x="16244" y="8006"/>
                    <a:pt x="16394" y="7944"/>
                    <a:pt x="16451" y="7894"/>
                  </a:cubicBezTo>
                  <a:cubicBezTo>
                    <a:pt x="16509" y="7843"/>
                    <a:pt x="16543" y="7653"/>
                    <a:pt x="16601" y="7604"/>
                  </a:cubicBezTo>
                  <a:cubicBezTo>
                    <a:pt x="16627" y="7584"/>
                    <a:pt x="16695" y="7573"/>
                    <a:pt x="16726" y="7575"/>
                  </a:cubicBezTo>
                  <a:cubicBezTo>
                    <a:pt x="16800" y="7582"/>
                    <a:pt x="17002" y="7691"/>
                    <a:pt x="17002" y="7691"/>
                  </a:cubicBezTo>
                  <a:cubicBezTo>
                    <a:pt x="17002" y="7691"/>
                    <a:pt x="17192" y="7696"/>
                    <a:pt x="17253" y="7720"/>
                  </a:cubicBezTo>
                  <a:cubicBezTo>
                    <a:pt x="17393" y="7777"/>
                    <a:pt x="17687" y="7941"/>
                    <a:pt x="17753" y="8096"/>
                  </a:cubicBezTo>
                  <a:cubicBezTo>
                    <a:pt x="17763" y="8122"/>
                    <a:pt x="17756" y="8181"/>
                    <a:pt x="17753" y="8212"/>
                  </a:cubicBezTo>
                  <a:cubicBezTo>
                    <a:pt x="17739" y="8322"/>
                    <a:pt x="17638" y="8486"/>
                    <a:pt x="17612" y="8588"/>
                  </a:cubicBezTo>
                  <a:cubicBezTo>
                    <a:pt x="17581" y="8713"/>
                    <a:pt x="17625" y="8981"/>
                    <a:pt x="17602" y="9108"/>
                  </a:cubicBezTo>
                  <a:cubicBezTo>
                    <a:pt x="17580" y="9235"/>
                    <a:pt x="17402" y="9571"/>
                    <a:pt x="17402" y="9571"/>
                  </a:cubicBezTo>
                  <a:cubicBezTo>
                    <a:pt x="17402" y="9571"/>
                    <a:pt x="17323" y="9967"/>
                    <a:pt x="17277" y="10091"/>
                  </a:cubicBezTo>
                  <a:cubicBezTo>
                    <a:pt x="17248" y="10169"/>
                    <a:pt x="17150" y="10300"/>
                    <a:pt x="17127" y="10380"/>
                  </a:cubicBezTo>
                  <a:cubicBezTo>
                    <a:pt x="17105" y="10457"/>
                    <a:pt x="17098" y="10619"/>
                    <a:pt x="17102" y="10698"/>
                  </a:cubicBezTo>
                  <a:cubicBezTo>
                    <a:pt x="17105" y="10772"/>
                    <a:pt x="17124" y="10922"/>
                    <a:pt x="17152" y="10988"/>
                  </a:cubicBezTo>
                  <a:cubicBezTo>
                    <a:pt x="17231" y="11170"/>
                    <a:pt x="17627" y="11594"/>
                    <a:pt x="17627" y="11594"/>
                  </a:cubicBezTo>
                  <a:lnTo>
                    <a:pt x="18403" y="12202"/>
                  </a:lnTo>
                  <a:cubicBezTo>
                    <a:pt x="18403" y="12202"/>
                    <a:pt x="18525" y="12174"/>
                    <a:pt x="18554" y="12202"/>
                  </a:cubicBezTo>
                  <a:cubicBezTo>
                    <a:pt x="18616" y="12264"/>
                    <a:pt x="18536" y="12524"/>
                    <a:pt x="18603" y="12577"/>
                  </a:cubicBezTo>
                  <a:cubicBezTo>
                    <a:pt x="18666" y="12626"/>
                    <a:pt x="18803" y="12398"/>
                    <a:pt x="18879" y="12393"/>
                  </a:cubicBezTo>
                  <a:cubicBezTo>
                    <a:pt x="19011" y="12385"/>
                    <a:pt x="19247" y="12624"/>
                    <a:pt x="19330" y="12752"/>
                  </a:cubicBezTo>
                  <a:cubicBezTo>
                    <a:pt x="19377" y="12824"/>
                    <a:pt x="19429" y="13000"/>
                    <a:pt x="19480" y="13069"/>
                  </a:cubicBezTo>
                  <a:cubicBezTo>
                    <a:pt x="19529" y="13137"/>
                    <a:pt x="19730" y="13272"/>
                    <a:pt x="19730" y="13272"/>
                  </a:cubicBezTo>
                  <a:cubicBezTo>
                    <a:pt x="19730" y="13272"/>
                    <a:pt x="19961" y="13320"/>
                    <a:pt x="20005" y="13387"/>
                  </a:cubicBezTo>
                  <a:cubicBezTo>
                    <a:pt x="20094" y="13520"/>
                    <a:pt x="20022" y="13890"/>
                    <a:pt x="20055" y="14053"/>
                  </a:cubicBezTo>
                  <a:cubicBezTo>
                    <a:pt x="20088" y="14217"/>
                    <a:pt x="20323" y="14467"/>
                    <a:pt x="20355" y="14631"/>
                  </a:cubicBezTo>
                  <a:cubicBezTo>
                    <a:pt x="20371" y="14710"/>
                    <a:pt x="20306" y="14949"/>
                    <a:pt x="20306" y="14949"/>
                  </a:cubicBezTo>
                  <a:lnTo>
                    <a:pt x="20130" y="15267"/>
                  </a:lnTo>
                  <a:lnTo>
                    <a:pt x="20456" y="15874"/>
                  </a:lnTo>
                  <a:lnTo>
                    <a:pt x="20856" y="16481"/>
                  </a:lnTo>
                  <a:cubicBezTo>
                    <a:pt x="20856" y="16481"/>
                    <a:pt x="21037" y="16336"/>
                    <a:pt x="21107" y="16337"/>
                  </a:cubicBezTo>
                  <a:cubicBezTo>
                    <a:pt x="21213" y="16339"/>
                    <a:pt x="21418" y="16470"/>
                    <a:pt x="21482" y="16568"/>
                  </a:cubicBezTo>
                  <a:cubicBezTo>
                    <a:pt x="21516" y="16621"/>
                    <a:pt x="21530" y="16762"/>
                    <a:pt x="21531" y="16828"/>
                  </a:cubicBezTo>
                  <a:cubicBezTo>
                    <a:pt x="21533" y="16908"/>
                    <a:pt x="21475" y="17066"/>
                    <a:pt x="21482" y="17146"/>
                  </a:cubicBezTo>
                  <a:cubicBezTo>
                    <a:pt x="21489" y="17257"/>
                    <a:pt x="21590" y="17476"/>
                    <a:pt x="21556" y="17581"/>
                  </a:cubicBezTo>
                  <a:cubicBezTo>
                    <a:pt x="21529" y="17668"/>
                    <a:pt x="21324" y="17721"/>
                    <a:pt x="21307" y="17812"/>
                  </a:cubicBezTo>
                  <a:cubicBezTo>
                    <a:pt x="21292" y="17890"/>
                    <a:pt x="21427" y="18020"/>
                    <a:pt x="21431" y="18101"/>
                  </a:cubicBezTo>
                  <a:cubicBezTo>
                    <a:pt x="21439" y="18214"/>
                    <a:pt x="21396" y="18485"/>
                    <a:pt x="21307" y="18534"/>
                  </a:cubicBezTo>
                  <a:cubicBezTo>
                    <a:pt x="21240" y="18571"/>
                    <a:pt x="21105" y="18415"/>
                    <a:pt x="21032" y="18418"/>
                  </a:cubicBezTo>
                  <a:cubicBezTo>
                    <a:pt x="20956" y="18422"/>
                    <a:pt x="20870" y="18413"/>
                    <a:pt x="20826" y="18483"/>
                  </a:cubicBezTo>
                  <a:cubicBezTo>
                    <a:pt x="20777" y="18562"/>
                    <a:pt x="20794" y="18777"/>
                    <a:pt x="20750" y="18859"/>
                  </a:cubicBezTo>
                  <a:cubicBezTo>
                    <a:pt x="20707" y="18937"/>
                    <a:pt x="20567" y="19140"/>
                    <a:pt x="20500" y="19090"/>
                  </a:cubicBezTo>
                  <a:cubicBezTo>
                    <a:pt x="20457" y="19058"/>
                    <a:pt x="20556" y="18918"/>
                    <a:pt x="20550" y="18859"/>
                  </a:cubicBezTo>
                  <a:cubicBezTo>
                    <a:pt x="20542" y="18778"/>
                    <a:pt x="20425" y="18645"/>
                    <a:pt x="20355" y="18650"/>
                  </a:cubicBezTo>
                  <a:cubicBezTo>
                    <a:pt x="20283" y="18655"/>
                    <a:pt x="20261" y="18884"/>
                    <a:pt x="20255" y="18968"/>
                  </a:cubicBezTo>
                  <a:cubicBezTo>
                    <a:pt x="20250" y="19049"/>
                    <a:pt x="20287" y="19209"/>
                    <a:pt x="20306" y="19286"/>
                  </a:cubicBezTo>
                  <a:cubicBezTo>
                    <a:pt x="20325" y="19360"/>
                    <a:pt x="20433" y="19504"/>
                    <a:pt x="20405" y="19575"/>
                  </a:cubicBezTo>
                  <a:cubicBezTo>
                    <a:pt x="20376" y="19652"/>
                    <a:pt x="20156" y="19612"/>
                    <a:pt x="20130" y="19690"/>
                  </a:cubicBezTo>
                  <a:cubicBezTo>
                    <a:pt x="20103" y="19775"/>
                    <a:pt x="20290" y="19919"/>
                    <a:pt x="20280" y="20009"/>
                  </a:cubicBezTo>
                  <a:cubicBezTo>
                    <a:pt x="20268" y="20132"/>
                    <a:pt x="19939" y="20174"/>
                    <a:pt x="19930" y="20297"/>
                  </a:cubicBezTo>
                  <a:cubicBezTo>
                    <a:pt x="19922" y="20400"/>
                    <a:pt x="20170" y="20486"/>
                    <a:pt x="20180" y="20588"/>
                  </a:cubicBezTo>
                  <a:cubicBezTo>
                    <a:pt x="20189" y="20671"/>
                    <a:pt x="20063" y="20802"/>
                    <a:pt x="20030" y="20876"/>
                  </a:cubicBezTo>
                  <a:cubicBezTo>
                    <a:pt x="19979" y="20995"/>
                    <a:pt x="19854" y="21368"/>
                    <a:pt x="19854" y="21368"/>
                  </a:cubicBezTo>
                  <a:lnTo>
                    <a:pt x="17977" y="21600"/>
                  </a:lnTo>
                  <a:cubicBezTo>
                    <a:pt x="17763" y="21390"/>
                    <a:pt x="17977" y="20993"/>
                    <a:pt x="17977" y="20993"/>
                  </a:cubicBezTo>
                  <a:cubicBezTo>
                    <a:pt x="18022" y="20908"/>
                    <a:pt x="18114" y="20739"/>
                    <a:pt x="18178" y="20674"/>
                  </a:cubicBezTo>
                  <a:cubicBezTo>
                    <a:pt x="18236" y="20614"/>
                    <a:pt x="18393" y="20558"/>
                    <a:pt x="18454" y="20500"/>
                  </a:cubicBezTo>
                  <a:cubicBezTo>
                    <a:pt x="18515" y="20441"/>
                    <a:pt x="18627" y="20298"/>
                    <a:pt x="18654" y="20211"/>
                  </a:cubicBezTo>
                  <a:cubicBezTo>
                    <a:pt x="18677" y="20136"/>
                    <a:pt x="18667" y="19971"/>
                    <a:pt x="18654" y="19893"/>
                  </a:cubicBezTo>
                  <a:cubicBezTo>
                    <a:pt x="18641" y="19819"/>
                    <a:pt x="18607" y="19672"/>
                    <a:pt x="18578" y="19604"/>
                  </a:cubicBezTo>
                  <a:cubicBezTo>
                    <a:pt x="18543" y="19520"/>
                    <a:pt x="18438" y="19377"/>
                    <a:pt x="18378" y="19315"/>
                  </a:cubicBezTo>
                  <a:cubicBezTo>
                    <a:pt x="18324" y="19260"/>
                    <a:pt x="18128" y="19141"/>
                    <a:pt x="18128" y="19141"/>
                  </a:cubicBezTo>
                  <a:lnTo>
                    <a:pt x="12272" y="19575"/>
                  </a:lnTo>
                  <a:lnTo>
                    <a:pt x="7140" y="19836"/>
                  </a:lnTo>
                  <a:lnTo>
                    <a:pt x="3913" y="19922"/>
                  </a:lnTo>
                  <a:lnTo>
                    <a:pt x="3862" y="17581"/>
                  </a:lnTo>
                  <a:lnTo>
                    <a:pt x="3662" y="7546"/>
                  </a:lnTo>
                  <a:lnTo>
                    <a:pt x="3386" y="7315"/>
                  </a:lnTo>
                  <a:cubicBezTo>
                    <a:pt x="3386" y="7315"/>
                    <a:pt x="3211" y="7265"/>
                    <a:pt x="3161" y="7229"/>
                  </a:cubicBezTo>
                  <a:cubicBezTo>
                    <a:pt x="3026" y="7130"/>
                    <a:pt x="2813" y="6825"/>
                    <a:pt x="2761" y="6650"/>
                  </a:cubicBezTo>
                  <a:cubicBezTo>
                    <a:pt x="2737" y="6575"/>
                    <a:pt x="2794" y="6403"/>
                    <a:pt x="2761" y="6332"/>
                  </a:cubicBezTo>
                  <a:cubicBezTo>
                    <a:pt x="2719" y="6241"/>
                    <a:pt x="2527" y="6172"/>
                    <a:pt x="2461" y="6101"/>
                  </a:cubicBezTo>
                  <a:cubicBezTo>
                    <a:pt x="2385" y="6020"/>
                    <a:pt x="2262" y="5828"/>
                    <a:pt x="2209" y="5725"/>
                  </a:cubicBezTo>
                  <a:cubicBezTo>
                    <a:pt x="2177" y="5658"/>
                    <a:pt x="2101" y="5513"/>
                    <a:pt x="2110" y="5436"/>
                  </a:cubicBezTo>
                  <a:cubicBezTo>
                    <a:pt x="2125" y="5286"/>
                    <a:pt x="2349" y="5077"/>
                    <a:pt x="2411" y="4944"/>
                  </a:cubicBezTo>
                  <a:cubicBezTo>
                    <a:pt x="2442" y="4876"/>
                    <a:pt x="2453" y="4696"/>
                    <a:pt x="2511" y="4655"/>
                  </a:cubicBezTo>
                  <a:cubicBezTo>
                    <a:pt x="2570" y="4613"/>
                    <a:pt x="2728" y="4728"/>
                    <a:pt x="2786" y="4684"/>
                  </a:cubicBezTo>
                  <a:cubicBezTo>
                    <a:pt x="2802" y="4671"/>
                    <a:pt x="2810" y="4620"/>
                    <a:pt x="2811" y="4597"/>
                  </a:cubicBezTo>
                  <a:cubicBezTo>
                    <a:pt x="2817" y="4516"/>
                    <a:pt x="2786" y="4354"/>
                    <a:pt x="2761" y="4279"/>
                  </a:cubicBezTo>
                  <a:cubicBezTo>
                    <a:pt x="2731" y="4192"/>
                    <a:pt x="2651" y="4018"/>
                    <a:pt x="2586" y="3961"/>
                  </a:cubicBezTo>
                  <a:cubicBezTo>
                    <a:pt x="2543" y="3924"/>
                    <a:pt x="2438" y="3867"/>
                    <a:pt x="2385" y="3874"/>
                  </a:cubicBezTo>
                  <a:cubicBezTo>
                    <a:pt x="2310" y="3886"/>
                    <a:pt x="2211" y="4087"/>
                    <a:pt x="2136" y="4077"/>
                  </a:cubicBezTo>
                  <a:cubicBezTo>
                    <a:pt x="1932" y="4050"/>
                    <a:pt x="1409" y="3441"/>
                    <a:pt x="1409" y="3441"/>
                  </a:cubicBezTo>
                  <a:cubicBezTo>
                    <a:pt x="1409" y="3441"/>
                    <a:pt x="1146" y="3280"/>
                    <a:pt x="1109" y="3181"/>
                  </a:cubicBezTo>
                  <a:cubicBezTo>
                    <a:pt x="1084" y="3114"/>
                    <a:pt x="1151" y="2961"/>
                    <a:pt x="1134" y="2891"/>
                  </a:cubicBezTo>
                  <a:cubicBezTo>
                    <a:pt x="1111" y="2803"/>
                    <a:pt x="967" y="2686"/>
                    <a:pt x="934" y="2602"/>
                  </a:cubicBezTo>
                  <a:cubicBezTo>
                    <a:pt x="904" y="2529"/>
                    <a:pt x="921" y="2352"/>
                    <a:pt x="884" y="2284"/>
                  </a:cubicBezTo>
                  <a:cubicBezTo>
                    <a:pt x="842" y="2210"/>
                    <a:pt x="694" y="2136"/>
                    <a:pt x="633" y="2081"/>
                  </a:cubicBezTo>
                  <a:cubicBezTo>
                    <a:pt x="567" y="2022"/>
                    <a:pt x="451" y="1877"/>
                    <a:pt x="408" y="1792"/>
                  </a:cubicBezTo>
                  <a:cubicBezTo>
                    <a:pt x="341" y="1661"/>
                    <a:pt x="304" y="1344"/>
                    <a:pt x="233" y="1214"/>
                  </a:cubicBezTo>
                  <a:cubicBezTo>
                    <a:pt x="189" y="1132"/>
                    <a:pt x="38" y="1016"/>
                    <a:pt x="7" y="925"/>
                  </a:cubicBezTo>
                  <a:cubicBezTo>
                    <a:pt x="-7" y="879"/>
                    <a:pt x="7" y="724"/>
                    <a:pt x="7" y="724"/>
                  </a:cubicBezTo>
                  <a:cubicBezTo>
                    <a:pt x="7" y="724"/>
                    <a:pt x="-10" y="628"/>
                    <a:pt x="7" y="607"/>
                  </a:cubicBezTo>
                  <a:cubicBezTo>
                    <a:pt x="25" y="587"/>
                    <a:pt x="83" y="607"/>
                    <a:pt x="107" y="60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3" name="AutoShape 33"/>
            <p:cNvSpPr>
              <a:spLocks/>
            </p:cNvSpPr>
            <p:nvPr/>
          </p:nvSpPr>
          <p:spPr bwMode="auto">
            <a:xfrm>
              <a:off x="6343167" y="3127624"/>
              <a:ext cx="1582617" cy="1374885"/>
            </a:xfrm>
            <a:custGeom>
              <a:avLst/>
              <a:gdLst>
                <a:gd name="T0" fmla="*/ 791309 w 21568"/>
                <a:gd name="T1" fmla="*/ 687443 h 21600"/>
                <a:gd name="T2" fmla="*/ 791309 w 21568"/>
                <a:gd name="T3" fmla="*/ 687443 h 21600"/>
                <a:gd name="T4" fmla="*/ 791309 w 21568"/>
                <a:gd name="T5" fmla="*/ 687443 h 21600"/>
                <a:gd name="T6" fmla="*/ 791309 w 21568"/>
                <a:gd name="T7" fmla="*/ 687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8" h="21600">
                  <a:moveTo>
                    <a:pt x="18097" y="18986"/>
                  </a:moveTo>
                  <a:lnTo>
                    <a:pt x="18116" y="18997"/>
                  </a:lnTo>
                  <a:cubicBezTo>
                    <a:pt x="18150" y="19018"/>
                    <a:pt x="18321" y="19122"/>
                    <a:pt x="18379" y="19182"/>
                  </a:cubicBezTo>
                  <a:cubicBezTo>
                    <a:pt x="18439" y="19244"/>
                    <a:pt x="18553" y="19396"/>
                    <a:pt x="18595" y="19494"/>
                  </a:cubicBezTo>
                  <a:cubicBezTo>
                    <a:pt x="18628" y="19571"/>
                    <a:pt x="18662" y="19724"/>
                    <a:pt x="18676" y="19801"/>
                  </a:cubicBezTo>
                  <a:cubicBezTo>
                    <a:pt x="18688" y="19873"/>
                    <a:pt x="18704" y="20062"/>
                    <a:pt x="18674" y="20162"/>
                  </a:cubicBezTo>
                  <a:cubicBezTo>
                    <a:pt x="18640" y="20272"/>
                    <a:pt x="18513" y="20427"/>
                    <a:pt x="18453" y="20486"/>
                  </a:cubicBezTo>
                  <a:cubicBezTo>
                    <a:pt x="18416" y="20522"/>
                    <a:pt x="18361" y="20550"/>
                    <a:pt x="18303" y="20581"/>
                  </a:cubicBezTo>
                  <a:cubicBezTo>
                    <a:pt x="18256" y="20606"/>
                    <a:pt x="18202" y="20634"/>
                    <a:pt x="18180" y="20657"/>
                  </a:cubicBezTo>
                  <a:cubicBezTo>
                    <a:pt x="18152" y="20685"/>
                    <a:pt x="18098" y="20760"/>
                    <a:pt x="17995" y="20953"/>
                  </a:cubicBezTo>
                  <a:cubicBezTo>
                    <a:pt x="17993" y="20957"/>
                    <a:pt x="17834" y="21257"/>
                    <a:pt x="17958" y="21422"/>
                  </a:cubicBezTo>
                  <a:lnTo>
                    <a:pt x="19744" y="21202"/>
                  </a:lnTo>
                  <a:cubicBezTo>
                    <a:pt x="19779" y="21096"/>
                    <a:pt x="19863" y="20850"/>
                    <a:pt x="19904" y="20756"/>
                  </a:cubicBezTo>
                  <a:cubicBezTo>
                    <a:pt x="19919" y="20721"/>
                    <a:pt x="19944" y="20685"/>
                    <a:pt x="19971" y="20648"/>
                  </a:cubicBezTo>
                  <a:cubicBezTo>
                    <a:pt x="19995" y="20613"/>
                    <a:pt x="20044" y="20541"/>
                    <a:pt x="20046" y="20516"/>
                  </a:cubicBezTo>
                  <a:cubicBezTo>
                    <a:pt x="20039" y="20504"/>
                    <a:pt x="19986" y="20464"/>
                    <a:pt x="19955" y="20440"/>
                  </a:cubicBezTo>
                  <a:cubicBezTo>
                    <a:pt x="19877" y="20382"/>
                    <a:pt x="19790" y="20316"/>
                    <a:pt x="19797" y="20213"/>
                  </a:cubicBezTo>
                  <a:cubicBezTo>
                    <a:pt x="19805" y="20100"/>
                    <a:pt x="19913" y="20048"/>
                    <a:pt x="20016" y="19997"/>
                  </a:cubicBezTo>
                  <a:cubicBezTo>
                    <a:pt x="20061" y="19976"/>
                    <a:pt x="20135" y="19940"/>
                    <a:pt x="20147" y="19917"/>
                  </a:cubicBezTo>
                  <a:cubicBezTo>
                    <a:pt x="20142" y="19912"/>
                    <a:pt x="20107" y="19864"/>
                    <a:pt x="20086" y="19836"/>
                  </a:cubicBezTo>
                  <a:cubicBezTo>
                    <a:pt x="20033" y="19762"/>
                    <a:pt x="19972" y="19678"/>
                    <a:pt x="20000" y="19588"/>
                  </a:cubicBezTo>
                  <a:cubicBezTo>
                    <a:pt x="20029" y="19500"/>
                    <a:pt x="20118" y="19487"/>
                    <a:pt x="20197" y="19475"/>
                  </a:cubicBezTo>
                  <a:cubicBezTo>
                    <a:pt x="20218" y="19472"/>
                    <a:pt x="20251" y="19467"/>
                    <a:pt x="20270" y="19461"/>
                  </a:cubicBezTo>
                  <a:cubicBezTo>
                    <a:pt x="20262" y="19432"/>
                    <a:pt x="20238" y="19386"/>
                    <a:pt x="20224" y="19358"/>
                  </a:cubicBezTo>
                  <a:cubicBezTo>
                    <a:pt x="20203" y="19316"/>
                    <a:pt x="20183" y="19277"/>
                    <a:pt x="20173" y="19240"/>
                  </a:cubicBezTo>
                  <a:cubicBezTo>
                    <a:pt x="20133" y="19076"/>
                    <a:pt x="20116" y="18964"/>
                    <a:pt x="20120" y="18894"/>
                  </a:cubicBezTo>
                  <a:cubicBezTo>
                    <a:pt x="20140" y="18633"/>
                    <a:pt x="20193" y="18508"/>
                    <a:pt x="20289" y="18501"/>
                  </a:cubicBezTo>
                  <a:cubicBezTo>
                    <a:pt x="20289" y="18501"/>
                    <a:pt x="20289" y="18501"/>
                    <a:pt x="20289" y="18501"/>
                  </a:cubicBezTo>
                  <a:cubicBezTo>
                    <a:pt x="20409" y="18501"/>
                    <a:pt x="20549" y="18669"/>
                    <a:pt x="20561" y="18783"/>
                  </a:cubicBezTo>
                  <a:cubicBezTo>
                    <a:pt x="20563" y="18806"/>
                    <a:pt x="20560" y="18829"/>
                    <a:pt x="20554" y="18852"/>
                  </a:cubicBezTo>
                  <a:cubicBezTo>
                    <a:pt x="20579" y="18819"/>
                    <a:pt x="20604" y="18782"/>
                    <a:pt x="20624" y="18748"/>
                  </a:cubicBezTo>
                  <a:cubicBezTo>
                    <a:pt x="20636" y="18725"/>
                    <a:pt x="20643" y="18654"/>
                    <a:pt x="20648" y="18602"/>
                  </a:cubicBezTo>
                  <a:cubicBezTo>
                    <a:pt x="20656" y="18513"/>
                    <a:pt x="20665" y="18429"/>
                    <a:pt x="20701" y="18371"/>
                  </a:cubicBezTo>
                  <a:cubicBezTo>
                    <a:pt x="20761" y="18276"/>
                    <a:pt x="20859" y="18273"/>
                    <a:pt x="20932" y="18272"/>
                  </a:cubicBezTo>
                  <a:lnTo>
                    <a:pt x="20962" y="18271"/>
                  </a:lnTo>
                  <a:cubicBezTo>
                    <a:pt x="21019" y="18271"/>
                    <a:pt x="21070" y="18305"/>
                    <a:pt x="21124" y="18341"/>
                  </a:cubicBezTo>
                  <a:cubicBezTo>
                    <a:pt x="21153" y="18360"/>
                    <a:pt x="21199" y="18391"/>
                    <a:pt x="21216" y="18391"/>
                  </a:cubicBezTo>
                  <a:cubicBezTo>
                    <a:pt x="21247" y="18372"/>
                    <a:pt x="21296" y="18161"/>
                    <a:pt x="21288" y="18048"/>
                  </a:cubicBezTo>
                  <a:cubicBezTo>
                    <a:pt x="21286" y="18031"/>
                    <a:pt x="21258" y="17987"/>
                    <a:pt x="21242" y="17960"/>
                  </a:cubicBezTo>
                  <a:cubicBezTo>
                    <a:pt x="21197" y="17889"/>
                    <a:pt x="21151" y="17816"/>
                    <a:pt x="21167" y="17736"/>
                  </a:cubicBezTo>
                  <a:cubicBezTo>
                    <a:pt x="21182" y="17652"/>
                    <a:pt x="21257" y="17605"/>
                    <a:pt x="21329" y="17560"/>
                  </a:cubicBezTo>
                  <a:cubicBezTo>
                    <a:pt x="21359" y="17541"/>
                    <a:pt x="21409" y="17511"/>
                    <a:pt x="21418" y="17493"/>
                  </a:cubicBezTo>
                  <a:cubicBezTo>
                    <a:pt x="21429" y="17459"/>
                    <a:pt x="21397" y="17347"/>
                    <a:pt x="21378" y="17280"/>
                  </a:cubicBezTo>
                  <a:cubicBezTo>
                    <a:pt x="21360" y="17215"/>
                    <a:pt x="21342" y="17153"/>
                    <a:pt x="21339" y="17101"/>
                  </a:cubicBezTo>
                  <a:cubicBezTo>
                    <a:pt x="21334" y="17045"/>
                    <a:pt x="21350" y="16979"/>
                    <a:pt x="21366" y="16907"/>
                  </a:cubicBezTo>
                  <a:cubicBezTo>
                    <a:pt x="21376" y="16860"/>
                    <a:pt x="21388" y="16807"/>
                    <a:pt x="21388" y="16781"/>
                  </a:cubicBezTo>
                  <a:cubicBezTo>
                    <a:pt x="21387" y="16701"/>
                    <a:pt x="21370" y="16597"/>
                    <a:pt x="21353" y="16572"/>
                  </a:cubicBezTo>
                  <a:cubicBezTo>
                    <a:pt x="21301" y="16492"/>
                    <a:pt x="21118" y="16379"/>
                    <a:pt x="21039" y="16377"/>
                  </a:cubicBezTo>
                  <a:cubicBezTo>
                    <a:pt x="21012" y="16379"/>
                    <a:pt x="20916" y="16439"/>
                    <a:pt x="20834" y="16505"/>
                  </a:cubicBezTo>
                  <a:lnTo>
                    <a:pt x="20776" y="16552"/>
                  </a:lnTo>
                  <a:lnTo>
                    <a:pt x="20335" y="15884"/>
                  </a:lnTo>
                  <a:lnTo>
                    <a:pt x="19982" y="15230"/>
                  </a:lnTo>
                  <a:lnTo>
                    <a:pt x="20177" y="14879"/>
                  </a:lnTo>
                  <a:cubicBezTo>
                    <a:pt x="20206" y="14770"/>
                    <a:pt x="20227" y="14650"/>
                    <a:pt x="20222" y="14619"/>
                  </a:cubicBezTo>
                  <a:cubicBezTo>
                    <a:pt x="20209" y="14555"/>
                    <a:pt x="20143" y="14454"/>
                    <a:pt x="20085" y="14364"/>
                  </a:cubicBezTo>
                  <a:cubicBezTo>
                    <a:pt x="20012" y="14251"/>
                    <a:pt x="19944" y="14144"/>
                    <a:pt x="19924" y="14046"/>
                  </a:cubicBezTo>
                  <a:cubicBezTo>
                    <a:pt x="19908" y="13972"/>
                    <a:pt x="19912" y="13872"/>
                    <a:pt x="19915" y="13766"/>
                  </a:cubicBezTo>
                  <a:cubicBezTo>
                    <a:pt x="19919" y="13643"/>
                    <a:pt x="19924" y="13474"/>
                    <a:pt x="19887" y="13419"/>
                  </a:cubicBezTo>
                  <a:cubicBezTo>
                    <a:pt x="19868" y="13396"/>
                    <a:pt x="19759" y="13356"/>
                    <a:pt x="19659" y="13336"/>
                  </a:cubicBezTo>
                  <a:lnTo>
                    <a:pt x="19635" y="13326"/>
                  </a:lnTo>
                  <a:cubicBezTo>
                    <a:pt x="19600" y="13302"/>
                    <a:pt x="19422" y="13180"/>
                    <a:pt x="19367" y="13106"/>
                  </a:cubicBezTo>
                  <a:cubicBezTo>
                    <a:pt x="19334" y="13062"/>
                    <a:pt x="19306" y="12992"/>
                    <a:pt x="19276" y="12919"/>
                  </a:cubicBezTo>
                  <a:cubicBezTo>
                    <a:pt x="19255" y="12867"/>
                    <a:pt x="19233" y="12814"/>
                    <a:pt x="19216" y="12787"/>
                  </a:cubicBezTo>
                  <a:cubicBezTo>
                    <a:pt x="19135" y="12663"/>
                    <a:pt x="18928" y="12466"/>
                    <a:pt x="18835" y="12466"/>
                  </a:cubicBezTo>
                  <a:cubicBezTo>
                    <a:pt x="18820" y="12471"/>
                    <a:pt x="18777" y="12514"/>
                    <a:pt x="18752" y="12539"/>
                  </a:cubicBezTo>
                  <a:cubicBezTo>
                    <a:pt x="18692" y="12599"/>
                    <a:pt x="18636" y="12656"/>
                    <a:pt x="18573" y="12656"/>
                  </a:cubicBezTo>
                  <a:cubicBezTo>
                    <a:pt x="18551" y="12656"/>
                    <a:pt x="18530" y="12648"/>
                    <a:pt x="18511" y="12634"/>
                  </a:cubicBezTo>
                  <a:cubicBezTo>
                    <a:pt x="18443" y="12579"/>
                    <a:pt x="18448" y="12474"/>
                    <a:pt x="18453" y="12371"/>
                  </a:cubicBezTo>
                  <a:cubicBezTo>
                    <a:pt x="18455" y="12340"/>
                    <a:pt x="18457" y="12293"/>
                    <a:pt x="18454" y="12266"/>
                  </a:cubicBezTo>
                  <a:cubicBezTo>
                    <a:pt x="18407" y="12267"/>
                    <a:pt x="18370" y="12275"/>
                    <a:pt x="18368" y="12275"/>
                  </a:cubicBezTo>
                  <a:lnTo>
                    <a:pt x="18338" y="12282"/>
                  </a:lnTo>
                  <a:lnTo>
                    <a:pt x="17542" y="11659"/>
                  </a:lnTo>
                  <a:cubicBezTo>
                    <a:pt x="17492" y="11607"/>
                    <a:pt x="17128" y="11215"/>
                    <a:pt x="17046" y="11026"/>
                  </a:cubicBezTo>
                  <a:cubicBezTo>
                    <a:pt x="17007" y="10936"/>
                    <a:pt x="16991" y="10759"/>
                    <a:pt x="16988" y="10705"/>
                  </a:cubicBezTo>
                  <a:cubicBezTo>
                    <a:pt x="16984" y="10619"/>
                    <a:pt x="16992" y="10447"/>
                    <a:pt x="17017" y="10358"/>
                  </a:cubicBezTo>
                  <a:cubicBezTo>
                    <a:pt x="17032" y="10303"/>
                    <a:pt x="17070" y="10239"/>
                    <a:pt x="17107" y="10177"/>
                  </a:cubicBezTo>
                  <a:cubicBezTo>
                    <a:pt x="17132" y="10135"/>
                    <a:pt x="17158" y="10092"/>
                    <a:pt x="17168" y="10064"/>
                  </a:cubicBezTo>
                  <a:cubicBezTo>
                    <a:pt x="17203" y="9969"/>
                    <a:pt x="17267" y="9670"/>
                    <a:pt x="17289" y="9563"/>
                  </a:cubicBezTo>
                  <a:lnTo>
                    <a:pt x="17298" y="9538"/>
                  </a:lnTo>
                  <a:cubicBezTo>
                    <a:pt x="17363" y="9414"/>
                    <a:pt x="17472" y="9188"/>
                    <a:pt x="17487" y="9107"/>
                  </a:cubicBezTo>
                  <a:cubicBezTo>
                    <a:pt x="17495" y="9059"/>
                    <a:pt x="17491" y="8973"/>
                    <a:pt x="17488" y="8889"/>
                  </a:cubicBezTo>
                  <a:cubicBezTo>
                    <a:pt x="17483" y="8779"/>
                    <a:pt x="17478" y="8664"/>
                    <a:pt x="17498" y="8584"/>
                  </a:cubicBezTo>
                  <a:cubicBezTo>
                    <a:pt x="17511" y="8532"/>
                    <a:pt x="17537" y="8474"/>
                    <a:pt x="17565" y="8413"/>
                  </a:cubicBezTo>
                  <a:cubicBezTo>
                    <a:pt x="17595" y="8346"/>
                    <a:pt x="17629" y="8271"/>
                    <a:pt x="17635" y="8223"/>
                  </a:cubicBezTo>
                  <a:cubicBezTo>
                    <a:pt x="17637" y="8206"/>
                    <a:pt x="17642" y="8164"/>
                    <a:pt x="17640" y="8150"/>
                  </a:cubicBezTo>
                  <a:cubicBezTo>
                    <a:pt x="17593" y="8044"/>
                    <a:pt x="17342" y="7890"/>
                    <a:pt x="17187" y="7827"/>
                  </a:cubicBezTo>
                  <a:cubicBezTo>
                    <a:pt x="17158" y="7815"/>
                    <a:pt x="17046" y="7806"/>
                    <a:pt x="16961" y="7804"/>
                  </a:cubicBezTo>
                  <a:lnTo>
                    <a:pt x="16931" y="7796"/>
                  </a:lnTo>
                  <a:cubicBezTo>
                    <a:pt x="16840" y="7747"/>
                    <a:pt x="16719" y="7692"/>
                    <a:pt x="16682" y="7688"/>
                  </a:cubicBezTo>
                  <a:cubicBezTo>
                    <a:pt x="16655" y="7688"/>
                    <a:pt x="16616" y="7697"/>
                    <a:pt x="16605" y="7703"/>
                  </a:cubicBezTo>
                  <a:cubicBezTo>
                    <a:pt x="16594" y="7713"/>
                    <a:pt x="16571" y="7774"/>
                    <a:pt x="16557" y="7811"/>
                  </a:cubicBezTo>
                  <a:cubicBezTo>
                    <a:pt x="16529" y="7882"/>
                    <a:pt x="16504" y="7949"/>
                    <a:pt x="16460" y="7987"/>
                  </a:cubicBezTo>
                  <a:cubicBezTo>
                    <a:pt x="16386" y="8052"/>
                    <a:pt x="16212" y="8120"/>
                    <a:pt x="16119" y="8086"/>
                  </a:cubicBezTo>
                  <a:cubicBezTo>
                    <a:pt x="15990" y="8038"/>
                    <a:pt x="15881" y="7765"/>
                    <a:pt x="15877" y="7754"/>
                  </a:cubicBezTo>
                  <a:cubicBezTo>
                    <a:pt x="15808" y="7582"/>
                    <a:pt x="15765" y="7306"/>
                    <a:pt x="15724" y="7039"/>
                  </a:cubicBezTo>
                  <a:cubicBezTo>
                    <a:pt x="15688" y="6809"/>
                    <a:pt x="15651" y="6572"/>
                    <a:pt x="15602" y="6431"/>
                  </a:cubicBezTo>
                  <a:cubicBezTo>
                    <a:pt x="15576" y="6358"/>
                    <a:pt x="15504" y="6221"/>
                    <a:pt x="15465" y="6169"/>
                  </a:cubicBezTo>
                  <a:cubicBezTo>
                    <a:pt x="15421" y="6110"/>
                    <a:pt x="15299" y="6005"/>
                    <a:pt x="15232" y="5955"/>
                  </a:cubicBezTo>
                  <a:cubicBezTo>
                    <a:pt x="15185" y="5919"/>
                    <a:pt x="15122" y="5878"/>
                    <a:pt x="15053" y="5833"/>
                  </a:cubicBezTo>
                  <a:cubicBezTo>
                    <a:pt x="14868" y="5712"/>
                    <a:pt x="14658" y="5574"/>
                    <a:pt x="14567" y="5436"/>
                  </a:cubicBezTo>
                  <a:cubicBezTo>
                    <a:pt x="14540" y="5396"/>
                    <a:pt x="14523" y="5342"/>
                    <a:pt x="14507" y="5290"/>
                  </a:cubicBezTo>
                  <a:cubicBezTo>
                    <a:pt x="14495" y="5252"/>
                    <a:pt x="14482" y="5209"/>
                    <a:pt x="14469" y="5190"/>
                  </a:cubicBezTo>
                  <a:cubicBezTo>
                    <a:pt x="14451" y="5165"/>
                    <a:pt x="14390" y="5128"/>
                    <a:pt x="14341" y="5098"/>
                  </a:cubicBezTo>
                  <a:cubicBezTo>
                    <a:pt x="14287" y="5065"/>
                    <a:pt x="14237" y="5035"/>
                    <a:pt x="14203" y="5000"/>
                  </a:cubicBezTo>
                  <a:cubicBezTo>
                    <a:pt x="14166" y="4962"/>
                    <a:pt x="14131" y="4902"/>
                    <a:pt x="14094" y="4838"/>
                  </a:cubicBezTo>
                  <a:cubicBezTo>
                    <a:pt x="14060" y="4780"/>
                    <a:pt x="14022" y="4715"/>
                    <a:pt x="13992" y="4688"/>
                  </a:cubicBezTo>
                  <a:cubicBezTo>
                    <a:pt x="13965" y="4663"/>
                    <a:pt x="13910" y="4628"/>
                    <a:pt x="13857" y="4595"/>
                  </a:cubicBezTo>
                  <a:cubicBezTo>
                    <a:pt x="13752" y="4529"/>
                    <a:pt x="13644" y="4462"/>
                    <a:pt x="13596" y="4384"/>
                  </a:cubicBezTo>
                  <a:cubicBezTo>
                    <a:pt x="13553" y="4314"/>
                    <a:pt x="13518" y="4121"/>
                    <a:pt x="13509" y="4064"/>
                  </a:cubicBezTo>
                  <a:cubicBezTo>
                    <a:pt x="13196" y="3301"/>
                    <a:pt x="12938" y="2589"/>
                    <a:pt x="13010" y="1802"/>
                  </a:cubicBezTo>
                  <a:cubicBezTo>
                    <a:pt x="13014" y="1760"/>
                    <a:pt x="13035" y="1542"/>
                    <a:pt x="13066" y="1461"/>
                  </a:cubicBezTo>
                  <a:cubicBezTo>
                    <a:pt x="13077" y="1433"/>
                    <a:pt x="13098" y="1398"/>
                    <a:pt x="13122" y="1360"/>
                  </a:cubicBezTo>
                  <a:cubicBezTo>
                    <a:pt x="13138" y="1335"/>
                    <a:pt x="13166" y="1288"/>
                    <a:pt x="13180" y="1256"/>
                  </a:cubicBezTo>
                  <a:cubicBezTo>
                    <a:pt x="13176" y="1255"/>
                    <a:pt x="13172" y="1254"/>
                    <a:pt x="13169" y="1253"/>
                  </a:cubicBezTo>
                  <a:cubicBezTo>
                    <a:pt x="13142" y="1247"/>
                    <a:pt x="13115" y="1240"/>
                    <a:pt x="13093" y="1223"/>
                  </a:cubicBezTo>
                  <a:cubicBezTo>
                    <a:pt x="13038" y="1181"/>
                    <a:pt x="12995" y="1097"/>
                    <a:pt x="12952" y="1015"/>
                  </a:cubicBezTo>
                  <a:cubicBezTo>
                    <a:pt x="12927" y="968"/>
                    <a:pt x="12902" y="918"/>
                    <a:pt x="12883" y="896"/>
                  </a:cubicBezTo>
                  <a:cubicBezTo>
                    <a:pt x="12835" y="841"/>
                    <a:pt x="12748" y="766"/>
                    <a:pt x="12664" y="694"/>
                  </a:cubicBezTo>
                  <a:cubicBezTo>
                    <a:pt x="12555" y="600"/>
                    <a:pt x="12442" y="503"/>
                    <a:pt x="12382" y="422"/>
                  </a:cubicBezTo>
                  <a:cubicBezTo>
                    <a:pt x="12343" y="369"/>
                    <a:pt x="12282" y="250"/>
                    <a:pt x="12248" y="181"/>
                  </a:cubicBezTo>
                  <a:lnTo>
                    <a:pt x="10283" y="434"/>
                  </a:lnTo>
                  <a:lnTo>
                    <a:pt x="5606" y="750"/>
                  </a:lnTo>
                  <a:lnTo>
                    <a:pt x="3465" y="807"/>
                  </a:lnTo>
                  <a:cubicBezTo>
                    <a:pt x="3462" y="807"/>
                    <a:pt x="865" y="789"/>
                    <a:pt x="180" y="779"/>
                  </a:cubicBezTo>
                  <a:cubicBezTo>
                    <a:pt x="172" y="779"/>
                    <a:pt x="162" y="778"/>
                    <a:pt x="152" y="776"/>
                  </a:cubicBezTo>
                  <a:cubicBezTo>
                    <a:pt x="152" y="781"/>
                    <a:pt x="153" y="787"/>
                    <a:pt x="154" y="792"/>
                  </a:cubicBezTo>
                  <a:lnTo>
                    <a:pt x="157" y="805"/>
                  </a:lnTo>
                  <a:lnTo>
                    <a:pt x="155" y="819"/>
                  </a:lnTo>
                  <a:cubicBezTo>
                    <a:pt x="149" y="886"/>
                    <a:pt x="147" y="961"/>
                    <a:pt x="152" y="981"/>
                  </a:cubicBezTo>
                  <a:cubicBezTo>
                    <a:pt x="161" y="1009"/>
                    <a:pt x="216" y="1068"/>
                    <a:pt x="256" y="1111"/>
                  </a:cubicBezTo>
                  <a:cubicBezTo>
                    <a:pt x="302" y="1159"/>
                    <a:pt x="344" y="1205"/>
                    <a:pt x="369" y="1250"/>
                  </a:cubicBezTo>
                  <a:cubicBezTo>
                    <a:pt x="411" y="1327"/>
                    <a:pt x="439" y="1444"/>
                    <a:pt x="468" y="1568"/>
                  </a:cubicBezTo>
                  <a:cubicBezTo>
                    <a:pt x="492" y="1668"/>
                    <a:pt x="516" y="1772"/>
                    <a:pt x="543" y="1825"/>
                  </a:cubicBezTo>
                  <a:cubicBezTo>
                    <a:pt x="582" y="1899"/>
                    <a:pt x="691" y="2036"/>
                    <a:pt x="749" y="2088"/>
                  </a:cubicBezTo>
                  <a:cubicBezTo>
                    <a:pt x="768" y="2105"/>
                    <a:pt x="797" y="2124"/>
                    <a:pt x="829" y="2145"/>
                  </a:cubicBezTo>
                  <a:cubicBezTo>
                    <a:pt x="902" y="2194"/>
                    <a:pt x="978" y="2245"/>
                    <a:pt x="1015" y="2310"/>
                  </a:cubicBezTo>
                  <a:cubicBezTo>
                    <a:pt x="1045" y="2365"/>
                    <a:pt x="1050" y="2443"/>
                    <a:pt x="1055" y="2519"/>
                  </a:cubicBezTo>
                  <a:cubicBezTo>
                    <a:pt x="1057" y="2560"/>
                    <a:pt x="1061" y="2616"/>
                    <a:pt x="1069" y="2636"/>
                  </a:cubicBezTo>
                  <a:cubicBezTo>
                    <a:pt x="1079" y="2661"/>
                    <a:pt x="1117" y="2705"/>
                    <a:pt x="1148" y="2741"/>
                  </a:cubicBezTo>
                  <a:cubicBezTo>
                    <a:pt x="1200" y="2802"/>
                    <a:pt x="1254" y="2866"/>
                    <a:pt x="1272" y="2934"/>
                  </a:cubicBezTo>
                  <a:cubicBezTo>
                    <a:pt x="1286" y="2990"/>
                    <a:pt x="1273" y="3051"/>
                    <a:pt x="1259" y="3115"/>
                  </a:cubicBezTo>
                  <a:cubicBezTo>
                    <a:pt x="1253" y="3146"/>
                    <a:pt x="1242" y="3198"/>
                    <a:pt x="1245" y="3214"/>
                  </a:cubicBezTo>
                  <a:cubicBezTo>
                    <a:pt x="1259" y="3249"/>
                    <a:pt x="1383" y="3350"/>
                    <a:pt x="1509" y="3428"/>
                  </a:cubicBezTo>
                  <a:lnTo>
                    <a:pt x="1527" y="3443"/>
                  </a:lnTo>
                  <a:cubicBezTo>
                    <a:pt x="1735" y="3685"/>
                    <a:pt x="2083" y="4033"/>
                    <a:pt x="2204" y="4049"/>
                  </a:cubicBezTo>
                  <a:cubicBezTo>
                    <a:pt x="2214" y="4044"/>
                    <a:pt x="2253" y="3999"/>
                    <a:pt x="2276" y="3971"/>
                  </a:cubicBezTo>
                  <a:cubicBezTo>
                    <a:pt x="2327" y="3913"/>
                    <a:pt x="2374" y="3858"/>
                    <a:pt x="2434" y="3848"/>
                  </a:cubicBezTo>
                  <a:lnTo>
                    <a:pt x="2454" y="3847"/>
                  </a:lnTo>
                  <a:cubicBezTo>
                    <a:pt x="2534" y="3847"/>
                    <a:pt x="2645" y="3915"/>
                    <a:pt x="2688" y="3951"/>
                  </a:cubicBezTo>
                  <a:cubicBezTo>
                    <a:pt x="2771" y="4024"/>
                    <a:pt x="2857" y="4220"/>
                    <a:pt x="2886" y="4303"/>
                  </a:cubicBezTo>
                  <a:cubicBezTo>
                    <a:pt x="2913" y="4385"/>
                    <a:pt x="2947" y="4558"/>
                    <a:pt x="2940" y="4656"/>
                  </a:cubicBezTo>
                  <a:cubicBezTo>
                    <a:pt x="2940" y="4680"/>
                    <a:pt x="2933" y="4768"/>
                    <a:pt x="2884" y="4806"/>
                  </a:cubicBezTo>
                  <a:cubicBezTo>
                    <a:pt x="2832" y="4845"/>
                    <a:pt x="2755" y="4827"/>
                    <a:pt x="2684" y="4804"/>
                  </a:cubicBezTo>
                  <a:cubicBezTo>
                    <a:pt x="2654" y="4794"/>
                    <a:pt x="2621" y="4783"/>
                    <a:pt x="2603" y="4783"/>
                  </a:cubicBezTo>
                  <a:cubicBezTo>
                    <a:pt x="2595" y="4794"/>
                    <a:pt x="2579" y="4869"/>
                    <a:pt x="2570" y="4910"/>
                  </a:cubicBezTo>
                  <a:cubicBezTo>
                    <a:pt x="2560" y="4956"/>
                    <a:pt x="2550" y="5000"/>
                    <a:pt x="2536" y="5033"/>
                  </a:cubicBezTo>
                  <a:cubicBezTo>
                    <a:pt x="2507" y="5094"/>
                    <a:pt x="2456" y="5159"/>
                    <a:pt x="2403" y="5228"/>
                  </a:cubicBezTo>
                  <a:cubicBezTo>
                    <a:pt x="2339" y="5312"/>
                    <a:pt x="2250" y="5427"/>
                    <a:pt x="2243" y="5492"/>
                  </a:cubicBezTo>
                  <a:cubicBezTo>
                    <a:pt x="2240" y="5520"/>
                    <a:pt x="2267" y="5592"/>
                    <a:pt x="2324" y="5707"/>
                  </a:cubicBezTo>
                  <a:lnTo>
                    <a:pt x="2334" y="5726"/>
                  </a:lnTo>
                  <a:cubicBezTo>
                    <a:pt x="2383" y="5824"/>
                    <a:pt x="2502" y="6007"/>
                    <a:pt x="2569" y="6079"/>
                  </a:cubicBezTo>
                  <a:cubicBezTo>
                    <a:pt x="2589" y="6100"/>
                    <a:pt x="2634" y="6126"/>
                    <a:pt x="2677" y="6152"/>
                  </a:cubicBezTo>
                  <a:cubicBezTo>
                    <a:pt x="2760" y="6202"/>
                    <a:pt x="2847" y="6253"/>
                    <a:pt x="2882" y="6330"/>
                  </a:cubicBezTo>
                  <a:cubicBezTo>
                    <a:pt x="2911" y="6391"/>
                    <a:pt x="2901" y="6471"/>
                    <a:pt x="2893" y="6548"/>
                  </a:cubicBezTo>
                  <a:cubicBezTo>
                    <a:pt x="2888" y="6582"/>
                    <a:pt x="2882" y="6640"/>
                    <a:pt x="2887" y="6657"/>
                  </a:cubicBezTo>
                  <a:cubicBezTo>
                    <a:pt x="2933" y="6812"/>
                    <a:pt x="3131" y="7098"/>
                    <a:pt x="3253" y="7187"/>
                  </a:cubicBezTo>
                  <a:cubicBezTo>
                    <a:pt x="3278" y="7205"/>
                    <a:pt x="3378" y="7240"/>
                    <a:pt x="3456" y="7262"/>
                  </a:cubicBezTo>
                  <a:lnTo>
                    <a:pt x="3482" y="7276"/>
                  </a:lnTo>
                  <a:lnTo>
                    <a:pt x="3785" y="7530"/>
                  </a:lnTo>
                  <a:lnTo>
                    <a:pt x="4033" y="19760"/>
                  </a:lnTo>
                  <a:lnTo>
                    <a:pt x="7165" y="19676"/>
                  </a:lnTo>
                  <a:lnTo>
                    <a:pt x="12261" y="19418"/>
                  </a:lnTo>
                  <a:cubicBezTo>
                    <a:pt x="12261" y="19418"/>
                    <a:pt x="18097" y="18986"/>
                    <a:pt x="18097" y="18986"/>
                  </a:cubicBezTo>
                  <a:close/>
                  <a:moveTo>
                    <a:pt x="17908" y="21600"/>
                  </a:moveTo>
                  <a:lnTo>
                    <a:pt x="17884" y="21576"/>
                  </a:lnTo>
                  <a:cubicBezTo>
                    <a:pt x="17625" y="21324"/>
                    <a:pt x="17859" y="20882"/>
                    <a:pt x="17869" y="20864"/>
                  </a:cubicBezTo>
                  <a:cubicBezTo>
                    <a:pt x="17960" y="20691"/>
                    <a:pt x="18030" y="20582"/>
                    <a:pt x="18082" y="20529"/>
                  </a:cubicBezTo>
                  <a:cubicBezTo>
                    <a:pt x="18120" y="20490"/>
                    <a:pt x="18179" y="20459"/>
                    <a:pt x="18242" y="20426"/>
                  </a:cubicBezTo>
                  <a:cubicBezTo>
                    <a:pt x="18286" y="20402"/>
                    <a:pt x="18336" y="20376"/>
                    <a:pt x="18359" y="20355"/>
                  </a:cubicBezTo>
                  <a:cubicBezTo>
                    <a:pt x="18415" y="20300"/>
                    <a:pt x="18514" y="20170"/>
                    <a:pt x="18534" y="20105"/>
                  </a:cubicBezTo>
                  <a:cubicBezTo>
                    <a:pt x="18549" y="20057"/>
                    <a:pt x="18545" y="19916"/>
                    <a:pt x="18531" y="19835"/>
                  </a:cubicBezTo>
                  <a:cubicBezTo>
                    <a:pt x="18518" y="19761"/>
                    <a:pt x="18486" y="19626"/>
                    <a:pt x="18462" y="19570"/>
                  </a:cubicBezTo>
                  <a:cubicBezTo>
                    <a:pt x="18433" y="19500"/>
                    <a:pt x="18336" y="19366"/>
                    <a:pt x="18281" y="19310"/>
                  </a:cubicBezTo>
                  <a:cubicBezTo>
                    <a:pt x="18249" y="19277"/>
                    <a:pt x="18139" y="19205"/>
                    <a:pt x="18065" y="19160"/>
                  </a:cubicBezTo>
                  <a:lnTo>
                    <a:pt x="12269" y="19588"/>
                  </a:lnTo>
                  <a:lnTo>
                    <a:pt x="7170" y="19847"/>
                  </a:lnTo>
                  <a:lnTo>
                    <a:pt x="3889" y="19935"/>
                  </a:lnTo>
                  <a:lnTo>
                    <a:pt x="3639" y="7619"/>
                  </a:lnTo>
                  <a:lnTo>
                    <a:pt x="3407" y="7424"/>
                  </a:lnTo>
                  <a:cubicBezTo>
                    <a:pt x="3351" y="7408"/>
                    <a:pt x="3226" y="7368"/>
                    <a:pt x="3175" y="7332"/>
                  </a:cubicBezTo>
                  <a:cubicBezTo>
                    <a:pt x="3024" y="7222"/>
                    <a:pt x="2804" y="6904"/>
                    <a:pt x="2747" y="6714"/>
                  </a:cubicBezTo>
                  <a:cubicBezTo>
                    <a:pt x="2730" y="6660"/>
                    <a:pt x="2738" y="6595"/>
                    <a:pt x="2746" y="6525"/>
                  </a:cubicBezTo>
                  <a:cubicBezTo>
                    <a:pt x="2750" y="6488"/>
                    <a:pt x="2757" y="6427"/>
                    <a:pt x="2751" y="6409"/>
                  </a:cubicBezTo>
                  <a:cubicBezTo>
                    <a:pt x="2738" y="6380"/>
                    <a:pt x="2657" y="6332"/>
                    <a:pt x="2609" y="6304"/>
                  </a:cubicBezTo>
                  <a:cubicBezTo>
                    <a:pt x="2554" y="6271"/>
                    <a:pt x="2503" y="6240"/>
                    <a:pt x="2469" y="6204"/>
                  </a:cubicBezTo>
                  <a:cubicBezTo>
                    <a:pt x="2389" y="6118"/>
                    <a:pt x="2262" y="5923"/>
                    <a:pt x="2205" y="5811"/>
                  </a:cubicBezTo>
                  <a:lnTo>
                    <a:pt x="2196" y="5791"/>
                  </a:lnTo>
                  <a:cubicBezTo>
                    <a:pt x="2140" y="5679"/>
                    <a:pt x="2087" y="5562"/>
                    <a:pt x="2097" y="5471"/>
                  </a:cubicBezTo>
                  <a:cubicBezTo>
                    <a:pt x="2109" y="5354"/>
                    <a:pt x="2202" y="5232"/>
                    <a:pt x="2293" y="5115"/>
                  </a:cubicBezTo>
                  <a:cubicBezTo>
                    <a:pt x="2338" y="5056"/>
                    <a:pt x="2385" y="4995"/>
                    <a:pt x="2405" y="4953"/>
                  </a:cubicBezTo>
                  <a:cubicBezTo>
                    <a:pt x="2411" y="4939"/>
                    <a:pt x="2419" y="4902"/>
                    <a:pt x="2426" y="4868"/>
                  </a:cubicBezTo>
                  <a:cubicBezTo>
                    <a:pt x="2447" y="4775"/>
                    <a:pt x="2467" y="4679"/>
                    <a:pt x="2530" y="4635"/>
                  </a:cubicBezTo>
                  <a:cubicBezTo>
                    <a:pt x="2579" y="4600"/>
                    <a:pt x="2655" y="4617"/>
                    <a:pt x="2724" y="4640"/>
                  </a:cubicBezTo>
                  <a:cubicBezTo>
                    <a:pt x="2747" y="4647"/>
                    <a:pt x="2773" y="4656"/>
                    <a:pt x="2792" y="4659"/>
                  </a:cubicBezTo>
                  <a:cubicBezTo>
                    <a:pt x="2792" y="4654"/>
                    <a:pt x="2793" y="4650"/>
                    <a:pt x="2793" y="4646"/>
                  </a:cubicBezTo>
                  <a:cubicBezTo>
                    <a:pt x="2797" y="4581"/>
                    <a:pt x="2771" y="4434"/>
                    <a:pt x="2748" y="4365"/>
                  </a:cubicBezTo>
                  <a:cubicBezTo>
                    <a:pt x="2716" y="4270"/>
                    <a:pt x="2641" y="4125"/>
                    <a:pt x="2598" y="4087"/>
                  </a:cubicBezTo>
                  <a:cubicBezTo>
                    <a:pt x="2565" y="4058"/>
                    <a:pt x="2486" y="4018"/>
                    <a:pt x="2454" y="4018"/>
                  </a:cubicBezTo>
                  <a:cubicBezTo>
                    <a:pt x="2441" y="4023"/>
                    <a:pt x="2404" y="4066"/>
                    <a:pt x="2381" y="4092"/>
                  </a:cubicBezTo>
                  <a:cubicBezTo>
                    <a:pt x="2327" y="4155"/>
                    <a:pt x="2271" y="4220"/>
                    <a:pt x="2201" y="4220"/>
                  </a:cubicBezTo>
                  <a:cubicBezTo>
                    <a:pt x="1976" y="4191"/>
                    <a:pt x="1536" y="3695"/>
                    <a:pt x="1429" y="3573"/>
                  </a:cubicBezTo>
                  <a:cubicBezTo>
                    <a:pt x="1353" y="3525"/>
                    <a:pt x="1151" y="3391"/>
                    <a:pt x="1108" y="3279"/>
                  </a:cubicBezTo>
                  <a:cubicBezTo>
                    <a:pt x="1085" y="3218"/>
                    <a:pt x="1100" y="3145"/>
                    <a:pt x="1115" y="3074"/>
                  </a:cubicBezTo>
                  <a:cubicBezTo>
                    <a:pt x="1122" y="3045"/>
                    <a:pt x="1132" y="2996"/>
                    <a:pt x="1130" y="2981"/>
                  </a:cubicBezTo>
                  <a:cubicBezTo>
                    <a:pt x="1123" y="2956"/>
                    <a:pt x="1074" y="2899"/>
                    <a:pt x="1042" y="2861"/>
                  </a:cubicBezTo>
                  <a:cubicBezTo>
                    <a:pt x="997" y="2809"/>
                    <a:pt x="955" y="2759"/>
                    <a:pt x="935" y="2707"/>
                  </a:cubicBezTo>
                  <a:cubicBezTo>
                    <a:pt x="915" y="2660"/>
                    <a:pt x="911" y="2598"/>
                    <a:pt x="907" y="2532"/>
                  </a:cubicBezTo>
                  <a:cubicBezTo>
                    <a:pt x="904" y="2490"/>
                    <a:pt x="900" y="2420"/>
                    <a:pt x="890" y="2402"/>
                  </a:cubicBezTo>
                  <a:cubicBezTo>
                    <a:pt x="873" y="2372"/>
                    <a:pt x="802" y="2324"/>
                    <a:pt x="754" y="2293"/>
                  </a:cubicBezTo>
                  <a:cubicBezTo>
                    <a:pt x="716" y="2267"/>
                    <a:pt x="681" y="2243"/>
                    <a:pt x="658" y="2222"/>
                  </a:cubicBezTo>
                  <a:cubicBezTo>
                    <a:pt x="588" y="2160"/>
                    <a:pt x="465" y="2007"/>
                    <a:pt x="416" y="1912"/>
                  </a:cubicBezTo>
                  <a:cubicBezTo>
                    <a:pt x="379" y="1839"/>
                    <a:pt x="353" y="1729"/>
                    <a:pt x="325" y="1613"/>
                  </a:cubicBezTo>
                  <a:cubicBezTo>
                    <a:pt x="300" y="1507"/>
                    <a:pt x="274" y="1396"/>
                    <a:pt x="244" y="1341"/>
                  </a:cubicBezTo>
                  <a:cubicBezTo>
                    <a:pt x="229" y="1314"/>
                    <a:pt x="190" y="1273"/>
                    <a:pt x="156" y="1236"/>
                  </a:cubicBezTo>
                  <a:cubicBezTo>
                    <a:pt x="97" y="1173"/>
                    <a:pt x="36" y="1108"/>
                    <a:pt x="13" y="1039"/>
                  </a:cubicBezTo>
                  <a:cubicBezTo>
                    <a:pt x="-4" y="985"/>
                    <a:pt x="1" y="880"/>
                    <a:pt x="7" y="813"/>
                  </a:cubicBezTo>
                  <a:cubicBezTo>
                    <a:pt x="-14" y="683"/>
                    <a:pt x="17" y="647"/>
                    <a:pt x="29" y="633"/>
                  </a:cubicBezTo>
                  <a:cubicBezTo>
                    <a:pt x="59" y="598"/>
                    <a:pt x="112" y="595"/>
                    <a:pt x="165" y="606"/>
                  </a:cubicBezTo>
                  <a:cubicBezTo>
                    <a:pt x="867" y="618"/>
                    <a:pt x="3464" y="636"/>
                    <a:pt x="3464" y="636"/>
                  </a:cubicBezTo>
                  <a:lnTo>
                    <a:pt x="5600" y="579"/>
                  </a:lnTo>
                  <a:lnTo>
                    <a:pt x="10270" y="264"/>
                  </a:lnTo>
                  <a:lnTo>
                    <a:pt x="12330" y="0"/>
                  </a:lnTo>
                  <a:lnTo>
                    <a:pt x="12354" y="49"/>
                  </a:lnTo>
                  <a:cubicBezTo>
                    <a:pt x="12380" y="105"/>
                    <a:pt x="12457" y="260"/>
                    <a:pt x="12495" y="311"/>
                  </a:cubicBezTo>
                  <a:cubicBezTo>
                    <a:pt x="12544" y="378"/>
                    <a:pt x="12650" y="469"/>
                    <a:pt x="12753" y="557"/>
                  </a:cubicBezTo>
                  <a:cubicBezTo>
                    <a:pt x="12845" y="637"/>
                    <a:pt x="12932" y="712"/>
                    <a:pt x="12988" y="776"/>
                  </a:cubicBezTo>
                  <a:cubicBezTo>
                    <a:pt x="13020" y="813"/>
                    <a:pt x="13048" y="869"/>
                    <a:pt x="13079" y="927"/>
                  </a:cubicBezTo>
                  <a:cubicBezTo>
                    <a:pt x="13108" y="983"/>
                    <a:pt x="13148" y="1060"/>
                    <a:pt x="13175" y="1081"/>
                  </a:cubicBezTo>
                  <a:cubicBezTo>
                    <a:pt x="13178" y="1082"/>
                    <a:pt x="13189" y="1084"/>
                    <a:pt x="13201" y="1087"/>
                  </a:cubicBezTo>
                  <a:cubicBezTo>
                    <a:pt x="13246" y="1098"/>
                    <a:pt x="13307" y="1114"/>
                    <a:pt x="13328" y="1181"/>
                  </a:cubicBezTo>
                  <a:cubicBezTo>
                    <a:pt x="13358" y="1273"/>
                    <a:pt x="13296" y="1372"/>
                    <a:pt x="13242" y="1460"/>
                  </a:cubicBezTo>
                  <a:cubicBezTo>
                    <a:pt x="13225" y="1487"/>
                    <a:pt x="13208" y="1512"/>
                    <a:pt x="13201" y="1532"/>
                  </a:cubicBezTo>
                  <a:cubicBezTo>
                    <a:pt x="13185" y="1572"/>
                    <a:pt x="13166" y="1725"/>
                    <a:pt x="13158" y="1820"/>
                  </a:cubicBezTo>
                  <a:cubicBezTo>
                    <a:pt x="13090" y="2563"/>
                    <a:pt x="13340" y="3252"/>
                    <a:pt x="13648" y="4012"/>
                  </a:cubicBezTo>
                  <a:cubicBezTo>
                    <a:pt x="13672" y="4143"/>
                    <a:pt x="13702" y="4261"/>
                    <a:pt x="13716" y="4285"/>
                  </a:cubicBezTo>
                  <a:cubicBezTo>
                    <a:pt x="13744" y="4330"/>
                    <a:pt x="13850" y="4397"/>
                    <a:pt x="13928" y="4445"/>
                  </a:cubicBezTo>
                  <a:cubicBezTo>
                    <a:pt x="13989" y="4484"/>
                    <a:pt x="14047" y="4520"/>
                    <a:pt x="14084" y="4554"/>
                  </a:cubicBezTo>
                  <a:cubicBezTo>
                    <a:pt x="14132" y="4598"/>
                    <a:pt x="14175" y="4672"/>
                    <a:pt x="14217" y="4743"/>
                  </a:cubicBezTo>
                  <a:cubicBezTo>
                    <a:pt x="14247" y="4795"/>
                    <a:pt x="14278" y="4849"/>
                    <a:pt x="14302" y="4873"/>
                  </a:cubicBezTo>
                  <a:cubicBezTo>
                    <a:pt x="14322" y="4894"/>
                    <a:pt x="14369" y="4922"/>
                    <a:pt x="14410" y="4947"/>
                  </a:cubicBezTo>
                  <a:cubicBezTo>
                    <a:pt x="14476" y="4988"/>
                    <a:pt x="14545" y="5029"/>
                    <a:pt x="14583" y="5082"/>
                  </a:cubicBezTo>
                  <a:cubicBezTo>
                    <a:pt x="14613" y="5125"/>
                    <a:pt x="14630" y="5180"/>
                    <a:pt x="14647" y="5233"/>
                  </a:cubicBezTo>
                  <a:cubicBezTo>
                    <a:pt x="14658" y="5270"/>
                    <a:pt x="14671" y="5313"/>
                    <a:pt x="14684" y="5332"/>
                  </a:cubicBezTo>
                  <a:cubicBezTo>
                    <a:pt x="14757" y="5443"/>
                    <a:pt x="14962" y="5577"/>
                    <a:pt x="15126" y="5685"/>
                  </a:cubicBezTo>
                  <a:cubicBezTo>
                    <a:pt x="15198" y="5732"/>
                    <a:pt x="15264" y="5775"/>
                    <a:pt x="15313" y="5812"/>
                  </a:cubicBezTo>
                  <a:cubicBezTo>
                    <a:pt x="15372" y="5856"/>
                    <a:pt x="15514" y="5974"/>
                    <a:pt x="15576" y="6057"/>
                  </a:cubicBezTo>
                  <a:cubicBezTo>
                    <a:pt x="15632" y="6130"/>
                    <a:pt x="15709" y="6284"/>
                    <a:pt x="15739" y="6367"/>
                  </a:cubicBezTo>
                  <a:cubicBezTo>
                    <a:pt x="15794" y="6525"/>
                    <a:pt x="15831" y="6760"/>
                    <a:pt x="15870" y="7009"/>
                  </a:cubicBezTo>
                  <a:cubicBezTo>
                    <a:pt x="15910" y="7265"/>
                    <a:pt x="15951" y="7531"/>
                    <a:pt x="16011" y="7683"/>
                  </a:cubicBezTo>
                  <a:cubicBezTo>
                    <a:pt x="16053" y="7790"/>
                    <a:pt x="16131" y="7911"/>
                    <a:pt x="16164" y="7924"/>
                  </a:cubicBezTo>
                  <a:cubicBezTo>
                    <a:pt x="16238" y="7921"/>
                    <a:pt x="16333" y="7884"/>
                    <a:pt x="16370" y="7851"/>
                  </a:cubicBezTo>
                  <a:cubicBezTo>
                    <a:pt x="16384" y="7839"/>
                    <a:pt x="16407" y="7778"/>
                    <a:pt x="16422" y="7742"/>
                  </a:cubicBezTo>
                  <a:cubicBezTo>
                    <a:pt x="16449" y="7669"/>
                    <a:pt x="16476" y="7601"/>
                    <a:pt x="16521" y="7563"/>
                  </a:cubicBezTo>
                  <a:cubicBezTo>
                    <a:pt x="16569" y="7525"/>
                    <a:pt x="16652" y="7517"/>
                    <a:pt x="16681" y="7517"/>
                  </a:cubicBezTo>
                  <a:cubicBezTo>
                    <a:pt x="16768" y="7525"/>
                    <a:pt x="16924" y="7604"/>
                    <a:pt x="16979" y="7633"/>
                  </a:cubicBezTo>
                  <a:cubicBezTo>
                    <a:pt x="17033" y="7635"/>
                    <a:pt x="17176" y="7642"/>
                    <a:pt x="17236" y="7666"/>
                  </a:cubicBezTo>
                  <a:cubicBezTo>
                    <a:pt x="17358" y="7715"/>
                    <a:pt x="17691" y="7886"/>
                    <a:pt x="17775" y="8082"/>
                  </a:cubicBezTo>
                  <a:cubicBezTo>
                    <a:pt x="17793" y="8126"/>
                    <a:pt x="17789" y="8183"/>
                    <a:pt x="17782" y="8241"/>
                  </a:cubicBezTo>
                  <a:cubicBezTo>
                    <a:pt x="17772" y="8324"/>
                    <a:pt x="17733" y="8409"/>
                    <a:pt x="17696" y="8492"/>
                  </a:cubicBezTo>
                  <a:cubicBezTo>
                    <a:pt x="17673" y="8543"/>
                    <a:pt x="17649" y="8596"/>
                    <a:pt x="17640" y="8631"/>
                  </a:cubicBezTo>
                  <a:cubicBezTo>
                    <a:pt x="17627" y="8684"/>
                    <a:pt x="17631" y="8788"/>
                    <a:pt x="17635" y="8881"/>
                  </a:cubicBezTo>
                  <a:cubicBezTo>
                    <a:pt x="17640" y="8979"/>
                    <a:pt x="17644" y="9071"/>
                    <a:pt x="17632" y="9141"/>
                  </a:cubicBezTo>
                  <a:cubicBezTo>
                    <a:pt x="17609" y="9267"/>
                    <a:pt x="17465" y="9547"/>
                    <a:pt x="17430" y="9615"/>
                  </a:cubicBezTo>
                  <a:cubicBezTo>
                    <a:pt x="17415" y="9687"/>
                    <a:pt x="17347" y="10015"/>
                    <a:pt x="17304" y="10132"/>
                  </a:cubicBezTo>
                  <a:cubicBezTo>
                    <a:pt x="17288" y="10174"/>
                    <a:pt x="17259" y="10222"/>
                    <a:pt x="17229" y="10274"/>
                  </a:cubicBezTo>
                  <a:cubicBezTo>
                    <a:pt x="17201" y="10320"/>
                    <a:pt x="17167" y="10379"/>
                    <a:pt x="17158" y="10411"/>
                  </a:cubicBezTo>
                  <a:cubicBezTo>
                    <a:pt x="17141" y="10469"/>
                    <a:pt x="17132" y="10615"/>
                    <a:pt x="17136" y="10695"/>
                  </a:cubicBezTo>
                  <a:cubicBezTo>
                    <a:pt x="17140" y="10776"/>
                    <a:pt x="17159" y="10905"/>
                    <a:pt x="17178" y="10949"/>
                  </a:cubicBezTo>
                  <a:cubicBezTo>
                    <a:pt x="17238" y="11086"/>
                    <a:pt x="17528" y="11413"/>
                    <a:pt x="17634" y="11526"/>
                  </a:cubicBezTo>
                  <a:lnTo>
                    <a:pt x="18371" y="12102"/>
                  </a:lnTo>
                  <a:cubicBezTo>
                    <a:pt x="18394" y="12098"/>
                    <a:pt x="18424" y="12094"/>
                    <a:pt x="18453" y="12094"/>
                  </a:cubicBezTo>
                  <a:cubicBezTo>
                    <a:pt x="18497" y="12094"/>
                    <a:pt x="18529" y="12105"/>
                    <a:pt x="18551" y="12126"/>
                  </a:cubicBezTo>
                  <a:cubicBezTo>
                    <a:pt x="18610" y="12185"/>
                    <a:pt x="18605" y="12285"/>
                    <a:pt x="18601" y="12381"/>
                  </a:cubicBezTo>
                  <a:cubicBezTo>
                    <a:pt x="18600" y="12404"/>
                    <a:pt x="18598" y="12439"/>
                    <a:pt x="18598" y="12466"/>
                  </a:cubicBezTo>
                  <a:cubicBezTo>
                    <a:pt x="18616" y="12449"/>
                    <a:pt x="18639" y="12427"/>
                    <a:pt x="18654" y="12411"/>
                  </a:cubicBezTo>
                  <a:cubicBezTo>
                    <a:pt x="18711" y="12354"/>
                    <a:pt x="18764" y="12300"/>
                    <a:pt x="18823" y="12295"/>
                  </a:cubicBezTo>
                  <a:cubicBezTo>
                    <a:pt x="18823" y="12295"/>
                    <a:pt x="18823" y="12295"/>
                    <a:pt x="18823" y="12295"/>
                  </a:cubicBezTo>
                  <a:cubicBezTo>
                    <a:pt x="19009" y="12295"/>
                    <a:pt x="19259" y="12570"/>
                    <a:pt x="19334" y="12684"/>
                  </a:cubicBezTo>
                  <a:cubicBezTo>
                    <a:pt x="19360" y="12726"/>
                    <a:pt x="19384" y="12784"/>
                    <a:pt x="19410" y="12847"/>
                  </a:cubicBezTo>
                  <a:cubicBezTo>
                    <a:pt x="19433" y="12904"/>
                    <a:pt x="19460" y="12968"/>
                    <a:pt x="19480" y="12996"/>
                  </a:cubicBezTo>
                  <a:cubicBezTo>
                    <a:pt x="19507" y="13033"/>
                    <a:pt x="19620" y="13118"/>
                    <a:pt x="19699" y="13171"/>
                  </a:cubicBezTo>
                  <a:cubicBezTo>
                    <a:pt x="19796" y="13192"/>
                    <a:pt x="19954" y="13238"/>
                    <a:pt x="20005" y="13315"/>
                  </a:cubicBezTo>
                  <a:cubicBezTo>
                    <a:pt x="20074" y="13419"/>
                    <a:pt x="20068" y="13598"/>
                    <a:pt x="20063" y="13772"/>
                  </a:cubicBezTo>
                  <a:cubicBezTo>
                    <a:pt x="20060" y="13862"/>
                    <a:pt x="20057" y="13955"/>
                    <a:pt x="20068" y="14007"/>
                  </a:cubicBezTo>
                  <a:cubicBezTo>
                    <a:pt x="20081" y="14071"/>
                    <a:pt x="20146" y="14172"/>
                    <a:pt x="20204" y="14262"/>
                  </a:cubicBezTo>
                  <a:cubicBezTo>
                    <a:pt x="20277" y="14375"/>
                    <a:pt x="20346" y="14482"/>
                    <a:pt x="20366" y="14581"/>
                  </a:cubicBezTo>
                  <a:cubicBezTo>
                    <a:pt x="20384" y="14672"/>
                    <a:pt x="20336" y="14863"/>
                    <a:pt x="20315" y="14942"/>
                  </a:cubicBezTo>
                  <a:lnTo>
                    <a:pt x="20307" y="14962"/>
                  </a:lnTo>
                  <a:lnTo>
                    <a:pt x="20157" y="15232"/>
                  </a:lnTo>
                  <a:lnTo>
                    <a:pt x="20457" y="15788"/>
                  </a:lnTo>
                  <a:lnTo>
                    <a:pt x="20808" y="16320"/>
                  </a:lnTo>
                  <a:cubicBezTo>
                    <a:pt x="20878" y="16269"/>
                    <a:pt x="20976" y="16207"/>
                    <a:pt x="21039" y="16207"/>
                  </a:cubicBezTo>
                  <a:cubicBezTo>
                    <a:pt x="21175" y="16209"/>
                    <a:pt x="21397" y="16357"/>
                    <a:pt x="21471" y="16469"/>
                  </a:cubicBezTo>
                  <a:cubicBezTo>
                    <a:pt x="21533" y="16564"/>
                    <a:pt x="21536" y="16776"/>
                    <a:pt x="21536" y="16777"/>
                  </a:cubicBezTo>
                  <a:cubicBezTo>
                    <a:pt x="21537" y="16827"/>
                    <a:pt x="21523" y="16887"/>
                    <a:pt x="21509" y="16950"/>
                  </a:cubicBezTo>
                  <a:cubicBezTo>
                    <a:pt x="21498" y="16999"/>
                    <a:pt x="21484" y="17060"/>
                    <a:pt x="21486" y="17087"/>
                  </a:cubicBezTo>
                  <a:cubicBezTo>
                    <a:pt x="21489" y="17119"/>
                    <a:pt x="21504" y="17174"/>
                    <a:pt x="21519" y="17227"/>
                  </a:cubicBezTo>
                  <a:cubicBezTo>
                    <a:pt x="21552" y="17343"/>
                    <a:pt x="21586" y="17463"/>
                    <a:pt x="21556" y="17555"/>
                  </a:cubicBezTo>
                  <a:cubicBezTo>
                    <a:pt x="21534" y="17627"/>
                    <a:pt x="21466" y="17669"/>
                    <a:pt x="21399" y="17711"/>
                  </a:cubicBezTo>
                  <a:cubicBezTo>
                    <a:pt x="21369" y="17729"/>
                    <a:pt x="21319" y="17761"/>
                    <a:pt x="21310" y="17777"/>
                  </a:cubicBezTo>
                  <a:cubicBezTo>
                    <a:pt x="21314" y="17784"/>
                    <a:pt x="21344" y="17832"/>
                    <a:pt x="21362" y="17861"/>
                  </a:cubicBezTo>
                  <a:cubicBezTo>
                    <a:pt x="21398" y="17919"/>
                    <a:pt x="21433" y="17975"/>
                    <a:pt x="21436" y="18036"/>
                  </a:cubicBezTo>
                  <a:cubicBezTo>
                    <a:pt x="21444" y="18149"/>
                    <a:pt x="21407" y="18472"/>
                    <a:pt x="21271" y="18548"/>
                  </a:cubicBezTo>
                  <a:cubicBezTo>
                    <a:pt x="21205" y="18585"/>
                    <a:pt x="21124" y="18537"/>
                    <a:pt x="21050" y="18489"/>
                  </a:cubicBezTo>
                  <a:cubicBezTo>
                    <a:pt x="21025" y="18472"/>
                    <a:pt x="20982" y="18443"/>
                    <a:pt x="20967" y="18441"/>
                  </a:cubicBezTo>
                  <a:lnTo>
                    <a:pt x="20935" y="18443"/>
                  </a:lnTo>
                  <a:cubicBezTo>
                    <a:pt x="20876" y="18444"/>
                    <a:pt x="20836" y="18447"/>
                    <a:pt x="20821" y="18471"/>
                  </a:cubicBezTo>
                  <a:cubicBezTo>
                    <a:pt x="20807" y="18492"/>
                    <a:pt x="20800" y="18570"/>
                    <a:pt x="20795" y="18622"/>
                  </a:cubicBezTo>
                  <a:cubicBezTo>
                    <a:pt x="20787" y="18705"/>
                    <a:pt x="20779" y="18782"/>
                    <a:pt x="20749" y="18838"/>
                  </a:cubicBezTo>
                  <a:cubicBezTo>
                    <a:pt x="20742" y="18850"/>
                    <a:pt x="20595" y="19114"/>
                    <a:pt x="20461" y="19114"/>
                  </a:cubicBezTo>
                  <a:cubicBezTo>
                    <a:pt x="20438" y="19114"/>
                    <a:pt x="20416" y="19108"/>
                    <a:pt x="20397" y="19093"/>
                  </a:cubicBezTo>
                  <a:cubicBezTo>
                    <a:pt x="20318" y="19035"/>
                    <a:pt x="20363" y="18925"/>
                    <a:pt x="20391" y="18860"/>
                  </a:cubicBezTo>
                  <a:cubicBezTo>
                    <a:pt x="20399" y="18840"/>
                    <a:pt x="20412" y="18808"/>
                    <a:pt x="20414" y="18796"/>
                  </a:cubicBezTo>
                  <a:cubicBezTo>
                    <a:pt x="20410" y="18768"/>
                    <a:pt x="20346" y="18693"/>
                    <a:pt x="20309" y="18675"/>
                  </a:cubicBezTo>
                  <a:cubicBezTo>
                    <a:pt x="20298" y="18701"/>
                    <a:pt x="20278" y="18770"/>
                    <a:pt x="20268" y="18908"/>
                  </a:cubicBezTo>
                  <a:cubicBezTo>
                    <a:pt x="20266" y="18929"/>
                    <a:pt x="20268" y="19000"/>
                    <a:pt x="20315" y="19193"/>
                  </a:cubicBezTo>
                  <a:cubicBezTo>
                    <a:pt x="20320" y="19209"/>
                    <a:pt x="20337" y="19244"/>
                    <a:pt x="20352" y="19272"/>
                  </a:cubicBezTo>
                  <a:cubicBezTo>
                    <a:pt x="20395" y="19357"/>
                    <a:pt x="20444" y="19453"/>
                    <a:pt x="20411" y="19538"/>
                  </a:cubicBezTo>
                  <a:cubicBezTo>
                    <a:pt x="20380" y="19620"/>
                    <a:pt x="20293" y="19633"/>
                    <a:pt x="20216" y="19644"/>
                  </a:cubicBezTo>
                  <a:cubicBezTo>
                    <a:pt x="20196" y="19648"/>
                    <a:pt x="20168" y="19652"/>
                    <a:pt x="20148" y="19657"/>
                  </a:cubicBezTo>
                  <a:cubicBezTo>
                    <a:pt x="20161" y="19673"/>
                    <a:pt x="20184" y="19704"/>
                    <a:pt x="20199" y="19725"/>
                  </a:cubicBezTo>
                  <a:cubicBezTo>
                    <a:pt x="20249" y="19794"/>
                    <a:pt x="20301" y="19864"/>
                    <a:pt x="20292" y="19944"/>
                  </a:cubicBezTo>
                  <a:cubicBezTo>
                    <a:pt x="20282" y="20054"/>
                    <a:pt x="20176" y="20105"/>
                    <a:pt x="20074" y="20154"/>
                  </a:cubicBezTo>
                  <a:cubicBezTo>
                    <a:pt x="20029" y="20176"/>
                    <a:pt x="19955" y="20212"/>
                    <a:pt x="19943" y="20235"/>
                  </a:cubicBezTo>
                  <a:cubicBezTo>
                    <a:pt x="19953" y="20235"/>
                    <a:pt x="20005" y="20274"/>
                    <a:pt x="20035" y="20297"/>
                  </a:cubicBezTo>
                  <a:cubicBezTo>
                    <a:pt x="20109" y="20352"/>
                    <a:pt x="20184" y="20409"/>
                    <a:pt x="20193" y="20498"/>
                  </a:cubicBezTo>
                  <a:cubicBezTo>
                    <a:pt x="20203" y="20586"/>
                    <a:pt x="20144" y="20672"/>
                    <a:pt x="20086" y="20754"/>
                  </a:cubicBezTo>
                  <a:cubicBezTo>
                    <a:pt x="20066" y="20784"/>
                    <a:pt x="20044" y="20814"/>
                    <a:pt x="20036" y="20833"/>
                  </a:cubicBezTo>
                  <a:cubicBezTo>
                    <a:pt x="19988" y="20944"/>
                    <a:pt x="19866" y="21308"/>
                    <a:pt x="19865" y="21312"/>
                  </a:cubicBezTo>
                  <a:lnTo>
                    <a:pt x="19849" y="21361"/>
                  </a:lnTo>
                  <a:cubicBezTo>
                    <a:pt x="19849" y="21361"/>
                    <a:pt x="17908" y="21600"/>
                    <a:pt x="17908"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4" name="AutoShape 34"/>
            <p:cNvSpPr>
              <a:spLocks/>
            </p:cNvSpPr>
            <p:nvPr/>
          </p:nvSpPr>
          <p:spPr bwMode="auto">
            <a:xfrm>
              <a:off x="8079759" y="1651132"/>
              <a:ext cx="77781" cy="141298"/>
            </a:xfrm>
            <a:custGeom>
              <a:avLst/>
              <a:gdLst>
                <a:gd name="T0" fmla="*/ 38891 w 21600"/>
                <a:gd name="T1" fmla="*/ 70649 h 21600"/>
                <a:gd name="T2" fmla="*/ 38891 w 21600"/>
                <a:gd name="T3" fmla="*/ 70649 h 21600"/>
                <a:gd name="T4" fmla="*/ 38891 w 21600"/>
                <a:gd name="T5" fmla="*/ 70649 h 21600"/>
                <a:gd name="T6" fmla="*/ 38891 w 21600"/>
                <a:gd name="T7" fmla="*/ 70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6" y="13849"/>
                  </a:moveTo>
                  <a:lnTo>
                    <a:pt x="0" y="18283"/>
                  </a:lnTo>
                  <a:lnTo>
                    <a:pt x="2564" y="21049"/>
                  </a:lnTo>
                  <a:lnTo>
                    <a:pt x="7710" y="21600"/>
                  </a:lnTo>
                  <a:lnTo>
                    <a:pt x="11313" y="18833"/>
                  </a:lnTo>
                  <a:lnTo>
                    <a:pt x="13364" y="16064"/>
                  </a:lnTo>
                  <a:lnTo>
                    <a:pt x="13364" y="13298"/>
                  </a:lnTo>
                  <a:lnTo>
                    <a:pt x="17978" y="9415"/>
                  </a:lnTo>
                  <a:lnTo>
                    <a:pt x="16973" y="6649"/>
                  </a:lnTo>
                  <a:lnTo>
                    <a:pt x="21599" y="827"/>
                  </a:lnTo>
                  <a:lnTo>
                    <a:pt x="20046" y="0"/>
                  </a:lnTo>
                  <a:lnTo>
                    <a:pt x="14917" y="2215"/>
                  </a:lnTo>
                  <a:lnTo>
                    <a:pt x="11816" y="4987"/>
                  </a:lnTo>
                  <a:lnTo>
                    <a:pt x="6682" y="8030"/>
                  </a:lnTo>
                  <a:lnTo>
                    <a:pt x="6168" y="11080"/>
                  </a:lnTo>
                  <a:lnTo>
                    <a:pt x="2056" y="13849"/>
                  </a:lnTo>
                  <a:cubicBezTo>
                    <a:pt x="2056" y="13849"/>
                    <a:pt x="2056" y="13849"/>
                    <a:pt x="2056" y="1384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5" name="AutoShape 35"/>
            <p:cNvSpPr>
              <a:spLocks/>
            </p:cNvSpPr>
            <p:nvPr/>
          </p:nvSpPr>
          <p:spPr bwMode="auto">
            <a:xfrm>
              <a:off x="8079759" y="1651132"/>
              <a:ext cx="88893" cy="155587"/>
            </a:xfrm>
            <a:custGeom>
              <a:avLst/>
              <a:gdLst>
                <a:gd name="T0" fmla="*/ 44447 w 21600"/>
                <a:gd name="T1" fmla="*/ 77794 h 21600"/>
                <a:gd name="T2" fmla="*/ 44447 w 21600"/>
                <a:gd name="T3" fmla="*/ 77794 h 21600"/>
                <a:gd name="T4" fmla="*/ 44447 w 21600"/>
                <a:gd name="T5" fmla="*/ 77794 h 21600"/>
                <a:gd name="T6" fmla="*/ 44447 w 21600"/>
                <a:gd name="T7" fmla="*/ 77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501" y="19591"/>
                  </a:moveTo>
                  <a:lnTo>
                    <a:pt x="7461" y="19927"/>
                  </a:lnTo>
                  <a:lnTo>
                    <a:pt x="10075" y="17800"/>
                  </a:lnTo>
                  <a:lnTo>
                    <a:pt x="11606" y="15559"/>
                  </a:lnTo>
                  <a:lnTo>
                    <a:pt x="11606" y="12949"/>
                  </a:lnTo>
                  <a:lnTo>
                    <a:pt x="15510" y="9465"/>
                  </a:lnTo>
                  <a:lnTo>
                    <a:pt x="14669" y="7006"/>
                  </a:lnTo>
                  <a:lnTo>
                    <a:pt x="18310" y="2149"/>
                  </a:lnTo>
                  <a:lnTo>
                    <a:pt x="15278" y="3537"/>
                  </a:lnTo>
                  <a:lnTo>
                    <a:pt x="12720" y="5958"/>
                  </a:lnTo>
                  <a:lnTo>
                    <a:pt x="8435" y="8670"/>
                  </a:lnTo>
                  <a:lnTo>
                    <a:pt x="7997" y="11436"/>
                  </a:lnTo>
                  <a:lnTo>
                    <a:pt x="4382" y="14016"/>
                  </a:lnTo>
                  <a:lnTo>
                    <a:pt x="2794" y="17641"/>
                  </a:lnTo>
                  <a:cubicBezTo>
                    <a:pt x="2794" y="17641"/>
                    <a:pt x="4501" y="19591"/>
                    <a:pt x="4501" y="19591"/>
                  </a:cubicBezTo>
                  <a:close/>
                  <a:moveTo>
                    <a:pt x="8636" y="21600"/>
                  </a:moveTo>
                  <a:lnTo>
                    <a:pt x="2717" y="20928"/>
                  </a:lnTo>
                  <a:lnTo>
                    <a:pt x="0" y="17818"/>
                  </a:lnTo>
                  <a:lnTo>
                    <a:pt x="2139" y="13203"/>
                  </a:lnTo>
                  <a:lnTo>
                    <a:pt x="5439" y="10847"/>
                  </a:lnTo>
                  <a:lnTo>
                    <a:pt x="5888" y="8031"/>
                  </a:lnTo>
                  <a:lnTo>
                    <a:pt x="10616" y="5062"/>
                  </a:lnTo>
                  <a:lnTo>
                    <a:pt x="13442" y="2444"/>
                  </a:lnTo>
                  <a:lnTo>
                    <a:pt x="18784" y="0"/>
                  </a:lnTo>
                  <a:lnTo>
                    <a:pt x="21600" y="1587"/>
                  </a:lnTo>
                  <a:lnTo>
                    <a:pt x="17413" y="7171"/>
                  </a:lnTo>
                  <a:lnTo>
                    <a:pt x="18305" y="9772"/>
                  </a:lnTo>
                  <a:lnTo>
                    <a:pt x="14247" y="13391"/>
                  </a:lnTo>
                  <a:lnTo>
                    <a:pt x="14154" y="15980"/>
                  </a:lnTo>
                  <a:lnTo>
                    <a:pt x="12385" y="18513"/>
                  </a:lnTo>
                  <a:cubicBezTo>
                    <a:pt x="12385" y="18513"/>
                    <a:pt x="8636" y="21600"/>
                    <a:pt x="8636"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6" name="AutoShape 36"/>
            <p:cNvSpPr>
              <a:spLocks/>
            </p:cNvSpPr>
            <p:nvPr/>
          </p:nvSpPr>
          <p:spPr bwMode="auto">
            <a:xfrm>
              <a:off x="6906686" y="1216122"/>
              <a:ext cx="1179423" cy="1314555"/>
            </a:xfrm>
            <a:custGeom>
              <a:avLst/>
              <a:gdLst>
                <a:gd name="T0" fmla="*/ 589712 w 21580"/>
                <a:gd name="T1" fmla="*/ 657886 h 21590"/>
                <a:gd name="T2" fmla="*/ 589712 w 21580"/>
                <a:gd name="T3" fmla="*/ 657886 h 21590"/>
                <a:gd name="T4" fmla="*/ 589712 w 21580"/>
                <a:gd name="T5" fmla="*/ 657886 h 21590"/>
                <a:gd name="T6" fmla="*/ 589712 w 21580"/>
                <a:gd name="T7" fmla="*/ 657886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0" h="21590">
                  <a:moveTo>
                    <a:pt x="3029" y="1499"/>
                  </a:moveTo>
                  <a:cubicBezTo>
                    <a:pt x="3114" y="1536"/>
                    <a:pt x="3397" y="1559"/>
                    <a:pt x="3397" y="1559"/>
                  </a:cubicBezTo>
                  <a:lnTo>
                    <a:pt x="3731" y="1499"/>
                  </a:lnTo>
                  <a:lnTo>
                    <a:pt x="5102" y="1049"/>
                  </a:lnTo>
                  <a:lnTo>
                    <a:pt x="5771" y="690"/>
                  </a:lnTo>
                  <a:lnTo>
                    <a:pt x="6138" y="599"/>
                  </a:lnTo>
                  <a:lnTo>
                    <a:pt x="6504" y="420"/>
                  </a:lnTo>
                  <a:cubicBezTo>
                    <a:pt x="6504" y="420"/>
                    <a:pt x="6748" y="231"/>
                    <a:pt x="6840" y="179"/>
                  </a:cubicBezTo>
                  <a:cubicBezTo>
                    <a:pt x="6941" y="123"/>
                    <a:pt x="7154" y="-10"/>
                    <a:pt x="7274" y="0"/>
                  </a:cubicBezTo>
                  <a:cubicBezTo>
                    <a:pt x="7386" y="10"/>
                    <a:pt x="7598" y="145"/>
                    <a:pt x="7641" y="239"/>
                  </a:cubicBezTo>
                  <a:cubicBezTo>
                    <a:pt x="7675" y="318"/>
                    <a:pt x="7611" y="492"/>
                    <a:pt x="7574" y="569"/>
                  </a:cubicBezTo>
                  <a:cubicBezTo>
                    <a:pt x="7535" y="654"/>
                    <a:pt x="7371" y="782"/>
                    <a:pt x="7340" y="870"/>
                  </a:cubicBezTo>
                  <a:cubicBezTo>
                    <a:pt x="7316" y="941"/>
                    <a:pt x="7352" y="1095"/>
                    <a:pt x="7340" y="1169"/>
                  </a:cubicBezTo>
                  <a:cubicBezTo>
                    <a:pt x="7328" y="1246"/>
                    <a:pt x="7241" y="1469"/>
                    <a:pt x="7241" y="1469"/>
                  </a:cubicBezTo>
                  <a:cubicBezTo>
                    <a:pt x="7241" y="1469"/>
                    <a:pt x="7072" y="1626"/>
                    <a:pt x="7107" y="1679"/>
                  </a:cubicBezTo>
                  <a:cubicBezTo>
                    <a:pt x="7152" y="1750"/>
                    <a:pt x="7474" y="1679"/>
                    <a:pt x="7474" y="1679"/>
                  </a:cubicBezTo>
                  <a:cubicBezTo>
                    <a:pt x="7474" y="1679"/>
                    <a:pt x="7713" y="1515"/>
                    <a:pt x="7808" y="1499"/>
                  </a:cubicBezTo>
                  <a:cubicBezTo>
                    <a:pt x="7901" y="1484"/>
                    <a:pt x="8087" y="1533"/>
                    <a:pt x="8176" y="1559"/>
                  </a:cubicBezTo>
                  <a:cubicBezTo>
                    <a:pt x="8265" y="1585"/>
                    <a:pt x="8421" y="1685"/>
                    <a:pt x="8510" y="1709"/>
                  </a:cubicBezTo>
                  <a:cubicBezTo>
                    <a:pt x="8656" y="1747"/>
                    <a:pt x="8977" y="1710"/>
                    <a:pt x="9112" y="1769"/>
                  </a:cubicBezTo>
                  <a:cubicBezTo>
                    <a:pt x="9166" y="1792"/>
                    <a:pt x="9230" y="1890"/>
                    <a:pt x="9280" y="1919"/>
                  </a:cubicBezTo>
                  <a:cubicBezTo>
                    <a:pt x="9362" y="1966"/>
                    <a:pt x="9559" y="1998"/>
                    <a:pt x="9646" y="2040"/>
                  </a:cubicBezTo>
                  <a:cubicBezTo>
                    <a:pt x="9743" y="2083"/>
                    <a:pt x="9911" y="2207"/>
                    <a:pt x="9980" y="2279"/>
                  </a:cubicBezTo>
                  <a:cubicBezTo>
                    <a:pt x="10109" y="2411"/>
                    <a:pt x="10383" y="2879"/>
                    <a:pt x="10383" y="2879"/>
                  </a:cubicBezTo>
                  <a:lnTo>
                    <a:pt x="14058" y="3508"/>
                  </a:lnTo>
                  <a:lnTo>
                    <a:pt x="15261" y="3988"/>
                  </a:lnTo>
                  <a:lnTo>
                    <a:pt x="15396" y="3958"/>
                  </a:lnTo>
                  <a:cubicBezTo>
                    <a:pt x="15396" y="3958"/>
                    <a:pt x="15920" y="4059"/>
                    <a:pt x="16097" y="4048"/>
                  </a:cubicBezTo>
                  <a:cubicBezTo>
                    <a:pt x="16184" y="4042"/>
                    <a:pt x="16345" y="3955"/>
                    <a:pt x="16431" y="3958"/>
                  </a:cubicBezTo>
                  <a:cubicBezTo>
                    <a:pt x="16529" y="3960"/>
                    <a:pt x="16703" y="4058"/>
                    <a:pt x="16800" y="4078"/>
                  </a:cubicBezTo>
                  <a:cubicBezTo>
                    <a:pt x="17021" y="4124"/>
                    <a:pt x="17487" y="4102"/>
                    <a:pt x="17701" y="4168"/>
                  </a:cubicBezTo>
                  <a:cubicBezTo>
                    <a:pt x="17793" y="4196"/>
                    <a:pt x="17983" y="4274"/>
                    <a:pt x="18036" y="4348"/>
                  </a:cubicBezTo>
                  <a:cubicBezTo>
                    <a:pt x="18122" y="4469"/>
                    <a:pt x="17990" y="4816"/>
                    <a:pt x="18102" y="4918"/>
                  </a:cubicBezTo>
                  <a:cubicBezTo>
                    <a:pt x="18163" y="4971"/>
                    <a:pt x="18355" y="4932"/>
                    <a:pt x="18438" y="4947"/>
                  </a:cubicBezTo>
                  <a:cubicBezTo>
                    <a:pt x="18575" y="4973"/>
                    <a:pt x="18849" y="5036"/>
                    <a:pt x="18973" y="5098"/>
                  </a:cubicBezTo>
                  <a:cubicBezTo>
                    <a:pt x="19079" y="5152"/>
                    <a:pt x="19336" y="5286"/>
                    <a:pt x="19340" y="5397"/>
                  </a:cubicBezTo>
                  <a:cubicBezTo>
                    <a:pt x="19340" y="5429"/>
                    <a:pt x="19245" y="5456"/>
                    <a:pt x="19239" y="5487"/>
                  </a:cubicBezTo>
                  <a:cubicBezTo>
                    <a:pt x="19224" y="5570"/>
                    <a:pt x="19389" y="5705"/>
                    <a:pt x="19406" y="5787"/>
                  </a:cubicBezTo>
                  <a:cubicBezTo>
                    <a:pt x="19439" y="5943"/>
                    <a:pt x="19380" y="6263"/>
                    <a:pt x="19340" y="6417"/>
                  </a:cubicBezTo>
                  <a:cubicBezTo>
                    <a:pt x="19318" y="6495"/>
                    <a:pt x="19205" y="6636"/>
                    <a:pt x="19206" y="6716"/>
                  </a:cubicBezTo>
                  <a:cubicBezTo>
                    <a:pt x="19207" y="6791"/>
                    <a:pt x="19264" y="6955"/>
                    <a:pt x="19340" y="6986"/>
                  </a:cubicBezTo>
                  <a:cubicBezTo>
                    <a:pt x="19418" y="7020"/>
                    <a:pt x="19588" y="6911"/>
                    <a:pt x="19674" y="6897"/>
                  </a:cubicBezTo>
                  <a:cubicBezTo>
                    <a:pt x="19765" y="6882"/>
                    <a:pt x="19986" y="6800"/>
                    <a:pt x="20042" y="6867"/>
                  </a:cubicBezTo>
                  <a:cubicBezTo>
                    <a:pt x="20150" y="6998"/>
                    <a:pt x="19856" y="7333"/>
                    <a:pt x="19840" y="7496"/>
                  </a:cubicBezTo>
                  <a:cubicBezTo>
                    <a:pt x="19833" y="7571"/>
                    <a:pt x="19836" y="7729"/>
                    <a:pt x="19873" y="7796"/>
                  </a:cubicBezTo>
                  <a:cubicBezTo>
                    <a:pt x="19924" y="7886"/>
                    <a:pt x="20207" y="8066"/>
                    <a:pt x="20207" y="8066"/>
                  </a:cubicBezTo>
                  <a:lnTo>
                    <a:pt x="20241" y="8066"/>
                  </a:lnTo>
                  <a:cubicBezTo>
                    <a:pt x="20241" y="8066"/>
                    <a:pt x="20390" y="8090"/>
                    <a:pt x="20409" y="8126"/>
                  </a:cubicBezTo>
                  <a:cubicBezTo>
                    <a:pt x="20446" y="8196"/>
                    <a:pt x="20308" y="8426"/>
                    <a:pt x="20308" y="8426"/>
                  </a:cubicBezTo>
                  <a:cubicBezTo>
                    <a:pt x="20308" y="8426"/>
                    <a:pt x="20336" y="8589"/>
                    <a:pt x="20308" y="8636"/>
                  </a:cubicBezTo>
                  <a:cubicBezTo>
                    <a:pt x="20261" y="8717"/>
                    <a:pt x="20065" y="8803"/>
                    <a:pt x="19973" y="8846"/>
                  </a:cubicBezTo>
                  <a:cubicBezTo>
                    <a:pt x="19888" y="8886"/>
                    <a:pt x="19666" y="8896"/>
                    <a:pt x="19606" y="8965"/>
                  </a:cubicBezTo>
                  <a:cubicBezTo>
                    <a:pt x="19555" y="9025"/>
                    <a:pt x="19598" y="9194"/>
                    <a:pt x="19574" y="9265"/>
                  </a:cubicBezTo>
                  <a:cubicBezTo>
                    <a:pt x="19543" y="9355"/>
                    <a:pt x="19373" y="9595"/>
                    <a:pt x="19373" y="9595"/>
                  </a:cubicBezTo>
                  <a:lnTo>
                    <a:pt x="19106" y="10225"/>
                  </a:lnTo>
                  <a:lnTo>
                    <a:pt x="19006" y="10615"/>
                  </a:lnTo>
                  <a:cubicBezTo>
                    <a:pt x="19006" y="10615"/>
                    <a:pt x="19008" y="10863"/>
                    <a:pt x="19072" y="10915"/>
                  </a:cubicBezTo>
                  <a:cubicBezTo>
                    <a:pt x="19134" y="10965"/>
                    <a:pt x="19333" y="10981"/>
                    <a:pt x="19406" y="10944"/>
                  </a:cubicBezTo>
                  <a:cubicBezTo>
                    <a:pt x="19489" y="10904"/>
                    <a:pt x="19512" y="10708"/>
                    <a:pt x="19574" y="10645"/>
                  </a:cubicBezTo>
                  <a:cubicBezTo>
                    <a:pt x="19643" y="10572"/>
                    <a:pt x="19836" y="10477"/>
                    <a:pt x="19907" y="10405"/>
                  </a:cubicBezTo>
                  <a:cubicBezTo>
                    <a:pt x="19980" y="10332"/>
                    <a:pt x="20101" y="10165"/>
                    <a:pt x="20141" y="10075"/>
                  </a:cubicBezTo>
                  <a:cubicBezTo>
                    <a:pt x="20173" y="10004"/>
                    <a:pt x="20177" y="9846"/>
                    <a:pt x="20207" y="9775"/>
                  </a:cubicBezTo>
                  <a:cubicBezTo>
                    <a:pt x="20244" y="9694"/>
                    <a:pt x="20336" y="9532"/>
                    <a:pt x="20409" y="9475"/>
                  </a:cubicBezTo>
                  <a:cubicBezTo>
                    <a:pt x="20476" y="9423"/>
                    <a:pt x="20663" y="9394"/>
                    <a:pt x="20743" y="9355"/>
                  </a:cubicBezTo>
                  <a:cubicBezTo>
                    <a:pt x="20842" y="9307"/>
                    <a:pt x="20996" y="9107"/>
                    <a:pt x="21110" y="9115"/>
                  </a:cubicBezTo>
                  <a:cubicBezTo>
                    <a:pt x="21222" y="9124"/>
                    <a:pt x="21411" y="9415"/>
                    <a:pt x="21411" y="9415"/>
                  </a:cubicBezTo>
                  <a:cubicBezTo>
                    <a:pt x="21411" y="9415"/>
                    <a:pt x="21568" y="9655"/>
                    <a:pt x="21578" y="9745"/>
                  </a:cubicBezTo>
                  <a:cubicBezTo>
                    <a:pt x="21588" y="9821"/>
                    <a:pt x="21511" y="10045"/>
                    <a:pt x="21511" y="10045"/>
                  </a:cubicBezTo>
                  <a:cubicBezTo>
                    <a:pt x="21511" y="10045"/>
                    <a:pt x="21204" y="10711"/>
                    <a:pt x="21145" y="10944"/>
                  </a:cubicBezTo>
                  <a:cubicBezTo>
                    <a:pt x="21106" y="11091"/>
                    <a:pt x="21107" y="11396"/>
                    <a:pt x="21077" y="11544"/>
                  </a:cubicBezTo>
                  <a:cubicBezTo>
                    <a:pt x="21061" y="11628"/>
                    <a:pt x="20972" y="11789"/>
                    <a:pt x="20976" y="11874"/>
                  </a:cubicBezTo>
                  <a:cubicBezTo>
                    <a:pt x="20986" y="12043"/>
                    <a:pt x="21229" y="12336"/>
                    <a:pt x="21244" y="12503"/>
                  </a:cubicBezTo>
                  <a:cubicBezTo>
                    <a:pt x="21249" y="12542"/>
                    <a:pt x="21233" y="12621"/>
                    <a:pt x="21211" y="12654"/>
                  </a:cubicBezTo>
                  <a:cubicBezTo>
                    <a:pt x="21156" y="12736"/>
                    <a:pt x="20942" y="12819"/>
                    <a:pt x="20876" y="12893"/>
                  </a:cubicBezTo>
                  <a:cubicBezTo>
                    <a:pt x="20813" y="12965"/>
                    <a:pt x="20742" y="13137"/>
                    <a:pt x="20709" y="13224"/>
                  </a:cubicBezTo>
                  <a:cubicBezTo>
                    <a:pt x="20651" y="13377"/>
                    <a:pt x="20563" y="13693"/>
                    <a:pt x="20542" y="13853"/>
                  </a:cubicBezTo>
                  <a:cubicBezTo>
                    <a:pt x="20533" y="13928"/>
                    <a:pt x="20533" y="14079"/>
                    <a:pt x="20542" y="14153"/>
                  </a:cubicBezTo>
                  <a:cubicBezTo>
                    <a:pt x="20563" y="14321"/>
                    <a:pt x="20688" y="14645"/>
                    <a:pt x="20709" y="14813"/>
                  </a:cubicBezTo>
                  <a:cubicBezTo>
                    <a:pt x="20719" y="14894"/>
                    <a:pt x="20732" y="15063"/>
                    <a:pt x="20709" y="15142"/>
                  </a:cubicBezTo>
                  <a:cubicBezTo>
                    <a:pt x="20683" y="15233"/>
                    <a:pt x="20545" y="15384"/>
                    <a:pt x="20509" y="15473"/>
                  </a:cubicBezTo>
                  <a:cubicBezTo>
                    <a:pt x="20479" y="15551"/>
                    <a:pt x="20446" y="15719"/>
                    <a:pt x="20441" y="15802"/>
                  </a:cubicBezTo>
                  <a:cubicBezTo>
                    <a:pt x="20439" y="15877"/>
                    <a:pt x="20484" y="16028"/>
                    <a:pt x="20475" y="16102"/>
                  </a:cubicBezTo>
                  <a:cubicBezTo>
                    <a:pt x="20455" y="16275"/>
                    <a:pt x="20281" y="16593"/>
                    <a:pt x="20241" y="16762"/>
                  </a:cubicBezTo>
                  <a:cubicBezTo>
                    <a:pt x="20207" y="16909"/>
                    <a:pt x="20158" y="17212"/>
                    <a:pt x="20174" y="17361"/>
                  </a:cubicBezTo>
                  <a:cubicBezTo>
                    <a:pt x="20195" y="17541"/>
                    <a:pt x="20408" y="17871"/>
                    <a:pt x="20409" y="18051"/>
                  </a:cubicBezTo>
                  <a:cubicBezTo>
                    <a:pt x="20409" y="18130"/>
                    <a:pt x="20292" y="18275"/>
                    <a:pt x="20308" y="18351"/>
                  </a:cubicBezTo>
                  <a:cubicBezTo>
                    <a:pt x="20332" y="18455"/>
                    <a:pt x="20570" y="18581"/>
                    <a:pt x="20609" y="18681"/>
                  </a:cubicBezTo>
                  <a:cubicBezTo>
                    <a:pt x="20637" y="18751"/>
                    <a:pt x="20585" y="18910"/>
                    <a:pt x="20609" y="18981"/>
                  </a:cubicBezTo>
                  <a:cubicBezTo>
                    <a:pt x="20639" y="19068"/>
                    <a:pt x="20799" y="19198"/>
                    <a:pt x="20842" y="19281"/>
                  </a:cubicBezTo>
                  <a:cubicBezTo>
                    <a:pt x="20881" y="19351"/>
                    <a:pt x="20930" y="19503"/>
                    <a:pt x="20942" y="19581"/>
                  </a:cubicBezTo>
                  <a:cubicBezTo>
                    <a:pt x="20958" y="19662"/>
                    <a:pt x="20952" y="19828"/>
                    <a:pt x="20942" y="19910"/>
                  </a:cubicBezTo>
                  <a:cubicBezTo>
                    <a:pt x="20936" y="19986"/>
                    <a:pt x="20876" y="20210"/>
                    <a:pt x="20876" y="20210"/>
                  </a:cubicBezTo>
                  <a:lnTo>
                    <a:pt x="20976" y="20870"/>
                  </a:lnTo>
                  <a:lnTo>
                    <a:pt x="20809" y="20870"/>
                  </a:lnTo>
                  <a:lnTo>
                    <a:pt x="16031" y="21259"/>
                  </a:lnTo>
                  <a:lnTo>
                    <a:pt x="9713" y="21590"/>
                  </a:lnTo>
                  <a:lnTo>
                    <a:pt x="9446" y="20960"/>
                  </a:lnTo>
                  <a:cubicBezTo>
                    <a:pt x="9446" y="20960"/>
                    <a:pt x="8661" y="20852"/>
                    <a:pt x="8411" y="20780"/>
                  </a:cubicBezTo>
                  <a:cubicBezTo>
                    <a:pt x="8315" y="20752"/>
                    <a:pt x="8115" y="20692"/>
                    <a:pt x="8043" y="20630"/>
                  </a:cubicBezTo>
                  <a:cubicBezTo>
                    <a:pt x="7976" y="20572"/>
                    <a:pt x="7904" y="20410"/>
                    <a:pt x="7876" y="20330"/>
                  </a:cubicBezTo>
                  <a:cubicBezTo>
                    <a:pt x="7843" y="20236"/>
                    <a:pt x="7850" y="20032"/>
                    <a:pt x="7808" y="19940"/>
                  </a:cubicBezTo>
                  <a:cubicBezTo>
                    <a:pt x="7770" y="19855"/>
                    <a:pt x="7611" y="19726"/>
                    <a:pt x="7574" y="19641"/>
                  </a:cubicBezTo>
                  <a:cubicBezTo>
                    <a:pt x="7522" y="19514"/>
                    <a:pt x="7529" y="19235"/>
                    <a:pt x="7508" y="19100"/>
                  </a:cubicBezTo>
                  <a:cubicBezTo>
                    <a:pt x="7489" y="18979"/>
                    <a:pt x="7360" y="18744"/>
                    <a:pt x="7374" y="18621"/>
                  </a:cubicBezTo>
                  <a:cubicBezTo>
                    <a:pt x="7395" y="18447"/>
                    <a:pt x="7618" y="18165"/>
                    <a:pt x="7615" y="17991"/>
                  </a:cubicBezTo>
                  <a:cubicBezTo>
                    <a:pt x="7614" y="17907"/>
                    <a:pt x="7611" y="17748"/>
                    <a:pt x="7540" y="17692"/>
                  </a:cubicBezTo>
                  <a:cubicBezTo>
                    <a:pt x="7488" y="17649"/>
                    <a:pt x="7324" y="17647"/>
                    <a:pt x="7274" y="17602"/>
                  </a:cubicBezTo>
                  <a:cubicBezTo>
                    <a:pt x="7206" y="17539"/>
                    <a:pt x="7181" y="17351"/>
                    <a:pt x="7140" y="17271"/>
                  </a:cubicBezTo>
                  <a:cubicBezTo>
                    <a:pt x="7124" y="17238"/>
                    <a:pt x="7051" y="17187"/>
                    <a:pt x="7039" y="17152"/>
                  </a:cubicBezTo>
                  <a:cubicBezTo>
                    <a:pt x="7021" y="17093"/>
                    <a:pt x="7081" y="16972"/>
                    <a:pt x="7074" y="16912"/>
                  </a:cubicBezTo>
                  <a:cubicBezTo>
                    <a:pt x="7061" y="16825"/>
                    <a:pt x="6945" y="16670"/>
                    <a:pt x="6940" y="16582"/>
                  </a:cubicBezTo>
                  <a:cubicBezTo>
                    <a:pt x="6937" y="16551"/>
                    <a:pt x="6973" y="16462"/>
                    <a:pt x="6973" y="16462"/>
                  </a:cubicBezTo>
                  <a:lnTo>
                    <a:pt x="6873" y="16132"/>
                  </a:lnTo>
                  <a:lnTo>
                    <a:pt x="6739" y="15292"/>
                  </a:lnTo>
                  <a:lnTo>
                    <a:pt x="6438" y="14902"/>
                  </a:lnTo>
                  <a:lnTo>
                    <a:pt x="6105" y="14603"/>
                  </a:lnTo>
                  <a:lnTo>
                    <a:pt x="5771" y="14394"/>
                  </a:lnTo>
                  <a:cubicBezTo>
                    <a:pt x="5771" y="14394"/>
                    <a:pt x="5516" y="14359"/>
                    <a:pt x="5435" y="14333"/>
                  </a:cubicBezTo>
                  <a:cubicBezTo>
                    <a:pt x="5337" y="14301"/>
                    <a:pt x="5154" y="14207"/>
                    <a:pt x="5068" y="14153"/>
                  </a:cubicBezTo>
                  <a:cubicBezTo>
                    <a:pt x="4884" y="14037"/>
                    <a:pt x="4545" y="13767"/>
                    <a:pt x="4400" y="13613"/>
                  </a:cubicBezTo>
                  <a:cubicBezTo>
                    <a:pt x="4259" y="13464"/>
                    <a:pt x="4085" y="13094"/>
                    <a:pt x="3932" y="12953"/>
                  </a:cubicBezTo>
                  <a:cubicBezTo>
                    <a:pt x="3827" y="12857"/>
                    <a:pt x="3566" y="12712"/>
                    <a:pt x="3432" y="12654"/>
                  </a:cubicBezTo>
                  <a:cubicBezTo>
                    <a:pt x="3319" y="12606"/>
                    <a:pt x="3075" y="12551"/>
                    <a:pt x="2962" y="12503"/>
                  </a:cubicBezTo>
                  <a:cubicBezTo>
                    <a:pt x="2874" y="12466"/>
                    <a:pt x="2698" y="12385"/>
                    <a:pt x="2629" y="12324"/>
                  </a:cubicBezTo>
                  <a:cubicBezTo>
                    <a:pt x="2550" y="12256"/>
                    <a:pt x="2486" y="12049"/>
                    <a:pt x="2394" y="11994"/>
                  </a:cubicBezTo>
                  <a:cubicBezTo>
                    <a:pt x="2266" y="11919"/>
                    <a:pt x="1939" y="11940"/>
                    <a:pt x="1794" y="11904"/>
                  </a:cubicBezTo>
                  <a:cubicBezTo>
                    <a:pt x="1695" y="11880"/>
                    <a:pt x="1509" y="11806"/>
                    <a:pt x="1426" y="11754"/>
                  </a:cubicBezTo>
                  <a:cubicBezTo>
                    <a:pt x="1328" y="11694"/>
                    <a:pt x="1182" y="11522"/>
                    <a:pt x="1091" y="11455"/>
                  </a:cubicBezTo>
                  <a:cubicBezTo>
                    <a:pt x="957" y="11354"/>
                    <a:pt x="568" y="11245"/>
                    <a:pt x="522" y="11095"/>
                  </a:cubicBezTo>
                  <a:cubicBezTo>
                    <a:pt x="496" y="11007"/>
                    <a:pt x="666" y="10853"/>
                    <a:pt x="690" y="10765"/>
                  </a:cubicBezTo>
                  <a:cubicBezTo>
                    <a:pt x="727" y="10634"/>
                    <a:pt x="739" y="10360"/>
                    <a:pt x="723" y="10225"/>
                  </a:cubicBezTo>
                  <a:cubicBezTo>
                    <a:pt x="702" y="10055"/>
                    <a:pt x="508" y="9735"/>
                    <a:pt x="522" y="9565"/>
                  </a:cubicBezTo>
                  <a:cubicBezTo>
                    <a:pt x="531" y="9475"/>
                    <a:pt x="674" y="9324"/>
                    <a:pt x="690" y="9235"/>
                  </a:cubicBezTo>
                  <a:cubicBezTo>
                    <a:pt x="718" y="9086"/>
                    <a:pt x="599" y="8785"/>
                    <a:pt x="622" y="8636"/>
                  </a:cubicBezTo>
                  <a:cubicBezTo>
                    <a:pt x="658" y="8419"/>
                    <a:pt x="1006" y="8044"/>
                    <a:pt x="990" y="7826"/>
                  </a:cubicBezTo>
                  <a:cubicBezTo>
                    <a:pt x="977" y="7645"/>
                    <a:pt x="758" y="7295"/>
                    <a:pt x="589" y="7196"/>
                  </a:cubicBezTo>
                  <a:cubicBezTo>
                    <a:pt x="519" y="7155"/>
                    <a:pt x="328" y="7206"/>
                    <a:pt x="255" y="7167"/>
                  </a:cubicBezTo>
                  <a:cubicBezTo>
                    <a:pt x="163" y="7115"/>
                    <a:pt x="52" y="6931"/>
                    <a:pt x="21" y="6837"/>
                  </a:cubicBezTo>
                  <a:cubicBezTo>
                    <a:pt x="-3" y="6757"/>
                    <a:pt x="-11" y="6584"/>
                    <a:pt x="21" y="6506"/>
                  </a:cubicBezTo>
                  <a:cubicBezTo>
                    <a:pt x="56" y="6422"/>
                    <a:pt x="230" y="6311"/>
                    <a:pt x="289" y="6237"/>
                  </a:cubicBezTo>
                  <a:cubicBezTo>
                    <a:pt x="350" y="6160"/>
                    <a:pt x="454" y="5996"/>
                    <a:pt x="489" y="5907"/>
                  </a:cubicBezTo>
                  <a:cubicBezTo>
                    <a:pt x="519" y="5835"/>
                    <a:pt x="510" y="5672"/>
                    <a:pt x="556" y="5608"/>
                  </a:cubicBezTo>
                  <a:cubicBezTo>
                    <a:pt x="674" y="5444"/>
                    <a:pt x="1073" y="5257"/>
                    <a:pt x="1259" y="5158"/>
                  </a:cubicBezTo>
                  <a:cubicBezTo>
                    <a:pt x="1418" y="5071"/>
                    <a:pt x="1927" y="4858"/>
                    <a:pt x="1927" y="4858"/>
                  </a:cubicBezTo>
                  <a:lnTo>
                    <a:pt x="2127" y="4587"/>
                  </a:lnTo>
                  <a:lnTo>
                    <a:pt x="2194" y="4228"/>
                  </a:lnTo>
                  <a:lnTo>
                    <a:pt x="2060" y="1739"/>
                  </a:lnTo>
                  <a:lnTo>
                    <a:pt x="2361" y="1709"/>
                  </a:lnTo>
                  <a:lnTo>
                    <a:pt x="2528" y="1379"/>
                  </a:lnTo>
                  <a:lnTo>
                    <a:pt x="2562" y="1349"/>
                  </a:lnTo>
                  <a:cubicBezTo>
                    <a:pt x="2562" y="1349"/>
                    <a:pt x="2768" y="1386"/>
                    <a:pt x="3029" y="1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7" name="AutoShape 37"/>
            <p:cNvSpPr>
              <a:spLocks/>
            </p:cNvSpPr>
            <p:nvPr/>
          </p:nvSpPr>
          <p:spPr bwMode="auto">
            <a:xfrm>
              <a:off x="6906686" y="1216122"/>
              <a:ext cx="1190534" cy="1325668"/>
            </a:xfrm>
            <a:custGeom>
              <a:avLst/>
              <a:gdLst>
                <a:gd name="T0" fmla="*/ 595239 w 21575"/>
                <a:gd name="T1" fmla="*/ 662834 h 21600"/>
                <a:gd name="T2" fmla="*/ 595239 w 21575"/>
                <a:gd name="T3" fmla="*/ 662834 h 21600"/>
                <a:gd name="T4" fmla="*/ 595239 w 21575"/>
                <a:gd name="T5" fmla="*/ 662834 h 21600"/>
                <a:gd name="T6" fmla="*/ 595239 w 21575"/>
                <a:gd name="T7" fmla="*/ 6628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600">
                  <a:moveTo>
                    <a:pt x="7167" y="17082"/>
                  </a:moveTo>
                  <a:cubicBezTo>
                    <a:pt x="7169" y="17082"/>
                    <a:pt x="7187" y="17100"/>
                    <a:pt x="7198" y="17111"/>
                  </a:cubicBezTo>
                  <a:cubicBezTo>
                    <a:pt x="7223" y="17135"/>
                    <a:pt x="7248" y="17159"/>
                    <a:pt x="7262" y="17187"/>
                  </a:cubicBezTo>
                  <a:cubicBezTo>
                    <a:pt x="7278" y="17220"/>
                    <a:pt x="7293" y="17269"/>
                    <a:pt x="7309" y="17322"/>
                  </a:cubicBezTo>
                  <a:cubicBezTo>
                    <a:pt x="7324" y="17377"/>
                    <a:pt x="7350" y="17467"/>
                    <a:pt x="7375" y="17490"/>
                  </a:cubicBezTo>
                  <a:cubicBezTo>
                    <a:pt x="7384" y="17495"/>
                    <a:pt x="7432" y="17505"/>
                    <a:pt x="7461" y="17511"/>
                  </a:cubicBezTo>
                  <a:cubicBezTo>
                    <a:pt x="7525" y="17525"/>
                    <a:pt x="7591" y="17539"/>
                    <a:pt x="7635" y="17576"/>
                  </a:cubicBezTo>
                  <a:cubicBezTo>
                    <a:pt x="7728" y="17649"/>
                    <a:pt x="7738" y="17800"/>
                    <a:pt x="7741" y="17935"/>
                  </a:cubicBezTo>
                  <a:cubicBezTo>
                    <a:pt x="7743" y="18049"/>
                    <a:pt x="7675" y="18183"/>
                    <a:pt x="7608" y="18313"/>
                  </a:cubicBezTo>
                  <a:cubicBezTo>
                    <a:pt x="7559" y="18408"/>
                    <a:pt x="7509" y="18507"/>
                    <a:pt x="7501" y="18572"/>
                  </a:cubicBezTo>
                  <a:cubicBezTo>
                    <a:pt x="7495" y="18625"/>
                    <a:pt x="7537" y="18736"/>
                    <a:pt x="7571" y="18825"/>
                  </a:cubicBezTo>
                  <a:cubicBezTo>
                    <a:pt x="7599" y="18899"/>
                    <a:pt x="7625" y="18969"/>
                    <a:pt x="7634" y="19026"/>
                  </a:cubicBezTo>
                  <a:cubicBezTo>
                    <a:pt x="7641" y="19074"/>
                    <a:pt x="7645" y="19140"/>
                    <a:pt x="7650" y="19212"/>
                  </a:cubicBezTo>
                  <a:cubicBezTo>
                    <a:pt x="7657" y="19328"/>
                    <a:pt x="7665" y="19474"/>
                    <a:pt x="7694" y="19544"/>
                  </a:cubicBezTo>
                  <a:cubicBezTo>
                    <a:pt x="7706" y="19572"/>
                    <a:pt x="7753" y="19623"/>
                    <a:pt x="7794" y="19668"/>
                  </a:cubicBezTo>
                  <a:cubicBezTo>
                    <a:pt x="7849" y="19727"/>
                    <a:pt x="7900" y="19784"/>
                    <a:pt x="7925" y="19838"/>
                  </a:cubicBezTo>
                  <a:cubicBezTo>
                    <a:pt x="7952" y="19899"/>
                    <a:pt x="7961" y="19987"/>
                    <a:pt x="7970" y="20073"/>
                  </a:cubicBezTo>
                  <a:cubicBezTo>
                    <a:pt x="7976" y="20134"/>
                    <a:pt x="7983" y="20197"/>
                    <a:pt x="7995" y="20231"/>
                  </a:cubicBezTo>
                  <a:cubicBezTo>
                    <a:pt x="8027" y="20325"/>
                    <a:pt x="8094" y="20456"/>
                    <a:pt x="8134" y="20492"/>
                  </a:cubicBezTo>
                  <a:cubicBezTo>
                    <a:pt x="8156" y="20510"/>
                    <a:pt x="8228" y="20552"/>
                    <a:pt x="8461" y="20621"/>
                  </a:cubicBezTo>
                  <a:cubicBezTo>
                    <a:pt x="8698" y="20689"/>
                    <a:pt x="9464" y="20795"/>
                    <a:pt x="9471" y="20796"/>
                  </a:cubicBezTo>
                  <a:lnTo>
                    <a:pt x="9528" y="20804"/>
                  </a:lnTo>
                  <a:lnTo>
                    <a:pt x="9787" y="21416"/>
                  </a:lnTo>
                  <a:lnTo>
                    <a:pt x="15973" y="21092"/>
                  </a:lnTo>
                  <a:lnTo>
                    <a:pt x="20766" y="20705"/>
                  </a:lnTo>
                  <a:lnTo>
                    <a:pt x="20680" y="20134"/>
                  </a:lnTo>
                  <a:lnTo>
                    <a:pt x="20684" y="20118"/>
                  </a:lnTo>
                  <a:cubicBezTo>
                    <a:pt x="20706" y="20035"/>
                    <a:pt x="20743" y="19885"/>
                    <a:pt x="20747" y="19835"/>
                  </a:cubicBezTo>
                  <a:cubicBezTo>
                    <a:pt x="20756" y="19755"/>
                    <a:pt x="20761" y="19600"/>
                    <a:pt x="20748" y="19530"/>
                  </a:cubicBezTo>
                  <a:cubicBezTo>
                    <a:pt x="20737" y="19456"/>
                    <a:pt x="20690" y="19315"/>
                    <a:pt x="20657" y="19257"/>
                  </a:cubicBezTo>
                  <a:cubicBezTo>
                    <a:pt x="20642" y="19228"/>
                    <a:pt x="20601" y="19183"/>
                    <a:pt x="20565" y="19143"/>
                  </a:cubicBezTo>
                  <a:cubicBezTo>
                    <a:pt x="20505" y="19078"/>
                    <a:pt x="20443" y="19010"/>
                    <a:pt x="20421" y="18945"/>
                  </a:cubicBezTo>
                  <a:cubicBezTo>
                    <a:pt x="20403" y="18894"/>
                    <a:pt x="20410" y="18831"/>
                    <a:pt x="20418" y="18765"/>
                  </a:cubicBezTo>
                  <a:cubicBezTo>
                    <a:pt x="20422" y="18729"/>
                    <a:pt x="20429" y="18669"/>
                    <a:pt x="20422" y="18651"/>
                  </a:cubicBezTo>
                  <a:cubicBezTo>
                    <a:pt x="20412" y="18624"/>
                    <a:pt x="20350" y="18572"/>
                    <a:pt x="20304" y="18534"/>
                  </a:cubicBezTo>
                  <a:cubicBezTo>
                    <a:pt x="20223" y="18465"/>
                    <a:pt x="20139" y="18394"/>
                    <a:pt x="20120" y="18313"/>
                  </a:cubicBezTo>
                  <a:cubicBezTo>
                    <a:pt x="20106" y="18243"/>
                    <a:pt x="20142" y="18169"/>
                    <a:pt x="20177" y="18097"/>
                  </a:cubicBezTo>
                  <a:cubicBezTo>
                    <a:pt x="20192" y="18066"/>
                    <a:pt x="20218" y="18014"/>
                    <a:pt x="20218" y="17997"/>
                  </a:cubicBezTo>
                  <a:cubicBezTo>
                    <a:pt x="20218" y="17919"/>
                    <a:pt x="20157" y="17781"/>
                    <a:pt x="20104" y="17660"/>
                  </a:cubicBezTo>
                  <a:cubicBezTo>
                    <a:pt x="20049" y="17535"/>
                    <a:pt x="19997" y="17417"/>
                    <a:pt x="19986" y="17322"/>
                  </a:cubicBezTo>
                  <a:cubicBezTo>
                    <a:pt x="19969" y="17160"/>
                    <a:pt x="20018" y="16855"/>
                    <a:pt x="20054" y="16700"/>
                  </a:cubicBezTo>
                  <a:cubicBezTo>
                    <a:pt x="20072" y="16620"/>
                    <a:pt x="20116" y="16518"/>
                    <a:pt x="20161" y="16409"/>
                  </a:cubicBezTo>
                  <a:cubicBezTo>
                    <a:pt x="20214" y="16283"/>
                    <a:pt x="20274" y="16140"/>
                    <a:pt x="20284" y="16055"/>
                  </a:cubicBezTo>
                  <a:cubicBezTo>
                    <a:pt x="20288" y="16025"/>
                    <a:pt x="20277" y="15963"/>
                    <a:pt x="20268" y="15913"/>
                  </a:cubicBezTo>
                  <a:cubicBezTo>
                    <a:pt x="20258" y="15856"/>
                    <a:pt x="20249" y="15802"/>
                    <a:pt x="20250" y="15763"/>
                  </a:cubicBezTo>
                  <a:cubicBezTo>
                    <a:pt x="20255" y="15676"/>
                    <a:pt x="20288" y="15500"/>
                    <a:pt x="20323" y="15410"/>
                  </a:cubicBezTo>
                  <a:cubicBezTo>
                    <a:pt x="20343" y="15360"/>
                    <a:pt x="20383" y="15304"/>
                    <a:pt x="20425" y="15244"/>
                  </a:cubicBezTo>
                  <a:cubicBezTo>
                    <a:pt x="20462" y="15191"/>
                    <a:pt x="20509" y="15125"/>
                    <a:pt x="20519" y="15089"/>
                  </a:cubicBezTo>
                  <a:cubicBezTo>
                    <a:pt x="20534" y="15036"/>
                    <a:pt x="20529" y="14902"/>
                    <a:pt x="20516" y="14794"/>
                  </a:cubicBezTo>
                  <a:cubicBezTo>
                    <a:pt x="20507" y="14719"/>
                    <a:pt x="20471" y="14599"/>
                    <a:pt x="20436" y="14483"/>
                  </a:cubicBezTo>
                  <a:cubicBezTo>
                    <a:pt x="20398" y="14353"/>
                    <a:pt x="20362" y="14231"/>
                    <a:pt x="20351" y="14140"/>
                  </a:cubicBezTo>
                  <a:cubicBezTo>
                    <a:pt x="20341" y="14060"/>
                    <a:pt x="20341" y="13903"/>
                    <a:pt x="20351" y="13822"/>
                  </a:cubicBezTo>
                  <a:cubicBezTo>
                    <a:pt x="20372" y="13658"/>
                    <a:pt x="20462" y="13336"/>
                    <a:pt x="20521" y="13179"/>
                  </a:cubicBezTo>
                  <a:cubicBezTo>
                    <a:pt x="20567" y="13059"/>
                    <a:pt x="20635" y="12901"/>
                    <a:pt x="20703" y="12825"/>
                  </a:cubicBezTo>
                  <a:cubicBezTo>
                    <a:pt x="20742" y="12780"/>
                    <a:pt x="20809" y="12741"/>
                    <a:pt x="20879" y="12700"/>
                  </a:cubicBezTo>
                  <a:cubicBezTo>
                    <a:pt x="20934" y="12667"/>
                    <a:pt x="21009" y="12623"/>
                    <a:pt x="21027" y="12597"/>
                  </a:cubicBezTo>
                  <a:cubicBezTo>
                    <a:pt x="21037" y="12581"/>
                    <a:pt x="21049" y="12524"/>
                    <a:pt x="21046" y="12502"/>
                  </a:cubicBezTo>
                  <a:cubicBezTo>
                    <a:pt x="21040" y="12436"/>
                    <a:pt x="20979" y="12325"/>
                    <a:pt x="20924" y="12227"/>
                  </a:cubicBezTo>
                  <a:cubicBezTo>
                    <a:pt x="20854" y="12099"/>
                    <a:pt x="20786" y="11977"/>
                    <a:pt x="20780" y="11874"/>
                  </a:cubicBezTo>
                  <a:cubicBezTo>
                    <a:pt x="20777" y="11805"/>
                    <a:pt x="20810" y="11721"/>
                    <a:pt x="20843" y="11639"/>
                  </a:cubicBezTo>
                  <a:cubicBezTo>
                    <a:pt x="20859" y="11596"/>
                    <a:pt x="20876" y="11556"/>
                    <a:pt x="20882" y="11526"/>
                  </a:cubicBezTo>
                  <a:cubicBezTo>
                    <a:pt x="20894" y="11464"/>
                    <a:pt x="20901" y="11371"/>
                    <a:pt x="20908" y="11272"/>
                  </a:cubicBezTo>
                  <a:cubicBezTo>
                    <a:pt x="20917" y="11145"/>
                    <a:pt x="20927" y="11014"/>
                    <a:pt x="20950" y="10926"/>
                  </a:cubicBezTo>
                  <a:cubicBezTo>
                    <a:pt x="21009" y="10691"/>
                    <a:pt x="21305" y="10048"/>
                    <a:pt x="21318" y="10021"/>
                  </a:cubicBezTo>
                  <a:cubicBezTo>
                    <a:pt x="21352" y="9919"/>
                    <a:pt x="21381" y="9797"/>
                    <a:pt x="21377" y="9767"/>
                  </a:cubicBezTo>
                  <a:cubicBezTo>
                    <a:pt x="21372" y="9724"/>
                    <a:pt x="21294" y="9581"/>
                    <a:pt x="21224" y="9474"/>
                  </a:cubicBezTo>
                  <a:cubicBezTo>
                    <a:pt x="21146" y="9353"/>
                    <a:pt x="21038" y="9232"/>
                    <a:pt x="20997" y="9219"/>
                  </a:cubicBezTo>
                  <a:cubicBezTo>
                    <a:pt x="20972" y="9223"/>
                    <a:pt x="20885" y="9299"/>
                    <a:pt x="20844" y="9335"/>
                  </a:cubicBezTo>
                  <a:cubicBezTo>
                    <a:pt x="20792" y="9381"/>
                    <a:pt x="20743" y="9424"/>
                    <a:pt x="20695" y="9448"/>
                  </a:cubicBezTo>
                  <a:cubicBezTo>
                    <a:pt x="20653" y="9468"/>
                    <a:pt x="20597" y="9484"/>
                    <a:pt x="20538" y="9501"/>
                  </a:cubicBezTo>
                  <a:cubicBezTo>
                    <a:pt x="20485" y="9516"/>
                    <a:pt x="20404" y="9538"/>
                    <a:pt x="20380" y="9556"/>
                  </a:cubicBezTo>
                  <a:cubicBezTo>
                    <a:pt x="20333" y="9593"/>
                    <a:pt x="20250" y="9726"/>
                    <a:pt x="20209" y="9820"/>
                  </a:cubicBezTo>
                  <a:cubicBezTo>
                    <a:pt x="20198" y="9843"/>
                    <a:pt x="20190" y="9897"/>
                    <a:pt x="20183" y="9944"/>
                  </a:cubicBezTo>
                  <a:cubicBezTo>
                    <a:pt x="20173" y="10009"/>
                    <a:pt x="20163" y="10071"/>
                    <a:pt x="20142" y="10117"/>
                  </a:cubicBezTo>
                  <a:cubicBezTo>
                    <a:pt x="20097" y="10220"/>
                    <a:pt x="19969" y="10395"/>
                    <a:pt x="19893" y="10471"/>
                  </a:cubicBezTo>
                  <a:cubicBezTo>
                    <a:pt x="19851" y="10513"/>
                    <a:pt x="19785" y="10555"/>
                    <a:pt x="19715" y="10600"/>
                  </a:cubicBezTo>
                  <a:cubicBezTo>
                    <a:pt x="19658" y="10637"/>
                    <a:pt x="19592" y="10679"/>
                    <a:pt x="19564" y="10708"/>
                  </a:cubicBezTo>
                  <a:cubicBezTo>
                    <a:pt x="19551" y="10722"/>
                    <a:pt x="19531" y="10774"/>
                    <a:pt x="19518" y="10808"/>
                  </a:cubicBezTo>
                  <a:cubicBezTo>
                    <a:pt x="19485" y="10895"/>
                    <a:pt x="19451" y="10985"/>
                    <a:pt x="19370" y="11025"/>
                  </a:cubicBezTo>
                  <a:cubicBezTo>
                    <a:pt x="19330" y="11045"/>
                    <a:pt x="19274" y="11055"/>
                    <a:pt x="19204" y="11055"/>
                  </a:cubicBezTo>
                  <a:cubicBezTo>
                    <a:pt x="19113" y="11055"/>
                    <a:pt x="18992" y="11036"/>
                    <a:pt x="18926" y="10983"/>
                  </a:cubicBezTo>
                  <a:cubicBezTo>
                    <a:pt x="18843" y="10916"/>
                    <a:pt x="18829" y="10727"/>
                    <a:pt x="18828" y="10621"/>
                  </a:cubicBezTo>
                  <a:lnTo>
                    <a:pt x="18930" y="10213"/>
                  </a:lnTo>
                  <a:lnTo>
                    <a:pt x="19198" y="9577"/>
                  </a:lnTo>
                  <a:cubicBezTo>
                    <a:pt x="19270" y="9472"/>
                    <a:pt x="19376" y="9312"/>
                    <a:pt x="19395" y="9255"/>
                  </a:cubicBezTo>
                  <a:cubicBezTo>
                    <a:pt x="19400" y="9240"/>
                    <a:pt x="19399" y="9194"/>
                    <a:pt x="19398" y="9160"/>
                  </a:cubicBezTo>
                  <a:cubicBezTo>
                    <a:pt x="19395" y="9076"/>
                    <a:pt x="19392" y="8989"/>
                    <a:pt x="19443" y="8930"/>
                  </a:cubicBezTo>
                  <a:cubicBezTo>
                    <a:pt x="19501" y="8862"/>
                    <a:pt x="19613" y="8839"/>
                    <a:pt x="19721" y="8817"/>
                  </a:cubicBezTo>
                  <a:cubicBezTo>
                    <a:pt x="19766" y="8807"/>
                    <a:pt x="19817" y="8797"/>
                    <a:pt x="19839" y="8786"/>
                  </a:cubicBezTo>
                  <a:lnTo>
                    <a:pt x="19863" y="8775"/>
                  </a:lnTo>
                  <a:cubicBezTo>
                    <a:pt x="19922" y="8748"/>
                    <a:pt x="20101" y="8665"/>
                    <a:pt x="20129" y="8616"/>
                  </a:cubicBezTo>
                  <a:cubicBezTo>
                    <a:pt x="20134" y="8600"/>
                    <a:pt x="20130" y="8525"/>
                    <a:pt x="20119" y="8462"/>
                  </a:cubicBezTo>
                  <a:lnTo>
                    <a:pt x="20114" y="8433"/>
                  </a:lnTo>
                  <a:lnTo>
                    <a:pt x="20130" y="8407"/>
                  </a:lnTo>
                  <a:cubicBezTo>
                    <a:pt x="20175" y="8332"/>
                    <a:pt x="20214" y="8243"/>
                    <a:pt x="20223" y="8199"/>
                  </a:cubicBezTo>
                  <a:cubicBezTo>
                    <a:pt x="20199" y="8192"/>
                    <a:pt x="20164" y="8183"/>
                    <a:pt x="20133" y="8178"/>
                  </a:cubicBezTo>
                  <a:lnTo>
                    <a:pt x="20086" y="8180"/>
                  </a:lnTo>
                  <a:lnTo>
                    <a:pt x="20060" y="8163"/>
                  </a:lnTo>
                  <a:cubicBezTo>
                    <a:pt x="19990" y="8118"/>
                    <a:pt x="19755" y="7964"/>
                    <a:pt x="19698" y="7864"/>
                  </a:cubicBezTo>
                  <a:cubicBezTo>
                    <a:pt x="19645" y="7767"/>
                    <a:pt x="19649" y="7582"/>
                    <a:pt x="19655" y="7519"/>
                  </a:cubicBezTo>
                  <a:cubicBezTo>
                    <a:pt x="19663" y="7439"/>
                    <a:pt x="19714" y="7344"/>
                    <a:pt x="19768" y="7244"/>
                  </a:cubicBezTo>
                  <a:cubicBezTo>
                    <a:pt x="19812" y="7162"/>
                    <a:pt x="19904" y="6991"/>
                    <a:pt x="19874" y="6954"/>
                  </a:cubicBezTo>
                  <a:cubicBezTo>
                    <a:pt x="19827" y="6964"/>
                    <a:pt x="19754" y="6983"/>
                    <a:pt x="19696" y="6998"/>
                  </a:cubicBezTo>
                  <a:cubicBezTo>
                    <a:pt x="19661" y="7007"/>
                    <a:pt x="19630" y="7015"/>
                    <a:pt x="19608" y="7018"/>
                  </a:cubicBezTo>
                  <a:cubicBezTo>
                    <a:pt x="19588" y="7022"/>
                    <a:pt x="19546" y="7039"/>
                    <a:pt x="19513" y="7053"/>
                  </a:cubicBezTo>
                  <a:cubicBezTo>
                    <a:pt x="19411" y="7095"/>
                    <a:pt x="19298" y="7135"/>
                    <a:pt x="19215" y="7100"/>
                  </a:cubicBezTo>
                  <a:cubicBezTo>
                    <a:pt x="19085" y="7046"/>
                    <a:pt x="19028" y="6830"/>
                    <a:pt x="19027" y="6753"/>
                  </a:cubicBezTo>
                  <a:cubicBezTo>
                    <a:pt x="19026" y="6685"/>
                    <a:pt x="19069" y="6608"/>
                    <a:pt x="19111" y="6534"/>
                  </a:cubicBezTo>
                  <a:cubicBezTo>
                    <a:pt x="19132" y="6498"/>
                    <a:pt x="19156" y="6456"/>
                    <a:pt x="19161" y="6434"/>
                  </a:cubicBezTo>
                  <a:cubicBezTo>
                    <a:pt x="19205" y="6268"/>
                    <a:pt x="19253" y="5976"/>
                    <a:pt x="19227" y="5847"/>
                  </a:cubicBezTo>
                  <a:cubicBezTo>
                    <a:pt x="19222" y="5829"/>
                    <a:pt x="19186" y="5782"/>
                    <a:pt x="19164" y="5754"/>
                  </a:cubicBezTo>
                  <a:cubicBezTo>
                    <a:pt x="19106" y="5678"/>
                    <a:pt x="19046" y="5600"/>
                    <a:pt x="19061" y="5518"/>
                  </a:cubicBezTo>
                  <a:cubicBezTo>
                    <a:pt x="19069" y="5469"/>
                    <a:pt x="19111" y="5441"/>
                    <a:pt x="19145" y="5421"/>
                  </a:cubicBezTo>
                  <a:cubicBezTo>
                    <a:pt x="19120" y="5389"/>
                    <a:pt x="19047" y="5328"/>
                    <a:pt x="18845" y="5223"/>
                  </a:cubicBezTo>
                  <a:cubicBezTo>
                    <a:pt x="18737" y="5169"/>
                    <a:pt x="18481" y="5109"/>
                    <a:pt x="18344" y="5084"/>
                  </a:cubicBezTo>
                  <a:cubicBezTo>
                    <a:pt x="18334" y="5082"/>
                    <a:pt x="18321" y="5082"/>
                    <a:pt x="18308" y="5082"/>
                  </a:cubicBezTo>
                  <a:lnTo>
                    <a:pt x="18247" y="5084"/>
                  </a:lnTo>
                  <a:cubicBezTo>
                    <a:pt x="18148" y="5086"/>
                    <a:pt x="18036" y="5095"/>
                    <a:pt x="17962" y="5032"/>
                  </a:cubicBezTo>
                  <a:cubicBezTo>
                    <a:pt x="17871" y="4949"/>
                    <a:pt x="17881" y="4805"/>
                    <a:pt x="17892" y="4666"/>
                  </a:cubicBezTo>
                  <a:cubicBezTo>
                    <a:pt x="17898" y="4589"/>
                    <a:pt x="17906" y="4482"/>
                    <a:pt x="17883" y="4450"/>
                  </a:cubicBezTo>
                  <a:cubicBezTo>
                    <a:pt x="17853" y="4409"/>
                    <a:pt x="17708" y="4340"/>
                    <a:pt x="17603" y="4308"/>
                  </a:cubicBezTo>
                  <a:cubicBezTo>
                    <a:pt x="17497" y="4275"/>
                    <a:pt x="17302" y="4266"/>
                    <a:pt x="17129" y="4258"/>
                  </a:cubicBezTo>
                  <a:cubicBezTo>
                    <a:pt x="16972" y="4250"/>
                    <a:pt x="16825" y="4243"/>
                    <a:pt x="16719" y="4221"/>
                  </a:cubicBezTo>
                  <a:cubicBezTo>
                    <a:pt x="16670" y="4211"/>
                    <a:pt x="16613" y="4188"/>
                    <a:pt x="16553" y="4163"/>
                  </a:cubicBezTo>
                  <a:cubicBezTo>
                    <a:pt x="16493" y="4138"/>
                    <a:pt x="16411" y="4105"/>
                    <a:pt x="16374" y="4104"/>
                  </a:cubicBezTo>
                  <a:cubicBezTo>
                    <a:pt x="16346" y="4104"/>
                    <a:pt x="16282" y="4127"/>
                    <a:pt x="16236" y="4144"/>
                  </a:cubicBezTo>
                  <a:cubicBezTo>
                    <a:pt x="16170" y="4167"/>
                    <a:pt x="16107" y="4190"/>
                    <a:pt x="16051" y="4193"/>
                  </a:cubicBezTo>
                  <a:cubicBezTo>
                    <a:pt x="15897" y="4207"/>
                    <a:pt x="15458" y="4127"/>
                    <a:pt x="15352" y="4107"/>
                  </a:cubicBezTo>
                  <a:lnTo>
                    <a:pt x="15208" y="4139"/>
                  </a:lnTo>
                  <a:lnTo>
                    <a:pt x="13985" y="3650"/>
                  </a:lnTo>
                  <a:lnTo>
                    <a:pt x="10319" y="3024"/>
                  </a:lnTo>
                  <a:lnTo>
                    <a:pt x="10297" y="2986"/>
                  </a:lnTo>
                  <a:cubicBezTo>
                    <a:pt x="10223" y="2859"/>
                    <a:pt x="10009" y="2509"/>
                    <a:pt x="9911" y="2408"/>
                  </a:cubicBezTo>
                  <a:cubicBezTo>
                    <a:pt x="9851" y="2346"/>
                    <a:pt x="9695" y="2230"/>
                    <a:pt x="9610" y="2192"/>
                  </a:cubicBezTo>
                  <a:cubicBezTo>
                    <a:pt x="9578" y="2176"/>
                    <a:pt x="9519" y="2160"/>
                    <a:pt x="9461" y="2145"/>
                  </a:cubicBezTo>
                  <a:cubicBezTo>
                    <a:pt x="9379" y="2123"/>
                    <a:pt x="9294" y="2099"/>
                    <a:pt x="9238" y="2067"/>
                  </a:cubicBezTo>
                  <a:cubicBezTo>
                    <a:pt x="9203" y="2047"/>
                    <a:pt x="9173" y="2015"/>
                    <a:pt x="9141" y="1981"/>
                  </a:cubicBezTo>
                  <a:cubicBezTo>
                    <a:pt x="9124" y="1962"/>
                    <a:pt x="9094" y="1930"/>
                    <a:pt x="9082" y="1924"/>
                  </a:cubicBezTo>
                  <a:cubicBezTo>
                    <a:pt x="9027" y="1900"/>
                    <a:pt x="8894" y="1897"/>
                    <a:pt x="8788" y="1894"/>
                  </a:cubicBezTo>
                  <a:cubicBezTo>
                    <a:pt x="8680" y="1892"/>
                    <a:pt x="8577" y="1890"/>
                    <a:pt x="8502" y="1870"/>
                  </a:cubicBezTo>
                  <a:cubicBezTo>
                    <a:pt x="8445" y="1855"/>
                    <a:pt x="8379" y="1821"/>
                    <a:pt x="8310" y="1786"/>
                  </a:cubicBezTo>
                  <a:cubicBezTo>
                    <a:pt x="8259" y="1760"/>
                    <a:pt x="8201" y="1730"/>
                    <a:pt x="8168" y="1720"/>
                  </a:cubicBezTo>
                  <a:cubicBezTo>
                    <a:pt x="8073" y="1692"/>
                    <a:pt x="7946" y="1662"/>
                    <a:pt x="7872" y="1662"/>
                  </a:cubicBezTo>
                  <a:cubicBezTo>
                    <a:pt x="7810" y="1670"/>
                    <a:pt x="7666" y="1754"/>
                    <a:pt x="7563" y="1825"/>
                  </a:cubicBezTo>
                  <a:lnTo>
                    <a:pt x="7526" y="1841"/>
                  </a:lnTo>
                  <a:cubicBezTo>
                    <a:pt x="7520" y="1842"/>
                    <a:pt x="7372" y="1875"/>
                    <a:pt x="7253" y="1875"/>
                  </a:cubicBezTo>
                  <a:cubicBezTo>
                    <a:pt x="7216" y="1875"/>
                    <a:pt x="7102" y="1875"/>
                    <a:pt x="7053" y="1799"/>
                  </a:cubicBezTo>
                  <a:cubicBezTo>
                    <a:pt x="7036" y="1773"/>
                    <a:pt x="6985" y="1693"/>
                    <a:pt x="7185" y="1499"/>
                  </a:cubicBezTo>
                  <a:cubicBezTo>
                    <a:pt x="7218" y="1415"/>
                    <a:pt x="7265" y="1283"/>
                    <a:pt x="7272" y="1237"/>
                  </a:cubicBezTo>
                  <a:cubicBezTo>
                    <a:pt x="7276" y="1214"/>
                    <a:pt x="7272" y="1168"/>
                    <a:pt x="7269" y="1127"/>
                  </a:cubicBezTo>
                  <a:cubicBezTo>
                    <a:pt x="7263" y="1055"/>
                    <a:pt x="7257" y="982"/>
                    <a:pt x="7275" y="926"/>
                  </a:cubicBezTo>
                  <a:cubicBezTo>
                    <a:pt x="7298" y="862"/>
                    <a:pt x="7355" y="801"/>
                    <a:pt x="7416" y="735"/>
                  </a:cubicBezTo>
                  <a:cubicBezTo>
                    <a:pt x="7454" y="694"/>
                    <a:pt x="7498" y="647"/>
                    <a:pt x="7510" y="620"/>
                  </a:cubicBezTo>
                  <a:cubicBezTo>
                    <a:pt x="7564" y="509"/>
                    <a:pt x="7589" y="389"/>
                    <a:pt x="7576" y="358"/>
                  </a:cubicBezTo>
                  <a:cubicBezTo>
                    <a:pt x="7549" y="299"/>
                    <a:pt x="7372" y="184"/>
                    <a:pt x="7294" y="177"/>
                  </a:cubicBezTo>
                  <a:cubicBezTo>
                    <a:pt x="7216" y="177"/>
                    <a:pt x="7053" y="270"/>
                    <a:pt x="6974" y="315"/>
                  </a:cubicBezTo>
                  <a:lnTo>
                    <a:pt x="6926" y="343"/>
                  </a:lnTo>
                  <a:cubicBezTo>
                    <a:pt x="6857" y="381"/>
                    <a:pt x="6672" y="522"/>
                    <a:pt x="6606" y="572"/>
                  </a:cubicBezTo>
                  <a:lnTo>
                    <a:pt x="6226" y="761"/>
                  </a:lnTo>
                  <a:lnTo>
                    <a:pt x="5854" y="856"/>
                  </a:lnTo>
                  <a:lnTo>
                    <a:pt x="5203" y="1206"/>
                  </a:lnTo>
                  <a:lnTo>
                    <a:pt x="3829" y="1659"/>
                  </a:lnTo>
                  <a:lnTo>
                    <a:pt x="3469" y="1725"/>
                  </a:lnTo>
                  <a:lnTo>
                    <a:pt x="3455" y="1724"/>
                  </a:lnTo>
                  <a:cubicBezTo>
                    <a:pt x="3405" y="1720"/>
                    <a:pt x="3151" y="1697"/>
                    <a:pt x="3056" y="1655"/>
                  </a:cubicBezTo>
                  <a:cubicBezTo>
                    <a:pt x="2893" y="1585"/>
                    <a:pt x="2752" y="1546"/>
                    <a:pt x="2676" y="1527"/>
                  </a:cubicBezTo>
                  <a:lnTo>
                    <a:pt x="2504" y="1867"/>
                  </a:lnTo>
                  <a:lnTo>
                    <a:pt x="2242" y="1893"/>
                  </a:lnTo>
                  <a:lnTo>
                    <a:pt x="2370" y="4279"/>
                  </a:lnTo>
                  <a:lnTo>
                    <a:pt x="2287" y="4689"/>
                  </a:lnTo>
                  <a:lnTo>
                    <a:pt x="2074" y="4978"/>
                  </a:lnTo>
                  <a:lnTo>
                    <a:pt x="2049" y="4989"/>
                  </a:lnTo>
                  <a:cubicBezTo>
                    <a:pt x="2044" y="4991"/>
                    <a:pt x="1548" y="5199"/>
                    <a:pt x="1397" y="5282"/>
                  </a:cubicBezTo>
                  <a:lnTo>
                    <a:pt x="1299" y="5333"/>
                  </a:lnTo>
                  <a:cubicBezTo>
                    <a:pt x="1119" y="5425"/>
                    <a:pt x="818" y="5581"/>
                    <a:pt x="731" y="5700"/>
                  </a:cubicBezTo>
                  <a:cubicBezTo>
                    <a:pt x="718" y="5719"/>
                    <a:pt x="710" y="5790"/>
                    <a:pt x="705" y="5832"/>
                  </a:cubicBezTo>
                  <a:cubicBezTo>
                    <a:pt x="698" y="5887"/>
                    <a:pt x="692" y="5939"/>
                    <a:pt x="675" y="5980"/>
                  </a:cubicBezTo>
                  <a:cubicBezTo>
                    <a:pt x="638" y="6073"/>
                    <a:pt x="531" y="6244"/>
                    <a:pt x="464" y="6328"/>
                  </a:cubicBezTo>
                  <a:cubicBezTo>
                    <a:pt x="436" y="6364"/>
                    <a:pt x="391" y="6403"/>
                    <a:pt x="343" y="6443"/>
                  </a:cubicBezTo>
                  <a:cubicBezTo>
                    <a:pt x="296" y="6483"/>
                    <a:pt x="224" y="6544"/>
                    <a:pt x="212" y="6575"/>
                  </a:cubicBezTo>
                  <a:cubicBezTo>
                    <a:pt x="189" y="6629"/>
                    <a:pt x="193" y="6782"/>
                    <a:pt x="214" y="6848"/>
                  </a:cubicBezTo>
                  <a:cubicBezTo>
                    <a:pt x="243" y="6935"/>
                    <a:pt x="343" y="7091"/>
                    <a:pt x="403" y="7124"/>
                  </a:cubicBezTo>
                  <a:lnTo>
                    <a:pt x="403" y="7123"/>
                  </a:lnTo>
                  <a:cubicBezTo>
                    <a:pt x="406" y="7123"/>
                    <a:pt x="456" y="7127"/>
                    <a:pt x="512" y="7125"/>
                  </a:cubicBezTo>
                  <a:cubicBezTo>
                    <a:pt x="585" y="7121"/>
                    <a:pt x="665" y="7114"/>
                    <a:pt x="735" y="7153"/>
                  </a:cubicBezTo>
                  <a:cubicBezTo>
                    <a:pt x="927" y="7266"/>
                    <a:pt x="1162" y="7636"/>
                    <a:pt x="1178" y="7848"/>
                  </a:cubicBezTo>
                  <a:cubicBezTo>
                    <a:pt x="1188" y="7993"/>
                    <a:pt x="1079" y="8172"/>
                    <a:pt x="974" y="8345"/>
                  </a:cubicBezTo>
                  <a:cubicBezTo>
                    <a:pt x="901" y="8465"/>
                    <a:pt x="826" y="8589"/>
                    <a:pt x="812" y="8669"/>
                  </a:cubicBezTo>
                  <a:cubicBezTo>
                    <a:pt x="803" y="8727"/>
                    <a:pt x="825" y="8831"/>
                    <a:pt x="845" y="8931"/>
                  </a:cubicBezTo>
                  <a:cubicBezTo>
                    <a:pt x="871" y="9056"/>
                    <a:pt x="896" y="9175"/>
                    <a:pt x="879" y="9266"/>
                  </a:cubicBezTo>
                  <a:cubicBezTo>
                    <a:pt x="868" y="9324"/>
                    <a:pt x="828" y="9386"/>
                    <a:pt x="786" y="9451"/>
                  </a:cubicBezTo>
                  <a:cubicBezTo>
                    <a:pt x="757" y="9497"/>
                    <a:pt x="716" y="9559"/>
                    <a:pt x="714" y="9587"/>
                  </a:cubicBezTo>
                  <a:cubicBezTo>
                    <a:pt x="707" y="9662"/>
                    <a:pt x="764" y="9802"/>
                    <a:pt x="815" y="9925"/>
                  </a:cubicBezTo>
                  <a:cubicBezTo>
                    <a:pt x="860" y="10036"/>
                    <a:pt x="902" y="10140"/>
                    <a:pt x="912" y="10223"/>
                  </a:cubicBezTo>
                  <a:cubicBezTo>
                    <a:pt x="930" y="10364"/>
                    <a:pt x="917" y="10648"/>
                    <a:pt x="877" y="10790"/>
                  </a:cubicBezTo>
                  <a:cubicBezTo>
                    <a:pt x="864" y="10839"/>
                    <a:pt x="827" y="10890"/>
                    <a:pt x="788" y="10945"/>
                  </a:cubicBezTo>
                  <a:cubicBezTo>
                    <a:pt x="762" y="10982"/>
                    <a:pt x="711" y="11052"/>
                    <a:pt x="711" y="11076"/>
                  </a:cubicBezTo>
                  <a:cubicBezTo>
                    <a:pt x="729" y="11131"/>
                    <a:pt x="900" y="11210"/>
                    <a:pt x="1013" y="11263"/>
                  </a:cubicBezTo>
                  <a:cubicBezTo>
                    <a:pt x="1102" y="11304"/>
                    <a:pt x="1187" y="11343"/>
                    <a:pt x="1242" y="11386"/>
                  </a:cubicBezTo>
                  <a:cubicBezTo>
                    <a:pt x="1284" y="11416"/>
                    <a:pt x="1338" y="11469"/>
                    <a:pt x="1394" y="11524"/>
                  </a:cubicBezTo>
                  <a:cubicBezTo>
                    <a:pt x="1454" y="11583"/>
                    <a:pt x="1522" y="11649"/>
                    <a:pt x="1567" y="11677"/>
                  </a:cubicBezTo>
                  <a:cubicBezTo>
                    <a:pt x="1637" y="11721"/>
                    <a:pt x="1809" y="11791"/>
                    <a:pt x="1901" y="11814"/>
                  </a:cubicBezTo>
                  <a:cubicBezTo>
                    <a:pt x="1947" y="11825"/>
                    <a:pt x="2028" y="11830"/>
                    <a:pt x="2107" y="11835"/>
                  </a:cubicBezTo>
                  <a:cubicBezTo>
                    <a:pt x="2263" y="11845"/>
                    <a:pt x="2425" y="11856"/>
                    <a:pt x="2524" y="11914"/>
                  </a:cubicBezTo>
                  <a:cubicBezTo>
                    <a:pt x="2597" y="11958"/>
                    <a:pt x="2645" y="12044"/>
                    <a:pt x="2691" y="12128"/>
                  </a:cubicBezTo>
                  <a:cubicBezTo>
                    <a:pt x="2717" y="12174"/>
                    <a:pt x="2748" y="12232"/>
                    <a:pt x="2771" y="12251"/>
                  </a:cubicBezTo>
                  <a:cubicBezTo>
                    <a:pt x="2820" y="12295"/>
                    <a:pt x="2961" y="12366"/>
                    <a:pt x="3074" y="12413"/>
                  </a:cubicBezTo>
                  <a:cubicBezTo>
                    <a:pt x="3128" y="12436"/>
                    <a:pt x="3211" y="12459"/>
                    <a:pt x="3294" y="12483"/>
                  </a:cubicBezTo>
                  <a:cubicBezTo>
                    <a:pt x="3388" y="12510"/>
                    <a:pt x="3478" y="12536"/>
                    <a:pt x="3540" y="12563"/>
                  </a:cubicBezTo>
                  <a:cubicBezTo>
                    <a:pt x="3683" y="12625"/>
                    <a:pt x="3952" y="12774"/>
                    <a:pt x="4064" y="12878"/>
                  </a:cubicBezTo>
                  <a:cubicBezTo>
                    <a:pt x="4155" y="12961"/>
                    <a:pt x="4246" y="13109"/>
                    <a:pt x="4335" y="13251"/>
                  </a:cubicBezTo>
                  <a:cubicBezTo>
                    <a:pt x="4403" y="13361"/>
                    <a:pt x="4474" y="13475"/>
                    <a:pt x="4532" y="13537"/>
                  </a:cubicBezTo>
                  <a:cubicBezTo>
                    <a:pt x="4673" y="13687"/>
                    <a:pt x="5003" y="13948"/>
                    <a:pt x="5176" y="14058"/>
                  </a:cubicBezTo>
                  <a:cubicBezTo>
                    <a:pt x="5259" y="14110"/>
                    <a:pt x="5433" y="14198"/>
                    <a:pt x="5517" y="14225"/>
                  </a:cubicBezTo>
                  <a:cubicBezTo>
                    <a:pt x="5568" y="14242"/>
                    <a:pt x="5736" y="14268"/>
                    <a:pt x="5830" y="14281"/>
                  </a:cubicBezTo>
                  <a:lnTo>
                    <a:pt x="5872" y="14296"/>
                  </a:lnTo>
                  <a:lnTo>
                    <a:pt x="6202" y="14504"/>
                  </a:lnTo>
                  <a:lnTo>
                    <a:pt x="6546" y="14811"/>
                  </a:lnTo>
                  <a:lnTo>
                    <a:pt x="6872" y="15248"/>
                  </a:lnTo>
                  <a:lnTo>
                    <a:pt x="7004" y="16081"/>
                  </a:lnTo>
                  <a:lnTo>
                    <a:pt x="7109" y="16424"/>
                  </a:lnTo>
                  <a:lnTo>
                    <a:pt x="7099" y="16450"/>
                  </a:lnTo>
                  <a:cubicBezTo>
                    <a:pt x="7085" y="16484"/>
                    <a:pt x="7073" y="16525"/>
                    <a:pt x="7072" y="16537"/>
                  </a:cubicBezTo>
                  <a:cubicBezTo>
                    <a:pt x="7073" y="16564"/>
                    <a:pt x="7107" y="16628"/>
                    <a:pt x="7131" y="16675"/>
                  </a:cubicBezTo>
                  <a:cubicBezTo>
                    <a:pt x="7165" y="16740"/>
                    <a:pt x="7196" y="16801"/>
                    <a:pt x="7204" y="16856"/>
                  </a:cubicBezTo>
                  <a:cubicBezTo>
                    <a:pt x="7209" y="16900"/>
                    <a:pt x="7197" y="16945"/>
                    <a:pt x="7184" y="16993"/>
                  </a:cubicBezTo>
                  <a:cubicBezTo>
                    <a:pt x="7177" y="17021"/>
                    <a:pt x="7165" y="17067"/>
                    <a:pt x="7167" y="17082"/>
                  </a:cubicBezTo>
                  <a:cubicBezTo>
                    <a:pt x="7167" y="17082"/>
                    <a:pt x="7167" y="17082"/>
                    <a:pt x="7167" y="17082"/>
                  </a:cubicBezTo>
                  <a:close/>
                  <a:moveTo>
                    <a:pt x="9654" y="21599"/>
                  </a:moveTo>
                  <a:lnTo>
                    <a:pt x="9385" y="20963"/>
                  </a:lnTo>
                  <a:cubicBezTo>
                    <a:pt x="9199" y="20936"/>
                    <a:pt x="8616" y="20851"/>
                    <a:pt x="8400" y="20789"/>
                  </a:cubicBezTo>
                  <a:cubicBezTo>
                    <a:pt x="8185" y="20726"/>
                    <a:pt x="8061" y="20674"/>
                    <a:pt x="7998" y="20619"/>
                  </a:cubicBezTo>
                  <a:cubicBezTo>
                    <a:pt x="7891" y="20526"/>
                    <a:pt x="7808" y="20287"/>
                    <a:pt x="7807" y="20285"/>
                  </a:cubicBezTo>
                  <a:cubicBezTo>
                    <a:pt x="7788" y="20233"/>
                    <a:pt x="7781" y="20163"/>
                    <a:pt x="7774" y="20088"/>
                  </a:cubicBezTo>
                  <a:cubicBezTo>
                    <a:pt x="7767" y="20020"/>
                    <a:pt x="7759" y="19941"/>
                    <a:pt x="7742" y="19905"/>
                  </a:cubicBezTo>
                  <a:cubicBezTo>
                    <a:pt x="7729" y="19875"/>
                    <a:pt x="7683" y="19825"/>
                    <a:pt x="7642" y="19780"/>
                  </a:cubicBezTo>
                  <a:cubicBezTo>
                    <a:pt x="7586" y="19720"/>
                    <a:pt x="7534" y="19662"/>
                    <a:pt x="7510" y="19606"/>
                  </a:cubicBezTo>
                  <a:cubicBezTo>
                    <a:pt x="7470" y="19510"/>
                    <a:pt x="7461" y="19356"/>
                    <a:pt x="7453" y="19221"/>
                  </a:cubicBezTo>
                  <a:cubicBezTo>
                    <a:pt x="7449" y="19156"/>
                    <a:pt x="7446" y="19094"/>
                    <a:pt x="7439" y="19050"/>
                  </a:cubicBezTo>
                  <a:cubicBezTo>
                    <a:pt x="7432" y="19010"/>
                    <a:pt x="7408" y="18945"/>
                    <a:pt x="7384" y="18882"/>
                  </a:cubicBezTo>
                  <a:cubicBezTo>
                    <a:pt x="7340" y="18766"/>
                    <a:pt x="7295" y="18646"/>
                    <a:pt x="7305" y="18554"/>
                  </a:cubicBezTo>
                  <a:cubicBezTo>
                    <a:pt x="7317" y="18459"/>
                    <a:pt x="7371" y="18352"/>
                    <a:pt x="7429" y="18239"/>
                  </a:cubicBezTo>
                  <a:cubicBezTo>
                    <a:pt x="7484" y="18132"/>
                    <a:pt x="7545" y="18012"/>
                    <a:pt x="7544" y="17939"/>
                  </a:cubicBezTo>
                  <a:cubicBezTo>
                    <a:pt x="7541" y="17772"/>
                    <a:pt x="7520" y="17721"/>
                    <a:pt x="7503" y="17707"/>
                  </a:cubicBezTo>
                  <a:cubicBezTo>
                    <a:pt x="7491" y="17699"/>
                    <a:pt x="7444" y="17689"/>
                    <a:pt x="7416" y="17684"/>
                  </a:cubicBezTo>
                  <a:cubicBezTo>
                    <a:pt x="7349" y="17669"/>
                    <a:pt x="7279" y="17654"/>
                    <a:pt x="7234" y="17614"/>
                  </a:cubicBezTo>
                  <a:cubicBezTo>
                    <a:pt x="7173" y="17557"/>
                    <a:pt x="7145" y="17460"/>
                    <a:pt x="7118" y="17367"/>
                  </a:cubicBezTo>
                  <a:cubicBezTo>
                    <a:pt x="7106" y="17325"/>
                    <a:pt x="7095" y="17286"/>
                    <a:pt x="7082" y="17260"/>
                  </a:cubicBezTo>
                  <a:cubicBezTo>
                    <a:pt x="7077" y="17253"/>
                    <a:pt x="7065" y="17242"/>
                    <a:pt x="7053" y="17231"/>
                  </a:cubicBezTo>
                  <a:cubicBezTo>
                    <a:pt x="7022" y="17200"/>
                    <a:pt x="6990" y="17169"/>
                    <a:pt x="6977" y="17129"/>
                  </a:cubicBezTo>
                  <a:cubicBezTo>
                    <a:pt x="6960" y="17075"/>
                    <a:pt x="6976" y="17012"/>
                    <a:pt x="6992" y="16953"/>
                  </a:cubicBezTo>
                  <a:cubicBezTo>
                    <a:pt x="6999" y="16927"/>
                    <a:pt x="7009" y="16889"/>
                    <a:pt x="7008" y="16876"/>
                  </a:cubicBezTo>
                  <a:cubicBezTo>
                    <a:pt x="7005" y="16851"/>
                    <a:pt x="6976" y="16795"/>
                    <a:pt x="6953" y="16750"/>
                  </a:cubicBezTo>
                  <a:cubicBezTo>
                    <a:pt x="6914" y="16676"/>
                    <a:pt x="6879" y="16607"/>
                    <a:pt x="6875" y="16545"/>
                  </a:cubicBezTo>
                  <a:cubicBezTo>
                    <a:pt x="6872" y="16512"/>
                    <a:pt x="6887" y="16462"/>
                    <a:pt x="6903" y="16417"/>
                  </a:cubicBezTo>
                  <a:lnTo>
                    <a:pt x="6812" y="16117"/>
                  </a:lnTo>
                  <a:lnTo>
                    <a:pt x="6680" y="15293"/>
                  </a:lnTo>
                  <a:lnTo>
                    <a:pt x="6396" y="14924"/>
                  </a:lnTo>
                  <a:lnTo>
                    <a:pt x="6076" y="14639"/>
                  </a:lnTo>
                  <a:lnTo>
                    <a:pt x="5778" y="14453"/>
                  </a:lnTo>
                  <a:cubicBezTo>
                    <a:pt x="5710" y="14444"/>
                    <a:pt x="5524" y="14416"/>
                    <a:pt x="5449" y="14391"/>
                  </a:cubicBezTo>
                  <a:cubicBezTo>
                    <a:pt x="5337" y="14355"/>
                    <a:pt x="5149" y="14257"/>
                    <a:pt x="5063" y="14203"/>
                  </a:cubicBezTo>
                  <a:cubicBezTo>
                    <a:pt x="4879" y="14086"/>
                    <a:pt x="4535" y="13815"/>
                    <a:pt x="4382" y="13651"/>
                  </a:cubicBezTo>
                  <a:cubicBezTo>
                    <a:pt x="4311" y="13577"/>
                    <a:pt x="4239" y="13461"/>
                    <a:pt x="4163" y="13337"/>
                  </a:cubicBezTo>
                  <a:cubicBezTo>
                    <a:pt x="4081" y="13205"/>
                    <a:pt x="3996" y="13068"/>
                    <a:pt x="3923" y="13002"/>
                  </a:cubicBezTo>
                  <a:cubicBezTo>
                    <a:pt x="3828" y="12914"/>
                    <a:pt x="3579" y="12776"/>
                    <a:pt x="3455" y="12722"/>
                  </a:cubicBezTo>
                  <a:cubicBezTo>
                    <a:pt x="3405" y="12701"/>
                    <a:pt x="3318" y="12676"/>
                    <a:pt x="3234" y="12652"/>
                  </a:cubicBezTo>
                  <a:cubicBezTo>
                    <a:pt x="3140" y="12625"/>
                    <a:pt x="3052" y="12600"/>
                    <a:pt x="2991" y="12573"/>
                  </a:cubicBezTo>
                  <a:cubicBezTo>
                    <a:pt x="2948" y="12555"/>
                    <a:pt x="2726" y="12460"/>
                    <a:pt x="2633" y="12378"/>
                  </a:cubicBezTo>
                  <a:cubicBezTo>
                    <a:pt x="2587" y="12338"/>
                    <a:pt x="2552" y="12274"/>
                    <a:pt x="2514" y="12207"/>
                  </a:cubicBezTo>
                  <a:cubicBezTo>
                    <a:pt x="2486" y="12156"/>
                    <a:pt x="2444" y="12079"/>
                    <a:pt x="2416" y="12062"/>
                  </a:cubicBezTo>
                  <a:cubicBezTo>
                    <a:pt x="2359" y="12029"/>
                    <a:pt x="2212" y="12019"/>
                    <a:pt x="2093" y="12012"/>
                  </a:cubicBezTo>
                  <a:cubicBezTo>
                    <a:pt x="2001" y="12006"/>
                    <a:pt x="1914" y="12000"/>
                    <a:pt x="1849" y="11984"/>
                  </a:cubicBezTo>
                  <a:cubicBezTo>
                    <a:pt x="1747" y="11960"/>
                    <a:pt x="1552" y="11884"/>
                    <a:pt x="1455" y="11823"/>
                  </a:cubicBezTo>
                  <a:cubicBezTo>
                    <a:pt x="1392" y="11784"/>
                    <a:pt x="1319" y="11712"/>
                    <a:pt x="1248" y="11643"/>
                  </a:cubicBezTo>
                  <a:cubicBezTo>
                    <a:pt x="1200" y="11595"/>
                    <a:pt x="1153" y="11549"/>
                    <a:pt x="1116" y="11521"/>
                  </a:cubicBezTo>
                  <a:cubicBezTo>
                    <a:pt x="1077" y="11491"/>
                    <a:pt x="999" y="11455"/>
                    <a:pt x="923" y="11420"/>
                  </a:cubicBezTo>
                  <a:cubicBezTo>
                    <a:pt x="745" y="11338"/>
                    <a:pt x="562" y="11253"/>
                    <a:pt x="521" y="11119"/>
                  </a:cubicBezTo>
                  <a:cubicBezTo>
                    <a:pt x="494" y="11029"/>
                    <a:pt x="559" y="10937"/>
                    <a:pt x="623" y="10849"/>
                  </a:cubicBezTo>
                  <a:cubicBezTo>
                    <a:pt x="648" y="10813"/>
                    <a:pt x="680" y="10768"/>
                    <a:pt x="686" y="10748"/>
                  </a:cubicBezTo>
                  <a:cubicBezTo>
                    <a:pt x="720" y="10627"/>
                    <a:pt x="731" y="10365"/>
                    <a:pt x="716" y="10243"/>
                  </a:cubicBezTo>
                  <a:cubicBezTo>
                    <a:pt x="709" y="10181"/>
                    <a:pt x="669" y="10082"/>
                    <a:pt x="630" y="9986"/>
                  </a:cubicBezTo>
                  <a:cubicBezTo>
                    <a:pt x="569" y="9839"/>
                    <a:pt x="508" y="9687"/>
                    <a:pt x="518" y="9572"/>
                  </a:cubicBezTo>
                  <a:cubicBezTo>
                    <a:pt x="524" y="9504"/>
                    <a:pt x="569" y="9435"/>
                    <a:pt x="616" y="9362"/>
                  </a:cubicBezTo>
                  <a:cubicBezTo>
                    <a:pt x="644" y="9318"/>
                    <a:pt x="680" y="9263"/>
                    <a:pt x="684" y="9237"/>
                  </a:cubicBezTo>
                  <a:cubicBezTo>
                    <a:pt x="696" y="9176"/>
                    <a:pt x="672" y="9063"/>
                    <a:pt x="652" y="8963"/>
                  </a:cubicBezTo>
                  <a:cubicBezTo>
                    <a:pt x="627" y="8844"/>
                    <a:pt x="604" y="8731"/>
                    <a:pt x="617" y="8644"/>
                  </a:cubicBezTo>
                  <a:cubicBezTo>
                    <a:pt x="636" y="8532"/>
                    <a:pt x="716" y="8400"/>
                    <a:pt x="801" y="8260"/>
                  </a:cubicBezTo>
                  <a:cubicBezTo>
                    <a:pt x="889" y="8116"/>
                    <a:pt x="988" y="7953"/>
                    <a:pt x="981" y="7859"/>
                  </a:cubicBezTo>
                  <a:cubicBezTo>
                    <a:pt x="970" y="7706"/>
                    <a:pt x="765" y="7383"/>
                    <a:pt x="628" y="7302"/>
                  </a:cubicBezTo>
                  <a:cubicBezTo>
                    <a:pt x="632" y="7304"/>
                    <a:pt x="620" y="7300"/>
                    <a:pt x="581" y="7300"/>
                  </a:cubicBezTo>
                  <a:cubicBezTo>
                    <a:pt x="562" y="7300"/>
                    <a:pt x="541" y="7301"/>
                    <a:pt x="520" y="7301"/>
                  </a:cubicBezTo>
                  <a:cubicBezTo>
                    <a:pt x="449" y="7304"/>
                    <a:pt x="370" y="7312"/>
                    <a:pt x="300" y="7275"/>
                  </a:cubicBezTo>
                  <a:cubicBezTo>
                    <a:pt x="171" y="7203"/>
                    <a:pt x="55" y="6990"/>
                    <a:pt x="25" y="6897"/>
                  </a:cubicBezTo>
                  <a:cubicBezTo>
                    <a:pt x="-3" y="6807"/>
                    <a:pt x="-15" y="6614"/>
                    <a:pt x="27" y="6513"/>
                  </a:cubicBezTo>
                  <a:cubicBezTo>
                    <a:pt x="56" y="6443"/>
                    <a:pt x="133" y="6378"/>
                    <a:pt x="208" y="6314"/>
                  </a:cubicBezTo>
                  <a:cubicBezTo>
                    <a:pt x="246" y="6282"/>
                    <a:pt x="284" y="6251"/>
                    <a:pt x="304" y="6225"/>
                  </a:cubicBezTo>
                  <a:cubicBezTo>
                    <a:pt x="362" y="6152"/>
                    <a:pt x="459" y="5997"/>
                    <a:pt x="490" y="5919"/>
                  </a:cubicBezTo>
                  <a:cubicBezTo>
                    <a:pt x="499" y="5898"/>
                    <a:pt x="504" y="5853"/>
                    <a:pt x="509" y="5813"/>
                  </a:cubicBezTo>
                  <a:cubicBezTo>
                    <a:pt x="518" y="5737"/>
                    <a:pt x="527" y="5658"/>
                    <a:pt x="566" y="5605"/>
                  </a:cubicBezTo>
                  <a:cubicBezTo>
                    <a:pt x="678" y="5449"/>
                    <a:pt x="980" y="5293"/>
                    <a:pt x="1201" y="5179"/>
                  </a:cubicBezTo>
                  <a:lnTo>
                    <a:pt x="1295" y="5130"/>
                  </a:lnTo>
                  <a:cubicBezTo>
                    <a:pt x="1436" y="5053"/>
                    <a:pt x="1835" y="4883"/>
                    <a:pt x="1940" y="4839"/>
                  </a:cubicBezTo>
                  <a:lnTo>
                    <a:pt x="2111" y="4607"/>
                  </a:lnTo>
                  <a:lnTo>
                    <a:pt x="2175" y="4269"/>
                  </a:lnTo>
                  <a:lnTo>
                    <a:pt x="2037" y="1736"/>
                  </a:lnTo>
                  <a:lnTo>
                    <a:pt x="2371" y="1702"/>
                  </a:lnTo>
                  <a:lnTo>
                    <a:pt x="2533" y="1395"/>
                  </a:lnTo>
                  <a:lnTo>
                    <a:pt x="2603" y="1332"/>
                  </a:lnTo>
                  <a:lnTo>
                    <a:pt x="2655" y="1341"/>
                  </a:lnTo>
                  <a:cubicBezTo>
                    <a:pt x="2664" y="1342"/>
                    <a:pt x="2875" y="1381"/>
                    <a:pt x="3142" y="1496"/>
                  </a:cubicBezTo>
                  <a:cubicBezTo>
                    <a:pt x="3183" y="1514"/>
                    <a:pt x="3335" y="1536"/>
                    <a:pt x="3458" y="1547"/>
                  </a:cubicBezTo>
                  <a:lnTo>
                    <a:pt x="3775" y="1489"/>
                  </a:lnTo>
                  <a:lnTo>
                    <a:pt x="5118" y="1047"/>
                  </a:lnTo>
                  <a:lnTo>
                    <a:pt x="5789" y="688"/>
                  </a:lnTo>
                  <a:lnTo>
                    <a:pt x="6153" y="598"/>
                  </a:lnTo>
                  <a:lnTo>
                    <a:pt x="6495" y="428"/>
                  </a:lnTo>
                  <a:cubicBezTo>
                    <a:pt x="6503" y="419"/>
                    <a:pt x="6727" y="245"/>
                    <a:pt x="6822" y="192"/>
                  </a:cubicBezTo>
                  <a:lnTo>
                    <a:pt x="6868" y="166"/>
                  </a:lnTo>
                  <a:cubicBezTo>
                    <a:pt x="7021" y="78"/>
                    <a:pt x="7169" y="0"/>
                    <a:pt x="7291" y="0"/>
                  </a:cubicBezTo>
                  <a:cubicBezTo>
                    <a:pt x="7466" y="15"/>
                    <a:pt x="7703" y="171"/>
                    <a:pt x="7760" y="293"/>
                  </a:cubicBezTo>
                  <a:cubicBezTo>
                    <a:pt x="7815" y="421"/>
                    <a:pt x="7713" y="645"/>
                    <a:pt x="7692" y="689"/>
                  </a:cubicBezTo>
                  <a:cubicBezTo>
                    <a:pt x="7669" y="739"/>
                    <a:pt x="7620" y="793"/>
                    <a:pt x="7567" y="849"/>
                  </a:cubicBezTo>
                  <a:cubicBezTo>
                    <a:pt x="7526" y="894"/>
                    <a:pt x="7474" y="949"/>
                    <a:pt x="7464" y="978"/>
                  </a:cubicBezTo>
                  <a:cubicBezTo>
                    <a:pt x="7456" y="1002"/>
                    <a:pt x="7461" y="1066"/>
                    <a:pt x="7465" y="1113"/>
                  </a:cubicBezTo>
                  <a:cubicBezTo>
                    <a:pt x="7470" y="1168"/>
                    <a:pt x="7474" y="1220"/>
                    <a:pt x="7467" y="1262"/>
                  </a:cubicBezTo>
                  <a:cubicBezTo>
                    <a:pt x="7455" y="1344"/>
                    <a:pt x="7373" y="1552"/>
                    <a:pt x="7364" y="1576"/>
                  </a:cubicBezTo>
                  <a:lnTo>
                    <a:pt x="7342" y="1607"/>
                  </a:lnTo>
                  <a:cubicBezTo>
                    <a:pt x="7312" y="1636"/>
                    <a:pt x="7281" y="1670"/>
                    <a:pt x="7260" y="1698"/>
                  </a:cubicBezTo>
                  <a:cubicBezTo>
                    <a:pt x="7332" y="1697"/>
                    <a:pt x="7421" y="1681"/>
                    <a:pt x="7460" y="1673"/>
                  </a:cubicBezTo>
                  <a:cubicBezTo>
                    <a:pt x="7535" y="1622"/>
                    <a:pt x="7715" y="1506"/>
                    <a:pt x="7815" y="1489"/>
                  </a:cubicBezTo>
                  <a:cubicBezTo>
                    <a:pt x="7936" y="1469"/>
                    <a:pt x="8150" y="1529"/>
                    <a:pt x="8229" y="1552"/>
                  </a:cubicBezTo>
                  <a:cubicBezTo>
                    <a:pt x="8281" y="1567"/>
                    <a:pt x="8342" y="1599"/>
                    <a:pt x="8407" y="1632"/>
                  </a:cubicBezTo>
                  <a:cubicBezTo>
                    <a:pt x="8461" y="1660"/>
                    <a:pt x="8522" y="1691"/>
                    <a:pt x="8557" y="1700"/>
                  </a:cubicBezTo>
                  <a:cubicBezTo>
                    <a:pt x="8608" y="1713"/>
                    <a:pt x="8702" y="1715"/>
                    <a:pt x="8793" y="1717"/>
                  </a:cubicBezTo>
                  <a:cubicBezTo>
                    <a:pt x="8931" y="1720"/>
                    <a:pt x="9074" y="1724"/>
                    <a:pt x="9168" y="1765"/>
                  </a:cubicBezTo>
                  <a:cubicBezTo>
                    <a:pt x="9216" y="1785"/>
                    <a:pt x="9255" y="1827"/>
                    <a:pt x="9292" y="1867"/>
                  </a:cubicBezTo>
                  <a:cubicBezTo>
                    <a:pt x="9309" y="1885"/>
                    <a:pt x="9334" y="1912"/>
                    <a:pt x="9344" y="1918"/>
                  </a:cubicBezTo>
                  <a:cubicBezTo>
                    <a:pt x="9377" y="1937"/>
                    <a:pt x="9453" y="1957"/>
                    <a:pt x="9518" y="1975"/>
                  </a:cubicBezTo>
                  <a:cubicBezTo>
                    <a:pt x="9588" y="1994"/>
                    <a:pt x="9653" y="2012"/>
                    <a:pt x="9700" y="2034"/>
                  </a:cubicBezTo>
                  <a:cubicBezTo>
                    <a:pt x="9809" y="2083"/>
                    <a:pt x="9986" y="2216"/>
                    <a:pt x="10060" y="2292"/>
                  </a:cubicBezTo>
                  <a:cubicBezTo>
                    <a:pt x="10172" y="2407"/>
                    <a:pt x="10380" y="2751"/>
                    <a:pt x="10449" y="2866"/>
                  </a:cubicBezTo>
                  <a:lnTo>
                    <a:pt x="14043" y="3483"/>
                  </a:lnTo>
                  <a:lnTo>
                    <a:pt x="15226" y="3952"/>
                  </a:lnTo>
                  <a:lnTo>
                    <a:pt x="15349" y="3925"/>
                  </a:lnTo>
                  <a:lnTo>
                    <a:pt x="15371" y="3929"/>
                  </a:lnTo>
                  <a:cubicBezTo>
                    <a:pt x="15376" y="3930"/>
                    <a:pt x="15827" y="4017"/>
                    <a:pt x="16013" y="4017"/>
                  </a:cubicBezTo>
                  <a:lnTo>
                    <a:pt x="16038" y="4016"/>
                  </a:lnTo>
                  <a:cubicBezTo>
                    <a:pt x="16063" y="4015"/>
                    <a:pt x="16118" y="3995"/>
                    <a:pt x="16163" y="3979"/>
                  </a:cubicBezTo>
                  <a:cubicBezTo>
                    <a:pt x="16237" y="3952"/>
                    <a:pt x="16308" y="3927"/>
                    <a:pt x="16372" y="3927"/>
                  </a:cubicBezTo>
                  <a:cubicBezTo>
                    <a:pt x="16455" y="3929"/>
                    <a:pt x="16546" y="3966"/>
                    <a:pt x="16634" y="4002"/>
                  </a:cubicBezTo>
                  <a:cubicBezTo>
                    <a:pt x="16683" y="4022"/>
                    <a:pt x="16729" y="4042"/>
                    <a:pt x="16764" y="4049"/>
                  </a:cubicBezTo>
                  <a:cubicBezTo>
                    <a:pt x="16852" y="4067"/>
                    <a:pt x="16998" y="4074"/>
                    <a:pt x="17139" y="4081"/>
                  </a:cubicBezTo>
                  <a:cubicBezTo>
                    <a:pt x="17334" y="4090"/>
                    <a:pt x="17535" y="4100"/>
                    <a:pt x="17666" y="4140"/>
                  </a:cubicBezTo>
                  <a:cubicBezTo>
                    <a:pt x="17669" y="4141"/>
                    <a:pt x="17959" y="4230"/>
                    <a:pt x="18049" y="4354"/>
                  </a:cubicBezTo>
                  <a:cubicBezTo>
                    <a:pt x="18107" y="4436"/>
                    <a:pt x="18098" y="4554"/>
                    <a:pt x="18089" y="4678"/>
                  </a:cubicBezTo>
                  <a:cubicBezTo>
                    <a:pt x="18083" y="4749"/>
                    <a:pt x="18074" y="4881"/>
                    <a:pt x="18101" y="4906"/>
                  </a:cubicBezTo>
                  <a:cubicBezTo>
                    <a:pt x="18098" y="4904"/>
                    <a:pt x="18110" y="4908"/>
                    <a:pt x="18171" y="4908"/>
                  </a:cubicBezTo>
                  <a:cubicBezTo>
                    <a:pt x="18217" y="4908"/>
                    <a:pt x="18266" y="4905"/>
                    <a:pt x="18308" y="4905"/>
                  </a:cubicBezTo>
                  <a:cubicBezTo>
                    <a:pt x="18336" y="4905"/>
                    <a:pt x="18363" y="4907"/>
                    <a:pt x="18383" y="4911"/>
                  </a:cubicBezTo>
                  <a:cubicBezTo>
                    <a:pt x="18516" y="4935"/>
                    <a:pt x="18804" y="4999"/>
                    <a:pt x="18942" y="5069"/>
                  </a:cubicBezTo>
                  <a:cubicBezTo>
                    <a:pt x="19154" y="5179"/>
                    <a:pt x="19351" y="5299"/>
                    <a:pt x="19356" y="5441"/>
                  </a:cubicBezTo>
                  <a:cubicBezTo>
                    <a:pt x="19357" y="5507"/>
                    <a:pt x="19298" y="5542"/>
                    <a:pt x="19262" y="5563"/>
                  </a:cubicBezTo>
                  <a:cubicBezTo>
                    <a:pt x="19276" y="5588"/>
                    <a:pt x="19306" y="5627"/>
                    <a:pt x="19326" y="5653"/>
                  </a:cubicBezTo>
                  <a:cubicBezTo>
                    <a:pt x="19369" y="5708"/>
                    <a:pt x="19409" y="5760"/>
                    <a:pt x="19420" y="5815"/>
                  </a:cubicBezTo>
                  <a:cubicBezTo>
                    <a:pt x="19457" y="5990"/>
                    <a:pt x="19393" y="6323"/>
                    <a:pt x="19353" y="6475"/>
                  </a:cubicBezTo>
                  <a:cubicBezTo>
                    <a:pt x="19342" y="6518"/>
                    <a:pt x="19315" y="6565"/>
                    <a:pt x="19287" y="6615"/>
                  </a:cubicBezTo>
                  <a:cubicBezTo>
                    <a:pt x="19263" y="6656"/>
                    <a:pt x="19223" y="6726"/>
                    <a:pt x="19224" y="6751"/>
                  </a:cubicBezTo>
                  <a:cubicBezTo>
                    <a:pt x="19225" y="6808"/>
                    <a:pt x="19271" y="6922"/>
                    <a:pt x="19301" y="6941"/>
                  </a:cubicBezTo>
                  <a:cubicBezTo>
                    <a:pt x="19321" y="6938"/>
                    <a:pt x="19387" y="6911"/>
                    <a:pt x="19430" y="6892"/>
                  </a:cubicBezTo>
                  <a:cubicBezTo>
                    <a:pt x="19480" y="6871"/>
                    <a:pt x="19527" y="6852"/>
                    <a:pt x="19571" y="6845"/>
                  </a:cubicBezTo>
                  <a:cubicBezTo>
                    <a:pt x="19589" y="6841"/>
                    <a:pt x="19614" y="6835"/>
                    <a:pt x="19642" y="6828"/>
                  </a:cubicBezTo>
                  <a:cubicBezTo>
                    <a:pt x="19778" y="6793"/>
                    <a:pt x="19963" y="6766"/>
                    <a:pt x="20032" y="6848"/>
                  </a:cubicBezTo>
                  <a:cubicBezTo>
                    <a:pt x="20134" y="6971"/>
                    <a:pt x="20038" y="7149"/>
                    <a:pt x="19945" y="7321"/>
                  </a:cubicBezTo>
                  <a:cubicBezTo>
                    <a:pt x="19903" y="7399"/>
                    <a:pt x="19856" y="7487"/>
                    <a:pt x="19851" y="7534"/>
                  </a:cubicBezTo>
                  <a:cubicBezTo>
                    <a:pt x="19844" y="7614"/>
                    <a:pt x="19852" y="7744"/>
                    <a:pt x="19874" y="7784"/>
                  </a:cubicBezTo>
                  <a:cubicBezTo>
                    <a:pt x="19896" y="7822"/>
                    <a:pt x="20029" y="7924"/>
                    <a:pt x="20149" y="8003"/>
                  </a:cubicBezTo>
                  <a:lnTo>
                    <a:pt x="20150" y="8003"/>
                  </a:lnTo>
                  <a:cubicBezTo>
                    <a:pt x="20366" y="8035"/>
                    <a:pt x="20396" y="8094"/>
                    <a:pt x="20406" y="8114"/>
                  </a:cubicBezTo>
                  <a:cubicBezTo>
                    <a:pt x="20451" y="8197"/>
                    <a:pt x="20387" y="8346"/>
                    <a:pt x="20319" y="8464"/>
                  </a:cubicBezTo>
                  <a:cubicBezTo>
                    <a:pt x="20331" y="8547"/>
                    <a:pt x="20335" y="8645"/>
                    <a:pt x="20304" y="8698"/>
                  </a:cubicBezTo>
                  <a:cubicBezTo>
                    <a:pt x="20252" y="8789"/>
                    <a:pt x="20102" y="8864"/>
                    <a:pt x="19953" y="8933"/>
                  </a:cubicBezTo>
                  <a:lnTo>
                    <a:pt x="19930" y="8943"/>
                  </a:lnTo>
                  <a:cubicBezTo>
                    <a:pt x="19887" y="8964"/>
                    <a:pt x="19828" y="8976"/>
                    <a:pt x="19765" y="8989"/>
                  </a:cubicBezTo>
                  <a:cubicBezTo>
                    <a:pt x="19714" y="9000"/>
                    <a:pt x="19618" y="9019"/>
                    <a:pt x="19599" y="9038"/>
                  </a:cubicBezTo>
                  <a:cubicBezTo>
                    <a:pt x="19591" y="9053"/>
                    <a:pt x="19594" y="9119"/>
                    <a:pt x="19595" y="9155"/>
                  </a:cubicBezTo>
                  <a:cubicBezTo>
                    <a:pt x="19596" y="9211"/>
                    <a:pt x="19598" y="9263"/>
                    <a:pt x="19584" y="9306"/>
                  </a:cubicBezTo>
                  <a:cubicBezTo>
                    <a:pt x="19551" y="9403"/>
                    <a:pt x="19403" y="9614"/>
                    <a:pt x="19374" y="9656"/>
                  </a:cubicBezTo>
                  <a:lnTo>
                    <a:pt x="19118" y="10265"/>
                  </a:lnTo>
                  <a:lnTo>
                    <a:pt x="19023" y="10640"/>
                  </a:lnTo>
                  <a:cubicBezTo>
                    <a:pt x="19026" y="10718"/>
                    <a:pt x="19044" y="10831"/>
                    <a:pt x="19062" y="10856"/>
                  </a:cubicBezTo>
                  <a:cubicBezTo>
                    <a:pt x="19071" y="10861"/>
                    <a:pt x="19131" y="10878"/>
                    <a:pt x="19204" y="10878"/>
                  </a:cubicBezTo>
                  <a:cubicBezTo>
                    <a:pt x="19248" y="10878"/>
                    <a:pt x="19271" y="10872"/>
                    <a:pt x="19275" y="10869"/>
                  </a:cubicBezTo>
                  <a:cubicBezTo>
                    <a:pt x="19292" y="10857"/>
                    <a:pt x="19317" y="10788"/>
                    <a:pt x="19331" y="10751"/>
                  </a:cubicBezTo>
                  <a:cubicBezTo>
                    <a:pt x="19355" y="10690"/>
                    <a:pt x="19376" y="10632"/>
                    <a:pt x="19415" y="10592"/>
                  </a:cubicBezTo>
                  <a:cubicBezTo>
                    <a:pt x="19457" y="10547"/>
                    <a:pt x="19527" y="10502"/>
                    <a:pt x="19601" y="10455"/>
                  </a:cubicBezTo>
                  <a:cubicBezTo>
                    <a:pt x="19656" y="10420"/>
                    <a:pt x="19719" y="10380"/>
                    <a:pt x="19746" y="10353"/>
                  </a:cubicBezTo>
                  <a:cubicBezTo>
                    <a:pt x="19809" y="10289"/>
                    <a:pt x="19924" y="10132"/>
                    <a:pt x="19959" y="10052"/>
                  </a:cubicBezTo>
                  <a:cubicBezTo>
                    <a:pt x="19971" y="10025"/>
                    <a:pt x="19980" y="9969"/>
                    <a:pt x="19988" y="9919"/>
                  </a:cubicBezTo>
                  <a:cubicBezTo>
                    <a:pt x="19997" y="9857"/>
                    <a:pt x="20006" y="9799"/>
                    <a:pt x="20025" y="9755"/>
                  </a:cubicBezTo>
                  <a:cubicBezTo>
                    <a:pt x="20053" y="9692"/>
                    <a:pt x="20153" y="9499"/>
                    <a:pt x="20252" y="9422"/>
                  </a:cubicBezTo>
                  <a:cubicBezTo>
                    <a:pt x="20307" y="9380"/>
                    <a:pt x="20395" y="9356"/>
                    <a:pt x="20480" y="9332"/>
                  </a:cubicBezTo>
                  <a:cubicBezTo>
                    <a:pt x="20526" y="9319"/>
                    <a:pt x="20572" y="9307"/>
                    <a:pt x="20600" y="9293"/>
                  </a:cubicBezTo>
                  <a:cubicBezTo>
                    <a:pt x="20625" y="9281"/>
                    <a:pt x="20668" y="9242"/>
                    <a:pt x="20706" y="9209"/>
                  </a:cubicBezTo>
                  <a:cubicBezTo>
                    <a:pt x="20799" y="9128"/>
                    <a:pt x="20894" y="9043"/>
                    <a:pt x="21004" y="9043"/>
                  </a:cubicBezTo>
                  <a:cubicBezTo>
                    <a:pt x="21161" y="9055"/>
                    <a:pt x="21315" y="9262"/>
                    <a:pt x="21394" y="9385"/>
                  </a:cubicBezTo>
                  <a:cubicBezTo>
                    <a:pt x="21433" y="9444"/>
                    <a:pt x="21561" y="9647"/>
                    <a:pt x="21573" y="9747"/>
                  </a:cubicBezTo>
                  <a:cubicBezTo>
                    <a:pt x="21584" y="9834"/>
                    <a:pt x="21522" y="10025"/>
                    <a:pt x="21503" y="10081"/>
                  </a:cubicBezTo>
                  <a:cubicBezTo>
                    <a:pt x="21497" y="10095"/>
                    <a:pt x="21197" y="10745"/>
                    <a:pt x="21142" y="10966"/>
                  </a:cubicBezTo>
                  <a:cubicBezTo>
                    <a:pt x="21122" y="11040"/>
                    <a:pt x="21113" y="11164"/>
                    <a:pt x="21105" y="11283"/>
                  </a:cubicBezTo>
                  <a:cubicBezTo>
                    <a:pt x="21097" y="11388"/>
                    <a:pt x="21090" y="11486"/>
                    <a:pt x="21076" y="11557"/>
                  </a:cubicBezTo>
                  <a:cubicBezTo>
                    <a:pt x="21068" y="11594"/>
                    <a:pt x="21049" y="11645"/>
                    <a:pt x="21028" y="11698"/>
                  </a:cubicBezTo>
                  <a:cubicBezTo>
                    <a:pt x="21006" y="11754"/>
                    <a:pt x="20975" y="11832"/>
                    <a:pt x="20977" y="11865"/>
                  </a:cubicBezTo>
                  <a:cubicBezTo>
                    <a:pt x="20981" y="11931"/>
                    <a:pt x="21045" y="12047"/>
                    <a:pt x="21101" y="12148"/>
                  </a:cubicBezTo>
                  <a:cubicBezTo>
                    <a:pt x="21169" y="12271"/>
                    <a:pt x="21233" y="12388"/>
                    <a:pt x="21242" y="12486"/>
                  </a:cubicBezTo>
                  <a:cubicBezTo>
                    <a:pt x="21249" y="12539"/>
                    <a:pt x="21230" y="12638"/>
                    <a:pt x="21196" y="12688"/>
                  </a:cubicBezTo>
                  <a:cubicBezTo>
                    <a:pt x="21155" y="12749"/>
                    <a:pt x="21070" y="12799"/>
                    <a:pt x="20988" y="12848"/>
                  </a:cubicBezTo>
                  <a:cubicBezTo>
                    <a:pt x="20936" y="12878"/>
                    <a:pt x="20877" y="12913"/>
                    <a:pt x="20857" y="12935"/>
                  </a:cubicBezTo>
                  <a:cubicBezTo>
                    <a:pt x="20820" y="12978"/>
                    <a:pt x="20762" y="13093"/>
                    <a:pt x="20707" y="13237"/>
                  </a:cubicBezTo>
                  <a:cubicBezTo>
                    <a:pt x="20651" y="13385"/>
                    <a:pt x="20566" y="13693"/>
                    <a:pt x="20546" y="13843"/>
                  </a:cubicBezTo>
                  <a:cubicBezTo>
                    <a:pt x="20538" y="13910"/>
                    <a:pt x="20538" y="14053"/>
                    <a:pt x="20546" y="14120"/>
                  </a:cubicBezTo>
                  <a:cubicBezTo>
                    <a:pt x="20556" y="14198"/>
                    <a:pt x="20592" y="14320"/>
                    <a:pt x="20627" y="14437"/>
                  </a:cubicBezTo>
                  <a:cubicBezTo>
                    <a:pt x="20665" y="14565"/>
                    <a:pt x="20701" y="14685"/>
                    <a:pt x="20712" y="14775"/>
                  </a:cubicBezTo>
                  <a:cubicBezTo>
                    <a:pt x="20721" y="14851"/>
                    <a:pt x="20738" y="15036"/>
                    <a:pt x="20710" y="15133"/>
                  </a:cubicBezTo>
                  <a:cubicBezTo>
                    <a:pt x="20692" y="15196"/>
                    <a:pt x="20640" y="15269"/>
                    <a:pt x="20591" y="15339"/>
                  </a:cubicBezTo>
                  <a:cubicBezTo>
                    <a:pt x="20557" y="15388"/>
                    <a:pt x="20521" y="15438"/>
                    <a:pt x="20508" y="15470"/>
                  </a:cubicBezTo>
                  <a:cubicBezTo>
                    <a:pt x="20483" y="15534"/>
                    <a:pt x="20451" y="15692"/>
                    <a:pt x="20447" y="15770"/>
                  </a:cubicBezTo>
                  <a:cubicBezTo>
                    <a:pt x="20447" y="15798"/>
                    <a:pt x="20455" y="15841"/>
                    <a:pt x="20463" y="15885"/>
                  </a:cubicBezTo>
                  <a:cubicBezTo>
                    <a:pt x="20474" y="15952"/>
                    <a:pt x="20487" y="16021"/>
                    <a:pt x="20480" y="16074"/>
                  </a:cubicBezTo>
                  <a:cubicBezTo>
                    <a:pt x="20467" y="16181"/>
                    <a:pt x="20406" y="16328"/>
                    <a:pt x="20346" y="16471"/>
                  </a:cubicBezTo>
                  <a:cubicBezTo>
                    <a:pt x="20303" y="16574"/>
                    <a:pt x="20262" y="16670"/>
                    <a:pt x="20246" y="16736"/>
                  </a:cubicBezTo>
                  <a:cubicBezTo>
                    <a:pt x="20212" y="16887"/>
                    <a:pt x="20168" y="17171"/>
                    <a:pt x="20182" y="17304"/>
                  </a:cubicBezTo>
                  <a:cubicBezTo>
                    <a:pt x="20190" y="17374"/>
                    <a:pt x="20239" y="17487"/>
                    <a:pt x="20287" y="17595"/>
                  </a:cubicBezTo>
                  <a:cubicBezTo>
                    <a:pt x="20350" y="17738"/>
                    <a:pt x="20414" y="17884"/>
                    <a:pt x="20415" y="17997"/>
                  </a:cubicBezTo>
                  <a:cubicBezTo>
                    <a:pt x="20415" y="18051"/>
                    <a:pt x="20387" y="18109"/>
                    <a:pt x="20357" y="18169"/>
                  </a:cubicBezTo>
                  <a:cubicBezTo>
                    <a:pt x="20341" y="18203"/>
                    <a:pt x="20313" y="18260"/>
                    <a:pt x="20314" y="18279"/>
                  </a:cubicBezTo>
                  <a:cubicBezTo>
                    <a:pt x="20320" y="18304"/>
                    <a:pt x="20394" y="18367"/>
                    <a:pt x="20439" y="18405"/>
                  </a:cubicBezTo>
                  <a:cubicBezTo>
                    <a:pt x="20512" y="18467"/>
                    <a:pt x="20582" y="18525"/>
                    <a:pt x="20608" y="18592"/>
                  </a:cubicBezTo>
                  <a:cubicBezTo>
                    <a:pt x="20629" y="18647"/>
                    <a:pt x="20622" y="18713"/>
                    <a:pt x="20614" y="18783"/>
                  </a:cubicBezTo>
                  <a:cubicBezTo>
                    <a:pt x="20610" y="18818"/>
                    <a:pt x="20603" y="18876"/>
                    <a:pt x="20609" y="18893"/>
                  </a:cubicBezTo>
                  <a:cubicBezTo>
                    <a:pt x="20620" y="18925"/>
                    <a:pt x="20676" y="18986"/>
                    <a:pt x="20717" y="19031"/>
                  </a:cubicBezTo>
                  <a:cubicBezTo>
                    <a:pt x="20765" y="19083"/>
                    <a:pt x="20811" y="19133"/>
                    <a:pt x="20835" y="19179"/>
                  </a:cubicBezTo>
                  <a:cubicBezTo>
                    <a:pt x="20876" y="19254"/>
                    <a:pt x="20929" y="19412"/>
                    <a:pt x="20943" y="19503"/>
                  </a:cubicBezTo>
                  <a:cubicBezTo>
                    <a:pt x="20961" y="19597"/>
                    <a:pt x="20952" y="19777"/>
                    <a:pt x="20943" y="19851"/>
                  </a:cubicBezTo>
                  <a:cubicBezTo>
                    <a:pt x="20938" y="19919"/>
                    <a:pt x="20894" y="20087"/>
                    <a:pt x="20880" y="20143"/>
                  </a:cubicBezTo>
                  <a:lnTo>
                    <a:pt x="20991" y="20882"/>
                  </a:lnTo>
                  <a:lnTo>
                    <a:pt x="20713" y="20882"/>
                  </a:lnTo>
                  <a:lnTo>
                    <a:pt x="15988" y="21268"/>
                  </a:lnTo>
                  <a:cubicBezTo>
                    <a:pt x="15988" y="21268"/>
                    <a:pt x="9654" y="21599"/>
                    <a:pt x="965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8" name="AutoShape 38"/>
            <p:cNvSpPr>
              <a:spLocks/>
            </p:cNvSpPr>
            <p:nvPr/>
          </p:nvSpPr>
          <p:spPr bwMode="auto">
            <a:xfrm>
              <a:off x="6125695" y="2259192"/>
              <a:ext cx="1420705" cy="931937"/>
            </a:xfrm>
            <a:custGeom>
              <a:avLst/>
              <a:gdLst>
                <a:gd name="T0" fmla="*/ 710320 w 21575"/>
                <a:gd name="T1" fmla="*/ 472686 h 21435"/>
                <a:gd name="T2" fmla="*/ 710320 w 21575"/>
                <a:gd name="T3" fmla="*/ 472686 h 21435"/>
                <a:gd name="T4" fmla="*/ 710320 w 21575"/>
                <a:gd name="T5" fmla="*/ 472686 h 21435"/>
                <a:gd name="T6" fmla="*/ 710320 w 21575"/>
                <a:gd name="T7" fmla="*/ 472686 h 214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435">
                  <a:moveTo>
                    <a:pt x="589" y="7645"/>
                  </a:moveTo>
                  <a:cubicBezTo>
                    <a:pt x="658" y="7655"/>
                    <a:pt x="748" y="7675"/>
                    <a:pt x="776" y="7722"/>
                  </a:cubicBezTo>
                  <a:cubicBezTo>
                    <a:pt x="831" y="7816"/>
                    <a:pt x="804" y="8225"/>
                    <a:pt x="804" y="8225"/>
                  </a:cubicBezTo>
                  <a:cubicBezTo>
                    <a:pt x="804" y="8225"/>
                    <a:pt x="742" y="8443"/>
                    <a:pt x="748" y="8519"/>
                  </a:cubicBezTo>
                  <a:cubicBezTo>
                    <a:pt x="757" y="8649"/>
                    <a:pt x="914" y="8979"/>
                    <a:pt x="914" y="8979"/>
                  </a:cubicBezTo>
                  <a:lnTo>
                    <a:pt x="997" y="9399"/>
                  </a:lnTo>
                  <a:cubicBezTo>
                    <a:pt x="997" y="9399"/>
                    <a:pt x="950" y="9718"/>
                    <a:pt x="969" y="9818"/>
                  </a:cubicBezTo>
                  <a:cubicBezTo>
                    <a:pt x="996" y="9953"/>
                    <a:pt x="1144" y="10142"/>
                    <a:pt x="1181" y="10279"/>
                  </a:cubicBezTo>
                  <a:cubicBezTo>
                    <a:pt x="1207" y="10377"/>
                    <a:pt x="1182" y="10601"/>
                    <a:pt x="1208" y="10699"/>
                  </a:cubicBezTo>
                  <a:cubicBezTo>
                    <a:pt x="1266" y="10922"/>
                    <a:pt x="1546" y="11228"/>
                    <a:pt x="1596" y="11453"/>
                  </a:cubicBezTo>
                  <a:cubicBezTo>
                    <a:pt x="1619" y="11553"/>
                    <a:pt x="1577" y="11773"/>
                    <a:pt x="1596" y="11874"/>
                  </a:cubicBezTo>
                  <a:cubicBezTo>
                    <a:pt x="1622" y="12005"/>
                    <a:pt x="1757" y="12208"/>
                    <a:pt x="1791" y="12334"/>
                  </a:cubicBezTo>
                  <a:cubicBezTo>
                    <a:pt x="1817" y="12433"/>
                    <a:pt x="1846" y="12647"/>
                    <a:pt x="1846" y="12754"/>
                  </a:cubicBezTo>
                  <a:cubicBezTo>
                    <a:pt x="1846" y="12860"/>
                    <a:pt x="1829" y="13173"/>
                    <a:pt x="1829" y="13173"/>
                  </a:cubicBezTo>
                  <a:lnTo>
                    <a:pt x="1829" y="13634"/>
                  </a:lnTo>
                  <a:lnTo>
                    <a:pt x="1884" y="14053"/>
                  </a:lnTo>
                  <a:cubicBezTo>
                    <a:pt x="1884" y="14053"/>
                    <a:pt x="1839" y="14186"/>
                    <a:pt x="1857" y="14221"/>
                  </a:cubicBezTo>
                  <a:cubicBezTo>
                    <a:pt x="1899" y="14302"/>
                    <a:pt x="2093" y="14135"/>
                    <a:pt x="2134" y="14221"/>
                  </a:cubicBezTo>
                  <a:cubicBezTo>
                    <a:pt x="2175" y="14306"/>
                    <a:pt x="2060" y="14551"/>
                    <a:pt x="2096" y="14640"/>
                  </a:cubicBezTo>
                  <a:cubicBezTo>
                    <a:pt x="2137" y="14740"/>
                    <a:pt x="2337" y="14745"/>
                    <a:pt x="2373" y="14850"/>
                  </a:cubicBezTo>
                  <a:cubicBezTo>
                    <a:pt x="2411" y="14963"/>
                    <a:pt x="2301" y="15228"/>
                    <a:pt x="2317" y="15353"/>
                  </a:cubicBezTo>
                  <a:cubicBezTo>
                    <a:pt x="2332" y="15472"/>
                    <a:pt x="2471" y="15652"/>
                    <a:pt x="2484" y="15772"/>
                  </a:cubicBezTo>
                  <a:cubicBezTo>
                    <a:pt x="2498" y="15910"/>
                    <a:pt x="2379" y="16181"/>
                    <a:pt x="2401" y="16318"/>
                  </a:cubicBezTo>
                  <a:cubicBezTo>
                    <a:pt x="2420" y="16448"/>
                    <a:pt x="2600" y="16607"/>
                    <a:pt x="2622" y="16736"/>
                  </a:cubicBezTo>
                  <a:cubicBezTo>
                    <a:pt x="2641" y="16850"/>
                    <a:pt x="2606" y="17198"/>
                    <a:pt x="2606" y="17198"/>
                  </a:cubicBezTo>
                  <a:cubicBezTo>
                    <a:pt x="2606" y="17198"/>
                    <a:pt x="2557" y="17607"/>
                    <a:pt x="2567" y="17743"/>
                  </a:cubicBezTo>
                  <a:cubicBezTo>
                    <a:pt x="2584" y="17986"/>
                    <a:pt x="2771" y="18665"/>
                    <a:pt x="2771" y="18665"/>
                  </a:cubicBezTo>
                  <a:cubicBezTo>
                    <a:pt x="2771" y="18665"/>
                    <a:pt x="2549" y="19663"/>
                    <a:pt x="2633" y="19965"/>
                  </a:cubicBezTo>
                  <a:cubicBezTo>
                    <a:pt x="2666" y="20083"/>
                    <a:pt x="2856" y="20161"/>
                    <a:pt x="2911" y="20259"/>
                  </a:cubicBezTo>
                  <a:cubicBezTo>
                    <a:pt x="2957" y="20343"/>
                    <a:pt x="2993" y="20678"/>
                    <a:pt x="2993" y="20678"/>
                  </a:cubicBezTo>
                  <a:lnTo>
                    <a:pt x="6763" y="20720"/>
                  </a:lnTo>
                  <a:lnTo>
                    <a:pt x="9148" y="20637"/>
                  </a:lnTo>
                  <a:lnTo>
                    <a:pt x="14359" y="20175"/>
                  </a:lnTo>
                  <a:lnTo>
                    <a:pt x="16605" y="19797"/>
                  </a:lnTo>
                  <a:lnTo>
                    <a:pt x="16772" y="20259"/>
                  </a:lnTo>
                  <a:lnTo>
                    <a:pt x="17326" y="20888"/>
                  </a:lnTo>
                  <a:cubicBezTo>
                    <a:pt x="17326" y="20888"/>
                    <a:pt x="17474" y="21262"/>
                    <a:pt x="17547" y="21349"/>
                  </a:cubicBezTo>
                  <a:cubicBezTo>
                    <a:pt x="17576" y="21384"/>
                    <a:pt x="17649" y="21445"/>
                    <a:pt x="17686" y="21433"/>
                  </a:cubicBezTo>
                  <a:cubicBezTo>
                    <a:pt x="17752" y="21412"/>
                    <a:pt x="17848" y="21231"/>
                    <a:pt x="17879" y="21139"/>
                  </a:cubicBezTo>
                  <a:cubicBezTo>
                    <a:pt x="17917" y="21038"/>
                    <a:pt x="17928" y="20790"/>
                    <a:pt x="17908" y="20678"/>
                  </a:cubicBezTo>
                  <a:cubicBezTo>
                    <a:pt x="17887" y="20555"/>
                    <a:pt x="17711" y="20387"/>
                    <a:pt x="17714" y="20259"/>
                  </a:cubicBezTo>
                  <a:cubicBezTo>
                    <a:pt x="17717" y="20124"/>
                    <a:pt x="17864" y="19918"/>
                    <a:pt x="17936" y="19840"/>
                  </a:cubicBezTo>
                  <a:cubicBezTo>
                    <a:pt x="18093" y="19666"/>
                    <a:pt x="18504" y="19523"/>
                    <a:pt x="18630" y="19295"/>
                  </a:cubicBezTo>
                  <a:cubicBezTo>
                    <a:pt x="18676" y="19211"/>
                    <a:pt x="18705" y="18984"/>
                    <a:pt x="18713" y="18875"/>
                  </a:cubicBezTo>
                  <a:cubicBezTo>
                    <a:pt x="18718" y="18760"/>
                    <a:pt x="18713" y="18414"/>
                    <a:pt x="18713" y="18414"/>
                  </a:cubicBezTo>
                  <a:lnTo>
                    <a:pt x="18767" y="18120"/>
                  </a:lnTo>
                  <a:cubicBezTo>
                    <a:pt x="18767" y="18120"/>
                    <a:pt x="19126" y="17529"/>
                    <a:pt x="19184" y="17282"/>
                  </a:cubicBezTo>
                  <a:cubicBezTo>
                    <a:pt x="19234" y="17064"/>
                    <a:pt x="19198" y="16565"/>
                    <a:pt x="19128" y="16360"/>
                  </a:cubicBezTo>
                  <a:cubicBezTo>
                    <a:pt x="19044" y="16111"/>
                    <a:pt x="18697" y="15797"/>
                    <a:pt x="18640" y="15521"/>
                  </a:cubicBezTo>
                  <a:cubicBezTo>
                    <a:pt x="18594" y="15309"/>
                    <a:pt x="18684" y="14640"/>
                    <a:pt x="18684" y="14640"/>
                  </a:cubicBezTo>
                  <a:cubicBezTo>
                    <a:pt x="18684" y="14640"/>
                    <a:pt x="18732" y="14256"/>
                    <a:pt x="18795" y="14180"/>
                  </a:cubicBezTo>
                  <a:cubicBezTo>
                    <a:pt x="19010" y="13918"/>
                    <a:pt x="19626" y="14020"/>
                    <a:pt x="19876" y="13843"/>
                  </a:cubicBezTo>
                  <a:cubicBezTo>
                    <a:pt x="19957" y="13787"/>
                    <a:pt x="20075" y="13570"/>
                    <a:pt x="20153" y="13508"/>
                  </a:cubicBezTo>
                  <a:cubicBezTo>
                    <a:pt x="20292" y="13397"/>
                    <a:pt x="20602" y="13296"/>
                    <a:pt x="20736" y="13173"/>
                  </a:cubicBezTo>
                  <a:cubicBezTo>
                    <a:pt x="20816" y="13100"/>
                    <a:pt x="20970" y="12922"/>
                    <a:pt x="21012" y="12796"/>
                  </a:cubicBezTo>
                  <a:cubicBezTo>
                    <a:pt x="21081" y="12588"/>
                    <a:pt x="21013" y="12090"/>
                    <a:pt x="21069" y="11874"/>
                  </a:cubicBezTo>
                  <a:cubicBezTo>
                    <a:pt x="21126" y="11642"/>
                    <a:pt x="21390" y="11303"/>
                    <a:pt x="21456" y="11077"/>
                  </a:cubicBezTo>
                  <a:cubicBezTo>
                    <a:pt x="21547" y="10768"/>
                    <a:pt x="21593" y="10070"/>
                    <a:pt x="21568" y="9735"/>
                  </a:cubicBezTo>
                  <a:cubicBezTo>
                    <a:pt x="21558" y="9612"/>
                    <a:pt x="21500" y="9377"/>
                    <a:pt x="21456" y="9273"/>
                  </a:cubicBezTo>
                  <a:cubicBezTo>
                    <a:pt x="21404" y="9149"/>
                    <a:pt x="21258" y="8943"/>
                    <a:pt x="21180" y="8854"/>
                  </a:cubicBezTo>
                  <a:cubicBezTo>
                    <a:pt x="21110" y="8775"/>
                    <a:pt x="20875" y="8603"/>
                    <a:pt x="20875" y="8603"/>
                  </a:cubicBezTo>
                  <a:cubicBezTo>
                    <a:pt x="20875" y="8603"/>
                    <a:pt x="20635" y="8387"/>
                    <a:pt x="20597" y="8267"/>
                  </a:cubicBezTo>
                  <a:cubicBezTo>
                    <a:pt x="20556" y="8144"/>
                    <a:pt x="20588" y="7841"/>
                    <a:pt x="20541" y="7722"/>
                  </a:cubicBezTo>
                  <a:cubicBezTo>
                    <a:pt x="20449" y="7483"/>
                    <a:pt x="19959" y="6993"/>
                    <a:pt x="19959" y="6993"/>
                  </a:cubicBezTo>
                  <a:cubicBezTo>
                    <a:pt x="19959" y="6993"/>
                    <a:pt x="19749" y="6799"/>
                    <a:pt x="19737" y="6674"/>
                  </a:cubicBezTo>
                  <a:cubicBezTo>
                    <a:pt x="19736" y="6650"/>
                    <a:pt x="19763" y="6613"/>
                    <a:pt x="19764" y="6590"/>
                  </a:cubicBezTo>
                  <a:cubicBezTo>
                    <a:pt x="19786" y="6356"/>
                    <a:pt x="19670" y="5847"/>
                    <a:pt x="19543" y="5710"/>
                  </a:cubicBezTo>
                  <a:cubicBezTo>
                    <a:pt x="19365" y="5516"/>
                    <a:pt x="18684" y="5458"/>
                    <a:pt x="18684" y="5458"/>
                  </a:cubicBezTo>
                  <a:cubicBezTo>
                    <a:pt x="18684" y="5458"/>
                    <a:pt x="18439" y="5335"/>
                    <a:pt x="18379" y="5248"/>
                  </a:cubicBezTo>
                  <a:cubicBezTo>
                    <a:pt x="18324" y="5167"/>
                    <a:pt x="18264" y="4940"/>
                    <a:pt x="18241" y="4829"/>
                  </a:cubicBezTo>
                  <a:cubicBezTo>
                    <a:pt x="18213" y="4698"/>
                    <a:pt x="18219" y="4412"/>
                    <a:pt x="18185" y="4284"/>
                  </a:cubicBezTo>
                  <a:cubicBezTo>
                    <a:pt x="18153" y="4165"/>
                    <a:pt x="18021" y="3984"/>
                    <a:pt x="17990" y="3865"/>
                  </a:cubicBezTo>
                  <a:cubicBezTo>
                    <a:pt x="17947" y="3687"/>
                    <a:pt x="17958" y="3297"/>
                    <a:pt x="17936" y="3109"/>
                  </a:cubicBezTo>
                  <a:cubicBezTo>
                    <a:pt x="17917" y="2939"/>
                    <a:pt x="17806" y="2609"/>
                    <a:pt x="17824" y="2439"/>
                  </a:cubicBezTo>
                  <a:cubicBezTo>
                    <a:pt x="17852" y="2199"/>
                    <a:pt x="18104" y="1802"/>
                    <a:pt x="18101" y="1558"/>
                  </a:cubicBezTo>
                  <a:cubicBezTo>
                    <a:pt x="18101" y="1440"/>
                    <a:pt x="18021" y="1218"/>
                    <a:pt x="17963" y="1139"/>
                  </a:cubicBezTo>
                  <a:cubicBezTo>
                    <a:pt x="17919" y="1079"/>
                    <a:pt x="17783" y="1077"/>
                    <a:pt x="17741" y="1013"/>
                  </a:cubicBezTo>
                  <a:cubicBezTo>
                    <a:pt x="17685" y="926"/>
                    <a:pt x="17668" y="660"/>
                    <a:pt x="17631" y="552"/>
                  </a:cubicBezTo>
                  <a:cubicBezTo>
                    <a:pt x="17614" y="506"/>
                    <a:pt x="17553" y="437"/>
                    <a:pt x="17547" y="384"/>
                  </a:cubicBezTo>
                  <a:cubicBezTo>
                    <a:pt x="17540" y="300"/>
                    <a:pt x="17631" y="63"/>
                    <a:pt x="17576" y="49"/>
                  </a:cubicBezTo>
                  <a:cubicBezTo>
                    <a:pt x="16852" y="-155"/>
                    <a:pt x="14193" y="342"/>
                    <a:pt x="14193" y="342"/>
                  </a:cubicBezTo>
                  <a:lnTo>
                    <a:pt x="9536" y="635"/>
                  </a:lnTo>
                  <a:lnTo>
                    <a:pt x="3936" y="846"/>
                  </a:lnTo>
                  <a:lnTo>
                    <a:pt x="582" y="887"/>
                  </a:lnTo>
                  <a:lnTo>
                    <a:pt x="83" y="887"/>
                  </a:lnTo>
                  <a:lnTo>
                    <a:pt x="166" y="1391"/>
                  </a:lnTo>
                  <a:cubicBezTo>
                    <a:pt x="166" y="1391"/>
                    <a:pt x="314" y="1691"/>
                    <a:pt x="332" y="1810"/>
                  </a:cubicBezTo>
                  <a:cubicBezTo>
                    <a:pt x="349" y="1923"/>
                    <a:pt x="356" y="2185"/>
                    <a:pt x="305" y="2271"/>
                  </a:cubicBezTo>
                  <a:cubicBezTo>
                    <a:pt x="278" y="2312"/>
                    <a:pt x="182" y="2305"/>
                    <a:pt x="166" y="2355"/>
                  </a:cubicBezTo>
                  <a:cubicBezTo>
                    <a:pt x="131" y="2462"/>
                    <a:pt x="208" y="2714"/>
                    <a:pt x="249" y="2816"/>
                  </a:cubicBezTo>
                  <a:cubicBezTo>
                    <a:pt x="303" y="2948"/>
                    <a:pt x="508" y="3096"/>
                    <a:pt x="554" y="3235"/>
                  </a:cubicBezTo>
                  <a:cubicBezTo>
                    <a:pt x="584" y="3329"/>
                    <a:pt x="573" y="3554"/>
                    <a:pt x="554" y="3655"/>
                  </a:cubicBezTo>
                  <a:cubicBezTo>
                    <a:pt x="532" y="3773"/>
                    <a:pt x="409" y="3956"/>
                    <a:pt x="388" y="4074"/>
                  </a:cubicBezTo>
                  <a:cubicBezTo>
                    <a:pt x="368" y="4186"/>
                    <a:pt x="415" y="4535"/>
                    <a:pt x="415" y="4535"/>
                  </a:cubicBezTo>
                  <a:cubicBezTo>
                    <a:pt x="415" y="4535"/>
                    <a:pt x="316" y="5204"/>
                    <a:pt x="221" y="5374"/>
                  </a:cubicBezTo>
                  <a:cubicBezTo>
                    <a:pt x="205" y="5403"/>
                    <a:pt x="154" y="5429"/>
                    <a:pt x="138" y="5458"/>
                  </a:cubicBezTo>
                  <a:cubicBezTo>
                    <a:pt x="87" y="5546"/>
                    <a:pt x="7" y="5760"/>
                    <a:pt x="0" y="5876"/>
                  </a:cubicBezTo>
                  <a:cubicBezTo>
                    <a:pt x="-7" y="5996"/>
                    <a:pt x="42" y="6237"/>
                    <a:pt x="83" y="6338"/>
                  </a:cubicBezTo>
                  <a:cubicBezTo>
                    <a:pt x="131" y="6458"/>
                    <a:pt x="308" y="6597"/>
                    <a:pt x="360" y="6716"/>
                  </a:cubicBezTo>
                  <a:cubicBezTo>
                    <a:pt x="430" y="6877"/>
                    <a:pt x="473" y="7469"/>
                    <a:pt x="473" y="7469"/>
                  </a:cubicBezTo>
                  <a:cubicBezTo>
                    <a:pt x="473" y="7469"/>
                    <a:pt x="463" y="7527"/>
                    <a:pt x="589" y="764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199" name="AutoShape 39"/>
            <p:cNvSpPr>
              <a:spLocks/>
            </p:cNvSpPr>
            <p:nvPr/>
          </p:nvSpPr>
          <p:spPr bwMode="auto">
            <a:xfrm>
              <a:off x="6125695" y="2259192"/>
              <a:ext cx="1430229" cy="943050"/>
            </a:xfrm>
            <a:custGeom>
              <a:avLst/>
              <a:gdLst>
                <a:gd name="T0" fmla="*/ 715115 w 21572"/>
                <a:gd name="T1" fmla="*/ 471525 h 21600"/>
                <a:gd name="T2" fmla="*/ 715115 w 21572"/>
                <a:gd name="T3" fmla="*/ 471525 h 21600"/>
                <a:gd name="T4" fmla="*/ 715115 w 21572"/>
                <a:gd name="T5" fmla="*/ 471525 h 21600"/>
                <a:gd name="T6" fmla="*/ 715115 w 21572"/>
                <a:gd name="T7" fmla="*/ 471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600">
                  <a:moveTo>
                    <a:pt x="16787" y="20221"/>
                  </a:moveTo>
                  <a:lnTo>
                    <a:pt x="17344" y="20867"/>
                  </a:lnTo>
                  <a:cubicBezTo>
                    <a:pt x="17402" y="21014"/>
                    <a:pt x="17502" y="21242"/>
                    <a:pt x="17544" y="21292"/>
                  </a:cubicBezTo>
                  <a:cubicBezTo>
                    <a:pt x="17563" y="21315"/>
                    <a:pt x="17601" y="21344"/>
                    <a:pt x="17618" y="21350"/>
                  </a:cubicBezTo>
                  <a:cubicBezTo>
                    <a:pt x="17649" y="21330"/>
                    <a:pt x="17722" y="21208"/>
                    <a:pt x="17750" y="21124"/>
                  </a:cubicBezTo>
                  <a:cubicBezTo>
                    <a:pt x="17776" y="21054"/>
                    <a:pt x="17788" y="20842"/>
                    <a:pt x="17772" y="20755"/>
                  </a:cubicBezTo>
                  <a:cubicBezTo>
                    <a:pt x="17767" y="20727"/>
                    <a:pt x="17725" y="20661"/>
                    <a:pt x="17700" y="20621"/>
                  </a:cubicBezTo>
                  <a:cubicBezTo>
                    <a:pt x="17638" y="20524"/>
                    <a:pt x="17574" y="20422"/>
                    <a:pt x="17577" y="20300"/>
                  </a:cubicBezTo>
                  <a:cubicBezTo>
                    <a:pt x="17583" y="20060"/>
                    <a:pt x="17829" y="19788"/>
                    <a:pt x="17832" y="19785"/>
                  </a:cubicBezTo>
                  <a:cubicBezTo>
                    <a:pt x="17904" y="19705"/>
                    <a:pt x="18017" y="19635"/>
                    <a:pt x="18137" y="19562"/>
                  </a:cubicBezTo>
                  <a:cubicBezTo>
                    <a:pt x="18281" y="19473"/>
                    <a:pt x="18445" y="19372"/>
                    <a:pt x="18505" y="19264"/>
                  </a:cubicBezTo>
                  <a:cubicBezTo>
                    <a:pt x="18530" y="19217"/>
                    <a:pt x="18559" y="19040"/>
                    <a:pt x="18568" y="18912"/>
                  </a:cubicBezTo>
                  <a:cubicBezTo>
                    <a:pt x="18573" y="18806"/>
                    <a:pt x="18568" y="18469"/>
                    <a:pt x="18568" y="18469"/>
                  </a:cubicBezTo>
                  <a:lnTo>
                    <a:pt x="18568" y="18451"/>
                  </a:lnTo>
                  <a:lnTo>
                    <a:pt x="18644" y="18089"/>
                  </a:lnTo>
                  <a:cubicBezTo>
                    <a:pt x="18777" y="17869"/>
                    <a:pt x="19002" y="17459"/>
                    <a:pt x="19040" y="17297"/>
                  </a:cubicBezTo>
                  <a:cubicBezTo>
                    <a:pt x="19081" y="17122"/>
                    <a:pt x="19052" y="16662"/>
                    <a:pt x="18989" y="16477"/>
                  </a:cubicBezTo>
                  <a:cubicBezTo>
                    <a:pt x="18958" y="16385"/>
                    <a:pt x="18870" y="16264"/>
                    <a:pt x="18785" y="16147"/>
                  </a:cubicBezTo>
                  <a:cubicBezTo>
                    <a:pt x="18663" y="15979"/>
                    <a:pt x="18537" y="15805"/>
                    <a:pt x="18500" y="15622"/>
                  </a:cubicBezTo>
                  <a:cubicBezTo>
                    <a:pt x="18451" y="15393"/>
                    <a:pt x="18526" y="14799"/>
                    <a:pt x="18542" y="14683"/>
                  </a:cubicBezTo>
                  <a:cubicBezTo>
                    <a:pt x="18557" y="14556"/>
                    <a:pt x="18603" y="14246"/>
                    <a:pt x="18681" y="14151"/>
                  </a:cubicBezTo>
                  <a:cubicBezTo>
                    <a:pt x="18819" y="13982"/>
                    <a:pt x="19075" y="13949"/>
                    <a:pt x="19323" y="13915"/>
                  </a:cubicBezTo>
                  <a:cubicBezTo>
                    <a:pt x="19495" y="13893"/>
                    <a:pt x="19673" y="13869"/>
                    <a:pt x="19769" y="13801"/>
                  </a:cubicBezTo>
                  <a:cubicBezTo>
                    <a:pt x="19800" y="13779"/>
                    <a:pt x="19850" y="13709"/>
                    <a:pt x="19895" y="13647"/>
                  </a:cubicBezTo>
                  <a:cubicBezTo>
                    <a:pt x="19946" y="13575"/>
                    <a:pt x="19995" y="13507"/>
                    <a:pt x="20041" y="13470"/>
                  </a:cubicBezTo>
                  <a:cubicBezTo>
                    <a:pt x="20111" y="13414"/>
                    <a:pt x="20213" y="13364"/>
                    <a:pt x="20321" y="13311"/>
                  </a:cubicBezTo>
                  <a:cubicBezTo>
                    <a:pt x="20434" y="13255"/>
                    <a:pt x="20552" y="13198"/>
                    <a:pt x="20615" y="13140"/>
                  </a:cubicBezTo>
                  <a:cubicBezTo>
                    <a:pt x="20707" y="13054"/>
                    <a:pt x="20831" y="12897"/>
                    <a:pt x="20858" y="12814"/>
                  </a:cubicBezTo>
                  <a:cubicBezTo>
                    <a:pt x="20886" y="12732"/>
                    <a:pt x="20884" y="12548"/>
                    <a:pt x="20883" y="12386"/>
                  </a:cubicBezTo>
                  <a:cubicBezTo>
                    <a:pt x="20881" y="12204"/>
                    <a:pt x="20880" y="12031"/>
                    <a:pt x="20911" y="11907"/>
                  </a:cubicBezTo>
                  <a:cubicBezTo>
                    <a:pt x="20946" y="11767"/>
                    <a:pt x="21033" y="11614"/>
                    <a:pt x="21125" y="11453"/>
                  </a:cubicBezTo>
                  <a:cubicBezTo>
                    <a:pt x="21197" y="11328"/>
                    <a:pt x="21271" y="11198"/>
                    <a:pt x="21297" y="11108"/>
                  </a:cubicBezTo>
                  <a:cubicBezTo>
                    <a:pt x="21379" y="10829"/>
                    <a:pt x="21425" y="10155"/>
                    <a:pt x="21402" y="9836"/>
                  </a:cubicBezTo>
                  <a:cubicBezTo>
                    <a:pt x="21394" y="9737"/>
                    <a:pt x="21341" y="9519"/>
                    <a:pt x="21303" y="9428"/>
                  </a:cubicBezTo>
                  <a:cubicBezTo>
                    <a:pt x="21259" y="9321"/>
                    <a:pt x="21120" y="9126"/>
                    <a:pt x="21049" y="9043"/>
                  </a:cubicBezTo>
                  <a:cubicBezTo>
                    <a:pt x="20997" y="8984"/>
                    <a:pt x="20822" y="8852"/>
                    <a:pt x="20760" y="8805"/>
                  </a:cubicBezTo>
                  <a:cubicBezTo>
                    <a:pt x="20675" y="8730"/>
                    <a:pt x="20490" y="8552"/>
                    <a:pt x="20446" y="8413"/>
                  </a:cubicBezTo>
                  <a:cubicBezTo>
                    <a:pt x="20419" y="8332"/>
                    <a:pt x="20416" y="8220"/>
                    <a:pt x="20413" y="8102"/>
                  </a:cubicBezTo>
                  <a:cubicBezTo>
                    <a:pt x="20411" y="8027"/>
                    <a:pt x="20407" y="7914"/>
                    <a:pt x="20394" y="7881"/>
                  </a:cubicBezTo>
                  <a:cubicBezTo>
                    <a:pt x="20334" y="7724"/>
                    <a:pt x="20023" y="7376"/>
                    <a:pt x="19842" y="7194"/>
                  </a:cubicBezTo>
                  <a:cubicBezTo>
                    <a:pt x="19754" y="7113"/>
                    <a:pt x="19601" y="6949"/>
                    <a:pt x="19585" y="6790"/>
                  </a:cubicBezTo>
                  <a:cubicBezTo>
                    <a:pt x="19583" y="6725"/>
                    <a:pt x="19600" y="6684"/>
                    <a:pt x="19613" y="6657"/>
                  </a:cubicBezTo>
                  <a:cubicBezTo>
                    <a:pt x="19631" y="6468"/>
                    <a:pt x="19520" y="6014"/>
                    <a:pt x="19427" y="5913"/>
                  </a:cubicBezTo>
                  <a:cubicBezTo>
                    <a:pt x="19312" y="5787"/>
                    <a:pt x="18869" y="5707"/>
                    <a:pt x="18617" y="5685"/>
                  </a:cubicBezTo>
                  <a:lnTo>
                    <a:pt x="18596" y="5679"/>
                  </a:lnTo>
                  <a:cubicBezTo>
                    <a:pt x="18535" y="5648"/>
                    <a:pt x="18330" y="5540"/>
                    <a:pt x="18262" y="5441"/>
                  </a:cubicBezTo>
                  <a:cubicBezTo>
                    <a:pt x="18173" y="5310"/>
                    <a:pt x="18104" y="4975"/>
                    <a:pt x="18103" y="4971"/>
                  </a:cubicBezTo>
                  <a:cubicBezTo>
                    <a:pt x="18088" y="4899"/>
                    <a:pt x="18082" y="4800"/>
                    <a:pt x="18076" y="4696"/>
                  </a:cubicBezTo>
                  <a:cubicBezTo>
                    <a:pt x="18071" y="4599"/>
                    <a:pt x="18064" y="4490"/>
                    <a:pt x="18050" y="4438"/>
                  </a:cubicBezTo>
                  <a:cubicBezTo>
                    <a:pt x="18039" y="4396"/>
                    <a:pt x="18001" y="4326"/>
                    <a:pt x="17967" y="4263"/>
                  </a:cubicBezTo>
                  <a:cubicBezTo>
                    <a:pt x="17921" y="4178"/>
                    <a:pt x="17877" y="4098"/>
                    <a:pt x="17857" y="4019"/>
                  </a:cubicBezTo>
                  <a:cubicBezTo>
                    <a:pt x="17826" y="3892"/>
                    <a:pt x="17820" y="3703"/>
                    <a:pt x="17813" y="3520"/>
                  </a:cubicBezTo>
                  <a:cubicBezTo>
                    <a:pt x="17810" y="3414"/>
                    <a:pt x="17807" y="3314"/>
                    <a:pt x="17798" y="3243"/>
                  </a:cubicBezTo>
                  <a:cubicBezTo>
                    <a:pt x="17792" y="3185"/>
                    <a:pt x="17774" y="3108"/>
                    <a:pt x="17754" y="3025"/>
                  </a:cubicBezTo>
                  <a:cubicBezTo>
                    <a:pt x="17714" y="2852"/>
                    <a:pt x="17672" y="2672"/>
                    <a:pt x="17687" y="2533"/>
                  </a:cubicBezTo>
                  <a:cubicBezTo>
                    <a:pt x="17703" y="2399"/>
                    <a:pt x="17765" y="2251"/>
                    <a:pt x="17830" y="2093"/>
                  </a:cubicBezTo>
                  <a:cubicBezTo>
                    <a:pt x="17889" y="1951"/>
                    <a:pt x="17962" y="1773"/>
                    <a:pt x="17962" y="1678"/>
                  </a:cubicBezTo>
                  <a:cubicBezTo>
                    <a:pt x="17962" y="1603"/>
                    <a:pt x="17897" y="1413"/>
                    <a:pt x="17851" y="1353"/>
                  </a:cubicBezTo>
                  <a:cubicBezTo>
                    <a:pt x="17841" y="1342"/>
                    <a:pt x="17802" y="1328"/>
                    <a:pt x="17779" y="1319"/>
                  </a:cubicBezTo>
                  <a:cubicBezTo>
                    <a:pt x="17723" y="1299"/>
                    <a:pt x="17665" y="1278"/>
                    <a:pt x="17628" y="1221"/>
                  </a:cubicBezTo>
                  <a:cubicBezTo>
                    <a:pt x="17579" y="1145"/>
                    <a:pt x="17557" y="1016"/>
                    <a:pt x="17536" y="892"/>
                  </a:cubicBezTo>
                  <a:cubicBezTo>
                    <a:pt x="17526" y="831"/>
                    <a:pt x="17515" y="763"/>
                    <a:pt x="17504" y="732"/>
                  </a:cubicBezTo>
                  <a:cubicBezTo>
                    <a:pt x="17500" y="723"/>
                    <a:pt x="17491" y="710"/>
                    <a:pt x="17482" y="696"/>
                  </a:cubicBezTo>
                  <a:cubicBezTo>
                    <a:pt x="17453" y="649"/>
                    <a:pt x="17420" y="596"/>
                    <a:pt x="17412" y="527"/>
                  </a:cubicBezTo>
                  <a:cubicBezTo>
                    <a:pt x="17407" y="461"/>
                    <a:pt x="17422" y="392"/>
                    <a:pt x="17438" y="319"/>
                  </a:cubicBezTo>
                  <a:cubicBezTo>
                    <a:pt x="17440" y="308"/>
                    <a:pt x="17444" y="294"/>
                    <a:pt x="17446" y="281"/>
                  </a:cubicBezTo>
                  <a:cubicBezTo>
                    <a:pt x="17339" y="259"/>
                    <a:pt x="17193" y="248"/>
                    <a:pt x="17010" y="248"/>
                  </a:cubicBezTo>
                  <a:cubicBezTo>
                    <a:pt x="15998" y="248"/>
                    <a:pt x="14193" y="585"/>
                    <a:pt x="14175" y="588"/>
                  </a:cubicBezTo>
                  <a:lnTo>
                    <a:pt x="9547" y="881"/>
                  </a:lnTo>
                  <a:lnTo>
                    <a:pt x="3990" y="1091"/>
                  </a:lnTo>
                  <a:lnTo>
                    <a:pt x="269" y="1133"/>
                  </a:lnTo>
                  <a:lnTo>
                    <a:pt x="322" y="1456"/>
                  </a:lnTo>
                  <a:cubicBezTo>
                    <a:pt x="367" y="1549"/>
                    <a:pt x="473" y="1776"/>
                    <a:pt x="491" y="1899"/>
                  </a:cubicBezTo>
                  <a:cubicBezTo>
                    <a:pt x="504" y="1983"/>
                    <a:pt x="532" y="2323"/>
                    <a:pt x="445" y="2470"/>
                  </a:cubicBezTo>
                  <a:cubicBezTo>
                    <a:pt x="414" y="2519"/>
                    <a:pt x="373" y="2532"/>
                    <a:pt x="336" y="2544"/>
                  </a:cubicBezTo>
                  <a:cubicBezTo>
                    <a:pt x="331" y="2546"/>
                    <a:pt x="325" y="2548"/>
                    <a:pt x="320" y="2550"/>
                  </a:cubicBezTo>
                  <a:cubicBezTo>
                    <a:pt x="322" y="2614"/>
                    <a:pt x="355" y="2754"/>
                    <a:pt x="399" y="2864"/>
                  </a:cubicBezTo>
                  <a:cubicBezTo>
                    <a:pt x="416" y="2906"/>
                    <a:pt x="476" y="2973"/>
                    <a:pt x="523" y="3026"/>
                  </a:cubicBezTo>
                  <a:cubicBezTo>
                    <a:pt x="600" y="3111"/>
                    <a:pt x="672" y="3191"/>
                    <a:pt x="705" y="3290"/>
                  </a:cubicBezTo>
                  <a:cubicBezTo>
                    <a:pt x="749" y="3429"/>
                    <a:pt x="731" y="3689"/>
                    <a:pt x="711" y="3798"/>
                  </a:cubicBezTo>
                  <a:cubicBezTo>
                    <a:pt x="696" y="3878"/>
                    <a:pt x="657" y="3959"/>
                    <a:pt x="617" y="4043"/>
                  </a:cubicBezTo>
                  <a:cubicBezTo>
                    <a:pt x="588" y="4103"/>
                    <a:pt x="553" y="4177"/>
                    <a:pt x="546" y="4215"/>
                  </a:cubicBezTo>
                  <a:cubicBezTo>
                    <a:pt x="538" y="4260"/>
                    <a:pt x="551" y="4447"/>
                    <a:pt x="574" y="4617"/>
                  </a:cubicBezTo>
                  <a:lnTo>
                    <a:pt x="578" y="4643"/>
                  </a:lnTo>
                  <a:lnTo>
                    <a:pt x="574" y="4669"/>
                  </a:lnTo>
                  <a:cubicBezTo>
                    <a:pt x="557" y="4785"/>
                    <a:pt x="466" y="5374"/>
                    <a:pt x="364" y="5558"/>
                  </a:cubicBezTo>
                  <a:cubicBezTo>
                    <a:pt x="347" y="5590"/>
                    <a:pt x="321" y="5611"/>
                    <a:pt x="299" y="5629"/>
                  </a:cubicBezTo>
                  <a:cubicBezTo>
                    <a:pt x="291" y="5635"/>
                    <a:pt x="283" y="5641"/>
                    <a:pt x="277" y="5648"/>
                  </a:cubicBezTo>
                  <a:cubicBezTo>
                    <a:pt x="235" y="5721"/>
                    <a:pt x="168" y="5910"/>
                    <a:pt x="163" y="5988"/>
                  </a:cubicBezTo>
                  <a:cubicBezTo>
                    <a:pt x="158" y="6077"/>
                    <a:pt x="200" y="6289"/>
                    <a:pt x="234" y="6373"/>
                  </a:cubicBezTo>
                  <a:cubicBezTo>
                    <a:pt x="251" y="6414"/>
                    <a:pt x="308" y="6479"/>
                    <a:pt x="354" y="6531"/>
                  </a:cubicBezTo>
                  <a:cubicBezTo>
                    <a:pt x="416" y="6602"/>
                    <a:pt x="475" y="6669"/>
                    <a:pt x="508" y="6745"/>
                  </a:cubicBezTo>
                  <a:cubicBezTo>
                    <a:pt x="582" y="6918"/>
                    <a:pt x="623" y="7422"/>
                    <a:pt x="632" y="7542"/>
                  </a:cubicBezTo>
                  <a:cubicBezTo>
                    <a:pt x="638" y="7553"/>
                    <a:pt x="655" y="7580"/>
                    <a:pt x="694" y="7619"/>
                  </a:cubicBezTo>
                  <a:cubicBezTo>
                    <a:pt x="842" y="7643"/>
                    <a:pt x="889" y="7693"/>
                    <a:pt x="914" y="7734"/>
                  </a:cubicBezTo>
                  <a:cubicBezTo>
                    <a:pt x="982" y="7851"/>
                    <a:pt x="972" y="8157"/>
                    <a:pt x="961" y="8330"/>
                  </a:cubicBezTo>
                  <a:lnTo>
                    <a:pt x="955" y="8366"/>
                  </a:lnTo>
                  <a:cubicBezTo>
                    <a:pt x="929" y="8459"/>
                    <a:pt x="906" y="8568"/>
                    <a:pt x="906" y="8599"/>
                  </a:cubicBezTo>
                  <a:cubicBezTo>
                    <a:pt x="909" y="8648"/>
                    <a:pt x="979" y="8835"/>
                    <a:pt x="1056" y="8996"/>
                  </a:cubicBezTo>
                  <a:lnTo>
                    <a:pt x="1068" y="9033"/>
                  </a:lnTo>
                  <a:lnTo>
                    <a:pt x="1156" y="9482"/>
                  </a:lnTo>
                  <a:lnTo>
                    <a:pt x="1151" y="9514"/>
                  </a:lnTo>
                  <a:cubicBezTo>
                    <a:pt x="1129" y="9663"/>
                    <a:pt x="1116" y="9829"/>
                    <a:pt x="1122" y="9870"/>
                  </a:cubicBezTo>
                  <a:cubicBezTo>
                    <a:pt x="1131" y="9915"/>
                    <a:pt x="1178" y="9999"/>
                    <a:pt x="1215" y="10066"/>
                  </a:cubicBezTo>
                  <a:cubicBezTo>
                    <a:pt x="1262" y="10153"/>
                    <a:pt x="1307" y="10234"/>
                    <a:pt x="1330" y="10316"/>
                  </a:cubicBezTo>
                  <a:cubicBezTo>
                    <a:pt x="1348" y="10388"/>
                    <a:pt x="1349" y="10477"/>
                    <a:pt x="1349" y="10572"/>
                  </a:cubicBezTo>
                  <a:cubicBezTo>
                    <a:pt x="1349" y="10626"/>
                    <a:pt x="1350" y="10709"/>
                    <a:pt x="1357" y="10736"/>
                  </a:cubicBezTo>
                  <a:cubicBezTo>
                    <a:pt x="1379" y="10821"/>
                    <a:pt x="1458" y="10947"/>
                    <a:pt x="1528" y="11058"/>
                  </a:cubicBezTo>
                  <a:cubicBezTo>
                    <a:pt x="1622" y="11209"/>
                    <a:pt x="1712" y="11351"/>
                    <a:pt x="1743" y="11493"/>
                  </a:cubicBezTo>
                  <a:cubicBezTo>
                    <a:pt x="1761" y="11569"/>
                    <a:pt x="1754" y="11668"/>
                    <a:pt x="1748" y="11763"/>
                  </a:cubicBezTo>
                  <a:cubicBezTo>
                    <a:pt x="1745" y="11815"/>
                    <a:pt x="1739" y="11893"/>
                    <a:pt x="1744" y="11918"/>
                  </a:cubicBezTo>
                  <a:cubicBezTo>
                    <a:pt x="1754" y="11963"/>
                    <a:pt x="1797" y="12052"/>
                    <a:pt x="1833" y="12124"/>
                  </a:cubicBezTo>
                  <a:cubicBezTo>
                    <a:pt x="1875" y="12210"/>
                    <a:pt x="1915" y="12290"/>
                    <a:pt x="1935" y="12364"/>
                  </a:cubicBezTo>
                  <a:cubicBezTo>
                    <a:pt x="1965" y="12478"/>
                    <a:pt x="1995" y="12708"/>
                    <a:pt x="1995" y="12828"/>
                  </a:cubicBezTo>
                  <a:cubicBezTo>
                    <a:pt x="1995" y="12937"/>
                    <a:pt x="1979" y="13256"/>
                    <a:pt x="1979" y="13256"/>
                  </a:cubicBezTo>
                  <a:lnTo>
                    <a:pt x="1979" y="13705"/>
                  </a:lnTo>
                  <a:lnTo>
                    <a:pt x="2037" y="14141"/>
                  </a:lnTo>
                  <a:lnTo>
                    <a:pt x="2026" y="14173"/>
                  </a:lnTo>
                  <a:cubicBezTo>
                    <a:pt x="2032" y="14171"/>
                    <a:pt x="2037" y="14169"/>
                    <a:pt x="2043" y="14167"/>
                  </a:cubicBezTo>
                  <a:cubicBezTo>
                    <a:pt x="2081" y="14154"/>
                    <a:pt x="2120" y="14140"/>
                    <a:pt x="2155" y="14140"/>
                  </a:cubicBezTo>
                  <a:cubicBezTo>
                    <a:pt x="2216" y="14140"/>
                    <a:pt x="2249" y="14182"/>
                    <a:pt x="2266" y="14216"/>
                  </a:cubicBezTo>
                  <a:cubicBezTo>
                    <a:pt x="2311" y="14313"/>
                    <a:pt x="2284" y="14434"/>
                    <a:pt x="2259" y="14542"/>
                  </a:cubicBezTo>
                  <a:cubicBezTo>
                    <a:pt x="2250" y="14579"/>
                    <a:pt x="2236" y="14642"/>
                    <a:pt x="2237" y="14662"/>
                  </a:cubicBezTo>
                  <a:cubicBezTo>
                    <a:pt x="2240" y="14654"/>
                    <a:pt x="2291" y="14676"/>
                    <a:pt x="2321" y="14689"/>
                  </a:cubicBezTo>
                  <a:cubicBezTo>
                    <a:pt x="2397" y="14723"/>
                    <a:pt x="2475" y="14759"/>
                    <a:pt x="2510" y="14859"/>
                  </a:cubicBezTo>
                  <a:cubicBezTo>
                    <a:pt x="2545" y="14968"/>
                    <a:pt x="2517" y="15100"/>
                    <a:pt x="2490" y="15227"/>
                  </a:cubicBezTo>
                  <a:cubicBezTo>
                    <a:pt x="2478" y="15279"/>
                    <a:pt x="2459" y="15367"/>
                    <a:pt x="2462" y="15394"/>
                  </a:cubicBezTo>
                  <a:cubicBezTo>
                    <a:pt x="2466" y="15424"/>
                    <a:pt x="2505" y="15501"/>
                    <a:pt x="2528" y="15547"/>
                  </a:cubicBezTo>
                  <a:cubicBezTo>
                    <a:pt x="2574" y="15637"/>
                    <a:pt x="2617" y="15723"/>
                    <a:pt x="2627" y="15815"/>
                  </a:cubicBezTo>
                  <a:cubicBezTo>
                    <a:pt x="2637" y="15914"/>
                    <a:pt x="2610" y="16023"/>
                    <a:pt x="2582" y="16139"/>
                  </a:cubicBezTo>
                  <a:cubicBezTo>
                    <a:pt x="2566" y="16205"/>
                    <a:pt x="2539" y="16316"/>
                    <a:pt x="2544" y="16350"/>
                  </a:cubicBezTo>
                  <a:cubicBezTo>
                    <a:pt x="2550" y="16382"/>
                    <a:pt x="2601" y="16455"/>
                    <a:pt x="2632" y="16500"/>
                  </a:cubicBezTo>
                  <a:cubicBezTo>
                    <a:pt x="2691" y="16585"/>
                    <a:pt x="2746" y="16666"/>
                    <a:pt x="2763" y="16764"/>
                  </a:cubicBezTo>
                  <a:cubicBezTo>
                    <a:pt x="2785" y="16892"/>
                    <a:pt x="2757" y="17187"/>
                    <a:pt x="2749" y="17274"/>
                  </a:cubicBezTo>
                  <a:cubicBezTo>
                    <a:pt x="2730" y="17428"/>
                    <a:pt x="2704" y="17699"/>
                    <a:pt x="2710" y="17784"/>
                  </a:cubicBezTo>
                  <a:cubicBezTo>
                    <a:pt x="2724" y="17969"/>
                    <a:pt x="2857" y="18485"/>
                    <a:pt x="2907" y="18669"/>
                  </a:cubicBezTo>
                  <a:lnTo>
                    <a:pt x="2919" y="18712"/>
                  </a:lnTo>
                  <a:lnTo>
                    <a:pt x="2910" y="18757"/>
                  </a:lnTo>
                  <a:cubicBezTo>
                    <a:pt x="2822" y="19151"/>
                    <a:pt x="2721" y="19785"/>
                    <a:pt x="2770" y="19963"/>
                  </a:cubicBezTo>
                  <a:cubicBezTo>
                    <a:pt x="2781" y="19991"/>
                    <a:pt x="2849" y="20044"/>
                    <a:pt x="2885" y="20073"/>
                  </a:cubicBezTo>
                  <a:cubicBezTo>
                    <a:pt x="2943" y="20119"/>
                    <a:pt x="2999" y="20163"/>
                    <a:pt x="3033" y="20223"/>
                  </a:cubicBezTo>
                  <a:cubicBezTo>
                    <a:pt x="3074" y="20299"/>
                    <a:pt x="3103" y="20471"/>
                    <a:pt x="3120" y="20598"/>
                  </a:cubicBezTo>
                  <a:lnTo>
                    <a:pt x="6793" y="20639"/>
                  </a:lnTo>
                  <a:lnTo>
                    <a:pt x="9157" y="20556"/>
                  </a:lnTo>
                  <a:lnTo>
                    <a:pt x="14325" y="20096"/>
                  </a:lnTo>
                  <a:lnTo>
                    <a:pt x="16605" y="19712"/>
                  </a:lnTo>
                  <a:cubicBezTo>
                    <a:pt x="16605" y="19712"/>
                    <a:pt x="16787" y="20221"/>
                    <a:pt x="16787" y="20221"/>
                  </a:cubicBezTo>
                  <a:close/>
                  <a:moveTo>
                    <a:pt x="17621" y="21600"/>
                  </a:moveTo>
                  <a:cubicBezTo>
                    <a:pt x="17552" y="21600"/>
                    <a:pt x="17469" y="21519"/>
                    <a:pt x="17443" y="21488"/>
                  </a:cubicBezTo>
                  <a:cubicBezTo>
                    <a:pt x="17369" y="21399"/>
                    <a:pt x="17251" y="21113"/>
                    <a:pt x="17212" y="21015"/>
                  </a:cubicBezTo>
                  <a:lnTo>
                    <a:pt x="16652" y="20363"/>
                  </a:lnTo>
                  <a:lnTo>
                    <a:pt x="16513" y="19977"/>
                  </a:lnTo>
                  <a:lnTo>
                    <a:pt x="14339" y="20344"/>
                  </a:lnTo>
                  <a:lnTo>
                    <a:pt x="9164" y="20805"/>
                  </a:lnTo>
                  <a:lnTo>
                    <a:pt x="6795" y="20888"/>
                  </a:lnTo>
                  <a:lnTo>
                    <a:pt x="2982" y="20845"/>
                  </a:lnTo>
                  <a:lnTo>
                    <a:pt x="2971" y="20742"/>
                  </a:lnTo>
                  <a:cubicBezTo>
                    <a:pt x="2954" y="20585"/>
                    <a:pt x="2925" y="20418"/>
                    <a:pt x="2907" y="20383"/>
                  </a:cubicBezTo>
                  <a:cubicBezTo>
                    <a:pt x="2895" y="20361"/>
                    <a:pt x="2845" y="20322"/>
                    <a:pt x="2809" y="20294"/>
                  </a:cubicBezTo>
                  <a:cubicBezTo>
                    <a:pt x="2731" y="20231"/>
                    <a:pt x="2649" y="20167"/>
                    <a:pt x="2619" y="20060"/>
                  </a:cubicBezTo>
                  <a:cubicBezTo>
                    <a:pt x="2535" y="19754"/>
                    <a:pt x="2692" y="18967"/>
                    <a:pt x="2745" y="18722"/>
                  </a:cubicBezTo>
                  <a:cubicBezTo>
                    <a:pt x="2701" y="18558"/>
                    <a:pt x="2564" y="18036"/>
                    <a:pt x="2548" y="17811"/>
                  </a:cubicBezTo>
                  <a:cubicBezTo>
                    <a:pt x="2537" y="17666"/>
                    <a:pt x="2579" y="17304"/>
                    <a:pt x="2587" y="17233"/>
                  </a:cubicBezTo>
                  <a:cubicBezTo>
                    <a:pt x="2602" y="17081"/>
                    <a:pt x="2613" y="16879"/>
                    <a:pt x="2605" y="16826"/>
                  </a:cubicBezTo>
                  <a:cubicBezTo>
                    <a:pt x="2599" y="16796"/>
                    <a:pt x="2549" y="16723"/>
                    <a:pt x="2519" y="16680"/>
                  </a:cubicBezTo>
                  <a:cubicBezTo>
                    <a:pt x="2458" y="16591"/>
                    <a:pt x="2400" y="16508"/>
                    <a:pt x="2385" y="16406"/>
                  </a:cubicBezTo>
                  <a:cubicBezTo>
                    <a:pt x="2368" y="16300"/>
                    <a:pt x="2399" y="16174"/>
                    <a:pt x="2429" y="16052"/>
                  </a:cubicBezTo>
                  <a:cubicBezTo>
                    <a:pt x="2445" y="15987"/>
                    <a:pt x="2469" y="15887"/>
                    <a:pt x="2466" y="15853"/>
                  </a:cubicBezTo>
                  <a:cubicBezTo>
                    <a:pt x="2462" y="15825"/>
                    <a:pt x="2422" y="15746"/>
                    <a:pt x="2398" y="15699"/>
                  </a:cubicBezTo>
                  <a:cubicBezTo>
                    <a:pt x="2354" y="15611"/>
                    <a:pt x="2312" y="15528"/>
                    <a:pt x="2301" y="15440"/>
                  </a:cubicBezTo>
                  <a:cubicBezTo>
                    <a:pt x="2290" y="15352"/>
                    <a:pt x="2311" y="15254"/>
                    <a:pt x="2334" y="15149"/>
                  </a:cubicBezTo>
                  <a:cubicBezTo>
                    <a:pt x="2346" y="15092"/>
                    <a:pt x="2367" y="14997"/>
                    <a:pt x="2363" y="14967"/>
                  </a:cubicBezTo>
                  <a:cubicBezTo>
                    <a:pt x="2356" y="14964"/>
                    <a:pt x="2305" y="14941"/>
                    <a:pt x="2274" y="14927"/>
                  </a:cubicBezTo>
                  <a:cubicBezTo>
                    <a:pt x="2202" y="14895"/>
                    <a:pt x="2128" y="14862"/>
                    <a:pt x="2092" y="14772"/>
                  </a:cubicBezTo>
                  <a:cubicBezTo>
                    <a:pt x="2054" y="14678"/>
                    <a:pt x="2080" y="14567"/>
                    <a:pt x="2104" y="14460"/>
                  </a:cubicBezTo>
                  <a:cubicBezTo>
                    <a:pt x="2108" y="14442"/>
                    <a:pt x="2114" y="14418"/>
                    <a:pt x="2118" y="14397"/>
                  </a:cubicBezTo>
                  <a:cubicBezTo>
                    <a:pt x="2106" y="14400"/>
                    <a:pt x="2092" y="14405"/>
                    <a:pt x="2080" y="14410"/>
                  </a:cubicBezTo>
                  <a:cubicBezTo>
                    <a:pt x="2043" y="14423"/>
                    <a:pt x="2004" y="14437"/>
                    <a:pt x="1968" y="14437"/>
                  </a:cubicBezTo>
                  <a:cubicBezTo>
                    <a:pt x="1909" y="14437"/>
                    <a:pt x="1877" y="14399"/>
                    <a:pt x="1860" y="14366"/>
                  </a:cubicBezTo>
                  <a:cubicBezTo>
                    <a:pt x="1849" y="14344"/>
                    <a:pt x="1815" y="14279"/>
                    <a:pt x="1865" y="14106"/>
                  </a:cubicBezTo>
                  <a:lnTo>
                    <a:pt x="1817" y="13729"/>
                  </a:lnTo>
                  <a:lnTo>
                    <a:pt x="1815" y="13246"/>
                  </a:lnTo>
                  <a:cubicBezTo>
                    <a:pt x="1816" y="13236"/>
                    <a:pt x="1832" y="12932"/>
                    <a:pt x="1832" y="12828"/>
                  </a:cubicBezTo>
                  <a:cubicBezTo>
                    <a:pt x="1832" y="12740"/>
                    <a:pt x="1806" y="12542"/>
                    <a:pt x="1783" y="12457"/>
                  </a:cubicBezTo>
                  <a:cubicBezTo>
                    <a:pt x="1771" y="12413"/>
                    <a:pt x="1734" y="12339"/>
                    <a:pt x="1702" y="12273"/>
                  </a:cubicBezTo>
                  <a:cubicBezTo>
                    <a:pt x="1652" y="12173"/>
                    <a:pt x="1605" y="12078"/>
                    <a:pt x="1587" y="11989"/>
                  </a:cubicBezTo>
                  <a:cubicBezTo>
                    <a:pt x="1574" y="11914"/>
                    <a:pt x="1579" y="11829"/>
                    <a:pt x="1585" y="11739"/>
                  </a:cubicBezTo>
                  <a:cubicBezTo>
                    <a:pt x="1588" y="11687"/>
                    <a:pt x="1594" y="11599"/>
                    <a:pt x="1588" y="11574"/>
                  </a:cubicBezTo>
                  <a:cubicBezTo>
                    <a:pt x="1568" y="11483"/>
                    <a:pt x="1484" y="11348"/>
                    <a:pt x="1409" y="11230"/>
                  </a:cubicBezTo>
                  <a:cubicBezTo>
                    <a:pt x="1322" y="11090"/>
                    <a:pt x="1238" y="10958"/>
                    <a:pt x="1205" y="10827"/>
                  </a:cubicBezTo>
                  <a:cubicBezTo>
                    <a:pt x="1186" y="10757"/>
                    <a:pt x="1186" y="10668"/>
                    <a:pt x="1185" y="10573"/>
                  </a:cubicBezTo>
                  <a:cubicBezTo>
                    <a:pt x="1185" y="10519"/>
                    <a:pt x="1185" y="10436"/>
                    <a:pt x="1178" y="10409"/>
                  </a:cubicBezTo>
                  <a:cubicBezTo>
                    <a:pt x="1166" y="10364"/>
                    <a:pt x="1125" y="10290"/>
                    <a:pt x="1089" y="10226"/>
                  </a:cubicBezTo>
                  <a:cubicBezTo>
                    <a:pt x="1035" y="10128"/>
                    <a:pt x="984" y="10035"/>
                    <a:pt x="965" y="9939"/>
                  </a:cubicBezTo>
                  <a:cubicBezTo>
                    <a:pt x="945" y="9832"/>
                    <a:pt x="970" y="9609"/>
                    <a:pt x="987" y="9491"/>
                  </a:cubicBezTo>
                  <a:lnTo>
                    <a:pt x="915" y="9124"/>
                  </a:lnTo>
                  <a:cubicBezTo>
                    <a:pt x="868" y="9024"/>
                    <a:pt x="753" y="8765"/>
                    <a:pt x="743" y="8623"/>
                  </a:cubicBezTo>
                  <a:cubicBezTo>
                    <a:pt x="736" y="8536"/>
                    <a:pt x="773" y="8382"/>
                    <a:pt x="799" y="8287"/>
                  </a:cubicBezTo>
                  <a:cubicBezTo>
                    <a:pt x="809" y="8121"/>
                    <a:pt x="805" y="7940"/>
                    <a:pt x="790" y="7897"/>
                  </a:cubicBezTo>
                  <a:lnTo>
                    <a:pt x="789" y="7897"/>
                  </a:lnTo>
                  <a:cubicBezTo>
                    <a:pt x="785" y="7897"/>
                    <a:pt x="753" y="7876"/>
                    <a:pt x="659" y="7864"/>
                  </a:cubicBezTo>
                  <a:lnTo>
                    <a:pt x="624" y="7845"/>
                  </a:lnTo>
                  <a:cubicBezTo>
                    <a:pt x="520" y="7748"/>
                    <a:pt x="468" y="7653"/>
                    <a:pt x="469" y="7566"/>
                  </a:cubicBezTo>
                  <a:cubicBezTo>
                    <a:pt x="452" y="7333"/>
                    <a:pt x="410" y="6973"/>
                    <a:pt x="371" y="6881"/>
                  </a:cubicBezTo>
                  <a:cubicBezTo>
                    <a:pt x="354" y="6843"/>
                    <a:pt x="302" y="6783"/>
                    <a:pt x="256" y="6731"/>
                  </a:cubicBezTo>
                  <a:cubicBezTo>
                    <a:pt x="189" y="6655"/>
                    <a:pt x="127" y="6584"/>
                    <a:pt x="94" y="6502"/>
                  </a:cubicBezTo>
                  <a:cubicBezTo>
                    <a:pt x="51" y="6394"/>
                    <a:pt x="-9" y="6125"/>
                    <a:pt x="0" y="5966"/>
                  </a:cubicBezTo>
                  <a:cubicBezTo>
                    <a:pt x="10" y="5807"/>
                    <a:pt x="106" y="5568"/>
                    <a:pt x="158" y="5479"/>
                  </a:cubicBezTo>
                  <a:cubicBezTo>
                    <a:pt x="174" y="5449"/>
                    <a:pt x="199" y="5428"/>
                    <a:pt x="221" y="5410"/>
                  </a:cubicBezTo>
                  <a:cubicBezTo>
                    <a:pt x="229" y="5403"/>
                    <a:pt x="238" y="5397"/>
                    <a:pt x="243" y="5391"/>
                  </a:cubicBezTo>
                  <a:cubicBezTo>
                    <a:pt x="293" y="5299"/>
                    <a:pt x="370" y="4905"/>
                    <a:pt x="410" y="4641"/>
                  </a:cubicBezTo>
                  <a:cubicBezTo>
                    <a:pt x="396" y="4529"/>
                    <a:pt x="367" y="4268"/>
                    <a:pt x="388" y="4150"/>
                  </a:cubicBezTo>
                  <a:cubicBezTo>
                    <a:pt x="402" y="4069"/>
                    <a:pt x="442" y="3986"/>
                    <a:pt x="484" y="3898"/>
                  </a:cubicBezTo>
                  <a:cubicBezTo>
                    <a:pt x="512" y="3840"/>
                    <a:pt x="546" y="3768"/>
                    <a:pt x="553" y="3731"/>
                  </a:cubicBezTo>
                  <a:cubicBezTo>
                    <a:pt x="571" y="3632"/>
                    <a:pt x="574" y="3450"/>
                    <a:pt x="558" y="3401"/>
                  </a:cubicBezTo>
                  <a:cubicBezTo>
                    <a:pt x="544" y="3357"/>
                    <a:pt x="476" y="3281"/>
                    <a:pt x="426" y="3226"/>
                  </a:cubicBezTo>
                  <a:cubicBezTo>
                    <a:pt x="358" y="3150"/>
                    <a:pt x="293" y="3078"/>
                    <a:pt x="260" y="2994"/>
                  </a:cubicBezTo>
                  <a:cubicBezTo>
                    <a:pt x="253" y="2979"/>
                    <a:pt x="108" y="2615"/>
                    <a:pt x="174" y="2415"/>
                  </a:cubicBezTo>
                  <a:cubicBezTo>
                    <a:pt x="199" y="2335"/>
                    <a:pt x="258" y="2315"/>
                    <a:pt x="302" y="2301"/>
                  </a:cubicBezTo>
                  <a:cubicBezTo>
                    <a:pt x="313" y="2297"/>
                    <a:pt x="330" y="2292"/>
                    <a:pt x="335" y="2288"/>
                  </a:cubicBezTo>
                  <a:cubicBezTo>
                    <a:pt x="344" y="2263"/>
                    <a:pt x="349" y="2067"/>
                    <a:pt x="332" y="1954"/>
                  </a:cubicBezTo>
                  <a:cubicBezTo>
                    <a:pt x="323" y="1900"/>
                    <a:pt x="247" y="1719"/>
                    <a:pt x="181" y="1584"/>
                  </a:cubicBezTo>
                  <a:lnTo>
                    <a:pt x="168" y="1540"/>
                  </a:lnTo>
                  <a:lnTo>
                    <a:pt x="60" y="884"/>
                  </a:lnTo>
                  <a:lnTo>
                    <a:pt x="659" y="884"/>
                  </a:lnTo>
                  <a:lnTo>
                    <a:pt x="3987" y="843"/>
                  </a:lnTo>
                  <a:lnTo>
                    <a:pt x="9542" y="633"/>
                  </a:lnTo>
                  <a:lnTo>
                    <a:pt x="14161" y="341"/>
                  </a:lnTo>
                  <a:cubicBezTo>
                    <a:pt x="14173" y="338"/>
                    <a:pt x="15988" y="0"/>
                    <a:pt x="17010" y="0"/>
                  </a:cubicBezTo>
                  <a:cubicBezTo>
                    <a:pt x="17240" y="0"/>
                    <a:pt x="17417" y="16"/>
                    <a:pt x="17537" y="50"/>
                  </a:cubicBezTo>
                  <a:lnTo>
                    <a:pt x="17573" y="61"/>
                  </a:lnTo>
                  <a:lnTo>
                    <a:pt x="17606" y="123"/>
                  </a:lnTo>
                  <a:cubicBezTo>
                    <a:pt x="17636" y="201"/>
                    <a:pt x="17616" y="297"/>
                    <a:pt x="17593" y="398"/>
                  </a:cubicBezTo>
                  <a:cubicBezTo>
                    <a:pt x="17586" y="428"/>
                    <a:pt x="17575" y="480"/>
                    <a:pt x="17575" y="497"/>
                  </a:cubicBezTo>
                  <a:cubicBezTo>
                    <a:pt x="17574" y="484"/>
                    <a:pt x="17591" y="509"/>
                    <a:pt x="17601" y="525"/>
                  </a:cubicBezTo>
                  <a:cubicBezTo>
                    <a:pt x="17619" y="554"/>
                    <a:pt x="17636" y="582"/>
                    <a:pt x="17648" y="614"/>
                  </a:cubicBezTo>
                  <a:cubicBezTo>
                    <a:pt x="17668" y="673"/>
                    <a:pt x="17681" y="749"/>
                    <a:pt x="17695" y="830"/>
                  </a:cubicBezTo>
                  <a:cubicBezTo>
                    <a:pt x="17707" y="901"/>
                    <a:pt x="17727" y="1019"/>
                    <a:pt x="17745" y="1047"/>
                  </a:cubicBezTo>
                  <a:cubicBezTo>
                    <a:pt x="17752" y="1054"/>
                    <a:pt x="17793" y="1069"/>
                    <a:pt x="17817" y="1077"/>
                  </a:cubicBezTo>
                  <a:cubicBezTo>
                    <a:pt x="17869" y="1097"/>
                    <a:pt x="17924" y="1117"/>
                    <a:pt x="17961" y="1168"/>
                  </a:cubicBezTo>
                  <a:cubicBezTo>
                    <a:pt x="18034" y="1266"/>
                    <a:pt x="18125" y="1521"/>
                    <a:pt x="18125" y="1676"/>
                  </a:cubicBezTo>
                  <a:cubicBezTo>
                    <a:pt x="18127" y="1843"/>
                    <a:pt x="18046" y="2038"/>
                    <a:pt x="17969" y="2225"/>
                  </a:cubicBezTo>
                  <a:cubicBezTo>
                    <a:pt x="17915" y="2355"/>
                    <a:pt x="17859" y="2490"/>
                    <a:pt x="17849" y="2575"/>
                  </a:cubicBezTo>
                  <a:cubicBezTo>
                    <a:pt x="17841" y="2650"/>
                    <a:pt x="17880" y="2819"/>
                    <a:pt x="17909" y="2943"/>
                  </a:cubicBezTo>
                  <a:cubicBezTo>
                    <a:pt x="17931" y="3038"/>
                    <a:pt x="17951" y="3127"/>
                    <a:pt x="17960" y="3200"/>
                  </a:cubicBezTo>
                  <a:cubicBezTo>
                    <a:pt x="17969" y="3277"/>
                    <a:pt x="17973" y="3389"/>
                    <a:pt x="17977" y="3508"/>
                  </a:cubicBezTo>
                  <a:cubicBezTo>
                    <a:pt x="17982" y="3664"/>
                    <a:pt x="17988" y="3842"/>
                    <a:pt x="18010" y="3931"/>
                  </a:cubicBezTo>
                  <a:cubicBezTo>
                    <a:pt x="18020" y="3970"/>
                    <a:pt x="18059" y="4042"/>
                    <a:pt x="18093" y="4105"/>
                  </a:cubicBezTo>
                  <a:cubicBezTo>
                    <a:pt x="18139" y="4189"/>
                    <a:pt x="18181" y="4268"/>
                    <a:pt x="18202" y="4345"/>
                  </a:cubicBezTo>
                  <a:cubicBezTo>
                    <a:pt x="18225" y="4430"/>
                    <a:pt x="18232" y="4554"/>
                    <a:pt x="18239" y="4674"/>
                  </a:cubicBezTo>
                  <a:cubicBezTo>
                    <a:pt x="18244" y="4760"/>
                    <a:pt x="18250" y="4849"/>
                    <a:pt x="18260" y="4896"/>
                  </a:cubicBezTo>
                  <a:cubicBezTo>
                    <a:pt x="18287" y="5028"/>
                    <a:pt x="18342" y="5212"/>
                    <a:pt x="18376" y="5262"/>
                  </a:cubicBezTo>
                  <a:cubicBezTo>
                    <a:pt x="18402" y="5301"/>
                    <a:pt x="18530" y="5383"/>
                    <a:pt x="18637" y="5438"/>
                  </a:cubicBezTo>
                  <a:cubicBezTo>
                    <a:pt x="18748" y="5448"/>
                    <a:pt x="19339" y="5511"/>
                    <a:pt x="19522" y="5711"/>
                  </a:cubicBezTo>
                  <a:cubicBezTo>
                    <a:pt x="19678" y="5880"/>
                    <a:pt x="19800" y="6432"/>
                    <a:pt x="19774" y="6706"/>
                  </a:cubicBezTo>
                  <a:cubicBezTo>
                    <a:pt x="19772" y="6734"/>
                    <a:pt x="19764" y="6760"/>
                    <a:pt x="19755" y="6780"/>
                  </a:cubicBezTo>
                  <a:cubicBezTo>
                    <a:pt x="19780" y="6822"/>
                    <a:pt x="19855" y="6915"/>
                    <a:pt x="19929" y="6984"/>
                  </a:cubicBezTo>
                  <a:cubicBezTo>
                    <a:pt x="19983" y="7038"/>
                    <a:pt x="20437" y="7498"/>
                    <a:pt x="20535" y="7754"/>
                  </a:cubicBezTo>
                  <a:cubicBezTo>
                    <a:pt x="20570" y="7841"/>
                    <a:pt x="20573" y="7963"/>
                    <a:pt x="20576" y="8092"/>
                  </a:cubicBezTo>
                  <a:cubicBezTo>
                    <a:pt x="20578" y="8166"/>
                    <a:pt x="20581" y="8268"/>
                    <a:pt x="20593" y="8302"/>
                  </a:cubicBezTo>
                  <a:cubicBezTo>
                    <a:pt x="20609" y="8352"/>
                    <a:pt x="20723" y="8484"/>
                    <a:pt x="20837" y="8586"/>
                  </a:cubicBezTo>
                  <a:cubicBezTo>
                    <a:pt x="20855" y="8600"/>
                    <a:pt x="21073" y="8760"/>
                    <a:pt x="21147" y="8844"/>
                  </a:cubicBezTo>
                  <a:cubicBezTo>
                    <a:pt x="21231" y="8941"/>
                    <a:pt x="21384" y="9156"/>
                    <a:pt x="21441" y="9294"/>
                  </a:cubicBezTo>
                  <a:cubicBezTo>
                    <a:pt x="21493" y="9417"/>
                    <a:pt x="21554" y="9672"/>
                    <a:pt x="21564" y="9807"/>
                  </a:cubicBezTo>
                  <a:cubicBezTo>
                    <a:pt x="21591" y="10167"/>
                    <a:pt x="21542" y="10884"/>
                    <a:pt x="21447" y="11208"/>
                  </a:cubicBezTo>
                  <a:cubicBezTo>
                    <a:pt x="21410" y="11333"/>
                    <a:pt x="21332" y="11470"/>
                    <a:pt x="21249" y="11616"/>
                  </a:cubicBezTo>
                  <a:cubicBezTo>
                    <a:pt x="21174" y="11747"/>
                    <a:pt x="21089" y="11896"/>
                    <a:pt x="21064" y="11995"/>
                  </a:cubicBezTo>
                  <a:cubicBezTo>
                    <a:pt x="21044" y="12076"/>
                    <a:pt x="21045" y="12232"/>
                    <a:pt x="21046" y="12383"/>
                  </a:cubicBezTo>
                  <a:cubicBezTo>
                    <a:pt x="21048" y="12592"/>
                    <a:pt x="21050" y="12790"/>
                    <a:pt x="21005" y="12926"/>
                  </a:cubicBezTo>
                  <a:cubicBezTo>
                    <a:pt x="20948" y="13096"/>
                    <a:pt x="20761" y="13296"/>
                    <a:pt x="20700" y="13352"/>
                  </a:cubicBezTo>
                  <a:cubicBezTo>
                    <a:pt x="20620" y="13426"/>
                    <a:pt x="20493" y="13488"/>
                    <a:pt x="20371" y="13548"/>
                  </a:cubicBezTo>
                  <a:cubicBezTo>
                    <a:pt x="20274" y="13595"/>
                    <a:pt x="20175" y="13644"/>
                    <a:pt x="20117" y="13690"/>
                  </a:cubicBezTo>
                  <a:cubicBezTo>
                    <a:pt x="20090" y="13712"/>
                    <a:pt x="20045" y="13774"/>
                    <a:pt x="20006" y="13830"/>
                  </a:cubicBezTo>
                  <a:cubicBezTo>
                    <a:pt x="19947" y="13912"/>
                    <a:pt x="19892" y="13989"/>
                    <a:pt x="19838" y="14027"/>
                  </a:cubicBezTo>
                  <a:cubicBezTo>
                    <a:pt x="19716" y="14113"/>
                    <a:pt x="19532" y="14137"/>
                    <a:pt x="19337" y="14163"/>
                  </a:cubicBezTo>
                  <a:cubicBezTo>
                    <a:pt x="19124" y="14191"/>
                    <a:pt x="18883" y="14223"/>
                    <a:pt x="18783" y="14345"/>
                  </a:cubicBezTo>
                  <a:cubicBezTo>
                    <a:pt x="18762" y="14379"/>
                    <a:pt x="18723" y="14559"/>
                    <a:pt x="18702" y="14730"/>
                  </a:cubicBezTo>
                  <a:cubicBezTo>
                    <a:pt x="18667" y="14996"/>
                    <a:pt x="18629" y="15422"/>
                    <a:pt x="18655" y="15546"/>
                  </a:cubicBezTo>
                  <a:cubicBezTo>
                    <a:pt x="18680" y="15666"/>
                    <a:pt x="18794" y="15824"/>
                    <a:pt x="18895" y="15963"/>
                  </a:cubicBezTo>
                  <a:cubicBezTo>
                    <a:pt x="18996" y="16101"/>
                    <a:pt x="19090" y="16232"/>
                    <a:pt x="19135" y="16364"/>
                  </a:cubicBezTo>
                  <a:cubicBezTo>
                    <a:pt x="19211" y="16589"/>
                    <a:pt x="19254" y="17123"/>
                    <a:pt x="19194" y="17380"/>
                  </a:cubicBezTo>
                  <a:cubicBezTo>
                    <a:pt x="19137" y="17623"/>
                    <a:pt x="18850" y="18113"/>
                    <a:pt x="18777" y="18235"/>
                  </a:cubicBezTo>
                  <a:lnTo>
                    <a:pt x="18732" y="18482"/>
                  </a:lnTo>
                  <a:cubicBezTo>
                    <a:pt x="18733" y="18556"/>
                    <a:pt x="18736" y="18832"/>
                    <a:pt x="18731" y="18933"/>
                  </a:cubicBezTo>
                  <a:cubicBezTo>
                    <a:pt x="18730" y="18953"/>
                    <a:pt x="18706" y="19284"/>
                    <a:pt x="18630" y="19423"/>
                  </a:cubicBezTo>
                  <a:cubicBezTo>
                    <a:pt x="18544" y="19579"/>
                    <a:pt x="18369" y="19688"/>
                    <a:pt x="18198" y="19792"/>
                  </a:cubicBezTo>
                  <a:cubicBezTo>
                    <a:pt x="18093" y="19857"/>
                    <a:pt x="17985" y="19924"/>
                    <a:pt x="17927" y="19987"/>
                  </a:cubicBezTo>
                  <a:cubicBezTo>
                    <a:pt x="17839" y="20082"/>
                    <a:pt x="17742" y="20250"/>
                    <a:pt x="17741" y="20309"/>
                  </a:cubicBezTo>
                  <a:cubicBezTo>
                    <a:pt x="17745" y="20333"/>
                    <a:pt x="17791" y="20406"/>
                    <a:pt x="17818" y="20449"/>
                  </a:cubicBezTo>
                  <a:cubicBezTo>
                    <a:pt x="17868" y="20529"/>
                    <a:pt x="17916" y="20603"/>
                    <a:pt x="17930" y="20691"/>
                  </a:cubicBezTo>
                  <a:cubicBezTo>
                    <a:pt x="17955" y="20826"/>
                    <a:pt x="17943" y="21108"/>
                    <a:pt x="17895" y="21241"/>
                  </a:cubicBezTo>
                  <a:cubicBezTo>
                    <a:pt x="17875" y="21300"/>
                    <a:pt x="17764" y="21558"/>
                    <a:pt x="17648" y="21595"/>
                  </a:cubicBezTo>
                  <a:cubicBezTo>
                    <a:pt x="17648" y="21595"/>
                    <a:pt x="17621" y="21600"/>
                    <a:pt x="176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0" name="AutoShape 40"/>
            <p:cNvSpPr>
              <a:spLocks/>
            </p:cNvSpPr>
            <p:nvPr/>
          </p:nvSpPr>
          <p:spPr bwMode="auto">
            <a:xfrm>
              <a:off x="7384487" y="1128802"/>
              <a:ext cx="1349272" cy="601711"/>
            </a:xfrm>
            <a:custGeom>
              <a:avLst/>
              <a:gdLst>
                <a:gd name="T0" fmla="*/ 674636 w 21600"/>
                <a:gd name="T1" fmla="*/ 300856 h 21600"/>
                <a:gd name="T2" fmla="*/ 674636 w 21600"/>
                <a:gd name="T3" fmla="*/ 300856 h 21600"/>
                <a:gd name="T4" fmla="*/ 674636 w 21600"/>
                <a:gd name="T5" fmla="*/ 300856 h 21600"/>
                <a:gd name="T6" fmla="*/ 674636 w 21600"/>
                <a:gd name="T7" fmla="*/ 300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681"/>
                  </a:moveTo>
                  <a:lnTo>
                    <a:pt x="292" y="7288"/>
                  </a:lnTo>
                  <a:lnTo>
                    <a:pt x="1198" y="6368"/>
                  </a:lnTo>
                  <a:lnTo>
                    <a:pt x="1754" y="4988"/>
                  </a:lnTo>
                  <a:lnTo>
                    <a:pt x="2075" y="4594"/>
                  </a:lnTo>
                  <a:lnTo>
                    <a:pt x="2396" y="4594"/>
                  </a:lnTo>
                  <a:lnTo>
                    <a:pt x="2689" y="4398"/>
                  </a:lnTo>
                  <a:lnTo>
                    <a:pt x="3010" y="4332"/>
                  </a:lnTo>
                  <a:lnTo>
                    <a:pt x="3303" y="4069"/>
                  </a:lnTo>
                  <a:lnTo>
                    <a:pt x="3595" y="3610"/>
                  </a:lnTo>
                  <a:lnTo>
                    <a:pt x="3917" y="2889"/>
                  </a:lnTo>
                  <a:lnTo>
                    <a:pt x="4530" y="2297"/>
                  </a:lnTo>
                  <a:lnTo>
                    <a:pt x="4706" y="1640"/>
                  </a:lnTo>
                  <a:lnTo>
                    <a:pt x="5349" y="0"/>
                  </a:lnTo>
                  <a:lnTo>
                    <a:pt x="5554" y="656"/>
                  </a:lnTo>
                  <a:lnTo>
                    <a:pt x="5758" y="919"/>
                  </a:lnTo>
                  <a:lnTo>
                    <a:pt x="6255" y="2297"/>
                  </a:lnTo>
                  <a:lnTo>
                    <a:pt x="6196" y="3676"/>
                  </a:lnTo>
                  <a:lnTo>
                    <a:pt x="6284" y="4332"/>
                  </a:lnTo>
                  <a:lnTo>
                    <a:pt x="6401" y="4069"/>
                  </a:lnTo>
                  <a:lnTo>
                    <a:pt x="6488" y="3414"/>
                  </a:lnTo>
                  <a:lnTo>
                    <a:pt x="6781" y="3020"/>
                  </a:lnTo>
                  <a:lnTo>
                    <a:pt x="7073" y="2364"/>
                  </a:lnTo>
                  <a:lnTo>
                    <a:pt x="6810" y="3741"/>
                  </a:lnTo>
                  <a:lnTo>
                    <a:pt x="6956" y="3545"/>
                  </a:lnTo>
                  <a:lnTo>
                    <a:pt x="7162" y="2889"/>
                  </a:lnTo>
                  <a:lnTo>
                    <a:pt x="7453" y="2625"/>
                  </a:lnTo>
                  <a:lnTo>
                    <a:pt x="8067" y="2625"/>
                  </a:lnTo>
                  <a:lnTo>
                    <a:pt x="8388" y="2757"/>
                  </a:lnTo>
                  <a:lnTo>
                    <a:pt x="8681" y="3347"/>
                  </a:lnTo>
                  <a:lnTo>
                    <a:pt x="8974" y="3479"/>
                  </a:lnTo>
                  <a:lnTo>
                    <a:pt x="9149" y="4201"/>
                  </a:lnTo>
                  <a:lnTo>
                    <a:pt x="9703" y="5515"/>
                  </a:lnTo>
                  <a:lnTo>
                    <a:pt x="9879" y="6237"/>
                  </a:lnTo>
                  <a:lnTo>
                    <a:pt x="10201" y="6566"/>
                  </a:lnTo>
                  <a:lnTo>
                    <a:pt x="10493" y="6498"/>
                  </a:lnTo>
                  <a:lnTo>
                    <a:pt x="11194" y="5909"/>
                  </a:lnTo>
                  <a:lnTo>
                    <a:pt x="11487" y="6498"/>
                  </a:lnTo>
                  <a:lnTo>
                    <a:pt x="11809" y="6630"/>
                  </a:lnTo>
                  <a:lnTo>
                    <a:pt x="12101" y="6566"/>
                  </a:lnTo>
                  <a:lnTo>
                    <a:pt x="12364" y="6828"/>
                  </a:lnTo>
                  <a:lnTo>
                    <a:pt x="12831" y="5449"/>
                  </a:lnTo>
                  <a:lnTo>
                    <a:pt x="13445" y="4594"/>
                  </a:lnTo>
                  <a:lnTo>
                    <a:pt x="13738" y="3940"/>
                  </a:lnTo>
                  <a:lnTo>
                    <a:pt x="14264" y="3676"/>
                  </a:lnTo>
                  <a:lnTo>
                    <a:pt x="14556" y="3414"/>
                  </a:lnTo>
                  <a:lnTo>
                    <a:pt x="15783" y="3216"/>
                  </a:lnTo>
                  <a:lnTo>
                    <a:pt x="16076" y="3020"/>
                  </a:lnTo>
                  <a:lnTo>
                    <a:pt x="16660" y="2231"/>
                  </a:lnTo>
                  <a:lnTo>
                    <a:pt x="16953" y="1970"/>
                  </a:lnTo>
                  <a:lnTo>
                    <a:pt x="17538" y="1772"/>
                  </a:lnTo>
                  <a:lnTo>
                    <a:pt x="17566" y="4201"/>
                  </a:lnTo>
                  <a:lnTo>
                    <a:pt x="17712" y="4791"/>
                  </a:lnTo>
                  <a:lnTo>
                    <a:pt x="18297" y="4988"/>
                  </a:lnTo>
                  <a:lnTo>
                    <a:pt x="18911" y="4463"/>
                  </a:lnTo>
                  <a:lnTo>
                    <a:pt x="19116" y="5119"/>
                  </a:lnTo>
                  <a:lnTo>
                    <a:pt x="19409" y="4791"/>
                  </a:lnTo>
                  <a:lnTo>
                    <a:pt x="19583" y="4201"/>
                  </a:lnTo>
                  <a:lnTo>
                    <a:pt x="19613" y="4135"/>
                  </a:lnTo>
                  <a:lnTo>
                    <a:pt x="19847" y="4004"/>
                  </a:lnTo>
                  <a:lnTo>
                    <a:pt x="20111" y="4659"/>
                  </a:lnTo>
                  <a:lnTo>
                    <a:pt x="20285" y="5383"/>
                  </a:lnTo>
                  <a:lnTo>
                    <a:pt x="20373" y="6040"/>
                  </a:lnTo>
                  <a:lnTo>
                    <a:pt x="20402" y="6762"/>
                  </a:lnTo>
                  <a:lnTo>
                    <a:pt x="20694" y="7222"/>
                  </a:lnTo>
                  <a:lnTo>
                    <a:pt x="20782" y="7222"/>
                  </a:lnTo>
                  <a:lnTo>
                    <a:pt x="21074" y="7550"/>
                  </a:lnTo>
                  <a:lnTo>
                    <a:pt x="21102" y="8206"/>
                  </a:lnTo>
                  <a:lnTo>
                    <a:pt x="21424" y="8534"/>
                  </a:lnTo>
                  <a:lnTo>
                    <a:pt x="21599" y="9192"/>
                  </a:lnTo>
                  <a:lnTo>
                    <a:pt x="21307" y="9388"/>
                  </a:lnTo>
                  <a:lnTo>
                    <a:pt x="19876" y="9322"/>
                  </a:lnTo>
                  <a:lnTo>
                    <a:pt x="19583" y="9585"/>
                  </a:lnTo>
                  <a:lnTo>
                    <a:pt x="19291" y="9192"/>
                  </a:lnTo>
                  <a:lnTo>
                    <a:pt x="18999" y="9322"/>
                  </a:lnTo>
                  <a:lnTo>
                    <a:pt x="18911" y="10044"/>
                  </a:lnTo>
                  <a:lnTo>
                    <a:pt x="18911" y="11292"/>
                  </a:lnTo>
                  <a:lnTo>
                    <a:pt x="18618" y="11028"/>
                  </a:lnTo>
                  <a:lnTo>
                    <a:pt x="17975" y="9848"/>
                  </a:lnTo>
                  <a:lnTo>
                    <a:pt x="17362" y="9388"/>
                  </a:lnTo>
                  <a:lnTo>
                    <a:pt x="17070" y="9453"/>
                  </a:lnTo>
                  <a:lnTo>
                    <a:pt x="16748" y="9258"/>
                  </a:lnTo>
                  <a:lnTo>
                    <a:pt x="16164" y="9453"/>
                  </a:lnTo>
                  <a:lnTo>
                    <a:pt x="15900" y="10504"/>
                  </a:lnTo>
                  <a:lnTo>
                    <a:pt x="15609" y="10897"/>
                  </a:lnTo>
                  <a:lnTo>
                    <a:pt x="15286" y="10897"/>
                  </a:lnTo>
                  <a:lnTo>
                    <a:pt x="14703" y="11292"/>
                  </a:lnTo>
                  <a:lnTo>
                    <a:pt x="14410" y="11226"/>
                  </a:lnTo>
                  <a:lnTo>
                    <a:pt x="14088" y="11357"/>
                  </a:lnTo>
                  <a:lnTo>
                    <a:pt x="13855" y="11685"/>
                  </a:lnTo>
                  <a:lnTo>
                    <a:pt x="13679" y="12343"/>
                  </a:lnTo>
                  <a:lnTo>
                    <a:pt x="13649" y="13130"/>
                  </a:lnTo>
                  <a:lnTo>
                    <a:pt x="13328" y="13656"/>
                  </a:lnTo>
                  <a:lnTo>
                    <a:pt x="13036" y="14311"/>
                  </a:lnTo>
                  <a:lnTo>
                    <a:pt x="12831" y="15036"/>
                  </a:lnTo>
                  <a:lnTo>
                    <a:pt x="12539" y="14969"/>
                  </a:lnTo>
                  <a:lnTo>
                    <a:pt x="12685" y="14115"/>
                  </a:lnTo>
                  <a:lnTo>
                    <a:pt x="12978" y="13591"/>
                  </a:lnTo>
                  <a:lnTo>
                    <a:pt x="13007" y="12868"/>
                  </a:lnTo>
                  <a:lnTo>
                    <a:pt x="12714" y="12737"/>
                  </a:lnTo>
                  <a:lnTo>
                    <a:pt x="12423" y="13000"/>
                  </a:lnTo>
                  <a:lnTo>
                    <a:pt x="12130" y="13721"/>
                  </a:lnTo>
                  <a:lnTo>
                    <a:pt x="12071" y="14115"/>
                  </a:lnTo>
                  <a:lnTo>
                    <a:pt x="11779" y="14705"/>
                  </a:lnTo>
                  <a:lnTo>
                    <a:pt x="11603" y="14050"/>
                  </a:lnTo>
                  <a:lnTo>
                    <a:pt x="11487" y="13327"/>
                  </a:lnTo>
                  <a:lnTo>
                    <a:pt x="11603" y="12670"/>
                  </a:lnTo>
                  <a:lnTo>
                    <a:pt x="11341" y="13656"/>
                  </a:lnTo>
                  <a:lnTo>
                    <a:pt x="11224" y="14969"/>
                  </a:lnTo>
                  <a:lnTo>
                    <a:pt x="10961" y="15691"/>
                  </a:lnTo>
                  <a:lnTo>
                    <a:pt x="10785" y="16413"/>
                  </a:lnTo>
                  <a:lnTo>
                    <a:pt x="10610" y="17791"/>
                  </a:lnTo>
                  <a:lnTo>
                    <a:pt x="10172" y="19828"/>
                  </a:lnTo>
                  <a:lnTo>
                    <a:pt x="9850" y="20944"/>
                  </a:lnTo>
                  <a:lnTo>
                    <a:pt x="9879" y="21600"/>
                  </a:lnTo>
                  <a:lnTo>
                    <a:pt x="9733" y="21468"/>
                  </a:lnTo>
                  <a:lnTo>
                    <a:pt x="9703" y="21468"/>
                  </a:lnTo>
                  <a:lnTo>
                    <a:pt x="9411" y="20878"/>
                  </a:lnTo>
                  <a:lnTo>
                    <a:pt x="9382" y="20221"/>
                  </a:lnTo>
                  <a:lnTo>
                    <a:pt x="9559" y="18843"/>
                  </a:lnTo>
                  <a:lnTo>
                    <a:pt x="9237" y="18909"/>
                  </a:lnTo>
                  <a:lnTo>
                    <a:pt x="8944" y="19105"/>
                  </a:lnTo>
                  <a:lnTo>
                    <a:pt x="8828" y="18513"/>
                  </a:lnTo>
                  <a:lnTo>
                    <a:pt x="8944" y="17857"/>
                  </a:lnTo>
                  <a:lnTo>
                    <a:pt x="9002" y="16480"/>
                  </a:lnTo>
                  <a:lnTo>
                    <a:pt x="8857" y="15822"/>
                  </a:lnTo>
                  <a:lnTo>
                    <a:pt x="8944" y="15626"/>
                  </a:lnTo>
                  <a:lnTo>
                    <a:pt x="8623" y="14969"/>
                  </a:lnTo>
                  <a:lnTo>
                    <a:pt x="8155" y="14640"/>
                  </a:lnTo>
                  <a:lnTo>
                    <a:pt x="7862" y="14576"/>
                  </a:lnTo>
                  <a:lnTo>
                    <a:pt x="7804" y="13327"/>
                  </a:lnTo>
                  <a:lnTo>
                    <a:pt x="7512" y="12933"/>
                  </a:lnTo>
                  <a:lnTo>
                    <a:pt x="6723" y="12737"/>
                  </a:lnTo>
                  <a:lnTo>
                    <a:pt x="6401" y="12474"/>
                  </a:lnTo>
                  <a:lnTo>
                    <a:pt x="6108" y="12670"/>
                  </a:lnTo>
                  <a:lnTo>
                    <a:pt x="5495" y="12474"/>
                  </a:lnTo>
                  <a:lnTo>
                    <a:pt x="5378" y="12540"/>
                  </a:lnTo>
                  <a:lnTo>
                    <a:pt x="4325" y="11489"/>
                  </a:lnTo>
                  <a:lnTo>
                    <a:pt x="1111" y="10110"/>
                  </a:lnTo>
                  <a:lnTo>
                    <a:pt x="759" y="8798"/>
                  </a:lnTo>
                  <a:lnTo>
                    <a:pt x="467" y="8273"/>
                  </a:lnTo>
                  <a:lnTo>
                    <a:pt x="146" y="8009"/>
                  </a:lnTo>
                  <a:lnTo>
                    <a:pt x="0" y="7681"/>
                  </a:lnTo>
                  <a:cubicBezTo>
                    <a:pt x="0" y="7681"/>
                    <a:pt x="0" y="7681"/>
                    <a:pt x="0" y="76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1" name="AutoShape 41"/>
            <p:cNvSpPr>
              <a:spLocks/>
            </p:cNvSpPr>
            <p:nvPr/>
          </p:nvSpPr>
          <p:spPr bwMode="auto">
            <a:xfrm>
              <a:off x="7384487" y="1128802"/>
              <a:ext cx="1366733" cy="617587"/>
            </a:xfrm>
            <a:custGeom>
              <a:avLst/>
              <a:gdLst>
                <a:gd name="T0" fmla="*/ 683367 w 21600"/>
                <a:gd name="T1" fmla="*/ 308794 h 21600"/>
                <a:gd name="T2" fmla="*/ 683367 w 21600"/>
                <a:gd name="T3" fmla="*/ 308794 h 21600"/>
                <a:gd name="T4" fmla="*/ 683367 w 21600"/>
                <a:gd name="T5" fmla="*/ 308794 h 21600"/>
                <a:gd name="T6" fmla="*/ 683367 w 21600"/>
                <a:gd name="T7" fmla="*/ 308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754" y="20990"/>
                  </a:moveTo>
                  <a:lnTo>
                    <a:pt x="9795" y="21015"/>
                  </a:lnTo>
                  <a:lnTo>
                    <a:pt x="9778" y="20622"/>
                  </a:lnTo>
                  <a:lnTo>
                    <a:pt x="10112" y="19482"/>
                  </a:lnTo>
                  <a:lnTo>
                    <a:pt x="10539" y="17522"/>
                  </a:lnTo>
                  <a:lnTo>
                    <a:pt x="10707" y="16213"/>
                  </a:lnTo>
                  <a:lnTo>
                    <a:pt x="10888" y="15472"/>
                  </a:lnTo>
                  <a:lnTo>
                    <a:pt x="11143" y="14778"/>
                  </a:lnTo>
                  <a:lnTo>
                    <a:pt x="11265" y="13487"/>
                  </a:lnTo>
                  <a:lnTo>
                    <a:pt x="11524" y="12528"/>
                  </a:lnTo>
                  <a:lnTo>
                    <a:pt x="11677" y="12695"/>
                  </a:lnTo>
                  <a:lnTo>
                    <a:pt x="11575" y="13267"/>
                  </a:lnTo>
                  <a:lnTo>
                    <a:pt x="11678" y="13903"/>
                  </a:lnTo>
                  <a:lnTo>
                    <a:pt x="11791" y="14310"/>
                  </a:lnTo>
                  <a:lnTo>
                    <a:pt x="11985" y="13923"/>
                  </a:lnTo>
                  <a:lnTo>
                    <a:pt x="12054" y="13519"/>
                  </a:lnTo>
                  <a:lnTo>
                    <a:pt x="12375" y="12769"/>
                  </a:lnTo>
                  <a:lnTo>
                    <a:pt x="12686" y="12493"/>
                  </a:lnTo>
                  <a:lnTo>
                    <a:pt x="13076" y="12665"/>
                  </a:lnTo>
                  <a:lnTo>
                    <a:pt x="13037" y="13619"/>
                  </a:lnTo>
                  <a:lnTo>
                    <a:pt x="12737" y="14147"/>
                  </a:lnTo>
                  <a:lnTo>
                    <a:pt x="12642" y="14697"/>
                  </a:lnTo>
                  <a:lnTo>
                    <a:pt x="12766" y="14724"/>
                  </a:lnTo>
                  <a:lnTo>
                    <a:pt x="12940" y="14120"/>
                  </a:lnTo>
                  <a:lnTo>
                    <a:pt x="13240" y="13450"/>
                  </a:lnTo>
                  <a:lnTo>
                    <a:pt x="13536" y="12970"/>
                  </a:lnTo>
                  <a:lnTo>
                    <a:pt x="13573" y="12209"/>
                  </a:lnTo>
                  <a:lnTo>
                    <a:pt x="13775" y="11507"/>
                  </a:lnTo>
                  <a:lnTo>
                    <a:pt x="14036" y="11162"/>
                  </a:lnTo>
                  <a:lnTo>
                    <a:pt x="14366" y="11030"/>
                  </a:lnTo>
                  <a:lnTo>
                    <a:pt x="14650" y="11093"/>
                  </a:lnTo>
                  <a:lnTo>
                    <a:pt x="15235" y="10712"/>
                  </a:lnTo>
                  <a:lnTo>
                    <a:pt x="15529" y="10712"/>
                  </a:lnTo>
                  <a:lnTo>
                    <a:pt x="15777" y="10383"/>
                  </a:lnTo>
                  <a:lnTo>
                    <a:pt x="16047" y="9324"/>
                  </a:lnTo>
                  <a:lnTo>
                    <a:pt x="16683" y="9115"/>
                  </a:lnTo>
                  <a:lnTo>
                    <a:pt x="17003" y="9306"/>
                  </a:lnTo>
                  <a:lnTo>
                    <a:pt x="17294" y="9241"/>
                  </a:lnTo>
                  <a:lnTo>
                    <a:pt x="17944" y="9735"/>
                  </a:lnTo>
                  <a:lnTo>
                    <a:pt x="18569" y="10864"/>
                  </a:lnTo>
                  <a:lnTo>
                    <a:pt x="18728" y="11005"/>
                  </a:lnTo>
                  <a:lnTo>
                    <a:pt x="18731" y="10022"/>
                  </a:lnTo>
                  <a:lnTo>
                    <a:pt x="18833" y="9207"/>
                  </a:lnTo>
                  <a:lnTo>
                    <a:pt x="19205" y="9044"/>
                  </a:lnTo>
                  <a:lnTo>
                    <a:pt x="19485" y="9415"/>
                  </a:lnTo>
                  <a:lnTo>
                    <a:pt x="19751" y="9180"/>
                  </a:lnTo>
                  <a:lnTo>
                    <a:pt x="21169" y="9244"/>
                  </a:lnTo>
                  <a:lnTo>
                    <a:pt x="21338" y="9132"/>
                  </a:lnTo>
                  <a:lnTo>
                    <a:pt x="21236" y="8752"/>
                  </a:lnTo>
                  <a:lnTo>
                    <a:pt x="20898" y="8413"/>
                  </a:lnTo>
                  <a:lnTo>
                    <a:pt x="20869" y="7771"/>
                  </a:lnTo>
                  <a:lnTo>
                    <a:pt x="20642" y="7519"/>
                  </a:lnTo>
                  <a:lnTo>
                    <a:pt x="20548" y="7519"/>
                  </a:lnTo>
                  <a:lnTo>
                    <a:pt x="20204" y="6987"/>
                  </a:lnTo>
                  <a:lnTo>
                    <a:pt x="20172" y="6196"/>
                  </a:lnTo>
                  <a:lnTo>
                    <a:pt x="20089" y="5596"/>
                  </a:lnTo>
                  <a:lnTo>
                    <a:pt x="19923" y="4928"/>
                  </a:lnTo>
                  <a:lnTo>
                    <a:pt x="19709" y="4412"/>
                  </a:lnTo>
                  <a:lnTo>
                    <a:pt x="19537" y="4527"/>
                  </a:lnTo>
                  <a:lnTo>
                    <a:pt x="19365" y="5113"/>
                  </a:lnTo>
                  <a:lnTo>
                    <a:pt x="18988" y="5527"/>
                  </a:lnTo>
                  <a:lnTo>
                    <a:pt x="18782" y="4876"/>
                  </a:lnTo>
                  <a:lnTo>
                    <a:pt x="18217" y="5352"/>
                  </a:lnTo>
                  <a:lnTo>
                    <a:pt x="17576" y="5139"/>
                  </a:lnTo>
                  <a:lnTo>
                    <a:pt x="17400" y="4396"/>
                  </a:lnTo>
                  <a:lnTo>
                    <a:pt x="17375" y="2249"/>
                  </a:lnTo>
                  <a:lnTo>
                    <a:pt x="16893" y="2410"/>
                  </a:lnTo>
                  <a:lnTo>
                    <a:pt x="16623" y="2653"/>
                  </a:lnTo>
                  <a:lnTo>
                    <a:pt x="16058" y="3406"/>
                  </a:lnTo>
                  <a:lnTo>
                    <a:pt x="15750" y="3616"/>
                  </a:lnTo>
                  <a:lnTo>
                    <a:pt x="14533" y="3813"/>
                  </a:lnTo>
                  <a:lnTo>
                    <a:pt x="14257" y="4057"/>
                  </a:lnTo>
                  <a:lnTo>
                    <a:pt x="13748" y="4310"/>
                  </a:lnTo>
                  <a:lnTo>
                    <a:pt x="13477" y="4908"/>
                  </a:lnTo>
                  <a:lnTo>
                    <a:pt x="12869" y="5747"/>
                  </a:lnTo>
                  <a:lnTo>
                    <a:pt x="12376" y="7180"/>
                  </a:lnTo>
                  <a:lnTo>
                    <a:pt x="12074" y="6884"/>
                  </a:lnTo>
                  <a:lnTo>
                    <a:pt x="11797" y="6945"/>
                  </a:lnTo>
                  <a:lnTo>
                    <a:pt x="11444" y="6803"/>
                  </a:lnTo>
                  <a:lnTo>
                    <a:pt x="11175" y="6270"/>
                  </a:lnTo>
                  <a:lnTo>
                    <a:pt x="10510" y="6814"/>
                  </a:lnTo>
                  <a:lnTo>
                    <a:pt x="10198" y="6885"/>
                  </a:lnTo>
                  <a:lnTo>
                    <a:pt x="9833" y="6518"/>
                  </a:lnTo>
                  <a:lnTo>
                    <a:pt x="9651" y="5782"/>
                  </a:lnTo>
                  <a:lnTo>
                    <a:pt x="9098" y="4482"/>
                  </a:lnTo>
                  <a:lnTo>
                    <a:pt x="8944" y="3858"/>
                  </a:lnTo>
                  <a:lnTo>
                    <a:pt x="8672" y="3738"/>
                  </a:lnTo>
                  <a:lnTo>
                    <a:pt x="8383" y="3165"/>
                  </a:lnTo>
                  <a:lnTo>
                    <a:pt x="8090" y="3047"/>
                  </a:lnTo>
                  <a:lnTo>
                    <a:pt x="7516" y="3050"/>
                  </a:lnTo>
                  <a:lnTo>
                    <a:pt x="7267" y="3271"/>
                  </a:lnTo>
                  <a:lnTo>
                    <a:pt x="7053" y="3917"/>
                  </a:lnTo>
                  <a:lnTo>
                    <a:pt x="6681" y="4408"/>
                  </a:lnTo>
                  <a:lnTo>
                    <a:pt x="6875" y="3406"/>
                  </a:lnTo>
                  <a:lnTo>
                    <a:pt x="6619" y="3751"/>
                  </a:lnTo>
                  <a:lnTo>
                    <a:pt x="6520" y="4398"/>
                  </a:lnTo>
                  <a:lnTo>
                    <a:pt x="6303" y="4878"/>
                  </a:lnTo>
                  <a:lnTo>
                    <a:pt x="6170" y="3900"/>
                  </a:lnTo>
                  <a:lnTo>
                    <a:pt x="6227" y="2600"/>
                  </a:lnTo>
                  <a:lnTo>
                    <a:pt x="5769" y="1348"/>
                  </a:lnTo>
                  <a:lnTo>
                    <a:pt x="5553" y="1054"/>
                  </a:lnTo>
                  <a:lnTo>
                    <a:pt x="5414" y="614"/>
                  </a:lnTo>
                  <a:lnTo>
                    <a:pt x="4850" y="2027"/>
                  </a:lnTo>
                  <a:lnTo>
                    <a:pt x="4671" y="2691"/>
                  </a:lnTo>
                  <a:lnTo>
                    <a:pt x="4056" y="3276"/>
                  </a:lnTo>
                  <a:lnTo>
                    <a:pt x="3749" y="3951"/>
                  </a:lnTo>
                  <a:lnTo>
                    <a:pt x="3450" y="4419"/>
                  </a:lnTo>
                  <a:lnTo>
                    <a:pt x="3119" y="4708"/>
                  </a:lnTo>
                  <a:lnTo>
                    <a:pt x="2802" y="4773"/>
                  </a:lnTo>
                  <a:lnTo>
                    <a:pt x="2505" y="4964"/>
                  </a:lnTo>
                  <a:lnTo>
                    <a:pt x="2209" y="4964"/>
                  </a:lnTo>
                  <a:lnTo>
                    <a:pt x="1925" y="5308"/>
                  </a:lnTo>
                  <a:lnTo>
                    <a:pt x="1358" y="6671"/>
                  </a:lnTo>
                  <a:lnTo>
                    <a:pt x="463" y="7566"/>
                  </a:lnTo>
                  <a:lnTo>
                    <a:pt x="277" y="7812"/>
                  </a:lnTo>
                  <a:lnTo>
                    <a:pt x="331" y="7930"/>
                  </a:lnTo>
                  <a:lnTo>
                    <a:pt x="654" y="8203"/>
                  </a:lnTo>
                  <a:lnTo>
                    <a:pt x="962" y="8763"/>
                  </a:lnTo>
                  <a:lnTo>
                    <a:pt x="1290" y="9966"/>
                  </a:lnTo>
                  <a:lnTo>
                    <a:pt x="4426" y="11291"/>
                  </a:lnTo>
                  <a:lnTo>
                    <a:pt x="5457" y="12299"/>
                  </a:lnTo>
                  <a:lnTo>
                    <a:pt x="5561" y="12241"/>
                  </a:lnTo>
                  <a:lnTo>
                    <a:pt x="6164" y="12432"/>
                  </a:lnTo>
                  <a:lnTo>
                    <a:pt x="6462" y="12234"/>
                  </a:lnTo>
                  <a:lnTo>
                    <a:pt x="6807" y="12512"/>
                  </a:lnTo>
                  <a:lnTo>
                    <a:pt x="7601" y="12718"/>
                  </a:lnTo>
                  <a:lnTo>
                    <a:pt x="7927" y="13150"/>
                  </a:lnTo>
                  <a:lnTo>
                    <a:pt x="7981" y="14305"/>
                  </a:lnTo>
                  <a:lnTo>
                    <a:pt x="8201" y="14352"/>
                  </a:lnTo>
                  <a:lnTo>
                    <a:pt x="8712" y="14721"/>
                  </a:lnTo>
                  <a:lnTo>
                    <a:pt x="9096" y="15493"/>
                  </a:lnTo>
                  <a:lnTo>
                    <a:pt x="8989" y="15728"/>
                  </a:lnTo>
                  <a:lnTo>
                    <a:pt x="9117" y="16293"/>
                  </a:lnTo>
                  <a:lnTo>
                    <a:pt x="9052" y="17739"/>
                  </a:lnTo>
                  <a:lnTo>
                    <a:pt x="8950" y="18303"/>
                  </a:lnTo>
                  <a:lnTo>
                    <a:pt x="9020" y="18652"/>
                  </a:lnTo>
                  <a:lnTo>
                    <a:pt x="9236" y="18510"/>
                  </a:lnTo>
                  <a:lnTo>
                    <a:pt x="9696" y="18413"/>
                  </a:lnTo>
                  <a:lnTo>
                    <a:pt x="9491" y="19985"/>
                  </a:lnTo>
                  <a:lnTo>
                    <a:pt x="9515" y="20513"/>
                  </a:lnTo>
                  <a:cubicBezTo>
                    <a:pt x="9515" y="20513"/>
                    <a:pt x="9754" y="20990"/>
                    <a:pt x="9754" y="20990"/>
                  </a:cubicBezTo>
                  <a:close/>
                  <a:moveTo>
                    <a:pt x="9995" y="21599"/>
                  </a:moveTo>
                  <a:lnTo>
                    <a:pt x="9721" y="21369"/>
                  </a:lnTo>
                  <a:lnTo>
                    <a:pt x="9688" y="21369"/>
                  </a:lnTo>
                  <a:lnTo>
                    <a:pt x="9350" y="20697"/>
                  </a:lnTo>
                  <a:lnTo>
                    <a:pt x="9317" y="19949"/>
                  </a:lnTo>
                  <a:lnTo>
                    <a:pt x="9461" y="18842"/>
                  </a:lnTo>
                  <a:lnTo>
                    <a:pt x="9268" y="18881"/>
                  </a:lnTo>
                  <a:lnTo>
                    <a:pt x="8924" y="19112"/>
                  </a:lnTo>
                  <a:lnTo>
                    <a:pt x="8763" y="18310"/>
                  </a:lnTo>
                  <a:lnTo>
                    <a:pt x="8887" y="17623"/>
                  </a:lnTo>
                  <a:lnTo>
                    <a:pt x="8941" y="16366"/>
                  </a:lnTo>
                  <a:lnTo>
                    <a:pt x="8781" y="15652"/>
                  </a:lnTo>
                  <a:lnTo>
                    <a:pt x="8847" y="15505"/>
                  </a:lnTo>
                  <a:lnTo>
                    <a:pt x="8611" y="15029"/>
                  </a:lnTo>
                  <a:lnTo>
                    <a:pt x="8167" y="14722"/>
                  </a:lnTo>
                  <a:lnTo>
                    <a:pt x="7824" y="14652"/>
                  </a:lnTo>
                  <a:lnTo>
                    <a:pt x="7765" y="13379"/>
                  </a:lnTo>
                  <a:lnTo>
                    <a:pt x="7529" y="13065"/>
                  </a:lnTo>
                  <a:lnTo>
                    <a:pt x="6769" y="12879"/>
                  </a:lnTo>
                  <a:lnTo>
                    <a:pt x="6457" y="12634"/>
                  </a:lnTo>
                  <a:lnTo>
                    <a:pt x="6177" y="12819"/>
                  </a:lnTo>
                  <a:lnTo>
                    <a:pt x="5570" y="12628"/>
                  </a:lnTo>
                  <a:lnTo>
                    <a:pt x="5442" y="12700"/>
                  </a:lnTo>
                  <a:lnTo>
                    <a:pt x="4375" y="11651"/>
                  </a:lnTo>
                  <a:lnTo>
                    <a:pt x="1182" y="10308"/>
                  </a:lnTo>
                  <a:lnTo>
                    <a:pt x="823" y="8988"/>
                  </a:lnTo>
                  <a:lnTo>
                    <a:pt x="557" y="8519"/>
                  </a:lnTo>
                  <a:lnTo>
                    <a:pt x="223" y="8229"/>
                  </a:lnTo>
                  <a:lnTo>
                    <a:pt x="0" y="7737"/>
                  </a:lnTo>
                  <a:lnTo>
                    <a:pt x="383" y="7230"/>
                  </a:lnTo>
                  <a:lnTo>
                    <a:pt x="1271" y="6342"/>
                  </a:lnTo>
                  <a:lnTo>
                    <a:pt x="1829" y="4990"/>
                  </a:lnTo>
                  <a:lnTo>
                    <a:pt x="2188" y="4584"/>
                  </a:lnTo>
                  <a:lnTo>
                    <a:pt x="2492" y="4584"/>
                  </a:lnTo>
                  <a:lnTo>
                    <a:pt x="2769" y="4402"/>
                  </a:lnTo>
                  <a:lnTo>
                    <a:pt x="3091" y="4333"/>
                  </a:lnTo>
                  <a:lnTo>
                    <a:pt x="3368" y="4087"/>
                  </a:lnTo>
                  <a:lnTo>
                    <a:pt x="3639" y="3661"/>
                  </a:lnTo>
                  <a:lnTo>
                    <a:pt x="3973" y="2941"/>
                  </a:lnTo>
                  <a:lnTo>
                    <a:pt x="4553" y="2390"/>
                  </a:lnTo>
                  <a:lnTo>
                    <a:pt x="4712" y="1804"/>
                  </a:lnTo>
                  <a:lnTo>
                    <a:pt x="5429" y="0"/>
                  </a:lnTo>
                  <a:lnTo>
                    <a:pt x="5683" y="801"/>
                  </a:lnTo>
                  <a:lnTo>
                    <a:pt x="5892" y="1081"/>
                  </a:lnTo>
                  <a:lnTo>
                    <a:pt x="6405" y="2481"/>
                  </a:lnTo>
                  <a:lnTo>
                    <a:pt x="6345" y="3861"/>
                  </a:lnTo>
                  <a:lnTo>
                    <a:pt x="6385" y="4155"/>
                  </a:lnTo>
                  <a:lnTo>
                    <a:pt x="6473" y="3501"/>
                  </a:lnTo>
                  <a:lnTo>
                    <a:pt x="6792" y="3080"/>
                  </a:lnTo>
                  <a:lnTo>
                    <a:pt x="7063" y="2471"/>
                  </a:lnTo>
                  <a:lnTo>
                    <a:pt x="7203" y="2680"/>
                  </a:lnTo>
                  <a:lnTo>
                    <a:pt x="7137" y="3017"/>
                  </a:lnTo>
                  <a:lnTo>
                    <a:pt x="7156" y="2961"/>
                  </a:lnTo>
                  <a:lnTo>
                    <a:pt x="7499" y="2670"/>
                  </a:lnTo>
                  <a:lnTo>
                    <a:pt x="8105" y="2670"/>
                  </a:lnTo>
                  <a:lnTo>
                    <a:pt x="8461" y="2810"/>
                  </a:lnTo>
                  <a:lnTo>
                    <a:pt x="8752" y="3386"/>
                  </a:lnTo>
                  <a:lnTo>
                    <a:pt x="9057" y="3520"/>
                  </a:lnTo>
                  <a:lnTo>
                    <a:pt x="9244" y="4278"/>
                  </a:lnTo>
                  <a:lnTo>
                    <a:pt x="9797" y="5578"/>
                  </a:lnTo>
                  <a:lnTo>
                    <a:pt x="9957" y="6225"/>
                  </a:lnTo>
                  <a:lnTo>
                    <a:pt x="10227" y="6496"/>
                  </a:lnTo>
                  <a:lnTo>
                    <a:pt x="10481" y="6439"/>
                  </a:lnTo>
                  <a:lnTo>
                    <a:pt x="11212" y="5834"/>
                  </a:lnTo>
                  <a:lnTo>
                    <a:pt x="11522" y="6448"/>
                  </a:lnTo>
                  <a:lnTo>
                    <a:pt x="11804" y="6562"/>
                  </a:lnTo>
                  <a:lnTo>
                    <a:pt x="12103" y="6497"/>
                  </a:lnTo>
                  <a:lnTo>
                    <a:pt x="12321" y="6711"/>
                  </a:lnTo>
                  <a:lnTo>
                    <a:pt x="12765" y="5443"/>
                  </a:lnTo>
                  <a:lnTo>
                    <a:pt x="13371" y="4612"/>
                  </a:lnTo>
                  <a:lnTo>
                    <a:pt x="13662" y="3964"/>
                  </a:lnTo>
                  <a:lnTo>
                    <a:pt x="14206" y="3695"/>
                  </a:lnTo>
                  <a:lnTo>
                    <a:pt x="14508" y="3437"/>
                  </a:lnTo>
                  <a:lnTo>
                    <a:pt x="15719" y="3245"/>
                  </a:lnTo>
                  <a:lnTo>
                    <a:pt x="15989" y="3062"/>
                  </a:lnTo>
                  <a:lnTo>
                    <a:pt x="16547" y="2314"/>
                  </a:lnTo>
                  <a:lnTo>
                    <a:pt x="16849" y="2046"/>
                  </a:lnTo>
                  <a:lnTo>
                    <a:pt x="17542" y="1810"/>
                  </a:lnTo>
                  <a:lnTo>
                    <a:pt x="17571" y="4340"/>
                  </a:lnTo>
                  <a:lnTo>
                    <a:pt x="17685" y="4792"/>
                  </a:lnTo>
                  <a:lnTo>
                    <a:pt x="18198" y="4962"/>
                  </a:lnTo>
                  <a:lnTo>
                    <a:pt x="18846" y="4416"/>
                  </a:lnTo>
                  <a:lnTo>
                    <a:pt x="19044" y="5042"/>
                  </a:lnTo>
                  <a:lnTo>
                    <a:pt x="19247" y="4818"/>
                  </a:lnTo>
                  <a:lnTo>
                    <a:pt x="19464" y="4155"/>
                  </a:lnTo>
                  <a:lnTo>
                    <a:pt x="19767" y="3989"/>
                  </a:lnTo>
                  <a:lnTo>
                    <a:pt x="20063" y="4709"/>
                  </a:lnTo>
                  <a:lnTo>
                    <a:pt x="20247" y="5451"/>
                  </a:lnTo>
                  <a:lnTo>
                    <a:pt x="20340" y="6124"/>
                  </a:lnTo>
                  <a:lnTo>
                    <a:pt x="20368" y="6777"/>
                  </a:lnTo>
                  <a:lnTo>
                    <a:pt x="20602" y="7139"/>
                  </a:lnTo>
                  <a:lnTo>
                    <a:pt x="20700" y="7159"/>
                  </a:lnTo>
                  <a:lnTo>
                    <a:pt x="21031" y="7524"/>
                  </a:lnTo>
                  <a:lnTo>
                    <a:pt x="21059" y="8158"/>
                  </a:lnTo>
                  <a:lnTo>
                    <a:pt x="21356" y="8456"/>
                  </a:lnTo>
                  <a:lnTo>
                    <a:pt x="21600" y="9356"/>
                  </a:lnTo>
                  <a:lnTo>
                    <a:pt x="21192" y="9625"/>
                  </a:lnTo>
                  <a:lnTo>
                    <a:pt x="19782" y="9561"/>
                  </a:lnTo>
                  <a:lnTo>
                    <a:pt x="19470" y="9838"/>
                  </a:lnTo>
                  <a:lnTo>
                    <a:pt x="19173" y="9445"/>
                  </a:lnTo>
                  <a:lnTo>
                    <a:pt x="18970" y="9534"/>
                  </a:lnTo>
                  <a:lnTo>
                    <a:pt x="18900" y="10098"/>
                  </a:lnTo>
                  <a:lnTo>
                    <a:pt x="18900" y="11566"/>
                  </a:lnTo>
                  <a:lnTo>
                    <a:pt x="18471" y="11176"/>
                  </a:lnTo>
                  <a:lnTo>
                    <a:pt x="17848" y="10051"/>
                  </a:lnTo>
                  <a:lnTo>
                    <a:pt x="17275" y="9627"/>
                  </a:lnTo>
                  <a:lnTo>
                    <a:pt x="16989" y="9690"/>
                  </a:lnTo>
                  <a:lnTo>
                    <a:pt x="16673" y="9502"/>
                  </a:lnTo>
                  <a:lnTo>
                    <a:pt x="16156" y="9672"/>
                  </a:lnTo>
                  <a:lnTo>
                    <a:pt x="15905" y="10657"/>
                  </a:lnTo>
                  <a:lnTo>
                    <a:pt x="15577" y="11092"/>
                  </a:lnTo>
                  <a:lnTo>
                    <a:pt x="15247" y="11092"/>
                  </a:lnTo>
                  <a:lnTo>
                    <a:pt x="14667" y="11478"/>
                  </a:lnTo>
                  <a:lnTo>
                    <a:pt x="14373" y="11413"/>
                  </a:lnTo>
                  <a:lnTo>
                    <a:pt x="14082" y="11529"/>
                  </a:lnTo>
                  <a:lnTo>
                    <a:pt x="13884" y="11804"/>
                  </a:lnTo>
                  <a:lnTo>
                    <a:pt x="13731" y="12367"/>
                  </a:lnTo>
                  <a:lnTo>
                    <a:pt x="13700" y="13175"/>
                  </a:lnTo>
                  <a:lnTo>
                    <a:pt x="13352" y="13738"/>
                  </a:lnTo>
                  <a:lnTo>
                    <a:pt x="13073" y="14356"/>
                  </a:lnTo>
                  <a:lnTo>
                    <a:pt x="12854" y="15127"/>
                  </a:lnTo>
                  <a:lnTo>
                    <a:pt x="12401" y="15025"/>
                  </a:lnTo>
                  <a:lnTo>
                    <a:pt x="12594" y="13914"/>
                  </a:lnTo>
                  <a:lnTo>
                    <a:pt x="12873" y="13423"/>
                  </a:lnTo>
                  <a:lnTo>
                    <a:pt x="12891" y="12970"/>
                  </a:lnTo>
                  <a:lnTo>
                    <a:pt x="12703" y="12888"/>
                  </a:lnTo>
                  <a:lnTo>
                    <a:pt x="12457" y="13106"/>
                  </a:lnTo>
                  <a:lnTo>
                    <a:pt x="12193" y="13746"/>
                  </a:lnTo>
                  <a:lnTo>
                    <a:pt x="12133" y="14138"/>
                  </a:lnTo>
                  <a:lnTo>
                    <a:pt x="11751" y="14900"/>
                  </a:lnTo>
                  <a:lnTo>
                    <a:pt x="11524" y="14066"/>
                  </a:lnTo>
                  <a:lnTo>
                    <a:pt x="11442" y="13571"/>
                  </a:lnTo>
                  <a:lnTo>
                    <a:pt x="11420" y="13653"/>
                  </a:lnTo>
                  <a:lnTo>
                    <a:pt x="11290" y="14981"/>
                  </a:lnTo>
                  <a:lnTo>
                    <a:pt x="11030" y="15683"/>
                  </a:lnTo>
                  <a:lnTo>
                    <a:pt x="10865" y="16356"/>
                  </a:lnTo>
                  <a:lnTo>
                    <a:pt x="10699" y="17657"/>
                  </a:lnTo>
                  <a:lnTo>
                    <a:pt x="10261" y="19667"/>
                  </a:lnTo>
                  <a:lnTo>
                    <a:pt x="9955" y="20717"/>
                  </a:lnTo>
                  <a:cubicBezTo>
                    <a:pt x="9955" y="20717"/>
                    <a:pt x="9995" y="21599"/>
                    <a:pt x="9995"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2" name="AutoShape 42"/>
            <p:cNvSpPr>
              <a:spLocks/>
            </p:cNvSpPr>
            <p:nvPr/>
          </p:nvSpPr>
          <p:spPr bwMode="auto">
            <a:xfrm>
              <a:off x="7776569" y="1043070"/>
              <a:ext cx="173025" cy="150825"/>
            </a:xfrm>
            <a:custGeom>
              <a:avLst/>
              <a:gdLst>
                <a:gd name="T0" fmla="*/ 86513 w 21600"/>
                <a:gd name="T1" fmla="*/ 75413 h 21600"/>
                <a:gd name="T2" fmla="*/ 86513 w 21600"/>
                <a:gd name="T3" fmla="*/ 75413 h 21600"/>
                <a:gd name="T4" fmla="*/ 86513 w 21600"/>
                <a:gd name="T5" fmla="*/ 75413 h 21600"/>
                <a:gd name="T6" fmla="*/ 86513 w 21600"/>
                <a:gd name="T7" fmla="*/ 75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89" y="6499"/>
                  </a:moveTo>
                  <a:lnTo>
                    <a:pt x="16146" y="3641"/>
                  </a:lnTo>
                  <a:lnTo>
                    <a:pt x="19331" y="3641"/>
                  </a:lnTo>
                  <a:lnTo>
                    <a:pt x="21599" y="1823"/>
                  </a:lnTo>
                  <a:lnTo>
                    <a:pt x="19331" y="0"/>
                  </a:lnTo>
                  <a:lnTo>
                    <a:pt x="14557" y="260"/>
                  </a:lnTo>
                  <a:lnTo>
                    <a:pt x="9326" y="2083"/>
                  </a:lnTo>
                  <a:lnTo>
                    <a:pt x="4774" y="5461"/>
                  </a:lnTo>
                  <a:lnTo>
                    <a:pt x="1364" y="10927"/>
                  </a:lnTo>
                  <a:lnTo>
                    <a:pt x="0" y="13534"/>
                  </a:lnTo>
                  <a:lnTo>
                    <a:pt x="1139" y="16395"/>
                  </a:lnTo>
                  <a:lnTo>
                    <a:pt x="5228" y="16128"/>
                  </a:lnTo>
                  <a:lnTo>
                    <a:pt x="5456" y="13534"/>
                  </a:lnTo>
                  <a:lnTo>
                    <a:pt x="5456" y="16128"/>
                  </a:lnTo>
                  <a:lnTo>
                    <a:pt x="3637" y="18996"/>
                  </a:lnTo>
                  <a:lnTo>
                    <a:pt x="5913" y="21600"/>
                  </a:lnTo>
                  <a:lnTo>
                    <a:pt x="9326" y="14308"/>
                  </a:lnTo>
                  <a:lnTo>
                    <a:pt x="13418" y="8849"/>
                  </a:lnTo>
                  <a:lnTo>
                    <a:pt x="15689" y="6499"/>
                  </a:lnTo>
                  <a:cubicBezTo>
                    <a:pt x="15689" y="6499"/>
                    <a:pt x="15689" y="6499"/>
                    <a:pt x="15689" y="64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3" name="AutoShape 43"/>
            <p:cNvSpPr>
              <a:spLocks/>
            </p:cNvSpPr>
            <p:nvPr/>
          </p:nvSpPr>
          <p:spPr bwMode="auto">
            <a:xfrm>
              <a:off x="7732123" y="998617"/>
              <a:ext cx="188899" cy="166701"/>
            </a:xfrm>
            <a:custGeom>
              <a:avLst/>
              <a:gdLst>
                <a:gd name="T0" fmla="*/ 94449 w 21600"/>
                <a:gd name="T1" fmla="*/ 83351 h 21600"/>
                <a:gd name="T2" fmla="*/ 94449 w 21600"/>
                <a:gd name="T3" fmla="*/ 83351 h 21600"/>
                <a:gd name="T4" fmla="*/ 94449 w 21600"/>
                <a:gd name="T5" fmla="*/ 83351 h 21600"/>
                <a:gd name="T6" fmla="*/ 94449 w 21600"/>
                <a:gd name="T7" fmla="*/ 83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3" y="17976"/>
                  </a:moveTo>
                  <a:lnTo>
                    <a:pt x="5973" y="19254"/>
                  </a:lnTo>
                  <a:lnTo>
                    <a:pt x="8709" y="13439"/>
                  </a:lnTo>
                  <a:lnTo>
                    <a:pt x="12541" y="8331"/>
                  </a:lnTo>
                  <a:lnTo>
                    <a:pt x="14522" y="6286"/>
                  </a:lnTo>
                  <a:lnTo>
                    <a:pt x="14998" y="3333"/>
                  </a:lnTo>
                  <a:lnTo>
                    <a:pt x="18240" y="3333"/>
                  </a:lnTo>
                  <a:lnTo>
                    <a:pt x="19436" y="2381"/>
                  </a:lnTo>
                  <a:lnTo>
                    <a:pt x="18255" y="1435"/>
                  </a:lnTo>
                  <a:lnTo>
                    <a:pt x="14086" y="1661"/>
                  </a:lnTo>
                  <a:lnTo>
                    <a:pt x="9524" y="3264"/>
                  </a:lnTo>
                  <a:lnTo>
                    <a:pt x="5517" y="6220"/>
                  </a:lnTo>
                  <a:lnTo>
                    <a:pt x="2456" y="11099"/>
                  </a:lnTo>
                  <a:lnTo>
                    <a:pt x="1401" y="13111"/>
                  </a:lnTo>
                  <a:lnTo>
                    <a:pt x="2134" y="14943"/>
                  </a:lnTo>
                  <a:lnTo>
                    <a:pt x="4933" y="14764"/>
                  </a:lnTo>
                  <a:lnTo>
                    <a:pt x="5088" y="12995"/>
                  </a:lnTo>
                  <a:lnTo>
                    <a:pt x="6327" y="13067"/>
                  </a:lnTo>
                  <a:lnTo>
                    <a:pt x="6327" y="15663"/>
                  </a:lnTo>
                  <a:cubicBezTo>
                    <a:pt x="6327" y="15663"/>
                    <a:pt x="4853" y="17976"/>
                    <a:pt x="4853" y="17976"/>
                  </a:cubicBezTo>
                  <a:close/>
                  <a:moveTo>
                    <a:pt x="6279" y="21599"/>
                  </a:moveTo>
                  <a:lnTo>
                    <a:pt x="3223" y="18122"/>
                  </a:lnTo>
                  <a:lnTo>
                    <a:pt x="4445" y="16210"/>
                  </a:lnTo>
                  <a:lnTo>
                    <a:pt x="1358" y="16411"/>
                  </a:lnTo>
                  <a:lnTo>
                    <a:pt x="0" y="13022"/>
                  </a:lnTo>
                  <a:lnTo>
                    <a:pt x="1418" y="10326"/>
                  </a:lnTo>
                  <a:lnTo>
                    <a:pt x="4743" y="5108"/>
                  </a:lnTo>
                  <a:lnTo>
                    <a:pt x="9075" y="1942"/>
                  </a:lnTo>
                  <a:lnTo>
                    <a:pt x="13875" y="278"/>
                  </a:lnTo>
                  <a:lnTo>
                    <a:pt x="18619" y="0"/>
                  </a:lnTo>
                  <a:lnTo>
                    <a:pt x="21600" y="2381"/>
                  </a:lnTo>
                  <a:lnTo>
                    <a:pt x="18633" y="4746"/>
                  </a:lnTo>
                  <a:lnTo>
                    <a:pt x="16031" y="4746"/>
                  </a:lnTo>
                  <a:lnTo>
                    <a:pt x="15667" y="7012"/>
                  </a:lnTo>
                  <a:lnTo>
                    <a:pt x="13429" y="9316"/>
                  </a:lnTo>
                  <a:lnTo>
                    <a:pt x="9728" y="14234"/>
                  </a:lnTo>
                  <a:cubicBezTo>
                    <a:pt x="9728" y="14234"/>
                    <a:pt x="6279" y="21599"/>
                    <a:pt x="627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4" name="AutoShape 44"/>
            <p:cNvSpPr>
              <a:spLocks/>
            </p:cNvSpPr>
            <p:nvPr/>
          </p:nvSpPr>
          <p:spPr bwMode="auto">
            <a:xfrm>
              <a:off x="8297230" y="1433626"/>
              <a:ext cx="912744" cy="1243112"/>
            </a:xfrm>
            <a:custGeom>
              <a:avLst/>
              <a:gdLst>
                <a:gd name="T0" fmla="*/ 456351 w 21591"/>
                <a:gd name="T1" fmla="*/ 622161 h 21589"/>
                <a:gd name="T2" fmla="*/ 456351 w 21591"/>
                <a:gd name="T3" fmla="*/ 622161 h 21589"/>
                <a:gd name="T4" fmla="*/ 456351 w 21591"/>
                <a:gd name="T5" fmla="*/ 622161 h 21589"/>
                <a:gd name="T6" fmla="*/ 456351 w 21591"/>
                <a:gd name="T7" fmla="*/ 622161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1" h="21589">
                  <a:moveTo>
                    <a:pt x="85" y="21589"/>
                  </a:moveTo>
                  <a:lnTo>
                    <a:pt x="260" y="21493"/>
                  </a:lnTo>
                  <a:lnTo>
                    <a:pt x="690" y="21177"/>
                  </a:lnTo>
                  <a:lnTo>
                    <a:pt x="993" y="20828"/>
                  </a:lnTo>
                  <a:lnTo>
                    <a:pt x="1208" y="20510"/>
                  </a:lnTo>
                  <a:lnTo>
                    <a:pt x="1596" y="19528"/>
                  </a:lnTo>
                  <a:cubicBezTo>
                    <a:pt x="1596" y="19528"/>
                    <a:pt x="1968" y="19035"/>
                    <a:pt x="2071" y="18862"/>
                  </a:cubicBezTo>
                  <a:cubicBezTo>
                    <a:pt x="2123" y="18777"/>
                    <a:pt x="2213" y="18604"/>
                    <a:pt x="2243" y="18513"/>
                  </a:cubicBezTo>
                  <a:cubicBezTo>
                    <a:pt x="2347" y="18219"/>
                    <a:pt x="2470" y="17613"/>
                    <a:pt x="2502" y="17309"/>
                  </a:cubicBezTo>
                  <a:cubicBezTo>
                    <a:pt x="2527" y="17064"/>
                    <a:pt x="2526" y="16572"/>
                    <a:pt x="2502" y="16326"/>
                  </a:cubicBezTo>
                  <a:cubicBezTo>
                    <a:pt x="2470" y="15990"/>
                    <a:pt x="2243" y="14995"/>
                    <a:pt x="2243" y="14995"/>
                  </a:cubicBezTo>
                  <a:cubicBezTo>
                    <a:pt x="2243" y="14995"/>
                    <a:pt x="1615" y="14257"/>
                    <a:pt x="1639" y="13980"/>
                  </a:cubicBezTo>
                  <a:cubicBezTo>
                    <a:pt x="1647" y="13888"/>
                    <a:pt x="1980" y="13734"/>
                    <a:pt x="1897" y="13663"/>
                  </a:cubicBezTo>
                  <a:cubicBezTo>
                    <a:pt x="1823" y="13599"/>
                    <a:pt x="1576" y="13819"/>
                    <a:pt x="1466" y="13790"/>
                  </a:cubicBezTo>
                  <a:cubicBezTo>
                    <a:pt x="837" y="13620"/>
                    <a:pt x="439" y="12511"/>
                    <a:pt x="214" y="12047"/>
                  </a:cubicBezTo>
                  <a:cubicBezTo>
                    <a:pt x="179" y="11971"/>
                    <a:pt x="118" y="11810"/>
                    <a:pt x="128" y="11730"/>
                  </a:cubicBezTo>
                  <a:cubicBezTo>
                    <a:pt x="139" y="11645"/>
                    <a:pt x="249" y="11488"/>
                    <a:pt x="302" y="11412"/>
                  </a:cubicBezTo>
                  <a:cubicBezTo>
                    <a:pt x="367" y="11321"/>
                    <a:pt x="580" y="11167"/>
                    <a:pt x="604" y="11064"/>
                  </a:cubicBezTo>
                  <a:cubicBezTo>
                    <a:pt x="657" y="10814"/>
                    <a:pt x="260" y="10081"/>
                    <a:pt x="260" y="10081"/>
                  </a:cubicBezTo>
                  <a:lnTo>
                    <a:pt x="0" y="9764"/>
                  </a:lnTo>
                  <a:lnTo>
                    <a:pt x="42" y="9447"/>
                  </a:lnTo>
                  <a:lnTo>
                    <a:pt x="431" y="9098"/>
                  </a:lnTo>
                  <a:cubicBezTo>
                    <a:pt x="431" y="9098"/>
                    <a:pt x="866" y="8371"/>
                    <a:pt x="950" y="8115"/>
                  </a:cubicBezTo>
                  <a:cubicBezTo>
                    <a:pt x="975" y="8030"/>
                    <a:pt x="997" y="7855"/>
                    <a:pt x="993" y="7767"/>
                  </a:cubicBezTo>
                  <a:cubicBezTo>
                    <a:pt x="985" y="7687"/>
                    <a:pt x="909" y="7531"/>
                    <a:pt x="907" y="7450"/>
                  </a:cubicBezTo>
                  <a:cubicBezTo>
                    <a:pt x="898" y="7306"/>
                    <a:pt x="1011" y="7023"/>
                    <a:pt x="993" y="6879"/>
                  </a:cubicBezTo>
                  <a:cubicBezTo>
                    <a:pt x="971" y="6714"/>
                    <a:pt x="665" y="6403"/>
                    <a:pt x="734" y="6245"/>
                  </a:cubicBezTo>
                  <a:cubicBezTo>
                    <a:pt x="773" y="6148"/>
                    <a:pt x="1064" y="6062"/>
                    <a:pt x="1165" y="5991"/>
                  </a:cubicBezTo>
                  <a:cubicBezTo>
                    <a:pt x="1270" y="5918"/>
                    <a:pt x="1508" y="5775"/>
                    <a:pt x="1552" y="5675"/>
                  </a:cubicBezTo>
                  <a:cubicBezTo>
                    <a:pt x="1587" y="5599"/>
                    <a:pt x="1483" y="5434"/>
                    <a:pt x="1509" y="5357"/>
                  </a:cubicBezTo>
                  <a:cubicBezTo>
                    <a:pt x="1572" y="5180"/>
                    <a:pt x="1839" y="4816"/>
                    <a:pt x="2071" y="4755"/>
                  </a:cubicBezTo>
                  <a:cubicBezTo>
                    <a:pt x="2178" y="4728"/>
                    <a:pt x="2395" y="4875"/>
                    <a:pt x="2502" y="4850"/>
                  </a:cubicBezTo>
                  <a:cubicBezTo>
                    <a:pt x="2634" y="4820"/>
                    <a:pt x="2789" y="4625"/>
                    <a:pt x="2846" y="4533"/>
                  </a:cubicBezTo>
                  <a:cubicBezTo>
                    <a:pt x="2894" y="4460"/>
                    <a:pt x="2894" y="4291"/>
                    <a:pt x="2934" y="4216"/>
                  </a:cubicBezTo>
                  <a:cubicBezTo>
                    <a:pt x="2981" y="4126"/>
                    <a:pt x="3174" y="3984"/>
                    <a:pt x="3236" y="3899"/>
                  </a:cubicBezTo>
                  <a:cubicBezTo>
                    <a:pt x="3290" y="3824"/>
                    <a:pt x="3339" y="3651"/>
                    <a:pt x="3407" y="3582"/>
                  </a:cubicBezTo>
                  <a:cubicBezTo>
                    <a:pt x="3489" y="3501"/>
                    <a:pt x="3719" y="3280"/>
                    <a:pt x="3841" y="3329"/>
                  </a:cubicBezTo>
                  <a:cubicBezTo>
                    <a:pt x="4115" y="3439"/>
                    <a:pt x="3790" y="4025"/>
                    <a:pt x="3712" y="4248"/>
                  </a:cubicBezTo>
                  <a:cubicBezTo>
                    <a:pt x="3690" y="4306"/>
                    <a:pt x="3575" y="4410"/>
                    <a:pt x="3582" y="4469"/>
                  </a:cubicBezTo>
                  <a:cubicBezTo>
                    <a:pt x="3590" y="4565"/>
                    <a:pt x="3795" y="4723"/>
                    <a:pt x="3798" y="4819"/>
                  </a:cubicBezTo>
                  <a:cubicBezTo>
                    <a:pt x="3799" y="4903"/>
                    <a:pt x="3634" y="5050"/>
                    <a:pt x="3624" y="5136"/>
                  </a:cubicBezTo>
                  <a:cubicBezTo>
                    <a:pt x="3614" y="5215"/>
                    <a:pt x="3603" y="5437"/>
                    <a:pt x="3712" y="5452"/>
                  </a:cubicBezTo>
                  <a:cubicBezTo>
                    <a:pt x="3841" y="5473"/>
                    <a:pt x="3963" y="5226"/>
                    <a:pt x="4013" y="5136"/>
                  </a:cubicBezTo>
                  <a:cubicBezTo>
                    <a:pt x="4096" y="4979"/>
                    <a:pt x="3997" y="4598"/>
                    <a:pt x="4143" y="4469"/>
                  </a:cubicBezTo>
                  <a:cubicBezTo>
                    <a:pt x="4172" y="4445"/>
                    <a:pt x="4279" y="4418"/>
                    <a:pt x="4316" y="4438"/>
                  </a:cubicBezTo>
                  <a:cubicBezTo>
                    <a:pt x="4493" y="4540"/>
                    <a:pt x="4348" y="4939"/>
                    <a:pt x="4316" y="5104"/>
                  </a:cubicBezTo>
                  <a:cubicBezTo>
                    <a:pt x="4299" y="5186"/>
                    <a:pt x="4088" y="5380"/>
                    <a:pt x="4185" y="5421"/>
                  </a:cubicBezTo>
                  <a:cubicBezTo>
                    <a:pt x="4313" y="5473"/>
                    <a:pt x="4504" y="5197"/>
                    <a:pt x="4574" y="5104"/>
                  </a:cubicBezTo>
                  <a:cubicBezTo>
                    <a:pt x="4633" y="5024"/>
                    <a:pt x="4674" y="4843"/>
                    <a:pt x="4704" y="4755"/>
                  </a:cubicBezTo>
                  <a:cubicBezTo>
                    <a:pt x="4729" y="4676"/>
                    <a:pt x="4779" y="4518"/>
                    <a:pt x="4790" y="4438"/>
                  </a:cubicBezTo>
                  <a:cubicBezTo>
                    <a:pt x="4803" y="4343"/>
                    <a:pt x="4801" y="4153"/>
                    <a:pt x="4790" y="4058"/>
                  </a:cubicBezTo>
                  <a:cubicBezTo>
                    <a:pt x="4762" y="3802"/>
                    <a:pt x="4494" y="3293"/>
                    <a:pt x="4574" y="3043"/>
                  </a:cubicBezTo>
                  <a:cubicBezTo>
                    <a:pt x="4603" y="2949"/>
                    <a:pt x="4780" y="2792"/>
                    <a:pt x="4875" y="2726"/>
                  </a:cubicBezTo>
                  <a:cubicBezTo>
                    <a:pt x="4976" y="2657"/>
                    <a:pt x="5192" y="2529"/>
                    <a:pt x="5308" y="2472"/>
                  </a:cubicBezTo>
                  <a:cubicBezTo>
                    <a:pt x="5419" y="2417"/>
                    <a:pt x="5650" y="2307"/>
                    <a:pt x="5782" y="2282"/>
                  </a:cubicBezTo>
                  <a:cubicBezTo>
                    <a:pt x="5927" y="2254"/>
                    <a:pt x="6286" y="2364"/>
                    <a:pt x="6387" y="2282"/>
                  </a:cubicBezTo>
                  <a:cubicBezTo>
                    <a:pt x="6451" y="2229"/>
                    <a:pt x="6395" y="2058"/>
                    <a:pt x="6343" y="1997"/>
                  </a:cubicBezTo>
                  <a:cubicBezTo>
                    <a:pt x="6275" y="1919"/>
                    <a:pt x="5996" y="1876"/>
                    <a:pt x="5913" y="1807"/>
                  </a:cubicBezTo>
                  <a:cubicBezTo>
                    <a:pt x="5825" y="1735"/>
                    <a:pt x="5718" y="1553"/>
                    <a:pt x="5696" y="1458"/>
                  </a:cubicBezTo>
                  <a:cubicBezTo>
                    <a:pt x="5678" y="1380"/>
                    <a:pt x="5660" y="1216"/>
                    <a:pt x="5696" y="1141"/>
                  </a:cubicBezTo>
                  <a:cubicBezTo>
                    <a:pt x="5753" y="1024"/>
                    <a:pt x="6033" y="863"/>
                    <a:pt x="6127" y="760"/>
                  </a:cubicBezTo>
                  <a:cubicBezTo>
                    <a:pt x="6205" y="678"/>
                    <a:pt x="6291" y="481"/>
                    <a:pt x="6387" y="412"/>
                  </a:cubicBezTo>
                  <a:cubicBezTo>
                    <a:pt x="6473" y="350"/>
                    <a:pt x="6718" y="303"/>
                    <a:pt x="6818" y="253"/>
                  </a:cubicBezTo>
                  <a:cubicBezTo>
                    <a:pt x="6925" y="199"/>
                    <a:pt x="7077" y="10"/>
                    <a:pt x="7207" y="0"/>
                  </a:cubicBezTo>
                  <a:cubicBezTo>
                    <a:pt x="7341" y="-11"/>
                    <a:pt x="7556" y="151"/>
                    <a:pt x="7681" y="190"/>
                  </a:cubicBezTo>
                  <a:cubicBezTo>
                    <a:pt x="7785" y="222"/>
                    <a:pt x="8013" y="246"/>
                    <a:pt x="8114" y="286"/>
                  </a:cubicBezTo>
                  <a:cubicBezTo>
                    <a:pt x="8236" y="333"/>
                    <a:pt x="8544" y="539"/>
                    <a:pt x="8544" y="539"/>
                  </a:cubicBezTo>
                  <a:lnTo>
                    <a:pt x="8978" y="539"/>
                  </a:lnTo>
                  <a:lnTo>
                    <a:pt x="9365" y="475"/>
                  </a:lnTo>
                  <a:lnTo>
                    <a:pt x="9796" y="571"/>
                  </a:lnTo>
                  <a:lnTo>
                    <a:pt x="10227" y="760"/>
                  </a:lnTo>
                  <a:lnTo>
                    <a:pt x="10486" y="1078"/>
                  </a:lnTo>
                  <a:lnTo>
                    <a:pt x="10917" y="1173"/>
                  </a:lnTo>
                  <a:lnTo>
                    <a:pt x="11392" y="1173"/>
                  </a:lnTo>
                  <a:lnTo>
                    <a:pt x="11824" y="1332"/>
                  </a:lnTo>
                  <a:lnTo>
                    <a:pt x="12775" y="1522"/>
                  </a:lnTo>
                  <a:lnTo>
                    <a:pt x="13249" y="1680"/>
                  </a:lnTo>
                  <a:lnTo>
                    <a:pt x="13680" y="1680"/>
                  </a:lnTo>
                  <a:lnTo>
                    <a:pt x="14155" y="1902"/>
                  </a:lnTo>
                  <a:lnTo>
                    <a:pt x="14284" y="2219"/>
                  </a:lnTo>
                  <a:lnTo>
                    <a:pt x="14629" y="2536"/>
                  </a:lnTo>
                  <a:lnTo>
                    <a:pt x="14888" y="2662"/>
                  </a:lnTo>
                  <a:lnTo>
                    <a:pt x="14888" y="2980"/>
                  </a:lnTo>
                  <a:lnTo>
                    <a:pt x="14457" y="3043"/>
                  </a:lnTo>
                  <a:lnTo>
                    <a:pt x="14284" y="3455"/>
                  </a:lnTo>
                  <a:lnTo>
                    <a:pt x="14543" y="3772"/>
                  </a:lnTo>
                  <a:lnTo>
                    <a:pt x="15018" y="3994"/>
                  </a:lnTo>
                  <a:lnTo>
                    <a:pt x="15234" y="4312"/>
                  </a:lnTo>
                  <a:lnTo>
                    <a:pt x="15449" y="4977"/>
                  </a:lnTo>
                  <a:lnTo>
                    <a:pt x="15407" y="5642"/>
                  </a:lnTo>
                  <a:lnTo>
                    <a:pt x="15580" y="6689"/>
                  </a:lnTo>
                  <a:lnTo>
                    <a:pt x="15146" y="7006"/>
                  </a:lnTo>
                  <a:lnTo>
                    <a:pt x="14716" y="7196"/>
                  </a:lnTo>
                  <a:lnTo>
                    <a:pt x="14585" y="7513"/>
                  </a:lnTo>
                  <a:lnTo>
                    <a:pt x="14543" y="8179"/>
                  </a:lnTo>
                  <a:lnTo>
                    <a:pt x="14111" y="8686"/>
                  </a:lnTo>
                  <a:lnTo>
                    <a:pt x="13637" y="8750"/>
                  </a:lnTo>
                  <a:lnTo>
                    <a:pt x="13162" y="9003"/>
                  </a:lnTo>
                  <a:lnTo>
                    <a:pt x="13075" y="9669"/>
                  </a:lnTo>
                  <a:lnTo>
                    <a:pt x="13119" y="10176"/>
                  </a:lnTo>
                  <a:lnTo>
                    <a:pt x="13680" y="10557"/>
                  </a:lnTo>
                  <a:lnTo>
                    <a:pt x="14155" y="10588"/>
                  </a:lnTo>
                  <a:lnTo>
                    <a:pt x="14585" y="10716"/>
                  </a:lnTo>
                  <a:lnTo>
                    <a:pt x="14932" y="10366"/>
                  </a:lnTo>
                  <a:lnTo>
                    <a:pt x="15146" y="10049"/>
                  </a:lnTo>
                  <a:cubicBezTo>
                    <a:pt x="15146" y="10049"/>
                    <a:pt x="15505" y="9881"/>
                    <a:pt x="15580" y="9795"/>
                  </a:cubicBezTo>
                  <a:cubicBezTo>
                    <a:pt x="15691" y="9672"/>
                    <a:pt x="15786" y="9373"/>
                    <a:pt x="15795" y="9225"/>
                  </a:cubicBezTo>
                  <a:cubicBezTo>
                    <a:pt x="15799" y="9144"/>
                    <a:pt x="15657" y="8979"/>
                    <a:pt x="15708" y="8908"/>
                  </a:cubicBezTo>
                  <a:cubicBezTo>
                    <a:pt x="15763" y="8833"/>
                    <a:pt x="16042" y="8827"/>
                    <a:pt x="16141" y="8781"/>
                  </a:cubicBezTo>
                  <a:cubicBezTo>
                    <a:pt x="16277" y="8719"/>
                    <a:pt x="16480" y="8527"/>
                    <a:pt x="16615" y="8464"/>
                  </a:cubicBezTo>
                  <a:cubicBezTo>
                    <a:pt x="16714" y="8419"/>
                    <a:pt x="16944" y="8379"/>
                    <a:pt x="17046" y="8337"/>
                  </a:cubicBezTo>
                  <a:cubicBezTo>
                    <a:pt x="17233" y="8260"/>
                    <a:pt x="17738" y="7957"/>
                    <a:pt x="17738" y="7957"/>
                  </a:cubicBezTo>
                  <a:cubicBezTo>
                    <a:pt x="17738" y="7957"/>
                    <a:pt x="18097" y="7996"/>
                    <a:pt x="18213" y="8020"/>
                  </a:cubicBezTo>
                  <a:cubicBezTo>
                    <a:pt x="18323" y="8044"/>
                    <a:pt x="18545" y="8100"/>
                    <a:pt x="18643" y="8148"/>
                  </a:cubicBezTo>
                  <a:cubicBezTo>
                    <a:pt x="18771" y="8209"/>
                    <a:pt x="18984" y="8375"/>
                    <a:pt x="19075" y="8464"/>
                  </a:cubicBezTo>
                  <a:cubicBezTo>
                    <a:pt x="19234" y="8617"/>
                    <a:pt x="19492" y="8953"/>
                    <a:pt x="19591" y="9130"/>
                  </a:cubicBezTo>
                  <a:cubicBezTo>
                    <a:pt x="19767" y="9441"/>
                    <a:pt x="19886" y="10120"/>
                    <a:pt x="20066" y="10430"/>
                  </a:cubicBezTo>
                  <a:cubicBezTo>
                    <a:pt x="20116" y="10515"/>
                    <a:pt x="20277" y="10662"/>
                    <a:pt x="20327" y="10746"/>
                  </a:cubicBezTo>
                  <a:cubicBezTo>
                    <a:pt x="20421" y="10905"/>
                    <a:pt x="20522" y="11246"/>
                    <a:pt x="20586" y="11412"/>
                  </a:cubicBezTo>
                  <a:cubicBezTo>
                    <a:pt x="20651" y="11587"/>
                    <a:pt x="20765" y="11939"/>
                    <a:pt x="20845" y="12110"/>
                  </a:cubicBezTo>
                  <a:cubicBezTo>
                    <a:pt x="20889" y="12207"/>
                    <a:pt x="20996" y="12398"/>
                    <a:pt x="21061" y="12491"/>
                  </a:cubicBezTo>
                  <a:cubicBezTo>
                    <a:pt x="21154" y="12631"/>
                    <a:pt x="21307" y="12952"/>
                    <a:pt x="21492" y="13029"/>
                  </a:cubicBezTo>
                  <a:cubicBezTo>
                    <a:pt x="21499" y="13033"/>
                    <a:pt x="21527" y="13023"/>
                    <a:pt x="21535" y="13029"/>
                  </a:cubicBezTo>
                  <a:cubicBezTo>
                    <a:pt x="21599" y="13072"/>
                    <a:pt x="21599" y="13221"/>
                    <a:pt x="21577" y="13283"/>
                  </a:cubicBezTo>
                  <a:cubicBezTo>
                    <a:pt x="21563" y="13321"/>
                    <a:pt x="21468" y="13373"/>
                    <a:pt x="21449" y="13410"/>
                  </a:cubicBezTo>
                  <a:cubicBezTo>
                    <a:pt x="21367" y="13565"/>
                    <a:pt x="21340" y="13908"/>
                    <a:pt x="21363" y="14076"/>
                  </a:cubicBezTo>
                  <a:cubicBezTo>
                    <a:pt x="21374" y="14158"/>
                    <a:pt x="21479" y="14311"/>
                    <a:pt x="21492" y="14392"/>
                  </a:cubicBezTo>
                  <a:cubicBezTo>
                    <a:pt x="21514" y="14566"/>
                    <a:pt x="21479" y="14923"/>
                    <a:pt x="21405" y="15090"/>
                  </a:cubicBezTo>
                  <a:cubicBezTo>
                    <a:pt x="21367" y="15178"/>
                    <a:pt x="21242" y="15346"/>
                    <a:pt x="21147" y="15406"/>
                  </a:cubicBezTo>
                  <a:cubicBezTo>
                    <a:pt x="21084" y="15446"/>
                    <a:pt x="20896" y="15548"/>
                    <a:pt x="20845" y="15502"/>
                  </a:cubicBezTo>
                  <a:cubicBezTo>
                    <a:pt x="20818" y="15480"/>
                    <a:pt x="20925" y="15435"/>
                    <a:pt x="20931" y="15406"/>
                  </a:cubicBezTo>
                  <a:cubicBezTo>
                    <a:pt x="20947" y="15325"/>
                    <a:pt x="20851" y="15164"/>
                    <a:pt x="20801" y="15090"/>
                  </a:cubicBezTo>
                  <a:cubicBezTo>
                    <a:pt x="20761" y="15028"/>
                    <a:pt x="20676" y="14883"/>
                    <a:pt x="20586" y="14868"/>
                  </a:cubicBezTo>
                  <a:cubicBezTo>
                    <a:pt x="20454" y="14846"/>
                    <a:pt x="20193" y="14979"/>
                    <a:pt x="20110" y="15059"/>
                  </a:cubicBezTo>
                  <a:cubicBezTo>
                    <a:pt x="20051" y="15117"/>
                    <a:pt x="20064" y="15277"/>
                    <a:pt x="20024" y="15343"/>
                  </a:cubicBezTo>
                  <a:cubicBezTo>
                    <a:pt x="19972" y="15433"/>
                    <a:pt x="19758" y="15567"/>
                    <a:pt x="19721" y="15661"/>
                  </a:cubicBezTo>
                  <a:cubicBezTo>
                    <a:pt x="19655" y="15828"/>
                    <a:pt x="19826" y="16190"/>
                    <a:pt x="19766" y="16358"/>
                  </a:cubicBezTo>
                  <a:cubicBezTo>
                    <a:pt x="19730" y="16457"/>
                    <a:pt x="19519" y="16605"/>
                    <a:pt x="19420" y="16675"/>
                  </a:cubicBezTo>
                  <a:cubicBezTo>
                    <a:pt x="19304" y="16758"/>
                    <a:pt x="19006" y="16870"/>
                    <a:pt x="18902" y="16960"/>
                  </a:cubicBezTo>
                  <a:cubicBezTo>
                    <a:pt x="18887" y="16974"/>
                    <a:pt x="18871" y="17008"/>
                    <a:pt x="18858" y="17024"/>
                  </a:cubicBezTo>
                  <a:cubicBezTo>
                    <a:pt x="18829" y="17064"/>
                    <a:pt x="18755" y="17140"/>
                    <a:pt x="18730" y="17182"/>
                  </a:cubicBezTo>
                  <a:cubicBezTo>
                    <a:pt x="18684" y="17258"/>
                    <a:pt x="18619" y="17417"/>
                    <a:pt x="18600" y="17499"/>
                  </a:cubicBezTo>
                  <a:cubicBezTo>
                    <a:pt x="18547" y="17742"/>
                    <a:pt x="18557" y="18482"/>
                    <a:pt x="18557" y="18482"/>
                  </a:cubicBezTo>
                  <a:lnTo>
                    <a:pt x="17781" y="19465"/>
                  </a:lnTo>
                  <a:lnTo>
                    <a:pt x="17477" y="20131"/>
                  </a:lnTo>
                  <a:lnTo>
                    <a:pt x="15363" y="20447"/>
                  </a:lnTo>
                  <a:lnTo>
                    <a:pt x="10659" y="21017"/>
                  </a:lnTo>
                  <a:lnTo>
                    <a:pt x="10141" y="20733"/>
                  </a:lnTo>
                  <a:lnTo>
                    <a:pt x="2846" y="21398"/>
                  </a:lnTo>
                  <a:lnTo>
                    <a:pt x="302" y="21589"/>
                  </a:lnTo>
                  <a:lnTo>
                    <a:pt x="85" y="21589"/>
                  </a:lnTo>
                  <a:cubicBezTo>
                    <a:pt x="85" y="21589"/>
                    <a:pt x="85" y="21589"/>
                    <a:pt x="85" y="2158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5" name="AutoShape 45"/>
            <p:cNvSpPr>
              <a:spLocks/>
            </p:cNvSpPr>
            <p:nvPr/>
          </p:nvSpPr>
          <p:spPr bwMode="auto">
            <a:xfrm>
              <a:off x="8254371" y="1433626"/>
              <a:ext cx="930204" cy="1254225"/>
            </a:xfrm>
            <a:custGeom>
              <a:avLst/>
              <a:gdLst>
                <a:gd name="T0" fmla="*/ 465080 w 21573"/>
                <a:gd name="T1" fmla="*/ 627113 h 21600"/>
                <a:gd name="T2" fmla="*/ 465080 w 21573"/>
                <a:gd name="T3" fmla="*/ 627113 h 21600"/>
                <a:gd name="T4" fmla="*/ 465080 w 21573"/>
                <a:gd name="T5" fmla="*/ 627113 h 21600"/>
                <a:gd name="T6" fmla="*/ 465080 w 21573"/>
                <a:gd name="T7" fmla="*/ 627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4465" y="4586"/>
                  </a:moveTo>
                  <a:cubicBezTo>
                    <a:pt x="4457" y="4588"/>
                    <a:pt x="4448" y="4590"/>
                    <a:pt x="4444" y="4593"/>
                  </a:cubicBezTo>
                  <a:cubicBezTo>
                    <a:pt x="4400" y="4634"/>
                    <a:pt x="4396" y="4790"/>
                    <a:pt x="4394" y="4904"/>
                  </a:cubicBezTo>
                  <a:cubicBezTo>
                    <a:pt x="4391" y="5025"/>
                    <a:pt x="4389" y="5139"/>
                    <a:pt x="4346" y="5221"/>
                  </a:cubicBezTo>
                  <a:cubicBezTo>
                    <a:pt x="4338" y="5235"/>
                    <a:pt x="4331" y="5249"/>
                    <a:pt x="4324" y="5262"/>
                  </a:cubicBezTo>
                  <a:cubicBezTo>
                    <a:pt x="4331" y="5252"/>
                    <a:pt x="4338" y="5242"/>
                    <a:pt x="4344" y="5233"/>
                  </a:cubicBezTo>
                  <a:cubicBezTo>
                    <a:pt x="4365" y="5203"/>
                    <a:pt x="4397" y="5157"/>
                    <a:pt x="4401" y="5142"/>
                  </a:cubicBezTo>
                  <a:cubicBezTo>
                    <a:pt x="4407" y="5113"/>
                    <a:pt x="4416" y="5075"/>
                    <a:pt x="4427" y="5034"/>
                  </a:cubicBezTo>
                  <a:cubicBezTo>
                    <a:pt x="4450" y="4939"/>
                    <a:pt x="4518" y="4667"/>
                    <a:pt x="4465" y="4586"/>
                  </a:cubicBezTo>
                  <a:close/>
                  <a:moveTo>
                    <a:pt x="4143" y="4895"/>
                  </a:moveTo>
                  <a:cubicBezTo>
                    <a:pt x="4134" y="4956"/>
                    <a:pt x="4089" y="5017"/>
                    <a:pt x="4043" y="5082"/>
                  </a:cubicBezTo>
                  <a:cubicBezTo>
                    <a:pt x="4016" y="5119"/>
                    <a:pt x="3976" y="5174"/>
                    <a:pt x="3974" y="5195"/>
                  </a:cubicBezTo>
                  <a:cubicBezTo>
                    <a:pt x="3965" y="5268"/>
                    <a:pt x="3967" y="5336"/>
                    <a:pt x="3976" y="5380"/>
                  </a:cubicBezTo>
                  <a:cubicBezTo>
                    <a:pt x="3998" y="5348"/>
                    <a:pt x="4041" y="5286"/>
                    <a:pt x="4102" y="5172"/>
                  </a:cubicBezTo>
                  <a:cubicBezTo>
                    <a:pt x="4138" y="5102"/>
                    <a:pt x="4140" y="5000"/>
                    <a:pt x="4143" y="4901"/>
                  </a:cubicBezTo>
                  <a:cubicBezTo>
                    <a:pt x="4143" y="4899"/>
                    <a:pt x="4143" y="4897"/>
                    <a:pt x="4143" y="4895"/>
                  </a:cubicBezTo>
                  <a:close/>
                  <a:moveTo>
                    <a:pt x="2121" y="13540"/>
                  </a:moveTo>
                  <a:cubicBezTo>
                    <a:pt x="2173" y="13540"/>
                    <a:pt x="2220" y="13556"/>
                    <a:pt x="2253" y="13585"/>
                  </a:cubicBezTo>
                  <a:cubicBezTo>
                    <a:pt x="2371" y="13686"/>
                    <a:pt x="2226" y="13802"/>
                    <a:pt x="2131" y="13878"/>
                  </a:cubicBezTo>
                  <a:cubicBezTo>
                    <a:pt x="2096" y="13906"/>
                    <a:pt x="2037" y="13953"/>
                    <a:pt x="2028" y="13972"/>
                  </a:cubicBezTo>
                  <a:cubicBezTo>
                    <a:pt x="2014" y="14144"/>
                    <a:pt x="2372" y="14643"/>
                    <a:pt x="2602" y="14916"/>
                  </a:cubicBezTo>
                  <a:lnTo>
                    <a:pt x="2620" y="14951"/>
                  </a:lnTo>
                  <a:cubicBezTo>
                    <a:pt x="2628" y="14991"/>
                    <a:pt x="2843" y="15946"/>
                    <a:pt x="2874" y="16279"/>
                  </a:cubicBezTo>
                  <a:cubicBezTo>
                    <a:pt x="2900" y="16534"/>
                    <a:pt x="2900" y="17024"/>
                    <a:pt x="2874" y="17268"/>
                  </a:cubicBezTo>
                  <a:cubicBezTo>
                    <a:pt x="2842" y="17574"/>
                    <a:pt x="2721" y="18182"/>
                    <a:pt x="2617" y="18479"/>
                  </a:cubicBezTo>
                  <a:cubicBezTo>
                    <a:pt x="2586" y="18575"/>
                    <a:pt x="2493" y="18755"/>
                    <a:pt x="2441" y="18840"/>
                  </a:cubicBezTo>
                  <a:cubicBezTo>
                    <a:pt x="2340" y="19012"/>
                    <a:pt x="1986" y="19487"/>
                    <a:pt x="1971" y="19507"/>
                  </a:cubicBezTo>
                  <a:lnTo>
                    <a:pt x="1602" y="20462"/>
                  </a:lnTo>
                  <a:lnTo>
                    <a:pt x="1383" y="20793"/>
                  </a:lnTo>
                  <a:lnTo>
                    <a:pt x="1080" y="21148"/>
                  </a:lnTo>
                  <a:lnTo>
                    <a:pt x="744" y="21401"/>
                  </a:lnTo>
                  <a:lnTo>
                    <a:pt x="3074" y="21224"/>
                  </a:lnTo>
                  <a:lnTo>
                    <a:pt x="10267" y="20560"/>
                  </a:lnTo>
                  <a:lnTo>
                    <a:pt x="10771" y="20841"/>
                  </a:lnTo>
                  <a:lnTo>
                    <a:pt x="15326" y="20282"/>
                  </a:lnTo>
                  <a:lnTo>
                    <a:pt x="17322" y="19979"/>
                  </a:lnTo>
                  <a:lnTo>
                    <a:pt x="17596" y="19370"/>
                  </a:lnTo>
                  <a:lnTo>
                    <a:pt x="18349" y="18400"/>
                  </a:lnTo>
                  <a:cubicBezTo>
                    <a:pt x="18348" y="18265"/>
                    <a:pt x="18345" y="17658"/>
                    <a:pt x="18394" y="17435"/>
                  </a:cubicBezTo>
                  <a:cubicBezTo>
                    <a:pt x="18414" y="17346"/>
                    <a:pt x="18481" y="17179"/>
                    <a:pt x="18530" y="17097"/>
                  </a:cubicBezTo>
                  <a:cubicBezTo>
                    <a:pt x="18546" y="17070"/>
                    <a:pt x="18579" y="17030"/>
                    <a:pt x="18611" y="16993"/>
                  </a:cubicBezTo>
                  <a:cubicBezTo>
                    <a:pt x="18631" y="16971"/>
                    <a:pt x="18648" y="16950"/>
                    <a:pt x="18660" y="16935"/>
                  </a:cubicBezTo>
                  <a:cubicBezTo>
                    <a:pt x="18684" y="16895"/>
                    <a:pt x="18697" y="16874"/>
                    <a:pt x="18716" y="16857"/>
                  </a:cubicBezTo>
                  <a:cubicBezTo>
                    <a:pt x="18786" y="16795"/>
                    <a:pt x="18908" y="16735"/>
                    <a:pt x="19027" y="16677"/>
                  </a:cubicBezTo>
                  <a:cubicBezTo>
                    <a:pt x="19108" y="16637"/>
                    <a:pt x="19191" y="16596"/>
                    <a:pt x="19234" y="16566"/>
                  </a:cubicBezTo>
                  <a:cubicBezTo>
                    <a:pt x="19308" y="16512"/>
                    <a:pt x="19513" y="16364"/>
                    <a:pt x="19538" y="16294"/>
                  </a:cubicBezTo>
                  <a:cubicBezTo>
                    <a:pt x="19560" y="16230"/>
                    <a:pt x="19535" y="16104"/>
                    <a:pt x="19513" y="15992"/>
                  </a:cubicBezTo>
                  <a:cubicBezTo>
                    <a:pt x="19483" y="15844"/>
                    <a:pt x="19455" y="15704"/>
                    <a:pt x="19495" y="15600"/>
                  </a:cubicBezTo>
                  <a:cubicBezTo>
                    <a:pt x="19522" y="15531"/>
                    <a:pt x="19602" y="15461"/>
                    <a:pt x="19679" y="15392"/>
                  </a:cubicBezTo>
                  <a:cubicBezTo>
                    <a:pt x="19727" y="15350"/>
                    <a:pt x="19781" y="15302"/>
                    <a:pt x="19798" y="15274"/>
                  </a:cubicBezTo>
                  <a:cubicBezTo>
                    <a:pt x="19807" y="15258"/>
                    <a:pt x="19814" y="15212"/>
                    <a:pt x="19819" y="15179"/>
                  </a:cubicBezTo>
                  <a:cubicBezTo>
                    <a:pt x="19831" y="15104"/>
                    <a:pt x="19843" y="15027"/>
                    <a:pt x="19896" y="14973"/>
                  </a:cubicBezTo>
                  <a:cubicBezTo>
                    <a:pt x="19979" y="14893"/>
                    <a:pt x="20235" y="14744"/>
                    <a:pt x="20432" y="14744"/>
                  </a:cubicBezTo>
                  <a:lnTo>
                    <a:pt x="20491" y="14749"/>
                  </a:lnTo>
                  <a:cubicBezTo>
                    <a:pt x="20619" y="14770"/>
                    <a:pt x="20698" y="14880"/>
                    <a:pt x="20774" y="15000"/>
                  </a:cubicBezTo>
                  <a:cubicBezTo>
                    <a:pt x="20840" y="15101"/>
                    <a:pt x="20905" y="15215"/>
                    <a:pt x="20923" y="15308"/>
                  </a:cubicBezTo>
                  <a:cubicBezTo>
                    <a:pt x="20926" y="15307"/>
                    <a:pt x="20928" y="15305"/>
                    <a:pt x="20931" y="15303"/>
                  </a:cubicBezTo>
                  <a:cubicBezTo>
                    <a:pt x="20999" y="15259"/>
                    <a:pt x="21112" y="15111"/>
                    <a:pt x="21145" y="15032"/>
                  </a:cubicBezTo>
                  <a:cubicBezTo>
                    <a:pt x="21212" y="14880"/>
                    <a:pt x="21246" y="14539"/>
                    <a:pt x="21225" y="14377"/>
                  </a:cubicBezTo>
                  <a:cubicBezTo>
                    <a:pt x="21221" y="14350"/>
                    <a:pt x="21194" y="14294"/>
                    <a:pt x="21170" y="14246"/>
                  </a:cubicBezTo>
                  <a:cubicBezTo>
                    <a:pt x="21137" y="14179"/>
                    <a:pt x="21107" y="14116"/>
                    <a:pt x="21099" y="14063"/>
                  </a:cubicBezTo>
                  <a:cubicBezTo>
                    <a:pt x="21076" y="13895"/>
                    <a:pt x="21100" y="13536"/>
                    <a:pt x="21191" y="13360"/>
                  </a:cubicBezTo>
                  <a:cubicBezTo>
                    <a:pt x="21208" y="13326"/>
                    <a:pt x="21243" y="13298"/>
                    <a:pt x="21277" y="13271"/>
                  </a:cubicBezTo>
                  <a:cubicBezTo>
                    <a:pt x="21289" y="13261"/>
                    <a:pt x="21312" y="13243"/>
                    <a:pt x="21316" y="13236"/>
                  </a:cubicBezTo>
                  <a:cubicBezTo>
                    <a:pt x="21326" y="13208"/>
                    <a:pt x="21324" y="13142"/>
                    <a:pt x="21314" y="13104"/>
                  </a:cubicBezTo>
                  <a:cubicBezTo>
                    <a:pt x="21295" y="13101"/>
                    <a:pt x="21285" y="13096"/>
                    <a:pt x="21276" y="13092"/>
                  </a:cubicBezTo>
                  <a:cubicBezTo>
                    <a:pt x="21109" y="13022"/>
                    <a:pt x="20981" y="12804"/>
                    <a:pt x="20879" y="12628"/>
                  </a:cubicBezTo>
                  <a:cubicBezTo>
                    <a:pt x="20856" y="12588"/>
                    <a:pt x="20834" y="12552"/>
                    <a:pt x="20816" y="12523"/>
                  </a:cubicBezTo>
                  <a:cubicBezTo>
                    <a:pt x="20750" y="12429"/>
                    <a:pt x="20642" y="12233"/>
                    <a:pt x="20598" y="12134"/>
                  </a:cubicBezTo>
                  <a:cubicBezTo>
                    <a:pt x="20543" y="12015"/>
                    <a:pt x="20474" y="11817"/>
                    <a:pt x="20414" y="11642"/>
                  </a:cubicBezTo>
                  <a:cubicBezTo>
                    <a:pt x="20387" y="11564"/>
                    <a:pt x="20362" y="11492"/>
                    <a:pt x="20342" y="11437"/>
                  </a:cubicBezTo>
                  <a:cubicBezTo>
                    <a:pt x="20323" y="11388"/>
                    <a:pt x="20301" y="11323"/>
                    <a:pt x="20277" y="11252"/>
                  </a:cubicBezTo>
                  <a:cubicBezTo>
                    <a:pt x="20223" y="11092"/>
                    <a:pt x="20155" y="10893"/>
                    <a:pt x="20094" y="10789"/>
                  </a:cubicBezTo>
                  <a:cubicBezTo>
                    <a:pt x="20074" y="10755"/>
                    <a:pt x="20025" y="10700"/>
                    <a:pt x="19977" y="10647"/>
                  </a:cubicBezTo>
                  <a:cubicBezTo>
                    <a:pt x="19921" y="10584"/>
                    <a:pt x="19867" y="10525"/>
                    <a:pt x="19838" y="10475"/>
                  </a:cubicBezTo>
                  <a:cubicBezTo>
                    <a:pt x="19745" y="10311"/>
                    <a:pt x="19668" y="10053"/>
                    <a:pt x="19594" y="9804"/>
                  </a:cubicBezTo>
                  <a:cubicBezTo>
                    <a:pt x="19525" y="9571"/>
                    <a:pt x="19453" y="9329"/>
                    <a:pt x="19372" y="9184"/>
                  </a:cubicBezTo>
                  <a:cubicBezTo>
                    <a:pt x="19275" y="9008"/>
                    <a:pt x="19029" y="8686"/>
                    <a:pt x="18884" y="8546"/>
                  </a:cubicBezTo>
                  <a:cubicBezTo>
                    <a:pt x="18792" y="8455"/>
                    <a:pt x="18594" y="8303"/>
                    <a:pt x="18491" y="8253"/>
                  </a:cubicBezTo>
                  <a:cubicBezTo>
                    <a:pt x="18420" y="8218"/>
                    <a:pt x="18238" y="8168"/>
                    <a:pt x="18103" y="8138"/>
                  </a:cubicBezTo>
                  <a:cubicBezTo>
                    <a:pt x="18031" y="8122"/>
                    <a:pt x="17828" y="8098"/>
                    <a:pt x="17709" y="8084"/>
                  </a:cubicBezTo>
                  <a:cubicBezTo>
                    <a:pt x="17582" y="8160"/>
                    <a:pt x="17217" y="8377"/>
                    <a:pt x="17057" y="8443"/>
                  </a:cubicBezTo>
                  <a:cubicBezTo>
                    <a:pt x="17001" y="8467"/>
                    <a:pt x="16921" y="8488"/>
                    <a:pt x="16836" y="8510"/>
                  </a:cubicBezTo>
                  <a:cubicBezTo>
                    <a:pt x="16762" y="8529"/>
                    <a:pt x="16679" y="8550"/>
                    <a:pt x="16640" y="8568"/>
                  </a:cubicBezTo>
                  <a:cubicBezTo>
                    <a:pt x="16587" y="8593"/>
                    <a:pt x="16508" y="8652"/>
                    <a:pt x="16433" y="8710"/>
                  </a:cubicBezTo>
                  <a:cubicBezTo>
                    <a:pt x="16341" y="8780"/>
                    <a:pt x="16255" y="8845"/>
                    <a:pt x="16175" y="8882"/>
                  </a:cubicBezTo>
                  <a:cubicBezTo>
                    <a:pt x="16120" y="8908"/>
                    <a:pt x="16045" y="8921"/>
                    <a:pt x="15965" y="8936"/>
                  </a:cubicBezTo>
                  <a:cubicBezTo>
                    <a:pt x="15912" y="8945"/>
                    <a:pt x="15813" y="8963"/>
                    <a:pt x="15791" y="8978"/>
                  </a:cubicBezTo>
                  <a:cubicBezTo>
                    <a:pt x="15797" y="8985"/>
                    <a:pt x="15826" y="9045"/>
                    <a:pt x="15843" y="9080"/>
                  </a:cubicBezTo>
                  <a:cubicBezTo>
                    <a:pt x="15872" y="9140"/>
                    <a:pt x="15899" y="9195"/>
                    <a:pt x="15896" y="9247"/>
                  </a:cubicBezTo>
                  <a:cubicBezTo>
                    <a:pt x="15887" y="9401"/>
                    <a:pt x="15792" y="9716"/>
                    <a:pt x="15664" y="9860"/>
                  </a:cubicBezTo>
                  <a:cubicBezTo>
                    <a:pt x="15590" y="9945"/>
                    <a:pt x="15343" y="10071"/>
                    <a:pt x="15232" y="10125"/>
                  </a:cubicBezTo>
                  <a:lnTo>
                    <a:pt x="15038" y="10417"/>
                  </a:lnTo>
                  <a:lnTo>
                    <a:pt x="14629" y="10836"/>
                  </a:lnTo>
                  <a:lnTo>
                    <a:pt x="14134" y="10687"/>
                  </a:lnTo>
                  <a:lnTo>
                    <a:pt x="13644" y="10654"/>
                  </a:lnTo>
                  <a:lnTo>
                    <a:pt x="13027" y="10230"/>
                  </a:lnTo>
                  <a:lnTo>
                    <a:pt x="12981" y="9689"/>
                  </a:lnTo>
                  <a:lnTo>
                    <a:pt x="13071" y="8972"/>
                  </a:lnTo>
                  <a:lnTo>
                    <a:pt x="13634" y="8679"/>
                  </a:lnTo>
                  <a:lnTo>
                    <a:pt x="14044" y="8624"/>
                  </a:lnTo>
                  <a:lnTo>
                    <a:pt x="14419" y="8177"/>
                  </a:lnTo>
                  <a:lnTo>
                    <a:pt x="14459" y="7541"/>
                  </a:lnTo>
                  <a:lnTo>
                    <a:pt x="14607" y="7169"/>
                  </a:lnTo>
                  <a:lnTo>
                    <a:pt x="15070" y="6962"/>
                  </a:lnTo>
                  <a:lnTo>
                    <a:pt x="15427" y="6695"/>
                  </a:lnTo>
                  <a:lnTo>
                    <a:pt x="15266" y="5701"/>
                  </a:lnTo>
                  <a:lnTo>
                    <a:pt x="15305" y="5038"/>
                  </a:lnTo>
                  <a:lnTo>
                    <a:pt x="15099" y="4392"/>
                  </a:lnTo>
                  <a:lnTo>
                    <a:pt x="14913" y="4120"/>
                  </a:lnTo>
                  <a:lnTo>
                    <a:pt x="14436" y="3883"/>
                  </a:lnTo>
                  <a:lnTo>
                    <a:pt x="14154" y="3533"/>
                  </a:lnTo>
                  <a:lnTo>
                    <a:pt x="14361" y="3030"/>
                  </a:lnTo>
                  <a:lnTo>
                    <a:pt x="14756" y="2972"/>
                  </a:lnTo>
                  <a:lnTo>
                    <a:pt x="14756" y="2784"/>
                  </a:lnTo>
                  <a:lnTo>
                    <a:pt x="14530" y="2667"/>
                  </a:lnTo>
                  <a:lnTo>
                    <a:pt x="14170" y="2321"/>
                  </a:lnTo>
                  <a:lnTo>
                    <a:pt x="14056" y="2040"/>
                  </a:lnTo>
                  <a:lnTo>
                    <a:pt x="13661" y="1853"/>
                  </a:lnTo>
                  <a:lnTo>
                    <a:pt x="13224" y="1844"/>
                  </a:lnTo>
                  <a:lnTo>
                    <a:pt x="12760" y="1688"/>
                  </a:lnTo>
                  <a:lnTo>
                    <a:pt x="11847" y="1504"/>
                  </a:lnTo>
                  <a:lnTo>
                    <a:pt x="11428" y="1350"/>
                  </a:lnTo>
                  <a:lnTo>
                    <a:pt x="10956" y="1346"/>
                  </a:lnTo>
                  <a:lnTo>
                    <a:pt x="10486" y="1242"/>
                  </a:lnTo>
                  <a:lnTo>
                    <a:pt x="10224" y="916"/>
                  </a:lnTo>
                  <a:lnTo>
                    <a:pt x="9829" y="740"/>
                  </a:lnTo>
                  <a:lnTo>
                    <a:pt x="9468" y="661"/>
                  </a:lnTo>
                  <a:lnTo>
                    <a:pt x="9120" y="719"/>
                  </a:lnTo>
                  <a:lnTo>
                    <a:pt x="8619" y="721"/>
                  </a:lnTo>
                  <a:lnTo>
                    <a:pt x="8583" y="696"/>
                  </a:lnTo>
                  <a:cubicBezTo>
                    <a:pt x="8471" y="621"/>
                    <a:pt x="8264" y="489"/>
                    <a:pt x="8188" y="459"/>
                  </a:cubicBezTo>
                  <a:cubicBezTo>
                    <a:pt x="8145" y="442"/>
                    <a:pt x="8051" y="425"/>
                    <a:pt x="7975" y="411"/>
                  </a:cubicBezTo>
                  <a:cubicBezTo>
                    <a:pt x="7897" y="397"/>
                    <a:pt x="7823" y="383"/>
                    <a:pt x="7774" y="368"/>
                  </a:cubicBezTo>
                  <a:cubicBezTo>
                    <a:pt x="7715" y="350"/>
                    <a:pt x="7652" y="316"/>
                    <a:pt x="7586" y="280"/>
                  </a:cubicBezTo>
                  <a:cubicBezTo>
                    <a:pt x="7525" y="247"/>
                    <a:pt x="7412" y="186"/>
                    <a:pt x="7371" y="186"/>
                  </a:cubicBezTo>
                  <a:cubicBezTo>
                    <a:pt x="7336" y="192"/>
                    <a:pt x="7252" y="265"/>
                    <a:pt x="7206" y="304"/>
                  </a:cubicBezTo>
                  <a:cubicBezTo>
                    <a:pt x="7152" y="351"/>
                    <a:pt x="7101" y="395"/>
                    <a:pt x="7048" y="422"/>
                  </a:cubicBezTo>
                  <a:cubicBezTo>
                    <a:pt x="6995" y="448"/>
                    <a:pt x="6922" y="470"/>
                    <a:pt x="6845" y="494"/>
                  </a:cubicBezTo>
                  <a:cubicBezTo>
                    <a:pt x="6773" y="516"/>
                    <a:pt x="6673" y="546"/>
                    <a:pt x="6642" y="569"/>
                  </a:cubicBezTo>
                  <a:cubicBezTo>
                    <a:pt x="6604" y="596"/>
                    <a:pt x="6554" y="678"/>
                    <a:pt x="6513" y="744"/>
                  </a:cubicBezTo>
                  <a:cubicBezTo>
                    <a:pt x="6476" y="804"/>
                    <a:pt x="6441" y="860"/>
                    <a:pt x="6403" y="901"/>
                  </a:cubicBezTo>
                  <a:cubicBezTo>
                    <a:pt x="6361" y="947"/>
                    <a:pt x="6292" y="999"/>
                    <a:pt x="6219" y="1055"/>
                  </a:cubicBezTo>
                  <a:cubicBezTo>
                    <a:pt x="6130" y="1122"/>
                    <a:pt x="6020" y="1206"/>
                    <a:pt x="5996" y="1256"/>
                  </a:cubicBezTo>
                  <a:cubicBezTo>
                    <a:pt x="5975" y="1301"/>
                    <a:pt x="5982" y="1434"/>
                    <a:pt x="6002" y="1524"/>
                  </a:cubicBezTo>
                  <a:cubicBezTo>
                    <a:pt x="6019" y="1600"/>
                    <a:pt x="6115" y="1766"/>
                    <a:pt x="6184" y="1823"/>
                  </a:cubicBezTo>
                  <a:cubicBezTo>
                    <a:pt x="6204" y="1840"/>
                    <a:pt x="6285" y="1867"/>
                    <a:pt x="6339" y="1885"/>
                  </a:cubicBezTo>
                  <a:cubicBezTo>
                    <a:pt x="6448" y="1921"/>
                    <a:pt x="6562" y="1959"/>
                    <a:pt x="6617" y="2024"/>
                  </a:cubicBezTo>
                  <a:cubicBezTo>
                    <a:pt x="6675" y="2092"/>
                    <a:pt x="6772" y="2316"/>
                    <a:pt x="6648" y="2419"/>
                  </a:cubicBezTo>
                  <a:cubicBezTo>
                    <a:pt x="6562" y="2490"/>
                    <a:pt x="6387" y="2486"/>
                    <a:pt x="6191" y="2461"/>
                  </a:cubicBezTo>
                  <a:cubicBezTo>
                    <a:pt x="6129" y="2454"/>
                    <a:pt x="6069" y="2446"/>
                    <a:pt x="6021" y="2446"/>
                  </a:cubicBezTo>
                  <a:cubicBezTo>
                    <a:pt x="5915" y="2463"/>
                    <a:pt x="5756" y="2528"/>
                    <a:pt x="5568" y="2623"/>
                  </a:cubicBezTo>
                  <a:cubicBezTo>
                    <a:pt x="5465" y="2675"/>
                    <a:pt x="5258" y="2797"/>
                    <a:pt x="5159" y="2865"/>
                  </a:cubicBezTo>
                  <a:cubicBezTo>
                    <a:pt x="5057" y="2938"/>
                    <a:pt x="4919" y="3073"/>
                    <a:pt x="4902" y="3131"/>
                  </a:cubicBezTo>
                  <a:cubicBezTo>
                    <a:pt x="4859" y="3267"/>
                    <a:pt x="4941" y="3514"/>
                    <a:pt x="5014" y="3733"/>
                  </a:cubicBezTo>
                  <a:cubicBezTo>
                    <a:pt x="5060" y="3874"/>
                    <a:pt x="5104" y="4008"/>
                    <a:pt x="5115" y="4111"/>
                  </a:cubicBezTo>
                  <a:cubicBezTo>
                    <a:pt x="5127" y="4208"/>
                    <a:pt x="5129" y="4403"/>
                    <a:pt x="5115" y="4505"/>
                  </a:cubicBezTo>
                  <a:cubicBezTo>
                    <a:pt x="5104" y="4586"/>
                    <a:pt x="5059" y="4732"/>
                    <a:pt x="5033" y="4819"/>
                  </a:cubicBezTo>
                  <a:cubicBezTo>
                    <a:pt x="5021" y="4854"/>
                    <a:pt x="5013" y="4882"/>
                    <a:pt x="5004" y="4912"/>
                  </a:cubicBezTo>
                  <a:cubicBezTo>
                    <a:pt x="4974" y="5014"/>
                    <a:pt x="4941" y="5129"/>
                    <a:pt x="4890" y="5200"/>
                  </a:cubicBezTo>
                  <a:lnTo>
                    <a:pt x="4872" y="5225"/>
                  </a:lnTo>
                  <a:cubicBezTo>
                    <a:pt x="4738" y="5407"/>
                    <a:pt x="4604" y="5570"/>
                    <a:pt x="4431" y="5570"/>
                  </a:cubicBezTo>
                  <a:cubicBezTo>
                    <a:pt x="4398" y="5570"/>
                    <a:pt x="4366" y="5564"/>
                    <a:pt x="4336" y="5551"/>
                  </a:cubicBezTo>
                  <a:cubicBezTo>
                    <a:pt x="4235" y="5508"/>
                    <a:pt x="4234" y="5436"/>
                    <a:pt x="4265" y="5363"/>
                  </a:cubicBezTo>
                  <a:cubicBezTo>
                    <a:pt x="4182" y="5497"/>
                    <a:pt x="4086" y="5596"/>
                    <a:pt x="3949" y="5596"/>
                  </a:cubicBezTo>
                  <a:lnTo>
                    <a:pt x="3907" y="5593"/>
                  </a:lnTo>
                  <a:cubicBezTo>
                    <a:pt x="3717" y="5565"/>
                    <a:pt x="3702" y="5352"/>
                    <a:pt x="3723" y="5178"/>
                  </a:cubicBezTo>
                  <a:cubicBezTo>
                    <a:pt x="3730" y="5119"/>
                    <a:pt x="3774" y="5058"/>
                    <a:pt x="3821" y="4993"/>
                  </a:cubicBezTo>
                  <a:cubicBezTo>
                    <a:pt x="3847" y="4957"/>
                    <a:pt x="3892" y="4895"/>
                    <a:pt x="3893" y="4874"/>
                  </a:cubicBezTo>
                  <a:cubicBezTo>
                    <a:pt x="3892" y="4852"/>
                    <a:pt x="3837" y="4785"/>
                    <a:pt x="3804" y="4745"/>
                  </a:cubicBezTo>
                  <a:cubicBezTo>
                    <a:pt x="3744" y="4671"/>
                    <a:pt x="3687" y="4602"/>
                    <a:pt x="3681" y="4532"/>
                  </a:cubicBezTo>
                  <a:cubicBezTo>
                    <a:pt x="3675" y="4469"/>
                    <a:pt x="3723" y="4405"/>
                    <a:pt x="3770" y="4344"/>
                  </a:cubicBezTo>
                  <a:cubicBezTo>
                    <a:pt x="3786" y="4322"/>
                    <a:pt x="3809" y="4293"/>
                    <a:pt x="3814" y="4281"/>
                  </a:cubicBezTo>
                  <a:cubicBezTo>
                    <a:pt x="3827" y="4240"/>
                    <a:pt x="3851" y="4184"/>
                    <a:pt x="3878" y="4121"/>
                  </a:cubicBezTo>
                  <a:cubicBezTo>
                    <a:pt x="3939" y="3976"/>
                    <a:pt x="4124" y="3538"/>
                    <a:pt x="4003" y="3479"/>
                  </a:cubicBezTo>
                  <a:cubicBezTo>
                    <a:pt x="4008" y="3486"/>
                    <a:pt x="3924" y="3514"/>
                    <a:pt x="3737" y="3702"/>
                  </a:cubicBezTo>
                  <a:cubicBezTo>
                    <a:pt x="3711" y="3729"/>
                    <a:pt x="3680" y="3799"/>
                    <a:pt x="3655" y="3856"/>
                  </a:cubicBezTo>
                  <a:cubicBezTo>
                    <a:pt x="3629" y="3914"/>
                    <a:pt x="3604" y="3969"/>
                    <a:pt x="3579" y="4005"/>
                  </a:cubicBezTo>
                  <a:cubicBezTo>
                    <a:pt x="3547" y="4049"/>
                    <a:pt x="3493" y="4099"/>
                    <a:pt x="3436" y="4152"/>
                  </a:cubicBezTo>
                  <a:cubicBezTo>
                    <a:pt x="3380" y="4205"/>
                    <a:pt x="3309" y="4271"/>
                    <a:pt x="3290" y="4308"/>
                  </a:cubicBezTo>
                  <a:cubicBezTo>
                    <a:pt x="3277" y="4333"/>
                    <a:pt x="3268" y="4385"/>
                    <a:pt x="3259" y="4432"/>
                  </a:cubicBezTo>
                  <a:cubicBezTo>
                    <a:pt x="3247" y="4503"/>
                    <a:pt x="3234" y="4577"/>
                    <a:pt x="3200" y="4630"/>
                  </a:cubicBezTo>
                  <a:cubicBezTo>
                    <a:pt x="3193" y="4641"/>
                    <a:pt x="3006" y="4942"/>
                    <a:pt x="2786" y="4993"/>
                  </a:cubicBezTo>
                  <a:lnTo>
                    <a:pt x="2722" y="5000"/>
                  </a:lnTo>
                  <a:cubicBezTo>
                    <a:pt x="2642" y="5000"/>
                    <a:pt x="2562" y="4970"/>
                    <a:pt x="2483" y="4940"/>
                  </a:cubicBezTo>
                  <a:cubicBezTo>
                    <a:pt x="2444" y="4925"/>
                    <a:pt x="2379" y="4900"/>
                    <a:pt x="2356" y="4900"/>
                  </a:cubicBezTo>
                  <a:cubicBezTo>
                    <a:pt x="2202" y="4942"/>
                    <a:pt x="1957" y="5261"/>
                    <a:pt x="1898" y="5430"/>
                  </a:cubicBezTo>
                  <a:cubicBezTo>
                    <a:pt x="1894" y="5446"/>
                    <a:pt x="1911" y="5503"/>
                    <a:pt x="1921" y="5537"/>
                  </a:cubicBezTo>
                  <a:cubicBezTo>
                    <a:pt x="1943" y="5611"/>
                    <a:pt x="1966" y="5688"/>
                    <a:pt x="1937" y="5752"/>
                  </a:cubicBezTo>
                  <a:cubicBezTo>
                    <a:pt x="1897" y="5848"/>
                    <a:pt x="1756" y="5948"/>
                    <a:pt x="1591" y="6059"/>
                  </a:cubicBezTo>
                  <a:lnTo>
                    <a:pt x="1527" y="6103"/>
                  </a:lnTo>
                  <a:cubicBezTo>
                    <a:pt x="1481" y="6135"/>
                    <a:pt x="1415" y="6165"/>
                    <a:pt x="1346" y="6197"/>
                  </a:cubicBezTo>
                  <a:cubicBezTo>
                    <a:pt x="1283" y="6226"/>
                    <a:pt x="1153" y="6285"/>
                    <a:pt x="1138" y="6314"/>
                  </a:cubicBezTo>
                  <a:cubicBezTo>
                    <a:pt x="1112" y="6374"/>
                    <a:pt x="1199" y="6518"/>
                    <a:pt x="1263" y="6624"/>
                  </a:cubicBezTo>
                  <a:cubicBezTo>
                    <a:pt x="1326" y="6727"/>
                    <a:pt x="1385" y="6825"/>
                    <a:pt x="1396" y="6908"/>
                  </a:cubicBezTo>
                  <a:cubicBezTo>
                    <a:pt x="1407" y="6995"/>
                    <a:pt x="1380" y="7109"/>
                    <a:pt x="1353" y="7230"/>
                  </a:cubicBezTo>
                  <a:cubicBezTo>
                    <a:pt x="1331" y="7324"/>
                    <a:pt x="1309" y="7420"/>
                    <a:pt x="1312" y="7478"/>
                  </a:cubicBezTo>
                  <a:cubicBezTo>
                    <a:pt x="1313" y="7512"/>
                    <a:pt x="1334" y="7573"/>
                    <a:pt x="1352" y="7627"/>
                  </a:cubicBezTo>
                  <a:cubicBezTo>
                    <a:pt x="1373" y="7688"/>
                    <a:pt x="1393" y="7749"/>
                    <a:pt x="1396" y="7790"/>
                  </a:cubicBezTo>
                  <a:cubicBezTo>
                    <a:pt x="1401" y="7885"/>
                    <a:pt x="1379" y="8068"/>
                    <a:pt x="1351" y="8162"/>
                  </a:cubicBezTo>
                  <a:cubicBezTo>
                    <a:pt x="1268" y="8423"/>
                    <a:pt x="853" y="9125"/>
                    <a:pt x="835" y="9154"/>
                  </a:cubicBezTo>
                  <a:lnTo>
                    <a:pt x="818" y="9176"/>
                  </a:lnTo>
                  <a:lnTo>
                    <a:pt x="461" y="9501"/>
                  </a:lnTo>
                  <a:lnTo>
                    <a:pt x="427" y="9756"/>
                  </a:lnTo>
                  <a:lnTo>
                    <a:pt x="660" y="10044"/>
                  </a:lnTo>
                  <a:cubicBezTo>
                    <a:pt x="711" y="10134"/>
                    <a:pt x="1069" y="10815"/>
                    <a:pt x="1015" y="11081"/>
                  </a:cubicBezTo>
                  <a:cubicBezTo>
                    <a:pt x="995" y="11169"/>
                    <a:pt x="902" y="11258"/>
                    <a:pt x="812" y="11345"/>
                  </a:cubicBezTo>
                  <a:cubicBezTo>
                    <a:pt x="769" y="11386"/>
                    <a:pt x="728" y="11424"/>
                    <a:pt x="706" y="11455"/>
                  </a:cubicBezTo>
                  <a:cubicBezTo>
                    <a:pt x="669" y="11508"/>
                    <a:pt x="557" y="11670"/>
                    <a:pt x="549" y="11736"/>
                  </a:cubicBezTo>
                  <a:cubicBezTo>
                    <a:pt x="543" y="11786"/>
                    <a:pt x="585" y="11919"/>
                    <a:pt x="627" y="12012"/>
                  </a:cubicBezTo>
                  <a:cubicBezTo>
                    <a:pt x="660" y="12080"/>
                    <a:pt x="697" y="12164"/>
                    <a:pt x="738" y="12258"/>
                  </a:cubicBezTo>
                  <a:cubicBezTo>
                    <a:pt x="953" y="12743"/>
                    <a:pt x="1311" y="13556"/>
                    <a:pt x="1778" y="13683"/>
                  </a:cubicBezTo>
                  <a:cubicBezTo>
                    <a:pt x="1774" y="13677"/>
                    <a:pt x="1837" y="13644"/>
                    <a:pt x="1875" y="13624"/>
                  </a:cubicBezTo>
                  <a:cubicBezTo>
                    <a:pt x="1959" y="13581"/>
                    <a:pt x="2037" y="13540"/>
                    <a:pt x="2121" y="13540"/>
                  </a:cubicBezTo>
                  <a:close/>
                  <a:moveTo>
                    <a:pt x="601" y="21600"/>
                  </a:moveTo>
                  <a:lnTo>
                    <a:pt x="0" y="21600"/>
                  </a:lnTo>
                  <a:lnTo>
                    <a:pt x="478" y="21336"/>
                  </a:lnTo>
                  <a:lnTo>
                    <a:pt x="885" y="21031"/>
                  </a:lnTo>
                  <a:lnTo>
                    <a:pt x="1165" y="20701"/>
                  </a:lnTo>
                  <a:lnTo>
                    <a:pt x="1369" y="20395"/>
                  </a:lnTo>
                  <a:lnTo>
                    <a:pt x="1740" y="19436"/>
                  </a:lnTo>
                  <a:cubicBezTo>
                    <a:pt x="1755" y="19412"/>
                    <a:pt x="2114" y="18929"/>
                    <a:pt x="2212" y="18764"/>
                  </a:cubicBezTo>
                  <a:cubicBezTo>
                    <a:pt x="2265" y="18676"/>
                    <a:pt x="2347" y="18513"/>
                    <a:pt x="2373" y="18434"/>
                  </a:cubicBezTo>
                  <a:cubicBezTo>
                    <a:pt x="2474" y="18144"/>
                    <a:pt x="2593" y="17552"/>
                    <a:pt x="2623" y="17254"/>
                  </a:cubicBezTo>
                  <a:cubicBezTo>
                    <a:pt x="2648" y="17021"/>
                    <a:pt x="2648" y="16536"/>
                    <a:pt x="2623" y="16293"/>
                  </a:cubicBezTo>
                  <a:cubicBezTo>
                    <a:pt x="2595" y="15993"/>
                    <a:pt x="2405" y="15135"/>
                    <a:pt x="2375" y="15000"/>
                  </a:cubicBezTo>
                  <a:cubicBezTo>
                    <a:pt x="2268" y="14870"/>
                    <a:pt x="1754" y="14235"/>
                    <a:pt x="1779" y="13954"/>
                  </a:cubicBezTo>
                  <a:cubicBezTo>
                    <a:pt x="1781" y="13920"/>
                    <a:pt x="1799" y="13889"/>
                    <a:pt x="1825" y="13859"/>
                  </a:cubicBezTo>
                  <a:cubicBezTo>
                    <a:pt x="1802" y="13864"/>
                    <a:pt x="1779" y="13867"/>
                    <a:pt x="1756" y="13867"/>
                  </a:cubicBezTo>
                  <a:lnTo>
                    <a:pt x="1692" y="13859"/>
                  </a:lnTo>
                  <a:cubicBezTo>
                    <a:pt x="1110" y="13700"/>
                    <a:pt x="742" y="12867"/>
                    <a:pt x="499" y="12316"/>
                  </a:cubicBezTo>
                  <a:cubicBezTo>
                    <a:pt x="459" y="12224"/>
                    <a:pt x="422" y="12142"/>
                    <a:pt x="390" y="12073"/>
                  </a:cubicBezTo>
                  <a:cubicBezTo>
                    <a:pt x="385" y="12063"/>
                    <a:pt x="284" y="11842"/>
                    <a:pt x="298" y="11719"/>
                  </a:cubicBezTo>
                  <a:cubicBezTo>
                    <a:pt x="310" y="11628"/>
                    <a:pt x="394" y="11497"/>
                    <a:pt x="483" y="11369"/>
                  </a:cubicBezTo>
                  <a:cubicBezTo>
                    <a:pt x="510" y="11331"/>
                    <a:pt x="559" y="11282"/>
                    <a:pt x="613" y="11230"/>
                  </a:cubicBezTo>
                  <a:cubicBezTo>
                    <a:pt x="670" y="11175"/>
                    <a:pt x="757" y="11091"/>
                    <a:pt x="767" y="11051"/>
                  </a:cubicBezTo>
                  <a:cubicBezTo>
                    <a:pt x="799" y="10890"/>
                    <a:pt x="581" y="10398"/>
                    <a:pt x="436" y="10127"/>
                  </a:cubicBezTo>
                  <a:lnTo>
                    <a:pt x="169" y="9799"/>
                  </a:lnTo>
                  <a:lnTo>
                    <a:pt x="218" y="9426"/>
                  </a:lnTo>
                  <a:lnTo>
                    <a:pt x="612" y="9067"/>
                  </a:lnTo>
                  <a:cubicBezTo>
                    <a:pt x="667" y="8974"/>
                    <a:pt x="1033" y="8346"/>
                    <a:pt x="1106" y="8121"/>
                  </a:cubicBezTo>
                  <a:cubicBezTo>
                    <a:pt x="1129" y="8043"/>
                    <a:pt x="1149" y="7877"/>
                    <a:pt x="1145" y="7800"/>
                  </a:cubicBezTo>
                  <a:cubicBezTo>
                    <a:pt x="1142" y="7770"/>
                    <a:pt x="1125" y="7722"/>
                    <a:pt x="1109" y="7673"/>
                  </a:cubicBezTo>
                  <a:cubicBezTo>
                    <a:pt x="1085" y="7603"/>
                    <a:pt x="1062" y="7538"/>
                    <a:pt x="1061" y="7485"/>
                  </a:cubicBezTo>
                  <a:cubicBezTo>
                    <a:pt x="1056" y="7409"/>
                    <a:pt x="1080" y="7306"/>
                    <a:pt x="1105" y="7199"/>
                  </a:cubicBezTo>
                  <a:cubicBezTo>
                    <a:pt x="1127" y="7099"/>
                    <a:pt x="1153" y="6987"/>
                    <a:pt x="1145" y="6925"/>
                  </a:cubicBezTo>
                  <a:cubicBezTo>
                    <a:pt x="1139" y="6874"/>
                    <a:pt x="1085" y="6786"/>
                    <a:pt x="1034" y="6701"/>
                  </a:cubicBezTo>
                  <a:cubicBezTo>
                    <a:pt x="940" y="6546"/>
                    <a:pt x="843" y="6386"/>
                    <a:pt x="897" y="6259"/>
                  </a:cubicBezTo>
                  <a:cubicBezTo>
                    <a:pt x="935" y="6165"/>
                    <a:pt x="1077" y="6100"/>
                    <a:pt x="1214" y="6038"/>
                  </a:cubicBezTo>
                  <a:cubicBezTo>
                    <a:pt x="1270" y="6013"/>
                    <a:pt x="1327" y="5986"/>
                    <a:pt x="1353" y="5968"/>
                  </a:cubicBezTo>
                  <a:lnTo>
                    <a:pt x="1422" y="5921"/>
                  </a:lnTo>
                  <a:cubicBezTo>
                    <a:pt x="1504" y="5866"/>
                    <a:pt x="1674" y="5751"/>
                    <a:pt x="1698" y="5693"/>
                  </a:cubicBezTo>
                  <a:cubicBezTo>
                    <a:pt x="1705" y="5674"/>
                    <a:pt x="1686" y="5614"/>
                    <a:pt x="1676" y="5578"/>
                  </a:cubicBezTo>
                  <a:cubicBezTo>
                    <a:pt x="1654" y="5508"/>
                    <a:pt x="1635" y="5442"/>
                    <a:pt x="1654" y="5384"/>
                  </a:cubicBezTo>
                  <a:cubicBezTo>
                    <a:pt x="1721" y="5193"/>
                    <a:pt x="1996" y="4798"/>
                    <a:pt x="2284" y="4722"/>
                  </a:cubicBezTo>
                  <a:lnTo>
                    <a:pt x="2356" y="4713"/>
                  </a:lnTo>
                  <a:cubicBezTo>
                    <a:pt x="2437" y="4713"/>
                    <a:pt x="2519" y="4744"/>
                    <a:pt x="2597" y="4774"/>
                  </a:cubicBezTo>
                  <a:cubicBezTo>
                    <a:pt x="2636" y="4788"/>
                    <a:pt x="2701" y="4812"/>
                    <a:pt x="2723" y="4813"/>
                  </a:cubicBezTo>
                  <a:cubicBezTo>
                    <a:pt x="2769" y="4801"/>
                    <a:pt x="2899" y="4670"/>
                    <a:pt x="2972" y="4551"/>
                  </a:cubicBezTo>
                  <a:cubicBezTo>
                    <a:pt x="2990" y="4523"/>
                    <a:pt x="3001" y="4459"/>
                    <a:pt x="3010" y="4407"/>
                  </a:cubicBezTo>
                  <a:cubicBezTo>
                    <a:pt x="3021" y="4345"/>
                    <a:pt x="3032" y="4286"/>
                    <a:pt x="3055" y="4241"/>
                  </a:cubicBezTo>
                  <a:cubicBezTo>
                    <a:pt x="3088" y="4177"/>
                    <a:pt x="3165" y="4105"/>
                    <a:pt x="3240" y="4036"/>
                  </a:cubicBezTo>
                  <a:cubicBezTo>
                    <a:pt x="3287" y="3991"/>
                    <a:pt x="3334" y="3949"/>
                    <a:pt x="3357" y="3916"/>
                  </a:cubicBezTo>
                  <a:cubicBezTo>
                    <a:pt x="3377" y="3888"/>
                    <a:pt x="3395" y="3844"/>
                    <a:pt x="3416" y="3798"/>
                  </a:cubicBezTo>
                  <a:cubicBezTo>
                    <a:pt x="3449" y="3722"/>
                    <a:pt x="3484" y="3642"/>
                    <a:pt x="3534" y="3591"/>
                  </a:cubicBezTo>
                  <a:cubicBezTo>
                    <a:pt x="3792" y="3331"/>
                    <a:pt x="3978" y="3254"/>
                    <a:pt x="4121" y="3313"/>
                  </a:cubicBezTo>
                  <a:cubicBezTo>
                    <a:pt x="4430" y="3439"/>
                    <a:pt x="4249" y="3865"/>
                    <a:pt x="4118" y="4177"/>
                  </a:cubicBezTo>
                  <a:cubicBezTo>
                    <a:pt x="4093" y="4237"/>
                    <a:pt x="4070" y="4289"/>
                    <a:pt x="4056" y="4330"/>
                  </a:cubicBezTo>
                  <a:cubicBezTo>
                    <a:pt x="4043" y="4366"/>
                    <a:pt x="4016" y="4400"/>
                    <a:pt x="3989" y="4437"/>
                  </a:cubicBezTo>
                  <a:cubicBezTo>
                    <a:pt x="3968" y="4463"/>
                    <a:pt x="3935" y="4507"/>
                    <a:pt x="3932" y="4523"/>
                  </a:cubicBezTo>
                  <a:cubicBezTo>
                    <a:pt x="3934" y="4544"/>
                    <a:pt x="3986" y="4606"/>
                    <a:pt x="4019" y="4647"/>
                  </a:cubicBezTo>
                  <a:cubicBezTo>
                    <a:pt x="4079" y="4721"/>
                    <a:pt x="4136" y="4790"/>
                    <a:pt x="4143" y="4859"/>
                  </a:cubicBezTo>
                  <a:cubicBezTo>
                    <a:pt x="4147" y="4708"/>
                    <a:pt x="4159" y="4556"/>
                    <a:pt x="4260" y="4466"/>
                  </a:cubicBezTo>
                  <a:cubicBezTo>
                    <a:pt x="4312" y="4421"/>
                    <a:pt x="4416" y="4394"/>
                    <a:pt x="4489" y="4394"/>
                  </a:cubicBezTo>
                  <a:cubicBezTo>
                    <a:pt x="4533" y="4394"/>
                    <a:pt x="4571" y="4403"/>
                    <a:pt x="4602" y="4421"/>
                  </a:cubicBezTo>
                  <a:cubicBezTo>
                    <a:pt x="4806" y="4540"/>
                    <a:pt x="4733" y="4833"/>
                    <a:pt x="4674" y="5068"/>
                  </a:cubicBezTo>
                  <a:cubicBezTo>
                    <a:pt x="4669" y="5087"/>
                    <a:pt x="4665" y="5105"/>
                    <a:pt x="4661" y="5122"/>
                  </a:cubicBezTo>
                  <a:lnTo>
                    <a:pt x="4669" y="5110"/>
                  </a:lnTo>
                  <a:cubicBezTo>
                    <a:pt x="4702" y="5064"/>
                    <a:pt x="4736" y="4949"/>
                    <a:pt x="4758" y="4872"/>
                  </a:cubicBezTo>
                  <a:cubicBezTo>
                    <a:pt x="4768" y="4840"/>
                    <a:pt x="4777" y="4810"/>
                    <a:pt x="4785" y="4787"/>
                  </a:cubicBezTo>
                  <a:cubicBezTo>
                    <a:pt x="4811" y="4700"/>
                    <a:pt x="4856" y="4556"/>
                    <a:pt x="4865" y="4486"/>
                  </a:cubicBezTo>
                  <a:cubicBezTo>
                    <a:pt x="4877" y="4397"/>
                    <a:pt x="4875" y="4214"/>
                    <a:pt x="4865" y="4126"/>
                  </a:cubicBezTo>
                  <a:cubicBezTo>
                    <a:pt x="4855" y="4038"/>
                    <a:pt x="4814" y="3912"/>
                    <a:pt x="4769" y="3778"/>
                  </a:cubicBezTo>
                  <a:cubicBezTo>
                    <a:pt x="4686" y="3527"/>
                    <a:pt x="4600" y="3267"/>
                    <a:pt x="4657" y="3090"/>
                  </a:cubicBezTo>
                  <a:cubicBezTo>
                    <a:pt x="4695" y="2959"/>
                    <a:pt x="4913" y="2781"/>
                    <a:pt x="4986" y="2729"/>
                  </a:cubicBezTo>
                  <a:cubicBezTo>
                    <a:pt x="5085" y="2661"/>
                    <a:pt x="5303" y="2530"/>
                    <a:pt x="5428" y="2468"/>
                  </a:cubicBezTo>
                  <a:cubicBezTo>
                    <a:pt x="5580" y="2391"/>
                    <a:pt x="5792" y="2293"/>
                    <a:pt x="5931" y="2266"/>
                  </a:cubicBezTo>
                  <a:cubicBezTo>
                    <a:pt x="6001" y="2251"/>
                    <a:pt x="6111" y="2262"/>
                    <a:pt x="6232" y="2277"/>
                  </a:cubicBezTo>
                  <a:cubicBezTo>
                    <a:pt x="6338" y="2291"/>
                    <a:pt x="6467" y="2290"/>
                    <a:pt x="6468" y="2290"/>
                  </a:cubicBezTo>
                  <a:cubicBezTo>
                    <a:pt x="6468" y="2273"/>
                    <a:pt x="6439" y="2164"/>
                    <a:pt x="6405" y="2124"/>
                  </a:cubicBezTo>
                  <a:cubicBezTo>
                    <a:pt x="6387" y="2105"/>
                    <a:pt x="6293" y="2074"/>
                    <a:pt x="6237" y="2056"/>
                  </a:cubicBezTo>
                  <a:cubicBezTo>
                    <a:pt x="6141" y="2024"/>
                    <a:pt x="6051" y="1994"/>
                    <a:pt x="5996" y="1947"/>
                  </a:cubicBezTo>
                  <a:cubicBezTo>
                    <a:pt x="5893" y="1862"/>
                    <a:pt x="5779" y="1663"/>
                    <a:pt x="5754" y="1555"/>
                  </a:cubicBezTo>
                  <a:cubicBezTo>
                    <a:pt x="5753" y="1552"/>
                    <a:pt x="5701" y="1316"/>
                    <a:pt x="5758" y="1194"/>
                  </a:cubicBezTo>
                  <a:cubicBezTo>
                    <a:pt x="5802" y="1104"/>
                    <a:pt x="5923" y="1013"/>
                    <a:pt x="6040" y="924"/>
                  </a:cubicBezTo>
                  <a:cubicBezTo>
                    <a:pt x="6101" y="877"/>
                    <a:pt x="6166" y="828"/>
                    <a:pt x="6196" y="795"/>
                  </a:cubicBezTo>
                  <a:cubicBezTo>
                    <a:pt x="6225" y="764"/>
                    <a:pt x="6254" y="715"/>
                    <a:pt x="6285" y="665"/>
                  </a:cubicBezTo>
                  <a:cubicBezTo>
                    <a:pt x="6339" y="578"/>
                    <a:pt x="6394" y="487"/>
                    <a:pt x="6466" y="435"/>
                  </a:cubicBezTo>
                  <a:cubicBezTo>
                    <a:pt x="6533" y="387"/>
                    <a:pt x="6643" y="353"/>
                    <a:pt x="6751" y="320"/>
                  </a:cubicBezTo>
                  <a:cubicBezTo>
                    <a:pt x="6812" y="302"/>
                    <a:pt x="6875" y="282"/>
                    <a:pt x="6906" y="267"/>
                  </a:cubicBezTo>
                  <a:cubicBezTo>
                    <a:pt x="6932" y="254"/>
                    <a:pt x="6977" y="216"/>
                    <a:pt x="7016" y="182"/>
                  </a:cubicBezTo>
                  <a:cubicBezTo>
                    <a:pt x="7114" y="97"/>
                    <a:pt x="7216" y="10"/>
                    <a:pt x="7344" y="0"/>
                  </a:cubicBezTo>
                  <a:cubicBezTo>
                    <a:pt x="7345" y="0"/>
                    <a:pt x="7346" y="0"/>
                    <a:pt x="7348" y="0"/>
                  </a:cubicBezTo>
                  <a:cubicBezTo>
                    <a:pt x="7495" y="0"/>
                    <a:pt x="7617" y="65"/>
                    <a:pt x="7734" y="129"/>
                  </a:cubicBezTo>
                  <a:cubicBezTo>
                    <a:pt x="7786" y="157"/>
                    <a:pt x="7839" y="186"/>
                    <a:pt x="7871" y="195"/>
                  </a:cubicBezTo>
                  <a:cubicBezTo>
                    <a:pt x="7910" y="207"/>
                    <a:pt x="7971" y="218"/>
                    <a:pt x="8034" y="229"/>
                  </a:cubicBezTo>
                  <a:cubicBezTo>
                    <a:pt x="8133" y="247"/>
                    <a:pt x="8236" y="266"/>
                    <a:pt x="8306" y="294"/>
                  </a:cubicBezTo>
                  <a:cubicBezTo>
                    <a:pt x="8413" y="336"/>
                    <a:pt x="8628" y="475"/>
                    <a:pt x="8716" y="534"/>
                  </a:cubicBezTo>
                  <a:lnTo>
                    <a:pt x="9092" y="534"/>
                  </a:lnTo>
                  <a:lnTo>
                    <a:pt x="9477" y="467"/>
                  </a:lnTo>
                  <a:lnTo>
                    <a:pt x="9930" y="570"/>
                  </a:lnTo>
                  <a:lnTo>
                    <a:pt x="10424" y="800"/>
                  </a:lnTo>
                  <a:lnTo>
                    <a:pt x="10653" y="1083"/>
                  </a:lnTo>
                  <a:lnTo>
                    <a:pt x="11010" y="1163"/>
                  </a:lnTo>
                  <a:lnTo>
                    <a:pt x="11514" y="1173"/>
                  </a:lnTo>
                  <a:lnTo>
                    <a:pt x="11937" y="1330"/>
                  </a:lnTo>
                  <a:lnTo>
                    <a:pt x="12845" y="1512"/>
                  </a:lnTo>
                  <a:lnTo>
                    <a:pt x="13303" y="1666"/>
                  </a:lnTo>
                  <a:lnTo>
                    <a:pt x="13735" y="1666"/>
                  </a:lnTo>
                  <a:lnTo>
                    <a:pt x="14271" y="1919"/>
                  </a:lnTo>
                  <a:lnTo>
                    <a:pt x="14404" y="2250"/>
                  </a:lnTo>
                  <a:lnTo>
                    <a:pt x="14714" y="2539"/>
                  </a:lnTo>
                  <a:lnTo>
                    <a:pt x="15007" y="2684"/>
                  </a:lnTo>
                  <a:lnTo>
                    <a:pt x="15007" y="3125"/>
                  </a:lnTo>
                  <a:lnTo>
                    <a:pt x="14558" y="3192"/>
                  </a:lnTo>
                  <a:lnTo>
                    <a:pt x="14427" y="3508"/>
                  </a:lnTo>
                  <a:lnTo>
                    <a:pt x="14636" y="3767"/>
                  </a:lnTo>
                  <a:lnTo>
                    <a:pt x="15106" y="3990"/>
                  </a:lnTo>
                  <a:lnTo>
                    <a:pt x="15333" y="4328"/>
                  </a:lnTo>
                  <a:lnTo>
                    <a:pt x="15558" y="5021"/>
                  </a:lnTo>
                  <a:lnTo>
                    <a:pt x="15558" y="5034"/>
                  </a:lnTo>
                  <a:lnTo>
                    <a:pt x="15516" y="5694"/>
                  </a:lnTo>
                  <a:lnTo>
                    <a:pt x="15692" y="6762"/>
                  </a:lnTo>
                  <a:lnTo>
                    <a:pt x="15223" y="7109"/>
                  </a:lnTo>
                  <a:lnTo>
                    <a:pt x="14820" y="7292"/>
                  </a:lnTo>
                  <a:lnTo>
                    <a:pt x="14705" y="7572"/>
                  </a:lnTo>
                  <a:lnTo>
                    <a:pt x="14668" y="8234"/>
                  </a:lnTo>
                  <a:lnTo>
                    <a:pt x="14198" y="8794"/>
                  </a:lnTo>
                  <a:lnTo>
                    <a:pt x="13707" y="8860"/>
                  </a:lnTo>
                  <a:lnTo>
                    <a:pt x="13311" y="9074"/>
                  </a:lnTo>
                  <a:lnTo>
                    <a:pt x="13231" y="9692"/>
                  </a:lnTo>
                  <a:lnTo>
                    <a:pt x="13272" y="10143"/>
                  </a:lnTo>
                  <a:lnTo>
                    <a:pt x="13752" y="10474"/>
                  </a:lnTo>
                  <a:lnTo>
                    <a:pt x="14211" y="10508"/>
                  </a:lnTo>
                  <a:lnTo>
                    <a:pt x="14541" y="10607"/>
                  </a:lnTo>
                  <a:lnTo>
                    <a:pt x="14823" y="10320"/>
                  </a:lnTo>
                  <a:lnTo>
                    <a:pt x="15038" y="9996"/>
                  </a:lnTo>
                  <a:lnTo>
                    <a:pt x="15067" y="9981"/>
                  </a:lnTo>
                  <a:cubicBezTo>
                    <a:pt x="15225" y="9906"/>
                    <a:pt x="15417" y="9799"/>
                    <a:pt x="15454" y="9758"/>
                  </a:cubicBezTo>
                  <a:cubicBezTo>
                    <a:pt x="15543" y="9658"/>
                    <a:pt x="15636" y="9381"/>
                    <a:pt x="15644" y="9239"/>
                  </a:cubicBezTo>
                  <a:cubicBezTo>
                    <a:pt x="15644" y="9223"/>
                    <a:pt x="15621" y="9175"/>
                    <a:pt x="15606" y="9144"/>
                  </a:cubicBezTo>
                  <a:cubicBezTo>
                    <a:pt x="15563" y="9054"/>
                    <a:pt x="15518" y="8962"/>
                    <a:pt x="15574" y="8885"/>
                  </a:cubicBezTo>
                  <a:cubicBezTo>
                    <a:pt x="15634" y="8802"/>
                    <a:pt x="15773" y="8778"/>
                    <a:pt x="15907" y="8754"/>
                  </a:cubicBezTo>
                  <a:cubicBezTo>
                    <a:pt x="15955" y="8745"/>
                    <a:pt x="16021" y="8733"/>
                    <a:pt x="16042" y="8724"/>
                  </a:cubicBezTo>
                  <a:cubicBezTo>
                    <a:pt x="16097" y="8698"/>
                    <a:pt x="16179" y="8635"/>
                    <a:pt x="16253" y="8580"/>
                  </a:cubicBezTo>
                  <a:cubicBezTo>
                    <a:pt x="16343" y="8511"/>
                    <a:pt x="16428" y="8446"/>
                    <a:pt x="16506" y="8409"/>
                  </a:cubicBezTo>
                  <a:cubicBezTo>
                    <a:pt x="16569" y="8380"/>
                    <a:pt x="16659" y="8357"/>
                    <a:pt x="16755" y="8333"/>
                  </a:cubicBezTo>
                  <a:cubicBezTo>
                    <a:pt x="16823" y="8315"/>
                    <a:pt x="16891" y="8299"/>
                    <a:pt x="16933" y="8281"/>
                  </a:cubicBezTo>
                  <a:cubicBezTo>
                    <a:pt x="17077" y="8221"/>
                    <a:pt x="17459" y="7995"/>
                    <a:pt x="17594" y="7913"/>
                  </a:cubicBezTo>
                  <a:lnTo>
                    <a:pt x="17637" y="7887"/>
                  </a:lnTo>
                  <a:lnTo>
                    <a:pt x="17692" y="7893"/>
                  </a:lnTo>
                  <a:cubicBezTo>
                    <a:pt x="17728" y="7897"/>
                    <a:pt x="18055" y="7933"/>
                    <a:pt x="18173" y="7958"/>
                  </a:cubicBezTo>
                  <a:cubicBezTo>
                    <a:pt x="18187" y="7961"/>
                    <a:pt x="18490" y="8029"/>
                    <a:pt x="18629" y="8096"/>
                  </a:cubicBezTo>
                  <a:cubicBezTo>
                    <a:pt x="18770" y="8165"/>
                    <a:pt x="18989" y="8338"/>
                    <a:pt x="19084" y="8432"/>
                  </a:cubicBezTo>
                  <a:cubicBezTo>
                    <a:pt x="19241" y="8585"/>
                    <a:pt x="19500" y="8923"/>
                    <a:pt x="19605" y="9113"/>
                  </a:cubicBezTo>
                  <a:cubicBezTo>
                    <a:pt x="19694" y="9273"/>
                    <a:pt x="19765" y="9511"/>
                    <a:pt x="19840" y="9764"/>
                  </a:cubicBezTo>
                  <a:cubicBezTo>
                    <a:pt x="19911" y="10005"/>
                    <a:pt x="19985" y="10254"/>
                    <a:pt x="20070" y="10402"/>
                  </a:cubicBezTo>
                  <a:cubicBezTo>
                    <a:pt x="20089" y="10435"/>
                    <a:pt x="20139" y="10490"/>
                    <a:pt x="20186" y="10543"/>
                  </a:cubicBezTo>
                  <a:cubicBezTo>
                    <a:pt x="20243" y="10606"/>
                    <a:pt x="20296" y="10665"/>
                    <a:pt x="20325" y="10715"/>
                  </a:cubicBezTo>
                  <a:cubicBezTo>
                    <a:pt x="20394" y="10833"/>
                    <a:pt x="20461" y="11031"/>
                    <a:pt x="20521" y="11206"/>
                  </a:cubicBezTo>
                  <a:cubicBezTo>
                    <a:pt x="20545" y="11275"/>
                    <a:pt x="20566" y="11338"/>
                    <a:pt x="20584" y="11387"/>
                  </a:cubicBezTo>
                  <a:cubicBezTo>
                    <a:pt x="20605" y="11443"/>
                    <a:pt x="20631" y="11516"/>
                    <a:pt x="20658" y="11596"/>
                  </a:cubicBezTo>
                  <a:cubicBezTo>
                    <a:pt x="20714" y="11759"/>
                    <a:pt x="20784" y="11962"/>
                    <a:pt x="20835" y="12074"/>
                  </a:cubicBezTo>
                  <a:cubicBezTo>
                    <a:pt x="20878" y="12166"/>
                    <a:pt x="20980" y="12353"/>
                    <a:pt x="21040" y="12439"/>
                  </a:cubicBezTo>
                  <a:cubicBezTo>
                    <a:pt x="21062" y="12472"/>
                    <a:pt x="21085" y="12511"/>
                    <a:pt x="21110" y="12554"/>
                  </a:cubicBezTo>
                  <a:cubicBezTo>
                    <a:pt x="21177" y="12669"/>
                    <a:pt x="21286" y="12857"/>
                    <a:pt x="21386" y="12921"/>
                  </a:cubicBezTo>
                  <a:lnTo>
                    <a:pt x="21434" y="12921"/>
                  </a:lnTo>
                  <a:lnTo>
                    <a:pt x="21479" y="12948"/>
                  </a:lnTo>
                  <a:cubicBezTo>
                    <a:pt x="21600" y="13029"/>
                    <a:pt x="21577" y="13231"/>
                    <a:pt x="21556" y="13292"/>
                  </a:cubicBezTo>
                  <a:cubicBezTo>
                    <a:pt x="21541" y="13334"/>
                    <a:pt x="21501" y="13367"/>
                    <a:pt x="21462" y="13398"/>
                  </a:cubicBezTo>
                  <a:cubicBezTo>
                    <a:pt x="21449" y="13408"/>
                    <a:pt x="21429" y="13424"/>
                    <a:pt x="21424" y="13431"/>
                  </a:cubicBezTo>
                  <a:cubicBezTo>
                    <a:pt x="21358" y="13558"/>
                    <a:pt x="21327" y="13881"/>
                    <a:pt x="21350" y="14045"/>
                  </a:cubicBezTo>
                  <a:cubicBezTo>
                    <a:pt x="21354" y="14074"/>
                    <a:pt x="21381" y="14131"/>
                    <a:pt x="21406" y="14182"/>
                  </a:cubicBezTo>
                  <a:cubicBezTo>
                    <a:pt x="21438" y="14246"/>
                    <a:pt x="21468" y="14307"/>
                    <a:pt x="21475" y="14358"/>
                  </a:cubicBezTo>
                  <a:cubicBezTo>
                    <a:pt x="21499" y="14544"/>
                    <a:pt x="21463" y="14911"/>
                    <a:pt x="21385" y="15089"/>
                  </a:cubicBezTo>
                  <a:cubicBezTo>
                    <a:pt x="21343" y="15187"/>
                    <a:pt x="21212" y="15370"/>
                    <a:pt x="21095" y="15445"/>
                  </a:cubicBezTo>
                  <a:cubicBezTo>
                    <a:pt x="21047" y="15475"/>
                    <a:pt x="20882" y="15574"/>
                    <a:pt x="20755" y="15574"/>
                  </a:cubicBezTo>
                  <a:cubicBezTo>
                    <a:pt x="20700" y="15574"/>
                    <a:pt x="20652" y="15558"/>
                    <a:pt x="20619" y="15529"/>
                  </a:cubicBezTo>
                  <a:cubicBezTo>
                    <a:pt x="20579" y="15494"/>
                    <a:pt x="20553" y="15434"/>
                    <a:pt x="20668" y="15350"/>
                  </a:cubicBezTo>
                  <a:cubicBezTo>
                    <a:pt x="20683" y="15329"/>
                    <a:pt x="20645" y="15230"/>
                    <a:pt x="20561" y="15101"/>
                  </a:cubicBezTo>
                  <a:lnTo>
                    <a:pt x="20547" y="15080"/>
                  </a:lnTo>
                  <a:cubicBezTo>
                    <a:pt x="20491" y="14991"/>
                    <a:pt x="20450" y="14940"/>
                    <a:pt x="20425" y="14929"/>
                  </a:cubicBezTo>
                  <a:cubicBezTo>
                    <a:pt x="20350" y="14932"/>
                    <a:pt x="20160" y="15025"/>
                    <a:pt x="20097" y="15086"/>
                  </a:cubicBezTo>
                  <a:cubicBezTo>
                    <a:pt x="20085" y="15101"/>
                    <a:pt x="20075" y="15163"/>
                    <a:pt x="20069" y="15200"/>
                  </a:cubicBezTo>
                  <a:cubicBezTo>
                    <a:pt x="20061" y="15255"/>
                    <a:pt x="20053" y="15308"/>
                    <a:pt x="20029" y="15349"/>
                  </a:cubicBezTo>
                  <a:cubicBezTo>
                    <a:pt x="19998" y="15402"/>
                    <a:pt x="19936" y="15456"/>
                    <a:pt x="19871" y="15513"/>
                  </a:cubicBezTo>
                  <a:cubicBezTo>
                    <a:pt x="19820" y="15559"/>
                    <a:pt x="19749" y="15621"/>
                    <a:pt x="19737" y="15652"/>
                  </a:cubicBezTo>
                  <a:cubicBezTo>
                    <a:pt x="19712" y="15717"/>
                    <a:pt x="19738" y="15849"/>
                    <a:pt x="19761" y="15964"/>
                  </a:cubicBezTo>
                  <a:cubicBezTo>
                    <a:pt x="19790" y="16107"/>
                    <a:pt x="19817" y="16241"/>
                    <a:pt x="19781" y="16342"/>
                  </a:cubicBezTo>
                  <a:cubicBezTo>
                    <a:pt x="19742" y="16453"/>
                    <a:pt x="19572" y="16582"/>
                    <a:pt x="19416" y="16695"/>
                  </a:cubicBezTo>
                  <a:cubicBezTo>
                    <a:pt x="19349" y="16743"/>
                    <a:pt x="19260" y="16786"/>
                    <a:pt x="19165" y="16833"/>
                  </a:cubicBezTo>
                  <a:cubicBezTo>
                    <a:pt x="19066" y="16881"/>
                    <a:pt x="18955" y="16936"/>
                    <a:pt x="18910" y="16976"/>
                  </a:cubicBezTo>
                  <a:cubicBezTo>
                    <a:pt x="18910" y="16976"/>
                    <a:pt x="18906" y="16985"/>
                    <a:pt x="18901" y="16992"/>
                  </a:cubicBezTo>
                  <a:cubicBezTo>
                    <a:pt x="18893" y="17005"/>
                    <a:pt x="18886" y="17017"/>
                    <a:pt x="18879" y="17025"/>
                  </a:cubicBezTo>
                  <a:cubicBezTo>
                    <a:pt x="18868" y="17041"/>
                    <a:pt x="18847" y="17066"/>
                    <a:pt x="18824" y="17093"/>
                  </a:cubicBezTo>
                  <a:cubicBezTo>
                    <a:pt x="18799" y="17122"/>
                    <a:pt x="18773" y="17152"/>
                    <a:pt x="18760" y="17173"/>
                  </a:cubicBezTo>
                  <a:cubicBezTo>
                    <a:pt x="18719" y="17241"/>
                    <a:pt x="18659" y="17392"/>
                    <a:pt x="18642" y="17465"/>
                  </a:cubicBezTo>
                  <a:cubicBezTo>
                    <a:pt x="18592" y="17695"/>
                    <a:pt x="18601" y="18416"/>
                    <a:pt x="18601" y="18423"/>
                  </a:cubicBezTo>
                  <a:lnTo>
                    <a:pt x="18602" y="18449"/>
                  </a:lnTo>
                  <a:lnTo>
                    <a:pt x="18584" y="18471"/>
                  </a:lnTo>
                  <a:lnTo>
                    <a:pt x="17824" y="19446"/>
                  </a:lnTo>
                  <a:lnTo>
                    <a:pt x="17514" y="20141"/>
                  </a:lnTo>
                  <a:lnTo>
                    <a:pt x="15372" y="20466"/>
                  </a:lnTo>
                  <a:lnTo>
                    <a:pt x="10707" y="21038"/>
                  </a:lnTo>
                  <a:lnTo>
                    <a:pt x="10197" y="20755"/>
                  </a:lnTo>
                  <a:lnTo>
                    <a:pt x="3102" y="21410"/>
                  </a:lnTo>
                  <a:cubicBezTo>
                    <a:pt x="3102" y="21410"/>
                    <a:pt x="601" y="21600"/>
                    <a:pt x="60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6" name="AutoShape 46"/>
            <p:cNvSpPr>
              <a:spLocks/>
            </p:cNvSpPr>
            <p:nvPr/>
          </p:nvSpPr>
          <p:spPr bwMode="auto">
            <a:xfrm>
              <a:off x="8124206" y="2649748"/>
              <a:ext cx="720670" cy="1257400"/>
            </a:xfrm>
            <a:custGeom>
              <a:avLst/>
              <a:gdLst>
                <a:gd name="T0" fmla="*/ 360318 w 21567"/>
                <a:gd name="T1" fmla="*/ 628700 h 21584"/>
                <a:gd name="T2" fmla="*/ 360318 w 21567"/>
                <a:gd name="T3" fmla="*/ 628700 h 21584"/>
                <a:gd name="T4" fmla="*/ 360318 w 21567"/>
                <a:gd name="T5" fmla="*/ 628700 h 21584"/>
                <a:gd name="T6" fmla="*/ 360318 w 21567"/>
                <a:gd name="T7" fmla="*/ 6287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584">
                  <a:moveTo>
                    <a:pt x="380" y="21502"/>
                  </a:moveTo>
                  <a:cubicBezTo>
                    <a:pt x="380" y="21398"/>
                    <a:pt x="6" y="21258"/>
                    <a:pt x="0" y="21156"/>
                  </a:cubicBezTo>
                  <a:cubicBezTo>
                    <a:pt x="-9" y="21069"/>
                    <a:pt x="233" y="20928"/>
                    <a:pt x="273" y="20843"/>
                  </a:cubicBezTo>
                  <a:cubicBezTo>
                    <a:pt x="342" y="20692"/>
                    <a:pt x="176" y="20348"/>
                    <a:pt x="327" y="20217"/>
                  </a:cubicBezTo>
                  <a:cubicBezTo>
                    <a:pt x="344" y="20202"/>
                    <a:pt x="418" y="20199"/>
                    <a:pt x="436" y="20185"/>
                  </a:cubicBezTo>
                  <a:cubicBezTo>
                    <a:pt x="606" y="20051"/>
                    <a:pt x="690" y="19685"/>
                    <a:pt x="599" y="19526"/>
                  </a:cubicBezTo>
                  <a:cubicBezTo>
                    <a:pt x="585" y="19505"/>
                    <a:pt x="502" y="19485"/>
                    <a:pt x="490" y="19464"/>
                  </a:cubicBezTo>
                  <a:cubicBezTo>
                    <a:pt x="445" y="19380"/>
                    <a:pt x="522" y="19196"/>
                    <a:pt x="599" y="19120"/>
                  </a:cubicBezTo>
                  <a:cubicBezTo>
                    <a:pt x="690" y="19028"/>
                    <a:pt x="1017" y="18914"/>
                    <a:pt x="1144" y="18837"/>
                  </a:cubicBezTo>
                  <a:cubicBezTo>
                    <a:pt x="1265" y="18765"/>
                    <a:pt x="1482" y="18607"/>
                    <a:pt x="1579" y="18524"/>
                  </a:cubicBezTo>
                  <a:cubicBezTo>
                    <a:pt x="1779" y="18359"/>
                    <a:pt x="2185" y="18025"/>
                    <a:pt x="2291" y="17835"/>
                  </a:cubicBezTo>
                  <a:cubicBezTo>
                    <a:pt x="2338" y="17751"/>
                    <a:pt x="2302" y="17572"/>
                    <a:pt x="2345" y="17489"/>
                  </a:cubicBezTo>
                  <a:cubicBezTo>
                    <a:pt x="2437" y="17318"/>
                    <a:pt x="2736" y="16995"/>
                    <a:pt x="2946" y="16862"/>
                  </a:cubicBezTo>
                  <a:cubicBezTo>
                    <a:pt x="2979" y="16842"/>
                    <a:pt x="3082" y="16824"/>
                    <a:pt x="3110" y="16800"/>
                  </a:cubicBezTo>
                  <a:cubicBezTo>
                    <a:pt x="3193" y="16726"/>
                    <a:pt x="3238" y="16542"/>
                    <a:pt x="3220" y="16455"/>
                  </a:cubicBezTo>
                  <a:cubicBezTo>
                    <a:pt x="3184" y="16283"/>
                    <a:pt x="2858" y="15970"/>
                    <a:pt x="2837" y="15797"/>
                  </a:cubicBezTo>
                  <a:cubicBezTo>
                    <a:pt x="2825" y="15709"/>
                    <a:pt x="2988" y="15536"/>
                    <a:pt x="2946" y="15453"/>
                  </a:cubicBezTo>
                  <a:cubicBezTo>
                    <a:pt x="2896" y="15351"/>
                    <a:pt x="2566" y="15223"/>
                    <a:pt x="2455" y="15138"/>
                  </a:cubicBezTo>
                  <a:cubicBezTo>
                    <a:pt x="2331" y="15043"/>
                    <a:pt x="2086" y="14844"/>
                    <a:pt x="2019" y="14731"/>
                  </a:cubicBezTo>
                  <a:cubicBezTo>
                    <a:pt x="1971" y="14649"/>
                    <a:pt x="1933" y="14471"/>
                    <a:pt x="1965" y="14386"/>
                  </a:cubicBezTo>
                  <a:cubicBezTo>
                    <a:pt x="1999" y="14291"/>
                    <a:pt x="2287" y="14140"/>
                    <a:pt x="2291" y="14042"/>
                  </a:cubicBezTo>
                  <a:cubicBezTo>
                    <a:pt x="2293" y="13954"/>
                    <a:pt x="1998" y="13815"/>
                    <a:pt x="2019" y="13729"/>
                  </a:cubicBezTo>
                  <a:cubicBezTo>
                    <a:pt x="2046" y="13612"/>
                    <a:pt x="2566" y="13383"/>
                    <a:pt x="2566" y="13383"/>
                  </a:cubicBezTo>
                  <a:lnTo>
                    <a:pt x="599" y="1504"/>
                  </a:lnTo>
                  <a:lnTo>
                    <a:pt x="599" y="1348"/>
                  </a:lnTo>
                  <a:lnTo>
                    <a:pt x="1363" y="1660"/>
                  </a:lnTo>
                  <a:lnTo>
                    <a:pt x="2128" y="1755"/>
                  </a:lnTo>
                  <a:lnTo>
                    <a:pt x="2728" y="1660"/>
                  </a:lnTo>
                  <a:lnTo>
                    <a:pt x="3874" y="1316"/>
                  </a:lnTo>
                  <a:lnTo>
                    <a:pt x="5019" y="845"/>
                  </a:lnTo>
                  <a:lnTo>
                    <a:pt x="5294" y="845"/>
                  </a:lnTo>
                  <a:lnTo>
                    <a:pt x="8511" y="657"/>
                  </a:lnTo>
                  <a:lnTo>
                    <a:pt x="17735" y="0"/>
                  </a:lnTo>
                  <a:lnTo>
                    <a:pt x="18390" y="281"/>
                  </a:lnTo>
                  <a:lnTo>
                    <a:pt x="19426" y="5014"/>
                  </a:lnTo>
                  <a:lnTo>
                    <a:pt x="21120" y="13540"/>
                  </a:lnTo>
                  <a:cubicBezTo>
                    <a:pt x="21120" y="13540"/>
                    <a:pt x="20853" y="13641"/>
                    <a:pt x="20845" y="13697"/>
                  </a:cubicBezTo>
                  <a:cubicBezTo>
                    <a:pt x="20829" y="13812"/>
                    <a:pt x="21216" y="13989"/>
                    <a:pt x="21228" y="14104"/>
                  </a:cubicBezTo>
                  <a:cubicBezTo>
                    <a:pt x="21235" y="14189"/>
                    <a:pt x="20983" y="14334"/>
                    <a:pt x="21011" y="14418"/>
                  </a:cubicBezTo>
                  <a:cubicBezTo>
                    <a:pt x="21047" y="14533"/>
                    <a:pt x="21501" y="14650"/>
                    <a:pt x="21555" y="14763"/>
                  </a:cubicBezTo>
                  <a:cubicBezTo>
                    <a:pt x="21590" y="14839"/>
                    <a:pt x="21542" y="15018"/>
                    <a:pt x="21445" y="15076"/>
                  </a:cubicBezTo>
                  <a:cubicBezTo>
                    <a:pt x="21234" y="15207"/>
                    <a:pt x="20522" y="15183"/>
                    <a:pt x="20244" y="15264"/>
                  </a:cubicBezTo>
                  <a:cubicBezTo>
                    <a:pt x="19933" y="15355"/>
                    <a:pt x="19504" y="15757"/>
                    <a:pt x="19153" y="15765"/>
                  </a:cubicBezTo>
                  <a:cubicBezTo>
                    <a:pt x="18957" y="15770"/>
                    <a:pt x="18696" y="15524"/>
                    <a:pt x="18498" y="15515"/>
                  </a:cubicBezTo>
                  <a:cubicBezTo>
                    <a:pt x="18352" y="15508"/>
                    <a:pt x="18097" y="15620"/>
                    <a:pt x="17953" y="15640"/>
                  </a:cubicBezTo>
                  <a:cubicBezTo>
                    <a:pt x="17821" y="15658"/>
                    <a:pt x="17495" y="15611"/>
                    <a:pt x="17408" y="15672"/>
                  </a:cubicBezTo>
                  <a:cubicBezTo>
                    <a:pt x="17313" y="15738"/>
                    <a:pt x="17433" y="15932"/>
                    <a:pt x="17464" y="16017"/>
                  </a:cubicBezTo>
                  <a:cubicBezTo>
                    <a:pt x="17498" y="16113"/>
                    <a:pt x="17676" y="16293"/>
                    <a:pt x="17681" y="16392"/>
                  </a:cubicBezTo>
                  <a:cubicBezTo>
                    <a:pt x="17685" y="16481"/>
                    <a:pt x="17588" y="16657"/>
                    <a:pt x="17518" y="16738"/>
                  </a:cubicBezTo>
                  <a:cubicBezTo>
                    <a:pt x="17436" y="16827"/>
                    <a:pt x="17214" y="16986"/>
                    <a:pt x="17081" y="17050"/>
                  </a:cubicBezTo>
                  <a:cubicBezTo>
                    <a:pt x="16949" y="17114"/>
                    <a:pt x="16579" y="17158"/>
                    <a:pt x="16482" y="17238"/>
                  </a:cubicBezTo>
                  <a:cubicBezTo>
                    <a:pt x="16315" y="17375"/>
                    <a:pt x="16452" y="17750"/>
                    <a:pt x="16315" y="17897"/>
                  </a:cubicBezTo>
                  <a:cubicBezTo>
                    <a:pt x="16230" y="17990"/>
                    <a:pt x="15944" y="18145"/>
                    <a:pt x="15771" y="18179"/>
                  </a:cubicBezTo>
                  <a:cubicBezTo>
                    <a:pt x="15630" y="18207"/>
                    <a:pt x="15297" y="18100"/>
                    <a:pt x="15172" y="18147"/>
                  </a:cubicBezTo>
                  <a:cubicBezTo>
                    <a:pt x="14917" y="18243"/>
                    <a:pt x="14824" y="18634"/>
                    <a:pt x="14787" y="18806"/>
                  </a:cubicBezTo>
                  <a:cubicBezTo>
                    <a:pt x="14771" y="18891"/>
                    <a:pt x="14848" y="19064"/>
                    <a:pt x="14843" y="19150"/>
                  </a:cubicBezTo>
                  <a:cubicBezTo>
                    <a:pt x="14835" y="19239"/>
                    <a:pt x="14820" y="19423"/>
                    <a:pt x="14733" y="19495"/>
                  </a:cubicBezTo>
                  <a:cubicBezTo>
                    <a:pt x="14644" y="19571"/>
                    <a:pt x="14341" y="19661"/>
                    <a:pt x="14189" y="19683"/>
                  </a:cubicBezTo>
                  <a:cubicBezTo>
                    <a:pt x="13909" y="19724"/>
                    <a:pt x="13321" y="19660"/>
                    <a:pt x="13042" y="19620"/>
                  </a:cubicBezTo>
                  <a:cubicBezTo>
                    <a:pt x="12900" y="19601"/>
                    <a:pt x="12607" y="19552"/>
                    <a:pt x="12496" y="19495"/>
                  </a:cubicBezTo>
                  <a:cubicBezTo>
                    <a:pt x="12308" y="19400"/>
                    <a:pt x="12186" y="19093"/>
                    <a:pt x="12004" y="18994"/>
                  </a:cubicBezTo>
                  <a:cubicBezTo>
                    <a:pt x="11895" y="18933"/>
                    <a:pt x="11568" y="18776"/>
                    <a:pt x="11461" y="18837"/>
                  </a:cubicBezTo>
                  <a:cubicBezTo>
                    <a:pt x="11351" y="18899"/>
                    <a:pt x="11622" y="19109"/>
                    <a:pt x="11580" y="19194"/>
                  </a:cubicBezTo>
                  <a:cubicBezTo>
                    <a:pt x="11533" y="19293"/>
                    <a:pt x="11112" y="19345"/>
                    <a:pt x="10981" y="19414"/>
                  </a:cubicBezTo>
                  <a:cubicBezTo>
                    <a:pt x="10849" y="19480"/>
                    <a:pt x="10593" y="19631"/>
                    <a:pt x="10542" y="19726"/>
                  </a:cubicBezTo>
                  <a:cubicBezTo>
                    <a:pt x="10500" y="19810"/>
                    <a:pt x="10792" y="19945"/>
                    <a:pt x="10752" y="20029"/>
                  </a:cubicBezTo>
                  <a:cubicBezTo>
                    <a:pt x="10700" y="20124"/>
                    <a:pt x="10386" y="20250"/>
                    <a:pt x="10313" y="20342"/>
                  </a:cubicBezTo>
                  <a:cubicBezTo>
                    <a:pt x="10250" y="20422"/>
                    <a:pt x="10345" y="20651"/>
                    <a:pt x="10204" y="20686"/>
                  </a:cubicBezTo>
                  <a:cubicBezTo>
                    <a:pt x="10041" y="20727"/>
                    <a:pt x="9771" y="20505"/>
                    <a:pt x="9606" y="20467"/>
                  </a:cubicBezTo>
                  <a:cubicBezTo>
                    <a:pt x="9476" y="20437"/>
                    <a:pt x="9166" y="20454"/>
                    <a:pt x="9056" y="20404"/>
                  </a:cubicBezTo>
                  <a:cubicBezTo>
                    <a:pt x="8913" y="20337"/>
                    <a:pt x="8805" y="20072"/>
                    <a:pt x="8622" y="20060"/>
                  </a:cubicBezTo>
                  <a:cubicBezTo>
                    <a:pt x="8457" y="20050"/>
                    <a:pt x="8271" y="20261"/>
                    <a:pt x="8131" y="20311"/>
                  </a:cubicBezTo>
                  <a:cubicBezTo>
                    <a:pt x="8006" y="20355"/>
                    <a:pt x="7699" y="20383"/>
                    <a:pt x="7584" y="20435"/>
                  </a:cubicBezTo>
                  <a:cubicBezTo>
                    <a:pt x="7454" y="20495"/>
                    <a:pt x="7254" y="20658"/>
                    <a:pt x="7202" y="20749"/>
                  </a:cubicBezTo>
                  <a:cubicBezTo>
                    <a:pt x="7186" y="20779"/>
                    <a:pt x="7217" y="20845"/>
                    <a:pt x="7202" y="20874"/>
                  </a:cubicBezTo>
                  <a:cubicBezTo>
                    <a:pt x="7158" y="20963"/>
                    <a:pt x="7031" y="21172"/>
                    <a:pt x="6874" y="21189"/>
                  </a:cubicBezTo>
                  <a:cubicBezTo>
                    <a:pt x="6704" y="21206"/>
                    <a:pt x="6476" y="20992"/>
                    <a:pt x="6331" y="20938"/>
                  </a:cubicBezTo>
                  <a:cubicBezTo>
                    <a:pt x="5940" y="20790"/>
                    <a:pt x="5049" y="20547"/>
                    <a:pt x="4584" y="20561"/>
                  </a:cubicBezTo>
                  <a:cubicBezTo>
                    <a:pt x="4431" y="20566"/>
                    <a:pt x="4184" y="20695"/>
                    <a:pt x="4037" y="20718"/>
                  </a:cubicBezTo>
                  <a:cubicBezTo>
                    <a:pt x="3853" y="20747"/>
                    <a:pt x="3382" y="20660"/>
                    <a:pt x="3272" y="20749"/>
                  </a:cubicBezTo>
                  <a:cubicBezTo>
                    <a:pt x="3191" y="20816"/>
                    <a:pt x="3498" y="20989"/>
                    <a:pt x="3437" y="21062"/>
                  </a:cubicBezTo>
                  <a:cubicBezTo>
                    <a:pt x="3373" y="21139"/>
                    <a:pt x="3019" y="21229"/>
                    <a:pt x="2891" y="21189"/>
                  </a:cubicBezTo>
                  <a:cubicBezTo>
                    <a:pt x="2759" y="21145"/>
                    <a:pt x="2920" y="20880"/>
                    <a:pt x="2784" y="20843"/>
                  </a:cubicBezTo>
                  <a:cubicBezTo>
                    <a:pt x="2639" y="20805"/>
                    <a:pt x="2393" y="21014"/>
                    <a:pt x="2235" y="21031"/>
                  </a:cubicBezTo>
                  <a:cubicBezTo>
                    <a:pt x="1951" y="21063"/>
                    <a:pt x="1269" y="20807"/>
                    <a:pt x="1090" y="20938"/>
                  </a:cubicBezTo>
                  <a:cubicBezTo>
                    <a:pt x="998" y="21003"/>
                    <a:pt x="1323" y="21167"/>
                    <a:pt x="1309" y="21251"/>
                  </a:cubicBezTo>
                  <a:cubicBezTo>
                    <a:pt x="1298" y="21342"/>
                    <a:pt x="1127" y="21527"/>
                    <a:pt x="981" y="21565"/>
                  </a:cubicBezTo>
                  <a:cubicBezTo>
                    <a:pt x="844" y="21599"/>
                    <a:pt x="380" y="21589"/>
                    <a:pt x="380" y="21502"/>
                  </a:cubicBezTo>
                  <a:cubicBezTo>
                    <a:pt x="380" y="21502"/>
                    <a:pt x="380" y="21502"/>
                    <a:pt x="380" y="2150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7" name="AutoShape 47"/>
            <p:cNvSpPr>
              <a:spLocks/>
            </p:cNvSpPr>
            <p:nvPr/>
          </p:nvSpPr>
          <p:spPr bwMode="auto">
            <a:xfrm>
              <a:off x="8124206" y="2649748"/>
              <a:ext cx="731781" cy="1268514"/>
            </a:xfrm>
            <a:custGeom>
              <a:avLst/>
              <a:gdLst>
                <a:gd name="T0" fmla="*/ 365891 w 21564"/>
                <a:gd name="T1" fmla="*/ 634257 h 21600"/>
                <a:gd name="T2" fmla="*/ 365891 w 21564"/>
                <a:gd name="T3" fmla="*/ 634257 h 21600"/>
                <a:gd name="T4" fmla="*/ 365891 w 21564"/>
                <a:gd name="T5" fmla="*/ 634257 h 21600"/>
                <a:gd name="T6" fmla="*/ 365891 w 21564"/>
                <a:gd name="T7" fmla="*/ 634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600">
                  <a:moveTo>
                    <a:pt x="690" y="21397"/>
                  </a:moveTo>
                  <a:cubicBezTo>
                    <a:pt x="725" y="21404"/>
                    <a:pt x="799" y="21414"/>
                    <a:pt x="905" y="21414"/>
                  </a:cubicBezTo>
                  <a:cubicBezTo>
                    <a:pt x="992" y="21414"/>
                    <a:pt x="1048" y="21407"/>
                    <a:pt x="1061" y="21404"/>
                  </a:cubicBezTo>
                  <a:cubicBezTo>
                    <a:pt x="1137" y="21384"/>
                    <a:pt x="1282" y="21237"/>
                    <a:pt x="1290" y="21171"/>
                  </a:cubicBezTo>
                  <a:cubicBezTo>
                    <a:pt x="1285" y="21158"/>
                    <a:pt x="1232" y="21112"/>
                    <a:pt x="1200" y="21083"/>
                  </a:cubicBezTo>
                  <a:cubicBezTo>
                    <a:pt x="1105" y="21001"/>
                    <a:pt x="987" y="20897"/>
                    <a:pt x="1109" y="20809"/>
                  </a:cubicBezTo>
                  <a:cubicBezTo>
                    <a:pt x="1153" y="20775"/>
                    <a:pt x="1240" y="20736"/>
                    <a:pt x="1398" y="20736"/>
                  </a:cubicBezTo>
                  <a:cubicBezTo>
                    <a:pt x="1553" y="20736"/>
                    <a:pt x="1739" y="20774"/>
                    <a:pt x="1918" y="20809"/>
                  </a:cubicBezTo>
                  <a:cubicBezTo>
                    <a:pt x="2065" y="20839"/>
                    <a:pt x="2218" y="20869"/>
                    <a:pt x="2308" y="20869"/>
                  </a:cubicBezTo>
                  <a:cubicBezTo>
                    <a:pt x="2362" y="20863"/>
                    <a:pt x="2441" y="20822"/>
                    <a:pt x="2490" y="20797"/>
                  </a:cubicBezTo>
                  <a:cubicBezTo>
                    <a:pt x="2606" y="20738"/>
                    <a:pt x="2728" y="20676"/>
                    <a:pt x="2865" y="20676"/>
                  </a:cubicBezTo>
                  <a:lnTo>
                    <a:pt x="2900" y="20676"/>
                  </a:lnTo>
                  <a:lnTo>
                    <a:pt x="2969" y="20689"/>
                  </a:lnTo>
                  <a:cubicBezTo>
                    <a:pt x="3136" y="20734"/>
                    <a:pt x="3125" y="20852"/>
                    <a:pt x="3117" y="20948"/>
                  </a:cubicBezTo>
                  <a:cubicBezTo>
                    <a:pt x="3114" y="20972"/>
                    <a:pt x="3111" y="21008"/>
                    <a:pt x="3114" y="21033"/>
                  </a:cubicBezTo>
                  <a:cubicBezTo>
                    <a:pt x="3221" y="21024"/>
                    <a:pt x="3376" y="20975"/>
                    <a:pt x="3403" y="20949"/>
                  </a:cubicBezTo>
                  <a:cubicBezTo>
                    <a:pt x="3390" y="20952"/>
                    <a:pt x="3348" y="20908"/>
                    <a:pt x="3322" y="20882"/>
                  </a:cubicBezTo>
                  <a:cubicBezTo>
                    <a:pt x="3248" y="20804"/>
                    <a:pt x="3154" y="20708"/>
                    <a:pt x="3253" y="20627"/>
                  </a:cubicBezTo>
                  <a:cubicBezTo>
                    <a:pt x="3341" y="20554"/>
                    <a:pt x="3498" y="20546"/>
                    <a:pt x="3609" y="20546"/>
                  </a:cubicBezTo>
                  <a:cubicBezTo>
                    <a:pt x="3684" y="20546"/>
                    <a:pt x="3767" y="20550"/>
                    <a:pt x="3849" y="20554"/>
                  </a:cubicBezTo>
                  <a:cubicBezTo>
                    <a:pt x="3960" y="20561"/>
                    <a:pt x="4080" y="20562"/>
                    <a:pt x="4094" y="20559"/>
                  </a:cubicBezTo>
                  <a:cubicBezTo>
                    <a:pt x="4134" y="20553"/>
                    <a:pt x="4215" y="20524"/>
                    <a:pt x="4280" y="20499"/>
                  </a:cubicBezTo>
                  <a:cubicBezTo>
                    <a:pt x="4408" y="20453"/>
                    <a:pt x="4540" y="20404"/>
                    <a:pt x="4667" y="20400"/>
                  </a:cubicBezTo>
                  <a:lnTo>
                    <a:pt x="4714" y="20400"/>
                  </a:lnTo>
                  <a:cubicBezTo>
                    <a:pt x="5242" y="20400"/>
                    <a:pt x="6127" y="20653"/>
                    <a:pt x="6484" y="20788"/>
                  </a:cubicBezTo>
                  <a:cubicBezTo>
                    <a:pt x="6552" y="20815"/>
                    <a:pt x="6620" y="20858"/>
                    <a:pt x="6692" y="20904"/>
                  </a:cubicBezTo>
                  <a:cubicBezTo>
                    <a:pt x="6753" y="20943"/>
                    <a:pt x="6868" y="21017"/>
                    <a:pt x="6917" y="21024"/>
                  </a:cubicBezTo>
                  <a:cubicBezTo>
                    <a:pt x="6934" y="21013"/>
                    <a:pt x="7027" y="20926"/>
                    <a:pt x="7101" y="20778"/>
                  </a:cubicBezTo>
                  <a:cubicBezTo>
                    <a:pt x="7100" y="20775"/>
                    <a:pt x="7097" y="20763"/>
                    <a:pt x="7095" y="20752"/>
                  </a:cubicBezTo>
                  <a:cubicBezTo>
                    <a:pt x="7090" y="20721"/>
                    <a:pt x="7084" y="20684"/>
                    <a:pt x="7102" y="20652"/>
                  </a:cubicBezTo>
                  <a:cubicBezTo>
                    <a:pt x="7162" y="20544"/>
                    <a:pt x="7379" y="20366"/>
                    <a:pt x="7531" y="20296"/>
                  </a:cubicBezTo>
                  <a:cubicBezTo>
                    <a:pt x="7616" y="20257"/>
                    <a:pt x="7749" y="20233"/>
                    <a:pt x="7878" y="20210"/>
                  </a:cubicBezTo>
                  <a:cubicBezTo>
                    <a:pt x="7957" y="20195"/>
                    <a:pt x="8047" y="20179"/>
                    <a:pt x="8086" y="20165"/>
                  </a:cubicBezTo>
                  <a:cubicBezTo>
                    <a:pt x="8115" y="20155"/>
                    <a:pt x="8176" y="20111"/>
                    <a:pt x="8221" y="20080"/>
                  </a:cubicBezTo>
                  <a:cubicBezTo>
                    <a:pt x="8342" y="19993"/>
                    <a:pt x="8469" y="19903"/>
                    <a:pt x="8642" y="19903"/>
                  </a:cubicBezTo>
                  <a:cubicBezTo>
                    <a:pt x="8864" y="19916"/>
                    <a:pt x="8964" y="20032"/>
                    <a:pt x="9060" y="20145"/>
                  </a:cubicBezTo>
                  <a:cubicBezTo>
                    <a:pt x="9096" y="20187"/>
                    <a:pt x="9150" y="20251"/>
                    <a:pt x="9182" y="20265"/>
                  </a:cubicBezTo>
                  <a:cubicBezTo>
                    <a:pt x="9211" y="20277"/>
                    <a:pt x="9338" y="20283"/>
                    <a:pt x="9407" y="20286"/>
                  </a:cubicBezTo>
                  <a:cubicBezTo>
                    <a:pt x="9509" y="20291"/>
                    <a:pt x="9606" y="20296"/>
                    <a:pt x="9682" y="20314"/>
                  </a:cubicBezTo>
                  <a:cubicBezTo>
                    <a:pt x="9771" y="20335"/>
                    <a:pt x="9859" y="20381"/>
                    <a:pt x="9951" y="20430"/>
                  </a:cubicBezTo>
                  <a:cubicBezTo>
                    <a:pt x="9998" y="20455"/>
                    <a:pt x="10075" y="20496"/>
                    <a:pt x="10129" y="20517"/>
                  </a:cubicBezTo>
                  <a:cubicBezTo>
                    <a:pt x="10134" y="20488"/>
                    <a:pt x="10134" y="20447"/>
                    <a:pt x="10134" y="20420"/>
                  </a:cubicBezTo>
                  <a:cubicBezTo>
                    <a:pt x="10134" y="20352"/>
                    <a:pt x="10134" y="20287"/>
                    <a:pt x="10173" y="20237"/>
                  </a:cubicBezTo>
                  <a:cubicBezTo>
                    <a:pt x="10219" y="20179"/>
                    <a:pt x="10311" y="20125"/>
                    <a:pt x="10409" y="20068"/>
                  </a:cubicBezTo>
                  <a:cubicBezTo>
                    <a:pt x="10478" y="20028"/>
                    <a:pt x="10582" y="19967"/>
                    <a:pt x="10598" y="19937"/>
                  </a:cubicBezTo>
                  <a:cubicBezTo>
                    <a:pt x="10591" y="19934"/>
                    <a:pt x="10543" y="19891"/>
                    <a:pt x="10514" y="19867"/>
                  </a:cubicBezTo>
                  <a:cubicBezTo>
                    <a:pt x="10438" y="19799"/>
                    <a:pt x="10349" y="19722"/>
                    <a:pt x="10391" y="19639"/>
                  </a:cubicBezTo>
                  <a:cubicBezTo>
                    <a:pt x="10469" y="19490"/>
                    <a:pt x="10855" y="19293"/>
                    <a:pt x="10871" y="19285"/>
                  </a:cubicBezTo>
                  <a:cubicBezTo>
                    <a:pt x="10939" y="19250"/>
                    <a:pt x="11043" y="19223"/>
                    <a:pt x="11154" y="19195"/>
                  </a:cubicBezTo>
                  <a:cubicBezTo>
                    <a:pt x="11236" y="19173"/>
                    <a:pt x="11391" y="19133"/>
                    <a:pt x="11415" y="19109"/>
                  </a:cubicBezTo>
                  <a:cubicBezTo>
                    <a:pt x="11413" y="19098"/>
                    <a:pt x="11374" y="19041"/>
                    <a:pt x="11350" y="19007"/>
                  </a:cubicBezTo>
                  <a:cubicBezTo>
                    <a:pt x="11280" y="18907"/>
                    <a:pt x="11202" y="18794"/>
                    <a:pt x="11338" y="18717"/>
                  </a:cubicBezTo>
                  <a:cubicBezTo>
                    <a:pt x="11369" y="18698"/>
                    <a:pt x="11426" y="18676"/>
                    <a:pt x="11515" y="18676"/>
                  </a:cubicBezTo>
                  <a:cubicBezTo>
                    <a:pt x="11738" y="18676"/>
                    <a:pt x="12038" y="18839"/>
                    <a:pt x="12096" y="18872"/>
                  </a:cubicBezTo>
                  <a:cubicBezTo>
                    <a:pt x="12206" y="18932"/>
                    <a:pt x="12285" y="19036"/>
                    <a:pt x="12367" y="19146"/>
                  </a:cubicBezTo>
                  <a:cubicBezTo>
                    <a:pt x="12433" y="19233"/>
                    <a:pt x="12508" y="19332"/>
                    <a:pt x="12575" y="19366"/>
                  </a:cubicBezTo>
                  <a:cubicBezTo>
                    <a:pt x="12641" y="19400"/>
                    <a:pt x="12865" y="19445"/>
                    <a:pt x="13044" y="19470"/>
                  </a:cubicBezTo>
                  <a:cubicBezTo>
                    <a:pt x="13279" y="19503"/>
                    <a:pt x="13646" y="19542"/>
                    <a:pt x="13910" y="19542"/>
                  </a:cubicBezTo>
                  <a:cubicBezTo>
                    <a:pt x="14008" y="19542"/>
                    <a:pt x="14066" y="19537"/>
                    <a:pt x="14098" y="19532"/>
                  </a:cubicBezTo>
                  <a:cubicBezTo>
                    <a:pt x="14228" y="19513"/>
                    <a:pt x="14484" y="19432"/>
                    <a:pt x="14541" y="19383"/>
                  </a:cubicBezTo>
                  <a:cubicBezTo>
                    <a:pt x="14599" y="19335"/>
                    <a:pt x="14616" y="19154"/>
                    <a:pt x="14621" y="19095"/>
                  </a:cubicBezTo>
                  <a:cubicBezTo>
                    <a:pt x="14623" y="19056"/>
                    <a:pt x="14609" y="19005"/>
                    <a:pt x="14596" y="18953"/>
                  </a:cubicBezTo>
                  <a:cubicBezTo>
                    <a:pt x="14576" y="18878"/>
                    <a:pt x="14556" y="18800"/>
                    <a:pt x="14568" y="18742"/>
                  </a:cubicBezTo>
                  <a:cubicBezTo>
                    <a:pt x="14655" y="18328"/>
                    <a:pt x="14794" y="18105"/>
                    <a:pt x="15018" y="18021"/>
                  </a:cubicBezTo>
                  <a:cubicBezTo>
                    <a:pt x="15124" y="17980"/>
                    <a:pt x="15299" y="17997"/>
                    <a:pt x="15459" y="18021"/>
                  </a:cubicBezTo>
                  <a:cubicBezTo>
                    <a:pt x="15524" y="18031"/>
                    <a:pt x="15597" y="18042"/>
                    <a:pt x="15638" y="18042"/>
                  </a:cubicBezTo>
                  <a:cubicBezTo>
                    <a:pt x="15766" y="18018"/>
                    <a:pt x="16019" y="17884"/>
                    <a:pt x="16089" y="17807"/>
                  </a:cubicBezTo>
                  <a:cubicBezTo>
                    <a:pt x="16136" y="17757"/>
                    <a:pt x="16139" y="17640"/>
                    <a:pt x="16142" y="17538"/>
                  </a:cubicBezTo>
                  <a:cubicBezTo>
                    <a:pt x="16146" y="17383"/>
                    <a:pt x="16150" y="17238"/>
                    <a:pt x="16265" y="17144"/>
                  </a:cubicBezTo>
                  <a:cubicBezTo>
                    <a:pt x="16345" y="17076"/>
                    <a:pt x="16510" y="17037"/>
                    <a:pt x="16669" y="16999"/>
                  </a:cubicBezTo>
                  <a:cubicBezTo>
                    <a:pt x="16752" y="16979"/>
                    <a:pt x="16846" y="16957"/>
                    <a:pt x="16883" y="16939"/>
                  </a:cubicBezTo>
                  <a:cubicBezTo>
                    <a:pt x="16999" y="16882"/>
                    <a:pt x="17204" y="16735"/>
                    <a:pt x="17274" y="16657"/>
                  </a:cubicBezTo>
                  <a:cubicBezTo>
                    <a:pt x="17338" y="16583"/>
                    <a:pt x="17420" y="16425"/>
                    <a:pt x="17417" y="16359"/>
                  </a:cubicBezTo>
                  <a:cubicBezTo>
                    <a:pt x="17415" y="16320"/>
                    <a:pt x="17356" y="16238"/>
                    <a:pt x="17309" y="16173"/>
                  </a:cubicBezTo>
                  <a:cubicBezTo>
                    <a:pt x="17265" y="16111"/>
                    <a:pt x="17223" y="16052"/>
                    <a:pt x="17206" y="16003"/>
                  </a:cubicBezTo>
                  <a:cubicBezTo>
                    <a:pt x="17201" y="15988"/>
                    <a:pt x="17191" y="15969"/>
                    <a:pt x="17182" y="15947"/>
                  </a:cubicBezTo>
                  <a:cubicBezTo>
                    <a:pt x="17126" y="15825"/>
                    <a:pt x="17057" y="15673"/>
                    <a:pt x="17185" y="15584"/>
                  </a:cubicBezTo>
                  <a:cubicBezTo>
                    <a:pt x="17300" y="15502"/>
                    <a:pt x="17491" y="15517"/>
                    <a:pt x="17651" y="15521"/>
                  </a:cubicBezTo>
                  <a:cubicBezTo>
                    <a:pt x="17729" y="15524"/>
                    <a:pt x="17802" y="15522"/>
                    <a:pt x="17807" y="15521"/>
                  </a:cubicBezTo>
                  <a:cubicBezTo>
                    <a:pt x="17846" y="15516"/>
                    <a:pt x="17919" y="15493"/>
                    <a:pt x="17982" y="15474"/>
                  </a:cubicBezTo>
                  <a:cubicBezTo>
                    <a:pt x="18111" y="15435"/>
                    <a:pt x="18244" y="15394"/>
                    <a:pt x="18369" y="15394"/>
                  </a:cubicBezTo>
                  <a:cubicBezTo>
                    <a:pt x="18545" y="15402"/>
                    <a:pt x="18677" y="15474"/>
                    <a:pt x="18805" y="15544"/>
                  </a:cubicBezTo>
                  <a:cubicBezTo>
                    <a:pt x="18870" y="15580"/>
                    <a:pt x="18980" y="15639"/>
                    <a:pt x="19023" y="15643"/>
                  </a:cubicBezTo>
                  <a:cubicBezTo>
                    <a:pt x="19159" y="15640"/>
                    <a:pt x="19393" y="15497"/>
                    <a:pt x="19564" y="15392"/>
                  </a:cubicBezTo>
                  <a:cubicBezTo>
                    <a:pt x="19726" y="15293"/>
                    <a:pt x="19879" y="15200"/>
                    <a:pt x="20029" y="15156"/>
                  </a:cubicBezTo>
                  <a:cubicBezTo>
                    <a:pt x="20167" y="15115"/>
                    <a:pt x="20367" y="15099"/>
                    <a:pt x="20578" y="15082"/>
                  </a:cubicBezTo>
                  <a:cubicBezTo>
                    <a:pt x="20804" y="15063"/>
                    <a:pt x="21085" y="15041"/>
                    <a:pt x="21167" y="14989"/>
                  </a:cubicBezTo>
                  <a:cubicBezTo>
                    <a:pt x="21218" y="14958"/>
                    <a:pt x="21262" y="14816"/>
                    <a:pt x="21238" y="14765"/>
                  </a:cubicBezTo>
                  <a:cubicBezTo>
                    <a:pt x="21226" y="14740"/>
                    <a:pt x="21102" y="14682"/>
                    <a:pt x="21028" y="14647"/>
                  </a:cubicBezTo>
                  <a:cubicBezTo>
                    <a:pt x="20880" y="14579"/>
                    <a:pt x="20728" y="14508"/>
                    <a:pt x="20699" y="14415"/>
                  </a:cubicBezTo>
                  <a:cubicBezTo>
                    <a:pt x="20674" y="14339"/>
                    <a:pt x="20751" y="14263"/>
                    <a:pt x="20826" y="14189"/>
                  </a:cubicBezTo>
                  <a:cubicBezTo>
                    <a:pt x="20857" y="14158"/>
                    <a:pt x="20908" y="14108"/>
                    <a:pt x="20910" y="14090"/>
                  </a:cubicBezTo>
                  <a:cubicBezTo>
                    <a:pt x="20908" y="14066"/>
                    <a:pt x="20814" y="13994"/>
                    <a:pt x="20757" y="13951"/>
                  </a:cubicBezTo>
                  <a:cubicBezTo>
                    <a:pt x="20640" y="13863"/>
                    <a:pt x="20521" y="13771"/>
                    <a:pt x="20534" y="13677"/>
                  </a:cubicBezTo>
                  <a:cubicBezTo>
                    <a:pt x="20542" y="13618"/>
                    <a:pt x="20630" y="13554"/>
                    <a:pt x="20795" y="13483"/>
                  </a:cubicBezTo>
                  <a:lnTo>
                    <a:pt x="19137" y="5081"/>
                  </a:lnTo>
                  <a:lnTo>
                    <a:pt x="18125" y="426"/>
                  </a:lnTo>
                  <a:lnTo>
                    <a:pt x="17586" y="192"/>
                  </a:lnTo>
                  <a:lnTo>
                    <a:pt x="8564" y="840"/>
                  </a:lnTo>
                  <a:lnTo>
                    <a:pt x="5391" y="1027"/>
                  </a:lnTo>
                  <a:lnTo>
                    <a:pt x="5156" y="1028"/>
                  </a:lnTo>
                  <a:lnTo>
                    <a:pt x="4070" y="1477"/>
                  </a:lnTo>
                  <a:lnTo>
                    <a:pt x="2922" y="1826"/>
                  </a:lnTo>
                  <a:lnTo>
                    <a:pt x="2260" y="1932"/>
                  </a:lnTo>
                  <a:lnTo>
                    <a:pt x="1410" y="1819"/>
                  </a:lnTo>
                  <a:lnTo>
                    <a:pt x="915" y="1615"/>
                  </a:lnTo>
                  <a:lnTo>
                    <a:pt x="2855" y="13414"/>
                  </a:lnTo>
                  <a:lnTo>
                    <a:pt x="2785" y="13445"/>
                  </a:lnTo>
                  <a:cubicBezTo>
                    <a:pt x="2551" y="13549"/>
                    <a:pt x="2324" y="13684"/>
                    <a:pt x="2307" y="13728"/>
                  </a:cubicBezTo>
                  <a:cubicBezTo>
                    <a:pt x="2313" y="13741"/>
                    <a:pt x="2376" y="13792"/>
                    <a:pt x="2413" y="13822"/>
                  </a:cubicBezTo>
                  <a:cubicBezTo>
                    <a:pt x="2495" y="13887"/>
                    <a:pt x="2578" y="13955"/>
                    <a:pt x="2577" y="14027"/>
                  </a:cubicBezTo>
                  <a:cubicBezTo>
                    <a:pt x="2574" y="14109"/>
                    <a:pt x="2475" y="14189"/>
                    <a:pt x="2378" y="14267"/>
                  </a:cubicBezTo>
                  <a:cubicBezTo>
                    <a:pt x="2329" y="14307"/>
                    <a:pt x="2260" y="14362"/>
                    <a:pt x="2252" y="14386"/>
                  </a:cubicBezTo>
                  <a:cubicBezTo>
                    <a:pt x="2228" y="14451"/>
                    <a:pt x="2260" y="14609"/>
                    <a:pt x="2301" y="14680"/>
                  </a:cubicBezTo>
                  <a:cubicBezTo>
                    <a:pt x="2351" y="14766"/>
                    <a:pt x="2543" y="14932"/>
                    <a:pt x="2706" y="15058"/>
                  </a:cubicBezTo>
                  <a:cubicBezTo>
                    <a:pt x="2743" y="15086"/>
                    <a:pt x="2806" y="15118"/>
                    <a:pt x="2873" y="15154"/>
                  </a:cubicBezTo>
                  <a:cubicBezTo>
                    <a:pt x="3021" y="15231"/>
                    <a:pt x="3173" y="15311"/>
                    <a:pt x="3216" y="15400"/>
                  </a:cubicBezTo>
                  <a:cubicBezTo>
                    <a:pt x="3251" y="15472"/>
                    <a:pt x="3206" y="15557"/>
                    <a:pt x="3163" y="15641"/>
                  </a:cubicBezTo>
                  <a:cubicBezTo>
                    <a:pt x="3141" y="15682"/>
                    <a:pt x="3111" y="15738"/>
                    <a:pt x="3114" y="15760"/>
                  </a:cubicBezTo>
                  <a:cubicBezTo>
                    <a:pt x="3123" y="15834"/>
                    <a:pt x="3214" y="15960"/>
                    <a:pt x="3296" y="16071"/>
                  </a:cubicBezTo>
                  <a:cubicBezTo>
                    <a:pt x="3386" y="16196"/>
                    <a:pt x="3471" y="16314"/>
                    <a:pt x="3491" y="16409"/>
                  </a:cubicBezTo>
                  <a:cubicBezTo>
                    <a:pt x="3510" y="16504"/>
                    <a:pt x="3467" y="16714"/>
                    <a:pt x="3359" y="16812"/>
                  </a:cubicBezTo>
                  <a:cubicBezTo>
                    <a:pt x="3318" y="16846"/>
                    <a:pt x="3260" y="16864"/>
                    <a:pt x="3210" y="16879"/>
                  </a:cubicBezTo>
                  <a:cubicBezTo>
                    <a:pt x="3196" y="16883"/>
                    <a:pt x="3181" y="16887"/>
                    <a:pt x="3171" y="16891"/>
                  </a:cubicBezTo>
                  <a:cubicBezTo>
                    <a:pt x="2986" y="17010"/>
                    <a:pt x="2706" y="17317"/>
                    <a:pt x="2623" y="17473"/>
                  </a:cubicBezTo>
                  <a:cubicBezTo>
                    <a:pt x="2609" y="17500"/>
                    <a:pt x="2607" y="17561"/>
                    <a:pt x="2605" y="17614"/>
                  </a:cubicBezTo>
                  <a:cubicBezTo>
                    <a:pt x="2603" y="17690"/>
                    <a:pt x="2600" y="17761"/>
                    <a:pt x="2570" y="17817"/>
                  </a:cubicBezTo>
                  <a:cubicBezTo>
                    <a:pt x="2460" y="18014"/>
                    <a:pt x="2072" y="18337"/>
                    <a:pt x="1864" y="18511"/>
                  </a:cubicBezTo>
                  <a:cubicBezTo>
                    <a:pt x="1747" y="18610"/>
                    <a:pt x="1530" y="18770"/>
                    <a:pt x="1402" y="18847"/>
                  </a:cubicBezTo>
                  <a:cubicBezTo>
                    <a:pt x="1351" y="18878"/>
                    <a:pt x="1266" y="18917"/>
                    <a:pt x="1174" y="18958"/>
                  </a:cubicBezTo>
                  <a:cubicBezTo>
                    <a:pt x="1071" y="19005"/>
                    <a:pt x="928" y="19069"/>
                    <a:pt x="889" y="19109"/>
                  </a:cubicBezTo>
                  <a:cubicBezTo>
                    <a:pt x="830" y="19167"/>
                    <a:pt x="781" y="19300"/>
                    <a:pt x="790" y="19361"/>
                  </a:cubicBezTo>
                  <a:cubicBezTo>
                    <a:pt x="839" y="19382"/>
                    <a:pt x="879" y="19402"/>
                    <a:pt x="900" y="19433"/>
                  </a:cubicBezTo>
                  <a:cubicBezTo>
                    <a:pt x="1011" y="19628"/>
                    <a:pt x="913" y="20021"/>
                    <a:pt x="719" y="20174"/>
                  </a:cubicBezTo>
                  <a:cubicBezTo>
                    <a:pt x="684" y="20202"/>
                    <a:pt x="638" y="20213"/>
                    <a:pt x="601" y="20220"/>
                  </a:cubicBezTo>
                  <a:cubicBezTo>
                    <a:pt x="563" y="20283"/>
                    <a:pt x="580" y="20410"/>
                    <a:pt x="592" y="20505"/>
                  </a:cubicBezTo>
                  <a:cubicBezTo>
                    <a:pt x="606" y="20615"/>
                    <a:pt x="619" y="20718"/>
                    <a:pt x="584" y="20796"/>
                  </a:cubicBezTo>
                  <a:cubicBezTo>
                    <a:pt x="560" y="20847"/>
                    <a:pt x="502" y="20897"/>
                    <a:pt x="441" y="20950"/>
                  </a:cubicBezTo>
                  <a:cubicBezTo>
                    <a:pt x="400" y="20987"/>
                    <a:pt x="322" y="21054"/>
                    <a:pt x="320" y="21079"/>
                  </a:cubicBezTo>
                  <a:cubicBezTo>
                    <a:pt x="327" y="21101"/>
                    <a:pt x="414" y="21157"/>
                    <a:pt x="466" y="21190"/>
                  </a:cubicBezTo>
                  <a:cubicBezTo>
                    <a:pt x="565" y="21255"/>
                    <a:pt x="668" y="21322"/>
                    <a:pt x="690" y="21397"/>
                  </a:cubicBezTo>
                  <a:close/>
                  <a:moveTo>
                    <a:pt x="905" y="21600"/>
                  </a:moveTo>
                  <a:cubicBezTo>
                    <a:pt x="573" y="21600"/>
                    <a:pt x="375" y="21534"/>
                    <a:pt x="375" y="21426"/>
                  </a:cubicBezTo>
                  <a:cubicBezTo>
                    <a:pt x="368" y="21406"/>
                    <a:pt x="280" y="21348"/>
                    <a:pt x="227" y="21313"/>
                  </a:cubicBezTo>
                  <a:cubicBezTo>
                    <a:pt x="118" y="21243"/>
                    <a:pt x="5" y="21170"/>
                    <a:pt x="0" y="21086"/>
                  </a:cubicBezTo>
                  <a:cubicBezTo>
                    <a:pt x="-8" y="21008"/>
                    <a:pt x="85" y="20927"/>
                    <a:pt x="175" y="20848"/>
                  </a:cubicBezTo>
                  <a:cubicBezTo>
                    <a:pt x="215" y="20813"/>
                    <a:pt x="265" y="20770"/>
                    <a:pt x="275" y="20748"/>
                  </a:cubicBezTo>
                  <a:cubicBezTo>
                    <a:pt x="296" y="20702"/>
                    <a:pt x="285" y="20609"/>
                    <a:pt x="273" y="20519"/>
                  </a:cubicBezTo>
                  <a:cubicBezTo>
                    <a:pt x="253" y="20363"/>
                    <a:pt x="233" y="20202"/>
                    <a:pt x="350" y="20100"/>
                  </a:cubicBezTo>
                  <a:cubicBezTo>
                    <a:pt x="384" y="20068"/>
                    <a:pt x="441" y="20056"/>
                    <a:pt x="479" y="20048"/>
                  </a:cubicBezTo>
                  <a:cubicBezTo>
                    <a:pt x="596" y="19933"/>
                    <a:pt x="664" y="19649"/>
                    <a:pt x="608" y="19513"/>
                  </a:cubicBezTo>
                  <a:cubicBezTo>
                    <a:pt x="556" y="19490"/>
                    <a:pt x="511" y="19469"/>
                    <a:pt x="491" y="19434"/>
                  </a:cubicBezTo>
                  <a:cubicBezTo>
                    <a:pt x="428" y="19316"/>
                    <a:pt x="523" y="19105"/>
                    <a:pt x="613" y="19016"/>
                  </a:cubicBezTo>
                  <a:cubicBezTo>
                    <a:pt x="682" y="18946"/>
                    <a:pt x="833" y="18878"/>
                    <a:pt x="978" y="18812"/>
                  </a:cubicBezTo>
                  <a:cubicBezTo>
                    <a:pt x="1054" y="18778"/>
                    <a:pt x="1126" y="18747"/>
                    <a:pt x="1170" y="18719"/>
                  </a:cubicBezTo>
                  <a:cubicBezTo>
                    <a:pt x="1284" y="18651"/>
                    <a:pt x="1492" y="18498"/>
                    <a:pt x="1584" y="18420"/>
                  </a:cubicBezTo>
                  <a:cubicBezTo>
                    <a:pt x="1785" y="18251"/>
                    <a:pt x="2170" y="17931"/>
                    <a:pt x="2265" y="17760"/>
                  </a:cubicBezTo>
                  <a:cubicBezTo>
                    <a:pt x="2282" y="17731"/>
                    <a:pt x="2283" y="17664"/>
                    <a:pt x="2285" y="17611"/>
                  </a:cubicBezTo>
                  <a:cubicBezTo>
                    <a:pt x="2288" y="17539"/>
                    <a:pt x="2290" y="17471"/>
                    <a:pt x="2317" y="17419"/>
                  </a:cubicBezTo>
                  <a:cubicBezTo>
                    <a:pt x="2412" y="17241"/>
                    <a:pt x="2713" y="16908"/>
                    <a:pt x="2944" y="16761"/>
                  </a:cubicBezTo>
                  <a:cubicBezTo>
                    <a:pt x="2979" y="16740"/>
                    <a:pt x="3021" y="16727"/>
                    <a:pt x="3062" y="16715"/>
                  </a:cubicBezTo>
                  <a:cubicBezTo>
                    <a:pt x="3078" y="16710"/>
                    <a:pt x="3094" y="16706"/>
                    <a:pt x="3106" y="16700"/>
                  </a:cubicBezTo>
                  <a:cubicBezTo>
                    <a:pt x="3146" y="16661"/>
                    <a:pt x="3188" y="16501"/>
                    <a:pt x="3173" y="16431"/>
                  </a:cubicBezTo>
                  <a:cubicBezTo>
                    <a:pt x="3159" y="16361"/>
                    <a:pt x="3078" y="16250"/>
                    <a:pt x="3001" y="16143"/>
                  </a:cubicBezTo>
                  <a:cubicBezTo>
                    <a:pt x="2901" y="16007"/>
                    <a:pt x="2808" y="15878"/>
                    <a:pt x="2795" y="15773"/>
                  </a:cubicBezTo>
                  <a:cubicBezTo>
                    <a:pt x="2788" y="15717"/>
                    <a:pt x="2821" y="15654"/>
                    <a:pt x="2856" y="15586"/>
                  </a:cubicBezTo>
                  <a:cubicBezTo>
                    <a:pt x="2879" y="15544"/>
                    <a:pt x="2917" y="15472"/>
                    <a:pt x="2908" y="15450"/>
                  </a:cubicBezTo>
                  <a:cubicBezTo>
                    <a:pt x="2890" y="15413"/>
                    <a:pt x="2750" y="15339"/>
                    <a:pt x="2658" y="15290"/>
                  </a:cubicBezTo>
                  <a:cubicBezTo>
                    <a:pt x="2577" y="15248"/>
                    <a:pt x="2500" y="15207"/>
                    <a:pt x="2450" y="15169"/>
                  </a:cubicBezTo>
                  <a:cubicBezTo>
                    <a:pt x="2340" y="15083"/>
                    <a:pt x="2074" y="14870"/>
                    <a:pt x="1997" y="14739"/>
                  </a:cubicBezTo>
                  <a:cubicBezTo>
                    <a:pt x="1947" y="14651"/>
                    <a:pt x="1899" y="14456"/>
                    <a:pt x="1939" y="14348"/>
                  </a:cubicBezTo>
                  <a:cubicBezTo>
                    <a:pt x="1961" y="14286"/>
                    <a:pt x="2037" y="14224"/>
                    <a:pt x="2118" y="14159"/>
                  </a:cubicBezTo>
                  <a:cubicBezTo>
                    <a:pt x="2166" y="14120"/>
                    <a:pt x="2255" y="14049"/>
                    <a:pt x="2257" y="14024"/>
                  </a:cubicBezTo>
                  <a:cubicBezTo>
                    <a:pt x="2252" y="14009"/>
                    <a:pt x="2190" y="13960"/>
                    <a:pt x="2154" y="13930"/>
                  </a:cubicBezTo>
                  <a:cubicBezTo>
                    <a:pt x="2063" y="13858"/>
                    <a:pt x="1970" y="13783"/>
                    <a:pt x="1991" y="13702"/>
                  </a:cubicBezTo>
                  <a:cubicBezTo>
                    <a:pt x="2019" y="13581"/>
                    <a:pt x="2330" y="13419"/>
                    <a:pt x="2520" y="13330"/>
                  </a:cubicBezTo>
                  <a:lnTo>
                    <a:pt x="591" y="1597"/>
                  </a:lnTo>
                  <a:lnTo>
                    <a:pt x="591" y="1254"/>
                  </a:lnTo>
                  <a:lnTo>
                    <a:pt x="1569" y="1657"/>
                  </a:lnTo>
                  <a:lnTo>
                    <a:pt x="2252" y="1742"/>
                  </a:lnTo>
                  <a:lnTo>
                    <a:pt x="2805" y="1654"/>
                  </a:lnTo>
                  <a:lnTo>
                    <a:pt x="3902" y="1320"/>
                  </a:lnTo>
                  <a:lnTo>
                    <a:pt x="5053" y="843"/>
                  </a:lnTo>
                  <a:lnTo>
                    <a:pt x="5375" y="843"/>
                  </a:lnTo>
                  <a:lnTo>
                    <a:pt x="8527" y="657"/>
                  </a:lnTo>
                  <a:lnTo>
                    <a:pt x="17674" y="0"/>
                  </a:lnTo>
                  <a:lnTo>
                    <a:pt x="18425" y="324"/>
                  </a:lnTo>
                  <a:lnTo>
                    <a:pt x="18434" y="363"/>
                  </a:lnTo>
                  <a:lnTo>
                    <a:pt x="19455" y="5059"/>
                  </a:lnTo>
                  <a:lnTo>
                    <a:pt x="21135" y="13574"/>
                  </a:lnTo>
                  <a:lnTo>
                    <a:pt x="21053" y="13605"/>
                  </a:lnTo>
                  <a:cubicBezTo>
                    <a:pt x="20962" y="13640"/>
                    <a:pt x="20864" y="13689"/>
                    <a:pt x="20845" y="13707"/>
                  </a:cubicBezTo>
                  <a:cubicBezTo>
                    <a:pt x="20852" y="13718"/>
                    <a:pt x="20956" y="13797"/>
                    <a:pt x="21012" y="13839"/>
                  </a:cubicBezTo>
                  <a:cubicBezTo>
                    <a:pt x="21120" y="13922"/>
                    <a:pt x="21222" y="13999"/>
                    <a:pt x="21230" y="14082"/>
                  </a:cubicBezTo>
                  <a:cubicBezTo>
                    <a:pt x="21236" y="14150"/>
                    <a:pt x="21168" y="14217"/>
                    <a:pt x="21102" y="14282"/>
                  </a:cubicBezTo>
                  <a:cubicBezTo>
                    <a:pt x="21070" y="14314"/>
                    <a:pt x="21017" y="14367"/>
                    <a:pt x="21015" y="14385"/>
                  </a:cubicBezTo>
                  <a:cubicBezTo>
                    <a:pt x="21025" y="14409"/>
                    <a:pt x="21158" y="14470"/>
                    <a:pt x="21229" y="14504"/>
                  </a:cubicBezTo>
                  <a:cubicBezTo>
                    <a:pt x="21372" y="14570"/>
                    <a:pt x="21508" y="14633"/>
                    <a:pt x="21547" y="14716"/>
                  </a:cubicBezTo>
                  <a:cubicBezTo>
                    <a:pt x="21592" y="14812"/>
                    <a:pt x="21548" y="15026"/>
                    <a:pt x="21401" y="15115"/>
                  </a:cubicBezTo>
                  <a:cubicBezTo>
                    <a:pt x="21242" y="15214"/>
                    <a:pt x="20927" y="15240"/>
                    <a:pt x="20622" y="15265"/>
                  </a:cubicBezTo>
                  <a:cubicBezTo>
                    <a:pt x="20446" y="15279"/>
                    <a:pt x="20264" y="15294"/>
                    <a:pt x="20174" y="15321"/>
                  </a:cubicBezTo>
                  <a:cubicBezTo>
                    <a:pt x="20074" y="15350"/>
                    <a:pt x="19933" y="15436"/>
                    <a:pt x="19796" y="15520"/>
                  </a:cubicBezTo>
                  <a:cubicBezTo>
                    <a:pt x="19553" y="15668"/>
                    <a:pt x="19302" y="15822"/>
                    <a:pt x="19033" y="15828"/>
                  </a:cubicBezTo>
                  <a:cubicBezTo>
                    <a:pt x="19033" y="15828"/>
                    <a:pt x="19033" y="15828"/>
                    <a:pt x="19033" y="15828"/>
                  </a:cubicBezTo>
                  <a:cubicBezTo>
                    <a:pt x="18860" y="15828"/>
                    <a:pt x="18720" y="15752"/>
                    <a:pt x="18585" y="15678"/>
                  </a:cubicBezTo>
                  <a:cubicBezTo>
                    <a:pt x="18520" y="15643"/>
                    <a:pt x="18411" y="15583"/>
                    <a:pt x="18368" y="15579"/>
                  </a:cubicBezTo>
                  <a:cubicBezTo>
                    <a:pt x="18324" y="15579"/>
                    <a:pt x="18204" y="15616"/>
                    <a:pt x="18132" y="15638"/>
                  </a:cubicBezTo>
                  <a:cubicBezTo>
                    <a:pt x="18043" y="15665"/>
                    <a:pt x="17959" y="15690"/>
                    <a:pt x="17881" y="15701"/>
                  </a:cubicBezTo>
                  <a:cubicBezTo>
                    <a:pt x="17824" y="15709"/>
                    <a:pt x="17735" y="15707"/>
                    <a:pt x="17634" y="15706"/>
                  </a:cubicBezTo>
                  <a:cubicBezTo>
                    <a:pt x="17594" y="15704"/>
                    <a:pt x="17553" y="15703"/>
                    <a:pt x="17514" y="15703"/>
                  </a:cubicBezTo>
                  <a:cubicBezTo>
                    <a:pt x="17440" y="15703"/>
                    <a:pt x="17419" y="15708"/>
                    <a:pt x="17416" y="15709"/>
                  </a:cubicBezTo>
                  <a:cubicBezTo>
                    <a:pt x="17414" y="15730"/>
                    <a:pt x="17470" y="15854"/>
                    <a:pt x="17491" y="15900"/>
                  </a:cubicBezTo>
                  <a:cubicBezTo>
                    <a:pt x="17503" y="15925"/>
                    <a:pt x="17513" y="15948"/>
                    <a:pt x="17519" y="15965"/>
                  </a:cubicBezTo>
                  <a:cubicBezTo>
                    <a:pt x="17532" y="16002"/>
                    <a:pt x="17568" y="16050"/>
                    <a:pt x="17605" y="16102"/>
                  </a:cubicBezTo>
                  <a:cubicBezTo>
                    <a:pt x="17668" y="16190"/>
                    <a:pt x="17733" y="16281"/>
                    <a:pt x="17737" y="16354"/>
                  </a:cubicBezTo>
                  <a:cubicBezTo>
                    <a:pt x="17741" y="16462"/>
                    <a:pt x="17636" y="16653"/>
                    <a:pt x="17559" y="16742"/>
                  </a:cubicBezTo>
                  <a:cubicBezTo>
                    <a:pt x="17469" y="16841"/>
                    <a:pt x="17237" y="17008"/>
                    <a:pt x="17090" y="17081"/>
                  </a:cubicBezTo>
                  <a:cubicBezTo>
                    <a:pt x="17013" y="17117"/>
                    <a:pt x="16905" y="17143"/>
                    <a:pt x="16790" y="17170"/>
                  </a:cubicBezTo>
                  <a:cubicBezTo>
                    <a:pt x="16702" y="17191"/>
                    <a:pt x="16555" y="17226"/>
                    <a:pt x="16527" y="17250"/>
                  </a:cubicBezTo>
                  <a:cubicBezTo>
                    <a:pt x="16468" y="17298"/>
                    <a:pt x="16465" y="17432"/>
                    <a:pt x="16462" y="17541"/>
                  </a:cubicBezTo>
                  <a:cubicBezTo>
                    <a:pt x="16458" y="17676"/>
                    <a:pt x="16454" y="17805"/>
                    <a:pt x="16372" y="17894"/>
                  </a:cubicBezTo>
                  <a:cubicBezTo>
                    <a:pt x="16273" y="18003"/>
                    <a:pt x="15964" y="18175"/>
                    <a:pt x="15747" y="18217"/>
                  </a:cubicBezTo>
                  <a:cubicBezTo>
                    <a:pt x="15652" y="18236"/>
                    <a:pt x="15510" y="18220"/>
                    <a:pt x="15379" y="18200"/>
                  </a:cubicBezTo>
                  <a:cubicBezTo>
                    <a:pt x="15313" y="18190"/>
                    <a:pt x="15237" y="18179"/>
                    <a:pt x="15192" y="18179"/>
                  </a:cubicBezTo>
                  <a:cubicBezTo>
                    <a:pt x="15133" y="18199"/>
                    <a:pt x="14983" y="18301"/>
                    <a:pt x="14885" y="18763"/>
                  </a:cubicBezTo>
                  <a:cubicBezTo>
                    <a:pt x="14879" y="18796"/>
                    <a:pt x="14897" y="18868"/>
                    <a:pt x="14912" y="18926"/>
                  </a:cubicBezTo>
                  <a:cubicBezTo>
                    <a:pt x="14929" y="18990"/>
                    <a:pt x="14943" y="19053"/>
                    <a:pt x="14941" y="19096"/>
                  </a:cubicBezTo>
                  <a:cubicBezTo>
                    <a:pt x="14928" y="19246"/>
                    <a:pt x="14905" y="19404"/>
                    <a:pt x="14805" y="19488"/>
                  </a:cubicBezTo>
                  <a:cubicBezTo>
                    <a:pt x="14681" y="19593"/>
                    <a:pt x="14330" y="19689"/>
                    <a:pt x="14176" y="19711"/>
                  </a:cubicBezTo>
                  <a:cubicBezTo>
                    <a:pt x="13909" y="19753"/>
                    <a:pt x="13312" y="19699"/>
                    <a:pt x="12969" y="19650"/>
                  </a:cubicBezTo>
                  <a:cubicBezTo>
                    <a:pt x="12866" y="19636"/>
                    <a:pt x="12517" y="19583"/>
                    <a:pt x="12364" y="19505"/>
                  </a:cubicBezTo>
                  <a:cubicBezTo>
                    <a:pt x="12243" y="19443"/>
                    <a:pt x="12161" y="19335"/>
                    <a:pt x="12074" y="19219"/>
                  </a:cubicBezTo>
                  <a:cubicBezTo>
                    <a:pt x="12010" y="19135"/>
                    <a:pt x="11939" y="19041"/>
                    <a:pt x="11875" y="19005"/>
                  </a:cubicBezTo>
                  <a:cubicBezTo>
                    <a:pt x="11787" y="18956"/>
                    <a:pt x="11687" y="18912"/>
                    <a:pt x="11612" y="18886"/>
                  </a:cubicBezTo>
                  <a:cubicBezTo>
                    <a:pt x="11623" y="18905"/>
                    <a:pt x="11637" y="18924"/>
                    <a:pt x="11647" y="18939"/>
                  </a:cubicBezTo>
                  <a:cubicBezTo>
                    <a:pt x="11702" y="19019"/>
                    <a:pt x="11755" y="19094"/>
                    <a:pt x="11721" y="19162"/>
                  </a:cubicBezTo>
                  <a:cubicBezTo>
                    <a:pt x="11673" y="19263"/>
                    <a:pt x="11475" y="19314"/>
                    <a:pt x="11284" y="19363"/>
                  </a:cubicBezTo>
                  <a:cubicBezTo>
                    <a:pt x="11209" y="19383"/>
                    <a:pt x="11115" y="19407"/>
                    <a:pt x="11084" y="19423"/>
                  </a:cubicBezTo>
                  <a:cubicBezTo>
                    <a:pt x="10921" y="19506"/>
                    <a:pt x="10729" y="19632"/>
                    <a:pt x="10698" y="19692"/>
                  </a:cubicBezTo>
                  <a:cubicBezTo>
                    <a:pt x="10704" y="19697"/>
                    <a:pt x="10753" y="19739"/>
                    <a:pt x="10782" y="19765"/>
                  </a:cubicBezTo>
                  <a:cubicBezTo>
                    <a:pt x="10858" y="19832"/>
                    <a:pt x="10945" y="19908"/>
                    <a:pt x="10905" y="19989"/>
                  </a:cubicBezTo>
                  <a:cubicBezTo>
                    <a:pt x="10866" y="20065"/>
                    <a:pt x="10754" y="20129"/>
                    <a:pt x="10636" y="20199"/>
                  </a:cubicBezTo>
                  <a:cubicBezTo>
                    <a:pt x="10569" y="20238"/>
                    <a:pt x="10486" y="20286"/>
                    <a:pt x="10464" y="20314"/>
                  </a:cubicBezTo>
                  <a:cubicBezTo>
                    <a:pt x="10454" y="20329"/>
                    <a:pt x="10454" y="20386"/>
                    <a:pt x="10454" y="20420"/>
                  </a:cubicBezTo>
                  <a:cubicBezTo>
                    <a:pt x="10454" y="20525"/>
                    <a:pt x="10454" y="20657"/>
                    <a:pt x="10275" y="20702"/>
                  </a:cubicBezTo>
                  <a:cubicBezTo>
                    <a:pt x="10108" y="20744"/>
                    <a:pt x="9904" y="20657"/>
                    <a:pt x="9735" y="20567"/>
                  </a:cubicBezTo>
                  <a:cubicBezTo>
                    <a:pt x="9677" y="20536"/>
                    <a:pt x="9598" y="20494"/>
                    <a:pt x="9563" y="20486"/>
                  </a:cubicBezTo>
                  <a:cubicBezTo>
                    <a:pt x="9530" y="20478"/>
                    <a:pt x="9447" y="20473"/>
                    <a:pt x="9380" y="20470"/>
                  </a:cubicBezTo>
                  <a:cubicBezTo>
                    <a:pt x="9233" y="20463"/>
                    <a:pt x="9082" y="20456"/>
                    <a:pt x="8982" y="20410"/>
                  </a:cubicBezTo>
                  <a:cubicBezTo>
                    <a:pt x="8895" y="20369"/>
                    <a:pt x="8835" y="20300"/>
                    <a:pt x="8773" y="20227"/>
                  </a:cubicBezTo>
                  <a:cubicBezTo>
                    <a:pt x="8735" y="20182"/>
                    <a:pt x="8663" y="20099"/>
                    <a:pt x="8623" y="20086"/>
                  </a:cubicBezTo>
                  <a:cubicBezTo>
                    <a:pt x="8611" y="20095"/>
                    <a:pt x="8519" y="20161"/>
                    <a:pt x="8469" y="20196"/>
                  </a:cubicBezTo>
                  <a:cubicBezTo>
                    <a:pt x="8397" y="20248"/>
                    <a:pt x="8330" y="20296"/>
                    <a:pt x="8254" y="20323"/>
                  </a:cubicBezTo>
                  <a:cubicBezTo>
                    <a:pt x="8180" y="20349"/>
                    <a:pt x="8080" y="20367"/>
                    <a:pt x="7973" y="20387"/>
                  </a:cubicBezTo>
                  <a:cubicBezTo>
                    <a:pt x="7887" y="20402"/>
                    <a:pt x="7768" y="20423"/>
                    <a:pt x="7730" y="20441"/>
                  </a:cubicBezTo>
                  <a:cubicBezTo>
                    <a:pt x="7626" y="20489"/>
                    <a:pt x="7447" y="20636"/>
                    <a:pt x="7406" y="20708"/>
                  </a:cubicBezTo>
                  <a:cubicBezTo>
                    <a:pt x="7408" y="20710"/>
                    <a:pt x="7411" y="20722"/>
                    <a:pt x="7413" y="20734"/>
                  </a:cubicBezTo>
                  <a:cubicBezTo>
                    <a:pt x="7419" y="20765"/>
                    <a:pt x="7424" y="20798"/>
                    <a:pt x="7408" y="20830"/>
                  </a:cubicBezTo>
                  <a:cubicBezTo>
                    <a:pt x="7330" y="20988"/>
                    <a:pt x="7187" y="21182"/>
                    <a:pt x="6960" y="21206"/>
                  </a:cubicBezTo>
                  <a:lnTo>
                    <a:pt x="6911" y="21208"/>
                  </a:lnTo>
                  <a:cubicBezTo>
                    <a:pt x="6736" y="21208"/>
                    <a:pt x="6593" y="21117"/>
                    <a:pt x="6454" y="21028"/>
                  </a:cubicBezTo>
                  <a:cubicBezTo>
                    <a:pt x="6402" y="20994"/>
                    <a:pt x="6342" y="20956"/>
                    <a:pt x="6309" y="20944"/>
                  </a:cubicBezTo>
                  <a:cubicBezTo>
                    <a:pt x="5914" y="20794"/>
                    <a:pt x="5118" y="20585"/>
                    <a:pt x="4714" y="20585"/>
                  </a:cubicBezTo>
                  <a:cubicBezTo>
                    <a:pt x="4640" y="20586"/>
                    <a:pt x="4522" y="20629"/>
                    <a:pt x="4451" y="20655"/>
                  </a:cubicBezTo>
                  <a:cubicBezTo>
                    <a:pt x="4355" y="20691"/>
                    <a:pt x="4265" y="20724"/>
                    <a:pt x="4179" y="20738"/>
                  </a:cubicBezTo>
                  <a:cubicBezTo>
                    <a:pt x="4093" y="20751"/>
                    <a:pt x="3963" y="20747"/>
                    <a:pt x="3817" y="20739"/>
                  </a:cubicBezTo>
                  <a:cubicBezTo>
                    <a:pt x="3718" y="20734"/>
                    <a:pt x="3602" y="20729"/>
                    <a:pt x="3547" y="20732"/>
                  </a:cubicBezTo>
                  <a:cubicBezTo>
                    <a:pt x="3562" y="20752"/>
                    <a:pt x="3586" y="20775"/>
                    <a:pt x="3602" y="20791"/>
                  </a:cubicBezTo>
                  <a:cubicBezTo>
                    <a:pt x="3674" y="20867"/>
                    <a:pt x="3756" y="20951"/>
                    <a:pt x="3691" y="21030"/>
                  </a:cubicBezTo>
                  <a:cubicBezTo>
                    <a:pt x="3603" y="21134"/>
                    <a:pt x="3291" y="21218"/>
                    <a:pt x="3090" y="21218"/>
                  </a:cubicBezTo>
                  <a:cubicBezTo>
                    <a:pt x="3029" y="21218"/>
                    <a:pt x="2976" y="21211"/>
                    <a:pt x="2931" y="21196"/>
                  </a:cubicBezTo>
                  <a:cubicBezTo>
                    <a:pt x="2779" y="21146"/>
                    <a:pt x="2789" y="21036"/>
                    <a:pt x="2797" y="20939"/>
                  </a:cubicBezTo>
                  <a:cubicBezTo>
                    <a:pt x="2798" y="20923"/>
                    <a:pt x="2800" y="20903"/>
                    <a:pt x="2801" y="20883"/>
                  </a:cubicBezTo>
                  <a:cubicBezTo>
                    <a:pt x="2772" y="20900"/>
                    <a:pt x="2731" y="20921"/>
                    <a:pt x="2701" y="20936"/>
                  </a:cubicBezTo>
                  <a:cubicBezTo>
                    <a:pt x="2599" y="20988"/>
                    <a:pt x="2502" y="21038"/>
                    <a:pt x="2391" y="21050"/>
                  </a:cubicBezTo>
                  <a:cubicBezTo>
                    <a:pt x="2250" y="21065"/>
                    <a:pt x="2033" y="21028"/>
                    <a:pt x="1814" y="20984"/>
                  </a:cubicBezTo>
                  <a:cubicBezTo>
                    <a:pt x="1667" y="20955"/>
                    <a:pt x="1502" y="20922"/>
                    <a:pt x="1401" y="20921"/>
                  </a:cubicBezTo>
                  <a:cubicBezTo>
                    <a:pt x="1421" y="20941"/>
                    <a:pt x="1447" y="20965"/>
                    <a:pt x="1467" y="20981"/>
                  </a:cubicBezTo>
                  <a:cubicBezTo>
                    <a:pt x="1545" y="21050"/>
                    <a:pt x="1620" y="21115"/>
                    <a:pt x="1609" y="21186"/>
                  </a:cubicBezTo>
                  <a:cubicBezTo>
                    <a:pt x="1595" y="21298"/>
                    <a:pt x="1403" y="21518"/>
                    <a:pt x="1192" y="21573"/>
                  </a:cubicBezTo>
                  <a:cubicBezTo>
                    <a:pt x="1102" y="21596"/>
                    <a:pt x="974" y="21600"/>
                    <a:pt x="905"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8" name="AutoShape 48"/>
            <p:cNvSpPr>
              <a:spLocks/>
            </p:cNvSpPr>
            <p:nvPr/>
          </p:nvSpPr>
          <p:spPr bwMode="auto">
            <a:xfrm>
              <a:off x="8732172" y="2432244"/>
              <a:ext cx="981000" cy="1127215"/>
            </a:xfrm>
            <a:custGeom>
              <a:avLst/>
              <a:gdLst>
                <a:gd name="T0" fmla="*/ 490500 w 21600"/>
                <a:gd name="T1" fmla="*/ 563608 h 21600"/>
                <a:gd name="T2" fmla="*/ 490500 w 21600"/>
                <a:gd name="T3" fmla="*/ 563608 h 21600"/>
                <a:gd name="T4" fmla="*/ 490500 w 21600"/>
                <a:gd name="T5" fmla="*/ 563608 h 21600"/>
                <a:gd name="T6" fmla="*/ 490500 w 21600"/>
                <a:gd name="T7" fmla="*/ 5636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270"/>
                  </a:moveTo>
                  <a:lnTo>
                    <a:pt x="4375" y="3640"/>
                  </a:lnTo>
                  <a:lnTo>
                    <a:pt x="6342" y="3291"/>
                  </a:lnTo>
                  <a:lnTo>
                    <a:pt x="6465" y="3431"/>
                  </a:lnTo>
                  <a:cubicBezTo>
                    <a:pt x="6465" y="3431"/>
                    <a:pt x="7133" y="3478"/>
                    <a:pt x="7347" y="3536"/>
                  </a:cubicBezTo>
                  <a:cubicBezTo>
                    <a:pt x="7454" y="3564"/>
                    <a:pt x="7642" y="3682"/>
                    <a:pt x="7748" y="3710"/>
                  </a:cubicBezTo>
                  <a:cubicBezTo>
                    <a:pt x="7895" y="3749"/>
                    <a:pt x="7933" y="3565"/>
                    <a:pt x="8071" y="3622"/>
                  </a:cubicBezTo>
                  <a:cubicBezTo>
                    <a:pt x="8188" y="3669"/>
                    <a:pt x="8244" y="3710"/>
                    <a:pt x="8362" y="3757"/>
                  </a:cubicBezTo>
                  <a:cubicBezTo>
                    <a:pt x="8464" y="3798"/>
                    <a:pt x="8696" y="3855"/>
                    <a:pt x="8803" y="3827"/>
                  </a:cubicBezTo>
                  <a:cubicBezTo>
                    <a:pt x="8938" y="3790"/>
                    <a:pt x="9063" y="3473"/>
                    <a:pt x="9204" y="3476"/>
                  </a:cubicBezTo>
                  <a:cubicBezTo>
                    <a:pt x="9339" y="3480"/>
                    <a:pt x="9883" y="3859"/>
                    <a:pt x="9845" y="3972"/>
                  </a:cubicBezTo>
                  <a:cubicBezTo>
                    <a:pt x="9797" y="4110"/>
                    <a:pt x="9347" y="4041"/>
                    <a:pt x="9203" y="4112"/>
                  </a:cubicBezTo>
                  <a:cubicBezTo>
                    <a:pt x="9079" y="4172"/>
                    <a:pt x="8866" y="4540"/>
                    <a:pt x="8911" y="4656"/>
                  </a:cubicBezTo>
                  <a:cubicBezTo>
                    <a:pt x="8947" y="4739"/>
                    <a:pt x="9219" y="4718"/>
                    <a:pt x="9316" y="4690"/>
                  </a:cubicBezTo>
                  <a:cubicBezTo>
                    <a:pt x="9443" y="4653"/>
                    <a:pt x="9589" y="4418"/>
                    <a:pt x="9717" y="4375"/>
                  </a:cubicBezTo>
                  <a:cubicBezTo>
                    <a:pt x="9912" y="4309"/>
                    <a:pt x="10355" y="4334"/>
                    <a:pt x="10560" y="4375"/>
                  </a:cubicBezTo>
                  <a:cubicBezTo>
                    <a:pt x="10690" y="4402"/>
                    <a:pt x="10913" y="4548"/>
                    <a:pt x="11040" y="4585"/>
                  </a:cubicBezTo>
                  <a:cubicBezTo>
                    <a:pt x="11137" y="4615"/>
                    <a:pt x="11343" y="4677"/>
                    <a:pt x="11442" y="4656"/>
                  </a:cubicBezTo>
                  <a:cubicBezTo>
                    <a:pt x="11568" y="4630"/>
                    <a:pt x="11731" y="4431"/>
                    <a:pt x="11842" y="4375"/>
                  </a:cubicBezTo>
                  <a:cubicBezTo>
                    <a:pt x="11945" y="4325"/>
                    <a:pt x="12181" y="4283"/>
                    <a:pt x="12285" y="4235"/>
                  </a:cubicBezTo>
                  <a:cubicBezTo>
                    <a:pt x="12394" y="4186"/>
                    <a:pt x="12580" y="4043"/>
                    <a:pt x="12687" y="3990"/>
                  </a:cubicBezTo>
                  <a:cubicBezTo>
                    <a:pt x="12898" y="3885"/>
                    <a:pt x="13329" y="3664"/>
                    <a:pt x="13571" y="3640"/>
                  </a:cubicBezTo>
                  <a:cubicBezTo>
                    <a:pt x="13672" y="3630"/>
                    <a:pt x="13871" y="3708"/>
                    <a:pt x="13972" y="3710"/>
                  </a:cubicBezTo>
                  <a:cubicBezTo>
                    <a:pt x="14184" y="3715"/>
                    <a:pt x="14621" y="3685"/>
                    <a:pt x="14816" y="3606"/>
                  </a:cubicBezTo>
                  <a:cubicBezTo>
                    <a:pt x="15059" y="3506"/>
                    <a:pt x="15618" y="2975"/>
                    <a:pt x="15618" y="2975"/>
                  </a:cubicBezTo>
                  <a:lnTo>
                    <a:pt x="16059" y="2415"/>
                  </a:lnTo>
                  <a:lnTo>
                    <a:pt x="16420" y="2065"/>
                  </a:lnTo>
                  <a:lnTo>
                    <a:pt x="16823" y="1785"/>
                  </a:lnTo>
                  <a:lnTo>
                    <a:pt x="17666" y="1260"/>
                  </a:lnTo>
                  <a:lnTo>
                    <a:pt x="20114" y="0"/>
                  </a:lnTo>
                  <a:lnTo>
                    <a:pt x="20155" y="210"/>
                  </a:lnTo>
                  <a:lnTo>
                    <a:pt x="21599" y="7561"/>
                  </a:lnTo>
                  <a:cubicBezTo>
                    <a:pt x="21599" y="7561"/>
                    <a:pt x="21401" y="7714"/>
                    <a:pt x="21318" y="7737"/>
                  </a:cubicBezTo>
                  <a:cubicBezTo>
                    <a:pt x="21271" y="7750"/>
                    <a:pt x="21158" y="7711"/>
                    <a:pt x="21117" y="7737"/>
                  </a:cubicBezTo>
                  <a:cubicBezTo>
                    <a:pt x="21034" y="7791"/>
                    <a:pt x="20977" y="7996"/>
                    <a:pt x="20998" y="8086"/>
                  </a:cubicBezTo>
                  <a:cubicBezTo>
                    <a:pt x="21019" y="8184"/>
                    <a:pt x="21229" y="8311"/>
                    <a:pt x="21278" y="8402"/>
                  </a:cubicBezTo>
                  <a:cubicBezTo>
                    <a:pt x="21414" y="8653"/>
                    <a:pt x="21580" y="9209"/>
                    <a:pt x="21560" y="9487"/>
                  </a:cubicBezTo>
                  <a:cubicBezTo>
                    <a:pt x="21553" y="9589"/>
                    <a:pt x="21399" y="9871"/>
                    <a:pt x="21399" y="9871"/>
                  </a:cubicBezTo>
                  <a:lnTo>
                    <a:pt x="21199" y="10957"/>
                  </a:lnTo>
                  <a:cubicBezTo>
                    <a:pt x="21199" y="10957"/>
                    <a:pt x="21274" y="11244"/>
                    <a:pt x="21278" y="11342"/>
                  </a:cubicBezTo>
                  <a:cubicBezTo>
                    <a:pt x="21285" y="11456"/>
                    <a:pt x="21325" y="11712"/>
                    <a:pt x="21239" y="11798"/>
                  </a:cubicBezTo>
                  <a:cubicBezTo>
                    <a:pt x="21206" y="11830"/>
                    <a:pt x="21067" y="11795"/>
                    <a:pt x="21038" y="11832"/>
                  </a:cubicBezTo>
                  <a:cubicBezTo>
                    <a:pt x="20981" y="11906"/>
                    <a:pt x="21117" y="12092"/>
                    <a:pt x="21117" y="12182"/>
                  </a:cubicBezTo>
                  <a:cubicBezTo>
                    <a:pt x="21117" y="12272"/>
                    <a:pt x="21043" y="12444"/>
                    <a:pt x="21038" y="12533"/>
                  </a:cubicBezTo>
                  <a:cubicBezTo>
                    <a:pt x="21032" y="12629"/>
                    <a:pt x="21083" y="12820"/>
                    <a:pt x="21077" y="12918"/>
                  </a:cubicBezTo>
                  <a:cubicBezTo>
                    <a:pt x="21068" y="13096"/>
                    <a:pt x="21017" y="13462"/>
                    <a:pt x="20917" y="13618"/>
                  </a:cubicBezTo>
                  <a:cubicBezTo>
                    <a:pt x="20829" y="13753"/>
                    <a:pt x="20508" y="13918"/>
                    <a:pt x="20396" y="14038"/>
                  </a:cubicBezTo>
                  <a:cubicBezTo>
                    <a:pt x="20237" y="14204"/>
                    <a:pt x="20033" y="14607"/>
                    <a:pt x="19874" y="14773"/>
                  </a:cubicBezTo>
                  <a:cubicBezTo>
                    <a:pt x="19699" y="14954"/>
                    <a:pt x="19335" y="15361"/>
                    <a:pt x="19070" y="15403"/>
                  </a:cubicBezTo>
                  <a:cubicBezTo>
                    <a:pt x="18879" y="15434"/>
                    <a:pt x="18532" y="15109"/>
                    <a:pt x="18347" y="15158"/>
                  </a:cubicBezTo>
                  <a:cubicBezTo>
                    <a:pt x="18195" y="15199"/>
                    <a:pt x="18032" y="15481"/>
                    <a:pt x="17987" y="15613"/>
                  </a:cubicBezTo>
                  <a:cubicBezTo>
                    <a:pt x="17956" y="15696"/>
                    <a:pt x="18043" y="15890"/>
                    <a:pt x="17987" y="15963"/>
                  </a:cubicBezTo>
                  <a:cubicBezTo>
                    <a:pt x="17891" y="16086"/>
                    <a:pt x="17498" y="16132"/>
                    <a:pt x="17385" y="16243"/>
                  </a:cubicBezTo>
                  <a:cubicBezTo>
                    <a:pt x="17311" y="16313"/>
                    <a:pt x="17243" y="16500"/>
                    <a:pt x="17225" y="16593"/>
                  </a:cubicBezTo>
                  <a:cubicBezTo>
                    <a:pt x="17203" y="16688"/>
                    <a:pt x="17254" y="16887"/>
                    <a:pt x="17225" y="16979"/>
                  </a:cubicBezTo>
                  <a:cubicBezTo>
                    <a:pt x="17188" y="17088"/>
                    <a:pt x="16934" y="17250"/>
                    <a:pt x="16943" y="17364"/>
                  </a:cubicBezTo>
                  <a:cubicBezTo>
                    <a:pt x="16950" y="17475"/>
                    <a:pt x="17254" y="17602"/>
                    <a:pt x="17265" y="17713"/>
                  </a:cubicBezTo>
                  <a:cubicBezTo>
                    <a:pt x="17272" y="17816"/>
                    <a:pt x="17072" y="17972"/>
                    <a:pt x="17022" y="18063"/>
                  </a:cubicBezTo>
                  <a:cubicBezTo>
                    <a:pt x="16973" y="18156"/>
                    <a:pt x="16978" y="18436"/>
                    <a:pt x="16861" y="18449"/>
                  </a:cubicBezTo>
                  <a:cubicBezTo>
                    <a:pt x="16669" y="18470"/>
                    <a:pt x="16573" y="17995"/>
                    <a:pt x="16420" y="17889"/>
                  </a:cubicBezTo>
                  <a:cubicBezTo>
                    <a:pt x="16337" y="17830"/>
                    <a:pt x="16122" y="17720"/>
                    <a:pt x="16018" y="17749"/>
                  </a:cubicBezTo>
                  <a:cubicBezTo>
                    <a:pt x="15894" y="17784"/>
                    <a:pt x="15797" y="18032"/>
                    <a:pt x="15737" y="18134"/>
                  </a:cubicBezTo>
                  <a:cubicBezTo>
                    <a:pt x="15688" y="18217"/>
                    <a:pt x="15598" y="18391"/>
                    <a:pt x="15577" y="18484"/>
                  </a:cubicBezTo>
                  <a:cubicBezTo>
                    <a:pt x="15558" y="18578"/>
                    <a:pt x="15612" y="18777"/>
                    <a:pt x="15577" y="18869"/>
                  </a:cubicBezTo>
                  <a:cubicBezTo>
                    <a:pt x="15562" y="18911"/>
                    <a:pt x="15480" y="18970"/>
                    <a:pt x="15457" y="19009"/>
                  </a:cubicBezTo>
                  <a:cubicBezTo>
                    <a:pt x="15406" y="19099"/>
                    <a:pt x="15317" y="19296"/>
                    <a:pt x="15336" y="19394"/>
                  </a:cubicBezTo>
                  <a:cubicBezTo>
                    <a:pt x="15349" y="19455"/>
                    <a:pt x="15474" y="19545"/>
                    <a:pt x="15497" y="19604"/>
                  </a:cubicBezTo>
                  <a:cubicBezTo>
                    <a:pt x="15565" y="19770"/>
                    <a:pt x="15664" y="20146"/>
                    <a:pt x="15577" y="20304"/>
                  </a:cubicBezTo>
                  <a:cubicBezTo>
                    <a:pt x="15520" y="20407"/>
                    <a:pt x="15200" y="20449"/>
                    <a:pt x="15136" y="20549"/>
                  </a:cubicBezTo>
                  <a:cubicBezTo>
                    <a:pt x="15084" y="20634"/>
                    <a:pt x="15172" y="20843"/>
                    <a:pt x="15136" y="20935"/>
                  </a:cubicBezTo>
                  <a:cubicBezTo>
                    <a:pt x="15094" y="21040"/>
                    <a:pt x="14915" y="21215"/>
                    <a:pt x="14816" y="21285"/>
                  </a:cubicBezTo>
                  <a:cubicBezTo>
                    <a:pt x="14684" y="21374"/>
                    <a:pt x="14212" y="21530"/>
                    <a:pt x="14212" y="21530"/>
                  </a:cubicBezTo>
                  <a:lnTo>
                    <a:pt x="13812" y="21600"/>
                  </a:lnTo>
                  <a:lnTo>
                    <a:pt x="13771" y="21565"/>
                  </a:lnTo>
                  <a:cubicBezTo>
                    <a:pt x="13771" y="21565"/>
                    <a:pt x="13538" y="21296"/>
                    <a:pt x="13449" y="21215"/>
                  </a:cubicBezTo>
                  <a:cubicBezTo>
                    <a:pt x="13358" y="21129"/>
                    <a:pt x="13172" y="20947"/>
                    <a:pt x="13048" y="20900"/>
                  </a:cubicBezTo>
                  <a:cubicBezTo>
                    <a:pt x="12956" y="20863"/>
                    <a:pt x="12739" y="20900"/>
                    <a:pt x="12646" y="20864"/>
                  </a:cubicBezTo>
                  <a:cubicBezTo>
                    <a:pt x="12516" y="20815"/>
                    <a:pt x="12325" y="20616"/>
                    <a:pt x="12247" y="20514"/>
                  </a:cubicBezTo>
                  <a:cubicBezTo>
                    <a:pt x="12133" y="20372"/>
                    <a:pt x="12110" y="19943"/>
                    <a:pt x="11924" y="19884"/>
                  </a:cubicBezTo>
                  <a:cubicBezTo>
                    <a:pt x="11797" y="19844"/>
                    <a:pt x="11553" y="20028"/>
                    <a:pt x="11442" y="20094"/>
                  </a:cubicBezTo>
                  <a:cubicBezTo>
                    <a:pt x="11319" y="20168"/>
                    <a:pt x="11095" y="20344"/>
                    <a:pt x="11001" y="20445"/>
                  </a:cubicBezTo>
                  <a:cubicBezTo>
                    <a:pt x="10926" y="20523"/>
                    <a:pt x="10861" y="20744"/>
                    <a:pt x="10760" y="20795"/>
                  </a:cubicBezTo>
                  <a:cubicBezTo>
                    <a:pt x="10672" y="20837"/>
                    <a:pt x="10456" y="20775"/>
                    <a:pt x="10358" y="20795"/>
                  </a:cubicBezTo>
                  <a:cubicBezTo>
                    <a:pt x="10249" y="20817"/>
                    <a:pt x="10067" y="20983"/>
                    <a:pt x="9958" y="20970"/>
                  </a:cubicBezTo>
                  <a:cubicBezTo>
                    <a:pt x="9823" y="20954"/>
                    <a:pt x="9677" y="20704"/>
                    <a:pt x="9555" y="20655"/>
                  </a:cubicBezTo>
                  <a:cubicBezTo>
                    <a:pt x="9436" y="20605"/>
                    <a:pt x="9164" y="20594"/>
                    <a:pt x="9034" y="20584"/>
                  </a:cubicBezTo>
                  <a:cubicBezTo>
                    <a:pt x="8932" y="20576"/>
                    <a:pt x="8719" y="20575"/>
                    <a:pt x="8631" y="20619"/>
                  </a:cubicBezTo>
                  <a:cubicBezTo>
                    <a:pt x="8525" y="20673"/>
                    <a:pt x="8457" y="20916"/>
                    <a:pt x="8351" y="20970"/>
                  </a:cubicBezTo>
                  <a:cubicBezTo>
                    <a:pt x="8254" y="21018"/>
                    <a:pt x="8015" y="21032"/>
                    <a:pt x="7909" y="21004"/>
                  </a:cubicBezTo>
                  <a:cubicBezTo>
                    <a:pt x="7650" y="20935"/>
                    <a:pt x="7314" y="20506"/>
                    <a:pt x="7067" y="20409"/>
                  </a:cubicBezTo>
                  <a:cubicBezTo>
                    <a:pt x="7011" y="20388"/>
                    <a:pt x="6885" y="20376"/>
                    <a:pt x="6825" y="20374"/>
                  </a:cubicBezTo>
                  <a:cubicBezTo>
                    <a:pt x="6613" y="20367"/>
                    <a:pt x="6194" y="20452"/>
                    <a:pt x="5982" y="20445"/>
                  </a:cubicBezTo>
                  <a:cubicBezTo>
                    <a:pt x="5869" y="20440"/>
                    <a:pt x="5636" y="20425"/>
                    <a:pt x="5540" y="20374"/>
                  </a:cubicBezTo>
                  <a:cubicBezTo>
                    <a:pt x="5313" y="20254"/>
                    <a:pt x="5037" y="19836"/>
                    <a:pt x="4898" y="19639"/>
                  </a:cubicBezTo>
                  <a:cubicBezTo>
                    <a:pt x="4828" y="19540"/>
                    <a:pt x="4757" y="19298"/>
                    <a:pt x="4657" y="19219"/>
                  </a:cubicBezTo>
                  <a:cubicBezTo>
                    <a:pt x="4458" y="19059"/>
                    <a:pt x="3923" y="18880"/>
                    <a:pt x="3652" y="18869"/>
                  </a:cubicBezTo>
                  <a:cubicBezTo>
                    <a:pt x="3475" y="18862"/>
                    <a:pt x="3149" y="19061"/>
                    <a:pt x="2971" y="19045"/>
                  </a:cubicBezTo>
                  <a:cubicBezTo>
                    <a:pt x="2850" y="19033"/>
                    <a:pt x="2692" y="18804"/>
                    <a:pt x="2570" y="18798"/>
                  </a:cubicBezTo>
                  <a:cubicBezTo>
                    <a:pt x="2409" y="18792"/>
                    <a:pt x="2069" y="19210"/>
                    <a:pt x="2008" y="19079"/>
                  </a:cubicBezTo>
                  <a:cubicBezTo>
                    <a:pt x="1284" y="17534"/>
                    <a:pt x="762" y="9556"/>
                    <a:pt x="762" y="9556"/>
                  </a:cubicBezTo>
                  <a:lnTo>
                    <a:pt x="0" y="4270"/>
                  </a:lnTo>
                  <a:cubicBezTo>
                    <a:pt x="0" y="4270"/>
                    <a:pt x="0" y="4270"/>
                    <a:pt x="0" y="427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09" name="AutoShape 49"/>
            <p:cNvSpPr>
              <a:spLocks/>
            </p:cNvSpPr>
            <p:nvPr/>
          </p:nvSpPr>
          <p:spPr bwMode="auto">
            <a:xfrm>
              <a:off x="8732172" y="2432244"/>
              <a:ext cx="993699" cy="1141503"/>
            </a:xfrm>
            <a:custGeom>
              <a:avLst/>
              <a:gdLst>
                <a:gd name="T0" fmla="*/ 496850 w 21600"/>
                <a:gd name="T1" fmla="*/ 570752 h 21600"/>
                <a:gd name="T2" fmla="*/ 496850 w 21600"/>
                <a:gd name="T3" fmla="*/ 570752 h 21600"/>
                <a:gd name="T4" fmla="*/ 496850 w 21600"/>
                <a:gd name="T5" fmla="*/ 570752 h 21600"/>
                <a:gd name="T6" fmla="*/ 496850 w 21600"/>
                <a:gd name="T7" fmla="*/ 570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74" y="19686"/>
                  </a:moveTo>
                  <a:cubicBezTo>
                    <a:pt x="11902" y="19686"/>
                    <a:pt x="11928" y="19690"/>
                    <a:pt x="11953" y="19697"/>
                  </a:cubicBezTo>
                  <a:cubicBezTo>
                    <a:pt x="12123" y="19751"/>
                    <a:pt x="12182" y="19945"/>
                    <a:pt x="12239" y="20132"/>
                  </a:cubicBezTo>
                  <a:cubicBezTo>
                    <a:pt x="12266" y="20219"/>
                    <a:pt x="12296" y="20317"/>
                    <a:pt x="12328" y="20357"/>
                  </a:cubicBezTo>
                  <a:cubicBezTo>
                    <a:pt x="12419" y="20475"/>
                    <a:pt x="12588" y="20635"/>
                    <a:pt x="12673" y="20667"/>
                  </a:cubicBezTo>
                  <a:cubicBezTo>
                    <a:pt x="12697" y="20676"/>
                    <a:pt x="12775" y="20676"/>
                    <a:pt x="12812" y="20676"/>
                  </a:cubicBezTo>
                  <a:cubicBezTo>
                    <a:pt x="12931" y="20676"/>
                    <a:pt x="13009" y="20678"/>
                    <a:pt x="13072" y="20704"/>
                  </a:cubicBezTo>
                  <a:cubicBezTo>
                    <a:pt x="13196" y="20750"/>
                    <a:pt x="13343" y="20884"/>
                    <a:pt x="13484" y="21017"/>
                  </a:cubicBezTo>
                  <a:lnTo>
                    <a:pt x="13506" y="21038"/>
                  </a:lnTo>
                  <a:cubicBezTo>
                    <a:pt x="13585" y="21110"/>
                    <a:pt x="13767" y="21317"/>
                    <a:pt x="13818" y="21376"/>
                  </a:cubicBezTo>
                  <a:lnTo>
                    <a:pt x="14150" y="21318"/>
                  </a:lnTo>
                  <a:cubicBezTo>
                    <a:pt x="14305" y="21265"/>
                    <a:pt x="14613" y="21153"/>
                    <a:pt x="14698" y="21096"/>
                  </a:cubicBezTo>
                  <a:cubicBezTo>
                    <a:pt x="14793" y="21029"/>
                    <a:pt x="14945" y="20872"/>
                    <a:pt x="14975" y="20797"/>
                  </a:cubicBezTo>
                  <a:cubicBezTo>
                    <a:pt x="14982" y="20778"/>
                    <a:pt x="14972" y="20709"/>
                    <a:pt x="14966" y="20667"/>
                  </a:cubicBezTo>
                  <a:cubicBezTo>
                    <a:pt x="14952" y="20573"/>
                    <a:pt x="14937" y="20476"/>
                    <a:pt x="14982" y="20402"/>
                  </a:cubicBezTo>
                  <a:cubicBezTo>
                    <a:pt x="15033" y="20322"/>
                    <a:pt x="15146" y="20279"/>
                    <a:pt x="15256" y="20238"/>
                  </a:cubicBezTo>
                  <a:cubicBezTo>
                    <a:pt x="15310" y="20218"/>
                    <a:pt x="15400" y="20184"/>
                    <a:pt x="15417" y="20163"/>
                  </a:cubicBezTo>
                  <a:cubicBezTo>
                    <a:pt x="15475" y="20057"/>
                    <a:pt x="15407" y="19736"/>
                    <a:pt x="15332" y="19552"/>
                  </a:cubicBezTo>
                  <a:cubicBezTo>
                    <a:pt x="15326" y="19541"/>
                    <a:pt x="15297" y="19511"/>
                    <a:pt x="15278" y="19491"/>
                  </a:cubicBezTo>
                  <a:cubicBezTo>
                    <a:pt x="15230" y="19440"/>
                    <a:pt x="15180" y="19388"/>
                    <a:pt x="15168" y="19328"/>
                  </a:cubicBezTo>
                  <a:cubicBezTo>
                    <a:pt x="15138" y="19175"/>
                    <a:pt x="15281" y="18914"/>
                    <a:pt x="15297" y="18886"/>
                  </a:cubicBezTo>
                  <a:cubicBezTo>
                    <a:pt x="15315" y="18855"/>
                    <a:pt x="15342" y="18828"/>
                    <a:pt x="15369" y="18802"/>
                  </a:cubicBezTo>
                  <a:cubicBezTo>
                    <a:pt x="15383" y="18789"/>
                    <a:pt x="15406" y="18766"/>
                    <a:pt x="15411" y="18757"/>
                  </a:cubicBezTo>
                  <a:cubicBezTo>
                    <a:pt x="15422" y="18730"/>
                    <a:pt x="15414" y="18648"/>
                    <a:pt x="15408" y="18588"/>
                  </a:cubicBezTo>
                  <a:cubicBezTo>
                    <a:pt x="15401" y="18516"/>
                    <a:pt x="15395" y="18448"/>
                    <a:pt x="15406" y="18394"/>
                  </a:cubicBezTo>
                  <a:cubicBezTo>
                    <a:pt x="15432" y="18278"/>
                    <a:pt x="15537" y="18085"/>
                    <a:pt x="15575" y="18019"/>
                  </a:cubicBezTo>
                  <a:cubicBezTo>
                    <a:pt x="15588" y="17999"/>
                    <a:pt x="15601" y="17971"/>
                    <a:pt x="15617" y="17941"/>
                  </a:cubicBezTo>
                  <a:cubicBezTo>
                    <a:pt x="15688" y="17802"/>
                    <a:pt x="15776" y="17630"/>
                    <a:pt x="15921" y="17588"/>
                  </a:cubicBezTo>
                  <a:cubicBezTo>
                    <a:pt x="16082" y="17543"/>
                    <a:pt x="16358" y="17694"/>
                    <a:pt x="16429" y="17745"/>
                  </a:cubicBezTo>
                  <a:cubicBezTo>
                    <a:pt x="16513" y="17803"/>
                    <a:pt x="16571" y="17918"/>
                    <a:pt x="16632" y="18039"/>
                  </a:cubicBezTo>
                  <a:cubicBezTo>
                    <a:pt x="16664" y="18103"/>
                    <a:pt x="16719" y="18213"/>
                    <a:pt x="16762" y="18258"/>
                  </a:cubicBezTo>
                  <a:cubicBezTo>
                    <a:pt x="16776" y="18220"/>
                    <a:pt x="16788" y="18159"/>
                    <a:pt x="16795" y="18122"/>
                  </a:cubicBezTo>
                  <a:cubicBezTo>
                    <a:pt x="16808" y="18055"/>
                    <a:pt x="16820" y="17997"/>
                    <a:pt x="16843" y="17953"/>
                  </a:cubicBezTo>
                  <a:cubicBezTo>
                    <a:pt x="16867" y="17909"/>
                    <a:pt x="16909" y="17863"/>
                    <a:pt x="16954" y="17814"/>
                  </a:cubicBezTo>
                  <a:cubicBezTo>
                    <a:pt x="16994" y="17770"/>
                    <a:pt x="17069" y="17687"/>
                    <a:pt x="17071" y="17657"/>
                  </a:cubicBezTo>
                  <a:cubicBezTo>
                    <a:pt x="17063" y="17641"/>
                    <a:pt x="16994" y="17589"/>
                    <a:pt x="16953" y="17557"/>
                  </a:cubicBezTo>
                  <a:cubicBezTo>
                    <a:pt x="16858" y="17486"/>
                    <a:pt x="16760" y="17411"/>
                    <a:pt x="16753" y="17312"/>
                  </a:cubicBezTo>
                  <a:cubicBezTo>
                    <a:pt x="16746" y="17207"/>
                    <a:pt x="16840" y="17112"/>
                    <a:pt x="16932" y="17020"/>
                  </a:cubicBezTo>
                  <a:cubicBezTo>
                    <a:pt x="16972" y="16979"/>
                    <a:pt x="17028" y="16922"/>
                    <a:pt x="17037" y="16897"/>
                  </a:cubicBezTo>
                  <a:cubicBezTo>
                    <a:pt x="17046" y="16869"/>
                    <a:pt x="17039" y="16794"/>
                    <a:pt x="17034" y="16734"/>
                  </a:cubicBezTo>
                  <a:cubicBezTo>
                    <a:pt x="17027" y="16657"/>
                    <a:pt x="17021" y="16584"/>
                    <a:pt x="17034" y="16525"/>
                  </a:cubicBezTo>
                  <a:cubicBezTo>
                    <a:pt x="17050" y="16444"/>
                    <a:pt x="17121" y="16226"/>
                    <a:pt x="17221" y="16131"/>
                  </a:cubicBezTo>
                  <a:cubicBezTo>
                    <a:pt x="17292" y="16061"/>
                    <a:pt x="17418" y="16019"/>
                    <a:pt x="17552" y="15976"/>
                  </a:cubicBezTo>
                  <a:cubicBezTo>
                    <a:pt x="17647" y="15945"/>
                    <a:pt x="17777" y="15902"/>
                    <a:pt x="17805" y="15866"/>
                  </a:cubicBezTo>
                  <a:cubicBezTo>
                    <a:pt x="17809" y="15852"/>
                    <a:pt x="17798" y="15787"/>
                    <a:pt x="17792" y="15748"/>
                  </a:cubicBezTo>
                  <a:cubicBezTo>
                    <a:pt x="17780" y="15675"/>
                    <a:pt x="17769" y="15606"/>
                    <a:pt x="17791" y="15547"/>
                  </a:cubicBezTo>
                  <a:cubicBezTo>
                    <a:pt x="17820" y="15461"/>
                    <a:pt x="17993" y="15093"/>
                    <a:pt x="18224" y="15030"/>
                  </a:cubicBezTo>
                  <a:cubicBezTo>
                    <a:pt x="18363" y="14996"/>
                    <a:pt x="18521" y="15073"/>
                    <a:pt x="18686" y="15161"/>
                  </a:cubicBezTo>
                  <a:cubicBezTo>
                    <a:pt x="18777" y="15209"/>
                    <a:pt x="18891" y="15270"/>
                    <a:pt x="18947" y="15270"/>
                  </a:cubicBezTo>
                  <a:cubicBezTo>
                    <a:pt x="19145" y="15239"/>
                    <a:pt x="19464" y="14906"/>
                    <a:pt x="19617" y="14746"/>
                  </a:cubicBezTo>
                  <a:lnTo>
                    <a:pt x="19678" y="14682"/>
                  </a:lnTo>
                  <a:cubicBezTo>
                    <a:pt x="19749" y="14608"/>
                    <a:pt x="19838" y="14469"/>
                    <a:pt x="19923" y="14334"/>
                  </a:cubicBezTo>
                  <a:cubicBezTo>
                    <a:pt x="20018" y="14186"/>
                    <a:pt x="20107" y="14047"/>
                    <a:pt x="20192" y="13957"/>
                  </a:cubicBezTo>
                  <a:cubicBezTo>
                    <a:pt x="20248" y="13898"/>
                    <a:pt x="20337" y="13836"/>
                    <a:pt x="20432" y="13771"/>
                  </a:cubicBezTo>
                  <a:cubicBezTo>
                    <a:pt x="20538" y="13699"/>
                    <a:pt x="20657" y="13616"/>
                    <a:pt x="20696" y="13558"/>
                  </a:cubicBezTo>
                  <a:cubicBezTo>
                    <a:pt x="20776" y="13433"/>
                    <a:pt x="20828" y="13098"/>
                    <a:pt x="20838" y="12912"/>
                  </a:cubicBezTo>
                  <a:cubicBezTo>
                    <a:pt x="20841" y="12873"/>
                    <a:pt x="20830" y="12802"/>
                    <a:pt x="20820" y="12739"/>
                  </a:cubicBezTo>
                  <a:cubicBezTo>
                    <a:pt x="20807" y="12662"/>
                    <a:pt x="20796" y="12589"/>
                    <a:pt x="20799" y="12532"/>
                  </a:cubicBezTo>
                  <a:cubicBezTo>
                    <a:pt x="20802" y="12480"/>
                    <a:pt x="20821" y="12418"/>
                    <a:pt x="20841" y="12351"/>
                  </a:cubicBezTo>
                  <a:cubicBezTo>
                    <a:pt x="20857" y="12295"/>
                    <a:pt x="20878" y="12225"/>
                    <a:pt x="20878" y="12191"/>
                  </a:cubicBezTo>
                  <a:cubicBezTo>
                    <a:pt x="20878" y="12174"/>
                    <a:pt x="20856" y="12123"/>
                    <a:pt x="20842" y="12089"/>
                  </a:cubicBezTo>
                  <a:cubicBezTo>
                    <a:pt x="20800" y="11989"/>
                    <a:pt x="20752" y="11876"/>
                    <a:pt x="20819" y="11789"/>
                  </a:cubicBezTo>
                  <a:cubicBezTo>
                    <a:pt x="20882" y="11708"/>
                    <a:pt x="20999" y="11725"/>
                    <a:pt x="21038" y="11724"/>
                  </a:cubicBezTo>
                  <a:cubicBezTo>
                    <a:pt x="21062" y="11658"/>
                    <a:pt x="21048" y="11490"/>
                    <a:pt x="21042" y="11430"/>
                  </a:cubicBezTo>
                  <a:lnTo>
                    <a:pt x="21037" y="11367"/>
                  </a:lnTo>
                  <a:cubicBezTo>
                    <a:pt x="21034" y="11302"/>
                    <a:pt x="20989" y="11110"/>
                    <a:pt x="20961" y="11004"/>
                  </a:cubicBezTo>
                  <a:lnTo>
                    <a:pt x="20956" y="10984"/>
                  </a:lnTo>
                  <a:lnTo>
                    <a:pt x="21168" y="9866"/>
                  </a:lnTo>
                  <a:cubicBezTo>
                    <a:pt x="21236" y="9740"/>
                    <a:pt x="21312" y="9574"/>
                    <a:pt x="21315" y="9524"/>
                  </a:cubicBezTo>
                  <a:cubicBezTo>
                    <a:pt x="21333" y="9279"/>
                    <a:pt x="21181" y="8749"/>
                    <a:pt x="21048" y="8503"/>
                  </a:cubicBezTo>
                  <a:cubicBezTo>
                    <a:pt x="21036" y="8480"/>
                    <a:pt x="20986" y="8435"/>
                    <a:pt x="20946" y="8400"/>
                  </a:cubicBezTo>
                  <a:cubicBezTo>
                    <a:pt x="20865" y="8327"/>
                    <a:pt x="20780" y="8252"/>
                    <a:pt x="20762" y="8166"/>
                  </a:cubicBezTo>
                  <a:cubicBezTo>
                    <a:pt x="20735" y="8050"/>
                    <a:pt x="20797" y="7804"/>
                    <a:pt x="20925" y="7720"/>
                  </a:cubicBezTo>
                  <a:cubicBezTo>
                    <a:pt x="20974" y="7688"/>
                    <a:pt x="21043" y="7687"/>
                    <a:pt x="21124" y="7698"/>
                  </a:cubicBezTo>
                  <a:cubicBezTo>
                    <a:pt x="21140" y="7700"/>
                    <a:pt x="21156" y="7702"/>
                    <a:pt x="21169" y="7702"/>
                  </a:cubicBezTo>
                  <a:cubicBezTo>
                    <a:pt x="21187" y="7696"/>
                    <a:pt x="21266" y="7646"/>
                    <a:pt x="21345" y="7589"/>
                  </a:cubicBezTo>
                  <a:lnTo>
                    <a:pt x="19917" y="329"/>
                  </a:lnTo>
                  <a:lnTo>
                    <a:pt x="17645" y="1497"/>
                  </a:lnTo>
                  <a:lnTo>
                    <a:pt x="16822" y="2010"/>
                  </a:lnTo>
                  <a:lnTo>
                    <a:pt x="16429" y="2284"/>
                  </a:lnTo>
                  <a:lnTo>
                    <a:pt x="16086" y="2618"/>
                  </a:lnTo>
                  <a:lnTo>
                    <a:pt x="15659" y="3160"/>
                  </a:lnTo>
                  <a:cubicBezTo>
                    <a:pt x="15591" y="3226"/>
                    <a:pt x="15074" y="3713"/>
                    <a:pt x="14820" y="3817"/>
                  </a:cubicBezTo>
                  <a:cubicBezTo>
                    <a:pt x="14616" y="3901"/>
                    <a:pt x="14209" y="3930"/>
                    <a:pt x="13986" y="3930"/>
                  </a:cubicBezTo>
                  <a:lnTo>
                    <a:pt x="13933" y="3930"/>
                  </a:lnTo>
                  <a:cubicBezTo>
                    <a:pt x="13874" y="3929"/>
                    <a:pt x="13803" y="3911"/>
                    <a:pt x="13728" y="3893"/>
                  </a:cubicBezTo>
                  <a:cubicBezTo>
                    <a:pt x="13667" y="3878"/>
                    <a:pt x="13598" y="3860"/>
                    <a:pt x="13560" y="3860"/>
                  </a:cubicBezTo>
                  <a:cubicBezTo>
                    <a:pt x="13351" y="3880"/>
                    <a:pt x="12953" y="4079"/>
                    <a:pt x="12762" y="4175"/>
                  </a:cubicBezTo>
                  <a:lnTo>
                    <a:pt x="12725" y="4193"/>
                  </a:lnTo>
                  <a:cubicBezTo>
                    <a:pt x="12678" y="4216"/>
                    <a:pt x="12616" y="4258"/>
                    <a:pt x="12552" y="4300"/>
                  </a:cubicBezTo>
                  <a:cubicBezTo>
                    <a:pt x="12472" y="4352"/>
                    <a:pt x="12390" y="4407"/>
                    <a:pt x="12324" y="4437"/>
                  </a:cubicBezTo>
                  <a:cubicBezTo>
                    <a:pt x="12265" y="4464"/>
                    <a:pt x="12182" y="4486"/>
                    <a:pt x="12095" y="4510"/>
                  </a:cubicBezTo>
                  <a:cubicBezTo>
                    <a:pt x="12018" y="4530"/>
                    <a:pt x="11932" y="4553"/>
                    <a:pt x="11890" y="4574"/>
                  </a:cubicBezTo>
                  <a:cubicBezTo>
                    <a:pt x="11858" y="4589"/>
                    <a:pt x="11805" y="4635"/>
                    <a:pt x="11759" y="4675"/>
                  </a:cubicBezTo>
                  <a:cubicBezTo>
                    <a:pt x="11665" y="4756"/>
                    <a:pt x="11568" y="4839"/>
                    <a:pt x="11463" y="4861"/>
                  </a:cubicBezTo>
                  <a:cubicBezTo>
                    <a:pt x="11345" y="4889"/>
                    <a:pt x="11114" y="4823"/>
                    <a:pt x="11003" y="4789"/>
                  </a:cubicBezTo>
                  <a:cubicBezTo>
                    <a:pt x="10934" y="4769"/>
                    <a:pt x="10854" y="4728"/>
                    <a:pt x="10770" y="4686"/>
                  </a:cubicBezTo>
                  <a:cubicBezTo>
                    <a:pt x="10686" y="4643"/>
                    <a:pt x="10591" y="4595"/>
                    <a:pt x="10537" y="4584"/>
                  </a:cubicBezTo>
                  <a:cubicBezTo>
                    <a:pt x="10375" y="4551"/>
                    <a:pt x="9920" y="4531"/>
                    <a:pt x="9775" y="4580"/>
                  </a:cubicBezTo>
                  <a:cubicBezTo>
                    <a:pt x="9740" y="4592"/>
                    <a:pt x="9674" y="4658"/>
                    <a:pt x="9626" y="4706"/>
                  </a:cubicBezTo>
                  <a:cubicBezTo>
                    <a:pt x="9544" y="4788"/>
                    <a:pt x="9467" y="4865"/>
                    <a:pt x="9373" y="4893"/>
                  </a:cubicBezTo>
                  <a:cubicBezTo>
                    <a:pt x="9310" y="4910"/>
                    <a:pt x="9215" y="4922"/>
                    <a:pt x="9130" y="4922"/>
                  </a:cubicBezTo>
                  <a:cubicBezTo>
                    <a:pt x="8964" y="4922"/>
                    <a:pt x="8861" y="4880"/>
                    <a:pt x="8825" y="4797"/>
                  </a:cubicBezTo>
                  <a:cubicBezTo>
                    <a:pt x="8756" y="4622"/>
                    <a:pt x="9012" y="4210"/>
                    <a:pt x="9167" y="4134"/>
                  </a:cubicBezTo>
                  <a:cubicBezTo>
                    <a:pt x="9248" y="4094"/>
                    <a:pt x="9367" y="4088"/>
                    <a:pt x="9493" y="4082"/>
                  </a:cubicBezTo>
                  <a:cubicBezTo>
                    <a:pt x="9560" y="4078"/>
                    <a:pt x="9676" y="4072"/>
                    <a:pt x="9729" y="4056"/>
                  </a:cubicBezTo>
                  <a:cubicBezTo>
                    <a:pt x="9650" y="3948"/>
                    <a:pt x="9308" y="3714"/>
                    <a:pt x="9216" y="3699"/>
                  </a:cubicBezTo>
                  <a:cubicBezTo>
                    <a:pt x="9203" y="3708"/>
                    <a:pt x="9144" y="3785"/>
                    <a:pt x="9108" y="3831"/>
                  </a:cubicBezTo>
                  <a:cubicBezTo>
                    <a:pt x="9034" y="3925"/>
                    <a:pt x="8965" y="4013"/>
                    <a:pt x="8864" y="4040"/>
                  </a:cubicBezTo>
                  <a:cubicBezTo>
                    <a:pt x="8723" y="4078"/>
                    <a:pt x="8450" y="4009"/>
                    <a:pt x="8344" y="3966"/>
                  </a:cubicBezTo>
                  <a:cubicBezTo>
                    <a:pt x="8280" y="3941"/>
                    <a:pt x="8233" y="3918"/>
                    <a:pt x="8186" y="3894"/>
                  </a:cubicBezTo>
                  <a:cubicBezTo>
                    <a:pt x="8147" y="3875"/>
                    <a:pt x="8108" y="3855"/>
                    <a:pt x="8055" y="3833"/>
                  </a:cubicBezTo>
                  <a:cubicBezTo>
                    <a:pt x="8054" y="3834"/>
                    <a:pt x="8037" y="3847"/>
                    <a:pt x="8024" y="3857"/>
                  </a:cubicBezTo>
                  <a:cubicBezTo>
                    <a:pt x="7971" y="3896"/>
                    <a:pt x="7871" y="3957"/>
                    <a:pt x="7752" y="3925"/>
                  </a:cubicBezTo>
                  <a:cubicBezTo>
                    <a:pt x="7687" y="3908"/>
                    <a:pt x="7611" y="3870"/>
                    <a:pt x="7530" y="3831"/>
                  </a:cubicBezTo>
                  <a:cubicBezTo>
                    <a:pt x="7467" y="3799"/>
                    <a:pt x="7396" y="3764"/>
                    <a:pt x="7355" y="3753"/>
                  </a:cubicBezTo>
                  <a:cubicBezTo>
                    <a:pt x="7193" y="3710"/>
                    <a:pt x="6689" y="3667"/>
                    <a:pt x="6509" y="3654"/>
                  </a:cubicBezTo>
                  <a:lnTo>
                    <a:pt x="6456" y="3650"/>
                  </a:lnTo>
                  <a:lnTo>
                    <a:pt x="6349" y="3527"/>
                  </a:lnTo>
                  <a:lnTo>
                    <a:pt x="4478" y="3859"/>
                  </a:lnTo>
                  <a:lnTo>
                    <a:pt x="262" y="4465"/>
                  </a:lnTo>
                  <a:lnTo>
                    <a:pt x="1001" y="9586"/>
                  </a:lnTo>
                  <a:cubicBezTo>
                    <a:pt x="1007" y="9670"/>
                    <a:pt x="1510" y="17249"/>
                    <a:pt x="2196" y="18893"/>
                  </a:cubicBezTo>
                  <a:cubicBezTo>
                    <a:pt x="2227" y="18869"/>
                    <a:pt x="2270" y="18836"/>
                    <a:pt x="2303" y="18810"/>
                  </a:cubicBezTo>
                  <a:cubicBezTo>
                    <a:pt x="2429" y="18712"/>
                    <a:pt x="2548" y="18620"/>
                    <a:pt x="2667" y="18620"/>
                  </a:cubicBezTo>
                  <a:cubicBezTo>
                    <a:pt x="2783" y="18625"/>
                    <a:pt x="2870" y="18699"/>
                    <a:pt x="2955" y="18771"/>
                  </a:cubicBezTo>
                  <a:cubicBezTo>
                    <a:pt x="2993" y="18804"/>
                    <a:pt x="3057" y="18858"/>
                    <a:pt x="3083" y="18864"/>
                  </a:cubicBezTo>
                  <a:cubicBezTo>
                    <a:pt x="3153" y="18864"/>
                    <a:pt x="3268" y="18821"/>
                    <a:pt x="3369" y="18784"/>
                  </a:cubicBezTo>
                  <a:cubicBezTo>
                    <a:pt x="3500" y="18735"/>
                    <a:pt x="3623" y="18689"/>
                    <a:pt x="3731" y="18689"/>
                  </a:cubicBezTo>
                  <a:cubicBezTo>
                    <a:pt x="4026" y="18701"/>
                    <a:pt x="4584" y="18879"/>
                    <a:pt x="4813" y="19062"/>
                  </a:cubicBezTo>
                  <a:cubicBezTo>
                    <a:pt x="4893" y="19126"/>
                    <a:pt x="4947" y="19243"/>
                    <a:pt x="4999" y="19357"/>
                  </a:cubicBezTo>
                  <a:cubicBezTo>
                    <a:pt x="5024" y="19413"/>
                    <a:pt x="5048" y="19465"/>
                    <a:pt x="5071" y="19499"/>
                  </a:cubicBezTo>
                  <a:lnTo>
                    <a:pt x="5118" y="19565"/>
                  </a:lnTo>
                  <a:cubicBezTo>
                    <a:pt x="5248" y="19751"/>
                    <a:pt x="5490" y="20097"/>
                    <a:pt x="5667" y="20190"/>
                  </a:cubicBezTo>
                  <a:cubicBezTo>
                    <a:pt x="5704" y="20210"/>
                    <a:pt x="5826" y="20236"/>
                    <a:pt x="6047" y="20245"/>
                  </a:cubicBezTo>
                  <a:cubicBezTo>
                    <a:pt x="6048" y="20245"/>
                    <a:pt x="6050" y="20245"/>
                    <a:pt x="6051" y="20245"/>
                  </a:cubicBezTo>
                  <a:cubicBezTo>
                    <a:pt x="6168" y="20245"/>
                    <a:pt x="6307" y="20228"/>
                    <a:pt x="6443" y="20211"/>
                  </a:cubicBezTo>
                  <a:cubicBezTo>
                    <a:pt x="6587" y="20194"/>
                    <a:pt x="6736" y="20175"/>
                    <a:pt x="6848" y="20175"/>
                  </a:cubicBezTo>
                  <a:lnTo>
                    <a:pt x="6879" y="20175"/>
                  </a:lnTo>
                  <a:cubicBezTo>
                    <a:pt x="6881" y="20175"/>
                    <a:pt x="7066" y="20182"/>
                    <a:pt x="7161" y="20219"/>
                  </a:cubicBezTo>
                  <a:cubicBezTo>
                    <a:pt x="7295" y="20271"/>
                    <a:pt x="7432" y="20391"/>
                    <a:pt x="7578" y="20518"/>
                  </a:cubicBezTo>
                  <a:cubicBezTo>
                    <a:pt x="7716" y="20637"/>
                    <a:pt x="7871" y="20773"/>
                    <a:pt x="7980" y="20802"/>
                  </a:cubicBezTo>
                  <a:cubicBezTo>
                    <a:pt x="8003" y="20808"/>
                    <a:pt x="8043" y="20811"/>
                    <a:pt x="8089" y="20811"/>
                  </a:cubicBezTo>
                  <a:cubicBezTo>
                    <a:pt x="8192" y="20811"/>
                    <a:pt x="8290" y="20794"/>
                    <a:pt x="8324" y="20777"/>
                  </a:cubicBezTo>
                  <a:cubicBezTo>
                    <a:pt x="8347" y="20764"/>
                    <a:pt x="8390" y="20690"/>
                    <a:pt x="8416" y="20646"/>
                  </a:cubicBezTo>
                  <a:cubicBezTo>
                    <a:pt x="8466" y="20561"/>
                    <a:pt x="8517" y="20473"/>
                    <a:pt x="8600" y="20431"/>
                  </a:cubicBezTo>
                  <a:cubicBezTo>
                    <a:pt x="8669" y="20396"/>
                    <a:pt x="8783" y="20378"/>
                    <a:pt x="8937" y="20378"/>
                  </a:cubicBezTo>
                  <a:cubicBezTo>
                    <a:pt x="8987" y="20378"/>
                    <a:pt x="9033" y="20380"/>
                    <a:pt x="9068" y="20383"/>
                  </a:cubicBezTo>
                  <a:lnTo>
                    <a:pt x="9135" y="20388"/>
                  </a:lnTo>
                  <a:cubicBezTo>
                    <a:pt x="9329" y="20401"/>
                    <a:pt x="9513" y="20416"/>
                    <a:pt x="9624" y="20463"/>
                  </a:cubicBezTo>
                  <a:cubicBezTo>
                    <a:pt x="9699" y="20493"/>
                    <a:pt x="9764" y="20561"/>
                    <a:pt x="9832" y="20632"/>
                  </a:cubicBezTo>
                  <a:cubicBezTo>
                    <a:pt x="9875" y="20676"/>
                    <a:pt x="9953" y="20758"/>
                    <a:pt x="9987" y="20765"/>
                  </a:cubicBezTo>
                  <a:cubicBezTo>
                    <a:pt x="10010" y="20762"/>
                    <a:pt x="10091" y="20714"/>
                    <a:pt x="10133" y="20688"/>
                  </a:cubicBezTo>
                  <a:cubicBezTo>
                    <a:pt x="10204" y="20647"/>
                    <a:pt x="10271" y="20606"/>
                    <a:pt x="10338" y="20593"/>
                  </a:cubicBezTo>
                  <a:cubicBezTo>
                    <a:pt x="10393" y="20582"/>
                    <a:pt x="10468" y="20588"/>
                    <a:pt x="10551" y="20596"/>
                  </a:cubicBezTo>
                  <a:cubicBezTo>
                    <a:pt x="10622" y="20604"/>
                    <a:pt x="10707" y="20603"/>
                    <a:pt x="10708" y="20602"/>
                  </a:cubicBezTo>
                  <a:cubicBezTo>
                    <a:pt x="10732" y="20588"/>
                    <a:pt x="10780" y="20496"/>
                    <a:pt x="10806" y="20446"/>
                  </a:cubicBezTo>
                  <a:cubicBezTo>
                    <a:pt x="10839" y="20383"/>
                    <a:pt x="10870" y="20324"/>
                    <a:pt x="10909" y="20282"/>
                  </a:cubicBezTo>
                  <a:cubicBezTo>
                    <a:pt x="11013" y="20171"/>
                    <a:pt x="11246" y="19991"/>
                    <a:pt x="11369" y="19917"/>
                  </a:cubicBezTo>
                  <a:cubicBezTo>
                    <a:pt x="11388" y="19905"/>
                    <a:pt x="11410" y="19891"/>
                    <a:pt x="11435" y="19875"/>
                  </a:cubicBezTo>
                  <a:cubicBezTo>
                    <a:pt x="11596" y="19772"/>
                    <a:pt x="11740" y="19686"/>
                    <a:pt x="11874" y="19686"/>
                  </a:cubicBezTo>
                  <a:close/>
                  <a:moveTo>
                    <a:pt x="13740" y="21600"/>
                  </a:moveTo>
                  <a:lnTo>
                    <a:pt x="13655" y="21527"/>
                  </a:lnTo>
                  <a:cubicBezTo>
                    <a:pt x="13580" y="21443"/>
                    <a:pt x="13402" y="21241"/>
                    <a:pt x="13334" y="21179"/>
                  </a:cubicBezTo>
                  <a:lnTo>
                    <a:pt x="13310" y="21156"/>
                  </a:lnTo>
                  <a:cubicBezTo>
                    <a:pt x="13231" y="21081"/>
                    <a:pt x="13067" y="20925"/>
                    <a:pt x="12976" y="20892"/>
                  </a:cubicBezTo>
                  <a:cubicBezTo>
                    <a:pt x="12952" y="20882"/>
                    <a:pt x="12871" y="20882"/>
                    <a:pt x="12837" y="20882"/>
                  </a:cubicBezTo>
                  <a:cubicBezTo>
                    <a:pt x="12718" y="20882"/>
                    <a:pt x="12642" y="20880"/>
                    <a:pt x="12578" y="20856"/>
                  </a:cubicBezTo>
                  <a:cubicBezTo>
                    <a:pt x="12404" y="20790"/>
                    <a:pt x="12194" y="20551"/>
                    <a:pt x="12133" y="20474"/>
                  </a:cubicBezTo>
                  <a:cubicBezTo>
                    <a:pt x="12078" y="20405"/>
                    <a:pt x="12046" y="20298"/>
                    <a:pt x="12011" y="20185"/>
                  </a:cubicBezTo>
                  <a:cubicBezTo>
                    <a:pt x="11984" y="20095"/>
                    <a:pt x="11926" y="19908"/>
                    <a:pt x="11873" y="19891"/>
                  </a:cubicBezTo>
                  <a:cubicBezTo>
                    <a:pt x="11807" y="19891"/>
                    <a:pt x="11650" y="19992"/>
                    <a:pt x="11575" y="20040"/>
                  </a:cubicBezTo>
                  <a:cubicBezTo>
                    <a:pt x="11548" y="20058"/>
                    <a:pt x="11523" y="20074"/>
                    <a:pt x="11502" y="20086"/>
                  </a:cubicBezTo>
                  <a:cubicBezTo>
                    <a:pt x="11396" y="20151"/>
                    <a:pt x="11180" y="20318"/>
                    <a:pt x="11092" y="20413"/>
                  </a:cubicBezTo>
                  <a:cubicBezTo>
                    <a:pt x="11072" y="20434"/>
                    <a:pt x="11045" y="20486"/>
                    <a:pt x="11021" y="20531"/>
                  </a:cubicBezTo>
                  <a:cubicBezTo>
                    <a:pt x="10968" y="20632"/>
                    <a:pt x="10914" y="20736"/>
                    <a:pt x="10821" y="20782"/>
                  </a:cubicBezTo>
                  <a:cubicBezTo>
                    <a:pt x="10751" y="20817"/>
                    <a:pt x="10643" y="20814"/>
                    <a:pt x="10523" y="20800"/>
                  </a:cubicBezTo>
                  <a:cubicBezTo>
                    <a:pt x="10484" y="20796"/>
                    <a:pt x="10446" y="20792"/>
                    <a:pt x="10414" y="20792"/>
                  </a:cubicBezTo>
                  <a:cubicBezTo>
                    <a:pt x="10368" y="20798"/>
                    <a:pt x="10307" y="20834"/>
                    <a:pt x="10267" y="20858"/>
                  </a:cubicBezTo>
                  <a:cubicBezTo>
                    <a:pt x="10175" y="20913"/>
                    <a:pt x="10080" y="20970"/>
                    <a:pt x="9982" y="20970"/>
                  </a:cubicBezTo>
                  <a:cubicBezTo>
                    <a:pt x="9834" y="20954"/>
                    <a:pt x="9741" y="20858"/>
                    <a:pt x="9652" y="20764"/>
                  </a:cubicBezTo>
                  <a:cubicBezTo>
                    <a:pt x="9609" y="20721"/>
                    <a:pt x="9552" y="20660"/>
                    <a:pt x="9523" y="20649"/>
                  </a:cubicBezTo>
                  <a:cubicBezTo>
                    <a:pt x="9441" y="20615"/>
                    <a:pt x="9230" y="20600"/>
                    <a:pt x="9117" y="20593"/>
                  </a:cubicBezTo>
                  <a:lnTo>
                    <a:pt x="9047" y="20588"/>
                  </a:lnTo>
                  <a:cubicBezTo>
                    <a:pt x="9018" y="20586"/>
                    <a:pt x="8979" y="20584"/>
                    <a:pt x="8937" y="20584"/>
                  </a:cubicBezTo>
                  <a:cubicBezTo>
                    <a:pt x="8803" y="20584"/>
                    <a:pt x="8736" y="20600"/>
                    <a:pt x="8719" y="20609"/>
                  </a:cubicBezTo>
                  <a:cubicBezTo>
                    <a:pt x="8695" y="20622"/>
                    <a:pt x="8652" y="20696"/>
                    <a:pt x="8626" y="20740"/>
                  </a:cubicBezTo>
                  <a:cubicBezTo>
                    <a:pt x="8576" y="20825"/>
                    <a:pt x="8524" y="20913"/>
                    <a:pt x="8442" y="20955"/>
                  </a:cubicBezTo>
                  <a:cubicBezTo>
                    <a:pt x="8349" y="21001"/>
                    <a:pt x="8199" y="21017"/>
                    <a:pt x="8089" y="21017"/>
                  </a:cubicBezTo>
                  <a:cubicBezTo>
                    <a:pt x="8040" y="21017"/>
                    <a:pt x="7969" y="21014"/>
                    <a:pt x="7912" y="20999"/>
                  </a:cubicBezTo>
                  <a:cubicBezTo>
                    <a:pt x="7746" y="20955"/>
                    <a:pt x="7576" y="20807"/>
                    <a:pt x="7411" y="20663"/>
                  </a:cubicBezTo>
                  <a:cubicBezTo>
                    <a:pt x="7287" y="20555"/>
                    <a:pt x="7159" y="20443"/>
                    <a:pt x="7065" y="20407"/>
                  </a:cubicBezTo>
                  <a:cubicBezTo>
                    <a:pt x="7038" y="20396"/>
                    <a:pt x="6942" y="20384"/>
                    <a:pt x="6870" y="20381"/>
                  </a:cubicBezTo>
                  <a:cubicBezTo>
                    <a:pt x="6760" y="20379"/>
                    <a:pt x="6612" y="20398"/>
                    <a:pt x="6475" y="20415"/>
                  </a:cubicBezTo>
                  <a:cubicBezTo>
                    <a:pt x="6331" y="20433"/>
                    <a:pt x="6182" y="20451"/>
                    <a:pt x="6070" y="20451"/>
                  </a:cubicBezTo>
                  <a:lnTo>
                    <a:pt x="6037" y="20451"/>
                  </a:lnTo>
                  <a:cubicBezTo>
                    <a:pt x="5797" y="20441"/>
                    <a:pt x="5632" y="20413"/>
                    <a:pt x="5544" y="20366"/>
                  </a:cubicBezTo>
                  <a:cubicBezTo>
                    <a:pt x="5336" y="20256"/>
                    <a:pt x="5120" y="19963"/>
                    <a:pt x="4916" y="19672"/>
                  </a:cubicBezTo>
                  <a:lnTo>
                    <a:pt x="4870" y="19607"/>
                  </a:lnTo>
                  <a:cubicBezTo>
                    <a:pt x="4841" y="19565"/>
                    <a:pt x="4811" y="19501"/>
                    <a:pt x="4780" y="19433"/>
                  </a:cubicBezTo>
                  <a:cubicBezTo>
                    <a:pt x="4744" y="19355"/>
                    <a:pt x="4694" y="19246"/>
                    <a:pt x="4653" y="19214"/>
                  </a:cubicBezTo>
                  <a:cubicBezTo>
                    <a:pt x="4484" y="19078"/>
                    <a:pt x="3986" y="18905"/>
                    <a:pt x="3734" y="18895"/>
                  </a:cubicBezTo>
                  <a:cubicBezTo>
                    <a:pt x="3734" y="18895"/>
                    <a:pt x="3734" y="18895"/>
                    <a:pt x="3734" y="18895"/>
                  </a:cubicBezTo>
                  <a:cubicBezTo>
                    <a:pt x="3672" y="18895"/>
                    <a:pt x="3560" y="18936"/>
                    <a:pt x="3462" y="18973"/>
                  </a:cubicBezTo>
                  <a:cubicBezTo>
                    <a:pt x="3334" y="19021"/>
                    <a:pt x="3201" y="19070"/>
                    <a:pt x="3088" y="19070"/>
                  </a:cubicBezTo>
                  <a:lnTo>
                    <a:pt x="3055" y="19068"/>
                  </a:lnTo>
                  <a:cubicBezTo>
                    <a:pt x="2955" y="19058"/>
                    <a:pt x="2871" y="18987"/>
                    <a:pt x="2790" y="18918"/>
                  </a:cubicBezTo>
                  <a:cubicBezTo>
                    <a:pt x="2752" y="18886"/>
                    <a:pt x="2687" y="18831"/>
                    <a:pt x="2660" y="18825"/>
                  </a:cubicBezTo>
                  <a:cubicBezTo>
                    <a:pt x="2630" y="18832"/>
                    <a:pt x="2520" y="18918"/>
                    <a:pt x="2460" y="18964"/>
                  </a:cubicBezTo>
                  <a:cubicBezTo>
                    <a:pt x="2343" y="19055"/>
                    <a:pt x="2250" y="19127"/>
                    <a:pt x="2155" y="19127"/>
                  </a:cubicBezTo>
                  <a:cubicBezTo>
                    <a:pt x="2088" y="19127"/>
                    <a:pt x="2032" y="19094"/>
                    <a:pt x="2007" y="19038"/>
                  </a:cubicBezTo>
                  <a:cubicBezTo>
                    <a:pt x="1292" y="17515"/>
                    <a:pt x="787" y="9927"/>
                    <a:pt x="766" y="9605"/>
                  </a:cubicBezTo>
                  <a:lnTo>
                    <a:pt x="0" y="4295"/>
                  </a:lnTo>
                  <a:lnTo>
                    <a:pt x="112" y="4278"/>
                  </a:lnTo>
                  <a:lnTo>
                    <a:pt x="4435" y="3657"/>
                  </a:lnTo>
                  <a:lnTo>
                    <a:pt x="6447" y="3300"/>
                  </a:lnTo>
                  <a:lnTo>
                    <a:pt x="6581" y="3453"/>
                  </a:lnTo>
                  <a:cubicBezTo>
                    <a:pt x="6745" y="3465"/>
                    <a:pt x="7238" y="3506"/>
                    <a:pt x="7425" y="3557"/>
                  </a:cubicBezTo>
                  <a:cubicBezTo>
                    <a:pt x="7490" y="3574"/>
                    <a:pt x="7566" y="3612"/>
                    <a:pt x="7646" y="3651"/>
                  </a:cubicBezTo>
                  <a:cubicBezTo>
                    <a:pt x="7710" y="3683"/>
                    <a:pt x="7781" y="3718"/>
                    <a:pt x="7821" y="3729"/>
                  </a:cubicBezTo>
                  <a:cubicBezTo>
                    <a:pt x="7834" y="3728"/>
                    <a:pt x="7856" y="3711"/>
                    <a:pt x="7870" y="3701"/>
                  </a:cubicBezTo>
                  <a:cubicBezTo>
                    <a:pt x="7925" y="3660"/>
                    <a:pt x="8038" y="3597"/>
                    <a:pt x="8156" y="3647"/>
                  </a:cubicBezTo>
                  <a:cubicBezTo>
                    <a:pt x="8215" y="3672"/>
                    <a:pt x="8260" y="3694"/>
                    <a:pt x="8304" y="3716"/>
                  </a:cubicBezTo>
                  <a:cubicBezTo>
                    <a:pt x="8345" y="3737"/>
                    <a:pt x="8386" y="3758"/>
                    <a:pt x="8442" y="3780"/>
                  </a:cubicBezTo>
                  <a:cubicBezTo>
                    <a:pt x="8511" y="3807"/>
                    <a:pt x="8663" y="3847"/>
                    <a:pt x="8758" y="3847"/>
                  </a:cubicBezTo>
                  <a:cubicBezTo>
                    <a:pt x="8781" y="3847"/>
                    <a:pt x="8791" y="3845"/>
                    <a:pt x="8794" y="3844"/>
                  </a:cubicBezTo>
                  <a:cubicBezTo>
                    <a:pt x="8820" y="3833"/>
                    <a:pt x="8878" y="3759"/>
                    <a:pt x="8913" y="3715"/>
                  </a:cubicBezTo>
                  <a:cubicBezTo>
                    <a:pt x="8998" y="3606"/>
                    <a:pt x="9086" y="3494"/>
                    <a:pt x="9223" y="3494"/>
                  </a:cubicBezTo>
                  <a:cubicBezTo>
                    <a:pt x="9397" y="3499"/>
                    <a:pt x="9783" y="3772"/>
                    <a:pt x="9912" y="3927"/>
                  </a:cubicBezTo>
                  <a:cubicBezTo>
                    <a:pt x="9933" y="3954"/>
                    <a:pt x="9999" y="4033"/>
                    <a:pt x="9972" y="4115"/>
                  </a:cubicBezTo>
                  <a:cubicBezTo>
                    <a:pt x="9920" y="4265"/>
                    <a:pt x="9701" y="4277"/>
                    <a:pt x="9507" y="4287"/>
                  </a:cubicBezTo>
                  <a:cubicBezTo>
                    <a:pt x="9426" y="4291"/>
                    <a:pt x="9316" y="4297"/>
                    <a:pt x="9282" y="4313"/>
                  </a:cubicBezTo>
                  <a:cubicBezTo>
                    <a:pt x="9206" y="4352"/>
                    <a:pt x="9055" y="4612"/>
                    <a:pt x="9048" y="4710"/>
                  </a:cubicBezTo>
                  <a:cubicBezTo>
                    <a:pt x="9090" y="4719"/>
                    <a:pt x="9247" y="4712"/>
                    <a:pt x="9298" y="4698"/>
                  </a:cubicBezTo>
                  <a:cubicBezTo>
                    <a:pt x="9331" y="4688"/>
                    <a:pt x="9401" y="4618"/>
                    <a:pt x="9448" y="4571"/>
                  </a:cubicBezTo>
                  <a:cubicBezTo>
                    <a:pt x="9526" y="4492"/>
                    <a:pt x="9600" y="4418"/>
                    <a:pt x="9689" y="4388"/>
                  </a:cubicBezTo>
                  <a:cubicBezTo>
                    <a:pt x="9782" y="4357"/>
                    <a:pt x="9918" y="4341"/>
                    <a:pt x="10093" y="4341"/>
                  </a:cubicBezTo>
                  <a:cubicBezTo>
                    <a:pt x="10268" y="4341"/>
                    <a:pt x="10463" y="4358"/>
                    <a:pt x="10592" y="4384"/>
                  </a:cubicBezTo>
                  <a:cubicBezTo>
                    <a:pt x="10680" y="4402"/>
                    <a:pt x="10786" y="4456"/>
                    <a:pt x="10888" y="4508"/>
                  </a:cubicBezTo>
                  <a:cubicBezTo>
                    <a:pt x="10959" y="4544"/>
                    <a:pt x="11032" y="4581"/>
                    <a:pt x="11078" y="4594"/>
                  </a:cubicBezTo>
                  <a:cubicBezTo>
                    <a:pt x="11147" y="4615"/>
                    <a:pt x="11304" y="4663"/>
                    <a:pt x="11389" y="4663"/>
                  </a:cubicBezTo>
                  <a:cubicBezTo>
                    <a:pt x="11450" y="4653"/>
                    <a:pt x="11536" y="4578"/>
                    <a:pt x="11593" y="4529"/>
                  </a:cubicBezTo>
                  <a:cubicBezTo>
                    <a:pt x="11655" y="4475"/>
                    <a:pt x="11715" y="4424"/>
                    <a:pt x="11774" y="4395"/>
                  </a:cubicBezTo>
                  <a:cubicBezTo>
                    <a:pt x="11838" y="4363"/>
                    <a:pt x="11929" y="4339"/>
                    <a:pt x="12025" y="4313"/>
                  </a:cubicBezTo>
                  <a:cubicBezTo>
                    <a:pt x="12099" y="4293"/>
                    <a:pt x="12175" y="4272"/>
                    <a:pt x="12215" y="4254"/>
                  </a:cubicBezTo>
                  <a:cubicBezTo>
                    <a:pt x="12263" y="4233"/>
                    <a:pt x="12341" y="4181"/>
                    <a:pt x="12409" y="4136"/>
                  </a:cubicBezTo>
                  <a:cubicBezTo>
                    <a:pt x="12483" y="4088"/>
                    <a:pt x="12555" y="4040"/>
                    <a:pt x="12608" y="4014"/>
                  </a:cubicBezTo>
                  <a:lnTo>
                    <a:pt x="12644" y="3996"/>
                  </a:lnTo>
                  <a:cubicBezTo>
                    <a:pt x="12950" y="3844"/>
                    <a:pt x="13296" y="3679"/>
                    <a:pt x="13526" y="3656"/>
                  </a:cubicBezTo>
                  <a:lnTo>
                    <a:pt x="13560" y="3655"/>
                  </a:lnTo>
                  <a:cubicBezTo>
                    <a:pt x="13631" y="3655"/>
                    <a:pt x="13714" y="3675"/>
                    <a:pt x="13793" y="3695"/>
                  </a:cubicBezTo>
                  <a:cubicBezTo>
                    <a:pt x="13847" y="3708"/>
                    <a:pt x="13909" y="3724"/>
                    <a:pt x="13938" y="3724"/>
                  </a:cubicBezTo>
                  <a:lnTo>
                    <a:pt x="13986" y="3725"/>
                  </a:lnTo>
                  <a:cubicBezTo>
                    <a:pt x="14233" y="3725"/>
                    <a:pt x="14576" y="3690"/>
                    <a:pt x="14720" y="3631"/>
                  </a:cubicBezTo>
                  <a:cubicBezTo>
                    <a:pt x="14900" y="3557"/>
                    <a:pt x="15326" y="3174"/>
                    <a:pt x="15475" y="3032"/>
                  </a:cubicBezTo>
                  <a:lnTo>
                    <a:pt x="15901" y="2491"/>
                  </a:lnTo>
                  <a:lnTo>
                    <a:pt x="16267" y="2135"/>
                  </a:lnTo>
                  <a:lnTo>
                    <a:pt x="16679" y="1847"/>
                  </a:lnTo>
                  <a:lnTo>
                    <a:pt x="17517" y="1325"/>
                  </a:lnTo>
                  <a:lnTo>
                    <a:pt x="20093" y="0"/>
                  </a:lnTo>
                  <a:lnTo>
                    <a:pt x="20161" y="355"/>
                  </a:lnTo>
                  <a:lnTo>
                    <a:pt x="21600" y="7668"/>
                  </a:lnTo>
                  <a:lnTo>
                    <a:pt x="21550" y="7706"/>
                  </a:lnTo>
                  <a:cubicBezTo>
                    <a:pt x="21486" y="7756"/>
                    <a:pt x="21325" y="7874"/>
                    <a:pt x="21230" y="7900"/>
                  </a:cubicBezTo>
                  <a:lnTo>
                    <a:pt x="21169" y="7908"/>
                  </a:lnTo>
                  <a:cubicBezTo>
                    <a:pt x="21146" y="7908"/>
                    <a:pt x="21118" y="7905"/>
                    <a:pt x="21089" y="7901"/>
                  </a:cubicBezTo>
                  <a:cubicBezTo>
                    <a:pt x="21078" y="7900"/>
                    <a:pt x="21066" y="7898"/>
                    <a:pt x="21055" y="7897"/>
                  </a:cubicBezTo>
                  <a:cubicBezTo>
                    <a:pt x="21020" y="7942"/>
                    <a:pt x="20980" y="8070"/>
                    <a:pt x="20993" y="8127"/>
                  </a:cubicBezTo>
                  <a:cubicBezTo>
                    <a:pt x="21001" y="8154"/>
                    <a:pt x="21075" y="8221"/>
                    <a:pt x="21115" y="8256"/>
                  </a:cubicBezTo>
                  <a:cubicBezTo>
                    <a:pt x="21175" y="8310"/>
                    <a:pt x="21232" y="8360"/>
                    <a:pt x="21262" y="8415"/>
                  </a:cubicBezTo>
                  <a:cubicBezTo>
                    <a:pt x="21392" y="8656"/>
                    <a:pt x="21574" y="9227"/>
                    <a:pt x="21551" y="9537"/>
                  </a:cubicBezTo>
                  <a:cubicBezTo>
                    <a:pt x="21544" y="9643"/>
                    <a:pt x="21427" y="9869"/>
                    <a:pt x="21388" y="9940"/>
                  </a:cubicBezTo>
                  <a:lnTo>
                    <a:pt x="21197" y="10978"/>
                  </a:lnTo>
                  <a:cubicBezTo>
                    <a:pt x="21215" y="11048"/>
                    <a:pt x="21268" y="11266"/>
                    <a:pt x="21273" y="11357"/>
                  </a:cubicBezTo>
                  <a:lnTo>
                    <a:pt x="21278" y="11415"/>
                  </a:lnTo>
                  <a:cubicBezTo>
                    <a:pt x="21294" y="11605"/>
                    <a:pt x="21302" y="11783"/>
                    <a:pt x="21204" y="11879"/>
                  </a:cubicBezTo>
                  <a:cubicBezTo>
                    <a:pt x="21153" y="11931"/>
                    <a:pt x="21071" y="11927"/>
                    <a:pt x="21026" y="11930"/>
                  </a:cubicBezTo>
                  <a:cubicBezTo>
                    <a:pt x="21037" y="11955"/>
                    <a:pt x="21053" y="11993"/>
                    <a:pt x="21063" y="12018"/>
                  </a:cubicBezTo>
                  <a:cubicBezTo>
                    <a:pt x="21090" y="12079"/>
                    <a:pt x="21114" y="12138"/>
                    <a:pt x="21114" y="12191"/>
                  </a:cubicBezTo>
                  <a:cubicBezTo>
                    <a:pt x="21114" y="12251"/>
                    <a:pt x="21091" y="12328"/>
                    <a:pt x="21069" y="12403"/>
                  </a:cubicBezTo>
                  <a:cubicBezTo>
                    <a:pt x="21054" y="12455"/>
                    <a:pt x="21037" y="12507"/>
                    <a:pt x="21035" y="12543"/>
                  </a:cubicBezTo>
                  <a:cubicBezTo>
                    <a:pt x="21033" y="12580"/>
                    <a:pt x="21044" y="12650"/>
                    <a:pt x="21054" y="12711"/>
                  </a:cubicBezTo>
                  <a:cubicBezTo>
                    <a:pt x="21066" y="12790"/>
                    <a:pt x="21078" y="12864"/>
                    <a:pt x="21074" y="12923"/>
                  </a:cubicBezTo>
                  <a:cubicBezTo>
                    <a:pt x="21066" y="13064"/>
                    <a:pt x="21020" y="13472"/>
                    <a:pt x="20901" y="13658"/>
                  </a:cubicBezTo>
                  <a:cubicBezTo>
                    <a:pt x="20840" y="13753"/>
                    <a:pt x="20707" y="13844"/>
                    <a:pt x="20579" y="13932"/>
                  </a:cubicBezTo>
                  <a:cubicBezTo>
                    <a:pt x="20498" y="13988"/>
                    <a:pt x="20414" y="14046"/>
                    <a:pt x="20374" y="14088"/>
                  </a:cubicBezTo>
                  <a:cubicBezTo>
                    <a:pt x="20303" y="14163"/>
                    <a:pt x="20215" y="14301"/>
                    <a:pt x="20130" y="14434"/>
                  </a:cubicBezTo>
                  <a:cubicBezTo>
                    <a:pt x="20035" y="14584"/>
                    <a:pt x="19944" y="14725"/>
                    <a:pt x="19858" y="14815"/>
                  </a:cubicBezTo>
                  <a:lnTo>
                    <a:pt x="19799" y="14877"/>
                  </a:lnTo>
                  <a:cubicBezTo>
                    <a:pt x="19532" y="15156"/>
                    <a:pt x="19250" y="15431"/>
                    <a:pt x="18994" y="15472"/>
                  </a:cubicBezTo>
                  <a:lnTo>
                    <a:pt x="18947" y="15476"/>
                  </a:lnTo>
                  <a:cubicBezTo>
                    <a:pt x="18824" y="15476"/>
                    <a:pt x="18697" y="15408"/>
                    <a:pt x="18563" y="15336"/>
                  </a:cubicBezTo>
                  <a:cubicBezTo>
                    <a:pt x="18471" y="15287"/>
                    <a:pt x="18356" y="15226"/>
                    <a:pt x="18300" y="15226"/>
                  </a:cubicBezTo>
                  <a:cubicBezTo>
                    <a:pt x="18214" y="15248"/>
                    <a:pt x="18065" y="15466"/>
                    <a:pt x="18016" y="15608"/>
                  </a:cubicBezTo>
                  <a:cubicBezTo>
                    <a:pt x="18010" y="15626"/>
                    <a:pt x="18020" y="15684"/>
                    <a:pt x="18026" y="15719"/>
                  </a:cubicBezTo>
                  <a:cubicBezTo>
                    <a:pt x="18041" y="15812"/>
                    <a:pt x="18057" y="15908"/>
                    <a:pt x="18001" y="15981"/>
                  </a:cubicBezTo>
                  <a:cubicBezTo>
                    <a:pt x="17930" y="16072"/>
                    <a:pt x="17786" y="16119"/>
                    <a:pt x="17635" y="16169"/>
                  </a:cubicBezTo>
                  <a:cubicBezTo>
                    <a:pt x="17543" y="16198"/>
                    <a:pt x="17430" y="16235"/>
                    <a:pt x="17397" y="16268"/>
                  </a:cubicBezTo>
                  <a:cubicBezTo>
                    <a:pt x="17349" y="16314"/>
                    <a:pt x="17285" y="16470"/>
                    <a:pt x="17266" y="16563"/>
                  </a:cubicBezTo>
                  <a:cubicBezTo>
                    <a:pt x="17258" y="16597"/>
                    <a:pt x="17264" y="16661"/>
                    <a:pt x="17270" y="16718"/>
                  </a:cubicBezTo>
                  <a:cubicBezTo>
                    <a:pt x="17277" y="16806"/>
                    <a:pt x="17285" y="16889"/>
                    <a:pt x="17264" y="16954"/>
                  </a:cubicBezTo>
                  <a:cubicBezTo>
                    <a:pt x="17240" y="17024"/>
                    <a:pt x="17177" y="17087"/>
                    <a:pt x="17110" y="17155"/>
                  </a:cubicBezTo>
                  <a:cubicBezTo>
                    <a:pt x="17069" y="17196"/>
                    <a:pt x="16992" y="17273"/>
                    <a:pt x="16989" y="17302"/>
                  </a:cubicBezTo>
                  <a:cubicBezTo>
                    <a:pt x="16997" y="17318"/>
                    <a:pt x="17066" y="17371"/>
                    <a:pt x="17108" y="17402"/>
                  </a:cubicBezTo>
                  <a:cubicBezTo>
                    <a:pt x="17201" y="17473"/>
                    <a:pt x="17298" y="17547"/>
                    <a:pt x="17307" y="17643"/>
                  </a:cubicBezTo>
                  <a:cubicBezTo>
                    <a:pt x="17315" y="17748"/>
                    <a:pt x="17225" y="17847"/>
                    <a:pt x="17139" y="17942"/>
                  </a:cubicBezTo>
                  <a:cubicBezTo>
                    <a:pt x="17106" y="17978"/>
                    <a:pt x="17069" y="18019"/>
                    <a:pt x="17057" y="18041"/>
                  </a:cubicBezTo>
                  <a:cubicBezTo>
                    <a:pt x="17047" y="18060"/>
                    <a:pt x="17036" y="18113"/>
                    <a:pt x="17027" y="18156"/>
                  </a:cubicBezTo>
                  <a:cubicBezTo>
                    <a:pt x="17001" y="18293"/>
                    <a:pt x="16968" y="18462"/>
                    <a:pt x="16805" y="18479"/>
                  </a:cubicBezTo>
                  <a:cubicBezTo>
                    <a:pt x="16805" y="18479"/>
                    <a:pt x="16803" y="18479"/>
                    <a:pt x="16802" y="18479"/>
                  </a:cubicBezTo>
                  <a:cubicBezTo>
                    <a:pt x="16595" y="18479"/>
                    <a:pt x="16504" y="18297"/>
                    <a:pt x="16416" y="18121"/>
                  </a:cubicBezTo>
                  <a:cubicBezTo>
                    <a:pt x="16376" y="18042"/>
                    <a:pt x="16321" y="17933"/>
                    <a:pt x="16281" y="17906"/>
                  </a:cubicBezTo>
                  <a:cubicBezTo>
                    <a:pt x="16204" y="17850"/>
                    <a:pt x="16059" y="17784"/>
                    <a:pt x="15997" y="17784"/>
                  </a:cubicBezTo>
                  <a:cubicBezTo>
                    <a:pt x="15946" y="17803"/>
                    <a:pt x="15864" y="17964"/>
                    <a:pt x="15833" y="18025"/>
                  </a:cubicBezTo>
                  <a:cubicBezTo>
                    <a:pt x="15815" y="18059"/>
                    <a:pt x="15799" y="18090"/>
                    <a:pt x="15785" y="18114"/>
                  </a:cubicBezTo>
                  <a:cubicBezTo>
                    <a:pt x="15736" y="18197"/>
                    <a:pt x="15655" y="18356"/>
                    <a:pt x="15638" y="18432"/>
                  </a:cubicBezTo>
                  <a:cubicBezTo>
                    <a:pt x="15633" y="18458"/>
                    <a:pt x="15638" y="18518"/>
                    <a:pt x="15643" y="18571"/>
                  </a:cubicBezTo>
                  <a:cubicBezTo>
                    <a:pt x="15652" y="18661"/>
                    <a:pt x="15660" y="18754"/>
                    <a:pt x="15634" y="18824"/>
                  </a:cubicBezTo>
                  <a:cubicBezTo>
                    <a:pt x="15618" y="18867"/>
                    <a:pt x="15581" y="18904"/>
                    <a:pt x="15545" y="18939"/>
                  </a:cubicBezTo>
                  <a:cubicBezTo>
                    <a:pt x="15532" y="18952"/>
                    <a:pt x="15513" y="18970"/>
                    <a:pt x="15508" y="18978"/>
                  </a:cubicBezTo>
                  <a:cubicBezTo>
                    <a:pt x="15442" y="19096"/>
                    <a:pt x="15391" y="19244"/>
                    <a:pt x="15400" y="19293"/>
                  </a:cubicBezTo>
                  <a:cubicBezTo>
                    <a:pt x="15405" y="19303"/>
                    <a:pt x="15439" y="19337"/>
                    <a:pt x="15459" y="19358"/>
                  </a:cubicBezTo>
                  <a:cubicBezTo>
                    <a:pt x="15499" y="19400"/>
                    <a:pt x="15537" y="19440"/>
                    <a:pt x="15555" y="19484"/>
                  </a:cubicBezTo>
                  <a:cubicBezTo>
                    <a:pt x="15557" y="19489"/>
                    <a:pt x="15763" y="20010"/>
                    <a:pt x="15629" y="20254"/>
                  </a:cubicBezTo>
                  <a:cubicBezTo>
                    <a:pt x="15581" y="20340"/>
                    <a:pt x="15463" y="20384"/>
                    <a:pt x="15350" y="20427"/>
                  </a:cubicBezTo>
                  <a:cubicBezTo>
                    <a:pt x="15296" y="20447"/>
                    <a:pt x="15206" y="20481"/>
                    <a:pt x="15189" y="20502"/>
                  </a:cubicBezTo>
                  <a:cubicBezTo>
                    <a:pt x="15182" y="20520"/>
                    <a:pt x="15193" y="20595"/>
                    <a:pt x="15200" y="20640"/>
                  </a:cubicBezTo>
                  <a:cubicBezTo>
                    <a:pt x="15212" y="20722"/>
                    <a:pt x="15223" y="20800"/>
                    <a:pt x="15198" y="20864"/>
                  </a:cubicBezTo>
                  <a:cubicBezTo>
                    <a:pt x="15144" y="20999"/>
                    <a:pt x="14942" y="21189"/>
                    <a:pt x="14844" y="21257"/>
                  </a:cubicBezTo>
                  <a:cubicBezTo>
                    <a:pt x="14702" y="21353"/>
                    <a:pt x="14264" y="21499"/>
                    <a:pt x="14215" y="21515"/>
                  </a:cubicBezTo>
                  <a:cubicBezTo>
                    <a:pt x="14215" y="21515"/>
                    <a:pt x="13740" y="21600"/>
                    <a:pt x="1374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0" name="AutoShape 50"/>
            <p:cNvSpPr>
              <a:spLocks/>
            </p:cNvSpPr>
            <p:nvPr/>
          </p:nvSpPr>
          <p:spPr bwMode="auto">
            <a:xfrm>
              <a:off x="9340139" y="2824387"/>
              <a:ext cx="1044496" cy="1051009"/>
            </a:xfrm>
            <a:custGeom>
              <a:avLst/>
              <a:gdLst>
                <a:gd name="T0" fmla="*/ 522248 w 21600"/>
                <a:gd name="T1" fmla="*/ 525505 h 21600"/>
                <a:gd name="T2" fmla="*/ 522248 w 21600"/>
                <a:gd name="T3" fmla="*/ 525505 h 21600"/>
                <a:gd name="T4" fmla="*/ 522248 w 21600"/>
                <a:gd name="T5" fmla="*/ 525505 h 21600"/>
                <a:gd name="T6" fmla="*/ 522248 w 21600"/>
                <a:gd name="T7" fmla="*/ 525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00"/>
                  </a:moveTo>
                  <a:lnTo>
                    <a:pt x="38" y="15037"/>
                  </a:lnTo>
                  <a:lnTo>
                    <a:pt x="414" y="14962"/>
                  </a:lnTo>
                  <a:lnTo>
                    <a:pt x="983" y="14700"/>
                  </a:lnTo>
                  <a:lnTo>
                    <a:pt x="1284" y="14325"/>
                  </a:lnTo>
                  <a:lnTo>
                    <a:pt x="1284" y="13912"/>
                  </a:lnTo>
                  <a:lnTo>
                    <a:pt x="1699" y="13650"/>
                  </a:lnTo>
                  <a:lnTo>
                    <a:pt x="1623" y="12900"/>
                  </a:lnTo>
                  <a:lnTo>
                    <a:pt x="1472" y="12675"/>
                  </a:lnTo>
                  <a:lnTo>
                    <a:pt x="1585" y="12262"/>
                  </a:lnTo>
                  <a:lnTo>
                    <a:pt x="1699" y="12112"/>
                  </a:lnTo>
                  <a:lnTo>
                    <a:pt x="1699" y="11700"/>
                  </a:lnTo>
                  <a:lnTo>
                    <a:pt x="1849" y="11325"/>
                  </a:lnTo>
                  <a:lnTo>
                    <a:pt x="2113" y="10912"/>
                  </a:lnTo>
                  <a:lnTo>
                    <a:pt x="2491" y="11062"/>
                  </a:lnTo>
                  <a:lnTo>
                    <a:pt x="2906" y="11662"/>
                  </a:lnTo>
                  <a:lnTo>
                    <a:pt x="3058" y="11249"/>
                  </a:lnTo>
                  <a:lnTo>
                    <a:pt x="3286" y="10874"/>
                  </a:lnTo>
                  <a:lnTo>
                    <a:pt x="2983" y="10500"/>
                  </a:lnTo>
                  <a:lnTo>
                    <a:pt x="3248" y="10088"/>
                  </a:lnTo>
                  <a:lnTo>
                    <a:pt x="3248" y="9674"/>
                  </a:lnTo>
                  <a:lnTo>
                    <a:pt x="3399" y="9300"/>
                  </a:lnTo>
                  <a:lnTo>
                    <a:pt x="3965" y="9000"/>
                  </a:lnTo>
                  <a:lnTo>
                    <a:pt x="3965" y="8624"/>
                  </a:lnTo>
                  <a:lnTo>
                    <a:pt x="4304" y="8137"/>
                  </a:lnTo>
                  <a:lnTo>
                    <a:pt x="4984" y="8400"/>
                  </a:lnTo>
                  <a:lnTo>
                    <a:pt x="5740" y="7725"/>
                  </a:lnTo>
                  <a:lnTo>
                    <a:pt x="6230" y="6937"/>
                  </a:lnTo>
                  <a:lnTo>
                    <a:pt x="6721" y="6488"/>
                  </a:lnTo>
                  <a:lnTo>
                    <a:pt x="6872" y="5737"/>
                  </a:lnTo>
                  <a:lnTo>
                    <a:pt x="6834" y="5325"/>
                  </a:lnTo>
                  <a:lnTo>
                    <a:pt x="6909" y="4949"/>
                  </a:lnTo>
                  <a:lnTo>
                    <a:pt x="6834" y="4575"/>
                  </a:lnTo>
                  <a:lnTo>
                    <a:pt x="7023" y="4538"/>
                  </a:lnTo>
                  <a:lnTo>
                    <a:pt x="7061" y="4049"/>
                  </a:lnTo>
                  <a:lnTo>
                    <a:pt x="6986" y="3637"/>
                  </a:lnTo>
                  <a:lnTo>
                    <a:pt x="7174" y="2474"/>
                  </a:lnTo>
                  <a:lnTo>
                    <a:pt x="7325" y="2062"/>
                  </a:lnTo>
                  <a:lnTo>
                    <a:pt x="7061" y="900"/>
                  </a:lnTo>
                  <a:lnTo>
                    <a:pt x="6797" y="561"/>
                  </a:lnTo>
                  <a:lnTo>
                    <a:pt x="6909" y="187"/>
                  </a:lnTo>
                  <a:lnTo>
                    <a:pt x="7098" y="187"/>
                  </a:lnTo>
                  <a:lnTo>
                    <a:pt x="7363" y="0"/>
                  </a:lnTo>
                  <a:lnTo>
                    <a:pt x="8346" y="5549"/>
                  </a:lnTo>
                  <a:lnTo>
                    <a:pt x="13142" y="4687"/>
                  </a:lnTo>
                  <a:lnTo>
                    <a:pt x="13670" y="7837"/>
                  </a:lnTo>
                  <a:lnTo>
                    <a:pt x="14009" y="7425"/>
                  </a:lnTo>
                  <a:lnTo>
                    <a:pt x="14386" y="7087"/>
                  </a:lnTo>
                  <a:lnTo>
                    <a:pt x="14613" y="6712"/>
                  </a:lnTo>
                  <a:lnTo>
                    <a:pt x="14992" y="6299"/>
                  </a:lnTo>
                  <a:lnTo>
                    <a:pt x="15142" y="5925"/>
                  </a:lnTo>
                  <a:lnTo>
                    <a:pt x="15481" y="5774"/>
                  </a:lnTo>
                  <a:lnTo>
                    <a:pt x="15859" y="5849"/>
                  </a:lnTo>
                  <a:lnTo>
                    <a:pt x="16388" y="5063"/>
                  </a:lnTo>
                  <a:lnTo>
                    <a:pt x="16425" y="4687"/>
                  </a:lnTo>
                  <a:lnTo>
                    <a:pt x="16538" y="4650"/>
                  </a:lnTo>
                  <a:lnTo>
                    <a:pt x="16953" y="5024"/>
                  </a:lnTo>
                  <a:lnTo>
                    <a:pt x="17333" y="5100"/>
                  </a:lnTo>
                  <a:lnTo>
                    <a:pt x="17937" y="5024"/>
                  </a:lnTo>
                  <a:lnTo>
                    <a:pt x="18012" y="4650"/>
                  </a:lnTo>
                  <a:lnTo>
                    <a:pt x="18352" y="4237"/>
                  </a:lnTo>
                  <a:lnTo>
                    <a:pt x="18767" y="4237"/>
                  </a:lnTo>
                  <a:lnTo>
                    <a:pt x="18955" y="3824"/>
                  </a:lnTo>
                  <a:lnTo>
                    <a:pt x="19259" y="3674"/>
                  </a:lnTo>
                  <a:lnTo>
                    <a:pt x="19674" y="3824"/>
                  </a:lnTo>
                  <a:lnTo>
                    <a:pt x="20050" y="4087"/>
                  </a:lnTo>
                  <a:lnTo>
                    <a:pt x="20843" y="4012"/>
                  </a:lnTo>
                  <a:lnTo>
                    <a:pt x="20883" y="4049"/>
                  </a:lnTo>
                  <a:lnTo>
                    <a:pt x="20769" y="4462"/>
                  </a:lnTo>
                  <a:lnTo>
                    <a:pt x="21147" y="4538"/>
                  </a:lnTo>
                  <a:lnTo>
                    <a:pt x="21184" y="4949"/>
                  </a:lnTo>
                  <a:lnTo>
                    <a:pt x="21524" y="5287"/>
                  </a:lnTo>
                  <a:lnTo>
                    <a:pt x="21600" y="5512"/>
                  </a:lnTo>
                  <a:lnTo>
                    <a:pt x="21485" y="6226"/>
                  </a:lnTo>
                  <a:lnTo>
                    <a:pt x="21222" y="6637"/>
                  </a:lnTo>
                  <a:lnTo>
                    <a:pt x="19070" y="5474"/>
                  </a:lnTo>
                  <a:lnTo>
                    <a:pt x="18655" y="5662"/>
                  </a:lnTo>
                  <a:lnTo>
                    <a:pt x="18729" y="6037"/>
                  </a:lnTo>
                  <a:lnTo>
                    <a:pt x="18578" y="6450"/>
                  </a:lnTo>
                  <a:lnTo>
                    <a:pt x="18616" y="7237"/>
                  </a:lnTo>
                  <a:lnTo>
                    <a:pt x="18352" y="7649"/>
                  </a:lnTo>
                  <a:lnTo>
                    <a:pt x="18088" y="8400"/>
                  </a:lnTo>
                  <a:lnTo>
                    <a:pt x="17784" y="8775"/>
                  </a:lnTo>
                  <a:lnTo>
                    <a:pt x="17445" y="8812"/>
                  </a:lnTo>
                  <a:lnTo>
                    <a:pt x="17104" y="9599"/>
                  </a:lnTo>
                  <a:lnTo>
                    <a:pt x="16729" y="9712"/>
                  </a:lnTo>
                  <a:lnTo>
                    <a:pt x="16312" y="9674"/>
                  </a:lnTo>
                  <a:lnTo>
                    <a:pt x="16161" y="10049"/>
                  </a:lnTo>
                  <a:lnTo>
                    <a:pt x="16086" y="10613"/>
                  </a:lnTo>
                  <a:lnTo>
                    <a:pt x="15897" y="10987"/>
                  </a:lnTo>
                  <a:lnTo>
                    <a:pt x="15746" y="11812"/>
                  </a:lnTo>
                  <a:lnTo>
                    <a:pt x="15558" y="12187"/>
                  </a:lnTo>
                  <a:lnTo>
                    <a:pt x="15180" y="12337"/>
                  </a:lnTo>
                  <a:lnTo>
                    <a:pt x="14386" y="12225"/>
                  </a:lnTo>
                  <a:lnTo>
                    <a:pt x="14349" y="12037"/>
                  </a:lnTo>
                  <a:lnTo>
                    <a:pt x="13972" y="11700"/>
                  </a:lnTo>
                  <a:lnTo>
                    <a:pt x="13556" y="11812"/>
                  </a:lnTo>
                  <a:lnTo>
                    <a:pt x="13556" y="12600"/>
                  </a:lnTo>
                  <a:lnTo>
                    <a:pt x="13480" y="13012"/>
                  </a:lnTo>
                  <a:lnTo>
                    <a:pt x="13328" y="13162"/>
                  </a:lnTo>
                  <a:lnTo>
                    <a:pt x="13103" y="13950"/>
                  </a:lnTo>
                  <a:lnTo>
                    <a:pt x="12839" y="14325"/>
                  </a:lnTo>
                  <a:lnTo>
                    <a:pt x="12800" y="14737"/>
                  </a:lnTo>
                  <a:lnTo>
                    <a:pt x="12612" y="15525"/>
                  </a:lnTo>
                  <a:lnTo>
                    <a:pt x="12234" y="16049"/>
                  </a:lnTo>
                  <a:lnTo>
                    <a:pt x="11819" y="16837"/>
                  </a:lnTo>
                  <a:lnTo>
                    <a:pt x="11668" y="17550"/>
                  </a:lnTo>
                  <a:lnTo>
                    <a:pt x="11971" y="17962"/>
                  </a:lnTo>
                  <a:lnTo>
                    <a:pt x="11668" y="18338"/>
                  </a:lnTo>
                  <a:lnTo>
                    <a:pt x="11780" y="18712"/>
                  </a:lnTo>
                  <a:lnTo>
                    <a:pt x="11705" y="18787"/>
                  </a:lnTo>
                  <a:lnTo>
                    <a:pt x="10951" y="19312"/>
                  </a:lnTo>
                  <a:lnTo>
                    <a:pt x="10534" y="19237"/>
                  </a:lnTo>
                  <a:lnTo>
                    <a:pt x="9779" y="19876"/>
                  </a:lnTo>
                  <a:lnTo>
                    <a:pt x="9176" y="19687"/>
                  </a:lnTo>
                  <a:lnTo>
                    <a:pt x="9176" y="20063"/>
                  </a:lnTo>
                  <a:lnTo>
                    <a:pt x="9063" y="20400"/>
                  </a:lnTo>
                  <a:lnTo>
                    <a:pt x="8684" y="20512"/>
                  </a:lnTo>
                  <a:lnTo>
                    <a:pt x="7816" y="20925"/>
                  </a:lnTo>
                  <a:lnTo>
                    <a:pt x="7438" y="20962"/>
                  </a:lnTo>
                  <a:lnTo>
                    <a:pt x="6797" y="20700"/>
                  </a:lnTo>
                  <a:lnTo>
                    <a:pt x="6609" y="21075"/>
                  </a:lnTo>
                  <a:lnTo>
                    <a:pt x="5853" y="21599"/>
                  </a:lnTo>
                  <a:lnTo>
                    <a:pt x="5286" y="21488"/>
                  </a:lnTo>
                  <a:lnTo>
                    <a:pt x="4493" y="21037"/>
                  </a:lnTo>
                  <a:lnTo>
                    <a:pt x="4078" y="20663"/>
                  </a:lnTo>
                  <a:lnTo>
                    <a:pt x="3738" y="20250"/>
                  </a:lnTo>
                  <a:lnTo>
                    <a:pt x="3776" y="19876"/>
                  </a:lnTo>
                  <a:lnTo>
                    <a:pt x="2983" y="19838"/>
                  </a:lnTo>
                  <a:lnTo>
                    <a:pt x="2190" y="19274"/>
                  </a:lnTo>
                  <a:lnTo>
                    <a:pt x="1360" y="18225"/>
                  </a:lnTo>
                  <a:lnTo>
                    <a:pt x="983" y="17850"/>
                  </a:lnTo>
                  <a:lnTo>
                    <a:pt x="868" y="17475"/>
                  </a:lnTo>
                  <a:lnTo>
                    <a:pt x="38" y="16612"/>
                  </a:lnTo>
                  <a:lnTo>
                    <a:pt x="226" y="15862"/>
                  </a:lnTo>
                  <a:lnTo>
                    <a:pt x="189" y="15450"/>
                  </a:lnTo>
                  <a:lnTo>
                    <a:pt x="38" y="15262"/>
                  </a:lnTo>
                  <a:lnTo>
                    <a:pt x="0" y="15000"/>
                  </a:lnTo>
                  <a:cubicBezTo>
                    <a:pt x="0" y="15000"/>
                    <a:pt x="0" y="15000"/>
                    <a:pt x="0" y="150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1" name="AutoShape 51"/>
            <p:cNvSpPr>
              <a:spLocks/>
            </p:cNvSpPr>
            <p:nvPr/>
          </p:nvSpPr>
          <p:spPr bwMode="auto">
            <a:xfrm>
              <a:off x="9340139" y="2824387"/>
              <a:ext cx="1057195" cy="1065298"/>
            </a:xfrm>
            <a:custGeom>
              <a:avLst/>
              <a:gdLst>
                <a:gd name="T0" fmla="*/ 528598 w 21600"/>
                <a:gd name="T1" fmla="*/ 532649 h 21600"/>
                <a:gd name="T2" fmla="*/ 528598 w 21600"/>
                <a:gd name="T3" fmla="*/ 532649 h 21600"/>
                <a:gd name="T4" fmla="*/ 528598 w 21600"/>
                <a:gd name="T5" fmla="*/ 532649 h 21600"/>
                <a:gd name="T6" fmla="*/ 528598 w 21600"/>
                <a:gd name="T7" fmla="*/ 5326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417" y="21268"/>
                  </a:moveTo>
                  <a:lnTo>
                    <a:pt x="5912" y="21366"/>
                  </a:lnTo>
                  <a:lnTo>
                    <a:pt x="6596" y="20891"/>
                  </a:lnTo>
                  <a:lnTo>
                    <a:pt x="6815" y="20455"/>
                  </a:lnTo>
                  <a:lnTo>
                    <a:pt x="7519" y="20742"/>
                  </a:lnTo>
                  <a:lnTo>
                    <a:pt x="7845" y="20711"/>
                  </a:lnTo>
                  <a:lnTo>
                    <a:pt x="8684" y="20312"/>
                  </a:lnTo>
                  <a:lnTo>
                    <a:pt x="9019" y="20212"/>
                  </a:lnTo>
                  <a:lnTo>
                    <a:pt x="9107" y="19950"/>
                  </a:lnTo>
                  <a:lnTo>
                    <a:pt x="9107" y="19447"/>
                  </a:lnTo>
                  <a:lnTo>
                    <a:pt x="9789" y="19660"/>
                  </a:lnTo>
                  <a:lnTo>
                    <a:pt x="10527" y="19036"/>
                  </a:lnTo>
                  <a:lnTo>
                    <a:pt x="10945" y="19111"/>
                  </a:lnTo>
                  <a:lnTo>
                    <a:pt x="11665" y="18607"/>
                  </a:lnTo>
                  <a:lnTo>
                    <a:pt x="11556" y="18244"/>
                  </a:lnTo>
                  <a:lnTo>
                    <a:pt x="11838" y="17894"/>
                  </a:lnTo>
                  <a:lnTo>
                    <a:pt x="11560" y="17516"/>
                  </a:lnTo>
                  <a:lnTo>
                    <a:pt x="11729" y="16737"/>
                  </a:lnTo>
                  <a:lnTo>
                    <a:pt x="12140" y="15960"/>
                  </a:lnTo>
                  <a:lnTo>
                    <a:pt x="12508" y="15448"/>
                  </a:lnTo>
                  <a:lnTo>
                    <a:pt x="12688" y="14693"/>
                  </a:lnTo>
                  <a:lnTo>
                    <a:pt x="12728" y="14273"/>
                  </a:lnTo>
                  <a:lnTo>
                    <a:pt x="12994" y="13894"/>
                  </a:lnTo>
                  <a:lnTo>
                    <a:pt x="13219" y="13108"/>
                  </a:lnTo>
                  <a:lnTo>
                    <a:pt x="13366" y="12964"/>
                  </a:lnTo>
                  <a:lnTo>
                    <a:pt x="13434" y="12591"/>
                  </a:lnTo>
                  <a:lnTo>
                    <a:pt x="13432" y="11750"/>
                  </a:lnTo>
                  <a:lnTo>
                    <a:pt x="13982" y="11602"/>
                  </a:lnTo>
                  <a:lnTo>
                    <a:pt x="14428" y="11999"/>
                  </a:lnTo>
                  <a:lnTo>
                    <a:pt x="14457" y="12144"/>
                  </a:lnTo>
                  <a:lnTo>
                    <a:pt x="15133" y="12239"/>
                  </a:lnTo>
                  <a:lnTo>
                    <a:pt x="15439" y="12118"/>
                  </a:lnTo>
                  <a:lnTo>
                    <a:pt x="15599" y="11799"/>
                  </a:lnTo>
                  <a:lnTo>
                    <a:pt x="15755" y="10972"/>
                  </a:lnTo>
                  <a:lnTo>
                    <a:pt x="15934" y="10620"/>
                  </a:lnTo>
                  <a:lnTo>
                    <a:pt x="16006" y="10083"/>
                  </a:lnTo>
                  <a:lnTo>
                    <a:pt x="16192" y="9611"/>
                  </a:lnTo>
                  <a:lnTo>
                    <a:pt x="16665" y="9653"/>
                  </a:lnTo>
                  <a:lnTo>
                    <a:pt x="16965" y="9563"/>
                  </a:lnTo>
                  <a:lnTo>
                    <a:pt x="17307" y="8776"/>
                  </a:lnTo>
                  <a:lnTo>
                    <a:pt x="17660" y="8737"/>
                  </a:lnTo>
                  <a:lnTo>
                    <a:pt x="17920" y="8417"/>
                  </a:lnTo>
                  <a:lnTo>
                    <a:pt x="18174" y="7695"/>
                  </a:lnTo>
                  <a:lnTo>
                    <a:pt x="18427" y="7296"/>
                  </a:lnTo>
                  <a:lnTo>
                    <a:pt x="18391" y="6533"/>
                  </a:lnTo>
                  <a:lnTo>
                    <a:pt x="18537" y="6133"/>
                  </a:lnTo>
                  <a:lnTo>
                    <a:pt x="18452" y="5709"/>
                  </a:lnTo>
                  <a:lnTo>
                    <a:pt x="18992" y="5464"/>
                  </a:lnTo>
                  <a:lnTo>
                    <a:pt x="21074" y="6588"/>
                  </a:lnTo>
                  <a:lnTo>
                    <a:pt x="21267" y="6288"/>
                  </a:lnTo>
                  <a:lnTo>
                    <a:pt x="21372" y="5634"/>
                  </a:lnTo>
                  <a:lnTo>
                    <a:pt x="21314" y="5462"/>
                  </a:lnTo>
                  <a:lnTo>
                    <a:pt x="20968" y="5119"/>
                  </a:lnTo>
                  <a:lnTo>
                    <a:pt x="20935" y="4756"/>
                  </a:lnTo>
                  <a:lnTo>
                    <a:pt x="20526" y="4674"/>
                  </a:lnTo>
                  <a:lnTo>
                    <a:pt x="20640" y="4266"/>
                  </a:lnTo>
                  <a:lnTo>
                    <a:pt x="19925" y="4333"/>
                  </a:lnTo>
                  <a:lnTo>
                    <a:pt x="19533" y="4059"/>
                  </a:lnTo>
                  <a:lnTo>
                    <a:pt x="19181" y="3933"/>
                  </a:lnTo>
                  <a:lnTo>
                    <a:pt x="18959" y="4042"/>
                  </a:lnTo>
                  <a:lnTo>
                    <a:pt x="18760" y="4478"/>
                  </a:lnTo>
                  <a:lnTo>
                    <a:pt x="18331" y="4478"/>
                  </a:lnTo>
                  <a:lnTo>
                    <a:pt x="18047" y="4823"/>
                  </a:lnTo>
                  <a:lnTo>
                    <a:pt x="17962" y="5243"/>
                  </a:lnTo>
                  <a:lnTo>
                    <a:pt x="17268" y="5330"/>
                  </a:lnTo>
                  <a:lnTo>
                    <a:pt x="16845" y="5246"/>
                  </a:lnTo>
                  <a:lnTo>
                    <a:pt x="16478" y="4914"/>
                  </a:lnTo>
                  <a:lnTo>
                    <a:pt x="16432" y="5243"/>
                  </a:lnTo>
                  <a:lnTo>
                    <a:pt x="15869" y="6079"/>
                  </a:lnTo>
                  <a:lnTo>
                    <a:pt x="15457" y="5998"/>
                  </a:lnTo>
                  <a:lnTo>
                    <a:pt x="15196" y="6114"/>
                  </a:lnTo>
                  <a:lnTo>
                    <a:pt x="15043" y="6475"/>
                  </a:lnTo>
                  <a:lnTo>
                    <a:pt x="14668" y="6882"/>
                  </a:lnTo>
                  <a:lnTo>
                    <a:pt x="14437" y="7259"/>
                  </a:lnTo>
                  <a:lnTo>
                    <a:pt x="14065" y="7592"/>
                  </a:lnTo>
                  <a:lnTo>
                    <a:pt x="13587" y="8174"/>
                  </a:lnTo>
                  <a:lnTo>
                    <a:pt x="13043" y="4940"/>
                  </a:lnTo>
                  <a:lnTo>
                    <a:pt x="8308" y="5789"/>
                  </a:lnTo>
                  <a:lnTo>
                    <a:pt x="8289" y="5680"/>
                  </a:lnTo>
                  <a:lnTo>
                    <a:pt x="7349" y="382"/>
                  </a:lnTo>
                  <a:lnTo>
                    <a:pt x="7202" y="486"/>
                  </a:lnTo>
                  <a:lnTo>
                    <a:pt x="7063" y="486"/>
                  </a:lnTo>
                  <a:lnTo>
                    <a:pt x="6991" y="722"/>
                  </a:lnTo>
                  <a:lnTo>
                    <a:pt x="7238" y="1054"/>
                  </a:lnTo>
                  <a:lnTo>
                    <a:pt x="7506" y="2231"/>
                  </a:lnTo>
                  <a:lnTo>
                    <a:pt x="7346" y="2668"/>
                  </a:lnTo>
                  <a:lnTo>
                    <a:pt x="7168" y="3775"/>
                  </a:lnTo>
                  <a:lnTo>
                    <a:pt x="7241" y="4177"/>
                  </a:lnTo>
                  <a:lnTo>
                    <a:pt x="7197" y="4756"/>
                  </a:lnTo>
                  <a:lnTo>
                    <a:pt x="7036" y="4787"/>
                  </a:lnTo>
                  <a:lnTo>
                    <a:pt x="7093" y="5070"/>
                  </a:lnTo>
                  <a:lnTo>
                    <a:pt x="7018" y="5446"/>
                  </a:lnTo>
                  <a:lnTo>
                    <a:pt x="7054" y="5852"/>
                  </a:lnTo>
                  <a:lnTo>
                    <a:pt x="6896" y="6643"/>
                  </a:lnTo>
                  <a:lnTo>
                    <a:pt x="6396" y="7100"/>
                  </a:lnTo>
                  <a:lnTo>
                    <a:pt x="5899" y="7888"/>
                  </a:lnTo>
                  <a:lnTo>
                    <a:pt x="5102" y="8599"/>
                  </a:lnTo>
                  <a:lnTo>
                    <a:pt x="4449" y="8346"/>
                  </a:lnTo>
                  <a:lnTo>
                    <a:pt x="4184" y="8727"/>
                  </a:lnTo>
                  <a:lnTo>
                    <a:pt x="4184" y="9129"/>
                  </a:lnTo>
                  <a:lnTo>
                    <a:pt x="3602" y="9436"/>
                  </a:lnTo>
                  <a:lnTo>
                    <a:pt x="3476" y="9749"/>
                  </a:lnTo>
                  <a:lnTo>
                    <a:pt x="3476" y="10167"/>
                  </a:lnTo>
                  <a:lnTo>
                    <a:pt x="3239" y="10535"/>
                  </a:lnTo>
                  <a:lnTo>
                    <a:pt x="3537" y="10902"/>
                  </a:lnTo>
                  <a:lnTo>
                    <a:pt x="3272" y="11337"/>
                  </a:lnTo>
                  <a:lnTo>
                    <a:pt x="3057" y="11925"/>
                  </a:lnTo>
                  <a:lnTo>
                    <a:pt x="2545" y="11185"/>
                  </a:lnTo>
                  <a:lnTo>
                    <a:pt x="2288" y="11084"/>
                  </a:lnTo>
                  <a:lnTo>
                    <a:pt x="2077" y="11413"/>
                  </a:lnTo>
                  <a:lnTo>
                    <a:pt x="1945" y="11745"/>
                  </a:lnTo>
                  <a:lnTo>
                    <a:pt x="1945" y="12167"/>
                  </a:lnTo>
                  <a:lnTo>
                    <a:pt x="1824" y="12328"/>
                  </a:lnTo>
                  <a:lnTo>
                    <a:pt x="1731" y="12666"/>
                  </a:lnTo>
                  <a:lnTo>
                    <a:pt x="1871" y="12896"/>
                  </a:lnTo>
                  <a:lnTo>
                    <a:pt x="1952" y="13703"/>
                  </a:lnTo>
                  <a:lnTo>
                    <a:pt x="1536" y="13965"/>
                  </a:lnTo>
                  <a:lnTo>
                    <a:pt x="1536" y="14351"/>
                  </a:lnTo>
                  <a:lnTo>
                    <a:pt x="1174" y="14781"/>
                  </a:lnTo>
                  <a:lnTo>
                    <a:pt x="613" y="15040"/>
                  </a:lnTo>
                  <a:lnTo>
                    <a:pt x="288" y="15107"/>
                  </a:lnTo>
                  <a:lnTo>
                    <a:pt x="300" y="15190"/>
                  </a:lnTo>
                  <a:lnTo>
                    <a:pt x="451" y="15378"/>
                  </a:lnTo>
                  <a:lnTo>
                    <a:pt x="493" y="15835"/>
                  </a:lnTo>
                  <a:lnTo>
                    <a:pt x="317" y="16534"/>
                  </a:lnTo>
                  <a:lnTo>
                    <a:pt x="1121" y="17385"/>
                  </a:lnTo>
                  <a:lnTo>
                    <a:pt x="1226" y="17728"/>
                  </a:lnTo>
                  <a:lnTo>
                    <a:pt x="1578" y="18079"/>
                  </a:lnTo>
                  <a:lnTo>
                    <a:pt x="2398" y="19110"/>
                  </a:lnTo>
                  <a:lnTo>
                    <a:pt x="3141" y="19638"/>
                  </a:lnTo>
                  <a:lnTo>
                    <a:pt x="4008" y="19679"/>
                  </a:lnTo>
                  <a:lnTo>
                    <a:pt x="3963" y="20118"/>
                  </a:lnTo>
                  <a:lnTo>
                    <a:pt x="4270" y="20489"/>
                  </a:lnTo>
                  <a:lnTo>
                    <a:pt x="4669" y="20847"/>
                  </a:lnTo>
                  <a:cubicBezTo>
                    <a:pt x="4669" y="20847"/>
                    <a:pt x="5417" y="21268"/>
                    <a:pt x="5417" y="21268"/>
                  </a:cubicBezTo>
                  <a:close/>
                  <a:moveTo>
                    <a:pt x="5962" y="21600"/>
                  </a:moveTo>
                  <a:lnTo>
                    <a:pt x="5322" y="21467"/>
                  </a:lnTo>
                  <a:lnTo>
                    <a:pt x="4539" y="21024"/>
                  </a:lnTo>
                  <a:lnTo>
                    <a:pt x="4110" y="20640"/>
                  </a:lnTo>
                  <a:lnTo>
                    <a:pt x="3733" y="20186"/>
                  </a:lnTo>
                  <a:lnTo>
                    <a:pt x="3764" y="19888"/>
                  </a:lnTo>
                  <a:lnTo>
                    <a:pt x="3065" y="19854"/>
                  </a:lnTo>
                  <a:lnTo>
                    <a:pt x="2233" y="19259"/>
                  </a:lnTo>
                  <a:lnTo>
                    <a:pt x="1413" y="18224"/>
                  </a:lnTo>
                  <a:lnTo>
                    <a:pt x="1021" y="17818"/>
                  </a:lnTo>
                  <a:lnTo>
                    <a:pt x="916" y="17474"/>
                  </a:lnTo>
                  <a:lnTo>
                    <a:pt x="73" y="16599"/>
                  </a:lnTo>
                  <a:lnTo>
                    <a:pt x="268" y="15818"/>
                  </a:lnTo>
                  <a:lnTo>
                    <a:pt x="236" y="15463"/>
                  </a:lnTo>
                  <a:lnTo>
                    <a:pt x="90" y="15280"/>
                  </a:lnTo>
                  <a:lnTo>
                    <a:pt x="0" y="14671"/>
                  </a:lnTo>
                  <a:lnTo>
                    <a:pt x="231" y="14894"/>
                  </a:lnTo>
                  <a:lnTo>
                    <a:pt x="545" y="14832"/>
                  </a:lnTo>
                  <a:lnTo>
                    <a:pt x="1057" y="14593"/>
                  </a:lnTo>
                  <a:lnTo>
                    <a:pt x="1314" y="14273"/>
                  </a:lnTo>
                  <a:lnTo>
                    <a:pt x="1314" y="13845"/>
                  </a:lnTo>
                  <a:lnTo>
                    <a:pt x="1718" y="13590"/>
                  </a:lnTo>
                  <a:lnTo>
                    <a:pt x="1653" y="12945"/>
                  </a:lnTo>
                  <a:lnTo>
                    <a:pt x="1490" y="12704"/>
                  </a:lnTo>
                  <a:lnTo>
                    <a:pt x="1634" y="12213"/>
                  </a:lnTo>
                  <a:lnTo>
                    <a:pt x="1724" y="12094"/>
                  </a:lnTo>
                  <a:lnTo>
                    <a:pt x="1731" y="11683"/>
                  </a:lnTo>
                  <a:lnTo>
                    <a:pt x="1880" y="11314"/>
                  </a:lnTo>
                  <a:lnTo>
                    <a:pt x="2200" y="10812"/>
                  </a:lnTo>
                  <a:lnTo>
                    <a:pt x="2690" y="11006"/>
                  </a:lnTo>
                  <a:lnTo>
                    <a:pt x="2996" y="11449"/>
                  </a:lnTo>
                  <a:lnTo>
                    <a:pt x="3073" y="11242"/>
                  </a:lnTo>
                  <a:lnTo>
                    <a:pt x="3267" y="10920"/>
                  </a:lnTo>
                  <a:lnTo>
                    <a:pt x="2966" y="10549"/>
                  </a:lnTo>
                  <a:lnTo>
                    <a:pt x="3254" y="10103"/>
                  </a:lnTo>
                  <a:lnTo>
                    <a:pt x="3262" y="9687"/>
                  </a:lnTo>
                  <a:lnTo>
                    <a:pt x="3426" y="9280"/>
                  </a:lnTo>
                  <a:lnTo>
                    <a:pt x="3962" y="8996"/>
                  </a:lnTo>
                  <a:lnTo>
                    <a:pt x="3962" y="8658"/>
                  </a:lnTo>
                  <a:lnTo>
                    <a:pt x="4366" y="8078"/>
                  </a:lnTo>
                  <a:lnTo>
                    <a:pt x="5055" y="8344"/>
                  </a:lnTo>
                  <a:lnTo>
                    <a:pt x="5740" y="7735"/>
                  </a:lnTo>
                  <a:lnTo>
                    <a:pt x="6234" y="6949"/>
                  </a:lnTo>
                  <a:lnTo>
                    <a:pt x="6692" y="6530"/>
                  </a:lnTo>
                  <a:lnTo>
                    <a:pt x="6831" y="5840"/>
                  </a:lnTo>
                  <a:lnTo>
                    <a:pt x="6794" y="5434"/>
                  </a:lnTo>
                  <a:lnTo>
                    <a:pt x="6867" y="5070"/>
                  </a:lnTo>
                  <a:lnTo>
                    <a:pt x="6775" y="4614"/>
                  </a:lnTo>
                  <a:lnTo>
                    <a:pt x="6988" y="4572"/>
                  </a:lnTo>
                  <a:lnTo>
                    <a:pt x="7018" y="4188"/>
                  </a:lnTo>
                  <a:lnTo>
                    <a:pt x="6943" y="3777"/>
                  </a:lnTo>
                  <a:lnTo>
                    <a:pt x="7132" y="2612"/>
                  </a:lnTo>
                  <a:lnTo>
                    <a:pt x="7275" y="2217"/>
                  </a:lnTo>
                  <a:lnTo>
                    <a:pt x="7027" y="1126"/>
                  </a:lnTo>
                  <a:lnTo>
                    <a:pt x="6746" y="767"/>
                  </a:lnTo>
                  <a:lnTo>
                    <a:pt x="6897" y="266"/>
                  </a:lnTo>
                  <a:lnTo>
                    <a:pt x="7131" y="266"/>
                  </a:lnTo>
                  <a:lnTo>
                    <a:pt x="7506" y="0"/>
                  </a:lnTo>
                  <a:lnTo>
                    <a:pt x="8488" y="5533"/>
                  </a:lnTo>
                  <a:lnTo>
                    <a:pt x="13225" y="4684"/>
                  </a:lnTo>
                  <a:lnTo>
                    <a:pt x="13725" y="7658"/>
                  </a:lnTo>
                  <a:lnTo>
                    <a:pt x="13905" y="7441"/>
                  </a:lnTo>
                  <a:lnTo>
                    <a:pt x="14276" y="7107"/>
                  </a:lnTo>
                  <a:lnTo>
                    <a:pt x="14491" y="6751"/>
                  </a:lnTo>
                  <a:lnTo>
                    <a:pt x="14865" y="6341"/>
                  </a:lnTo>
                  <a:lnTo>
                    <a:pt x="15023" y="5950"/>
                  </a:lnTo>
                  <a:lnTo>
                    <a:pt x="15431" y="5768"/>
                  </a:lnTo>
                  <a:lnTo>
                    <a:pt x="15766" y="5834"/>
                  </a:lnTo>
                  <a:lnTo>
                    <a:pt x="16232" y="5144"/>
                  </a:lnTo>
                  <a:lnTo>
                    <a:pt x="16273" y="4730"/>
                  </a:lnTo>
                  <a:lnTo>
                    <a:pt x="16514" y="4649"/>
                  </a:lnTo>
                  <a:lnTo>
                    <a:pt x="16950" y="5042"/>
                  </a:lnTo>
                  <a:lnTo>
                    <a:pt x="17276" y="5107"/>
                  </a:lnTo>
                  <a:lnTo>
                    <a:pt x="17776" y="5045"/>
                  </a:lnTo>
                  <a:lnTo>
                    <a:pt x="17857" y="4705"/>
                  </a:lnTo>
                  <a:lnTo>
                    <a:pt x="18226" y="4258"/>
                  </a:lnTo>
                  <a:lnTo>
                    <a:pt x="18617" y="4258"/>
                  </a:lnTo>
                  <a:lnTo>
                    <a:pt x="18789" y="3880"/>
                  </a:lnTo>
                  <a:lnTo>
                    <a:pt x="19167" y="3694"/>
                  </a:lnTo>
                  <a:lnTo>
                    <a:pt x="19648" y="3871"/>
                  </a:lnTo>
                  <a:lnTo>
                    <a:pt x="19986" y="4106"/>
                  </a:lnTo>
                  <a:lnTo>
                    <a:pt x="20778" y="4032"/>
                  </a:lnTo>
                  <a:lnTo>
                    <a:pt x="20903" y="4148"/>
                  </a:lnTo>
                  <a:lnTo>
                    <a:pt x="20804" y="4505"/>
                  </a:lnTo>
                  <a:lnTo>
                    <a:pt x="21141" y="4572"/>
                  </a:lnTo>
                  <a:lnTo>
                    <a:pt x="21183" y="5021"/>
                  </a:lnTo>
                  <a:lnTo>
                    <a:pt x="21516" y="5368"/>
                  </a:lnTo>
                  <a:lnTo>
                    <a:pt x="21599" y="5615"/>
                  </a:lnTo>
                  <a:lnTo>
                    <a:pt x="21466" y="6387"/>
                  </a:lnTo>
                  <a:lnTo>
                    <a:pt x="21150" y="6879"/>
                  </a:lnTo>
                  <a:lnTo>
                    <a:pt x="18983" y="5710"/>
                  </a:lnTo>
                  <a:lnTo>
                    <a:pt x="18703" y="5837"/>
                  </a:lnTo>
                  <a:lnTo>
                    <a:pt x="18766" y="6150"/>
                  </a:lnTo>
                  <a:lnTo>
                    <a:pt x="18614" y="6566"/>
                  </a:lnTo>
                  <a:lnTo>
                    <a:pt x="18652" y="7355"/>
                  </a:lnTo>
                  <a:lnTo>
                    <a:pt x="18372" y="7790"/>
                  </a:lnTo>
                  <a:lnTo>
                    <a:pt x="18105" y="8541"/>
                  </a:lnTo>
                  <a:lnTo>
                    <a:pt x="17776" y="8946"/>
                  </a:lnTo>
                  <a:lnTo>
                    <a:pt x="17460" y="8980"/>
                  </a:lnTo>
                  <a:lnTo>
                    <a:pt x="17128" y="9744"/>
                  </a:lnTo>
                  <a:lnTo>
                    <a:pt x="16687" y="9875"/>
                  </a:lnTo>
                  <a:lnTo>
                    <a:pt x="16337" y="9845"/>
                  </a:lnTo>
                  <a:lnTo>
                    <a:pt x="16219" y="10138"/>
                  </a:lnTo>
                  <a:lnTo>
                    <a:pt x="16141" y="10702"/>
                  </a:lnTo>
                  <a:lnTo>
                    <a:pt x="15960" y="11057"/>
                  </a:lnTo>
                  <a:lnTo>
                    <a:pt x="15805" y="11883"/>
                  </a:lnTo>
                  <a:lnTo>
                    <a:pt x="15600" y="12291"/>
                  </a:lnTo>
                  <a:lnTo>
                    <a:pt x="15160" y="12465"/>
                  </a:lnTo>
                  <a:lnTo>
                    <a:pt x="14269" y="12340"/>
                  </a:lnTo>
                  <a:lnTo>
                    <a:pt x="14224" y="12113"/>
                  </a:lnTo>
                  <a:lnTo>
                    <a:pt x="13924" y="11846"/>
                  </a:lnTo>
                  <a:lnTo>
                    <a:pt x="13654" y="11919"/>
                  </a:lnTo>
                  <a:lnTo>
                    <a:pt x="13654" y="12611"/>
                  </a:lnTo>
                  <a:lnTo>
                    <a:pt x="13571" y="13071"/>
                  </a:lnTo>
                  <a:lnTo>
                    <a:pt x="13416" y="13223"/>
                  </a:lnTo>
                  <a:lnTo>
                    <a:pt x="13187" y="14005"/>
                  </a:lnTo>
                  <a:lnTo>
                    <a:pt x="12943" y="14351"/>
                  </a:lnTo>
                  <a:lnTo>
                    <a:pt x="12907" y="14728"/>
                  </a:lnTo>
                  <a:lnTo>
                    <a:pt x="12701" y="15558"/>
                  </a:lnTo>
                  <a:lnTo>
                    <a:pt x="12328" y="16075"/>
                  </a:lnTo>
                  <a:lnTo>
                    <a:pt x="11933" y="16826"/>
                  </a:lnTo>
                  <a:lnTo>
                    <a:pt x="11798" y="17465"/>
                  </a:lnTo>
                  <a:lnTo>
                    <a:pt x="12117" y="17900"/>
                  </a:lnTo>
                  <a:lnTo>
                    <a:pt x="11802" y="18291"/>
                  </a:lnTo>
                  <a:lnTo>
                    <a:pt x="11915" y="18668"/>
                  </a:lnTo>
                  <a:lnTo>
                    <a:pt x="11795" y="18788"/>
                  </a:lnTo>
                  <a:lnTo>
                    <a:pt x="10996" y="19344"/>
                  </a:lnTo>
                  <a:lnTo>
                    <a:pt x="10591" y="19272"/>
                  </a:lnTo>
                  <a:lnTo>
                    <a:pt x="9839" y="19907"/>
                  </a:lnTo>
                  <a:lnTo>
                    <a:pt x="9329" y="19747"/>
                  </a:lnTo>
                  <a:lnTo>
                    <a:pt x="9323" y="20002"/>
                  </a:lnTo>
                  <a:lnTo>
                    <a:pt x="9193" y="20390"/>
                  </a:lnTo>
                  <a:lnTo>
                    <a:pt x="8764" y="20517"/>
                  </a:lnTo>
                  <a:lnTo>
                    <a:pt x="7886" y="20927"/>
                  </a:lnTo>
                  <a:lnTo>
                    <a:pt x="7486" y="20967"/>
                  </a:lnTo>
                  <a:lnTo>
                    <a:pt x="6922" y="20737"/>
                  </a:lnTo>
                  <a:lnTo>
                    <a:pt x="6747" y="21056"/>
                  </a:lnTo>
                  <a:cubicBezTo>
                    <a:pt x="6747" y="21056"/>
                    <a:pt x="5962" y="21600"/>
                    <a:pt x="596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2" name="AutoShape 52"/>
            <p:cNvSpPr>
              <a:spLocks/>
            </p:cNvSpPr>
            <p:nvPr/>
          </p:nvSpPr>
          <p:spPr bwMode="auto">
            <a:xfrm>
              <a:off x="10903707" y="3387995"/>
              <a:ext cx="111117" cy="320701"/>
            </a:xfrm>
            <a:custGeom>
              <a:avLst/>
              <a:gdLst>
                <a:gd name="T0" fmla="*/ 55559 w 21600"/>
                <a:gd name="T1" fmla="*/ 160351 h 21600"/>
                <a:gd name="T2" fmla="*/ 55559 w 21600"/>
                <a:gd name="T3" fmla="*/ 160351 h 21600"/>
                <a:gd name="T4" fmla="*/ 55559 w 21600"/>
                <a:gd name="T5" fmla="*/ 160351 h 21600"/>
                <a:gd name="T6" fmla="*/ 55559 w 21600"/>
                <a:gd name="T7" fmla="*/ 160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03" y="16196"/>
                  </a:moveTo>
                  <a:lnTo>
                    <a:pt x="8398" y="18827"/>
                  </a:lnTo>
                  <a:lnTo>
                    <a:pt x="4803" y="21599"/>
                  </a:lnTo>
                  <a:lnTo>
                    <a:pt x="401" y="19520"/>
                  </a:lnTo>
                  <a:lnTo>
                    <a:pt x="0" y="16612"/>
                  </a:lnTo>
                  <a:lnTo>
                    <a:pt x="1192" y="16196"/>
                  </a:lnTo>
                  <a:lnTo>
                    <a:pt x="401" y="14677"/>
                  </a:lnTo>
                  <a:lnTo>
                    <a:pt x="795" y="11770"/>
                  </a:lnTo>
                  <a:lnTo>
                    <a:pt x="4000" y="9276"/>
                  </a:lnTo>
                  <a:lnTo>
                    <a:pt x="4406" y="6371"/>
                  </a:lnTo>
                  <a:lnTo>
                    <a:pt x="8398" y="6371"/>
                  </a:lnTo>
                  <a:lnTo>
                    <a:pt x="9205" y="4848"/>
                  </a:lnTo>
                  <a:lnTo>
                    <a:pt x="5197" y="3878"/>
                  </a:lnTo>
                  <a:lnTo>
                    <a:pt x="8812" y="2493"/>
                  </a:lnTo>
                  <a:lnTo>
                    <a:pt x="12791" y="1110"/>
                  </a:lnTo>
                  <a:lnTo>
                    <a:pt x="21599" y="0"/>
                  </a:lnTo>
                  <a:lnTo>
                    <a:pt x="20394" y="2081"/>
                  </a:lnTo>
                  <a:lnTo>
                    <a:pt x="20800" y="3461"/>
                  </a:lnTo>
                  <a:lnTo>
                    <a:pt x="18013" y="5539"/>
                  </a:lnTo>
                  <a:lnTo>
                    <a:pt x="16398" y="8445"/>
                  </a:lnTo>
                  <a:lnTo>
                    <a:pt x="16796" y="11214"/>
                  </a:lnTo>
                  <a:lnTo>
                    <a:pt x="15599" y="12737"/>
                  </a:lnTo>
                  <a:lnTo>
                    <a:pt x="15193" y="12876"/>
                  </a:lnTo>
                  <a:lnTo>
                    <a:pt x="11201" y="11909"/>
                  </a:lnTo>
                  <a:lnTo>
                    <a:pt x="10390" y="13289"/>
                  </a:lnTo>
                  <a:lnTo>
                    <a:pt x="8398" y="14677"/>
                  </a:lnTo>
                  <a:lnTo>
                    <a:pt x="7603" y="16196"/>
                  </a:lnTo>
                  <a:cubicBezTo>
                    <a:pt x="7603" y="16196"/>
                    <a:pt x="7603" y="16196"/>
                    <a:pt x="7603" y="1619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3" name="AutoShape 53"/>
            <p:cNvSpPr>
              <a:spLocks/>
            </p:cNvSpPr>
            <p:nvPr/>
          </p:nvSpPr>
          <p:spPr bwMode="auto">
            <a:xfrm>
              <a:off x="9165527" y="3084758"/>
              <a:ext cx="1814374" cy="1041483"/>
            </a:xfrm>
            <a:custGeom>
              <a:avLst/>
              <a:gdLst>
                <a:gd name="T0" fmla="*/ 907145 w 21551"/>
                <a:gd name="T1" fmla="*/ 523577 h 21306"/>
                <a:gd name="T2" fmla="*/ 907145 w 21551"/>
                <a:gd name="T3" fmla="*/ 523577 h 21306"/>
                <a:gd name="T4" fmla="*/ 907145 w 21551"/>
                <a:gd name="T5" fmla="*/ 523577 h 21306"/>
                <a:gd name="T6" fmla="*/ 907145 w 21551"/>
                <a:gd name="T7" fmla="*/ 523577 h 21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1" h="21306">
                  <a:moveTo>
                    <a:pt x="21464" y="14851"/>
                  </a:moveTo>
                  <a:lnTo>
                    <a:pt x="21550" y="14814"/>
                  </a:lnTo>
                  <a:lnTo>
                    <a:pt x="21140" y="13657"/>
                  </a:lnTo>
                  <a:lnTo>
                    <a:pt x="20944" y="13183"/>
                  </a:lnTo>
                  <a:lnTo>
                    <a:pt x="20315" y="13220"/>
                  </a:lnTo>
                  <a:cubicBezTo>
                    <a:pt x="20315" y="13220"/>
                    <a:pt x="20145" y="13095"/>
                    <a:pt x="20099" y="13146"/>
                  </a:cubicBezTo>
                  <a:cubicBezTo>
                    <a:pt x="20042" y="13208"/>
                    <a:pt x="20022" y="13480"/>
                    <a:pt x="20033" y="13594"/>
                  </a:cubicBezTo>
                  <a:cubicBezTo>
                    <a:pt x="20040" y="13659"/>
                    <a:pt x="20147" y="13767"/>
                    <a:pt x="20120" y="13818"/>
                  </a:cubicBezTo>
                  <a:cubicBezTo>
                    <a:pt x="20080" y="13896"/>
                    <a:pt x="19961" y="13662"/>
                    <a:pt x="19903" y="13631"/>
                  </a:cubicBezTo>
                  <a:cubicBezTo>
                    <a:pt x="19861" y="13609"/>
                    <a:pt x="19771" y="13571"/>
                    <a:pt x="19731" y="13594"/>
                  </a:cubicBezTo>
                  <a:cubicBezTo>
                    <a:pt x="19731" y="13594"/>
                    <a:pt x="19264" y="13435"/>
                    <a:pt x="19101" y="13255"/>
                  </a:cubicBezTo>
                  <a:cubicBezTo>
                    <a:pt x="19042" y="13189"/>
                    <a:pt x="18982" y="12953"/>
                    <a:pt x="18949" y="12845"/>
                  </a:cubicBezTo>
                  <a:cubicBezTo>
                    <a:pt x="18923" y="12755"/>
                    <a:pt x="18916" y="12512"/>
                    <a:pt x="18863" y="12471"/>
                  </a:cubicBezTo>
                  <a:cubicBezTo>
                    <a:pt x="18805" y="12427"/>
                    <a:pt x="18688" y="12622"/>
                    <a:pt x="18625" y="12620"/>
                  </a:cubicBezTo>
                  <a:cubicBezTo>
                    <a:pt x="18566" y="12619"/>
                    <a:pt x="18466" y="12480"/>
                    <a:pt x="18408" y="12471"/>
                  </a:cubicBezTo>
                  <a:cubicBezTo>
                    <a:pt x="18358" y="12465"/>
                    <a:pt x="18262" y="12553"/>
                    <a:pt x="18213" y="12546"/>
                  </a:cubicBezTo>
                  <a:cubicBezTo>
                    <a:pt x="18096" y="12530"/>
                    <a:pt x="17894" y="12388"/>
                    <a:pt x="17779" y="12351"/>
                  </a:cubicBezTo>
                  <a:cubicBezTo>
                    <a:pt x="17609" y="12294"/>
                    <a:pt x="17209" y="12458"/>
                    <a:pt x="17085" y="12247"/>
                  </a:cubicBezTo>
                  <a:cubicBezTo>
                    <a:pt x="17006" y="12114"/>
                    <a:pt x="17060" y="11603"/>
                    <a:pt x="17150" y="11493"/>
                  </a:cubicBezTo>
                  <a:cubicBezTo>
                    <a:pt x="17195" y="11438"/>
                    <a:pt x="17312" y="11564"/>
                    <a:pt x="17367" y="11567"/>
                  </a:cubicBezTo>
                  <a:cubicBezTo>
                    <a:pt x="17483" y="11576"/>
                    <a:pt x="17711" y="11369"/>
                    <a:pt x="17822" y="11418"/>
                  </a:cubicBezTo>
                  <a:cubicBezTo>
                    <a:pt x="17898" y="11451"/>
                    <a:pt x="17988" y="11710"/>
                    <a:pt x="18061" y="11754"/>
                  </a:cubicBezTo>
                  <a:cubicBezTo>
                    <a:pt x="18087" y="11770"/>
                    <a:pt x="18149" y="11786"/>
                    <a:pt x="18169" y="11754"/>
                  </a:cubicBezTo>
                  <a:cubicBezTo>
                    <a:pt x="18213" y="11685"/>
                    <a:pt x="18135" y="11382"/>
                    <a:pt x="18191" y="11344"/>
                  </a:cubicBezTo>
                  <a:cubicBezTo>
                    <a:pt x="18259" y="11299"/>
                    <a:pt x="18349" y="11605"/>
                    <a:pt x="18408" y="11679"/>
                  </a:cubicBezTo>
                  <a:cubicBezTo>
                    <a:pt x="18459" y="11744"/>
                    <a:pt x="18561" y="11911"/>
                    <a:pt x="18625" y="11904"/>
                  </a:cubicBezTo>
                  <a:cubicBezTo>
                    <a:pt x="18694" y="11896"/>
                    <a:pt x="18772" y="11590"/>
                    <a:pt x="18841" y="11605"/>
                  </a:cubicBezTo>
                  <a:cubicBezTo>
                    <a:pt x="18914" y="11622"/>
                    <a:pt x="18965" y="11920"/>
                    <a:pt x="19014" y="12016"/>
                  </a:cubicBezTo>
                  <a:cubicBezTo>
                    <a:pt x="19063" y="12109"/>
                    <a:pt x="19169" y="12286"/>
                    <a:pt x="19232" y="12351"/>
                  </a:cubicBezTo>
                  <a:cubicBezTo>
                    <a:pt x="19286" y="12408"/>
                    <a:pt x="19470" y="12501"/>
                    <a:pt x="19470" y="12501"/>
                  </a:cubicBezTo>
                  <a:cubicBezTo>
                    <a:pt x="19470" y="12501"/>
                    <a:pt x="19606" y="12914"/>
                    <a:pt x="19687" y="12911"/>
                  </a:cubicBezTo>
                  <a:cubicBezTo>
                    <a:pt x="19729" y="12909"/>
                    <a:pt x="19760" y="12727"/>
                    <a:pt x="19795" y="12688"/>
                  </a:cubicBezTo>
                  <a:cubicBezTo>
                    <a:pt x="19828" y="12650"/>
                    <a:pt x="19918" y="12659"/>
                    <a:pt x="19947" y="12612"/>
                  </a:cubicBezTo>
                  <a:cubicBezTo>
                    <a:pt x="19993" y="12540"/>
                    <a:pt x="20016" y="12308"/>
                    <a:pt x="20012" y="12202"/>
                  </a:cubicBezTo>
                  <a:cubicBezTo>
                    <a:pt x="20008" y="12101"/>
                    <a:pt x="19906" y="12260"/>
                    <a:pt x="19864" y="12190"/>
                  </a:cubicBezTo>
                  <a:cubicBezTo>
                    <a:pt x="19819" y="12115"/>
                    <a:pt x="19670" y="12120"/>
                    <a:pt x="19626" y="12041"/>
                  </a:cubicBezTo>
                  <a:cubicBezTo>
                    <a:pt x="19588" y="11970"/>
                    <a:pt x="19611" y="11715"/>
                    <a:pt x="19561" y="11668"/>
                  </a:cubicBezTo>
                  <a:cubicBezTo>
                    <a:pt x="19508" y="11616"/>
                    <a:pt x="19114" y="11523"/>
                    <a:pt x="19052" y="11522"/>
                  </a:cubicBezTo>
                  <a:cubicBezTo>
                    <a:pt x="18930" y="11520"/>
                    <a:pt x="18696" y="11342"/>
                    <a:pt x="18596" y="11223"/>
                  </a:cubicBezTo>
                  <a:cubicBezTo>
                    <a:pt x="18536" y="11152"/>
                    <a:pt x="18454" y="10935"/>
                    <a:pt x="18402" y="10850"/>
                  </a:cubicBezTo>
                  <a:cubicBezTo>
                    <a:pt x="18291" y="10674"/>
                    <a:pt x="18195" y="10350"/>
                    <a:pt x="18257" y="10112"/>
                  </a:cubicBezTo>
                  <a:cubicBezTo>
                    <a:pt x="18280" y="10017"/>
                    <a:pt x="18440" y="10141"/>
                    <a:pt x="18494" y="10187"/>
                  </a:cubicBezTo>
                  <a:cubicBezTo>
                    <a:pt x="18626" y="10298"/>
                    <a:pt x="18805" y="10723"/>
                    <a:pt x="18928" y="10859"/>
                  </a:cubicBezTo>
                  <a:cubicBezTo>
                    <a:pt x="19032" y="10974"/>
                    <a:pt x="19267" y="11272"/>
                    <a:pt x="19383" y="11195"/>
                  </a:cubicBezTo>
                  <a:cubicBezTo>
                    <a:pt x="19445" y="11154"/>
                    <a:pt x="19502" y="10896"/>
                    <a:pt x="19492" y="10785"/>
                  </a:cubicBezTo>
                  <a:cubicBezTo>
                    <a:pt x="19480" y="10661"/>
                    <a:pt x="19289" y="10535"/>
                    <a:pt x="19296" y="10410"/>
                  </a:cubicBezTo>
                  <a:cubicBezTo>
                    <a:pt x="19299" y="10365"/>
                    <a:pt x="19357" y="10309"/>
                    <a:pt x="19383" y="10298"/>
                  </a:cubicBezTo>
                  <a:cubicBezTo>
                    <a:pt x="19437" y="10279"/>
                    <a:pt x="19550" y="10334"/>
                    <a:pt x="19601" y="10374"/>
                  </a:cubicBezTo>
                  <a:cubicBezTo>
                    <a:pt x="19663" y="10425"/>
                    <a:pt x="19751" y="10713"/>
                    <a:pt x="19817" y="10673"/>
                  </a:cubicBezTo>
                  <a:cubicBezTo>
                    <a:pt x="19869" y="10640"/>
                    <a:pt x="19861" y="10395"/>
                    <a:pt x="19860" y="10298"/>
                  </a:cubicBezTo>
                  <a:cubicBezTo>
                    <a:pt x="19857" y="10116"/>
                    <a:pt x="19839" y="9694"/>
                    <a:pt x="19752" y="9590"/>
                  </a:cubicBezTo>
                  <a:cubicBezTo>
                    <a:pt x="19707" y="9536"/>
                    <a:pt x="19586" y="9662"/>
                    <a:pt x="19535" y="9627"/>
                  </a:cubicBezTo>
                  <a:cubicBezTo>
                    <a:pt x="19475" y="9587"/>
                    <a:pt x="19405" y="9404"/>
                    <a:pt x="19405" y="9404"/>
                  </a:cubicBezTo>
                  <a:cubicBezTo>
                    <a:pt x="19407" y="9271"/>
                    <a:pt x="19059" y="9520"/>
                    <a:pt x="18986" y="9481"/>
                  </a:cubicBezTo>
                  <a:cubicBezTo>
                    <a:pt x="18934" y="9454"/>
                    <a:pt x="18821" y="9545"/>
                    <a:pt x="18769" y="9518"/>
                  </a:cubicBezTo>
                  <a:cubicBezTo>
                    <a:pt x="18703" y="9484"/>
                    <a:pt x="18594" y="9316"/>
                    <a:pt x="18552" y="9219"/>
                  </a:cubicBezTo>
                  <a:cubicBezTo>
                    <a:pt x="18531" y="9169"/>
                    <a:pt x="18514" y="9040"/>
                    <a:pt x="18487" y="8996"/>
                  </a:cubicBezTo>
                  <a:cubicBezTo>
                    <a:pt x="18397" y="8844"/>
                    <a:pt x="18129" y="8762"/>
                    <a:pt x="18032" y="8623"/>
                  </a:cubicBezTo>
                  <a:cubicBezTo>
                    <a:pt x="17975" y="8542"/>
                    <a:pt x="17915" y="8293"/>
                    <a:pt x="17858" y="8212"/>
                  </a:cubicBezTo>
                  <a:cubicBezTo>
                    <a:pt x="17808" y="8141"/>
                    <a:pt x="17674" y="8090"/>
                    <a:pt x="17620" y="8026"/>
                  </a:cubicBezTo>
                  <a:cubicBezTo>
                    <a:pt x="17582" y="7981"/>
                    <a:pt x="17519" y="7864"/>
                    <a:pt x="17490" y="7803"/>
                  </a:cubicBezTo>
                  <a:cubicBezTo>
                    <a:pt x="17451" y="7716"/>
                    <a:pt x="17404" y="7506"/>
                    <a:pt x="17360" y="7429"/>
                  </a:cubicBezTo>
                  <a:cubicBezTo>
                    <a:pt x="17267" y="7265"/>
                    <a:pt x="16988" y="7123"/>
                    <a:pt x="16905" y="6944"/>
                  </a:cubicBezTo>
                  <a:cubicBezTo>
                    <a:pt x="16863" y="6857"/>
                    <a:pt x="16848" y="6579"/>
                    <a:pt x="16891" y="6493"/>
                  </a:cubicBezTo>
                  <a:cubicBezTo>
                    <a:pt x="16926" y="6423"/>
                    <a:pt x="17107" y="6456"/>
                    <a:pt x="17107" y="6456"/>
                  </a:cubicBezTo>
                  <a:cubicBezTo>
                    <a:pt x="17107" y="6456"/>
                    <a:pt x="17307" y="6580"/>
                    <a:pt x="17367" y="6642"/>
                  </a:cubicBezTo>
                  <a:cubicBezTo>
                    <a:pt x="17433" y="6711"/>
                    <a:pt x="17552" y="6884"/>
                    <a:pt x="17605" y="6977"/>
                  </a:cubicBezTo>
                  <a:cubicBezTo>
                    <a:pt x="17660" y="7072"/>
                    <a:pt x="17739" y="7310"/>
                    <a:pt x="17801" y="7389"/>
                  </a:cubicBezTo>
                  <a:cubicBezTo>
                    <a:pt x="17848" y="7449"/>
                    <a:pt x="17971" y="7478"/>
                    <a:pt x="18018" y="7538"/>
                  </a:cubicBezTo>
                  <a:cubicBezTo>
                    <a:pt x="18080" y="7617"/>
                    <a:pt x="18146" y="7883"/>
                    <a:pt x="18213" y="7948"/>
                  </a:cubicBezTo>
                  <a:cubicBezTo>
                    <a:pt x="18246" y="7981"/>
                    <a:pt x="18329" y="7960"/>
                    <a:pt x="18364" y="7986"/>
                  </a:cubicBezTo>
                  <a:cubicBezTo>
                    <a:pt x="18496" y="8083"/>
                    <a:pt x="18687" y="8493"/>
                    <a:pt x="18819" y="8583"/>
                  </a:cubicBezTo>
                  <a:cubicBezTo>
                    <a:pt x="18871" y="8617"/>
                    <a:pt x="18994" y="8562"/>
                    <a:pt x="19036" y="8620"/>
                  </a:cubicBezTo>
                  <a:cubicBezTo>
                    <a:pt x="19050" y="8638"/>
                    <a:pt x="19046" y="8711"/>
                    <a:pt x="19058" y="8732"/>
                  </a:cubicBezTo>
                  <a:cubicBezTo>
                    <a:pt x="19102" y="8810"/>
                    <a:pt x="19240" y="8929"/>
                    <a:pt x="19296" y="8882"/>
                  </a:cubicBezTo>
                  <a:cubicBezTo>
                    <a:pt x="19375" y="8816"/>
                    <a:pt x="19414" y="8471"/>
                    <a:pt x="19426" y="8322"/>
                  </a:cubicBezTo>
                  <a:cubicBezTo>
                    <a:pt x="19436" y="8220"/>
                    <a:pt x="19424" y="8010"/>
                    <a:pt x="19405" y="7911"/>
                  </a:cubicBezTo>
                  <a:cubicBezTo>
                    <a:pt x="19386" y="7808"/>
                    <a:pt x="19238" y="7627"/>
                    <a:pt x="19274" y="7538"/>
                  </a:cubicBezTo>
                  <a:cubicBezTo>
                    <a:pt x="19307" y="7460"/>
                    <a:pt x="19449" y="7673"/>
                    <a:pt x="19492" y="7613"/>
                  </a:cubicBezTo>
                  <a:cubicBezTo>
                    <a:pt x="19538" y="7548"/>
                    <a:pt x="19525" y="7286"/>
                    <a:pt x="19492" y="7202"/>
                  </a:cubicBezTo>
                  <a:cubicBezTo>
                    <a:pt x="19419" y="7025"/>
                    <a:pt x="19138" y="6952"/>
                    <a:pt x="19014" y="6904"/>
                  </a:cubicBezTo>
                  <a:cubicBezTo>
                    <a:pt x="18962" y="6883"/>
                    <a:pt x="18835" y="6936"/>
                    <a:pt x="18798" y="6866"/>
                  </a:cubicBezTo>
                  <a:cubicBezTo>
                    <a:pt x="18783" y="6838"/>
                    <a:pt x="18813" y="6744"/>
                    <a:pt x="18798" y="6717"/>
                  </a:cubicBezTo>
                  <a:cubicBezTo>
                    <a:pt x="18760" y="6652"/>
                    <a:pt x="18619" y="6783"/>
                    <a:pt x="18581" y="6717"/>
                  </a:cubicBezTo>
                  <a:cubicBezTo>
                    <a:pt x="18558" y="6677"/>
                    <a:pt x="18596" y="6543"/>
                    <a:pt x="18581" y="6493"/>
                  </a:cubicBezTo>
                  <a:cubicBezTo>
                    <a:pt x="18551" y="6392"/>
                    <a:pt x="18405" y="6322"/>
                    <a:pt x="18364" y="6232"/>
                  </a:cubicBezTo>
                  <a:cubicBezTo>
                    <a:pt x="18346" y="6193"/>
                    <a:pt x="18347" y="6069"/>
                    <a:pt x="18321" y="6045"/>
                  </a:cubicBezTo>
                  <a:cubicBezTo>
                    <a:pt x="18224" y="5955"/>
                    <a:pt x="17997" y="6232"/>
                    <a:pt x="17887" y="6195"/>
                  </a:cubicBezTo>
                  <a:cubicBezTo>
                    <a:pt x="17868" y="6188"/>
                    <a:pt x="17841" y="6129"/>
                    <a:pt x="17822" y="6121"/>
                  </a:cubicBezTo>
                  <a:cubicBezTo>
                    <a:pt x="17764" y="6095"/>
                    <a:pt x="17643" y="6170"/>
                    <a:pt x="17584" y="6158"/>
                  </a:cubicBezTo>
                  <a:cubicBezTo>
                    <a:pt x="17550" y="6150"/>
                    <a:pt x="17484" y="6113"/>
                    <a:pt x="17454" y="6083"/>
                  </a:cubicBezTo>
                  <a:cubicBezTo>
                    <a:pt x="17348" y="5978"/>
                    <a:pt x="17132" y="5719"/>
                    <a:pt x="17085" y="5524"/>
                  </a:cubicBezTo>
                  <a:cubicBezTo>
                    <a:pt x="17065" y="5437"/>
                    <a:pt x="17123" y="5216"/>
                    <a:pt x="17085" y="5151"/>
                  </a:cubicBezTo>
                  <a:cubicBezTo>
                    <a:pt x="17043" y="5078"/>
                    <a:pt x="16904" y="5118"/>
                    <a:pt x="16848" y="5151"/>
                  </a:cubicBezTo>
                  <a:cubicBezTo>
                    <a:pt x="16770" y="5195"/>
                    <a:pt x="16658" y="5416"/>
                    <a:pt x="16587" y="5486"/>
                  </a:cubicBezTo>
                  <a:cubicBezTo>
                    <a:pt x="16550" y="5522"/>
                    <a:pt x="16476" y="5588"/>
                    <a:pt x="16436" y="5599"/>
                  </a:cubicBezTo>
                  <a:cubicBezTo>
                    <a:pt x="16382" y="5612"/>
                    <a:pt x="16262" y="5618"/>
                    <a:pt x="16218" y="5561"/>
                  </a:cubicBezTo>
                  <a:cubicBezTo>
                    <a:pt x="16172" y="5501"/>
                    <a:pt x="16105" y="5277"/>
                    <a:pt x="16132" y="5188"/>
                  </a:cubicBezTo>
                  <a:cubicBezTo>
                    <a:pt x="16142" y="5154"/>
                    <a:pt x="16206" y="5183"/>
                    <a:pt x="16218" y="5151"/>
                  </a:cubicBezTo>
                  <a:cubicBezTo>
                    <a:pt x="16247" y="5070"/>
                    <a:pt x="16175" y="4777"/>
                    <a:pt x="16175" y="4777"/>
                  </a:cubicBezTo>
                  <a:cubicBezTo>
                    <a:pt x="16175" y="4777"/>
                    <a:pt x="16108" y="3741"/>
                    <a:pt x="16262" y="3621"/>
                  </a:cubicBezTo>
                  <a:cubicBezTo>
                    <a:pt x="16297" y="3592"/>
                    <a:pt x="16354" y="3752"/>
                    <a:pt x="16391" y="3770"/>
                  </a:cubicBezTo>
                  <a:cubicBezTo>
                    <a:pt x="16409" y="3778"/>
                    <a:pt x="16443" y="3750"/>
                    <a:pt x="16457" y="3732"/>
                  </a:cubicBezTo>
                  <a:cubicBezTo>
                    <a:pt x="16478" y="3705"/>
                    <a:pt x="16518" y="3629"/>
                    <a:pt x="16522" y="3583"/>
                  </a:cubicBezTo>
                  <a:cubicBezTo>
                    <a:pt x="16526" y="3536"/>
                    <a:pt x="16492" y="3442"/>
                    <a:pt x="16500" y="3397"/>
                  </a:cubicBezTo>
                  <a:cubicBezTo>
                    <a:pt x="16523" y="3270"/>
                    <a:pt x="16698" y="3151"/>
                    <a:pt x="16717" y="3023"/>
                  </a:cubicBezTo>
                  <a:cubicBezTo>
                    <a:pt x="16733" y="2921"/>
                    <a:pt x="16652" y="2613"/>
                    <a:pt x="16652" y="2613"/>
                  </a:cubicBezTo>
                  <a:lnTo>
                    <a:pt x="16630" y="2389"/>
                  </a:lnTo>
                  <a:lnTo>
                    <a:pt x="16522" y="1979"/>
                  </a:lnTo>
                  <a:cubicBezTo>
                    <a:pt x="16522" y="1979"/>
                    <a:pt x="16379" y="1826"/>
                    <a:pt x="16327" y="1792"/>
                  </a:cubicBezTo>
                  <a:cubicBezTo>
                    <a:pt x="16280" y="1761"/>
                    <a:pt x="16176" y="1754"/>
                    <a:pt x="16132" y="1717"/>
                  </a:cubicBezTo>
                  <a:cubicBezTo>
                    <a:pt x="16083" y="1679"/>
                    <a:pt x="16005" y="1541"/>
                    <a:pt x="15958" y="1494"/>
                  </a:cubicBezTo>
                  <a:cubicBezTo>
                    <a:pt x="15902" y="1436"/>
                    <a:pt x="15785" y="1327"/>
                    <a:pt x="15720" y="1307"/>
                  </a:cubicBezTo>
                  <a:cubicBezTo>
                    <a:pt x="15644" y="1284"/>
                    <a:pt x="15490" y="1377"/>
                    <a:pt x="15416" y="1345"/>
                  </a:cubicBezTo>
                  <a:cubicBezTo>
                    <a:pt x="15348" y="1315"/>
                    <a:pt x="15205" y="1195"/>
                    <a:pt x="15179" y="1083"/>
                  </a:cubicBezTo>
                  <a:cubicBezTo>
                    <a:pt x="15156" y="995"/>
                    <a:pt x="15229" y="805"/>
                    <a:pt x="15222" y="710"/>
                  </a:cubicBezTo>
                  <a:cubicBezTo>
                    <a:pt x="15213" y="607"/>
                    <a:pt x="15152" y="416"/>
                    <a:pt x="15113" y="337"/>
                  </a:cubicBezTo>
                  <a:cubicBezTo>
                    <a:pt x="15069" y="251"/>
                    <a:pt x="14959" y="111"/>
                    <a:pt x="14896" y="76"/>
                  </a:cubicBezTo>
                  <a:cubicBezTo>
                    <a:pt x="14781" y="14"/>
                    <a:pt x="14510" y="-58"/>
                    <a:pt x="14419" y="76"/>
                  </a:cubicBezTo>
                  <a:cubicBezTo>
                    <a:pt x="14340" y="193"/>
                    <a:pt x="14391" y="617"/>
                    <a:pt x="14354" y="786"/>
                  </a:cubicBezTo>
                  <a:cubicBezTo>
                    <a:pt x="14329" y="899"/>
                    <a:pt x="14202" y="1195"/>
                    <a:pt x="14202" y="1195"/>
                  </a:cubicBezTo>
                  <a:lnTo>
                    <a:pt x="13089" y="152"/>
                  </a:lnTo>
                  <a:cubicBezTo>
                    <a:pt x="13089" y="152"/>
                    <a:pt x="13001" y="46"/>
                    <a:pt x="12967" y="38"/>
                  </a:cubicBezTo>
                  <a:cubicBezTo>
                    <a:pt x="12901" y="24"/>
                    <a:pt x="12758" y="125"/>
                    <a:pt x="12729" y="225"/>
                  </a:cubicBezTo>
                  <a:cubicBezTo>
                    <a:pt x="12703" y="310"/>
                    <a:pt x="12776" y="503"/>
                    <a:pt x="12772" y="598"/>
                  </a:cubicBezTo>
                  <a:cubicBezTo>
                    <a:pt x="12766" y="707"/>
                    <a:pt x="12694" y="900"/>
                    <a:pt x="12685" y="1009"/>
                  </a:cubicBezTo>
                  <a:cubicBezTo>
                    <a:pt x="12668" y="1202"/>
                    <a:pt x="12736" y="1603"/>
                    <a:pt x="12707" y="1792"/>
                  </a:cubicBezTo>
                  <a:cubicBezTo>
                    <a:pt x="12688" y="1909"/>
                    <a:pt x="12584" y="2092"/>
                    <a:pt x="12555" y="2202"/>
                  </a:cubicBezTo>
                  <a:cubicBezTo>
                    <a:pt x="12508" y="2383"/>
                    <a:pt x="12459" y="2776"/>
                    <a:pt x="12404" y="2949"/>
                  </a:cubicBezTo>
                  <a:cubicBezTo>
                    <a:pt x="12370" y="3053"/>
                    <a:pt x="12291" y="3264"/>
                    <a:pt x="12229" y="3323"/>
                  </a:cubicBezTo>
                  <a:cubicBezTo>
                    <a:pt x="12187" y="3362"/>
                    <a:pt x="12074" y="3309"/>
                    <a:pt x="12035" y="3359"/>
                  </a:cubicBezTo>
                  <a:cubicBezTo>
                    <a:pt x="11935" y="3486"/>
                    <a:pt x="11932" y="4001"/>
                    <a:pt x="11839" y="4143"/>
                  </a:cubicBezTo>
                  <a:cubicBezTo>
                    <a:pt x="11797" y="4208"/>
                    <a:pt x="11679" y="4245"/>
                    <a:pt x="11623" y="4254"/>
                  </a:cubicBezTo>
                  <a:cubicBezTo>
                    <a:pt x="11563" y="4265"/>
                    <a:pt x="11435" y="4164"/>
                    <a:pt x="11384" y="4217"/>
                  </a:cubicBezTo>
                  <a:cubicBezTo>
                    <a:pt x="11334" y="4271"/>
                    <a:pt x="11311" y="4493"/>
                    <a:pt x="11298" y="4590"/>
                  </a:cubicBezTo>
                  <a:cubicBezTo>
                    <a:pt x="11279" y="4728"/>
                    <a:pt x="11278" y="5016"/>
                    <a:pt x="11254" y="5151"/>
                  </a:cubicBezTo>
                  <a:cubicBezTo>
                    <a:pt x="11236" y="5250"/>
                    <a:pt x="11165" y="5424"/>
                    <a:pt x="11146" y="5524"/>
                  </a:cubicBezTo>
                  <a:cubicBezTo>
                    <a:pt x="11108" y="5721"/>
                    <a:pt x="11098" y="6146"/>
                    <a:pt x="11059" y="6344"/>
                  </a:cubicBezTo>
                  <a:cubicBezTo>
                    <a:pt x="11040" y="6443"/>
                    <a:pt x="10995" y="6647"/>
                    <a:pt x="10951" y="6717"/>
                  </a:cubicBezTo>
                  <a:cubicBezTo>
                    <a:pt x="10907" y="6785"/>
                    <a:pt x="10792" y="6855"/>
                    <a:pt x="10734" y="6866"/>
                  </a:cubicBezTo>
                  <a:cubicBezTo>
                    <a:pt x="10619" y="6890"/>
                    <a:pt x="10362" y="6890"/>
                    <a:pt x="10279" y="6755"/>
                  </a:cubicBezTo>
                  <a:cubicBezTo>
                    <a:pt x="10259" y="6722"/>
                    <a:pt x="10271" y="6610"/>
                    <a:pt x="10257" y="6567"/>
                  </a:cubicBezTo>
                  <a:cubicBezTo>
                    <a:pt x="10221" y="6459"/>
                    <a:pt x="10112" y="6262"/>
                    <a:pt x="10040" y="6232"/>
                  </a:cubicBezTo>
                  <a:cubicBezTo>
                    <a:pt x="9981" y="6207"/>
                    <a:pt x="9839" y="6260"/>
                    <a:pt x="9802" y="6344"/>
                  </a:cubicBezTo>
                  <a:cubicBezTo>
                    <a:pt x="9733" y="6499"/>
                    <a:pt x="9812" y="6932"/>
                    <a:pt x="9802" y="7128"/>
                  </a:cubicBezTo>
                  <a:cubicBezTo>
                    <a:pt x="9797" y="7231"/>
                    <a:pt x="9787" y="7446"/>
                    <a:pt x="9759" y="7538"/>
                  </a:cubicBezTo>
                  <a:cubicBezTo>
                    <a:pt x="9744" y="7585"/>
                    <a:pt x="9687" y="7642"/>
                    <a:pt x="9671" y="7688"/>
                  </a:cubicBezTo>
                  <a:cubicBezTo>
                    <a:pt x="9611" y="7863"/>
                    <a:pt x="9593" y="8287"/>
                    <a:pt x="9542" y="8471"/>
                  </a:cubicBezTo>
                  <a:cubicBezTo>
                    <a:pt x="9514" y="8574"/>
                    <a:pt x="9413" y="8737"/>
                    <a:pt x="9390" y="8844"/>
                  </a:cubicBezTo>
                  <a:cubicBezTo>
                    <a:pt x="9370" y="8941"/>
                    <a:pt x="9376" y="9152"/>
                    <a:pt x="9368" y="9254"/>
                  </a:cubicBezTo>
                  <a:cubicBezTo>
                    <a:pt x="9352" y="9454"/>
                    <a:pt x="9309" y="9855"/>
                    <a:pt x="9260" y="10038"/>
                  </a:cubicBezTo>
                  <a:cubicBezTo>
                    <a:pt x="9221" y="10184"/>
                    <a:pt x="9092" y="10423"/>
                    <a:pt x="9043" y="10560"/>
                  </a:cubicBezTo>
                  <a:cubicBezTo>
                    <a:pt x="8975" y="10748"/>
                    <a:pt x="8848" y="11136"/>
                    <a:pt x="8805" y="11344"/>
                  </a:cubicBezTo>
                  <a:cubicBezTo>
                    <a:pt x="8769" y="11515"/>
                    <a:pt x="8696" y="11875"/>
                    <a:pt x="8718" y="12053"/>
                  </a:cubicBezTo>
                  <a:cubicBezTo>
                    <a:pt x="8733" y="12177"/>
                    <a:pt x="8893" y="12336"/>
                    <a:pt x="8892" y="12463"/>
                  </a:cubicBezTo>
                  <a:cubicBezTo>
                    <a:pt x="8890" y="12583"/>
                    <a:pt x="8731" y="12719"/>
                    <a:pt x="8718" y="12837"/>
                  </a:cubicBezTo>
                  <a:cubicBezTo>
                    <a:pt x="8707" y="12932"/>
                    <a:pt x="8797" y="13115"/>
                    <a:pt x="8783" y="13209"/>
                  </a:cubicBezTo>
                  <a:cubicBezTo>
                    <a:pt x="8780" y="13235"/>
                    <a:pt x="8751" y="13267"/>
                    <a:pt x="8740" y="13284"/>
                  </a:cubicBezTo>
                  <a:cubicBezTo>
                    <a:pt x="8638" y="13430"/>
                    <a:pt x="8435" y="13758"/>
                    <a:pt x="8306" y="13806"/>
                  </a:cubicBezTo>
                  <a:cubicBezTo>
                    <a:pt x="8246" y="13829"/>
                    <a:pt x="8127" y="13706"/>
                    <a:pt x="8067" y="13732"/>
                  </a:cubicBezTo>
                  <a:cubicBezTo>
                    <a:pt x="7931" y="13794"/>
                    <a:pt x="7774" y="14318"/>
                    <a:pt x="7634" y="14367"/>
                  </a:cubicBezTo>
                  <a:cubicBezTo>
                    <a:pt x="7545" y="14398"/>
                    <a:pt x="7361" y="14087"/>
                    <a:pt x="7287" y="14179"/>
                  </a:cubicBezTo>
                  <a:cubicBezTo>
                    <a:pt x="7244" y="14235"/>
                    <a:pt x="7296" y="14461"/>
                    <a:pt x="7287" y="14553"/>
                  </a:cubicBezTo>
                  <a:cubicBezTo>
                    <a:pt x="7279" y="14640"/>
                    <a:pt x="7259" y="14827"/>
                    <a:pt x="7222" y="14889"/>
                  </a:cubicBezTo>
                  <a:cubicBezTo>
                    <a:pt x="7182" y="14956"/>
                    <a:pt x="7059" y="14965"/>
                    <a:pt x="7005" y="15001"/>
                  </a:cubicBezTo>
                  <a:cubicBezTo>
                    <a:pt x="6877" y="15086"/>
                    <a:pt x="6640" y="15347"/>
                    <a:pt x="6507" y="15411"/>
                  </a:cubicBezTo>
                  <a:cubicBezTo>
                    <a:pt x="6455" y="15436"/>
                    <a:pt x="6344" y="15461"/>
                    <a:pt x="6290" y="15448"/>
                  </a:cubicBezTo>
                  <a:cubicBezTo>
                    <a:pt x="6191" y="15423"/>
                    <a:pt x="6015" y="15127"/>
                    <a:pt x="5922" y="15187"/>
                  </a:cubicBezTo>
                  <a:cubicBezTo>
                    <a:pt x="5865" y="15223"/>
                    <a:pt x="5848" y="15475"/>
                    <a:pt x="5814" y="15560"/>
                  </a:cubicBezTo>
                  <a:cubicBezTo>
                    <a:pt x="5737" y="15747"/>
                    <a:pt x="5509" y="16035"/>
                    <a:pt x="5380" y="16082"/>
                  </a:cubicBezTo>
                  <a:cubicBezTo>
                    <a:pt x="5298" y="16112"/>
                    <a:pt x="5132" y="16020"/>
                    <a:pt x="5055" y="15971"/>
                  </a:cubicBezTo>
                  <a:cubicBezTo>
                    <a:pt x="4931" y="15892"/>
                    <a:pt x="4705" y="15655"/>
                    <a:pt x="4599" y="15523"/>
                  </a:cubicBezTo>
                  <a:cubicBezTo>
                    <a:pt x="4534" y="15440"/>
                    <a:pt x="4361" y="15151"/>
                    <a:pt x="4361" y="15151"/>
                  </a:cubicBezTo>
                  <a:lnTo>
                    <a:pt x="4166" y="14739"/>
                  </a:lnTo>
                  <a:cubicBezTo>
                    <a:pt x="4166" y="14739"/>
                    <a:pt x="4241" y="14377"/>
                    <a:pt x="4188" y="14367"/>
                  </a:cubicBezTo>
                  <a:cubicBezTo>
                    <a:pt x="4072" y="14343"/>
                    <a:pt x="3320" y="16119"/>
                    <a:pt x="3320" y="16119"/>
                  </a:cubicBezTo>
                  <a:cubicBezTo>
                    <a:pt x="3320" y="16119"/>
                    <a:pt x="2705" y="16819"/>
                    <a:pt x="2540" y="17127"/>
                  </a:cubicBezTo>
                  <a:cubicBezTo>
                    <a:pt x="2492" y="17217"/>
                    <a:pt x="2411" y="17421"/>
                    <a:pt x="2388" y="17538"/>
                  </a:cubicBezTo>
                  <a:cubicBezTo>
                    <a:pt x="2369" y="17636"/>
                    <a:pt x="2396" y="17858"/>
                    <a:pt x="2366" y="17947"/>
                  </a:cubicBezTo>
                  <a:cubicBezTo>
                    <a:pt x="2327" y="18069"/>
                    <a:pt x="2146" y="18161"/>
                    <a:pt x="2106" y="18284"/>
                  </a:cubicBezTo>
                  <a:cubicBezTo>
                    <a:pt x="2080" y="18366"/>
                    <a:pt x="2105" y="18570"/>
                    <a:pt x="2085" y="18657"/>
                  </a:cubicBezTo>
                  <a:cubicBezTo>
                    <a:pt x="2059" y="18768"/>
                    <a:pt x="1966" y="18955"/>
                    <a:pt x="1912" y="19030"/>
                  </a:cubicBezTo>
                  <a:cubicBezTo>
                    <a:pt x="1864" y="19096"/>
                    <a:pt x="1746" y="19161"/>
                    <a:pt x="1694" y="19217"/>
                  </a:cubicBezTo>
                  <a:cubicBezTo>
                    <a:pt x="1635" y="19281"/>
                    <a:pt x="1513" y="19413"/>
                    <a:pt x="1478" y="19515"/>
                  </a:cubicBezTo>
                  <a:cubicBezTo>
                    <a:pt x="1447" y="19605"/>
                    <a:pt x="1471" y="19789"/>
                    <a:pt x="1434" y="19874"/>
                  </a:cubicBezTo>
                  <a:cubicBezTo>
                    <a:pt x="1348" y="20077"/>
                    <a:pt x="1019" y="20121"/>
                    <a:pt x="893" y="20246"/>
                  </a:cubicBezTo>
                  <a:cubicBezTo>
                    <a:pt x="832" y="20306"/>
                    <a:pt x="739" y="20495"/>
                    <a:pt x="676" y="20545"/>
                  </a:cubicBezTo>
                  <a:cubicBezTo>
                    <a:pt x="621" y="20588"/>
                    <a:pt x="493" y="20580"/>
                    <a:pt x="437" y="20620"/>
                  </a:cubicBezTo>
                  <a:cubicBezTo>
                    <a:pt x="437" y="20620"/>
                    <a:pt x="-49" y="20978"/>
                    <a:pt x="4" y="21195"/>
                  </a:cubicBezTo>
                  <a:cubicBezTo>
                    <a:pt x="90" y="21541"/>
                    <a:pt x="871" y="20970"/>
                    <a:pt x="871" y="20970"/>
                  </a:cubicBezTo>
                  <a:lnTo>
                    <a:pt x="1326" y="20933"/>
                  </a:lnTo>
                  <a:lnTo>
                    <a:pt x="3211" y="20448"/>
                  </a:lnTo>
                  <a:lnTo>
                    <a:pt x="4340" y="20148"/>
                  </a:lnTo>
                  <a:lnTo>
                    <a:pt x="5227" y="19776"/>
                  </a:lnTo>
                  <a:lnTo>
                    <a:pt x="5553" y="19739"/>
                  </a:lnTo>
                  <a:lnTo>
                    <a:pt x="6008" y="19776"/>
                  </a:lnTo>
                  <a:lnTo>
                    <a:pt x="6876" y="19626"/>
                  </a:lnTo>
                  <a:lnTo>
                    <a:pt x="9108" y="19068"/>
                  </a:lnTo>
                  <a:lnTo>
                    <a:pt x="15222" y="17127"/>
                  </a:lnTo>
                  <a:lnTo>
                    <a:pt x="18321" y="16046"/>
                  </a:lnTo>
                  <a:lnTo>
                    <a:pt x="21052" y="15001"/>
                  </a:lnTo>
                  <a:cubicBezTo>
                    <a:pt x="21052" y="15001"/>
                    <a:pt x="21464" y="14851"/>
                    <a:pt x="21464" y="1485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4" name="AutoShape 54"/>
            <p:cNvSpPr>
              <a:spLocks/>
            </p:cNvSpPr>
            <p:nvPr/>
          </p:nvSpPr>
          <p:spPr bwMode="auto">
            <a:xfrm>
              <a:off x="9165527" y="3084758"/>
              <a:ext cx="1828661" cy="1052597"/>
            </a:xfrm>
            <a:custGeom>
              <a:avLst/>
              <a:gdLst>
                <a:gd name="T0" fmla="*/ 914288 w 21541"/>
                <a:gd name="T1" fmla="*/ 526299 h 21600"/>
                <a:gd name="T2" fmla="*/ 914288 w 21541"/>
                <a:gd name="T3" fmla="*/ 526299 h 21600"/>
                <a:gd name="T4" fmla="*/ 914288 w 21541"/>
                <a:gd name="T5" fmla="*/ 526299 h 21600"/>
                <a:gd name="T6" fmla="*/ 914288 w 21541"/>
                <a:gd name="T7" fmla="*/ 5262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1" h="21600">
                  <a:moveTo>
                    <a:pt x="18858" y="11757"/>
                  </a:moveTo>
                  <a:cubicBezTo>
                    <a:pt x="18886" y="11815"/>
                    <a:pt x="18907" y="11888"/>
                    <a:pt x="18927" y="11957"/>
                  </a:cubicBezTo>
                  <a:cubicBezTo>
                    <a:pt x="18943" y="12009"/>
                    <a:pt x="18960" y="12069"/>
                    <a:pt x="18972" y="12093"/>
                  </a:cubicBezTo>
                  <a:cubicBezTo>
                    <a:pt x="19021" y="12188"/>
                    <a:pt x="19122" y="12353"/>
                    <a:pt x="19173" y="12408"/>
                  </a:cubicBezTo>
                  <a:cubicBezTo>
                    <a:pt x="19207" y="12444"/>
                    <a:pt x="19328" y="12513"/>
                    <a:pt x="19395" y="12547"/>
                  </a:cubicBezTo>
                  <a:lnTo>
                    <a:pt x="19420" y="12560"/>
                  </a:lnTo>
                  <a:lnTo>
                    <a:pt x="19433" y="12599"/>
                  </a:lnTo>
                  <a:cubicBezTo>
                    <a:pt x="19481" y="12749"/>
                    <a:pt x="19547" y="12897"/>
                    <a:pt x="19582" y="12942"/>
                  </a:cubicBezTo>
                  <a:cubicBezTo>
                    <a:pt x="19588" y="12925"/>
                    <a:pt x="19595" y="12904"/>
                    <a:pt x="19600" y="12888"/>
                  </a:cubicBezTo>
                  <a:cubicBezTo>
                    <a:pt x="19619" y="12832"/>
                    <a:pt x="19636" y="12779"/>
                    <a:pt x="19664" y="12748"/>
                  </a:cubicBezTo>
                  <a:cubicBezTo>
                    <a:pt x="19691" y="12718"/>
                    <a:pt x="19725" y="12708"/>
                    <a:pt x="19759" y="12699"/>
                  </a:cubicBezTo>
                  <a:cubicBezTo>
                    <a:pt x="19775" y="12694"/>
                    <a:pt x="19802" y="12687"/>
                    <a:pt x="19810" y="12679"/>
                  </a:cubicBezTo>
                  <a:cubicBezTo>
                    <a:pt x="19824" y="12656"/>
                    <a:pt x="19841" y="12553"/>
                    <a:pt x="19848" y="12458"/>
                  </a:cubicBezTo>
                  <a:cubicBezTo>
                    <a:pt x="19799" y="12481"/>
                    <a:pt x="19743" y="12455"/>
                    <a:pt x="19723" y="12422"/>
                  </a:cubicBezTo>
                  <a:cubicBezTo>
                    <a:pt x="19712" y="12406"/>
                    <a:pt x="19666" y="12389"/>
                    <a:pt x="19638" y="12378"/>
                  </a:cubicBezTo>
                  <a:cubicBezTo>
                    <a:pt x="19580" y="12356"/>
                    <a:pt x="19521" y="12334"/>
                    <a:pt x="19485" y="12270"/>
                  </a:cubicBezTo>
                  <a:cubicBezTo>
                    <a:pt x="19453" y="12209"/>
                    <a:pt x="19447" y="12117"/>
                    <a:pt x="19442" y="12029"/>
                  </a:cubicBezTo>
                  <a:cubicBezTo>
                    <a:pt x="19439" y="11989"/>
                    <a:pt x="19435" y="11921"/>
                    <a:pt x="19428" y="11903"/>
                  </a:cubicBezTo>
                  <a:cubicBezTo>
                    <a:pt x="19390" y="11877"/>
                    <a:pt x="19024" y="11784"/>
                    <a:pt x="18961" y="11783"/>
                  </a:cubicBezTo>
                  <a:cubicBezTo>
                    <a:pt x="18931" y="11783"/>
                    <a:pt x="18896" y="11773"/>
                    <a:pt x="18858" y="11757"/>
                  </a:cubicBezTo>
                  <a:close/>
                  <a:moveTo>
                    <a:pt x="4162" y="14705"/>
                  </a:moveTo>
                  <a:cubicBezTo>
                    <a:pt x="4029" y="14933"/>
                    <a:pt x="3695" y="15664"/>
                    <a:pt x="3408" y="16350"/>
                  </a:cubicBezTo>
                  <a:lnTo>
                    <a:pt x="3392" y="16378"/>
                  </a:lnTo>
                  <a:cubicBezTo>
                    <a:pt x="3386" y="16385"/>
                    <a:pt x="2787" y="17076"/>
                    <a:pt x="2630" y="17372"/>
                  </a:cubicBezTo>
                  <a:cubicBezTo>
                    <a:pt x="2586" y="17453"/>
                    <a:pt x="2512" y="17647"/>
                    <a:pt x="2492" y="17744"/>
                  </a:cubicBezTo>
                  <a:cubicBezTo>
                    <a:pt x="2488" y="17768"/>
                    <a:pt x="2488" y="17835"/>
                    <a:pt x="2489" y="17889"/>
                  </a:cubicBezTo>
                  <a:cubicBezTo>
                    <a:pt x="2490" y="17991"/>
                    <a:pt x="2491" y="18097"/>
                    <a:pt x="2466" y="18173"/>
                  </a:cubicBezTo>
                  <a:cubicBezTo>
                    <a:pt x="2438" y="18261"/>
                    <a:pt x="2377" y="18321"/>
                    <a:pt x="2313" y="18385"/>
                  </a:cubicBezTo>
                  <a:cubicBezTo>
                    <a:pt x="2276" y="18421"/>
                    <a:pt x="2219" y="18477"/>
                    <a:pt x="2208" y="18510"/>
                  </a:cubicBezTo>
                  <a:cubicBezTo>
                    <a:pt x="2203" y="18530"/>
                    <a:pt x="2204" y="18607"/>
                    <a:pt x="2204" y="18653"/>
                  </a:cubicBezTo>
                  <a:cubicBezTo>
                    <a:pt x="2204" y="18734"/>
                    <a:pt x="2205" y="18811"/>
                    <a:pt x="2190" y="18872"/>
                  </a:cubicBezTo>
                  <a:cubicBezTo>
                    <a:pt x="2159" y="19009"/>
                    <a:pt x="2056" y="19212"/>
                    <a:pt x="2000" y="19291"/>
                  </a:cubicBezTo>
                  <a:cubicBezTo>
                    <a:pt x="1967" y="19339"/>
                    <a:pt x="1913" y="19378"/>
                    <a:pt x="1862" y="19418"/>
                  </a:cubicBezTo>
                  <a:cubicBezTo>
                    <a:pt x="1829" y="19441"/>
                    <a:pt x="1798" y="19464"/>
                    <a:pt x="1778" y="19486"/>
                  </a:cubicBezTo>
                  <a:cubicBezTo>
                    <a:pt x="1732" y="19537"/>
                    <a:pt x="1611" y="19670"/>
                    <a:pt x="1584" y="19749"/>
                  </a:cubicBezTo>
                  <a:cubicBezTo>
                    <a:pt x="1577" y="19768"/>
                    <a:pt x="1575" y="19828"/>
                    <a:pt x="1574" y="19871"/>
                  </a:cubicBezTo>
                  <a:cubicBezTo>
                    <a:pt x="1571" y="19954"/>
                    <a:pt x="1568" y="20047"/>
                    <a:pt x="1538" y="20118"/>
                  </a:cubicBezTo>
                  <a:cubicBezTo>
                    <a:pt x="1472" y="20273"/>
                    <a:pt x="1323" y="20341"/>
                    <a:pt x="1179" y="20408"/>
                  </a:cubicBezTo>
                  <a:cubicBezTo>
                    <a:pt x="1102" y="20444"/>
                    <a:pt x="1023" y="20479"/>
                    <a:pt x="981" y="20522"/>
                  </a:cubicBezTo>
                  <a:cubicBezTo>
                    <a:pt x="960" y="20543"/>
                    <a:pt x="928" y="20595"/>
                    <a:pt x="896" y="20645"/>
                  </a:cubicBezTo>
                  <a:cubicBezTo>
                    <a:pt x="851" y="20717"/>
                    <a:pt x="804" y="20792"/>
                    <a:pt x="760" y="20827"/>
                  </a:cubicBezTo>
                  <a:cubicBezTo>
                    <a:pt x="723" y="20856"/>
                    <a:pt x="672" y="20865"/>
                    <a:pt x="619" y="20875"/>
                  </a:cubicBezTo>
                  <a:cubicBezTo>
                    <a:pt x="582" y="20882"/>
                    <a:pt x="540" y="20889"/>
                    <a:pt x="521" y="20903"/>
                  </a:cubicBezTo>
                  <a:cubicBezTo>
                    <a:pt x="323" y="21051"/>
                    <a:pt x="135" y="21260"/>
                    <a:pt x="127" y="21343"/>
                  </a:cubicBezTo>
                  <a:cubicBezTo>
                    <a:pt x="131" y="21354"/>
                    <a:pt x="159" y="21377"/>
                    <a:pt x="221" y="21377"/>
                  </a:cubicBezTo>
                  <a:cubicBezTo>
                    <a:pt x="455" y="21377"/>
                    <a:pt x="898" y="21052"/>
                    <a:pt x="902" y="21049"/>
                  </a:cubicBezTo>
                  <a:lnTo>
                    <a:pt x="924" y="21040"/>
                  </a:lnTo>
                  <a:lnTo>
                    <a:pt x="1375" y="21002"/>
                  </a:lnTo>
                  <a:lnTo>
                    <a:pt x="4358" y="20217"/>
                  </a:lnTo>
                  <a:lnTo>
                    <a:pt x="5233" y="19845"/>
                  </a:lnTo>
                  <a:lnTo>
                    <a:pt x="5567" y="19805"/>
                  </a:lnTo>
                  <a:lnTo>
                    <a:pt x="6026" y="19842"/>
                  </a:lnTo>
                  <a:lnTo>
                    <a:pt x="6877" y="19693"/>
                  </a:lnTo>
                  <a:lnTo>
                    <a:pt x="9089" y="19132"/>
                  </a:lnTo>
                  <a:lnTo>
                    <a:pt x="15151" y="17185"/>
                  </a:lnTo>
                  <a:lnTo>
                    <a:pt x="18225" y="16101"/>
                  </a:lnTo>
                  <a:lnTo>
                    <a:pt x="21341" y="14903"/>
                  </a:lnTo>
                  <a:lnTo>
                    <a:pt x="20978" y="13873"/>
                  </a:lnTo>
                  <a:lnTo>
                    <a:pt x="20806" y="13452"/>
                  </a:lnTo>
                  <a:lnTo>
                    <a:pt x="20203" y="13488"/>
                  </a:lnTo>
                  <a:lnTo>
                    <a:pt x="20190" y="13478"/>
                  </a:lnTo>
                  <a:cubicBezTo>
                    <a:pt x="20150" y="13448"/>
                    <a:pt x="20071" y="13400"/>
                    <a:pt x="20033" y="13400"/>
                  </a:cubicBezTo>
                  <a:cubicBezTo>
                    <a:pt x="20013" y="13426"/>
                    <a:pt x="19988" y="13626"/>
                    <a:pt x="19999" y="13732"/>
                  </a:cubicBezTo>
                  <a:cubicBezTo>
                    <a:pt x="20001" y="13726"/>
                    <a:pt x="20016" y="13755"/>
                    <a:pt x="20025" y="13771"/>
                  </a:cubicBezTo>
                  <a:cubicBezTo>
                    <a:pt x="20058" y="13826"/>
                    <a:pt x="20125" y="13941"/>
                    <a:pt x="20069" y="14050"/>
                  </a:cubicBezTo>
                  <a:cubicBezTo>
                    <a:pt x="20052" y="14084"/>
                    <a:pt x="20027" y="14103"/>
                    <a:pt x="20000" y="14103"/>
                  </a:cubicBezTo>
                  <a:cubicBezTo>
                    <a:pt x="19950" y="14103"/>
                    <a:pt x="19901" y="14037"/>
                    <a:pt x="19849" y="13968"/>
                  </a:cubicBezTo>
                  <a:cubicBezTo>
                    <a:pt x="19829" y="13941"/>
                    <a:pt x="19799" y="13901"/>
                    <a:pt x="19788" y="13894"/>
                  </a:cubicBezTo>
                  <a:cubicBezTo>
                    <a:pt x="19751" y="13875"/>
                    <a:pt x="19700" y="13855"/>
                    <a:pt x="19668" y="13855"/>
                  </a:cubicBezTo>
                  <a:lnTo>
                    <a:pt x="19652" y="13864"/>
                  </a:lnTo>
                  <a:lnTo>
                    <a:pt x="19623" y="13860"/>
                  </a:lnTo>
                  <a:cubicBezTo>
                    <a:pt x="19603" y="13853"/>
                    <a:pt x="19146" y="13694"/>
                    <a:pt x="18976" y="13505"/>
                  </a:cubicBezTo>
                  <a:cubicBezTo>
                    <a:pt x="18918" y="13438"/>
                    <a:pt x="18872" y="13289"/>
                    <a:pt x="18822" y="13115"/>
                  </a:cubicBezTo>
                  <a:lnTo>
                    <a:pt x="18804" y="13051"/>
                  </a:lnTo>
                  <a:cubicBezTo>
                    <a:pt x="18790" y="13006"/>
                    <a:pt x="18783" y="12947"/>
                    <a:pt x="18774" y="12886"/>
                  </a:cubicBezTo>
                  <a:cubicBezTo>
                    <a:pt x="18767" y="12835"/>
                    <a:pt x="18755" y="12741"/>
                    <a:pt x="18743" y="12720"/>
                  </a:cubicBezTo>
                  <a:cubicBezTo>
                    <a:pt x="18741" y="12729"/>
                    <a:pt x="18699" y="12770"/>
                    <a:pt x="18675" y="12795"/>
                  </a:cubicBezTo>
                  <a:cubicBezTo>
                    <a:pt x="18628" y="12841"/>
                    <a:pt x="18584" y="12885"/>
                    <a:pt x="18539" y="12885"/>
                  </a:cubicBezTo>
                  <a:cubicBezTo>
                    <a:pt x="18492" y="12884"/>
                    <a:pt x="18443" y="12839"/>
                    <a:pt x="18396" y="12796"/>
                  </a:cubicBezTo>
                  <a:cubicBezTo>
                    <a:pt x="18371" y="12772"/>
                    <a:pt x="18333" y="12737"/>
                    <a:pt x="18318" y="12735"/>
                  </a:cubicBezTo>
                  <a:cubicBezTo>
                    <a:pt x="18304" y="12735"/>
                    <a:pt x="18271" y="12754"/>
                    <a:pt x="18247" y="12768"/>
                  </a:cubicBezTo>
                  <a:cubicBezTo>
                    <a:pt x="18209" y="12789"/>
                    <a:pt x="18170" y="12811"/>
                    <a:pt x="18136" y="12811"/>
                  </a:cubicBezTo>
                  <a:cubicBezTo>
                    <a:pt x="18050" y="12799"/>
                    <a:pt x="17951" y="12746"/>
                    <a:pt x="17855" y="12694"/>
                  </a:cubicBezTo>
                  <a:cubicBezTo>
                    <a:pt x="17792" y="12660"/>
                    <a:pt x="17733" y="12628"/>
                    <a:pt x="17687" y="12612"/>
                  </a:cubicBezTo>
                  <a:cubicBezTo>
                    <a:pt x="17630" y="12594"/>
                    <a:pt x="17543" y="12603"/>
                    <a:pt x="17453" y="12611"/>
                  </a:cubicBezTo>
                  <a:cubicBezTo>
                    <a:pt x="17395" y="12617"/>
                    <a:pt x="17335" y="12622"/>
                    <a:pt x="17277" y="12622"/>
                  </a:cubicBezTo>
                  <a:cubicBezTo>
                    <a:pt x="17171" y="12622"/>
                    <a:pt x="17040" y="12606"/>
                    <a:pt x="16966" y="12479"/>
                  </a:cubicBezTo>
                  <a:cubicBezTo>
                    <a:pt x="16910" y="12383"/>
                    <a:pt x="16905" y="12212"/>
                    <a:pt x="16911" y="12085"/>
                  </a:cubicBezTo>
                  <a:cubicBezTo>
                    <a:pt x="16920" y="11887"/>
                    <a:pt x="16963" y="11645"/>
                    <a:pt x="17039" y="11552"/>
                  </a:cubicBezTo>
                  <a:cubicBezTo>
                    <a:pt x="17086" y="11494"/>
                    <a:pt x="17163" y="11528"/>
                    <a:pt x="17231" y="11572"/>
                  </a:cubicBezTo>
                  <a:cubicBezTo>
                    <a:pt x="17252" y="11585"/>
                    <a:pt x="17282" y="11605"/>
                    <a:pt x="17293" y="11606"/>
                  </a:cubicBezTo>
                  <a:cubicBezTo>
                    <a:pt x="17293" y="11606"/>
                    <a:pt x="17293" y="11606"/>
                    <a:pt x="17293" y="11606"/>
                  </a:cubicBezTo>
                  <a:cubicBezTo>
                    <a:pt x="17339" y="11606"/>
                    <a:pt x="17407" y="11570"/>
                    <a:pt x="17472" y="11535"/>
                  </a:cubicBezTo>
                  <a:cubicBezTo>
                    <a:pt x="17575" y="11481"/>
                    <a:pt x="17684" y="11427"/>
                    <a:pt x="17758" y="11460"/>
                  </a:cubicBezTo>
                  <a:cubicBezTo>
                    <a:pt x="17815" y="11484"/>
                    <a:pt x="17865" y="11576"/>
                    <a:pt x="17913" y="11664"/>
                  </a:cubicBezTo>
                  <a:cubicBezTo>
                    <a:pt x="17941" y="11716"/>
                    <a:pt x="17980" y="11787"/>
                    <a:pt x="18000" y="11799"/>
                  </a:cubicBezTo>
                  <a:cubicBezTo>
                    <a:pt x="18008" y="11804"/>
                    <a:pt x="18022" y="11809"/>
                    <a:pt x="18036" y="11811"/>
                  </a:cubicBezTo>
                  <a:cubicBezTo>
                    <a:pt x="18036" y="11782"/>
                    <a:pt x="18033" y="11742"/>
                    <a:pt x="18030" y="11714"/>
                  </a:cubicBezTo>
                  <a:cubicBezTo>
                    <a:pt x="18021" y="11599"/>
                    <a:pt x="18009" y="11441"/>
                    <a:pt x="18085" y="11390"/>
                  </a:cubicBezTo>
                  <a:lnTo>
                    <a:pt x="18122" y="11377"/>
                  </a:lnTo>
                  <a:cubicBezTo>
                    <a:pt x="18195" y="11377"/>
                    <a:pt x="18250" y="11503"/>
                    <a:pt x="18304" y="11624"/>
                  </a:cubicBezTo>
                  <a:cubicBezTo>
                    <a:pt x="18324" y="11668"/>
                    <a:pt x="18348" y="11723"/>
                    <a:pt x="18361" y="11740"/>
                  </a:cubicBezTo>
                  <a:cubicBezTo>
                    <a:pt x="18372" y="11754"/>
                    <a:pt x="18385" y="11772"/>
                    <a:pt x="18400" y="11793"/>
                  </a:cubicBezTo>
                  <a:cubicBezTo>
                    <a:pt x="18429" y="11834"/>
                    <a:pt x="18507" y="11944"/>
                    <a:pt x="18534" y="11944"/>
                  </a:cubicBezTo>
                  <a:cubicBezTo>
                    <a:pt x="18543" y="11935"/>
                    <a:pt x="18574" y="11872"/>
                    <a:pt x="18592" y="11834"/>
                  </a:cubicBezTo>
                  <a:cubicBezTo>
                    <a:pt x="18624" y="11766"/>
                    <a:pt x="18657" y="11698"/>
                    <a:pt x="18697" y="11664"/>
                  </a:cubicBezTo>
                  <a:cubicBezTo>
                    <a:pt x="18609" y="11602"/>
                    <a:pt x="18525" y="11526"/>
                    <a:pt x="18473" y="11464"/>
                  </a:cubicBezTo>
                  <a:cubicBezTo>
                    <a:pt x="18431" y="11412"/>
                    <a:pt x="18386" y="11314"/>
                    <a:pt x="18343" y="11219"/>
                  </a:cubicBezTo>
                  <a:cubicBezTo>
                    <a:pt x="18317" y="11164"/>
                    <a:pt x="18293" y="11111"/>
                    <a:pt x="18274" y="11078"/>
                  </a:cubicBezTo>
                  <a:cubicBezTo>
                    <a:pt x="18139" y="10863"/>
                    <a:pt x="18041" y="10496"/>
                    <a:pt x="18115" y="10212"/>
                  </a:cubicBezTo>
                  <a:cubicBezTo>
                    <a:pt x="18122" y="10183"/>
                    <a:pt x="18147" y="10111"/>
                    <a:pt x="18216" y="10111"/>
                  </a:cubicBezTo>
                  <a:cubicBezTo>
                    <a:pt x="18267" y="10111"/>
                    <a:pt x="18341" y="10152"/>
                    <a:pt x="18437" y="10231"/>
                  </a:cubicBezTo>
                  <a:cubicBezTo>
                    <a:pt x="18519" y="10302"/>
                    <a:pt x="18608" y="10465"/>
                    <a:pt x="18695" y="10622"/>
                  </a:cubicBezTo>
                  <a:cubicBezTo>
                    <a:pt x="18759" y="10738"/>
                    <a:pt x="18825" y="10858"/>
                    <a:pt x="18874" y="10913"/>
                  </a:cubicBezTo>
                  <a:lnTo>
                    <a:pt x="18920" y="10965"/>
                  </a:lnTo>
                  <a:cubicBezTo>
                    <a:pt x="19004" y="11063"/>
                    <a:pt x="19162" y="11245"/>
                    <a:pt x="19248" y="11245"/>
                  </a:cubicBezTo>
                  <a:cubicBezTo>
                    <a:pt x="19256" y="11245"/>
                    <a:pt x="19263" y="11243"/>
                    <a:pt x="19268" y="11239"/>
                  </a:cubicBezTo>
                  <a:cubicBezTo>
                    <a:pt x="19296" y="11214"/>
                    <a:pt x="19341" y="11021"/>
                    <a:pt x="19335" y="10948"/>
                  </a:cubicBezTo>
                  <a:cubicBezTo>
                    <a:pt x="19330" y="10930"/>
                    <a:pt x="19288" y="10876"/>
                    <a:pt x="19264" y="10844"/>
                  </a:cubicBezTo>
                  <a:cubicBezTo>
                    <a:pt x="19200" y="10760"/>
                    <a:pt x="19133" y="10674"/>
                    <a:pt x="19141" y="10545"/>
                  </a:cubicBezTo>
                  <a:cubicBezTo>
                    <a:pt x="19148" y="10416"/>
                    <a:pt x="19251" y="10346"/>
                    <a:pt x="19276" y="10336"/>
                  </a:cubicBezTo>
                  <a:cubicBezTo>
                    <a:pt x="19355" y="10307"/>
                    <a:pt x="19476" y="10373"/>
                    <a:pt x="19533" y="10418"/>
                  </a:cubicBezTo>
                  <a:cubicBezTo>
                    <a:pt x="19570" y="10449"/>
                    <a:pt x="19603" y="10515"/>
                    <a:pt x="19637" y="10584"/>
                  </a:cubicBezTo>
                  <a:cubicBezTo>
                    <a:pt x="19652" y="10614"/>
                    <a:pt x="19676" y="10663"/>
                    <a:pt x="19695" y="10692"/>
                  </a:cubicBezTo>
                  <a:cubicBezTo>
                    <a:pt x="19699" y="10655"/>
                    <a:pt x="19702" y="10589"/>
                    <a:pt x="19700" y="10471"/>
                  </a:cubicBezTo>
                  <a:cubicBezTo>
                    <a:pt x="19694" y="10095"/>
                    <a:pt x="19655" y="9868"/>
                    <a:pt x="19620" y="9825"/>
                  </a:cubicBezTo>
                  <a:cubicBezTo>
                    <a:pt x="19611" y="9831"/>
                    <a:pt x="19584" y="9844"/>
                    <a:pt x="19561" y="9856"/>
                  </a:cubicBezTo>
                  <a:cubicBezTo>
                    <a:pt x="19510" y="9880"/>
                    <a:pt x="19456" y="9901"/>
                    <a:pt x="19417" y="9874"/>
                  </a:cubicBezTo>
                  <a:cubicBezTo>
                    <a:pt x="19349" y="9827"/>
                    <a:pt x="19284" y="9672"/>
                    <a:pt x="19263" y="9620"/>
                  </a:cubicBezTo>
                  <a:cubicBezTo>
                    <a:pt x="19221" y="9625"/>
                    <a:pt x="19159" y="9652"/>
                    <a:pt x="19103" y="9677"/>
                  </a:cubicBezTo>
                  <a:cubicBezTo>
                    <a:pt x="19008" y="9719"/>
                    <a:pt x="18924" y="9755"/>
                    <a:pt x="18878" y="9729"/>
                  </a:cubicBezTo>
                  <a:cubicBezTo>
                    <a:pt x="18856" y="9729"/>
                    <a:pt x="18829" y="9740"/>
                    <a:pt x="18803" y="9751"/>
                  </a:cubicBezTo>
                  <a:cubicBezTo>
                    <a:pt x="18753" y="9770"/>
                    <a:pt x="18700" y="9786"/>
                    <a:pt x="18663" y="9767"/>
                  </a:cubicBezTo>
                  <a:cubicBezTo>
                    <a:pt x="18574" y="9723"/>
                    <a:pt x="18456" y="9525"/>
                    <a:pt x="18415" y="9427"/>
                  </a:cubicBezTo>
                  <a:cubicBezTo>
                    <a:pt x="18401" y="9394"/>
                    <a:pt x="18391" y="9351"/>
                    <a:pt x="18381" y="9306"/>
                  </a:cubicBezTo>
                  <a:cubicBezTo>
                    <a:pt x="18374" y="9277"/>
                    <a:pt x="18363" y="9229"/>
                    <a:pt x="18357" y="9216"/>
                  </a:cubicBezTo>
                  <a:cubicBezTo>
                    <a:pt x="18320" y="9154"/>
                    <a:pt x="18226" y="9094"/>
                    <a:pt x="18144" y="9041"/>
                  </a:cubicBezTo>
                  <a:cubicBezTo>
                    <a:pt x="18051" y="8983"/>
                    <a:pt x="17964" y="8927"/>
                    <a:pt x="17909" y="8848"/>
                  </a:cubicBezTo>
                  <a:cubicBezTo>
                    <a:pt x="17873" y="8796"/>
                    <a:pt x="17842" y="8708"/>
                    <a:pt x="17810" y="8615"/>
                  </a:cubicBezTo>
                  <a:cubicBezTo>
                    <a:pt x="17785" y="8545"/>
                    <a:pt x="17757" y="8465"/>
                    <a:pt x="17737" y="8437"/>
                  </a:cubicBezTo>
                  <a:cubicBezTo>
                    <a:pt x="17718" y="8410"/>
                    <a:pt x="17669" y="8378"/>
                    <a:pt x="17629" y="8353"/>
                  </a:cubicBezTo>
                  <a:cubicBezTo>
                    <a:pt x="17581" y="8322"/>
                    <a:pt x="17537" y="8293"/>
                    <a:pt x="17505" y="8256"/>
                  </a:cubicBezTo>
                  <a:cubicBezTo>
                    <a:pt x="17461" y="8203"/>
                    <a:pt x="17394" y="8078"/>
                    <a:pt x="17363" y="8010"/>
                  </a:cubicBezTo>
                  <a:cubicBezTo>
                    <a:pt x="17343" y="7966"/>
                    <a:pt x="17323" y="7898"/>
                    <a:pt x="17302" y="7828"/>
                  </a:cubicBezTo>
                  <a:cubicBezTo>
                    <a:pt x="17282" y="7760"/>
                    <a:pt x="17256" y="7675"/>
                    <a:pt x="17238" y="7642"/>
                  </a:cubicBezTo>
                  <a:cubicBezTo>
                    <a:pt x="17202" y="7579"/>
                    <a:pt x="17121" y="7510"/>
                    <a:pt x="17043" y="7442"/>
                  </a:cubicBezTo>
                  <a:cubicBezTo>
                    <a:pt x="16936" y="7350"/>
                    <a:pt x="16835" y="7263"/>
                    <a:pt x="16782" y="7148"/>
                  </a:cubicBezTo>
                  <a:cubicBezTo>
                    <a:pt x="16728" y="7032"/>
                    <a:pt x="16701" y="6693"/>
                    <a:pt x="16769" y="6554"/>
                  </a:cubicBezTo>
                  <a:cubicBezTo>
                    <a:pt x="16798" y="6495"/>
                    <a:pt x="16852" y="6469"/>
                    <a:pt x="16944" y="6469"/>
                  </a:cubicBezTo>
                  <a:cubicBezTo>
                    <a:pt x="16994" y="6469"/>
                    <a:pt x="17039" y="6477"/>
                    <a:pt x="17039" y="6477"/>
                  </a:cubicBezTo>
                  <a:cubicBezTo>
                    <a:pt x="17075" y="6497"/>
                    <a:pt x="17261" y="6614"/>
                    <a:pt x="17323" y="6680"/>
                  </a:cubicBezTo>
                  <a:cubicBezTo>
                    <a:pt x="17395" y="6754"/>
                    <a:pt x="17517" y="6936"/>
                    <a:pt x="17572" y="7033"/>
                  </a:cubicBezTo>
                  <a:cubicBezTo>
                    <a:pt x="17599" y="7079"/>
                    <a:pt x="17627" y="7148"/>
                    <a:pt x="17657" y="7220"/>
                  </a:cubicBezTo>
                  <a:cubicBezTo>
                    <a:pt x="17690" y="7300"/>
                    <a:pt x="17731" y="7399"/>
                    <a:pt x="17759" y="7435"/>
                  </a:cubicBezTo>
                  <a:cubicBezTo>
                    <a:pt x="17774" y="7454"/>
                    <a:pt x="17815" y="7475"/>
                    <a:pt x="17848" y="7493"/>
                  </a:cubicBezTo>
                  <a:cubicBezTo>
                    <a:pt x="17896" y="7519"/>
                    <a:pt x="17942" y="7543"/>
                    <a:pt x="17974" y="7584"/>
                  </a:cubicBezTo>
                  <a:cubicBezTo>
                    <a:pt x="18012" y="7633"/>
                    <a:pt x="18044" y="7716"/>
                    <a:pt x="18077" y="7805"/>
                  </a:cubicBezTo>
                  <a:cubicBezTo>
                    <a:pt x="18103" y="7873"/>
                    <a:pt x="18139" y="7967"/>
                    <a:pt x="18161" y="7989"/>
                  </a:cubicBezTo>
                  <a:cubicBezTo>
                    <a:pt x="18168" y="7993"/>
                    <a:pt x="18196" y="7995"/>
                    <a:pt x="18212" y="7996"/>
                  </a:cubicBezTo>
                  <a:cubicBezTo>
                    <a:pt x="18246" y="7998"/>
                    <a:pt x="18278" y="8001"/>
                    <a:pt x="18305" y="8021"/>
                  </a:cubicBezTo>
                  <a:cubicBezTo>
                    <a:pt x="18379" y="8076"/>
                    <a:pt x="18459" y="8202"/>
                    <a:pt x="18543" y="8336"/>
                  </a:cubicBezTo>
                  <a:cubicBezTo>
                    <a:pt x="18620" y="8456"/>
                    <a:pt x="18698" y="8580"/>
                    <a:pt x="18755" y="8619"/>
                  </a:cubicBezTo>
                  <a:cubicBezTo>
                    <a:pt x="18756" y="8620"/>
                    <a:pt x="18763" y="8624"/>
                    <a:pt x="18788" y="8624"/>
                  </a:cubicBezTo>
                  <a:lnTo>
                    <a:pt x="18868" y="8620"/>
                  </a:lnTo>
                  <a:cubicBezTo>
                    <a:pt x="18907" y="8620"/>
                    <a:pt x="18953" y="8626"/>
                    <a:pt x="18986" y="8672"/>
                  </a:cubicBezTo>
                  <a:cubicBezTo>
                    <a:pt x="19013" y="8707"/>
                    <a:pt x="19018" y="8763"/>
                    <a:pt x="19021" y="8800"/>
                  </a:cubicBezTo>
                  <a:cubicBezTo>
                    <a:pt x="19041" y="8843"/>
                    <a:pt x="19128" y="8922"/>
                    <a:pt x="19173" y="8922"/>
                  </a:cubicBezTo>
                  <a:cubicBezTo>
                    <a:pt x="19201" y="8902"/>
                    <a:pt x="19246" y="8740"/>
                    <a:pt x="19270" y="8445"/>
                  </a:cubicBezTo>
                  <a:cubicBezTo>
                    <a:pt x="19278" y="8361"/>
                    <a:pt x="19268" y="8169"/>
                    <a:pt x="19251" y="8084"/>
                  </a:cubicBezTo>
                  <a:cubicBezTo>
                    <a:pt x="19247" y="8062"/>
                    <a:pt x="19219" y="8008"/>
                    <a:pt x="19202" y="7975"/>
                  </a:cubicBezTo>
                  <a:cubicBezTo>
                    <a:pt x="19147" y="7868"/>
                    <a:pt x="19079" y="7736"/>
                    <a:pt x="19131" y="7610"/>
                  </a:cubicBezTo>
                  <a:cubicBezTo>
                    <a:pt x="19167" y="7519"/>
                    <a:pt x="19244" y="7547"/>
                    <a:pt x="19317" y="7607"/>
                  </a:cubicBezTo>
                  <a:cubicBezTo>
                    <a:pt x="19330" y="7617"/>
                    <a:pt x="19348" y="7632"/>
                    <a:pt x="19362" y="7641"/>
                  </a:cubicBezTo>
                  <a:cubicBezTo>
                    <a:pt x="19369" y="7580"/>
                    <a:pt x="19362" y="7441"/>
                    <a:pt x="19346" y="7401"/>
                  </a:cubicBezTo>
                  <a:cubicBezTo>
                    <a:pt x="19299" y="7286"/>
                    <a:pt x="19080" y="7207"/>
                    <a:pt x="18975" y="7170"/>
                  </a:cubicBezTo>
                  <a:lnTo>
                    <a:pt x="18911" y="7146"/>
                  </a:lnTo>
                  <a:cubicBezTo>
                    <a:pt x="18907" y="7144"/>
                    <a:pt x="18878" y="7144"/>
                    <a:pt x="18848" y="7146"/>
                  </a:cubicBezTo>
                  <a:cubicBezTo>
                    <a:pt x="18787" y="7153"/>
                    <a:pt x="18711" y="7167"/>
                    <a:pt x="18663" y="7075"/>
                  </a:cubicBezTo>
                  <a:cubicBezTo>
                    <a:pt x="18642" y="7036"/>
                    <a:pt x="18640" y="6990"/>
                    <a:pt x="18643" y="6950"/>
                  </a:cubicBezTo>
                  <a:cubicBezTo>
                    <a:pt x="18634" y="6953"/>
                    <a:pt x="18625" y="6956"/>
                    <a:pt x="18616" y="6960"/>
                  </a:cubicBezTo>
                  <a:cubicBezTo>
                    <a:pt x="18552" y="6983"/>
                    <a:pt x="18485" y="6991"/>
                    <a:pt x="18450" y="6929"/>
                  </a:cubicBezTo>
                  <a:cubicBezTo>
                    <a:pt x="18414" y="6866"/>
                    <a:pt x="18423" y="6777"/>
                    <a:pt x="18430" y="6711"/>
                  </a:cubicBezTo>
                  <a:cubicBezTo>
                    <a:pt x="18432" y="6694"/>
                    <a:pt x="18435" y="6667"/>
                    <a:pt x="18435" y="6658"/>
                  </a:cubicBezTo>
                  <a:cubicBezTo>
                    <a:pt x="18430" y="6652"/>
                    <a:pt x="18380" y="6607"/>
                    <a:pt x="18351" y="6579"/>
                  </a:cubicBezTo>
                  <a:cubicBezTo>
                    <a:pt x="18302" y="6535"/>
                    <a:pt x="18256" y="6493"/>
                    <a:pt x="18229" y="6432"/>
                  </a:cubicBezTo>
                  <a:cubicBezTo>
                    <a:pt x="18213" y="6396"/>
                    <a:pt x="18207" y="6350"/>
                    <a:pt x="18201" y="6306"/>
                  </a:cubicBezTo>
                  <a:cubicBezTo>
                    <a:pt x="18200" y="6296"/>
                    <a:pt x="18198" y="6281"/>
                    <a:pt x="18196" y="6270"/>
                  </a:cubicBezTo>
                  <a:cubicBezTo>
                    <a:pt x="18164" y="6264"/>
                    <a:pt x="18091" y="6307"/>
                    <a:pt x="18027" y="6350"/>
                  </a:cubicBezTo>
                  <a:cubicBezTo>
                    <a:pt x="17942" y="6407"/>
                    <a:pt x="17859" y="6461"/>
                    <a:pt x="17795" y="6436"/>
                  </a:cubicBezTo>
                  <a:cubicBezTo>
                    <a:pt x="17768" y="6427"/>
                    <a:pt x="17749" y="6398"/>
                    <a:pt x="17732" y="6373"/>
                  </a:cubicBezTo>
                  <a:cubicBezTo>
                    <a:pt x="17727" y="6366"/>
                    <a:pt x="17722" y="6359"/>
                    <a:pt x="17718" y="6354"/>
                  </a:cubicBezTo>
                  <a:cubicBezTo>
                    <a:pt x="17687" y="6358"/>
                    <a:pt x="17655" y="6369"/>
                    <a:pt x="17624" y="6379"/>
                  </a:cubicBezTo>
                  <a:cubicBezTo>
                    <a:pt x="17586" y="6391"/>
                    <a:pt x="17549" y="6402"/>
                    <a:pt x="17520" y="6402"/>
                  </a:cubicBezTo>
                  <a:lnTo>
                    <a:pt x="17498" y="6400"/>
                  </a:lnTo>
                  <a:cubicBezTo>
                    <a:pt x="17459" y="6391"/>
                    <a:pt x="17383" y="6350"/>
                    <a:pt x="17344" y="6310"/>
                  </a:cubicBezTo>
                  <a:cubicBezTo>
                    <a:pt x="17342" y="6307"/>
                    <a:pt x="17020" y="5983"/>
                    <a:pt x="16952" y="5695"/>
                  </a:cubicBezTo>
                  <a:cubicBezTo>
                    <a:pt x="16936" y="5626"/>
                    <a:pt x="16944" y="5547"/>
                    <a:pt x="16952" y="5463"/>
                  </a:cubicBezTo>
                  <a:cubicBezTo>
                    <a:pt x="16956" y="5430"/>
                    <a:pt x="16961" y="5378"/>
                    <a:pt x="16960" y="5352"/>
                  </a:cubicBezTo>
                  <a:cubicBezTo>
                    <a:pt x="16955" y="5351"/>
                    <a:pt x="16944" y="5349"/>
                    <a:pt x="16923" y="5349"/>
                  </a:cubicBezTo>
                  <a:cubicBezTo>
                    <a:pt x="16879" y="5349"/>
                    <a:pt x="16825" y="5367"/>
                    <a:pt x="16796" y="5384"/>
                  </a:cubicBezTo>
                  <a:cubicBezTo>
                    <a:pt x="16763" y="5403"/>
                    <a:pt x="16707" y="5488"/>
                    <a:pt x="16663" y="5556"/>
                  </a:cubicBezTo>
                  <a:cubicBezTo>
                    <a:pt x="16622" y="5618"/>
                    <a:pt x="16583" y="5677"/>
                    <a:pt x="16548" y="5712"/>
                  </a:cubicBezTo>
                  <a:cubicBezTo>
                    <a:pt x="16537" y="5723"/>
                    <a:pt x="16438" y="5821"/>
                    <a:pt x="16377" y="5838"/>
                  </a:cubicBezTo>
                  <a:cubicBezTo>
                    <a:pt x="16354" y="5844"/>
                    <a:pt x="16322" y="5849"/>
                    <a:pt x="16287" y="5849"/>
                  </a:cubicBezTo>
                  <a:cubicBezTo>
                    <a:pt x="16206" y="5849"/>
                    <a:pt x="16148" y="5825"/>
                    <a:pt x="16113" y="5779"/>
                  </a:cubicBezTo>
                  <a:cubicBezTo>
                    <a:pt x="16051" y="5698"/>
                    <a:pt x="15963" y="5419"/>
                    <a:pt x="16009" y="5265"/>
                  </a:cubicBezTo>
                  <a:cubicBezTo>
                    <a:pt x="16028" y="5199"/>
                    <a:pt x="16066" y="5189"/>
                    <a:pt x="16095" y="5186"/>
                  </a:cubicBezTo>
                  <a:cubicBezTo>
                    <a:pt x="16088" y="5134"/>
                    <a:pt x="16071" y="5034"/>
                    <a:pt x="16050" y="4947"/>
                  </a:cubicBezTo>
                  <a:lnTo>
                    <a:pt x="16045" y="4916"/>
                  </a:lnTo>
                  <a:cubicBezTo>
                    <a:pt x="16028" y="4653"/>
                    <a:pt x="15987" y="3785"/>
                    <a:pt x="16168" y="3642"/>
                  </a:cubicBezTo>
                  <a:lnTo>
                    <a:pt x="16203" y="3629"/>
                  </a:lnTo>
                  <a:cubicBezTo>
                    <a:pt x="16249" y="3629"/>
                    <a:pt x="16283" y="3688"/>
                    <a:pt x="16314" y="3741"/>
                  </a:cubicBezTo>
                  <a:cubicBezTo>
                    <a:pt x="16321" y="3752"/>
                    <a:pt x="16330" y="3767"/>
                    <a:pt x="16336" y="3778"/>
                  </a:cubicBezTo>
                  <a:cubicBezTo>
                    <a:pt x="16342" y="3774"/>
                    <a:pt x="16347" y="3770"/>
                    <a:pt x="16350" y="3766"/>
                  </a:cubicBezTo>
                  <a:cubicBezTo>
                    <a:pt x="16363" y="3749"/>
                    <a:pt x="16386" y="3703"/>
                    <a:pt x="16390" y="3684"/>
                  </a:cubicBezTo>
                  <a:cubicBezTo>
                    <a:pt x="16388" y="3690"/>
                    <a:pt x="16383" y="3668"/>
                    <a:pt x="16381" y="3654"/>
                  </a:cubicBezTo>
                  <a:cubicBezTo>
                    <a:pt x="16371" y="3603"/>
                    <a:pt x="16360" y="3545"/>
                    <a:pt x="16370" y="3486"/>
                  </a:cubicBezTo>
                  <a:cubicBezTo>
                    <a:pt x="16387" y="3388"/>
                    <a:pt x="16442" y="3318"/>
                    <a:pt x="16500" y="3244"/>
                  </a:cubicBezTo>
                  <a:cubicBezTo>
                    <a:pt x="16529" y="3207"/>
                    <a:pt x="16578" y="3145"/>
                    <a:pt x="16583" y="3116"/>
                  </a:cubicBezTo>
                  <a:cubicBezTo>
                    <a:pt x="16587" y="3075"/>
                    <a:pt x="16559" y="2916"/>
                    <a:pt x="16523" y="2778"/>
                  </a:cubicBezTo>
                  <a:lnTo>
                    <a:pt x="16518" y="2751"/>
                  </a:lnTo>
                  <a:lnTo>
                    <a:pt x="16498" y="2541"/>
                  </a:lnTo>
                  <a:lnTo>
                    <a:pt x="16402" y="2174"/>
                  </a:lnTo>
                  <a:cubicBezTo>
                    <a:pt x="16348" y="2116"/>
                    <a:pt x="16267" y="2033"/>
                    <a:pt x="16236" y="2013"/>
                  </a:cubicBezTo>
                  <a:cubicBezTo>
                    <a:pt x="16220" y="2002"/>
                    <a:pt x="16188" y="1993"/>
                    <a:pt x="16159" y="1986"/>
                  </a:cubicBezTo>
                  <a:cubicBezTo>
                    <a:pt x="16113" y="1973"/>
                    <a:pt x="16070" y="1961"/>
                    <a:pt x="16038" y="1935"/>
                  </a:cubicBezTo>
                  <a:cubicBezTo>
                    <a:pt x="16004" y="1908"/>
                    <a:pt x="15964" y="1850"/>
                    <a:pt x="15926" y="1795"/>
                  </a:cubicBezTo>
                  <a:cubicBezTo>
                    <a:pt x="15902" y="1759"/>
                    <a:pt x="15879" y="1724"/>
                    <a:pt x="15861" y="1706"/>
                  </a:cubicBezTo>
                  <a:cubicBezTo>
                    <a:pt x="15790" y="1632"/>
                    <a:pt x="15691" y="1546"/>
                    <a:pt x="15645" y="1532"/>
                  </a:cubicBezTo>
                  <a:cubicBezTo>
                    <a:pt x="15614" y="1523"/>
                    <a:pt x="15568" y="1539"/>
                    <a:pt x="15523" y="1553"/>
                  </a:cubicBezTo>
                  <a:cubicBezTo>
                    <a:pt x="15456" y="1572"/>
                    <a:pt x="15386" y="1590"/>
                    <a:pt x="15340" y="1569"/>
                  </a:cubicBezTo>
                  <a:cubicBezTo>
                    <a:pt x="15279" y="1541"/>
                    <a:pt x="15101" y="1412"/>
                    <a:pt x="15061" y="1240"/>
                  </a:cubicBezTo>
                  <a:cubicBezTo>
                    <a:pt x="15039" y="1154"/>
                    <a:pt x="15060" y="1052"/>
                    <a:pt x="15080" y="953"/>
                  </a:cubicBezTo>
                  <a:cubicBezTo>
                    <a:pt x="15087" y="917"/>
                    <a:pt x="15100" y="856"/>
                    <a:pt x="15099" y="836"/>
                  </a:cubicBezTo>
                  <a:cubicBezTo>
                    <a:pt x="15093" y="763"/>
                    <a:pt x="15040" y="590"/>
                    <a:pt x="15006" y="521"/>
                  </a:cubicBezTo>
                  <a:cubicBezTo>
                    <a:pt x="14969" y="448"/>
                    <a:pt x="14870" y="321"/>
                    <a:pt x="14819" y="292"/>
                  </a:cubicBezTo>
                  <a:cubicBezTo>
                    <a:pt x="14757" y="259"/>
                    <a:pt x="14645" y="222"/>
                    <a:pt x="14547" y="222"/>
                  </a:cubicBezTo>
                  <a:cubicBezTo>
                    <a:pt x="14449" y="222"/>
                    <a:pt x="14416" y="260"/>
                    <a:pt x="14408" y="271"/>
                  </a:cubicBezTo>
                  <a:cubicBezTo>
                    <a:pt x="14383" y="308"/>
                    <a:pt x="14382" y="495"/>
                    <a:pt x="14382" y="607"/>
                  </a:cubicBezTo>
                  <a:cubicBezTo>
                    <a:pt x="14381" y="733"/>
                    <a:pt x="14380" y="852"/>
                    <a:pt x="14362" y="939"/>
                  </a:cubicBezTo>
                  <a:cubicBezTo>
                    <a:pt x="14336" y="1060"/>
                    <a:pt x="14225" y="1325"/>
                    <a:pt x="14203" y="1376"/>
                  </a:cubicBezTo>
                  <a:lnTo>
                    <a:pt x="14170" y="1455"/>
                  </a:lnTo>
                  <a:lnTo>
                    <a:pt x="13016" y="361"/>
                  </a:lnTo>
                  <a:cubicBezTo>
                    <a:pt x="12973" y="310"/>
                    <a:pt x="12929" y="265"/>
                    <a:pt x="12916" y="259"/>
                  </a:cubicBezTo>
                  <a:cubicBezTo>
                    <a:pt x="12856" y="259"/>
                    <a:pt x="12760" y="345"/>
                    <a:pt x="12747" y="387"/>
                  </a:cubicBezTo>
                  <a:cubicBezTo>
                    <a:pt x="12747" y="403"/>
                    <a:pt x="12761" y="473"/>
                    <a:pt x="12770" y="514"/>
                  </a:cubicBezTo>
                  <a:cubicBezTo>
                    <a:pt x="12785" y="587"/>
                    <a:pt x="12799" y="655"/>
                    <a:pt x="12796" y="719"/>
                  </a:cubicBezTo>
                  <a:cubicBezTo>
                    <a:pt x="12792" y="796"/>
                    <a:pt x="12770" y="883"/>
                    <a:pt x="12746" y="974"/>
                  </a:cubicBezTo>
                  <a:cubicBezTo>
                    <a:pt x="12731" y="1035"/>
                    <a:pt x="12713" y="1103"/>
                    <a:pt x="12710" y="1140"/>
                  </a:cubicBezTo>
                  <a:cubicBezTo>
                    <a:pt x="12703" y="1214"/>
                    <a:pt x="12713" y="1344"/>
                    <a:pt x="12722" y="1469"/>
                  </a:cubicBezTo>
                  <a:cubicBezTo>
                    <a:pt x="12735" y="1638"/>
                    <a:pt x="12749" y="1814"/>
                    <a:pt x="12730" y="1938"/>
                  </a:cubicBezTo>
                  <a:cubicBezTo>
                    <a:pt x="12716" y="2026"/>
                    <a:pt x="12675" y="2121"/>
                    <a:pt x="12635" y="2213"/>
                  </a:cubicBezTo>
                  <a:cubicBezTo>
                    <a:pt x="12611" y="2271"/>
                    <a:pt x="12585" y="2329"/>
                    <a:pt x="12576" y="2367"/>
                  </a:cubicBezTo>
                  <a:cubicBezTo>
                    <a:pt x="12557" y="2439"/>
                    <a:pt x="12537" y="2556"/>
                    <a:pt x="12515" y="2679"/>
                  </a:cubicBezTo>
                  <a:cubicBezTo>
                    <a:pt x="12487" y="2845"/>
                    <a:pt x="12457" y="3016"/>
                    <a:pt x="12423" y="3123"/>
                  </a:cubicBezTo>
                  <a:cubicBezTo>
                    <a:pt x="12405" y="3179"/>
                    <a:pt x="12313" y="3458"/>
                    <a:pt x="12225" y="3542"/>
                  </a:cubicBezTo>
                  <a:cubicBezTo>
                    <a:pt x="12198" y="3569"/>
                    <a:pt x="12165" y="3572"/>
                    <a:pt x="12136" y="3572"/>
                  </a:cubicBezTo>
                  <a:lnTo>
                    <a:pt x="12069" y="3569"/>
                  </a:lnTo>
                  <a:cubicBezTo>
                    <a:pt x="12045" y="3569"/>
                    <a:pt x="12037" y="3574"/>
                    <a:pt x="12036" y="3575"/>
                  </a:cubicBezTo>
                  <a:cubicBezTo>
                    <a:pt x="12007" y="3613"/>
                    <a:pt x="11982" y="3778"/>
                    <a:pt x="11961" y="3911"/>
                  </a:cubicBezTo>
                  <a:cubicBezTo>
                    <a:pt x="11934" y="4090"/>
                    <a:pt x="11909" y="4259"/>
                    <a:pt x="11849" y="4351"/>
                  </a:cubicBezTo>
                  <a:cubicBezTo>
                    <a:pt x="11783" y="4457"/>
                    <a:pt x="11618" y="4487"/>
                    <a:pt x="11599" y="4490"/>
                  </a:cubicBezTo>
                  <a:cubicBezTo>
                    <a:pt x="11556" y="4493"/>
                    <a:pt x="11519" y="4478"/>
                    <a:pt x="11483" y="4464"/>
                  </a:cubicBezTo>
                  <a:cubicBezTo>
                    <a:pt x="11451" y="4451"/>
                    <a:pt x="11419" y="4438"/>
                    <a:pt x="11397" y="4438"/>
                  </a:cubicBezTo>
                  <a:cubicBezTo>
                    <a:pt x="11375" y="4457"/>
                    <a:pt x="11357" y="4547"/>
                    <a:pt x="11337" y="4703"/>
                  </a:cubicBezTo>
                  <a:lnTo>
                    <a:pt x="11332" y="4742"/>
                  </a:lnTo>
                  <a:cubicBezTo>
                    <a:pt x="11324" y="4802"/>
                    <a:pt x="11320" y="4891"/>
                    <a:pt x="11315" y="4983"/>
                  </a:cubicBezTo>
                  <a:cubicBezTo>
                    <a:pt x="11309" y="5103"/>
                    <a:pt x="11303" y="5227"/>
                    <a:pt x="11288" y="5311"/>
                  </a:cubicBezTo>
                  <a:cubicBezTo>
                    <a:pt x="11277" y="5374"/>
                    <a:pt x="11253" y="5447"/>
                    <a:pt x="11228" y="5525"/>
                  </a:cubicBezTo>
                  <a:cubicBezTo>
                    <a:pt x="11209" y="5583"/>
                    <a:pt x="11188" y="5649"/>
                    <a:pt x="11180" y="5689"/>
                  </a:cubicBezTo>
                  <a:cubicBezTo>
                    <a:pt x="11163" y="5777"/>
                    <a:pt x="11152" y="5928"/>
                    <a:pt x="11141" y="6075"/>
                  </a:cubicBezTo>
                  <a:cubicBezTo>
                    <a:pt x="11128" y="6243"/>
                    <a:pt x="11116" y="6401"/>
                    <a:pt x="11094" y="6512"/>
                  </a:cubicBezTo>
                  <a:cubicBezTo>
                    <a:pt x="11072" y="6630"/>
                    <a:pt x="11025" y="6844"/>
                    <a:pt x="10970" y="6932"/>
                  </a:cubicBezTo>
                  <a:cubicBezTo>
                    <a:pt x="10912" y="7023"/>
                    <a:pt x="10782" y="7098"/>
                    <a:pt x="10718" y="7111"/>
                  </a:cubicBezTo>
                  <a:cubicBezTo>
                    <a:pt x="10601" y="7136"/>
                    <a:pt x="10326" y="7151"/>
                    <a:pt x="10215" y="6969"/>
                  </a:cubicBezTo>
                  <a:cubicBezTo>
                    <a:pt x="10186" y="6919"/>
                    <a:pt x="10184" y="6849"/>
                    <a:pt x="10182" y="6792"/>
                  </a:cubicBezTo>
                  <a:cubicBezTo>
                    <a:pt x="10182" y="6777"/>
                    <a:pt x="10181" y="6754"/>
                    <a:pt x="10180" y="6746"/>
                  </a:cubicBezTo>
                  <a:cubicBezTo>
                    <a:pt x="10149" y="6655"/>
                    <a:pt x="10053" y="6492"/>
                    <a:pt x="10008" y="6472"/>
                  </a:cubicBezTo>
                  <a:cubicBezTo>
                    <a:pt x="10006" y="6471"/>
                    <a:pt x="9999" y="6469"/>
                    <a:pt x="9987" y="6469"/>
                  </a:cubicBezTo>
                  <a:cubicBezTo>
                    <a:pt x="9926" y="6469"/>
                    <a:pt x="9851" y="6515"/>
                    <a:pt x="9837" y="6544"/>
                  </a:cubicBezTo>
                  <a:cubicBezTo>
                    <a:pt x="9810" y="6607"/>
                    <a:pt x="9826" y="6824"/>
                    <a:pt x="9838" y="6969"/>
                  </a:cubicBezTo>
                  <a:cubicBezTo>
                    <a:pt x="9846" y="7082"/>
                    <a:pt x="9855" y="7190"/>
                    <a:pt x="9850" y="7273"/>
                  </a:cubicBezTo>
                  <a:cubicBezTo>
                    <a:pt x="9842" y="7444"/>
                    <a:pt x="9831" y="7625"/>
                    <a:pt x="9800" y="7726"/>
                  </a:cubicBezTo>
                  <a:cubicBezTo>
                    <a:pt x="9787" y="7770"/>
                    <a:pt x="9762" y="7806"/>
                    <a:pt x="9739" y="7840"/>
                  </a:cubicBezTo>
                  <a:cubicBezTo>
                    <a:pt x="9729" y="7854"/>
                    <a:pt x="9714" y="7876"/>
                    <a:pt x="9710" y="7884"/>
                  </a:cubicBezTo>
                  <a:cubicBezTo>
                    <a:pt x="9685" y="7959"/>
                    <a:pt x="9666" y="8123"/>
                    <a:pt x="9648" y="8268"/>
                  </a:cubicBezTo>
                  <a:cubicBezTo>
                    <a:pt x="9630" y="8419"/>
                    <a:pt x="9613" y="8561"/>
                    <a:pt x="9586" y="8659"/>
                  </a:cubicBezTo>
                  <a:cubicBezTo>
                    <a:pt x="9570" y="8717"/>
                    <a:pt x="9540" y="8782"/>
                    <a:pt x="9508" y="8850"/>
                  </a:cubicBezTo>
                  <a:cubicBezTo>
                    <a:pt x="9481" y="8909"/>
                    <a:pt x="9447" y="8982"/>
                    <a:pt x="9438" y="9023"/>
                  </a:cubicBezTo>
                  <a:cubicBezTo>
                    <a:pt x="9429" y="9068"/>
                    <a:pt x="9427" y="9175"/>
                    <a:pt x="9425" y="9253"/>
                  </a:cubicBezTo>
                  <a:cubicBezTo>
                    <a:pt x="9424" y="9314"/>
                    <a:pt x="9422" y="9371"/>
                    <a:pt x="9419" y="9412"/>
                  </a:cubicBezTo>
                  <a:cubicBezTo>
                    <a:pt x="9403" y="9623"/>
                    <a:pt x="9358" y="10033"/>
                    <a:pt x="9307" y="10229"/>
                  </a:cubicBezTo>
                  <a:cubicBezTo>
                    <a:pt x="9281" y="10328"/>
                    <a:pt x="9225" y="10451"/>
                    <a:pt x="9172" y="10570"/>
                  </a:cubicBezTo>
                  <a:cubicBezTo>
                    <a:pt x="9139" y="10643"/>
                    <a:pt x="9107" y="10712"/>
                    <a:pt x="9088" y="10765"/>
                  </a:cubicBezTo>
                  <a:cubicBezTo>
                    <a:pt x="9016" y="10967"/>
                    <a:pt x="8897" y="11338"/>
                    <a:pt x="8857" y="11531"/>
                  </a:cubicBezTo>
                  <a:cubicBezTo>
                    <a:pt x="8790" y="11861"/>
                    <a:pt x="8762" y="12080"/>
                    <a:pt x="8774" y="12181"/>
                  </a:cubicBezTo>
                  <a:cubicBezTo>
                    <a:pt x="8778" y="12208"/>
                    <a:pt x="8817" y="12276"/>
                    <a:pt x="8840" y="12316"/>
                  </a:cubicBezTo>
                  <a:cubicBezTo>
                    <a:pt x="8894" y="12407"/>
                    <a:pt x="8949" y="12502"/>
                    <a:pt x="8948" y="12618"/>
                  </a:cubicBezTo>
                  <a:cubicBezTo>
                    <a:pt x="8946" y="12729"/>
                    <a:pt x="8892" y="12814"/>
                    <a:pt x="8839" y="12896"/>
                  </a:cubicBezTo>
                  <a:cubicBezTo>
                    <a:pt x="8816" y="12931"/>
                    <a:pt x="8779" y="12989"/>
                    <a:pt x="8774" y="13014"/>
                  </a:cubicBezTo>
                  <a:cubicBezTo>
                    <a:pt x="8775" y="13029"/>
                    <a:pt x="8791" y="13090"/>
                    <a:pt x="8801" y="13126"/>
                  </a:cubicBezTo>
                  <a:cubicBezTo>
                    <a:pt x="8825" y="13214"/>
                    <a:pt x="8850" y="13305"/>
                    <a:pt x="8837" y="13393"/>
                  </a:cubicBezTo>
                  <a:cubicBezTo>
                    <a:pt x="8832" y="13447"/>
                    <a:pt x="8802" y="13487"/>
                    <a:pt x="8781" y="13515"/>
                  </a:cubicBezTo>
                  <a:lnTo>
                    <a:pt x="8721" y="13604"/>
                  </a:lnTo>
                  <a:cubicBezTo>
                    <a:pt x="8602" y="13782"/>
                    <a:pt x="8440" y="14026"/>
                    <a:pt x="8316" y="14072"/>
                  </a:cubicBezTo>
                  <a:cubicBezTo>
                    <a:pt x="8276" y="14089"/>
                    <a:pt x="8218" y="14061"/>
                    <a:pt x="8166" y="14032"/>
                  </a:cubicBezTo>
                  <a:cubicBezTo>
                    <a:pt x="8137" y="14015"/>
                    <a:pt x="8103" y="13997"/>
                    <a:pt x="8084" y="13997"/>
                  </a:cubicBezTo>
                  <a:cubicBezTo>
                    <a:pt x="8035" y="14018"/>
                    <a:pt x="7966" y="14155"/>
                    <a:pt x="7906" y="14275"/>
                  </a:cubicBezTo>
                  <a:cubicBezTo>
                    <a:pt x="7821" y="14444"/>
                    <a:pt x="7741" y="14603"/>
                    <a:pt x="7649" y="14635"/>
                  </a:cubicBezTo>
                  <a:lnTo>
                    <a:pt x="7622" y="14640"/>
                  </a:lnTo>
                  <a:cubicBezTo>
                    <a:pt x="7566" y="14640"/>
                    <a:pt x="7507" y="14583"/>
                    <a:pt x="7444" y="14522"/>
                  </a:cubicBezTo>
                  <a:cubicBezTo>
                    <a:pt x="7410" y="14490"/>
                    <a:pt x="7366" y="14448"/>
                    <a:pt x="7339" y="14435"/>
                  </a:cubicBezTo>
                  <a:cubicBezTo>
                    <a:pt x="7339" y="14469"/>
                    <a:pt x="7344" y="14519"/>
                    <a:pt x="7347" y="14550"/>
                  </a:cubicBezTo>
                  <a:cubicBezTo>
                    <a:pt x="7354" y="14615"/>
                    <a:pt x="7360" y="14677"/>
                    <a:pt x="7355" y="14730"/>
                  </a:cubicBezTo>
                  <a:cubicBezTo>
                    <a:pt x="7335" y="14943"/>
                    <a:pt x="7310" y="15065"/>
                    <a:pt x="7273" y="15130"/>
                  </a:cubicBezTo>
                  <a:cubicBezTo>
                    <a:pt x="7233" y="15196"/>
                    <a:pt x="7166" y="15218"/>
                    <a:pt x="7102" y="15239"/>
                  </a:cubicBezTo>
                  <a:cubicBezTo>
                    <a:pt x="7076" y="15248"/>
                    <a:pt x="7052" y="15255"/>
                    <a:pt x="7035" y="15265"/>
                  </a:cubicBezTo>
                  <a:cubicBezTo>
                    <a:pt x="6985" y="15300"/>
                    <a:pt x="6913" y="15366"/>
                    <a:pt x="6838" y="15436"/>
                  </a:cubicBezTo>
                  <a:cubicBezTo>
                    <a:pt x="6730" y="15537"/>
                    <a:pt x="6618" y="15641"/>
                    <a:pt x="6535" y="15681"/>
                  </a:cubicBezTo>
                  <a:cubicBezTo>
                    <a:pt x="6489" y="15703"/>
                    <a:pt x="6403" y="15727"/>
                    <a:pt x="6339" y="15727"/>
                  </a:cubicBezTo>
                  <a:cubicBezTo>
                    <a:pt x="6339" y="15727"/>
                    <a:pt x="6339" y="15727"/>
                    <a:pt x="6338" y="15727"/>
                  </a:cubicBezTo>
                  <a:cubicBezTo>
                    <a:pt x="6322" y="15727"/>
                    <a:pt x="6306" y="15725"/>
                    <a:pt x="6293" y="15721"/>
                  </a:cubicBezTo>
                  <a:cubicBezTo>
                    <a:pt x="6240" y="15708"/>
                    <a:pt x="6181" y="15646"/>
                    <a:pt x="6119" y="15580"/>
                  </a:cubicBezTo>
                  <a:cubicBezTo>
                    <a:pt x="6066" y="15523"/>
                    <a:pt x="5999" y="15453"/>
                    <a:pt x="5965" y="15453"/>
                  </a:cubicBezTo>
                  <a:cubicBezTo>
                    <a:pt x="5952" y="15467"/>
                    <a:pt x="5935" y="15560"/>
                    <a:pt x="5926" y="15610"/>
                  </a:cubicBezTo>
                  <a:cubicBezTo>
                    <a:pt x="5913" y="15677"/>
                    <a:pt x="5901" y="15741"/>
                    <a:pt x="5883" y="15788"/>
                  </a:cubicBezTo>
                  <a:cubicBezTo>
                    <a:pt x="5800" y="15993"/>
                    <a:pt x="5562" y="16302"/>
                    <a:pt x="5413" y="16357"/>
                  </a:cubicBezTo>
                  <a:cubicBezTo>
                    <a:pt x="5312" y="16395"/>
                    <a:pt x="5123" y="16284"/>
                    <a:pt x="5055" y="16240"/>
                  </a:cubicBezTo>
                  <a:cubicBezTo>
                    <a:pt x="4923" y="16155"/>
                    <a:pt x="4695" y="15911"/>
                    <a:pt x="4588" y="15775"/>
                  </a:cubicBezTo>
                  <a:cubicBezTo>
                    <a:pt x="4520" y="15690"/>
                    <a:pt x="4352" y="15404"/>
                    <a:pt x="4345" y="15392"/>
                  </a:cubicBezTo>
                  <a:lnTo>
                    <a:pt x="4123" y="14921"/>
                  </a:lnTo>
                  <a:lnTo>
                    <a:pt x="4135" y="14862"/>
                  </a:lnTo>
                  <a:cubicBezTo>
                    <a:pt x="4146" y="14810"/>
                    <a:pt x="4155" y="14754"/>
                    <a:pt x="4162" y="14705"/>
                  </a:cubicBezTo>
                  <a:close/>
                  <a:moveTo>
                    <a:pt x="221" y="21600"/>
                  </a:moveTo>
                  <a:cubicBezTo>
                    <a:pt x="109" y="21600"/>
                    <a:pt x="37" y="21539"/>
                    <a:pt x="8" y="21420"/>
                  </a:cubicBezTo>
                  <a:cubicBezTo>
                    <a:pt x="-59" y="21142"/>
                    <a:pt x="269" y="20848"/>
                    <a:pt x="472" y="20698"/>
                  </a:cubicBezTo>
                  <a:cubicBezTo>
                    <a:pt x="508" y="20672"/>
                    <a:pt x="555" y="20663"/>
                    <a:pt x="605" y="20654"/>
                  </a:cubicBezTo>
                  <a:cubicBezTo>
                    <a:pt x="642" y="20647"/>
                    <a:pt x="688" y="20639"/>
                    <a:pt x="707" y="20623"/>
                  </a:cubicBezTo>
                  <a:cubicBezTo>
                    <a:pt x="732" y="20604"/>
                    <a:pt x="775" y="20535"/>
                    <a:pt x="810" y="20480"/>
                  </a:cubicBezTo>
                  <a:cubicBezTo>
                    <a:pt x="848" y="20419"/>
                    <a:pt x="884" y="20362"/>
                    <a:pt x="917" y="20329"/>
                  </a:cubicBezTo>
                  <a:cubicBezTo>
                    <a:pt x="974" y="20271"/>
                    <a:pt x="1057" y="20233"/>
                    <a:pt x="1146" y="20193"/>
                  </a:cubicBezTo>
                  <a:cubicBezTo>
                    <a:pt x="1257" y="20141"/>
                    <a:pt x="1396" y="20078"/>
                    <a:pt x="1434" y="19986"/>
                  </a:cubicBezTo>
                  <a:cubicBezTo>
                    <a:pt x="1442" y="19968"/>
                    <a:pt x="1445" y="19899"/>
                    <a:pt x="1446" y="19857"/>
                  </a:cubicBezTo>
                  <a:cubicBezTo>
                    <a:pt x="1449" y="19781"/>
                    <a:pt x="1451" y="19701"/>
                    <a:pt x="1474" y="19634"/>
                  </a:cubicBezTo>
                  <a:cubicBezTo>
                    <a:pt x="1514" y="19519"/>
                    <a:pt x="1616" y="19401"/>
                    <a:pt x="1709" y="19298"/>
                  </a:cubicBezTo>
                  <a:cubicBezTo>
                    <a:pt x="1734" y="19271"/>
                    <a:pt x="1772" y="19243"/>
                    <a:pt x="1811" y="19213"/>
                  </a:cubicBezTo>
                  <a:cubicBezTo>
                    <a:pt x="1851" y="19184"/>
                    <a:pt x="1900" y="19147"/>
                    <a:pt x="1919" y="19119"/>
                  </a:cubicBezTo>
                  <a:cubicBezTo>
                    <a:pt x="1969" y="19050"/>
                    <a:pt x="2052" y="18877"/>
                    <a:pt x="2072" y="18788"/>
                  </a:cubicBezTo>
                  <a:cubicBezTo>
                    <a:pt x="2077" y="18768"/>
                    <a:pt x="2076" y="18698"/>
                    <a:pt x="2076" y="18655"/>
                  </a:cubicBezTo>
                  <a:cubicBezTo>
                    <a:pt x="2075" y="18566"/>
                    <a:pt x="2075" y="18472"/>
                    <a:pt x="2096" y="18402"/>
                  </a:cubicBezTo>
                  <a:cubicBezTo>
                    <a:pt x="2125" y="18313"/>
                    <a:pt x="2186" y="18253"/>
                    <a:pt x="2250" y="18191"/>
                  </a:cubicBezTo>
                  <a:cubicBezTo>
                    <a:pt x="2287" y="18153"/>
                    <a:pt x="2344" y="18098"/>
                    <a:pt x="2355" y="18064"/>
                  </a:cubicBezTo>
                  <a:cubicBezTo>
                    <a:pt x="2362" y="18039"/>
                    <a:pt x="2362" y="17948"/>
                    <a:pt x="2361" y="17894"/>
                  </a:cubicBezTo>
                  <a:cubicBezTo>
                    <a:pt x="2360" y="17812"/>
                    <a:pt x="2359" y="17734"/>
                    <a:pt x="2371" y="17673"/>
                  </a:cubicBezTo>
                  <a:cubicBezTo>
                    <a:pt x="2400" y="17531"/>
                    <a:pt x="2488" y="17311"/>
                    <a:pt x="2536" y="17220"/>
                  </a:cubicBezTo>
                  <a:cubicBezTo>
                    <a:pt x="2694" y="16923"/>
                    <a:pt x="3230" y="16298"/>
                    <a:pt x="3312" y="16203"/>
                  </a:cubicBezTo>
                  <a:cubicBezTo>
                    <a:pt x="3809" y="15016"/>
                    <a:pt x="4112" y="14414"/>
                    <a:pt x="4215" y="14414"/>
                  </a:cubicBezTo>
                  <a:cubicBezTo>
                    <a:pt x="4249" y="14420"/>
                    <a:pt x="4271" y="14444"/>
                    <a:pt x="4284" y="14482"/>
                  </a:cubicBezTo>
                  <a:cubicBezTo>
                    <a:pt x="4309" y="14551"/>
                    <a:pt x="4304" y="14684"/>
                    <a:pt x="4267" y="14877"/>
                  </a:cubicBezTo>
                  <a:lnTo>
                    <a:pt x="4439" y="15241"/>
                  </a:lnTo>
                  <a:cubicBezTo>
                    <a:pt x="4481" y="15312"/>
                    <a:pt x="4613" y="15532"/>
                    <a:pt x="4663" y="15596"/>
                  </a:cubicBezTo>
                  <a:cubicBezTo>
                    <a:pt x="4764" y="15723"/>
                    <a:pt x="4985" y="15956"/>
                    <a:pt x="5099" y="16031"/>
                  </a:cubicBezTo>
                  <a:cubicBezTo>
                    <a:pt x="5183" y="16084"/>
                    <a:pt x="5296" y="16142"/>
                    <a:pt x="5364" y="16142"/>
                  </a:cubicBezTo>
                  <a:cubicBezTo>
                    <a:pt x="5376" y="16142"/>
                    <a:pt x="5383" y="16140"/>
                    <a:pt x="5387" y="16138"/>
                  </a:cubicBezTo>
                  <a:cubicBezTo>
                    <a:pt x="5499" y="16097"/>
                    <a:pt x="5712" y="15822"/>
                    <a:pt x="5778" y="15660"/>
                  </a:cubicBezTo>
                  <a:cubicBezTo>
                    <a:pt x="5785" y="15641"/>
                    <a:pt x="5796" y="15586"/>
                    <a:pt x="5804" y="15540"/>
                  </a:cubicBezTo>
                  <a:cubicBezTo>
                    <a:pt x="5827" y="15416"/>
                    <a:pt x="5851" y="15286"/>
                    <a:pt x="5915" y="15245"/>
                  </a:cubicBezTo>
                  <a:cubicBezTo>
                    <a:pt x="5994" y="15192"/>
                    <a:pt x="6093" y="15292"/>
                    <a:pt x="6186" y="15389"/>
                  </a:cubicBezTo>
                  <a:cubicBezTo>
                    <a:pt x="6232" y="15438"/>
                    <a:pt x="6284" y="15493"/>
                    <a:pt x="6312" y="15500"/>
                  </a:cubicBezTo>
                  <a:cubicBezTo>
                    <a:pt x="6358" y="15511"/>
                    <a:pt x="6457" y="15487"/>
                    <a:pt x="6501" y="15466"/>
                  </a:cubicBezTo>
                  <a:cubicBezTo>
                    <a:pt x="6570" y="15433"/>
                    <a:pt x="6680" y="15330"/>
                    <a:pt x="6778" y="15239"/>
                  </a:cubicBezTo>
                  <a:cubicBezTo>
                    <a:pt x="6857" y="15166"/>
                    <a:pt x="6931" y="15097"/>
                    <a:pt x="6989" y="15058"/>
                  </a:cubicBezTo>
                  <a:cubicBezTo>
                    <a:pt x="7011" y="15043"/>
                    <a:pt x="7044" y="15032"/>
                    <a:pt x="7079" y="15020"/>
                  </a:cubicBezTo>
                  <a:cubicBezTo>
                    <a:pt x="7111" y="15010"/>
                    <a:pt x="7170" y="14990"/>
                    <a:pt x="7183" y="14970"/>
                  </a:cubicBezTo>
                  <a:cubicBezTo>
                    <a:pt x="7184" y="14969"/>
                    <a:pt x="7207" y="14926"/>
                    <a:pt x="7229" y="14695"/>
                  </a:cubicBezTo>
                  <a:cubicBezTo>
                    <a:pt x="7230" y="14678"/>
                    <a:pt x="7225" y="14624"/>
                    <a:pt x="7221" y="14587"/>
                  </a:cubicBezTo>
                  <a:cubicBezTo>
                    <a:pt x="7209" y="14464"/>
                    <a:pt x="7195" y="14324"/>
                    <a:pt x="7254" y="14248"/>
                  </a:cubicBezTo>
                  <a:cubicBezTo>
                    <a:pt x="7317" y="14168"/>
                    <a:pt x="7412" y="14237"/>
                    <a:pt x="7505" y="14327"/>
                  </a:cubicBezTo>
                  <a:cubicBezTo>
                    <a:pt x="7545" y="14365"/>
                    <a:pt x="7599" y="14417"/>
                    <a:pt x="7622" y="14417"/>
                  </a:cubicBezTo>
                  <a:cubicBezTo>
                    <a:pt x="7673" y="14399"/>
                    <a:pt x="7749" y="14249"/>
                    <a:pt x="7809" y="14128"/>
                  </a:cubicBezTo>
                  <a:cubicBezTo>
                    <a:pt x="7889" y="13970"/>
                    <a:pt x="7965" y="13821"/>
                    <a:pt x="8049" y="13781"/>
                  </a:cubicBezTo>
                  <a:cubicBezTo>
                    <a:pt x="8097" y="13759"/>
                    <a:pt x="8152" y="13790"/>
                    <a:pt x="8205" y="13820"/>
                  </a:cubicBezTo>
                  <a:cubicBezTo>
                    <a:pt x="8235" y="13836"/>
                    <a:pt x="8268" y="13855"/>
                    <a:pt x="8286" y="13855"/>
                  </a:cubicBezTo>
                  <a:cubicBezTo>
                    <a:pt x="8381" y="13820"/>
                    <a:pt x="8541" y="13579"/>
                    <a:pt x="8637" y="13435"/>
                  </a:cubicBezTo>
                  <a:lnTo>
                    <a:pt x="8692" y="13354"/>
                  </a:lnTo>
                  <a:cubicBezTo>
                    <a:pt x="8701" y="13342"/>
                    <a:pt x="8707" y="13334"/>
                    <a:pt x="8711" y="13328"/>
                  </a:cubicBezTo>
                  <a:cubicBezTo>
                    <a:pt x="8707" y="13299"/>
                    <a:pt x="8694" y="13252"/>
                    <a:pt x="8686" y="13222"/>
                  </a:cubicBezTo>
                  <a:cubicBezTo>
                    <a:pt x="8663" y="13139"/>
                    <a:pt x="8639" y="13053"/>
                    <a:pt x="8649" y="12970"/>
                  </a:cubicBezTo>
                  <a:cubicBezTo>
                    <a:pt x="8659" y="12876"/>
                    <a:pt x="8705" y="12806"/>
                    <a:pt x="8754" y="12730"/>
                  </a:cubicBezTo>
                  <a:cubicBezTo>
                    <a:pt x="8777" y="12694"/>
                    <a:pt x="8815" y="12634"/>
                    <a:pt x="8820" y="12608"/>
                  </a:cubicBezTo>
                  <a:cubicBezTo>
                    <a:pt x="8816" y="12588"/>
                    <a:pt x="8775" y="12516"/>
                    <a:pt x="8750" y="12474"/>
                  </a:cubicBezTo>
                  <a:cubicBezTo>
                    <a:pt x="8704" y="12393"/>
                    <a:pt x="8660" y="12318"/>
                    <a:pt x="8649" y="12227"/>
                  </a:cubicBezTo>
                  <a:cubicBezTo>
                    <a:pt x="8626" y="12039"/>
                    <a:pt x="8680" y="11732"/>
                    <a:pt x="8737" y="11456"/>
                  </a:cubicBezTo>
                  <a:cubicBezTo>
                    <a:pt x="8782" y="11236"/>
                    <a:pt x="8910" y="10843"/>
                    <a:pt x="8979" y="10647"/>
                  </a:cubicBezTo>
                  <a:cubicBezTo>
                    <a:pt x="9000" y="10589"/>
                    <a:pt x="9035" y="10512"/>
                    <a:pt x="9071" y="10432"/>
                  </a:cubicBezTo>
                  <a:cubicBezTo>
                    <a:pt x="9118" y="10328"/>
                    <a:pt x="9171" y="10211"/>
                    <a:pt x="9191" y="10136"/>
                  </a:cubicBezTo>
                  <a:cubicBezTo>
                    <a:pt x="9233" y="9974"/>
                    <a:pt x="9276" y="9590"/>
                    <a:pt x="9292" y="9381"/>
                  </a:cubicBezTo>
                  <a:cubicBezTo>
                    <a:pt x="9295" y="9345"/>
                    <a:pt x="9296" y="9297"/>
                    <a:pt x="9297" y="9245"/>
                  </a:cubicBezTo>
                  <a:cubicBezTo>
                    <a:pt x="9299" y="9136"/>
                    <a:pt x="9302" y="9024"/>
                    <a:pt x="9318" y="8946"/>
                  </a:cubicBezTo>
                  <a:cubicBezTo>
                    <a:pt x="9334" y="8871"/>
                    <a:pt x="9370" y="8793"/>
                    <a:pt x="9409" y="8710"/>
                  </a:cubicBezTo>
                  <a:cubicBezTo>
                    <a:pt x="9433" y="8658"/>
                    <a:pt x="9461" y="8598"/>
                    <a:pt x="9470" y="8563"/>
                  </a:cubicBezTo>
                  <a:cubicBezTo>
                    <a:pt x="9491" y="8488"/>
                    <a:pt x="9507" y="8354"/>
                    <a:pt x="9523" y="8223"/>
                  </a:cubicBezTo>
                  <a:cubicBezTo>
                    <a:pt x="9543" y="8053"/>
                    <a:pt x="9564" y="7878"/>
                    <a:pt x="9601" y="7768"/>
                  </a:cubicBezTo>
                  <a:cubicBezTo>
                    <a:pt x="9615" y="7729"/>
                    <a:pt x="9636" y="7698"/>
                    <a:pt x="9657" y="7669"/>
                  </a:cubicBezTo>
                  <a:cubicBezTo>
                    <a:pt x="9667" y="7654"/>
                    <a:pt x="9683" y="7631"/>
                    <a:pt x="9687" y="7620"/>
                  </a:cubicBezTo>
                  <a:cubicBezTo>
                    <a:pt x="9708" y="7552"/>
                    <a:pt x="9718" y="7343"/>
                    <a:pt x="9722" y="7263"/>
                  </a:cubicBezTo>
                  <a:cubicBezTo>
                    <a:pt x="9726" y="7195"/>
                    <a:pt x="9718" y="7095"/>
                    <a:pt x="9711" y="6998"/>
                  </a:cubicBezTo>
                  <a:cubicBezTo>
                    <a:pt x="9693" y="6775"/>
                    <a:pt x="9676" y="6545"/>
                    <a:pt x="9736" y="6408"/>
                  </a:cubicBezTo>
                  <a:cubicBezTo>
                    <a:pt x="9785" y="6297"/>
                    <a:pt x="9912" y="6247"/>
                    <a:pt x="9987" y="6247"/>
                  </a:cubicBezTo>
                  <a:cubicBezTo>
                    <a:pt x="10006" y="6247"/>
                    <a:pt x="10023" y="6250"/>
                    <a:pt x="10038" y="6256"/>
                  </a:cubicBezTo>
                  <a:cubicBezTo>
                    <a:pt x="10136" y="6297"/>
                    <a:pt x="10254" y="6527"/>
                    <a:pt x="10293" y="6645"/>
                  </a:cubicBezTo>
                  <a:cubicBezTo>
                    <a:pt x="10307" y="6687"/>
                    <a:pt x="10309" y="6735"/>
                    <a:pt x="10310" y="6781"/>
                  </a:cubicBezTo>
                  <a:cubicBezTo>
                    <a:pt x="10310" y="6793"/>
                    <a:pt x="10311" y="6807"/>
                    <a:pt x="10311" y="6819"/>
                  </a:cubicBezTo>
                  <a:cubicBezTo>
                    <a:pt x="10345" y="6859"/>
                    <a:pt x="10432" y="6901"/>
                    <a:pt x="10581" y="6901"/>
                  </a:cubicBezTo>
                  <a:cubicBezTo>
                    <a:pt x="10628" y="6901"/>
                    <a:pt x="10672" y="6896"/>
                    <a:pt x="10703" y="6890"/>
                  </a:cubicBezTo>
                  <a:cubicBezTo>
                    <a:pt x="10753" y="6880"/>
                    <a:pt x="10852" y="6817"/>
                    <a:pt x="10883" y="6768"/>
                  </a:cubicBezTo>
                  <a:cubicBezTo>
                    <a:pt x="10906" y="6731"/>
                    <a:pt x="10943" y="6596"/>
                    <a:pt x="10973" y="6441"/>
                  </a:cubicBezTo>
                  <a:cubicBezTo>
                    <a:pt x="10990" y="6351"/>
                    <a:pt x="11002" y="6196"/>
                    <a:pt x="11014" y="6046"/>
                  </a:cubicBezTo>
                  <a:cubicBezTo>
                    <a:pt x="11026" y="5881"/>
                    <a:pt x="11038" y="5726"/>
                    <a:pt x="11059" y="5618"/>
                  </a:cubicBezTo>
                  <a:cubicBezTo>
                    <a:pt x="11070" y="5559"/>
                    <a:pt x="11093" y="5488"/>
                    <a:pt x="11117" y="5415"/>
                  </a:cubicBezTo>
                  <a:cubicBezTo>
                    <a:pt x="11137" y="5354"/>
                    <a:pt x="11159" y="5285"/>
                    <a:pt x="11166" y="5245"/>
                  </a:cubicBezTo>
                  <a:cubicBezTo>
                    <a:pt x="11177" y="5185"/>
                    <a:pt x="11183" y="5067"/>
                    <a:pt x="11188" y="4964"/>
                  </a:cubicBezTo>
                  <a:cubicBezTo>
                    <a:pt x="11193" y="4860"/>
                    <a:pt x="11198" y="4762"/>
                    <a:pt x="11208" y="4691"/>
                  </a:cubicBezTo>
                  <a:lnTo>
                    <a:pt x="11213" y="4654"/>
                  </a:lnTo>
                  <a:cubicBezTo>
                    <a:pt x="11235" y="4478"/>
                    <a:pt x="11260" y="4314"/>
                    <a:pt x="11322" y="4248"/>
                  </a:cubicBezTo>
                  <a:cubicBezTo>
                    <a:pt x="11370" y="4199"/>
                    <a:pt x="11442" y="4218"/>
                    <a:pt x="11511" y="4246"/>
                  </a:cubicBezTo>
                  <a:cubicBezTo>
                    <a:pt x="11539" y="4257"/>
                    <a:pt x="11568" y="4269"/>
                    <a:pt x="11584" y="4269"/>
                  </a:cubicBezTo>
                  <a:cubicBezTo>
                    <a:pt x="11658" y="4257"/>
                    <a:pt x="11744" y="4216"/>
                    <a:pt x="11764" y="4185"/>
                  </a:cubicBezTo>
                  <a:cubicBezTo>
                    <a:pt x="11795" y="4137"/>
                    <a:pt x="11819" y="3980"/>
                    <a:pt x="11838" y="3854"/>
                  </a:cubicBezTo>
                  <a:cubicBezTo>
                    <a:pt x="11867" y="3662"/>
                    <a:pt x="11894" y="3481"/>
                    <a:pt x="11963" y="3392"/>
                  </a:cubicBezTo>
                  <a:cubicBezTo>
                    <a:pt x="11994" y="3352"/>
                    <a:pt x="12034" y="3347"/>
                    <a:pt x="12069" y="3347"/>
                  </a:cubicBezTo>
                  <a:lnTo>
                    <a:pt x="12136" y="3349"/>
                  </a:lnTo>
                  <a:cubicBezTo>
                    <a:pt x="12158" y="3349"/>
                    <a:pt x="12164" y="3346"/>
                    <a:pt x="12165" y="3345"/>
                  </a:cubicBezTo>
                  <a:cubicBezTo>
                    <a:pt x="12201" y="3311"/>
                    <a:pt x="12268" y="3150"/>
                    <a:pt x="12311" y="3016"/>
                  </a:cubicBezTo>
                  <a:cubicBezTo>
                    <a:pt x="12339" y="2929"/>
                    <a:pt x="12367" y="2762"/>
                    <a:pt x="12393" y="2615"/>
                  </a:cubicBezTo>
                  <a:cubicBezTo>
                    <a:pt x="12415" y="2485"/>
                    <a:pt x="12437" y="2361"/>
                    <a:pt x="12459" y="2275"/>
                  </a:cubicBezTo>
                  <a:cubicBezTo>
                    <a:pt x="12475" y="2215"/>
                    <a:pt x="12503" y="2150"/>
                    <a:pt x="12533" y="2080"/>
                  </a:cubicBezTo>
                  <a:cubicBezTo>
                    <a:pt x="12562" y="2011"/>
                    <a:pt x="12599" y="1925"/>
                    <a:pt x="12606" y="1879"/>
                  </a:cubicBezTo>
                  <a:cubicBezTo>
                    <a:pt x="12618" y="1799"/>
                    <a:pt x="12606" y="1639"/>
                    <a:pt x="12596" y="1498"/>
                  </a:cubicBezTo>
                  <a:cubicBezTo>
                    <a:pt x="12584" y="1351"/>
                    <a:pt x="12574" y="1212"/>
                    <a:pt x="12583" y="1107"/>
                  </a:cubicBezTo>
                  <a:cubicBezTo>
                    <a:pt x="12589" y="1040"/>
                    <a:pt x="12609" y="963"/>
                    <a:pt x="12630" y="882"/>
                  </a:cubicBezTo>
                  <a:cubicBezTo>
                    <a:pt x="12646" y="819"/>
                    <a:pt x="12667" y="740"/>
                    <a:pt x="12669" y="701"/>
                  </a:cubicBezTo>
                  <a:cubicBezTo>
                    <a:pt x="12669" y="684"/>
                    <a:pt x="12657" y="627"/>
                    <a:pt x="12649" y="590"/>
                  </a:cubicBezTo>
                  <a:cubicBezTo>
                    <a:pt x="12628" y="485"/>
                    <a:pt x="12605" y="377"/>
                    <a:pt x="12633" y="285"/>
                  </a:cubicBezTo>
                  <a:cubicBezTo>
                    <a:pt x="12675" y="141"/>
                    <a:pt x="12830" y="36"/>
                    <a:pt x="12913" y="36"/>
                  </a:cubicBezTo>
                  <a:lnTo>
                    <a:pt x="12934" y="39"/>
                  </a:lnTo>
                  <a:cubicBezTo>
                    <a:pt x="12978" y="49"/>
                    <a:pt x="13046" y="127"/>
                    <a:pt x="13084" y="172"/>
                  </a:cubicBezTo>
                  <a:lnTo>
                    <a:pt x="14133" y="1165"/>
                  </a:lnTo>
                  <a:cubicBezTo>
                    <a:pt x="14177" y="1056"/>
                    <a:pt x="14230" y="917"/>
                    <a:pt x="14242" y="860"/>
                  </a:cubicBezTo>
                  <a:cubicBezTo>
                    <a:pt x="14253" y="810"/>
                    <a:pt x="14253" y="701"/>
                    <a:pt x="14254" y="605"/>
                  </a:cubicBezTo>
                  <a:cubicBezTo>
                    <a:pt x="14255" y="408"/>
                    <a:pt x="14256" y="205"/>
                    <a:pt x="14325" y="102"/>
                  </a:cubicBezTo>
                  <a:cubicBezTo>
                    <a:pt x="14371" y="33"/>
                    <a:pt x="14444" y="0"/>
                    <a:pt x="14547" y="0"/>
                  </a:cubicBezTo>
                  <a:cubicBezTo>
                    <a:pt x="14659" y="0"/>
                    <a:pt x="14784" y="40"/>
                    <a:pt x="14858" y="80"/>
                  </a:cubicBezTo>
                  <a:cubicBezTo>
                    <a:pt x="14934" y="123"/>
                    <a:pt x="15051" y="274"/>
                    <a:pt x="15103" y="375"/>
                  </a:cubicBezTo>
                  <a:cubicBezTo>
                    <a:pt x="15146" y="464"/>
                    <a:pt x="15215" y="675"/>
                    <a:pt x="15226" y="807"/>
                  </a:cubicBezTo>
                  <a:cubicBezTo>
                    <a:pt x="15231" y="878"/>
                    <a:pt x="15216" y="951"/>
                    <a:pt x="15200" y="1028"/>
                  </a:cubicBezTo>
                  <a:cubicBezTo>
                    <a:pt x="15192" y="1069"/>
                    <a:pt x="15178" y="1137"/>
                    <a:pt x="15180" y="1159"/>
                  </a:cubicBezTo>
                  <a:cubicBezTo>
                    <a:pt x="15192" y="1210"/>
                    <a:pt x="15300" y="1320"/>
                    <a:pt x="15372" y="1353"/>
                  </a:cubicBezTo>
                  <a:cubicBezTo>
                    <a:pt x="15381" y="1358"/>
                    <a:pt x="15448" y="1348"/>
                    <a:pt x="15501" y="1333"/>
                  </a:cubicBezTo>
                  <a:cubicBezTo>
                    <a:pt x="15565" y="1314"/>
                    <a:pt x="15626" y="1298"/>
                    <a:pt x="15668" y="1313"/>
                  </a:cubicBezTo>
                  <a:cubicBezTo>
                    <a:pt x="15760" y="1342"/>
                    <a:pt x="15909" y="1496"/>
                    <a:pt x="15926" y="1514"/>
                  </a:cubicBezTo>
                  <a:cubicBezTo>
                    <a:pt x="15948" y="1537"/>
                    <a:pt x="15978" y="1580"/>
                    <a:pt x="16009" y="1624"/>
                  </a:cubicBezTo>
                  <a:cubicBezTo>
                    <a:pt x="16037" y="1666"/>
                    <a:pt x="16073" y="1717"/>
                    <a:pt x="16092" y="1733"/>
                  </a:cubicBezTo>
                  <a:cubicBezTo>
                    <a:pt x="16108" y="1746"/>
                    <a:pt x="16147" y="1757"/>
                    <a:pt x="16179" y="1766"/>
                  </a:cubicBezTo>
                  <a:cubicBezTo>
                    <a:pt x="16217" y="1776"/>
                    <a:pt x="16254" y="1786"/>
                    <a:pt x="16282" y="1805"/>
                  </a:cubicBezTo>
                  <a:cubicBezTo>
                    <a:pt x="16338" y="1842"/>
                    <a:pt x="16471" y="1986"/>
                    <a:pt x="16486" y="2002"/>
                  </a:cubicBezTo>
                  <a:lnTo>
                    <a:pt x="16502" y="2020"/>
                  </a:lnTo>
                  <a:lnTo>
                    <a:pt x="16623" y="2489"/>
                  </a:lnTo>
                  <a:lnTo>
                    <a:pt x="16643" y="2700"/>
                  </a:lnTo>
                  <a:cubicBezTo>
                    <a:pt x="16671" y="2811"/>
                    <a:pt x="16726" y="3051"/>
                    <a:pt x="16707" y="3174"/>
                  </a:cubicBezTo>
                  <a:cubicBezTo>
                    <a:pt x="16692" y="3275"/>
                    <a:pt x="16633" y="3351"/>
                    <a:pt x="16575" y="3424"/>
                  </a:cubicBezTo>
                  <a:cubicBezTo>
                    <a:pt x="16546" y="3461"/>
                    <a:pt x="16498" y="3523"/>
                    <a:pt x="16492" y="3552"/>
                  </a:cubicBezTo>
                  <a:cubicBezTo>
                    <a:pt x="16494" y="3545"/>
                    <a:pt x="16499" y="3566"/>
                    <a:pt x="16502" y="3583"/>
                  </a:cubicBezTo>
                  <a:cubicBezTo>
                    <a:pt x="16510" y="3627"/>
                    <a:pt x="16519" y="3673"/>
                    <a:pt x="16515" y="3722"/>
                  </a:cubicBezTo>
                  <a:cubicBezTo>
                    <a:pt x="16507" y="3822"/>
                    <a:pt x="16442" y="3924"/>
                    <a:pt x="16425" y="3945"/>
                  </a:cubicBezTo>
                  <a:cubicBezTo>
                    <a:pt x="16409" y="3966"/>
                    <a:pt x="16368" y="4006"/>
                    <a:pt x="16330" y="4006"/>
                  </a:cubicBezTo>
                  <a:lnTo>
                    <a:pt x="16307" y="4001"/>
                  </a:lnTo>
                  <a:cubicBezTo>
                    <a:pt x="16274" y="3986"/>
                    <a:pt x="16250" y="3944"/>
                    <a:pt x="16224" y="3900"/>
                  </a:cubicBezTo>
                  <a:cubicBezTo>
                    <a:pt x="16219" y="3891"/>
                    <a:pt x="16212" y="3879"/>
                    <a:pt x="16206" y="3869"/>
                  </a:cubicBezTo>
                  <a:cubicBezTo>
                    <a:pt x="16160" y="3983"/>
                    <a:pt x="16143" y="4426"/>
                    <a:pt x="16171" y="4875"/>
                  </a:cubicBezTo>
                  <a:cubicBezTo>
                    <a:pt x="16208" y="5032"/>
                    <a:pt x="16243" y="5234"/>
                    <a:pt x="16206" y="5337"/>
                  </a:cubicBezTo>
                  <a:cubicBezTo>
                    <a:pt x="16185" y="5393"/>
                    <a:pt x="16152" y="5404"/>
                    <a:pt x="16126" y="5407"/>
                  </a:cubicBezTo>
                  <a:cubicBezTo>
                    <a:pt x="16136" y="5470"/>
                    <a:pt x="16167" y="5572"/>
                    <a:pt x="16190" y="5602"/>
                  </a:cubicBezTo>
                  <a:cubicBezTo>
                    <a:pt x="16196" y="5609"/>
                    <a:pt x="16224" y="5626"/>
                    <a:pt x="16287" y="5626"/>
                  </a:cubicBezTo>
                  <a:cubicBezTo>
                    <a:pt x="16314" y="5626"/>
                    <a:pt x="16340" y="5623"/>
                    <a:pt x="16358" y="5618"/>
                  </a:cubicBezTo>
                  <a:cubicBezTo>
                    <a:pt x="16381" y="5612"/>
                    <a:pt x="16442" y="5562"/>
                    <a:pt x="16484" y="5519"/>
                  </a:cubicBezTo>
                  <a:cubicBezTo>
                    <a:pt x="16509" y="5495"/>
                    <a:pt x="16544" y="5441"/>
                    <a:pt x="16579" y="5388"/>
                  </a:cubicBezTo>
                  <a:cubicBezTo>
                    <a:pt x="16637" y="5298"/>
                    <a:pt x="16698" y="5206"/>
                    <a:pt x="16755" y="5173"/>
                  </a:cubicBezTo>
                  <a:cubicBezTo>
                    <a:pt x="16794" y="5150"/>
                    <a:pt x="16862" y="5126"/>
                    <a:pt x="16923" y="5126"/>
                  </a:cubicBezTo>
                  <a:cubicBezTo>
                    <a:pt x="16984" y="5126"/>
                    <a:pt x="17028" y="5150"/>
                    <a:pt x="17057" y="5200"/>
                  </a:cubicBezTo>
                  <a:cubicBezTo>
                    <a:pt x="17101" y="5277"/>
                    <a:pt x="17089" y="5396"/>
                    <a:pt x="17078" y="5501"/>
                  </a:cubicBezTo>
                  <a:cubicBezTo>
                    <a:pt x="17075" y="5537"/>
                    <a:pt x="17069" y="5596"/>
                    <a:pt x="17071" y="5615"/>
                  </a:cubicBezTo>
                  <a:cubicBezTo>
                    <a:pt x="17106" y="5761"/>
                    <a:pt x="17293" y="6002"/>
                    <a:pt x="17409" y="6117"/>
                  </a:cubicBezTo>
                  <a:cubicBezTo>
                    <a:pt x="17430" y="6139"/>
                    <a:pt x="17488" y="6173"/>
                    <a:pt x="17514" y="6179"/>
                  </a:cubicBezTo>
                  <a:cubicBezTo>
                    <a:pt x="17515" y="6179"/>
                    <a:pt x="17515" y="6179"/>
                    <a:pt x="17516" y="6179"/>
                  </a:cubicBezTo>
                  <a:cubicBezTo>
                    <a:pt x="17544" y="6179"/>
                    <a:pt x="17572" y="6169"/>
                    <a:pt x="17601" y="6160"/>
                  </a:cubicBezTo>
                  <a:cubicBezTo>
                    <a:pt x="17661" y="6141"/>
                    <a:pt x="17719" y="6127"/>
                    <a:pt x="17758" y="6144"/>
                  </a:cubicBezTo>
                  <a:cubicBezTo>
                    <a:pt x="17782" y="6155"/>
                    <a:pt x="17799" y="6180"/>
                    <a:pt x="17814" y="6203"/>
                  </a:cubicBezTo>
                  <a:cubicBezTo>
                    <a:pt x="17819" y="6210"/>
                    <a:pt x="17824" y="6218"/>
                    <a:pt x="17828" y="6223"/>
                  </a:cubicBezTo>
                  <a:cubicBezTo>
                    <a:pt x="17865" y="6219"/>
                    <a:pt x="17924" y="6180"/>
                    <a:pt x="17982" y="6142"/>
                  </a:cubicBezTo>
                  <a:cubicBezTo>
                    <a:pt x="18086" y="6073"/>
                    <a:pt x="18197" y="6012"/>
                    <a:pt x="18268" y="6079"/>
                  </a:cubicBezTo>
                  <a:cubicBezTo>
                    <a:pt x="18308" y="6116"/>
                    <a:pt x="18318" y="6194"/>
                    <a:pt x="18326" y="6257"/>
                  </a:cubicBezTo>
                  <a:cubicBezTo>
                    <a:pt x="18328" y="6272"/>
                    <a:pt x="18331" y="6296"/>
                    <a:pt x="18333" y="6303"/>
                  </a:cubicBezTo>
                  <a:cubicBezTo>
                    <a:pt x="18340" y="6318"/>
                    <a:pt x="18381" y="6355"/>
                    <a:pt x="18410" y="6382"/>
                  </a:cubicBezTo>
                  <a:cubicBezTo>
                    <a:pt x="18467" y="6435"/>
                    <a:pt x="18527" y="6489"/>
                    <a:pt x="18552" y="6575"/>
                  </a:cubicBezTo>
                  <a:cubicBezTo>
                    <a:pt x="18569" y="6632"/>
                    <a:pt x="18562" y="6696"/>
                    <a:pt x="18556" y="6752"/>
                  </a:cubicBezTo>
                  <a:cubicBezTo>
                    <a:pt x="18556" y="6753"/>
                    <a:pt x="18556" y="6755"/>
                    <a:pt x="18556" y="6756"/>
                  </a:cubicBezTo>
                  <a:cubicBezTo>
                    <a:pt x="18565" y="6751"/>
                    <a:pt x="18577" y="6746"/>
                    <a:pt x="18589" y="6742"/>
                  </a:cubicBezTo>
                  <a:cubicBezTo>
                    <a:pt x="18653" y="6718"/>
                    <a:pt x="18720" y="6710"/>
                    <a:pt x="18755" y="6771"/>
                  </a:cubicBezTo>
                  <a:cubicBezTo>
                    <a:pt x="18782" y="6820"/>
                    <a:pt x="18780" y="6881"/>
                    <a:pt x="18776" y="6925"/>
                  </a:cubicBezTo>
                  <a:cubicBezTo>
                    <a:pt x="18791" y="6926"/>
                    <a:pt x="18818" y="6925"/>
                    <a:pt x="18842" y="6924"/>
                  </a:cubicBezTo>
                  <a:cubicBezTo>
                    <a:pt x="18882" y="6921"/>
                    <a:pt x="18916" y="6920"/>
                    <a:pt x="18939" y="6929"/>
                  </a:cubicBezTo>
                  <a:lnTo>
                    <a:pt x="19001" y="6951"/>
                  </a:lnTo>
                  <a:cubicBezTo>
                    <a:pt x="19198" y="7022"/>
                    <a:pt x="19380" y="7099"/>
                    <a:pt x="19451" y="7273"/>
                  </a:cubicBezTo>
                  <a:cubicBezTo>
                    <a:pt x="19496" y="7387"/>
                    <a:pt x="19519" y="7720"/>
                    <a:pt x="19439" y="7835"/>
                  </a:cubicBezTo>
                  <a:cubicBezTo>
                    <a:pt x="19418" y="7866"/>
                    <a:pt x="19361" y="7881"/>
                    <a:pt x="19305" y="7841"/>
                  </a:cubicBezTo>
                  <a:cubicBezTo>
                    <a:pt x="19335" y="7900"/>
                    <a:pt x="19362" y="7957"/>
                    <a:pt x="19373" y="8015"/>
                  </a:cubicBezTo>
                  <a:cubicBezTo>
                    <a:pt x="19395" y="8132"/>
                    <a:pt x="19407" y="8362"/>
                    <a:pt x="19397" y="8478"/>
                  </a:cubicBezTo>
                  <a:cubicBezTo>
                    <a:pt x="19376" y="8725"/>
                    <a:pt x="19331" y="9039"/>
                    <a:pt x="19232" y="9123"/>
                  </a:cubicBezTo>
                  <a:cubicBezTo>
                    <a:pt x="19147" y="9194"/>
                    <a:pt x="18980" y="9053"/>
                    <a:pt x="18922" y="8951"/>
                  </a:cubicBezTo>
                  <a:cubicBezTo>
                    <a:pt x="18904" y="8917"/>
                    <a:pt x="18899" y="8877"/>
                    <a:pt x="18896" y="8844"/>
                  </a:cubicBezTo>
                  <a:cubicBezTo>
                    <a:pt x="18891" y="8844"/>
                    <a:pt x="18881" y="8843"/>
                    <a:pt x="18868" y="8843"/>
                  </a:cubicBezTo>
                  <a:lnTo>
                    <a:pt x="18788" y="8847"/>
                  </a:lnTo>
                  <a:cubicBezTo>
                    <a:pt x="18764" y="8847"/>
                    <a:pt x="18734" y="8844"/>
                    <a:pt x="18708" y="8826"/>
                  </a:cubicBezTo>
                  <a:cubicBezTo>
                    <a:pt x="18630" y="8773"/>
                    <a:pt x="18546" y="8641"/>
                    <a:pt x="18457" y="8501"/>
                  </a:cubicBezTo>
                  <a:cubicBezTo>
                    <a:pt x="18385" y="8385"/>
                    <a:pt x="18309" y="8266"/>
                    <a:pt x="18255" y="8226"/>
                  </a:cubicBezTo>
                  <a:cubicBezTo>
                    <a:pt x="18248" y="8222"/>
                    <a:pt x="18223" y="8220"/>
                    <a:pt x="18207" y="8219"/>
                  </a:cubicBezTo>
                  <a:cubicBezTo>
                    <a:pt x="18169" y="8216"/>
                    <a:pt x="18129" y="8213"/>
                    <a:pt x="18098" y="8183"/>
                  </a:cubicBezTo>
                  <a:cubicBezTo>
                    <a:pt x="18049" y="8135"/>
                    <a:pt x="18009" y="8029"/>
                    <a:pt x="17971" y="7928"/>
                  </a:cubicBezTo>
                  <a:cubicBezTo>
                    <a:pt x="17946" y="7862"/>
                    <a:pt x="17918" y="7788"/>
                    <a:pt x="17898" y="7763"/>
                  </a:cubicBezTo>
                  <a:cubicBezTo>
                    <a:pt x="17884" y="7745"/>
                    <a:pt x="17843" y="7723"/>
                    <a:pt x="17810" y="7706"/>
                  </a:cubicBezTo>
                  <a:cubicBezTo>
                    <a:pt x="17761" y="7680"/>
                    <a:pt x="17715" y="7656"/>
                    <a:pt x="17683" y="7614"/>
                  </a:cubicBezTo>
                  <a:cubicBezTo>
                    <a:pt x="17639" y="7558"/>
                    <a:pt x="17595" y="7452"/>
                    <a:pt x="17553" y="7350"/>
                  </a:cubicBezTo>
                  <a:cubicBezTo>
                    <a:pt x="17527" y="7287"/>
                    <a:pt x="17503" y="7227"/>
                    <a:pt x="17482" y="7190"/>
                  </a:cubicBezTo>
                  <a:cubicBezTo>
                    <a:pt x="17433" y="7106"/>
                    <a:pt x="17319" y="6935"/>
                    <a:pt x="17258" y="6871"/>
                  </a:cubicBezTo>
                  <a:cubicBezTo>
                    <a:pt x="17214" y="6826"/>
                    <a:pt x="17069" y="6730"/>
                    <a:pt x="17013" y="6695"/>
                  </a:cubicBezTo>
                  <a:cubicBezTo>
                    <a:pt x="17013" y="6697"/>
                    <a:pt x="16980" y="6692"/>
                    <a:pt x="16944" y="6692"/>
                  </a:cubicBezTo>
                  <a:cubicBezTo>
                    <a:pt x="16879" y="6692"/>
                    <a:pt x="16861" y="6708"/>
                    <a:pt x="16861" y="6708"/>
                  </a:cubicBezTo>
                  <a:cubicBezTo>
                    <a:pt x="16848" y="6745"/>
                    <a:pt x="16858" y="6956"/>
                    <a:pt x="16882" y="7008"/>
                  </a:cubicBezTo>
                  <a:cubicBezTo>
                    <a:pt x="16917" y="7085"/>
                    <a:pt x="17014" y="7169"/>
                    <a:pt x="17100" y="7243"/>
                  </a:cubicBezTo>
                  <a:cubicBezTo>
                    <a:pt x="17192" y="7321"/>
                    <a:pt x="17278" y="7396"/>
                    <a:pt x="17329" y="7486"/>
                  </a:cubicBezTo>
                  <a:cubicBezTo>
                    <a:pt x="17361" y="7542"/>
                    <a:pt x="17389" y="7636"/>
                    <a:pt x="17416" y="7726"/>
                  </a:cubicBezTo>
                  <a:cubicBezTo>
                    <a:pt x="17432" y="7783"/>
                    <a:pt x="17448" y="7838"/>
                    <a:pt x="17463" y="7872"/>
                  </a:cubicBezTo>
                  <a:cubicBezTo>
                    <a:pt x="17489" y="7928"/>
                    <a:pt x="17548" y="8036"/>
                    <a:pt x="17578" y="8073"/>
                  </a:cubicBezTo>
                  <a:cubicBezTo>
                    <a:pt x="17596" y="8094"/>
                    <a:pt x="17637" y="8120"/>
                    <a:pt x="17673" y="8143"/>
                  </a:cubicBezTo>
                  <a:cubicBezTo>
                    <a:pt x="17730" y="8180"/>
                    <a:pt x="17783" y="8214"/>
                    <a:pt x="17818" y="8265"/>
                  </a:cubicBezTo>
                  <a:cubicBezTo>
                    <a:pt x="17855" y="8317"/>
                    <a:pt x="17886" y="8405"/>
                    <a:pt x="17919" y="8498"/>
                  </a:cubicBezTo>
                  <a:cubicBezTo>
                    <a:pt x="17943" y="8568"/>
                    <a:pt x="17971" y="8648"/>
                    <a:pt x="17991" y="8676"/>
                  </a:cubicBezTo>
                  <a:cubicBezTo>
                    <a:pt x="18029" y="8731"/>
                    <a:pt x="18110" y="8783"/>
                    <a:pt x="18188" y="8833"/>
                  </a:cubicBezTo>
                  <a:cubicBezTo>
                    <a:pt x="18292" y="8899"/>
                    <a:pt x="18390" y="8961"/>
                    <a:pt x="18447" y="9058"/>
                  </a:cubicBezTo>
                  <a:cubicBezTo>
                    <a:pt x="18471" y="9098"/>
                    <a:pt x="18485" y="9162"/>
                    <a:pt x="18500" y="9223"/>
                  </a:cubicBezTo>
                  <a:cubicBezTo>
                    <a:pt x="18505" y="9248"/>
                    <a:pt x="18514" y="9285"/>
                    <a:pt x="18518" y="9296"/>
                  </a:cubicBezTo>
                  <a:cubicBezTo>
                    <a:pt x="18555" y="9384"/>
                    <a:pt x="18654" y="9531"/>
                    <a:pt x="18699" y="9554"/>
                  </a:cubicBezTo>
                  <a:cubicBezTo>
                    <a:pt x="18720" y="9558"/>
                    <a:pt x="18748" y="9544"/>
                    <a:pt x="18775" y="9533"/>
                  </a:cubicBezTo>
                  <a:cubicBezTo>
                    <a:pt x="18824" y="9514"/>
                    <a:pt x="18877" y="9498"/>
                    <a:pt x="18915" y="9517"/>
                  </a:cubicBezTo>
                  <a:cubicBezTo>
                    <a:pt x="18947" y="9516"/>
                    <a:pt x="19013" y="9487"/>
                    <a:pt x="19072" y="9461"/>
                  </a:cubicBezTo>
                  <a:cubicBezTo>
                    <a:pt x="19148" y="9427"/>
                    <a:pt x="19220" y="9395"/>
                    <a:pt x="19271" y="9395"/>
                  </a:cubicBezTo>
                  <a:cubicBezTo>
                    <a:pt x="19285" y="9395"/>
                    <a:pt x="19325" y="9395"/>
                    <a:pt x="19353" y="9445"/>
                  </a:cubicBezTo>
                  <a:lnTo>
                    <a:pt x="19372" y="9479"/>
                  </a:lnTo>
                  <a:lnTo>
                    <a:pt x="19373" y="9505"/>
                  </a:lnTo>
                  <a:cubicBezTo>
                    <a:pt x="19402" y="9575"/>
                    <a:pt x="19442" y="9652"/>
                    <a:pt x="19464" y="9667"/>
                  </a:cubicBezTo>
                  <a:cubicBezTo>
                    <a:pt x="19477" y="9665"/>
                    <a:pt x="19503" y="9652"/>
                    <a:pt x="19526" y="9641"/>
                  </a:cubicBezTo>
                  <a:cubicBezTo>
                    <a:pt x="19586" y="9613"/>
                    <a:pt x="19652" y="9592"/>
                    <a:pt x="19693" y="9642"/>
                  </a:cubicBezTo>
                  <a:cubicBezTo>
                    <a:pt x="19796" y="9767"/>
                    <a:pt x="19823" y="10145"/>
                    <a:pt x="19828" y="10441"/>
                  </a:cubicBezTo>
                  <a:cubicBezTo>
                    <a:pt x="19830" y="10625"/>
                    <a:pt x="19834" y="10866"/>
                    <a:pt x="19743" y="10924"/>
                  </a:cubicBezTo>
                  <a:lnTo>
                    <a:pt x="19708" y="10935"/>
                  </a:lnTo>
                  <a:cubicBezTo>
                    <a:pt x="19642" y="10935"/>
                    <a:pt x="19590" y="10831"/>
                    <a:pt x="19540" y="10730"/>
                  </a:cubicBezTo>
                  <a:cubicBezTo>
                    <a:pt x="19522" y="10692"/>
                    <a:pt x="19491" y="10630"/>
                    <a:pt x="19479" y="10620"/>
                  </a:cubicBezTo>
                  <a:cubicBezTo>
                    <a:pt x="19443" y="10591"/>
                    <a:pt x="19364" y="10551"/>
                    <a:pt x="19317" y="10551"/>
                  </a:cubicBezTo>
                  <a:cubicBezTo>
                    <a:pt x="19303" y="10555"/>
                    <a:pt x="19287" y="10567"/>
                    <a:pt x="19275" y="10579"/>
                  </a:cubicBezTo>
                  <a:cubicBezTo>
                    <a:pt x="19290" y="10599"/>
                    <a:pt x="19320" y="10639"/>
                    <a:pt x="19340" y="10665"/>
                  </a:cubicBezTo>
                  <a:cubicBezTo>
                    <a:pt x="19395" y="10737"/>
                    <a:pt x="19452" y="10811"/>
                    <a:pt x="19462" y="10914"/>
                  </a:cubicBezTo>
                  <a:cubicBezTo>
                    <a:pt x="19475" y="11068"/>
                    <a:pt x="19408" y="11383"/>
                    <a:pt x="19314" y="11447"/>
                  </a:cubicBezTo>
                  <a:cubicBezTo>
                    <a:pt x="19190" y="11528"/>
                    <a:pt x="18979" y="11301"/>
                    <a:pt x="18849" y="11151"/>
                  </a:cubicBezTo>
                  <a:lnTo>
                    <a:pt x="18805" y="11101"/>
                  </a:lnTo>
                  <a:cubicBezTo>
                    <a:pt x="18743" y="11031"/>
                    <a:pt x="18675" y="10907"/>
                    <a:pt x="18603" y="10776"/>
                  </a:cubicBezTo>
                  <a:cubicBezTo>
                    <a:pt x="18527" y="10639"/>
                    <a:pt x="18442" y="10484"/>
                    <a:pt x="18381" y="10432"/>
                  </a:cubicBezTo>
                  <a:cubicBezTo>
                    <a:pt x="18305" y="10368"/>
                    <a:pt x="18252" y="10340"/>
                    <a:pt x="18225" y="10335"/>
                  </a:cubicBezTo>
                  <a:cubicBezTo>
                    <a:pt x="18195" y="10514"/>
                    <a:pt x="18269" y="10768"/>
                    <a:pt x="18361" y="10916"/>
                  </a:cubicBezTo>
                  <a:cubicBezTo>
                    <a:pt x="18384" y="10954"/>
                    <a:pt x="18413" y="11015"/>
                    <a:pt x="18443" y="11080"/>
                  </a:cubicBezTo>
                  <a:cubicBezTo>
                    <a:pt x="18477" y="11155"/>
                    <a:pt x="18519" y="11247"/>
                    <a:pt x="18546" y="11280"/>
                  </a:cubicBezTo>
                  <a:cubicBezTo>
                    <a:pt x="18637" y="11389"/>
                    <a:pt x="18856" y="11558"/>
                    <a:pt x="18963" y="11560"/>
                  </a:cubicBezTo>
                  <a:cubicBezTo>
                    <a:pt x="19015" y="11561"/>
                    <a:pt x="19427" y="11652"/>
                    <a:pt x="19498" y="11720"/>
                  </a:cubicBezTo>
                  <a:cubicBezTo>
                    <a:pt x="19554" y="11774"/>
                    <a:pt x="19562" y="11896"/>
                    <a:pt x="19569" y="12004"/>
                  </a:cubicBezTo>
                  <a:cubicBezTo>
                    <a:pt x="19571" y="12042"/>
                    <a:pt x="19575" y="12105"/>
                    <a:pt x="19580" y="12121"/>
                  </a:cubicBezTo>
                  <a:cubicBezTo>
                    <a:pt x="19588" y="12131"/>
                    <a:pt x="19636" y="12149"/>
                    <a:pt x="19665" y="12160"/>
                  </a:cubicBezTo>
                  <a:cubicBezTo>
                    <a:pt x="19718" y="12180"/>
                    <a:pt x="19768" y="12199"/>
                    <a:pt x="19803" y="12248"/>
                  </a:cubicBezTo>
                  <a:cubicBezTo>
                    <a:pt x="19812" y="12245"/>
                    <a:pt x="19824" y="12237"/>
                    <a:pt x="19833" y="12232"/>
                  </a:cubicBezTo>
                  <a:cubicBezTo>
                    <a:pt x="19853" y="12220"/>
                    <a:pt x="19874" y="12208"/>
                    <a:pt x="19895" y="12208"/>
                  </a:cubicBezTo>
                  <a:cubicBezTo>
                    <a:pt x="19941" y="12208"/>
                    <a:pt x="19975" y="12265"/>
                    <a:pt x="19978" y="12346"/>
                  </a:cubicBezTo>
                  <a:cubicBezTo>
                    <a:pt x="19982" y="12465"/>
                    <a:pt x="19960" y="12741"/>
                    <a:pt x="19893" y="12847"/>
                  </a:cubicBezTo>
                  <a:cubicBezTo>
                    <a:pt x="19864" y="12895"/>
                    <a:pt x="19821" y="12907"/>
                    <a:pt x="19779" y="12919"/>
                  </a:cubicBezTo>
                  <a:cubicBezTo>
                    <a:pt x="19763" y="12923"/>
                    <a:pt x="19740" y="12930"/>
                    <a:pt x="19733" y="12936"/>
                  </a:cubicBezTo>
                  <a:cubicBezTo>
                    <a:pt x="19731" y="12941"/>
                    <a:pt x="19719" y="12976"/>
                    <a:pt x="19711" y="12999"/>
                  </a:cubicBezTo>
                  <a:cubicBezTo>
                    <a:pt x="19686" y="13077"/>
                    <a:pt x="19654" y="13174"/>
                    <a:pt x="19594" y="13177"/>
                  </a:cubicBezTo>
                  <a:cubicBezTo>
                    <a:pt x="19496" y="13177"/>
                    <a:pt x="19394" y="12924"/>
                    <a:pt x="19334" y="12748"/>
                  </a:cubicBezTo>
                  <a:cubicBezTo>
                    <a:pt x="19278" y="12718"/>
                    <a:pt x="19156" y="12650"/>
                    <a:pt x="19107" y="12599"/>
                  </a:cubicBezTo>
                  <a:cubicBezTo>
                    <a:pt x="19039" y="12527"/>
                    <a:pt x="18930" y="12343"/>
                    <a:pt x="18877" y="12242"/>
                  </a:cubicBezTo>
                  <a:cubicBezTo>
                    <a:pt x="18854" y="12196"/>
                    <a:pt x="18834" y="12129"/>
                    <a:pt x="18813" y="12058"/>
                  </a:cubicBezTo>
                  <a:cubicBezTo>
                    <a:pt x="18795" y="11996"/>
                    <a:pt x="18761" y="11880"/>
                    <a:pt x="18741" y="11864"/>
                  </a:cubicBezTo>
                  <a:cubicBezTo>
                    <a:pt x="18740" y="11874"/>
                    <a:pt x="18709" y="11938"/>
                    <a:pt x="18690" y="11977"/>
                  </a:cubicBezTo>
                  <a:cubicBezTo>
                    <a:pt x="18647" y="12066"/>
                    <a:pt x="18603" y="12159"/>
                    <a:pt x="18542" y="12166"/>
                  </a:cubicBezTo>
                  <a:cubicBezTo>
                    <a:pt x="18542" y="12166"/>
                    <a:pt x="18542" y="12166"/>
                    <a:pt x="18542" y="12166"/>
                  </a:cubicBezTo>
                  <a:cubicBezTo>
                    <a:pt x="18467" y="12166"/>
                    <a:pt x="18397" y="12075"/>
                    <a:pt x="18320" y="11967"/>
                  </a:cubicBezTo>
                  <a:cubicBezTo>
                    <a:pt x="18307" y="11948"/>
                    <a:pt x="18295" y="11932"/>
                    <a:pt x="18285" y="11919"/>
                  </a:cubicBezTo>
                  <a:cubicBezTo>
                    <a:pt x="18258" y="11884"/>
                    <a:pt x="18232" y="11826"/>
                    <a:pt x="18203" y="11760"/>
                  </a:cubicBezTo>
                  <a:cubicBezTo>
                    <a:pt x="18190" y="11732"/>
                    <a:pt x="18172" y="11691"/>
                    <a:pt x="18155" y="11658"/>
                  </a:cubicBezTo>
                  <a:cubicBezTo>
                    <a:pt x="18156" y="11667"/>
                    <a:pt x="18157" y="11676"/>
                    <a:pt x="18157" y="11684"/>
                  </a:cubicBezTo>
                  <a:cubicBezTo>
                    <a:pt x="18166" y="11797"/>
                    <a:pt x="18175" y="11914"/>
                    <a:pt x="18130" y="11987"/>
                  </a:cubicBezTo>
                  <a:cubicBezTo>
                    <a:pt x="18095" y="12043"/>
                    <a:pt x="18012" y="12044"/>
                    <a:pt x="17957" y="12009"/>
                  </a:cubicBezTo>
                  <a:cubicBezTo>
                    <a:pt x="17909" y="11979"/>
                    <a:pt x="17866" y="11901"/>
                    <a:pt x="17820" y="11818"/>
                  </a:cubicBezTo>
                  <a:cubicBezTo>
                    <a:pt x="17791" y="11765"/>
                    <a:pt x="17748" y="11685"/>
                    <a:pt x="17727" y="11675"/>
                  </a:cubicBezTo>
                  <a:cubicBezTo>
                    <a:pt x="17684" y="11658"/>
                    <a:pt x="17593" y="11703"/>
                    <a:pt x="17509" y="11748"/>
                  </a:cubicBezTo>
                  <a:cubicBezTo>
                    <a:pt x="17431" y="11790"/>
                    <a:pt x="17358" y="11829"/>
                    <a:pt x="17298" y="11829"/>
                  </a:cubicBezTo>
                  <a:cubicBezTo>
                    <a:pt x="17257" y="11826"/>
                    <a:pt x="17223" y="11805"/>
                    <a:pt x="17187" y="11781"/>
                  </a:cubicBezTo>
                  <a:cubicBezTo>
                    <a:pt x="17159" y="11763"/>
                    <a:pt x="17123" y="11740"/>
                    <a:pt x="17106" y="11740"/>
                  </a:cubicBezTo>
                  <a:cubicBezTo>
                    <a:pt x="17084" y="11769"/>
                    <a:pt x="17046" y="11930"/>
                    <a:pt x="17038" y="12103"/>
                  </a:cubicBezTo>
                  <a:cubicBezTo>
                    <a:pt x="17033" y="12230"/>
                    <a:pt x="17046" y="12303"/>
                    <a:pt x="17056" y="12320"/>
                  </a:cubicBezTo>
                  <a:cubicBezTo>
                    <a:pt x="17087" y="12373"/>
                    <a:pt x="17161" y="12400"/>
                    <a:pt x="17277" y="12400"/>
                  </a:cubicBezTo>
                  <a:cubicBezTo>
                    <a:pt x="17332" y="12400"/>
                    <a:pt x="17390" y="12394"/>
                    <a:pt x="17446" y="12389"/>
                  </a:cubicBezTo>
                  <a:cubicBezTo>
                    <a:pt x="17550" y="12378"/>
                    <a:pt x="17646" y="12371"/>
                    <a:pt x="17711" y="12394"/>
                  </a:cubicBezTo>
                  <a:cubicBezTo>
                    <a:pt x="17761" y="12410"/>
                    <a:pt x="17825" y="12445"/>
                    <a:pt x="17893" y="12481"/>
                  </a:cubicBezTo>
                  <a:cubicBezTo>
                    <a:pt x="17978" y="12527"/>
                    <a:pt x="18074" y="12579"/>
                    <a:pt x="18135" y="12588"/>
                  </a:cubicBezTo>
                  <a:cubicBezTo>
                    <a:pt x="18150" y="12588"/>
                    <a:pt x="18183" y="12569"/>
                    <a:pt x="18207" y="12556"/>
                  </a:cubicBezTo>
                  <a:cubicBezTo>
                    <a:pt x="18245" y="12534"/>
                    <a:pt x="18284" y="12512"/>
                    <a:pt x="18318" y="12512"/>
                  </a:cubicBezTo>
                  <a:cubicBezTo>
                    <a:pt x="18369" y="12519"/>
                    <a:pt x="18411" y="12558"/>
                    <a:pt x="18456" y="12599"/>
                  </a:cubicBezTo>
                  <a:cubicBezTo>
                    <a:pt x="18481" y="12622"/>
                    <a:pt x="18524" y="12662"/>
                    <a:pt x="18539" y="12662"/>
                  </a:cubicBezTo>
                  <a:cubicBezTo>
                    <a:pt x="18552" y="12660"/>
                    <a:pt x="18589" y="12623"/>
                    <a:pt x="18611" y="12601"/>
                  </a:cubicBezTo>
                  <a:cubicBezTo>
                    <a:pt x="18675" y="12539"/>
                    <a:pt x="18746" y="12480"/>
                    <a:pt x="18801" y="12522"/>
                  </a:cubicBezTo>
                  <a:cubicBezTo>
                    <a:pt x="18863" y="12572"/>
                    <a:pt x="18882" y="12712"/>
                    <a:pt x="18899" y="12835"/>
                  </a:cubicBezTo>
                  <a:cubicBezTo>
                    <a:pt x="18905" y="12879"/>
                    <a:pt x="18911" y="12928"/>
                    <a:pt x="18917" y="12948"/>
                  </a:cubicBezTo>
                  <a:lnTo>
                    <a:pt x="18937" y="13016"/>
                  </a:lnTo>
                  <a:cubicBezTo>
                    <a:pt x="18961" y="13101"/>
                    <a:pt x="19012" y="13279"/>
                    <a:pt x="19046" y="13318"/>
                  </a:cubicBezTo>
                  <a:cubicBezTo>
                    <a:pt x="19165" y="13451"/>
                    <a:pt x="19498" y="13588"/>
                    <a:pt x="19634" y="13637"/>
                  </a:cubicBezTo>
                  <a:cubicBezTo>
                    <a:pt x="19693" y="13618"/>
                    <a:pt x="19799" y="13667"/>
                    <a:pt x="19825" y="13681"/>
                  </a:cubicBezTo>
                  <a:cubicBezTo>
                    <a:pt x="19840" y="13689"/>
                    <a:pt x="19855" y="13702"/>
                    <a:pt x="19870" y="13719"/>
                  </a:cubicBezTo>
                  <a:cubicBezTo>
                    <a:pt x="19865" y="13576"/>
                    <a:pt x="19885" y="13298"/>
                    <a:pt x="19966" y="13207"/>
                  </a:cubicBezTo>
                  <a:cubicBezTo>
                    <a:pt x="19984" y="13187"/>
                    <a:pt x="20006" y="13178"/>
                    <a:pt x="20033" y="13178"/>
                  </a:cubicBezTo>
                  <a:cubicBezTo>
                    <a:pt x="20097" y="13178"/>
                    <a:pt x="20191" y="13239"/>
                    <a:pt x="20227" y="13263"/>
                  </a:cubicBezTo>
                  <a:lnTo>
                    <a:pt x="20871" y="13225"/>
                  </a:lnTo>
                  <a:lnTo>
                    <a:pt x="21085" y="13750"/>
                  </a:lnTo>
                  <a:lnTo>
                    <a:pt x="21540" y="15046"/>
                  </a:lnTo>
                  <a:lnTo>
                    <a:pt x="21370" y="15120"/>
                  </a:lnTo>
                  <a:lnTo>
                    <a:pt x="20960" y="15271"/>
                  </a:lnTo>
                  <a:lnTo>
                    <a:pt x="18251" y="16319"/>
                  </a:lnTo>
                  <a:lnTo>
                    <a:pt x="15175" y="17405"/>
                  </a:lnTo>
                  <a:lnTo>
                    <a:pt x="9110" y="19352"/>
                  </a:lnTo>
                  <a:lnTo>
                    <a:pt x="6893" y="19914"/>
                  </a:lnTo>
                  <a:lnTo>
                    <a:pt x="6030" y="20064"/>
                  </a:lnTo>
                  <a:lnTo>
                    <a:pt x="5569" y="20028"/>
                  </a:lnTo>
                  <a:lnTo>
                    <a:pt x="5253" y="20064"/>
                  </a:lnTo>
                  <a:lnTo>
                    <a:pt x="4383" y="20435"/>
                  </a:lnTo>
                  <a:lnTo>
                    <a:pt x="3258" y="20738"/>
                  </a:lnTo>
                  <a:lnTo>
                    <a:pt x="1388" y="21224"/>
                  </a:lnTo>
                  <a:lnTo>
                    <a:pt x="942" y="21262"/>
                  </a:lnTo>
                  <a:cubicBezTo>
                    <a:pt x="869" y="21314"/>
                    <a:pt x="463" y="21600"/>
                    <a:pt x="221"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5" name="AutoShape 55"/>
            <p:cNvSpPr>
              <a:spLocks/>
            </p:cNvSpPr>
            <p:nvPr/>
          </p:nvSpPr>
          <p:spPr bwMode="auto">
            <a:xfrm>
              <a:off x="7819429" y="3432448"/>
              <a:ext cx="1698496" cy="893833"/>
            </a:xfrm>
            <a:custGeom>
              <a:avLst/>
              <a:gdLst>
                <a:gd name="T0" fmla="*/ 849248 w 21600"/>
                <a:gd name="T1" fmla="*/ 446917 h 21600"/>
                <a:gd name="T2" fmla="*/ 849248 w 21600"/>
                <a:gd name="T3" fmla="*/ 446917 h 21600"/>
                <a:gd name="T4" fmla="*/ 849248 w 21600"/>
                <a:gd name="T5" fmla="*/ 446917 h 21600"/>
                <a:gd name="T6" fmla="*/ 849248 w 21600"/>
                <a:gd name="T7" fmla="*/ 4469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69" y="21027"/>
                  </a:lnTo>
                  <a:lnTo>
                    <a:pt x="324" y="20805"/>
                  </a:lnTo>
                  <a:lnTo>
                    <a:pt x="579" y="20983"/>
                  </a:lnTo>
                  <a:lnTo>
                    <a:pt x="694" y="20322"/>
                  </a:lnTo>
                  <a:lnTo>
                    <a:pt x="579" y="19881"/>
                  </a:lnTo>
                  <a:lnTo>
                    <a:pt x="810" y="19528"/>
                  </a:lnTo>
                  <a:lnTo>
                    <a:pt x="741" y="18867"/>
                  </a:lnTo>
                  <a:lnTo>
                    <a:pt x="787" y="18381"/>
                  </a:lnTo>
                  <a:lnTo>
                    <a:pt x="741" y="17984"/>
                  </a:lnTo>
                  <a:lnTo>
                    <a:pt x="602" y="17721"/>
                  </a:lnTo>
                  <a:lnTo>
                    <a:pt x="602" y="17235"/>
                  </a:lnTo>
                  <a:lnTo>
                    <a:pt x="950" y="16354"/>
                  </a:lnTo>
                  <a:lnTo>
                    <a:pt x="1182" y="16178"/>
                  </a:lnTo>
                  <a:lnTo>
                    <a:pt x="1438" y="16266"/>
                  </a:lnTo>
                  <a:lnTo>
                    <a:pt x="1670" y="16487"/>
                  </a:lnTo>
                  <a:lnTo>
                    <a:pt x="2133" y="16750"/>
                  </a:lnTo>
                  <a:lnTo>
                    <a:pt x="2342" y="17015"/>
                  </a:lnTo>
                  <a:lnTo>
                    <a:pt x="2574" y="17104"/>
                  </a:lnTo>
                  <a:lnTo>
                    <a:pt x="2760" y="16530"/>
                  </a:lnTo>
                  <a:lnTo>
                    <a:pt x="2690" y="16090"/>
                  </a:lnTo>
                  <a:lnTo>
                    <a:pt x="2505" y="15649"/>
                  </a:lnTo>
                  <a:lnTo>
                    <a:pt x="2458" y="15164"/>
                  </a:lnTo>
                  <a:lnTo>
                    <a:pt x="2528" y="14723"/>
                  </a:lnTo>
                  <a:lnTo>
                    <a:pt x="2760" y="14546"/>
                  </a:lnTo>
                  <a:lnTo>
                    <a:pt x="3015" y="14239"/>
                  </a:lnTo>
                  <a:lnTo>
                    <a:pt x="3480" y="14017"/>
                  </a:lnTo>
                  <a:lnTo>
                    <a:pt x="3642" y="13577"/>
                  </a:lnTo>
                  <a:lnTo>
                    <a:pt x="3456" y="13092"/>
                  </a:lnTo>
                  <a:lnTo>
                    <a:pt x="3409" y="12607"/>
                  </a:lnTo>
                  <a:lnTo>
                    <a:pt x="3572" y="12167"/>
                  </a:lnTo>
                  <a:lnTo>
                    <a:pt x="3664" y="11725"/>
                  </a:lnTo>
                  <a:lnTo>
                    <a:pt x="3664" y="11550"/>
                  </a:lnTo>
                  <a:lnTo>
                    <a:pt x="3920" y="11638"/>
                  </a:lnTo>
                  <a:lnTo>
                    <a:pt x="4059" y="11197"/>
                  </a:lnTo>
                  <a:lnTo>
                    <a:pt x="3966" y="10757"/>
                  </a:lnTo>
                  <a:lnTo>
                    <a:pt x="4453" y="10888"/>
                  </a:lnTo>
                  <a:lnTo>
                    <a:pt x="4686" y="10624"/>
                  </a:lnTo>
                  <a:lnTo>
                    <a:pt x="4732" y="11109"/>
                  </a:lnTo>
                  <a:lnTo>
                    <a:pt x="4964" y="10932"/>
                  </a:lnTo>
                  <a:lnTo>
                    <a:pt x="4894" y="10491"/>
                  </a:lnTo>
                  <a:lnTo>
                    <a:pt x="5219" y="10447"/>
                  </a:lnTo>
                  <a:lnTo>
                    <a:pt x="5451" y="10227"/>
                  </a:lnTo>
                  <a:lnTo>
                    <a:pt x="6194" y="10757"/>
                  </a:lnTo>
                  <a:lnTo>
                    <a:pt x="6425" y="11109"/>
                  </a:lnTo>
                  <a:lnTo>
                    <a:pt x="6565" y="10668"/>
                  </a:lnTo>
                  <a:lnTo>
                    <a:pt x="6565" y="10491"/>
                  </a:lnTo>
                  <a:lnTo>
                    <a:pt x="6727" y="10050"/>
                  </a:lnTo>
                  <a:lnTo>
                    <a:pt x="6959" y="9874"/>
                  </a:lnTo>
                  <a:lnTo>
                    <a:pt x="7168" y="9522"/>
                  </a:lnTo>
                  <a:lnTo>
                    <a:pt x="7353" y="10007"/>
                  </a:lnTo>
                  <a:lnTo>
                    <a:pt x="7586" y="10095"/>
                  </a:lnTo>
                  <a:lnTo>
                    <a:pt x="7841" y="10402"/>
                  </a:lnTo>
                  <a:lnTo>
                    <a:pt x="7887" y="9918"/>
                  </a:lnTo>
                  <a:lnTo>
                    <a:pt x="8074" y="9478"/>
                  </a:lnTo>
                  <a:lnTo>
                    <a:pt x="8050" y="8992"/>
                  </a:lnTo>
                  <a:lnTo>
                    <a:pt x="8236" y="8551"/>
                  </a:lnTo>
                  <a:lnTo>
                    <a:pt x="8490" y="8243"/>
                  </a:lnTo>
                  <a:lnTo>
                    <a:pt x="8375" y="7802"/>
                  </a:lnTo>
                  <a:lnTo>
                    <a:pt x="8606" y="8023"/>
                  </a:lnTo>
                  <a:lnTo>
                    <a:pt x="8815" y="8728"/>
                  </a:lnTo>
                  <a:lnTo>
                    <a:pt x="9047" y="8903"/>
                  </a:lnTo>
                  <a:lnTo>
                    <a:pt x="9535" y="8992"/>
                  </a:lnTo>
                  <a:lnTo>
                    <a:pt x="9766" y="8728"/>
                  </a:lnTo>
                  <a:lnTo>
                    <a:pt x="9813" y="8243"/>
                  </a:lnTo>
                  <a:lnTo>
                    <a:pt x="9789" y="7759"/>
                  </a:lnTo>
                  <a:lnTo>
                    <a:pt x="9953" y="6832"/>
                  </a:lnTo>
                  <a:lnTo>
                    <a:pt x="10208" y="6877"/>
                  </a:lnTo>
                  <a:lnTo>
                    <a:pt x="10439" y="6480"/>
                  </a:lnTo>
                  <a:lnTo>
                    <a:pt x="10510" y="5554"/>
                  </a:lnTo>
                  <a:lnTo>
                    <a:pt x="10765" y="5290"/>
                  </a:lnTo>
                  <a:lnTo>
                    <a:pt x="10950" y="4850"/>
                  </a:lnTo>
                  <a:lnTo>
                    <a:pt x="11020" y="4364"/>
                  </a:lnTo>
                  <a:lnTo>
                    <a:pt x="10927" y="3836"/>
                  </a:lnTo>
                  <a:lnTo>
                    <a:pt x="10903" y="3351"/>
                  </a:lnTo>
                  <a:lnTo>
                    <a:pt x="11135" y="3306"/>
                  </a:lnTo>
                  <a:lnTo>
                    <a:pt x="11367" y="3130"/>
                  </a:lnTo>
                  <a:lnTo>
                    <a:pt x="11645" y="3483"/>
                  </a:lnTo>
                  <a:lnTo>
                    <a:pt x="12111" y="2777"/>
                  </a:lnTo>
                  <a:lnTo>
                    <a:pt x="12620" y="2513"/>
                  </a:lnTo>
                  <a:lnTo>
                    <a:pt x="12667" y="2073"/>
                  </a:lnTo>
                  <a:lnTo>
                    <a:pt x="12435" y="1587"/>
                  </a:lnTo>
                  <a:lnTo>
                    <a:pt x="12527" y="1146"/>
                  </a:lnTo>
                  <a:lnTo>
                    <a:pt x="12365" y="574"/>
                  </a:lnTo>
                  <a:lnTo>
                    <a:pt x="12482" y="353"/>
                  </a:lnTo>
                  <a:lnTo>
                    <a:pt x="12806" y="0"/>
                  </a:lnTo>
                  <a:lnTo>
                    <a:pt x="13038" y="310"/>
                  </a:lnTo>
                  <a:lnTo>
                    <a:pt x="13432" y="88"/>
                  </a:lnTo>
                  <a:lnTo>
                    <a:pt x="14012" y="529"/>
                  </a:lnTo>
                  <a:lnTo>
                    <a:pt x="14152" y="1059"/>
                  </a:lnTo>
                  <a:lnTo>
                    <a:pt x="14523" y="1984"/>
                  </a:lnTo>
                  <a:lnTo>
                    <a:pt x="14778" y="2073"/>
                  </a:lnTo>
                  <a:lnTo>
                    <a:pt x="15265" y="1984"/>
                  </a:lnTo>
                  <a:lnTo>
                    <a:pt x="15405" y="2028"/>
                  </a:lnTo>
                  <a:lnTo>
                    <a:pt x="15892" y="2777"/>
                  </a:lnTo>
                  <a:lnTo>
                    <a:pt x="16147" y="2734"/>
                  </a:lnTo>
                  <a:lnTo>
                    <a:pt x="16309" y="2292"/>
                  </a:lnTo>
                  <a:lnTo>
                    <a:pt x="16542" y="2248"/>
                  </a:lnTo>
                  <a:lnTo>
                    <a:pt x="16843" y="2337"/>
                  </a:lnTo>
                  <a:lnTo>
                    <a:pt x="17076" y="2734"/>
                  </a:lnTo>
                  <a:lnTo>
                    <a:pt x="17307" y="2513"/>
                  </a:lnTo>
                  <a:lnTo>
                    <a:pt x="17539" y="2513"/>
                  </a:lnTo>
                  <a:lnTo>
                    <a:pt x="17678" y="2073"/>
                  </a:lnTo>
                  <a:lnTo>
                    <a:pt x="17933" y="1631"/>
                  </a:lnTo>
                  <a:lnTo>
                    <a:pt x="18212" y="1367"/>
                  </a:lnTo>
                  <a:lnTo>
                    <a:pt x="18398" y="2160"/>
                  </a:lnTo>
                  <a:lnTo>
                    <a:pt x="18629" y="2600"/>
                  </a:lnTo>
                  <a:lnTo>
                    <a:pt x="18861" y="2646"/>
                  </a:lnTo>
                  <a:lnTo>
                    <a:pt x="19093" y="3042"/>
                  </a:lnTo>
                  <a:lnTo>
                    <a:pt x="19279" y="3483"/>
                  </a:lnTo>
                  <a:lnTo>
                    <a:pt x="19303" y="3791"/>
                  </a:lnTo>
                  <a:lnTo>
                    <a:pt x="19395" y="4011"/>
                  </a:lnTo>
                  <a:lnTo>
                    <a:pt x="19418" y="4496"/>
                  </a:lnTo>
                  <a:lnTo>
                    <a:pt x="19303" y="5378"/>
                  </a:lnTo>
                  <a:lnTo>
                    <a:pt x="19813" y="6392"/>
                  </a:lnTo>
                  <a:lnTo>
                    <a:pt x="19883" y="6832"/>
                  </a:lnTo>
                  <a:lnTo>
                    <a:pt x="20115" y="7274"/>
                  </a:lnTo>
                  <a:lnTo>
                    <a:pt x="20625" y="8507"/>
                  </a:lnTo>
                  <a:lnTo>
                    <a:pt x="21112" y="9169"/>
                  </a:lnTo>
                  <a:lnTo>
                    <a:pt x="21599" y="9214"/>
                  </a:lnTo>
                  <a:lnTo>
                    <a:pt x="20671" y="11284"/>
                  </a:lnTo>
                  <a:lnTo>
                    <a:pt x="19836" y="12474"/>
                  </a:lnTo>
                  <a:lnTo>
                    <a:pt x="19673" y="12960"/>
                  </a:lnTo>
                  <a:lnTo>
                    <a:pt x="19650" y="13444"/>
                  </a:lnTo>
                  <a:lnTo>
                    <a:pt x="19372" y="13841"/>
                  </a:lnTo>
                  <a:lnTo>
                    <a:pt x="19349" y="14282"/>
                  </a:lnTo>
                  <a:lnTo>
                    <a:pt x="19163" y="14723"/>
                  </a:lnTo>
                  <a:lnTo>
                    <a:pt x="18931" y="14944"/>
                  </a:lnTo>
                  <a:lnTo>
                    <a:pt x="18699" y="15296"/>
                  </a:lnTo>
                  <a:lnTo>
                    <a:pt x="18653" y="15781"/>
                  </a:lnTo>
                  <a:lnTo>
                    <a:pt x="18073" y="16223"/>
                  </a:lnTo>
                  <a:lnTo>
                    <a:pt x="17841" y="16574"/>
                  </a:lnTo>
                  <a:lnTo>
                    <a:pt x="17585" y="16663"/>
                  </a:lnTo>
                  <a:lnTo>
                    <a:pt x="17122" y="17280"/>
                  </a:lnTo>
                  <a:lnTo>
                    <a:pt x="16797" y="17500"/>
                  </a:lnTo>
                  <a:lnTo>
                    <a:pt x="15729" y="17633"/>
                  </a:lnTo>
                  <a:lnTo>
                    <a:pt x="14778" y="17895"/>
                  </a:lnTo>
                  <a:lnTo>
                    <a:pt x="13804" y="18073"/>
                  </a:lnTo>
                  <a:lnTo>
                    <a:pt x="12482" y="18206"/>
                  </a:lnTo>
                  <a:lnTo>
                    <a:pt x="11669" y="18469"/>
                  </a:lnTo>
                  <a:lnTo>
                    <a:pt x="10184" y="18735"/>
                  </a:lnTo>
                  <a:lnTo>
                    <a:pt x="8722" y="18867"/>
                  </a:lnTo>
                  <a:lnTo>
                    <a:pt x="7214" y="19264"/>
                  </a:lnTo>
                  <a:lnTo>
                    <a:pt x="6008" y="19438"/>
                  </a:lnTo>
                  <a:lnTo>
                    <a:pt x="4755" y="19749"/>
                  </a:lnTo>
                  <a:lnTo>
                    <a:pt x="4477" y="19572"/>
                  </a:lnTo>
                  <a:lnTo>
                    <a:pt x="3966" y="19572"/>
                  </a:lnTo>
                  <a:lnTo>
                    <a:pt x="4128" y="20453"/>
                  </a:lnTo>
                  <a:lnTo>
                    <a:pt x="4105" y="20939"/>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6" name="AutoShape 56"/>
            <p:cNvSpPr>
              <a:spLocks/>
            </p:cNvSpPr>
            <p:nvPr/>
          </p:nvSpPr>
          <p:spPr bwMode="auto">
            <a:xfrm>
              <a:off x="7819429" y="3387995"/>
              <a:ext cx="1717544" cy="906534"/>
            </a:xfrm>
            <a:custGeom>
              <a:avLst/>
              <a:gdLst>
                <a:gd name="T0" fmla="*/ 858772 w 21600"/>
                <a:gd name="T1" fmla="*/ 453267 h 21600"/>
                <a:gd name="T2" fmla="*/ 858772 w 21600"/>
                <a:gd name="T3" fmla="*/ 453267 h 21600"/>
                <a:gd name="T4" fmla="*/ 858772 w 21600"/>
                <a:gd name="T5" fmla="*/ 453267 h 21600"/>
                <a:gd name="T6" fmla="*/ 858772 w 21600"/>
                <a:gd name="T7" fmla="*/ 4532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 y="20981"/>
                  </a:moveTo>
                  <a:lnTo>
                    <a:pt x="175" y="21310"/>
                  </a:lnTo>
                  <a:lnTo>
                    <a:pt x="4086" y="20683"/>
                  </a:lnTo>
                  <a:lnTo>
                    <a:pt x="4103" y="20340"/>
                  </a:lnTo>
                  <a:lnTo>
                    <a:pt x="3915" y="19326"/>
                  </a:lnTo>
                  <a:lnTo>
                    <a:pt x="4538" y="19333"/>
                  </a:lnTo>
                  <a:lnTo>
                    <a:pt x="4799" y="19497"/>
                  </a:lnTo>
                  <a:lnTo>
                    <a:pt x="6023" y="19195"/>
                  </a:lnTo>
                  <a:lnTo>
                    <a:pt x="7220" y="19022"/>
                  </a:lnTo>
                  <a:lnTo>
                    <a:pt x="8708" y="18630"/>
                  </a:lnTo>
                  <a:lnTo>
                    <a:pt x="10160" y="18501"/>
                  </a:lnTo>
                  <a:lnTo>
                    <a:pt x="11626" y="18239"/>
                  </a:lnTo>
                  <a:lnTo>
                    <a:pt x="12425" y="17980"/>
                  </a:lnTo>
                  <a:lnTo>
                    <a:pt x="13741" y="17848"/>
                  </a:lnTo>
                  <a:lnTo>
                    <a:pt x="14702" y="17673"/>
                  </a:lnTo>
                  <a:lnTo>
                    <a:pt x="15639" y="17416"/>
                  </a:lnTo>
                  <a:lnTo>
                    <a:pt x="16692" y="17284"/>
                  </a:lnTo>
                  <a:lnTo>
                    <a:pt x="16995" y="17078"/>
                  </a:lnTo>
                  <a:lnTo>
                    <a:pt x="17473" y="16459"/>
                  </a:lnTo>
                  <a:lnTo>
                    <a:pt x="17709" y="16378"/>
                  </a:lnTo>
                  <a:lnTo>
                    <a:pt x="17943" y="16031"/>
                  </a:lnTo>
                  <a:lnTo>
                    <a:pt x="18481" y="15623"/>
                  </a:lnTo>
                  <a:lnTo>
                    <a:pt x="18525" y="15168"/>
                  </a:lnTo>
                  <a:lnTo>
                    <a:pt x="18774" y="14790"/>
                  </a:lnTo>
                  <a:lnTo>
                    <a:pt x="19003" y="14572"/>
                  </a:lnTo>
                  <a:lnTo>
                    <a:pt x="19165" y="14188"/>
                  </a:lnTo>
                  <a:lnTo>
                    <a:pt x="19188" y="13734"/>
                  </a:lnTo>
                  <a:lnTo>
                    <a:pt x="19463" y="13343"/>
                  </a:lnTo>
                  <a:lnTo>
                    <a:pt x="19494" y="12865"/>
                  </a:lnTo>
                  <a:lnTo>
                    <a:pt x="19672" y="12352"/>
                  </a:lnTo>
                  <a:lnTo>
                    <a:pt x="20498" y="11178"/>
                  </a:lnTo>
                  <a:lnTo>
                    <a:pt x="21315" y="9357"/>
                  </a:lnTo>
                  <a:lnTo>
                    <a:pt x="20952" y="9323"/>
                  </a:lnTo>
                  <a:lnTo>
                    <a:pt x="20440" y="8623"/>
                  </a:lnTo>
                  <a:lnTo>
                    <a:pt x="19935" y="7407"/>
                  </a:lnTo>
                  <a:lnTo>
                    <a:pt x="19694" y="6929"/>
                  </a:lnTo>
                  <a:lnTo>
                    <a:pt x="19629" y="6525"/>
                  </a:lnTo>
                  <a:lnTo>
                    <a:pt x="19110" y="5495"/>
                  </a:lnTo>
                  <a:lnTo>
                    <a:pt x="19230" y="4577"/>
                  </a:lnTo>
                  <a:lnTo>
                    <a:pt x="19210" y="4159"/>
                  </a:lnTo>
                  <a:lnTo>
                    <a:pt x="19120" y="3944"/>
                  </a:lnTo>
                  <a:lnTo>
                    <a:pt x="19097" y="3641"/>
                  </a:lnTo>
                  <a:lnTo>
                    <a:pt x="18924" y="3234"/>
                  </a:lnTo>
                  <a:lnTo>
                    <a:pt x="18719" y="2887"/>
                  </a:lnTo>
                  <a:lnTo>
                    <a:pt x="18487" y="2841"/>
                  </a:lnTo>
                  <a:lnTo>
                    <a:pt x="18228" y="2336"/>
                  </a:lnTo>
                  <a:lnTo>
                    <a:pt x="18073" y="1677"/>
                  </a:lnTo>
                  <a:lnTo>
                    <a:pt x="17869" y="1869"/>
                  </a:lnTo>
                  <a:lnTo>
                    <a:pt x="17631" y="2280"/>
                  </a:lnTo>
                  <a:lnTo>
                    <a:pt x="17479" y="2761"/>
                  </a:lnTo>
                  <a:lnTo>
                    <a:pt x="17226" y="2761"/>
                  </a:lnTo>
                  <a:lnTo>
                    <a:pt x="16971" y="3005"/>
                  </a:lnTo>
                  <a:lnTo>
                    <a:pt x="16721" y="2580"/>
                  </a:lnTo>
                  <a:lnTo>
                    <a:pt x="16452" y="2501"/>
                  </a:lnTo>
                  <a:lnTo>
                    <a:pt x="16261" y="2537"/>
                  </a:lnTo>
                  <a:lnTo>
                    <a:pt x="16101" y="2973"/>
                  </a:lnTo>
                  <a:lnTo>
                    <a:pt x="15789" y="3025"/>
                  </a:lnTo>
                  <a:lnTo>
                    <a:pt x="15300" y="2275"/>
                  </a:lnTo>
                  <a:lnTo>
                    <a:pt x="15188" y="2240"/>
                  </a:lnTo>
                  <a:lnTo>
                    <a:pt x="14706" y="2327"/>
                  </a:lnTo>
                  <a:lnTo>
                    <a:pt x="14417" y="2228"/>
                  </a:lnTo>
                  <a:lnTo>
                    <a:pt x="14034" y="1275"/>
                  </a:lnTo>
                  <a:lnTo>
                    <a:pt x="13901" y="777"/>
                  </a:lnTo>
                  <a:lnTo>
                    <a:pt x="13373" y="377"/>
                  </a:lnTo>
                  <a:lnTo>
                    <a:pt x="12975" y="601"/>
                  </a:lnTo>
                  <a:lnTo>
                    <a:pt x="12754" y="306"/>
                  </a:lnTo>
                  <a:lnTo>
                    <a:pt x="12479" y="604"/>
                  </a:lnTo>
                  <a:lnTo>
                    <a:pt x="12405" y="743"/>
                  </a:lnTo>
                  <a:lnTo>
                    <a:pt x="12557" y="1274"/>
                  </a:lnTo>
                  <a:lnTo>
                    <a:pt x="12470" y="1691"/>
                  </a:lnTo>
                  <a:lnTo>
                    <a:pt x="12693" y="2159"/>
                  </a:lnTo>
                  <a:lnTo>
                    <a:pt x="12632" y="2735"/>
                  </a:lnTo>
                  <a:lnTo>
                    <a:pt x="12101" y="3010"/>
                  </a:lnTo>
                  <a:lnTo>
                    <a:pt x="11613" y="3748"/>
                  </a:lnTo>
                  <a:lnTo>
                    <a:pt x="11326" y="3386"/>
                  </a:lnTo>
                  <a:lnTo>
                    <a:pt x="11111" y="3542"/>
                  </a:lnTo>
                  <a:lnTo>
                    <a:pt x="10949" y="3574"/>
                  </a:lnTo>
                  <a:lnTo>
                    <a:pt x="10967" y="3924"/>
                  </a:lnTo>
                  <a:lnTo>
                    <a:pt x="11061" y="4453"/>
                  </a:lnTo>
                  <a:lnTo>
                    <a:pt x="10975" y="5017"/>
                  </a:lnTo>
                  <a:lnTo>
                    <a:pt x="10770" y="5484"/>
                  </a:lnTo>
                  <a:lnTo>
                    <a:pt x="10548" y="5713"/>
                  </a:lnTo>
                  <a:lnTo>
                    <a:pt x="10479" y="6608"/>
                  </a:lnTo>
                  <a:lnTo>
                    <a:pt x="10210" y="7069"/>
                  </a:lnTo>
                  <a:lnTo>
                    <a:pt x="9982" y="7029"/>
                  </a:lnTo>
                  <a:lnTo>
                    <a:pt x="9842" y="7820"/>
                  </a:lnTo>
                  <a:lnTo>
                    <a:pt x="9865" y="8288"/>
                  </a:lnTo>
                  <a:lnTo>
                    <a:pt x="9812" y="8842"/>
                  </a:lnTo>
                  <a:lnTo>
                    <a:pt x="9537" y="9154"/>
                  </a:lnTo>
                  <a:lnTo>
                    <a:pt x="9013" y="9054"/>
                  </a:lnTo>
                  <a:lnTo>
                    <a:pt x="8761" y="8864"/>
                  </a:lnTo>
                  <a:lnTo>
                    <a:pt x="8553" y="8163"/>
                  </a:lnTo>
                  <a:lnTo>
                    <a:pt x="8526" y="8138"/>
                  </a:lnTo>
                  <a:lnTo>
                    <a:pt x="8576" y="8329"/>
                  </a:lnTo>
                  <a:lnTo>
                    <a:pt x="8282" y="8684"/>
                  </a:lnTo>
                  <a:lnTo>
                    <a:pt x="8122" y="9061"/>
                  </a:lnTo>
                  <a:lnTo>
                    <a:pt x="8146" y="9541"/>
                  </a:lnTo>
                  <a:lnTo>
                    <a:pt x="7955" y="9989"/>
                  </a:lnTo>
                  <a:lnTo>
                    <a:pt x="7894" y="10625"/>
                  </a:lnTo>
                  <a:lnTo>
                    <a:pt x="7567" y="10231"/>
                  </a:lnTo>
                  <a:lnTo>
                    <a:pt x="7323" y="10139"/>
                  </a:lnTo>
                  <a:lnTo>
                    <a:pt x="7168" y="9735"/>
                  </a:lnTo>
                  <a:lnTo>
                    <a:pt x="6998" y="10012"/>
                  </a:lnTo>
                  <a:lnTo>
                    <a:pt x="6787" y="10170"/>
                  </a:lnTo>
                  <a:lnTo>
                    <a:pt x="6651" y="10541"/>
                  </a:lnTo>
                  <a:lnTo>
                    <a:pt x="6651" y="10709"/>
                  </a:lnTo>
                  <a:lnTo>
                    <a:pt x="6462" y="11302"/>
                  </a:lnTo>
                  <a:lnTo>
                    <a:pt x="6182" y="10875"/>
                  </a:lnTo>
                  <a:lnTo>
                    <a:pt x="5485" y="10380"/>
                  </a:lnTo>
                  <a:lnTo>
                    <a:pt x="5256" y="10586"/>
                  </a:lnTo>
                  <a:lnTo>
                    <a:pt x="5020" y="10618"/>
                  </a:lnTo>
                  <a:lnTo>
                    <a:pt x="5082" y="11010"/>
                  </a:lnTo>
                  <a:lnTo>
                    <a:pt x="4716" y="11288"/>
                  </a:lnTo>
                  <a:lnTo>
                    <a:pt x="4674" y="10837"/>
                  </a:lnTo>
                  <a:lnTo>
                    <a:pt x="4507" y="11025"/>
                  </a:lnTo>
                  <a:lnTo>
                    <a:pt x="4119" y="10921"/>
                  </a:lnTo>
                  <a:lnTo>
                    <a:pt x="4179" y="11207"/>
                  </a:lnTo>
                  <a:lnTo>
                    <a:pt x="4000" y="11774"/>
                  </a:lnTo>
                  <a:lnTo>
                    <a:pt x="3781" y="11699"/>
                  </a:lnTo>
                  <a:lnTo>
                    <a:pt x="3776" y="11764"/>
                  </a:lnTo>
                  <a:lnTo>
                    <a:pt x="3685" y="12199"/>
                  </a:lnTo>
                  <a:lnTo>
                    <a:pt x="3533" y="12616"/>
                  </a:lnTo>
                  <a:lnTo>
                    <a:pt x="3571" y="13013"/>
                  </a:lnTo>
                  <a:lnTo>
                    <a:pt x="3774" y="13542"/>
                  </a:lnTo>
                  <a:lnTo>
                    <a:pt x="3572" y="14092"/>
                  </a:lnTo>
                  <a:lnTo>
                    <a:pt x="3098" y="14315"/>
                  </a:lnTo>
                  <a:lnTo>
                    <a:pt x="2855" y="14608"/>
                  </a:lnTo>
                  <a:lnTo>
                    <a:pt x="2645" y="14770"/>
                  </a:lnTo>
                  <a:lnTo>
                    <a:pt x="2590" y="15115"/>
                  </a:lnTo>
                  <a:lnTo>
                    <a:pt x="2629" y="15531"/>
                  </a:lnTo>
                  <a:lnTo>
                    <a:pt x="2814" y="15984"/>
                  </a:lnTo>
                  <a:lnTo>
                    <a:pt x="2892" y="16474"/>
                  </a:lnTo>
                  <a:lnTo>
                    <a:pt x="2667" y="17165"/>
                  </a:lnTo>
                  <a:lnTo>
                    <a:pt x="2366" y="17042"/>
                  </a:lnTo>
                  <a:lnTo>
                    <a:pt x="2169" y="16791"/>
                  </a:lnTo>
                  <a:lnTo>
                    <a:pt x="1720" y="16536"/>
                  </a:lnTo>
                  <a:lnTo>
                    <a:pt x="1488" y="16318"/>
                  </a:lnTo>
                  <a:lnTo>
                    <a:pt x="1264" y="16242"/>
                  </a:lnTo>
                  <a:lnTo>
                    <a:pt x="1070" y="16389"/>
                  </a:lnTo>
                  <a:lnTo>
                    <a:pt x="751" y="17194"/>
                  </a:lnTo>
                  <a:lnTo>
                    <a:pt x="751" y="17575"/>
                  </a:lnTo>
                  <a:lnTo>
                    <a:pt x="883" y="17825"/>
                  </a:lnTo>
                  <a:lnTo>
                    <a:pt x="936" y="18279"/>
                  </a:lnTo>
                  <a:lnTo>
                    <a:pt x="890" y="18758"/>
                  </a:lnTo>
                  <a:lnTo>
                    <a:pt x="964" y="19463"/>
                  </a:lnTo>
                  <a:lnTo>
                    <a:pt x="746" y="19796"/>
                  </a:lnTo>
                  <a:lnTo>
                    <a:pt x="848" y="20185"/>
                  </a:lnTo>
                  <a:lnTo>
                    <a:pt x="703" y="21013"/>
                  </a:lnTo>
                  <a:lnTo>
                    <a:pt x="411" y="20811"/>
                  </a:lnTo>
                  <a:cubicBezTo>
                    <a:pt x="411" y="20811"/>
                    <a:pt x="214" y="20981"/>
                    <a:pt x="214" y="20981"/>
                  </a:cubicBezTo>
                  <a:close/>
                  <a:moveTo>
                    <a:pt x="0" y="21600"/>
                  </a:moveTo>
                  <a:lnTo>
                    <a:pt x="96" y="20799"/>
                  </a:lnTo>
                  <a:lnTo>
                    <a:pt x="405" y="20532"/>
                  </a:lnTo>
                  <a:lnTo>
                    <a:pt x="618" y="20680"/>
                  </a:lnTo>
                  <a:lnTo>
                    <a:pt x="701" y="20205"/>
                  </a:lnTo>
                  <a:lnTo>
                    <a:pt x="575" y="19724"/>
                  </a:lnTo>
                  <a:lnTo>
                    <a:pt x="814" y="19360"/>
                  </a:lnTo>
                  <a:lnTo>
                    <a:pt x="752" y="18760"/>
                  </a:lnTo>
                  <a:lnTo>
                    <a:pt x="796" y="18283"/>
                  </a:lnTo>
                  <a:lnTo>
                    <a:pt x="759" y="17954"/>
                  </a:lnTo>
                  <a:lnTo>
                    <a:pt x="615" y="17682"/>
                  </a:lnTo>
                  <a:lnTo>
                    <a:pt x="615" y="17108"/>
                  </a:lnTo>
                  <a:lnTo>
                    <a:pt x="984" y="16175"/>
                  </a:lnTo>
                  <a:lnTo>
                    <a:pt x="1249" y="15974"/>
                  </a:lnTo>
                  <a:lnTo>
                    <a:pt x="1541" y="16078"/>
                  </a:lnTo>
                  <a:lnTo>
                    <a:pt x="1770" y="16298"/>
                  </a:lnTo>
                  <a:lnTo>
                    <a:pt x="2236" y="16565"/>
                  </a:lnTo>
                  <a:lnTo>
                    <a:pt x="2431" y="16811"/>
                  </a:lnTo>
                  <a:lnTo>
                    <a:pt x="2601" y="16876"/>
                  </a:lnTo>
                  <a:lnTo>
                    <a:pt x="2744" y="16437"/>
                  </a:lnTo>
                  <a:lnTo>
                    <a:pt x="2687" y="16084"/>
                  </a:lnTo>
                  <a:lnTo>
                    <a:pt x="2498" y="15609"/>
                  </a:lnTo>
                  <a:lnTo>
                    <a:pt x="2450" y="15101"/>
                  </a:lnTo>
                  <a:lnTo>
                    <a:pt x="2533" y="14577"/>
                  </a:lnTo>
                  <a:lnTo>
                    <a:pt x="2793" y="14380"/>
                  </a:lnTo>
                  <a:lnTo>
                    <a:pt x="3054" y="14070"/>
                  </a:lnTo>
                  <a:lnTo>
                    <a:pt x="3489" y="13864"/>
                  </a:lnTo>
                  <a:lnTo>
                    <a:pt x="3607" y="13545"/>
                  </a:lnTo>
                  <a:lnTo>
                    <a:pt x="3440" y="13088"/>
                  </a:lnTo>
                  <a:lnTo>
                    <a:pt x="3388" y="12556"/>
                  </a:lnTo>
                  <a:lnTo>
                    <a:pt x="3566" y="12077"/>
                  </a:lnTo>
                  <a:lnTo>
                    <a:pt x="3644" y="11692"/>
                  </a:lnTo>
                  <a:lnTo>
                    <a:pt x="3644" y="11388"/>
                  </a:lnTo>
                  <a:lnTo>
                    <a:pt x="3931" y="11487"/>
                  </a:lnTo>
                  <a:lnTo>
                    <a:pt x="4027" y="11184"/>
                  </a:lnTo>
                  <a:lnTo>
                    <a:pt x="3904" y="10602"/>
                  </a:lnTo>
                  <a:lnTo>
                    <a:pt x="4479" y="10757"/>
                  </a:lnTo>
                  <a:lnTo>
                    <a:pt x="4774" y="10424"/>
                  </a:lnTo>
                  <a:lnTo>
                    <a:pt x="4822" y="10929"/>
                  </a:lnTo>
                  <a:lnTo>
                    <a:pt x="4915" y="10859"/>
                  </a:lnTo>
                  <a:lnTo>
                    <a:pt x="4839" y="10382"/>
                  </a:lnTo>
                  <a:lnTo>
                    <a:pt x="5232" y="10329"/>
                  </a:lnTo>
                  <a:lnTo>
                    <a:pt x="5477" y="10099"/>
                  </a:lnTo>
                  <a:lnTo>
                    <a:pt x="6258" y="10661"/>
                  </a:lnTo>
                  <a:lnTo>
                    <a:pt x="6426" y="10915"/>
                  </a:lnTo>
                  <a:lnTo>
                    <a:pt x="6514" y="10638"/>
                  </a:lnTo>
                  <a:lnTo>
                    <a:pt x="6514" y="10458"/>
                  </a:lnTo>
                  <a:lnTo>
                    <a:pt x="6699" y="9959"/>
                  </a:lnTo>
                  <a:lnTo>
                    <a:pt x="6937" y="9780"/>
                  </a:lnTo>
                  <a:lnTo>
                    <a:pt x="7190" y="9352"/>
                  </a:lnTo>
                  <a:lnTo>
                    <a:pt x="7402" y="9905"/>
                  </a:lnTo>
                  <a:lnTo>
                    <a:pt x="7630" y="10000"/>
                  </a:lnTo>
                  <a:lnTo>
                    <a:pt x="7796" y="10200"/>
                  </a:lnTo>
                  <a:lnTo>
                    <a:pt x="7838" y="9853"/>
                  </a:lnTo>
                  <a:lnTo>
                    <a:pt x="8005" y="9460"/>
                  </a:lnTo>
                  <a:lnTo>
                    <a:pt x="7981" y="8981"/>
                  </a:lnTo>
                  <a:lnTo>
                    <a:pt x="8199" y="8478"/>
                  </a:lnTo>
                  <a:lnTo>
                    <a:pt x="8399" y="8236"/>
                  </a:lnTo>
                  <a:lnTo>
                    <a:pt x="8222" y="7558"/>
                  </a:lnTo>
                  <a:lnTo>
                    <a:pt x="8651" y="7967"/>
                  </a:lnTo>
                  <a:lnTo>
                    <a:pt x="8857" y="8658"/>
                  </a:lnTo>
                  <a:lnTo>
                    <a:pt x="9055" y="8807"/>
                  </a:lnTo>
                  <a:lnTo>
                    <a:pt x="9505" y="8888"/>
                  </a:lnTo>
                  <a:lnTo>
                    <a:pt x="9688" y="8680"/>
                  </a:lnTo>
                  <a:lnTo>
                    <a:pt x="9727" y="8277"/>
                  </a:lnTo>
                  <a:lnTo>
                    <a:pt x="9703" y="7790"/>
                  </a:lnTo>
                  <a:lnTo>
                    <a:pt x="9887" y="6753"/>
                  </a:lnTo>
                  <a:lnTo>
                    <a:pt x="10163" y="6801"/>
                  </a:lnTo>
                  <a:lnTo>
                    <a:pt x="10351" y="6479"/>
                  </a:lnTo>
                  <a:lnTo>
                    <a:pt x="10423" y="5548"/>
                  </a:lnTo>
                  <a:lnTo>
                    <a:pt x="10693" y="5269"/>
                  </a:lnTo>
                  <a:lnTo>
                    <a:pt x="10859" y="4876"/>
                  </a:lnTo>
                  <a:lnTo>
                    <a:pt x="10919" y="4460"/>
                  </a:lnTo>
                  <a:lnTo>
                    <a:pt x="10834" y="3977"/>
                  </a:lnTo>
                  <a:lnTo>
                    <a:pt x="10801" y="3342"/>
                  </a:lnTo>
                  <a:lnTo>
                    <a:pt x="11088" y="3287"/>
                  </a:lnTo>
                  <a:lnTo>
                    <a:pt x="11342" y="3095"/>
                  </a:lnTo>
                  <a:lnTo>
                    <a:pt x="11605" y="3428"/>
                  </a:lnTo>
                  <a:lnTo>
                    <a:pt x="12051" y="2767"/>
                  </a:lnTo>
                  <a:lnTo>
                    <a:pt x="12515" y="2528"/>
                  </a:lnTo>
                  <a:lnTo>
                    <a:pt x="12546" y="2235"/>
                  </a:lnTo>
                  <a:lnTo>
                    <a:pt x="12311" y="1746"/>
                  </a:lnTo>
                  <a:lnTo>
                    <a:pt x="12407" y="1292"/>
                  </a:lnTo>
                  <a:lnTo>
                    <a:pt x="12236" y="695"/>
                  </a:lnTo>
                  <a:lnTo>
                    <a:pt x="12403" y="389"/>
                  </a:lnTo>
                  <a:lnTo>
                    <a:pt x="12761" y="0"/>
                  </a:lnTo>
                  <a:lnTo>
                    <a:pt x="12999" y="317"/>
                  </a:lnTo>
                  <a:lnTo>
                    <a:pt x="13380" y="103"/>
                  </a:lnTo>
                  <a:lnTo>
                    <a:pt x="14000" y="573"/>
                  </a:lnTo>
                  <a:lnTo>
                    <a:pt x="14150" y="1139"/>
                  </a:lnTo>
                  <a:lnTo>
                    <a:pt x="14494" y="1991"/>
                  </a:lnTo>
                  <a:lnTo>
                    <a:pt x="14711" y="2067"/>
                  </a:lnTo>
                  <a:lnTo>
                    <a:pt x="15193" y="1979"/>
                  </a:lnTo>
                  <a:lnTo>
                    <a:pt x="15358" y="2031"/>
                  </a:lnTo>
                  <a:lnTo>
                    <a:pt x="15832" y="2758"/>
                  </a:lnTo>
                  <a:lnTo>
                    <a:pt x="16025" y="2726"/>
                  </a:lnTo>
                  <a:lnTo>
                    <a:pt x="16185" y="2291"/>
                  </a:lnTo>
                  <a:lnTo>
                    <a:pt x="16455" y="2240"/>
                  </a:lnTo>
                  <a:lnTo>
                    <a:pt x="16782" y="2337"/>
                  </a:lnTo>
                  <a:lnTo>
                    <a:pt x="16992" y="2694"/>
                  </a:lnTo>
                  <a:lnTo>
                    <a:pt x="17210" y="2502"/>
                  </a:lnTo>
                  <a:lnTo>
                    <a:pt x="17401" y="2502"/>
                  </a:lnTo>
                  <a:lnTo>
                    <a:pt x="17532" y="2102"/>
                  </a:lnTo>
                  <a:lnTo>
                    <a:pt x="17800" y="1646"/>
                  </a:lnTo>
                  <a:lnTo>
                    <a:pt x="18139" y="1325"/>
                  </a:lnTo>
                  <a:lnTo>
                    <a:pt x="18348" y="2209"/>
                  </a:lnTo>
                  <a:lnTo>
                    <a:pt x="18550" y="2594"/>
                  </a:lnTo>
                  <a:lnTo>
                    <a:pt x="18777" y="2638"/>
                  </a:lnTo>
                  <a:lnTo>
                    <a:pt x="19023" y="3058"/>
                  </a:lnTo>
                  <a:lnTo>
                    <a:pt x="19226" y="3534"/>
                  </a:lnTo>
                  <a:lnTo>
                    <a:pt x="19250" y="3838"/>
                  </a:lnTo>
                  <a:lnTo>
                    <a:pt x="19343" y="4059"/>
                  </a:lnTo>
                  <a:lnTo>
                    <a:pt x="19368" y="4597"/>
                  </a:lnTo>
                  <a:lnTo>
                    <a:pt x="19260" y="5419"/>
                  </a:lnTo>
                  <a:lnTo>
                    <a:pt x="19755" y="6420"/>
                  </a:lnTo>
                  <a:lnTo>
                    <a:pt x="19820" y="6823"/>
                  </a:lnTo>
                  <a:lnTo>
                    <a:pt x="20037" y="7236"/>
                  </a:lnTo>
                  <a:lnTo>
                    <a:pt x="20541" y="8449"/>
                  </a:lnTo>
                  <a:lnTo>
                    <a:pt x="20999" y="9069"/>
                  </a:lnTo>
                  <a:lnTo>
                    <a:pt x="21599" y="9123"/>
                  </a:lnTo>
                  <a:lnTo>
                    <a:pt x="20591" y="11366"/>
                  </a:lnTo>
                  <a:lnTo>
                    <a:pt x="19764" y="12545"/>
                  </a:lnTo>
                  <a:lnTo>
                    <a:pt x="19618" y="12977"/>
                  </a:lnTo>
                  <a:lnTo>
                    <a:pt x="19594" y="13480"/>
                  </a:lnTo>
                  <a:lnTo>
                    <a:pt x="19319" y="13872"/>
                  </a:lnTo>
                  <a:lnTo>
                    <a:pt x="19296" y="14289"/>
                  </a:lnTo>
                  <a:lnTo>
                    <a:pt x="19078" y="14790"/>
                  </a:lnTo>
                  <a:lnTo>
                    <a:pt x="18848" y="15006"/>
                  </a:lnTo>
                  <a:lnTo>
                    <a:pt x="18650" y="15309"/>
                  </a:lnTo>
                  <a:lnTo>
                    <a:pt x="18602" y="15811"/>
                  </a:lnTo>
                  <a:lnTo>
                    <a:pt x="18003" y="16265"/>
                  </a:lnTo>
                  <a:lnTo>
                    <a:pt x="17751" y="16626"/>
                  </a:lnTo>
                  <a:lnTo>
                    <a:pt x="17512" y="16708"/>
                  </a:lnTo>
                  <a:lnTo>
                    <a:pt x="17050" y="17316"/>
                  </a:lnTo>
                  <a:lnTo>
                    <a:pt x="16710" y="17541"/>
                  </a:lnTo>
                  <a:lnTo>
                    <a:pt x="15654" y="17672"/>
                  </a:lnTo>
                  <a:lnTo>
                    <a:pt x="14718" y="17930"/>
                  </a:lnTo>
                  <a:lnTo>
                    <a:pt x="13751" y="18106"/>
                  </a:lnTo>
                  <a:lnTo>
                    <a:pt x="12440" y="18237"/>
                  </a:lnTo>
                  <a:lnTo>
                    <a:pt x="11644" y="18495"/>
                  </a:lnTo>
                  <a:lnTo>
                    <a:pt x="10170" y="18759"/>
                  </a:lnTo>
                  <a:lnTo>
                    <a:pt x="8720" y="18889"/>
                  </a:lnTo>
                  <a:lnTo>
                    <a:pt x="7234" y="19279"/>
                  </a:lnTo>
                  <a:lnTo>
                    <a:pt x="6037" y="19453"/>
                  </a:lnTo>
                  <a:lnTo>
                    <a:pt x="4786" y="19762"/>
                  </a:lnTo>
                  <a:lnTo>
                    <a:pt x="4505" y="19584"/>
                  </a:lnTo>
                  <a:lnTo>
                    <a:pt x="4108" y="19584"/>
                  </a:lnTo>
                  <a:lnTo>
                    <a:pt x="4241" y="20308"/>
                  </a:lnTo>
                  <a:lnTo>
                    <a:pt x="4212" y="20922"/>
                  </a:lnTo>
                  <a:cubicBezTo>
                    <a:pt x="4212" y="20922"/>
                    <a:pt x="0" y="21600"/>
                    <a:pt x="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7" name="AutoShape 57"/>
            <p:cNvSpPr>
              <a:spLocks/>
            </p:cNvSpPr>
            <p:nvPr/>
          </p:nvSpPr>
          <p:spPr bwMode="auto">
            <a:xfrm>
              <a:off x="8775032" y="4561250"/>
              <a:ext cx="1288952" cy="1327256"/>
            </a:xfrm>
            <a:custGeom>
              <a:avLst/>
              <a:gdLst>
                <a:gd name="T0" fmla="*/ 644476 w 21564"/>
                <a:gd name="T1" fmla="*/ 663628 h 21592"/>
                <a:gd name="T2" fmla="*/ 644476 w 21564"/>
                <a:gd name="T3" fmla="*/ 663628 h 21592"/>
                <a:gd name="T4" fmla="*/ 644476 w 21564"/>
                <a:gd name="T5" fmla="*/ 663628 h 21592"/>
                <a:gd name="T6" fmla="*/ 644476 w 21564"/>
                <a:gd name="T7" fmla="*/ 66362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4" h="21592">
                  <a:moveTo>
                    <a:pt x="88" y="1578"/>
                  </a:moveTo>
                  <a:lnTo>
                    <a:pt x="1494" y="5877"/>
                  </a:lnTo>
                  <a:lnTo>
                    <a:pt x="2991" y="11131"/>
                  </a:lnTo>
                  <a:cubicBezTo>
                    <a:pt x="2991" y="11131"/>
                    <a:pt x="3023" y="11241"/>
                    <a:pt x="3040" y="11279"/>
                  </a:cubicBezTo>
                  <a:cubicBezTo>
                    <a:pt x="3074" y="11358"/>
                    <a:pt x="3097" y="11529"/>
                    <a:pt x="3132" y="11607"/>
                  </a:cubicBezTo>
                  <a:cubicBezTo>
                    <a:pt x="3172" y="11695"/>
                    <a:pt x="3293" y="11844"/>
                    <a:pt x="3345" y="11933"/>
                  </a:cubicBezTo>
                  <a:cubicBezTo>
                    <a:pt x="3427" y="12072"/>
                    <a:pt x="3539" y="12395"/>
                    <a:pt x="3632" y="12527"/>
                  </a:cubicBezTo>
                  <a:cubicBezTo>
                    <a:pt x="3709" y="12635"/>
                    <a:pt x="4029" y="12882"/>
                    <a:pt x="4029" y="12882"/>
                  </a:cubicBezTo>
                  <a:lnTo>
                    <a:pt x="4091" y="13001"/>
                  </a:lnTo>
                  <a:cubicBezTo>
                    <a:pt x="4091" y="13001"/>
                    <a:pt x="4239" y="13262"/>
                    <a:pt x="4243" y="13358"/>
                  </a:cubicBezTo>
                  <a:cubicBezTo>
                    <a:pt x="4249" y="13478"/>
                    <a:pt x="4124" y="13727"/>
                    <a:pt x="4183" y="13833"/>
                  </a:cubicBezTo>
                  <a:cubicBezTo>
                    <a:pt x="4222" y="13905"/>
                    <a:pt x="4435" y="13916"/>
                    <a:pt x="4488" y="13982"/>
                  </a:cubicBezTo>
                  <a:cubicBezTo>
                    <a:pt x="4535" y="14041"/>
                    <a:pt x="4574" y="14208"/>
                    <a:pt x="4548" y="14278"/>
                  </a:cubicBezTo>
                  <a:cubicBezTo>
                    <a:pt x="4515" y="14367"/>
                    <a:pt x="4243" y="14515"/>
                    <a:pt x="4243" y="14515"/>
                  </a:cubicBezTo>
                  <a:cubicBezTo>
                    <a:pt x="4243" y="14515"/>
                    <a:pt x="4081" y="14729"/>
                    <a:pt x="4059" y="14813"/>
                  </a:cubicBezTo>
                  <a:cubicBezTo>
                    <a:pt x="4022" y="14956"/>
                    <a:pt x="4113" y="15259"/>
                    <a:pt x="4091" y="15406"/>
                  </a:cubicBezTo>
                  <a:cubicBezTo>
                    <a:pt x="4077" y="15493"/>
                    <a:pt x="3991" y="15648"/>
                    <a:pt x="3969" y="15732"/>
                  </a:cubicBezTo>
                  <a:cubicBezTo>
                    <a:pt x="3930" y="15878"/>
                    <a:pt x="3862" y="16177"/>
                    <a:pt x="3876" y="16326"/>
                  </a:cubicBezTo>
                  <a:cubicBezTo>
                    <a:pt x="3891" y="16483"/>
                    <a:pt x="4091" y="16921"/>
                    <a:pt x="4091" y="16921"/>
                  </a:cubicBezTo>
                  <a:cubicBezTo>
                    <a:pt x="4091" y="16921"/>
                    <a:pt x="4295" y="17153"/>
                    <a:pt x="4334" y="17246"/>
                  </a:cubicBezTo>
                  <a:cubicBezTo>
                    <a:pt x="4408" y="17419"/>
                    <a:pt x="4420" y="17778"/>
                    <a:pt x="4396" y="17989"/>
                  </a:cubicBezTo>
                  <a:cubicBezTo>
                    <a:pt x="4387" y="18063"/>
                    <a:pt x="4427" y="18211"/>
                    <a:pt x="4427" y="18286"/>
                  </a:cubicBezTo>
                  <a:cubicBezTo>
                    <a:pt x="4425" y="18458"/>
                    <a:pt x="4322" y="18796"/>
                    <a:pt x="4334" y="18969"/>
                  </a:cubicBezTo>
                  <a:cubicBezTo>
                    <a:pt x="4340" y="19053"/>
                    <a:pt x="4387" y="19219"/>
                    <a:pt x="4427" y="19295"/>
                  </a:cubicBezTo>
                  <a:cubicBezTo>
                    <a:pt x="4470" y="19380"/>
                    <a:pt x="4670" y="19593"/>
                    <a:pt x="4670" y="19593"/>
                  </a:cubicBezTo>
                  <a:cubicBezTo>
                    <a:pt x="4670" y="19593"/>
                    <a:pt x="4909" y="19935"/>
                    <a:pt x="4945" y="20067"/>
                  </a:cubicBezTo>
                  <a:cubicBezTo>
                    <a:pt x="4955" y="20103"/>
                    <a:pt x="4933" y="20181"/>
                    <a:pt x="4945" y="20215"/>
                  </a:cubicBezTo>
                  <a:cubicBezTo>
                    <a:pt x="5005" y="20411"/>
                    <a:pt x="5323" y="20709"/>
                    <a:pt x="5402" y="20898"/>
                  </a:cubicBezTo>
                  <a:cubicBezTo>
                    <a:pt x="5432" y="20969"/>
                    <a:pt x="5432" y="21126"/>
                    <a:pt x="5465" y="21195"/>
                  </a:cubicBezTo>
                  <a:cubicBezTo>
                    <a:pt x="5505" y="21281"/>
                    <a:pt x="5709" y="21492"/>
                    <a:pt x="5709" y="21492"/>
                  </a:cubicBezTo>
                  <a:lnTo>
                    <a:pt x="16609" y="20720"/>
                  </a:lnTo>
                  <a:cubicBezTo>
                    <a:pt x="16609" y="20720"/>
                    <a:pt x="16882" y="20853"/>
                    <a:pt x="16945" y="20929"/>
                  </a:cubicBezTo>
                  <a:cubicBezTo>
                    <a:pt x="17053" y="21057"/>
                    <a:pt x="17051" y="21449"/>
                    <a:pt x="17189" y="21551"/>
                  </a:cubicBezTo>
                  <a:cubicBezTo>
                    <a:pt x="17250" y="21597"/>
                    <a:pt x="17420" y="21600"/>
                    <a:pt x="17495" y="21582"/>
                  </a:cubicBezTo>
                  <a:cubicBezTo>
                    <a:pt x="17584" y="21558"/>
                    <a:pt x="17756" y="21453"/>
                    <a:pt x="17800" y="21373"/>
                  </a:cubicBezTo>
                  <a:cubicBezTo>
                    <a:pt x="17881" y="21230"/>
                    <a:pt x="17830" y="20720"/>
                    <a:pt x="17830" y="20720"/>
                  </a:cubicBezTo>
                  <a:lnTo>
                    <a:pt x="17769" y="20424"/>
                  </a:lnTo>
                  <a:lnTo>
                    <a:pt x="17586" y="20126"/>
                  </a:lnTo>
                  <a:lnTo>
                    <a:pt x="17555" y="19830"/>
                  </a:lnTo>
                  <a:cubicBezTo>
                    <a:pt x="17555" y="19830"/>
                    <a:pt x="17621" y="19637"/>
                    <a:pt x="17689" y="19586"/>
                  </a:cubicBezTo>
                  <a:cubicBezTo>
                    <a:pt x="17720" y="19562"/>
                    <a:pt x="17807" y="19599"/>
                    <a:pt x="17842" y="19586"/>
                  </a:cubicBezTo>
                  <a:cubicBezTo>
                    <a:pt x="17922" y="19553"/>
                    <a:pt x="18002" y="19366"/>
                    <a:pt x="18088" y="19348"/>
                  </a:cubicBezTo>
                  <a:cubicBezTo>
                    <a:pt x="18174" y="19328"/>
                    <a:pt x="18381" y="19384"/>
                    <a:pt x="18381" y="19384"/>
                  </a:cubicBezTo>
                  <a:lnTo>
                    <a:pt x="19205" y="19562"/>
                  </a:lnTo>
                  <a:lnTo>
                    <a:pt x="19509" y="19593"/>
                  </a:lnTo>
                  <a:lnTo>
                    <a:pt x="19662" y="19562"/>
                  </a:lnTo>
                  <a:cubicBezTo>
                    <a:pt x="19662" y="19562"/>
                    <a:pt x="19789" y="19560"/>
                    <a:pt x="19814" y="19532"/>
                  </a:cubicBezTo>
                  <a:cubicBezTo>
                    <a:pt x="19871" y="19471"/>
                    <a:pt x="19873" y="19283"/>
                    <a:pt x="19845" y="19205"/>
                  </a:cubicBezTo>
                  <a:cubicBezTo>
                    <a:pt x="19816" y="19120"/>
                    <a:pt x="19651" y="18998"/>
                    <a:pt x="19632" y="18909"/>
                  </a:cubicBezTo>
                  <a:cubicBezTo>
                    <a:pt x="19616" y="18835"/>
                    <a:pt x="19668" y="18684"/>
                    <a:pt x="19693" y="18612"/>
                  </a:cubicBezTo>
                  <a:cubicBezTo>
                    <a:pt x="19721" y="18534"/>
                    <a:pt x="19891" y="18386"/>
                    <a:pt x="19845" y="18316"/>
                  </a:cubicBezTo>
                  <a:cubicBezTo>
                    <a:pt x="19818" y="18272"/>
                    <a:pt x="19659" y="18361"/>
                    <a:pt x="19632" y="18316"/>
                  </a:cubicBezTo>
                  <a:cubicBezTo>
                    <a:pt x="19587" y="18241"/>
                    <a:pt x="19828" y="18104"/>
                    <a:pt x="19814" y="18019"/>
                  </a:cubicBezTo>
                  <a:cubicBezTo>
                    <a:pt x="19814" y="18019"/>
                    <a:pt x="19802" y="17947"/>
                    <a:pt x="19814" y="17930"/>
                  </a:cubicBezTo>
                  <a:cubicBezTo>
                    <a:pt x="19871" y="17858"/>
                    <a:pt x="20015" y="17681"/>
                    <a:pt x="19968" y="17604"/>
                  </a:cubicBezTo>
                  <a:cubicBezTo>
                    <a:pt x="19968" y="17604"/>
                    <a:pt x="19945" y="17484"/>
                    <a:pt x="19968" y="17454"/>
                  </a:cubicBezTo>
                  <a:cubicBezTo>
                    <a:pt x="20054" y="17346"/>
                    <a:pt x="20187" y="17104"/>
                    <a:pt x="20243" y="16978"/>
                  </a:cubicBezTo>
                  <a:cubicBezTo>
                    <a:pt x="20274" y="16907"/>
                    <a:pt x="20369" y="16752"/>
                    <a:pt x="20333" y="16683"/>
                  </a:cubicBezTo>
                  <a:cubicBezTo>
                    <a:pt x="20294" y="16605"/>
                    <a:pt x="20087" y="16580"/>
                    <a:pt x="19997" y="16564"/>
                  </a:cubicBezTo>
                  <a:cubicBezTo>
                    <a:pt x="19923" y="16551"/>
                    <a:pt x="19768" y="16581"/>
                    <a:pt x="19693" y="16564"/>
                  </a:cubicBezTo>
                  <a:cubicBezTo>
                    <a:pt x="19610" y="16545"/>
                    <a:pt x="19382" y="16498"/>
                    <a:pt x="19387" y="16415"/>
                  </a:cubicBezTo>
                  <a:cubicBezTo>
                    <a:pt x="19389" y="16393"/>
                    <a:pt x="19455" y="16386"/>
                    <a:pt x="19479" y="16386"/>
                  </a:cubicBezTo>
                  <a:cubicBezTo>
                    <a:pt x="19559" y="16384"/>
                    <a:pt x="19706" y="16464"/>
                    <a:pt x="19784" y="16474"/>
                  </a:cubicBezTo>
                  <a:cubicBezTo>
                    <a:pt x="19860" y="16486"/>
                    <a:pt x="20036" y="16527"/>
                    <a:pt x="20091" y="16474"/>
                  </a:cubicBezTo>
                  <a:cubicBezTo>
                    <a:pt x="20149" y="16417"/>
                    <a:pt x="20026" y="16201"/>
                    <a:pt x="20091" y="16148"/>
                  </a:cubicBezTo>
                  <a:cubicBezTo>
                    <a:pt x="20125" y="16119"/>
                    <a:pt x="20233" y="16201"/>
                    <a:pt x="20274" y="16178"/>
                  </a:cubicBezTo>
                  <a:cubicBezTo>
                    <a:pt x="20412" y="16099"/>
                    <a:pt x="20642" y="15626"/>
                    <a:pt x="20487" y="15584"/>
                  </a:cubicBezTo>
                  <a:cubicBezTo>
                    <a:pt x="20311" y="15538"/>
                    <a:pt x="20107" y="15607"/>
                    <a:pt x="20028" y="15525"/>
                  </a:cubicBezTo>
                  <a:cubicBezTo>
                    <a:pt x="19959" y="15452"/>
                    <a:pt x="20304" y="15354"/>
                    <a:pt x="20333" y="15257"/>
                  </a:cubicBezTo>
                  <a:cubicBezTo>
                    <a:pt x="20358" y="15179"/>
                    <a:pt x="20118" y="15016"/>
                    <a:pt x="20182" y="14961"/>
                  </a:cubicBezTo>
                  <a:cubicBezTo>
                    <a:pt x="20182" y="14961"/>
                    <a:pt x="20487" y="14691"/>
                    <a:pt x="20579" y="14456"/>
                  </a:cubicBezTo>
                  <a:cubicBezTo>
                    <a:pt x="20618" y="14357"/>
                    <a:pt x="20843" y="14205"/>
                    <a:pt x="20823" y="14101"/>
                  </a:cubicBezTo>
                  <a:cubicBezTo>
                    <a:pt x="20805" y="14011"/>
                    <a:pt x="20560" y="13972"/>
                    <a:pt x="20518" y="13892"/>
                  </a:cubicBezTo>
                  <a:cubicBezTo>
                    <a:pt x="20479" y="13820"/>
                    <a:pt x="20446" y="13609"/>
                    <a:pt x="20518" y="13565"/>
                  </a:cubicBezTo>
                  <a:cubicBezTo>
                    <a:pt x="20590" y="13522"/>
                    <a:pt x="20739" y="13699"/>
                    <a:pt x="20823" y="13714"/>
                  </a:cubicBezTo>
                  <a:cubicBezTo>
                    <a:pt x="20898" y="13728"/>
                    <a:pt x="21080" y="13742"/>
                    <a:pt x="21128" y="13685"/>
                  </a:cubicBezTo>
                  <a:cubicBezTo>
                    <a:pt x="21177" y="13627"/>
                    <a:pt x="21066" y="13455"/>
                    <a:pt x="21097" y="13388"/>
                  </a:cubicBezTo>
                  <a:cubicBezTo>
                    <a:pt x="21136" y="13306"/>
                    <a:pt x="21342" y="13248"/>
                    <a:pt x="21403" y="13179"/>
                  </a:cubicBezTo>
                  <a:cubicBezTo>
                    <a:pt x="21460" y="13117"/>
                    <a:pt x="21600" y="12954"/>
                    <a:pt x="21555" y="12882"/>
                  </a:cubicBezTo>
                  <a:cubicBezTo>
                    <a:pt x="21524" y="12831"/>
                    <a:pt x="21311" y="12853"/>
                    <a:pt x="21311" y="12853"/>
                  </a:cubicBezTo>
                  <a:lnTo>
                    <a:pt x="21159" y="12794"/>
                  </a:lnTo>
                  <a:cubicBezTo>
                    <a:pt x="21159" y="12794"/>
                    <a:pt x="21048" y="12719"/>
                    <a:pt x="21005" y="12705"/>
                  </a:cubicBezTo>
                  <a:cubicBezTo>
                    <a:pt x="20853" y="12653"/>
                    <a:pt x="20502" y="12698"/>
                    <a:pt x="20365" y="12616"/>
                  </a:cubicBezTo>
                  <a:cubicBezTo>
                    <a:pt x="20285" y="12568"/>
                    <a:pt x="20151" y="12319"/>
                    <a:pt x="20151" y="12319"/>
                  </a:cubicBezTo>
                  <a:lnTo>
                    <a:pt x="20091" y="12022"/>
                  </a:lnTo>
                  <a:cubicBezTo>
                    <a:pt x="20091" y="12022"/>
                    <a:pt x="20139" y="11797"/>
                    <a:pt x="20121" y="11726"/>
                  </a:cubicBezTo>
                  <a:cubicBezTo>
                    <a:pt x="20093" y="11627"/>
                    <a:pt x="19929" y="11486"/>
                    <a:pt x="19877" y="11399"/>
                  </a:cubicBezTo>
                  <a:cubicBezTo>
                    <a:pt x="19830" y="11321"/>
                    <a:pt x="19723" y="11072"/>
                    <a:pt x="19723" y="11072"/>
                  </a:cubicBezTo>
                  <a:cubicBezTo>
                    <a:pt x="19723" y="11072"/>
                    <a:pt x="19562" y="10806"/>
                    <a:pt x="19479" y="10746"/>
                  </a:cubicBezTo>
                  <a:cubicBezTo>
                    <a:pt x="19381" y="10674"/>
                    <a:pt x="19130" y="10625"/>
                    <a:pt x="19021" y="10567"/>
                  </a:cubicBezTo>
                  <a:cubicBezTo>
                    <a:pt x="18939" y="10524"/>
                    <a:pt x="18768" y="10433"/>
                    <a:pt x="18716" y="10360"/>
                  </a:cubicBezTo>
                  <a:cubicBezTo>
                    <a:pt x="18666" y="10291"/>
                    <a:pt x="18637" y="10117"/>
                    <a:pt x="18625" y="10033"/>
                  </a:cubicBezTo>
                  <a:cubicBezTo>
                    <a:pt x="18614" y="9960"/>
                    <a:pt x="18640" y="9808"/>
                    <a:pt x="18625" y="9736"/>
                  </a:cubicBezTo>
                  <a:cubicBezTo>
                    <a:pt x="18606" y="9648"/>
                    <a:pt x="18519" y="9487"/>
                    <a:pt x="18471" y="9409"/>
                  </a:cubicBezTo>
                  <a:cubicBezTo>
                    <a:pt x="18394" y="9282"/>
                    <a:pt x="18160" y="9072"/>
                    <a:pt x="18104" y="8936"/>
                  </a:cubicBezTo>
                  <a:cubicBezTo>
                    <a:pt x="18078" y="8865"/>
                    <a:pt x="18116" y="8701"/>
                    <a:pt x="18074" y="8638"/>
                  </a:cubicBezTo>
                  <a:cubicBezTo>
                    <a:pt x="17970" y="8478"/>
                    <a:pt x="17582" y="8329"/>
                    <a:pt x="17403" y="8253"/>
                  </a:cubicBezTo>
                  <a:cubicBezTo>
                    <a:pt x="17330" y="8221"/>
                    <a:pt x="17166" y="8203"/>
                    <a:pt x="17096" y="8163"/>
                  </a:cubicBezTo>
                  <a:cubicBezTo>
                    <a:pt x="17005" y="8109"/>
                    <a:pt x="16834" y="7963"/>
                    <a:pt x="16792" y="7866"/>
                  </a:cubicBezTo>
                  <a:cubicBezTo>
                    <a:pt x="16787" y="7852"/>
                    <a:pt x="16801" y="7818"/>
                    <a:pt x="16792" y="7807"/>
                  </a:cubicBezTo>
                  <a:cubicBezTo>
                    <a:pt x="16741" y="7736"/>
                    <a:pt x="16515" y="7754"/>
                    <a:pt x="16457" y="7688"/>
                  </a:cubicBezTo>
                  <a:cubicBezTo>
                    <a:pt x="16406" y="7630"/>
                    <a:pt x="16441" y="7452"/>
                    <a:pt x="16396" y="7391"/>
                  </a:cubicBezTo>
                  <a:cubicBezTo>
                    <a:pt x="16339" y="7315"/>
                    <a:pt x="16123" y="7282"/>
                    <a:pt x="16059" y="7213"/>
                  </a:cubicBezTo>
                  <a:cubicBezTo>
                    <a:pt x="16005" y="7153"/>
                    <a:pt x="15947" y="6996"/>
                    <a:pt x="15938" y="6917"/>
                  </a:cubicBezTo>
                  <a:cubicBezTo>
                    <a:pt x="15931" y="6864"/>
                    <a:pt x="15992" y="6755"/>
                    <a:pt x="15968" y="6708"/>
                  </a:cubicBezTo>
                  <a:cubicBezTo>
                    <a:pt x="15932" y="6640"/>
                    <a:pt x="15759" y="6603"/>
                    <a:pt x="15693" y="6560"/>
                  </a:cubicBezTo>
                  <a:cubicBezTo>
                    <a:pt x="15571" y="6480"/>
                    <a:pt x="15367" y="6264"/>
                    <a:pt x="15235" y="6204"/>
                  </a:cubicBezTo>
                  <a:cubicBezTo>
                    <a:pt x="15159" y="6168"/>
                    <a:pt x="14978" y="6178"/>
                    <a:pt x="14900" y="6145"/>
                  </a:cubicBezTo>
                  <a:cubicBezTo>
                    <a:pt x="14836" y="6116"/>
                    <a:pt x="14731" y="6018"/>
                    <a:pt x="14686" y="5966"/>
                  </a:cubicBezTo>
                  <a:cubicBezTo>
                    <a:pt x="14619" y="5887"/>
                    <a:pt x="14534" y="5693"/>
                    <a:pt x="14472" y="5610"/>
                  </a:cubicBezTo>
                  <a:cubicBezTo>
                    <a:pt x="14405" y="5521"/>
                    <a:pt x="14258" y="5350"/>
                    <a:pt x="14166" y="5283"/>
                  </a:cubicBezTo>
                  <a:cubicBezTo>
                    <a:pt x="14030" y="5183"/>
                    <a:pt x="13704" y="5069"/>
                    <a:pt x="13555" y="4987"/>
                  </a:cubicBezTo>
                  <a:cubicBezTo>
                    <a:pt x="13390" y="4892"/>
                    <a:pt x="13057" y="4696"/>
                    <a:pt x="12915" y="4570"/>
                  </a:cubicBezTo>
                  <a:cubicBezTo>
                    <a:pt x="12673" y="4359"/>
                    <a:pt x="12256" y="3863"/>
                    <a:pt x="12091" y="3591"/>
                  </a:cubicBezTo>
                  <a:cubicBezTo>
                    <a:pt x="12049" y="3522"/>
                    <a:pt x="12010" y="3363"/>
                    <a:pt x="11968" y="3295"/>
                  </a:cubicBezTo>
                  <a:cubicBezTo>
                    <a:pt x="11906" y="3195"/>
                    <a:pt x="11729" y="3035"/>
                    <a:pt x="11662" y="2939"/>
                  </a:cubicBezTo>
                  <a:cubicBezTo>
                    <a:pt x="11616" y="2869"/>
                    <a:pt x="11565" y="2707"/>
                    <a:pt x="11509" y="2641"/>
                  </a:cubicBezTo>
                  <a:cubicBezTo>
                    <a:pt x="11442" y="2559"/>
                    <a:pt x="11278" y="2403"/>
                    <a:pt x="11173" y="2374"/>
                  </a:cubicBezTo>
                  <a:cubicBezTo>
                    <a:pt x="11063" y="2344"/>
                    <a:pt x="10828" y="2464"/>
                    <a:pt x="10716" y="2434"/>
                  </a:cubicBezTo>
                  <a:cubicBezTo>
                    <a:pt x="10527" y="2382"/>
                    <a:pt x="10279" y="2046"/>
                    <a:pt x="10105" y="1957"/>
                  </a:cubicBezTo>
                  <a:cubicBezTo>
                    <a:pt x="8875" y="1336"/>
                    <a:pt x="9444" y="946"/>
                    <a:pt x="10014" y="237"/>
                  </a:cubicBezTo>
                  <a:lnTo>
                    <a:pt x="10074" y="0"/>
                  </a:lnTo>
                  <a:lnTo>
                    <a:pt x="5189" y="741"/>
                  </a:lnTo>
                  <a:lnTo>
                    <a:pt x="3601" y="860"/>
                  </a:lnTo>
                  <a:lnTo>
                    <a:pt x="260" y="1273"/>
                  </a:lnTo>
                  <a:lnTo>
                    <a:pt x="0" y="1305"/>
                  </a:lnTo>
                  <a:cubicBezTo>
                    <a:pt x="0" y="1305"/>
                    <a:pt x="88" y="1578"/>
                    <a:pt x="88" y="157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8" name="AutoShape 58"/>
            <p:cNvSpPr>
              <a:spLocks/>
            </p:cNvSpPr>
            <p:nvPr/>
          </p:nvSpPr>
          <p:spPr bwMode="auto">
            <a:xfrm>
              <a:off x="8167065" y="4648570"/>
              <a:ext cx="912744" cy="1490781"/>
            </a:xfrm>
            <a:custGeom>
              <a:avLst/>
              <a:gdLst>
                <a:gd name="T0" fmla="*/ 456372 w 21406"/>
                <a:gd name="T1" fmla="*/ 745356 h 21453"/>
                <a:gd name="T2" fmla="*/ 456372 w 21406"/>
                <a:gd name="T3" fmla="*/ 745356 h 21453"/>
                <a:gd name="T4" fmla="*/ 456372 w 21406"/>
                <a:gd name="T5" fmla="*/ 745356 h 21453"/>
                <a:gd name="T6" fmla="*/ 456372 w 21406"/>
                <a:gd name="T7" fmla="*/ 745356 h 214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06" h="21453">
                  <a:moveTo>
                    <a:pt x="322" y="1129"/>
                  </a:moveTo>
                  <a:lnTo>
                    <a:pt x="750" y="1287"/>
                  </a:lnTo>
                  <a:lnTo>
                    <a:pt x="365" y="14185"/>
                  </a:lnTo>
                  <a:lnTo>
                    <a:pt x="1733" y="20516"/>
                  </a:lnTo>
                  <a:lnTo>
                    <a:pt x="1776" y="20647"/>
                  </a:lnTo>
                  <a:cubicBezTo>
                    <a:pt x="1776" y="20647"/>
                    <a:pt x="2095" y="20594"/>
                    <a:pt x="2204" y="20594"/>
                  </a:cubicBezTo>
                  <a:cubicBezTo>
                    <a:pt x="2423" y="20594"/>
                    <a:pt x="2843" y="20682"/>
                    <a:pt x="3059" y="20699"/>
                  </a:cubicBezTo>
                  <a:cubicBezTo>
                    <a:pt x="3165" y="20708"/>
                    <a:pt x="3408" y="20745"/>
                    <a:pt x="3487" y="20699"/>
                  </a:cubicBezTo>
                  <a:cubicBezTo>
                    <a:pt x="3774" y="20532"/>
                    <a:pt x="3573" y="19728"/>
                    <a:pt x="3573" y="19728"/>
                  </a:cubicBezTo>
                  <a:cubicBezTo>
                    <a:pt x="3573" y="19728"/>
                    <a:pt x="3648" y="19511"/>
                    <a:pt x="3659" y="19439"/>
                  </a:cubicBezTo>
                  <a:cubicBezTo>
                    <a:pt x="3718" y="19003"/>
                    <a:pt x="4257" y="19306"/>
                    <a:pt x="4257" y="19306"/>
                  </a:cubicBezTo>
                  <a:cubicBezTo>
                    <a:pt x="4359" y="19350"/>
                    <a:pt x="4512" y="19569"/>
                    <a:pt x="4512" y="19569"/>
                  </a:cubicBezTo>
                  <a:cubicBezTo>
                    <a:pt x="4512" y="19569"/>
                    <a:pt x="4608" y="19765"/>
                    <a:pt x="4598" y="19833"/>
                  </a:cubicBezTo>
                  <a:cubicBezTo>
                    <a:pt x="4588" y="19902"/>
                    <a:pt x="4424" y="20024"/>
                    <a:pt x="4427" y="20095"/>
                  </a:cubicBezTo>
                  <a:cubicBezTo>
                    <a:pt x="4432" y="20168"/>
                    <a:pt x="4557" y="20305"/>
                    <a:pt x="4640" y="20357"/>
                  </a:cubicBezTo>
                  <a:cubicBezTo>
                    <a:pt x="4734" y="20417"/>
                    <a:pt x="4978" y="20519"/>
                    <a:pt x="5111" y="20516"/>
                  </a:cubicBezTo>
                  <a:cubicBezTo>
                    <a:pt x="5150" y="20514"/>
                    <a:pt x="5202" y="20459"/>
                    <a:pt x="5239" y="20462"/>
                  </a:cubicBezTo>
                  <a:cubicBezTo>
                    <a:pt x="5378" y="20476"/>
                    <a:pt x="5513" y="20668"/>
                    <a:pt x="5540" y="20751"/>
                  </a:cubicBezTo>
                  <a:cubicBezTo>
                    <a:pt x="5560" y="20817"/>
                    <a:pt x="5522" y="20853"/>
                    <a:pt x="5453" y="20905"/>
                  </a:cubicBezTo>
                  <a:cubicBezTo>
                    <a:pt x="5377" y="20966"/>
                    <a:pt x="5108" y="21000"/>
                    <a:pt x="4983" y="21011"/>
                  </a:cubicBezTo>
                  <a:cubicBezTo>
                    <a:pt x="4877" y="21018"/>
                    <a:pt x="4653" y="20956"/>
                    <a:pt x="4555" y="20984"/>
                  </a:cubicBezTo>
                  <a:cubicBezTo>
                    <a:pt x="4434" y="21019"/>
                    <a:pt x="4183" y="21300"/>
                    <a:pt x="4257" y="21370"/>
                  </a:cubicBezTo>
                  <a:cubicBezTo>
                    <a:pt x="4499" y="21600"/>
                    <a:pt x="5598" y="21288"/>
                    <a:pt x="6008" y="21187"/>
                  </a:cubicBezTo>
                  <a:cubicBezTo>
                    <a:pt x="6126" y="21157"/>
                    <a:pt x="6397" y="21140"/>
                    <a:pt x="6480" y="21080"/>
                  </a:cubicBezTo>
                  <a:cubicBezTo>
                    <a:pt x="6589" y="21001"/>
                    <a:pt x="6655" y="20773"/>
                    <a:pt x="6608" y="20673"/>
                  </a:cubicBezTo>
                  <a:cubicBezTo>
                    <a:pt x="6599" y="20649"/>
                    <a:pt x="6501" y="20614"/>
                    <a:pt x="6524" y="20594"/>
                  </a:cubicBezTo>
                  <a:cubicBezTo>
                    <a:pt x="6588" y="20532"/>
                    <a:pt x="6701" y="20594"/>
                    <a:pt x="6815" y="20574"/>
                  </a:cubicBezTo>
                  <a:cubicBezTo>
                    <a:pt x="6953" y="20550"/>
                    <a:pt x="7183" y="20418"/>
                    <a:pt x="7242" y="20338"/>
                  </a:cubicBezTo>
                  <a:cubicBezTo>
                    <a:pt x="7327" y="20223"/>
                    <a:pt x="7463" y="20036"/>
                    <a:pt x="7431" y="19912"/>
                  </a:cubicBezTo>
                  <a:cubicBezTo>
                    <a:pt x="7421" y="19876"/>
                    <a:pt x="7480" y="19811"/>
                    <a:pt x="7463" y="19780"/>
                  </a:cubicBezTo>
                  <a:cubicBezTo>
                    <a:pt x="7439" y="19737"/>
                    <a:pt x="7261" y="19684"/>
                    <a:pt x="7261" y="19648"/>
                  </a:cubicBezTo>
                  <a:cubicBezTo>
                    <a:pt x="7255" y="19545"/>
                    <a:pt x="7511" y="19355"/>
                    <a:pt x="7474" y="19255"/>
                  </a:cubicBezTo>
                  <a:cubicBezTo>
                    <a:pt x="7438" y="19164"/>
                    <a:pt x="7165" y="18992"/>
                    <a:pt x="7165" y="18992"/>
                  </a:cubicBezTo>
                  <a:cubicBezTo>
                    <a:pt x="7165" y="18992"/>
                    <a:pt x="6829" y="18907"/>
                    <a:pt x="6738" y="18861"/>
                  </a:cubicBezTo>
                  <a:cubicBezTo>
                    <a:pt x="6520" y="18750"/>
                    <a:pt x="6112" y="18478"/>
                    <a:pt x="6053" y="18309"/>
                  </a:cubicBezTo>
                  <a:cubicBezTo>
                    <a:pt x="6023" y="18222"/>
                    <a:pt x="6105" y="18042"/>
                    <a:pt x="6181" y="17967"/>
                  </a:cubicBezTo>
                  <a:cubicBezTo>
                    <a:pt x="6254" y="17896"/>
                    <a:pt x="6480" y="17784"/>
                    <a:pt x="6608" y="17757"/>
                  </a:cubicBezTo>
                  <a:cubicBezTo>
                    <a:pt x="6670" y="17744"/>
                    <a:pt x="6866" y="17742"/>
                    <a:pt x="6866" y="17742"/>
                  </a:cubicBezTo>
                  <a:lnTo>
                    <a:pt x="12126" y="17416"/>
                  </a:lnTo>
                  <a:lnTo>
                    <a:pt x="21405" y="16732"/>
                  </a:lnTo>
                  <a:lnTo>
                    <a:pt x="21405" y="16601"/>
                  </a:lnTo>
                  <a:lnTo>
                    <a:pt x="21021" y="16182"/>
                  </a:lnTo>
                  <a:lnTo>
                    <a:pt x="20680" y="15918"/>
                  </a:lnTo>
                  <a:lnTo>
                    <a:pt x="20550" y="15630"/>
                  </a:lnTo>
                  <a:lnTo>
                    <a:pt x="20680" y="15025"/>
                  </a:lnTo>
                  <a:cubicBezTo>
                    <a:pt x="20680" y="15025"/>
                    <a:pt x="20620" y="14828"/>
                    <a:pt x="20637" y="14762"/>
                  </a:cubicBezTo>
                  <a:cubicBezTo>
                    <a:pt x="20652" y="14695"/>
                    <a:pt x="20766" y="14568"/>
                    <a:pt x="20765" y="14500"/>
                  </a:cubicBezTo>
                  <a:cubicBezTo>
                    <a:pt x="20763" y="14397"/>
                    <a:pt x="20550" y="14105"/>
                    <a:pt x="20550" y="14105"/>
                  </a:cubicBezTo>
                  <a:lnTo>
                    <a:pt x="20209" y="13817"/>
                  </a:lnTo>
                  <a:lnTo>
                    <a:pt x="19909" y="13291"/>
                  </a:lnTo>
                  <a:lnTo>
                    <a:pt x="20039" y="12766"/>
                  </a:lnTo>
                  <a:lnTo>
                    <a:pt x="20209" y="12477"/>
                  </a:lnTo>
                  <a:lnTo>
                    <a:pt x="20165" y="11952"/>
                  </a:lnTo>
                  <a:lnTo>
                    <a:pt x="20423" y="11688"/>
                  </a:lnTo>
                  <a:cubicBezTo>
                    <a:pt x="20423" y="11688"/>
                    <a:pt x="20804" y="11558"/>
                    <a:pt x="20850" y="11479"/>
                  </a:cubicBezTo>
                  <a:cubicBezTo>
                    <a:pt x="20887" y="11417"/>
                    <a:pt x="20844" y="11262"/>
                    <a:pt x="20765" y="11217"/>
                  </a:cubicBezTo>
                  <a:cubicBezTo>
                    <a:pt x="20677" y="11167"/>
                    <a:pt x="20393" y="11149"/>
                    <a:pt x="20338" y="11085"/>
                  </a:cubicBezTo>
                  <a:cubicBezTo>
                    <a:pt x="20256" y="10991"/>
                    <a:pt x="20431" y="10770"/>
                    <a:pt x="20423" y="10665"/>
                  </a:cubicBezTo>
                  <a:cubicBezTo>
                    <a:pt x="20417" y="10580"/>
                    <a:pt x="20209" y="10349"/>
                    <a:pt x="20209" y="10349"/>
                  </a:cubicBezTo>
                  <a:cubicBezTo>
                    <a:pt x="20209" y="10349"/>
                    <a:pt x="20153" y="10268"/>
                    <a:pt x="20123" y="10243"/>
                  </a:cubicBezTo>
                  <a:cubicBezTo>
                    <a:pt x="20011" y="10151"/>
                    <a:pt x="19680" y="10023"/>
                    <a:pt x="19567" y="9930"/>
                  </a:cubicBezTo>
                  <a:cubicBezTo>
                    <a:pt x="19431" y="9815"/>
                    <a:pt x="19224" y="9404"/>
                    <a:pt x="19224" y="9404"/>
                  </a:cubicBezTo>
                  <a:cubicBezTo>
                    <a:pt x="19224" y="9404"/>
                    <a:pt x="18982" y="9193"/>
                    <a:pt x="18925" y="9116"/>
                  </a:cubicBezTo>
                  <a:cubicBezTo>
                    <a:pt x="18876" y="9047"/>
                    <a:pt x="18798" y="8826"/>
                    <a:pt x="18798" y="8826"/>
                  </a:cubicBezTo>
                  <a:lnTo>
                    <a:pt x="18669" y="8694"/>
                  </a:lnTo>
                  <a:lnTo>
                    <a:pt x="16573" y="4045"/>
                  </a:lnTo>
                  <a:lnTo>
                    <a:pt x="14479" y="0"/>
                  </a:lnTo>
                  <a:lnTo>
                    <a:pt x="8190" y="446"/>
                  </a:lnTo>
                  <a:lnTo>
                    <a:pt x="64" y="840"/>
                  </a:lnTo>
                  <a:cubicBezTo>
                    <a:pt x="64" y="840"/>
                    <a:pt x="-194" y="1059"/>
                    <a:pt x="322" y="112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19" name="AutoShape 59"/>
            <p:cNvSpPr>
              <a:spLocks/>
            </p:cNvSpPr>
            <p:nvPr/>
          </p:nvSpPr>
          <p:spPr bwMode="auto">
            <a:xfrm>
              <a:off x="8167065" y="4648570"/>
              <a:ext cx="923855" cy="1501895"/>
            </a:xfrm>
            <a:custGeom>
              <a:avLst/>
              <a:gdLst>
                <a:gd name="T0" fmla="*/ 461928 w 21550"/>
                <a:gd name="T1" fmla="*/ 750948 h 21600"/>
                <a:gd name="T2" fmla="*/ 461928 w 21550"/>
                <a:gd name="T3" fmla="*/ 750948 h 21600"/>
                <a:gd name="T4" fmla="*/ 461928 w 21550"/>
                <a:gd name="T5" fmla="*/ 750948 h 21600"/>
                <a:gd name="T6" fmla="*/ 461928 w 21550"/>
                <a:gd name="T7" fmla="*/ 7509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600">
                  <a:moveTo>
                    <a:pt x="4724" y="21124"/>
                  </a:moveTo>
                  <a:cubicBezTo>
                    <a:pt x="4641" y="21151"/>
                    <a:pt x="4461" y="21351"/>
                    <a:pt x="4475" y="21407"/>
                  </a:cubicBezTo>
                  <a:cubicBezTo>
                    <a:pt x="4500" y="21427"/>
                    <a:pt x="4575" y="21443"/>
                    <a:pt x="4692" y="21443"/>
                  </a:cubicBezTo>
                  <a:cubicBezTo>
                    <a:pt x="5043" y="21443"/>
                    <a:pt x="5596" y="21300"/>
                    <a:pt x="5926" y="21216"/>
                  </a:cubicBezTo>
                  <a:lnTo>
                    <a:pt x="6056" y="21183"/>
                  </a:lnTo>
                  <a:cubicBezTo>
                    <a:pt x="6100" y="21172"/>
                    <a:pt x="6162" y="21162"/>
                    <a:pt x="6230" y="21152"/>
                  </a:cubicBezTo>
                  <a:cubicBezTo>
                    <a:pt x="6301" y="21141"/>
                    <a:pt x="6449" y="21119"/>
                    <a:pt x="6477" y="21099"/>
                  </a:cubicBezTo>
                  <a:cubicBezTo>
                    <a:pt x="6554" y="21042"/>
                    <a:pt x="6615" y="20842"/>
                    <a:pt x="6579" y="20763"/>
                  </a:cubicBezTo>
                  <a:cubicBezTo>
                    <a:pt x="6537" y="20743"/>
                    <a:pt x="6438" y="20683"/>
                    <a:pt x="6514" y="20618"/>
                  </a:cubicBezTo>
                  <a:cubicBezTo>
                    <a:pt x="6548" y="20585"/>
                    <a:pt x="6644" y="20545"/>
                    <a:pt x="6795" y="20564"/>
                  </a:cubicBezTo>
                  <a:cubicBezTo>
                    <a:pt x="6815" y="20566"/>
                    <a:pt x="6835" y="20569"/>
                    <a:pt x="6855" y="20569"/>
                  </a:cubicBezTo>
                  <a:cubicBezTo>
                    <a:pt x="6968" y="20551"/>
                    <a:pt x="7170" y="20438"/>
                    <a:pt x="7215" y="20375"/>
                  </a:cubicBezTo>
                  <a:cubicBezTo>
                    <a:pt x="7282" y="20284"/>
                    <a:pt x="7421" y="20097"/>
                    <a:pt x="7394" y="19993"/>
                  </a:cubicBezTo>
                  <a:cubicBezTo>
                    <a:pt x="7384" y="19960"/>
                    <a:pt x="7401" y="19926"/>
                    <a:pt x="7415" y="19896"/>
                  </a:cubicBezTo>
                  <a:cubicBezTo>
                    <a:pt x="7420" y="19886"/>
                    <a:pt x="7426" y="19870"/>
                    <a:pt x="7427" y="19864"/>
                  </a:cubicBezTo>
                  <a:cubicBezTo>
                    <a:pt x="7425" y="19873"/>
                    <a:pt x="7390" y="19856"/>
                    <a:pt x="7369" y="19845"/>
                  </a:cubicBezTo>
                  <a:cubicBezTo>
                    <a:pt x="7297" y="19810"/>
                    <a:pt x="7224" y="19774"/>
                    <a:pt x="7224" y="19718"/>
                  </a:cubicBezTo>
                  <a:cubicBezTo>
                    <a:pt x="7220" y="19653"/>
                    <a:pt x="7279" y="19579"/>
                    <a:pt x="7342" y="19500"/>
                  </a:cubicBezTo>
                  <a:cubicBezTo>
                    <a:pt x="7382" y="19451"/>
                    <a:pt x="7449" y="19369"/>
                    <a:pt x="7439" y="19342"/>
                  </a:cubicBezTo>
                  <a:cubicBezTo>
                    <a:pt x="7423" y="19303"/>
                    <a:pt x="7297" y="19203"/>
                    <a:pt x="7182" y="19128"/>
                  </a:cubicBezTo>
                  <a:cubicBezTo>
                    <a:pt x="7089" y="19104"/>
                    <a:pt x="6839" y="19038"/>
                    <a:pt x="6749" y="18991"/>
                  </a:cubicBezTo>
                  <a:cubicBezTo>
                    <a:pt x="6552" y="18891"/>
                    <a:pt x="6096" y="18601"/>
                    <a:pt x="6025" y="18396"/>
                  </a:cubicBezTo>
                  <a:cubicBezTo>
                    <a:pt x="5984" y="18280"/>
                    <a:pt x="6085" y="18079"/>
                    <a:pt x="6169" y="17997"/>
                  </a:cubicBezTo>
                  <a:cubicBezTo>
                    <a:pt x="6258" y="17910"/>
                    <a:pt x="6506" y="17787"/>
                    <a:pt x="6660" y="17755"/>
                  </a:cubicBezTo>
                  <a:cubicBezTo>
                    <a:pt x="6733" y="17739"/>
                    <a:pt x="6890" y="17736"/>
                    <a:pt x="6955" y="17735"/>
                  </a:cubicBezTo>
                  <a:lnTo>
                    <a:pt x="12177" y="17410"/>
                  </a:lnTo>
                  <a:lnTo>
                    <a:pt x="21296" y="16736"/>
                  </a:lnTo>
                  <a:lnTo>
                    <a:pt x="21296" y="16693"/>
                  </a:lnTo>
                  <a:lnTo>
                    <a:pt x="20930" y="16292"/>
                  </a:lnTo>
                  <a:lnTo>
                    <a:pt x="20579" y="16011"/>
                  </a:lnTo>
                  <a:lnTo>
                    <a:pt x="20443" y="15707"/>
                  </a:lnTo>
                  <a:lnTo>
                    <a:pt x="20573" y="15101"/>
                  </a:lnTo>
                  <a:cubicBezTo>
                    <a:pt x="20555" y="15040"/>
                    <a:pt x="20515" y="14891"/>
                    <a:pt x="20534" y="14823"/>
                  </a:cubicBezTo>
                  <a:cubicBezTo>
                    <a:pt x="20542" y="14787"/>
                    <a:pt x="20570" y="14742"/>
                    <a:pt x="20599" y="14694"/>
                  </a:cubicBezTo>
                  <a:cubicBezTo>
                    <a:pt x="20625" y="14653"/>
                    <a:pt x="20660" y="14598"/>
                    <a:pt x="20659" y="14574"/>
                  </a:cubicBezTo>
                  <a:cubicBezTo>
                    <a:pt x="20658" y="14515"/>
                    <a:pt x="20540" y="14326"/>
                    <a:pt x="20456" y="14211"/>
                  </a:cubicBezTo>
                  <a:lnTo>
                    <a:pt x="20113" y="13917"/>
                  </a:lnTo>
                  <a:lnTo>
                    <a:pt x="19804" y="13373"/>
                  </a:lnTo>
                  <a:lnTo>
                    <a:pt x="19938" y="12829"/>
                  </a:lnTo>
                  <a:lnTo>
                    <a:pt x="20105" y="12542"/>
                  </a:lnTo>
                  <a:lnTo>
                    <a:pt x="20060" y="12008"/>
                  </a:lnTo>
                  <a:lnTo>
                    <a:pt x="20354" y="11706"/>
                  </a:lnTo>
                  <a:lnTo>
                    <a:pt x="20383" y="11696"/>
                  </a:lnTo>
                  <a:cubicBezTo>
                    <a:pt x="20556" y="11636"/>
                    <a:pt x="20729" y="11557"/>
                    <a:pt x="20751" y="11527"/>
                  </a:cubicBezTo>
                  <a:cubicBezTo>
                    <a:pt x="20772" y="11493"/>
                    <a:pt x="20737" y="11375"/>
                    <a:pt x="20699" y="11351"/>
                  </a:cubicBezTo>
                  <a:cubicBezTo>
                    <a:pt x="20681" y="11340"/>
                    <a:pt x="20601" y="11324"/>
                    <a:pt x="20554" y="11313"/>
                  </a:cubicBezTo>
                  <a:cubicBezTo>
                    <a:pt x="20431" y="11288"/>
                    <a:pt x="20304" y="11261"/>
                    <a:pt x="20249" y="11198"/>
                  </a:cubicBezTo>
                  <a:cubicBezTo>
                    <a:pt x="20177" y="11115"/>
                    <a:pt x="20226" y="10999"/>
                    <a:pt x="20274" y="10887"/>
                  </a:cubicBezTo>
                  <a:cubicBezTo>
                    <a:pt x="20296" y="10834"/>
                    <a:pt x="20321" y="10775"/>
                    <a:pt x="20319" y="10745"/>
                  </a:cubicBezTo>
                  <a:cubicBezTo>
                    <a:pt x="20316" y="10705"/>
                    <a:pt x="20215" y="10568"/>
                    <a:pt x="20122" y="10464"/>
                  </a:cubicBezTo>
                  <a:cubicBezTo>
                    <a:pt x="20091" y="10419"/>
                    <a:pt x="20058" y="10378"/>
                    <a:pt x="20046" y="10368"/>
                  </a:cubicBezTo>
                  <a:cubicBezTo>
                    <a:pt x="20000" y="10330"/>
                    <a:pt x="19895" y="10277"/>
                    <a:pt x="19794" y="10227"/>
                  </a:cubicBezTo>
                  <a:cubicBezTo>
                    <a:pt x="19673" y="10165"/>
                    <a:pt x="19558" y="10108"/>
                    <a:pt x="19492" y="10053"/>
                  </a:cubicBezTo>
                  <a:cubicBezTo>
                    <a:pt x="19357" y="9939"/>
                    <a:pt x="19177" y="9594"/>
                    <a:pt x="19137" y="9516"/>
                  </a:cubicBezTo>
                  <a:cubicBezTo>
                    <a:pt x="19084" y="9470"/>
                    <a:pt x="18894" y="9300"/>
                    <a:pt x="18840" y="9226"/>
                  </a:cubicBezTo>
                  <a:cubicBezTo>
                    <a:pt x="18792" y="9159"/>
                    <a:pt x="18728" y="8985"/>
                    <a:pt x="18709" y="8933"/>
                  </a:cubicBezTo>
                  <a:lnTo>
                    <a:pt x="18579" y="8793"/>
                  </a:lnTo>
                  <a:lnTo>
                    <a:pt x="16492" y="4148"/>
                  </a:lnTo>
                  <a:lnTo>
                    <a:pt x="14442" y="169"/>
                  </a:lnTo>
                  <a:lnTo>
                    <a:pt x="8289" y="607"/>
                  </a:lnTo>
                  <a:lnTo>
                    <a:pt x="268" y="999"/>
                  </a:lnTo>
                  <a:cubicBezTo>
                    <a:pt x="256" y="1019"/>
                    <a:pt x="246" y="1044"/>
                    <a:pt x="258" y="1064"/>
                  </a:cubicBezTo>
                  <a:cubicBezTo>
                    <a:pt x="278" y="1094"/>
                    <a:pt x="355" y="1120"/>
                    <a:pt x="474" y="1137"/>
                  </a:cubicBezTo>
                  <a:lnTo>
                    <a:pt x="512" y="1147"/>
                  </a:lnTo>
                  <a:lnTo>
                    <a:pt x="1001" y="1327"/>
                  </a:lnTo>
                  <a:lnTo>
                    <a:pt x="999" y="1372"/>
                  </a:lnTo>
                  <a:lnTo>
                    <a:pt x="616" y="14260"/>
                  </a:lnTo>
                  <a:lnTo>
                    <a:pt x="1991" y="20621"/>
                  </a:lnTo>
                  <a:cubicBezTo>
                    <a:pt x="2099" y="20604"/>
                    <a:pt x="2243" y="20585"/>
                    <a:pt x="2319" y="20585"/>
                  </a:cubicBezTo>
                  <a:cubicBezTo>
                    <a:pt x="2464" y="20585"/>
                    <a:pt x="2669" y="20617"/>
                    <a:pt x="2866" y="20648"/>
                  </a:cubicBezTo>
                  <a:cubicBezTo>
                    <a:pt x="2988" y="20666"/>
                    <a:pt x="3103" y="20684"/>
                    <a:pt x="3186" y="20692"/>
                  </a:cubicBezTo>
                  <a:lnTo>
                    <a:pt x="3258" y="20698"/>
                  </a:lnTo>
                  <a:cubicBezTo>
                    <a:pt x="3357" y="20709"/>
                    <a:pt x="3515" y="20709"/>
                    <a:pt x="3516" y="20709"/>
                  </a:cubicBezTo>
                  <a:cubicBezTo>
                    <a:pt x="3672" y="20616"/>
                    <a:pt x="3635" y="20126"/>
                    <a:pt x="3556" y="19809"/>
                  </a:cubicBezTo>
                  <a:lnTo>
                    <a:pt x="3552" y="19796"/>
                  </a:lnTo>
                  <a:lnTo>
                    <a:pt x="3557" y="19781"/>
                  </a:lnTo>
                  <a:cubicBezTo>
                    <a:pt x="3577" y="19723"/>
                    <a:pt x="3632" y="19557"/>
                    <a:pt x="3641" y="19501"/>
                  </a:cubicBezTo>
                  <a:cubicBezTo>
                    <a:pt x="3677" y="19236"/>
                    <a:pt x="3891" y="19195"/>
                    <a:pt x="4016" y="19195"/>
                  </a:cubicBezTo>
                  <a:cubicBezTo>
                    <a:pt x="4223" y="19195"/>
                    <a:pt x="4424" y="19306"/>
                    <a:pt x="4447" y="19319"/>
                  </a:cubicBezTo>
                  <a:cubicBezTo>
                    <a:pt x="4552" y="19364"/>
                    <a:pt x="4682" y="19536"/>
                    <a:pt x="4732" y="19608"/>
                  </a:cubicBezTo>
                  <a:cubicBezTo>
                    <a:pt x="4761" y="19666"/>
                    <a:pt x="4839" y="19834"/>
                    <a:pt x="4827" y="19910"/>
                  </a:cubicBezTo>
                  <a:cubicBezTo>
                    <a:pt x="4820" y="19958"/>
                    <a:pt x="4776" y="20008"/>
                    <a:pt x="4730" y="20061"/>
                  </a:cubicBezTo>
                  <a:cubicBezTo>
                    <a:pt x="4703" y="20092"/>
                    <a:pt x="4657" y="20145"/>
                    <a:pt x="4657" y="20163"/>
                  </a:cubicBezTo>
                  <a:cubicBezTo>
                    <a:pt x="4660" y="20206"/>
                    <a:pt x="4761" y="20326"/>
                    <a:pt x="4834" y="20373"/>
                  </a:cubicBezTo>
                  <a:cubicBezTo>
                    <a:pt x="4914" y="20423"/>
                    <a:pt x="5089" y="20492"/>
                    <a:pt x="5180" y="20505"/>
                  </a:cubicBezTo>
                  <a:cubicBezTo>
                    <a:pt x="5229" y="20476"/>
                    <a:pt x="5273" y="20454"/>
                    <a:pt x="5336" y="20454"/>
                  </a:cubicBezTo>
                  <a:cubicBezTo>
                    <a:pt x="5608" y="20478"/>
                    <a:pt x="5745" y="20753"/>
                    <a:pt x="5762" y="20806"/>
                  </a:cubicBezTo>
                  <a:cubicBezTo>
                    <a:pt x="5792" y="20904"/>
                    <a:pt x="5729" y="20962"/>
                    <a:pt x="5649" y="21023"/>
                  </a:cubicBezTo>
                  <a:cubicBezTo>
                    <a:pt x="5536" y="21115"/>
                    <a:pt x="5200" y="21149"/>
                    <a:pt x="5100" y="21156"/>
                  </a:cubicBezTo>
                  <a:lnTo>
                    <a:pt x="5063" y="21158"/>
                  </a:lnTo>
                  <a:cubicBezTo>
                    <a:pt x="5006" y="21158"/>
                    <a:pt x="4943" y="21149"/>
                    <a:pt x="4876" y="21140"/>
                  </a:cubicBezTo>
                  <a:cubicBezTo>
                    <a:pt x="4820" y="21132"/>
                    <a:pt x="4762" y="21124"/>
                    <a:pt x="4724" y="21124"/>
                  </a:cubicBezTo>
                  <a:close/>
                  <a:moveTo>
                    <a:pt x="4692" y="21599"/>
                  </a:moveTo>
                  <a:cubicBezTo>
                    <a:pt x="4484" y="21599"/>
                    <a:pt x="4337" y="21559"/>
                    <a:pt x="4255" y="21482"/>
                  </a:cubicBezTo>
                  <a:cubicBezTo>
                    <a:pt x="4215" y="21443"/>
                    <a:pt x="4211" y="21392"/>
                    <a:pt x="4242" y="21323"/>
                  </a:cubicBezTo>
                  <a:cubicBezTo>
                    <a:pt x="4292" y="21215"/>
                    <a:pt x="4461" y="21025"/>
                    <a:pt x="4604" y="20983"/>
                  </a:cubicBezTo>
                  <a:cubicBezTo>
                    <a:pt x="4689" y="20958"/>
                    <a:pt x="4816" y="20971"/>
                    <a:pt x="4932" y="20987"/>
                  </a:cubicBezTo>
                  <a:cubicBezTo>
                    <a:pt x="4980" y="20994"/>
                    <a:pt x="5034" y="21001"/>
                    <a:pt x="5063" y="21001"/>
                  </a:cubicBezTo>
                  <a:cubicBezTo>
                    <a:pt x="5248" y="20987"/>
                    <a:pt x="5422" y="20949"/>
                    <a:pt x="5450" y="20926"/>
                  </a:cubicBezTo>
                  <a:cubicBezTo>
                    <a:pt x="5518" y="20875"/>
                    <a:pt x="5522" y="20864"/>
                    <a:pt x="5513" y="20835"/>
                  </a:cubicBezTo>
                  <a:cubicBezTo>
                    <a:pt x="5491" y="20765"/>
                    <a:pt x="5407" y="20661"/>
                    <a:pt x="5347" y="20623"/>
                  </a:cubicBezTo>
                  <a:cubicBezTo>
                    <a:pt x="5308" y="20645"/>
                    <a:pt x="5269" y="20661"/>
                    <a:pt x="5218" y="20663"/>
                  </a:cubicBezTo>
                  <a:lnTo>
                    <a:pt x="5217" y="20663"/>
                  </a:lnTo>
                  <a:cubicBezTo>
                    <a:pt x="5003" y="20663"/>
                    <a:pt x="4729" y="20530"/>
                    <a:pt x="4652" y="20482"/>
                  </a:cubicBezTo>
                  <a:cubicBezTo>
                    <a:pt x="4555" y="20419"/>
                    <a:pt x="4410" y="20267"/>
                    <a:pt x="4404" y="20168"/>
                  </a:cubicBezTo>
                  <a:cubicBezTo>
                    <a:pt x="4402" y="20108"/>
                    <a:pt x="4455" y="20047"/>
                    <a:pt x="4507" y="19987"/>
                  </a:cubicBezTo>
                  <a:cubicBezTo>
                    <a:pt x="4533" y="19957"/>
                    <a:pt x="4572" y="19912"/>
                    <a:pt x="4575" y="19896"/>
                  </a:cubicBezTo>
                  <a:cubicBezTo>
                    <a:pt x="4580" y="19864"/>
                    <a:pt x="4537" y="19749"/>
                    <a:pt x="4494" y="19661"/>
                  </a:cubicBezTo>
                  <a:cubicBezTo>
                    <a:pt x="4426" y="19566"/>
                    <a:pt x="4328" y="19459"/>
                    <a:pt x="4288" y="19441"/>
                  </a:cubicBezTo>
                  <a:cubicBezTo>
                    <a:pt x="4219" y="19402"/>
                    <a:pt x="4098" y="19352"/>
                    <a:pt x="4016" y="19352"/>
                  </a:cubicBezTo>
                  <a:cubicBezTo>
                    <a:pt x="3928" y="19352"/>
                    <a:pt x="3901" y="19454"/>
                    <a:pt x="3893" y="19515"/>
                  </a:cubicBezTo>
                  <a:cubicBezTo>
                    <a:pt x="3882" y="19582"/>
                    <a:pt x="3826" y="19750"/>
                    <a:pt x="3810" y="19799"/>
                  </a:cubicBezTo>
                  <a:cubicBezTo>
                    <a:pt x="3850" y="19969"/>
                    <a:pt x="3991" y="20644"/>
                    <a:pt x="3683" y="20825"/>
                  </a:cubicBezTo>
                  <a:cubicBezTo>
                    <a:pt x="3631" y="20855"/>
                    <a:pt x="3558" y="20868"/>
                    <a:pt x="3458" y="20868"/>
                  </a:cubicBezTo>
                  <a:cubicBezTo>
                    <a:pt x="3379" y="20868"/>
                    <a:pt x="3287" y="20860"/>
                    <a:pt x="3215" y="20853"/>
                  </a:cubicBezTo>
                  <a:lnTo>
                    <a:pt x="3153" y="20847"/>
                  </a:lnTo>
                  <a:cubicBezTo>
                    <a:pt x="3062" y="20839"/>
                    <a:pt x="2937" y="20820"/>
                    <a:pt x="2805" y="20799"/>
                  </a:cubicBezTo>
                  <a:cubicBezTo>
                    <a:pt x="2630" y="20772"/>
                    <a:pt x="2433" y="20742"/>
                    <a:pt x="2319" y="20742"/>
                  </a:cubicBezTo>
                  <a:cubicBezTo>
                    <a:pt x="2256" y="20742"/>
                    <a:pt x="2051" y="20771"/>
                    <a:pt x="1926" y="20792"/>
                  </a:cubicBezTo>
                  <a:lnTo>
                    <a:pt x="1795" y="20814"/>
                  </a:lnTo>
                  <a:lnTo>
                    <a:pt x="1727" y="20600"/>
                  </a:lnTo>
                  <a:lnTo>
                    <a:pt x="364" y="14269"/>
                  </a:lnTo>
                  <a:lnTo>
                    <a:pt x="745" y="1415"/>
                  </a:lnTo>
                  <a:lnTo>
                    <a:pt x="399" y="1286"/>
                  </a:lnTo>
                  <a:cubicBezTo>
                    <a:pt x="198" y="1257"/>
                    <a:pt x="71" y="1200"/>
                    <a:pt x="21" y="1119"/>
                  </a:cubicBezTo>
                  <a:cubicBezTo>
                    <a:pt x="-50" y="1001"/>
                    <a:pt x="74" y="890"/>
                    <a:pt x="88" y="878"/>
                  </a:cubicBezTo>
                  <a:lnTo>
                    <a:pt x="122" y="850"/>
                  </a:lnTo>
                  <a:lnTo>
                    <a:pt x="180" y="846"/>
                  </a:lnTo>
                  <a:lnTo>
                    <a:pt x="8265" y="452"/>
                  </a:lnTo>
                  <a:lnTo>
                    <a:pt x="14621" y="0"/>
                  </a:lnTo>
                  <a:lnTo>
                    <a:pt x="16735" y="4103"/>
                  </a:lnTo>
                  <a:lnTo>
                    <a:pt x="18818" y="8741"/>
                  </a:lnTo>
                  <a:lnTo>
                    <a:pt x="18952" y="8887"/>
                  </a:lnTo>
                  <a:cubicBezTo>
                    <a:pt x="18981" y="8969"/>
                    <a:pt x="19040" y="9117"/>
                    <a:pt x="19071" y="9162"/>
                  </a:cubicBezTo>
                  <a:cubicBezTo>
                    <a:pt x="19113" y="9220"/>
                    <a:pt x="19291" y="9380"/>
                    <a:pt x="19356" y="9436"/>
                  </a:cubicBezTo>
                  <a:lnTo>
                    <a:pt x="19373" y="9458"/>
                  </a:lnTo>
                  <a:cubicBezTo>
                    <a:pt x="19429" y="9569"/>
                    <a:pt x="19595" y="9875"/>
                    <a:pt x="19696" y="9960"/>
                  </a:cubicBezTo>
                  <a:cubicBezTo>
                    <a:pt x="19743" y="10000"/>
                    <a:pt x="19850" y="10053"/>
                    <a:pt x="19954" y="10105"/>
                  </a:cubicBezTo>
                  <a:cubicBezTo>
                    <a:pt x="20072" y="10164"/>
                    <a:pt x="20184" y="10220"/>
                    <a:pt x="20249" y="10274"/>
                  </a:cubicBezTo>
                  <a:cubicBezTo>
                    <a:pt x="20283" y="10302"/>
                    <a:pt x="20331" y="10368"/>
                    <a:pt x="20350" y="10396"/>
                  </a:cubicBezTo>
                  <a:cubicBezTo>
                    <a:pt x="20396" y="10446"/>
                    <a:pt x="20565" y="10643"/>
                    <a:pt x="20572" y="10738"/>
                  </a:cubicBezTo>
                  <a:cubicBezTo>
                    <a:pt x="20576" y="10792"/>
                    <a:pt x="20548" y="10857"/>
                    <a:pt x="20518" y="10926"/>
                  </a:cubicBezTo>
                  <a:cubicBezTo>
                    <a:pt x="20492" y="10989"/>
                    <a:pt x="20447" y="11095"/>
                    <a:pt x="20472" y="11125"/>
                  </a:cubicBezTo>
                  <a:cubicBezTo>
                    <a:pt x="20490" y="11136"/>
                    <a:pt x="20580" y="11154"/>
                    <a:pt x="20635" y="11165"/>
                  </a:cubicBezTo>
                  <a:cubicBezTo>
                    <a:pt x="20727" y="11185"/>
                    <a:pt x="20814" y="11203"/>
                    <a:pt x="20872" y="11236"/>
                  </a:cubicBezTo>
                  <a:cubicBezTo>
                    <a:pt x="20993" y="11305"/>
                    <a:pt x="21041" y="11493"/>
                    <a:pt x="20989" y="11581"/>
                  </a:cubicBezTo>
                  <a:cubicBezTo>
                    <a:pt x="20937" y="11670"/>
                    <a:pt x="20675" y="11773"/>
                    <a:pt x="20537" y="11822"/>
                  </a:cubicBezTo>
                  <a:lnTo>
                    <a:pt x="20318" y="12047"/>
                  </a:lnTo>
                  <a:lnTo>
                    <a:pt x="20361" y="12565"/>
                  </a:lnTo>
                  <a:lnTo>
                    <a:pt x="20183" y="12867"/>
                  </a:lnTo>
                  <a:lnTo>
                    <a:pt x="20064" y="13358"/>
                  </a:lnTo>
                  <a:lnTo>
                    <a:pt x="20346" y="13855"/>
                  </a:lnTo>
                  <a:lnTo>
                    <a:pt x="20674" y="14134"/>
                  </a:lnTo>
                  <a:cubicBezTo>
                    <a:pt x="20725" y="14198"/>
                    <a:pt x="20911" y="14459"/>
                    <a:pt x="20912" y="14572"/>
                  </a:cubicBezTo>
                  <a:cubicBezTo>
                    <a:pt x="20913" y="14626"/>
                    <a:pt x="20874" y="14689"/>
                    <a:pt x="20836" y="14750"/>
                  </a:cubicBezTo>
                  <a:cubicBezTo>
                    <a:pt x="20814" y="14785"/>
                    <a:pt x="20789" y="14826"/>
                    <a:pt x="20784" y="14847"/>
                  </a:cubicBezTo>
                  <a:cubicBezTo>
                    <a:pt x="20775" y="14880"/>
                    <a:pt x="20799" y="14995"/>
                    <a:pt x="20826" y="15084"/>
                  </a:cubicBezTo>
                  <a:lnTo>
                    <a:pt x="20829" y="15096"/>
                  </a:lnTo>
                  <a:lnTo>
                    <a:pt x="20701" y="15696"/>
                  </a:lnTo>
                  <a:lnTo>
                    <a:pt x="20817" y="15955"/>
                  </a:lnTo>
                  <a:lnTo>
                    <a:pt x="21139" y="16205"/>
                  </a:lnTo>
                  <a:lnTo>
                    <a:pt x="21550" y="16653"/>
                  </a:lnTo>
                  <a:lnTo>
                    <a:pt x="21550" y="16874"/>
                  </a:lnTo>
                  <a:lnTo>
                    <a:pt x="12205" y="17565"/>
                  </a:lnTo>
                  <a:lnTo>
                    <a:pt x="6970" y="17891"/>
                  </a:lnTo>
                  <a:cubicBezTo>
                    <a:pt x="6868" y="17893"/>
                    <a:pt x="6766" y="17898"/>
                    <a:pt x="6741" y="17903"/>
                  </a:cubicBezTo>
                  <a:cubicBezTo>
                    <a:pt x="6643" y="17924"/>
                    <a:pt x="6441" y="18023"/>
                    <a:pt x="6383" y="18080"/>
                  </a:cubicBezTo>
                  <a:cubicBezTo>
                    <a:pt x="6320" y="18142"/>
                    <a:pt x="6251" y="18301"/>
                    <a:pt x="6272" y="18363"/>
                  </a:cubicBezTo>
                  <a:cubicBezTo>
                    <a:pt x="6319" y="18498"/>
                    <a:pt x="6682" y="18754"/>
                    <a:pt x="6910" y="18871"/>
                  </a:cubicBezTo>
                  <a:cubicBezTo>
                    <a:pt x="6962" y="18898"/>
                    <a:pt x="7171" y="18957"/>
                    <a:pt x="7303" y="18990"/>
                  </a:cubicBezTo>
                  <a:lnTo>
                    <a:pt x="7345" y="19007"/>
                  </a:lnTo>
                  <a:cubicBezTo>
                    <a:pt x="7395" y="19039"/>
                    <a:pt x="7643" y="19200"/>
                    <a:pt x="7686" y="19306"/>
                  </a:cubicBezTo>
                  <a:cubicBezTo>
                    <a:pt x="7715" y="19388"/>
                    <a:pt x="7641" y="19481"/>
                    <a:pt x="7569" y="19570"/>
                  </a:cubicBezTo>
                  <a:cubicBezTo>
                    <a:pt x="7536" y="19611"/>
                    <a:pt x="7491" y="19666"/>
                    <a:pt x="7480" y="19699"/>
                  </a:cubicBezTo>
                  <a:cubicBezTo>
                    <a:pt x="7493" y="19707"/>
                    <a:pt x="7512" y="19715"/>
                    <a:pt x="7526" y="19723"/>
                  </a:cubicBezTo>
                  <a:cubicBezTo>
                    <a:pt x="7586" y="19752"/>
                    <a:pt x="7647" y="19782"/>
                    <a:pt x="7671" y="19824"/>
                  </a:cubicBezTo>
                  <a:cubicBezTo>
                    <a:pt x="7693" y="19864"/>
                    <a:pt x="7674" y="19904"/>
                    <a:pt x="7658" y="19939"/>
                  </a:cubicBezTo>
                  <a:cubicBezTo>
                    <a:pt x="7653" y="19950"/>
                    <a:pt x="7645" y="19967"/>
                    <a:pt x="7645" y="19973"/>
                  </a:cubicBezTo>
                  <a:cubicBezTo>
                    <a:pt x="7680" y="20107"/>
                    <a:pt x="7560" y="20284"/>
                    <a:pt x="7446" y="20439"/>
                  </a:cubicBezTo>
                  <a:cubicBezTo>
                    <a:pt x="7377" y="20535"/>
                    <a:pt x="7125" y="20687"/>
                    <a:pt x="6940" y="20718"/>
                  </a:cubicBezTo>
                  <a:cubicBezTo>
                    <a:pt x="6904" y="20724"/>
                    <a:pt x="6865" y="20727"/>
                    <a:pt x="6825" y="20724"/>
                  </a:cubicBezTo>
                  <a:cubicBezTo>
                    <a:pt x="6876" y="20839"/>
                    <a:pt x="6811" y="21097"/>
                    <a:pt x="6670" y="21200"/>
                  </a:cubicBezTo>
                  <a:cubicBezTo>
                    <a:pt x="6588" y="21259"/>
                    <a:pt x="6436" y="21282"/>
                    <a:pt x="6289" y="21304"/>
                  </a:cubicBezTo>
                  <a:cubicBezTo>
                    <a:pt x="6236" y="21311"/>
                    <a:pt x="6186" y="21319"/>
                    <a:pt x="6151" y="21327"/>
                  </a:cubicBezTo>
                  <a:lnTo>
                    <a:pt x="6024" y="21360"/>
                  </a:lnTo>
                  <a:cubicBezTo>
                    <a:pt x="5676" y="21449"/>
                    <a:pt x="5094" y="21599"/>
                    <a:pt x="469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0" name="AutoShape 60"/>
            <p:cNvSpPr>
              <a:spLocks/>
            </p:cNvSpPr>
            <p:nvPr/>
          </p:nvSpPr>
          <p:spPr bwMode="auto">
            <a:xfrm>
              <a:off x="9340139" y="4473931"/>
              <a:ext cx="1181010" cy="911298"/>
            </a:xfrm>
            <a:custGeom>
              <a:avLst/>
              <a:gdLst>
                <a:gd name="T0" fmla="*/ 590505 w 21428"/>
                <a:gd name="T1" fmla="*/ 460553 h 21461"/>
                <a:gd name="T2" fmla="*/ 590505 w 21428"/>
                <a:gd name="T3" fmla="*/ 460553 h 21461"/>
                <a:gd name="T4" fmla="*/ 590505 w 21428"/>
                <a:gd name="T5" fmla="*/ 460553 h 21461"/>
                <a:gd name="T6" fmla="*/ 590505 w 21428"/>
                <a:gd name="T7" fmla="*/ 460553 h 214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8" h="21461">
                  <a:moveTo>
                    <a:pt x="16024" y="16728"/>
                  </a:moveTo>
                  <a:cubicBezTo>
                    <a:pt x="16119" y="16773"/>
                    <a:pt x="16364" y="16710"/>
                    <a:pt x="16420" y="16600"/>
                  </a:cubicBezTo>
                  <a:cubicBezTo>
                    <a:pt x="16447" y="16545"/>
                    <a:pt x="16365" y="16400"/>
                    <a:pt x="16387" y="16342"/>
                  </a:cubicBezTo>
                  <a:cubicBezTo>
                    <a:pt x="16430" y="16236"/>
                    <a:pt x="16654" y="16212"/>
                    <a:pt x="16719" y="16126"/>
                  </a:cubicBezTo>
                  <a:cubicBezTo>
                    <a:pt x="16787" y="16032"/>
                    <a:pt x="16920" y="15773"/>
                    <a:pt x="16884" y="15653"/>
                  </a:cubicBezTo>
                  <a:cubicBezTo>
                    <a:pt x="16850" y="15545"/>
                    <a:pt x="16611" y="15569"/>
                    <a:pt x="16553" y="15481"/>
                  </a:cubicBezTo>
                  <a:cubicBezTo>
                    <a:pt x="16468" y="15357"/>
                    <a:pt x="16341" y="14970"/>
                    <a:pt x="16420" y="14837"/>
                  </a:cubicBezTo>
                  <a:cubicBezTo>
                    <a:pt x="16465" y="14760"/>
                    <a:pt x="16657" y="14783"/>
                    <a:pt x="16719" y="14837"/>
                  </a:cubicBezTo>
                  <a:cubicBezTo>
                    <a:pt x="16792" y="14901"/>
                    <a:pt x="16772" y="15211"/>
                    <a:pt x="16850" y="15266"/>
                  </a:cubicBezTo>
                  <a:cubicBezTo>
                    <a:pt x="16925" y="15318"/>
                    <a:pt x="17107" y="15235"/>
                    <a:pt x="17181" y="15180"/>
                  </a:cubicBezTo>
                  <a:cubicBezTo>
                    <a:pt x="17277" y="15108"/>
                    <a:pt x="17413" y="14867"/>
                    <a:pt x="17480" y="14751"/>
                  </a:cubicBezTo>
                  <a:cubicBezTo>
                    <a:pt x="17536" y="14651"/>
                    <a:pt x="17612" y="14413"/>
                    <a:pt x="17678" y="14321"/>
                  </a:cubicBezTo>
                  <a:cubicBezTo>
                    <a:pt x="17725" y="14254"/>
                    <a:pt x="17888" y="14194"/>
                    <a:pt x="17908" y="14108"/>
                  </a:cubicBezTo>
                  <a:cubicBezTo>
                    <a:pt x="17938" y="13987"/>
                    <a:pt x="17764" y="13758"/>
                    <a:pt x="17776" y="13634"/>
                  </a:cubicBezTo>
                  <a:cubicBezTo>
                    <a:pt x="17788" y="13502"/>
                    <a:pt x="17913" y="13246"/>
                    <a:pt x="18008" y="13203"/>
                  </a:cubicBezTo>
                  <a:cubicBezTo>
                    <a:pt x="18091" y="13166"/>
                    <a:pt x="18253" y="13332"/>
                    <a:pt x="18338" y="13332"/>
                  </a:cubicBezTo>
                  <a:cubicBezTo>
                    <a:pt x="18425" y="13332"/>
                    <a:pt x="18607" y="13278"/>
                    <a:pt x="18671" y="13203"/>
                  </a:cubicBezTo>
                  <a:cubicBezTo>
                    <a:pt x="18736" y="13125"/>
                    <a:pt x="18764" y="12878"/>
                    <a:pt x="18803" y="12773"/>
                  </a:cubicBezTo>
                  <a:cubicBezTo>
                    <a:pt x="18850" y="12641"/>
                    <a:pt x="19094" y="12443"/>
                    <a:pt x="19067" y="12301"/>
                  </a:cubicBezTo>
                  <a:cubicBezTo>
                    <a:pt x="19050" y="12207"/>
                    <a:pt x="18776" y="12218"/>
                    <a:pt x="18803" y="12129"/>
                  </a:cubicBezTo>
                  <a:cubicBezTo>
                    <a:pt x="18834" y="12024"/>
                    <a:pt x="19050" y="12287"/>
                    <a:pt x="19134" y="12257"/>
                  </a:cubicBezTo>
                  <a:cubicBezTo>
                    <a:pt x="19241" y="12219"/>
                    <a:pt x="19428" y="11972"/>
                    <a:pt x="19431" y="11828"/>
                  </a:cubicBezTo>
                  <a:cubicBezTo>
                    <a:pt x="19435" y="11691"/>
                    <a:pt x="19243" y="11491"/>
                    <a:pt x="19167" y="11399"/>
                  </a:cubicBezTo>
                  <a:cubicBezTo>
                    <a:pt x="19093" y="11308"/>
                    <a:pt x="18879" y="11216"/>
                    <a:pt x="18836" y="11098"/>
                  </a:cubicBezTo>
                  <a:cubicBezTo>
                    <a:pt x="18794" y="10980"/>
                    <a:pt x="18841" y="10704"/>
                    <a:pt x="18868" y="10581"/>
                  </a:cubicBezTo>
                  <a:cubicBezTo>
                    <a:pt x="18898" y="10452"/>
                    <a:pt x="18997" y="10208"/>
                    <a:pt x="19067" y="10108"/>
                  </a:cubicBezTo>
                  <a:cubicBezTo>
                    <a:pt x="19088" y="10080"/>
                    <a:pt x="19143" y="9998"/>
                    <a:pt x="19167" y="10022"/>
                  </a:cubicBezTo>
                  <a:cubicBezTo>
                    <a:pt x="19312" y="10168"/>
                    <a:pt x="19180" y="10710"/>
                    <a:pt x="19256" y="10926"/>
                  </a:cubicBezTo>
                  <a:cubicBezTo>
                    <a:pt x="19294" y="11031"/>
                    <a:pt x="19526" y="11016"/>
                    <a:pt x="19588" y="11098"/>
                  </a:cubicBezTo>
                  <a:cubicBezTo>
                    <a:pt x="19651" y="11180"/>
                    <a:pt x="19632" y="11547"/>
                    <a:pt x="19720" y="11527"/>
                  </a:cubicBezTo>
                  <a:cubicBezTo>
                    <a:pt x="19997" y="11463"/>
                    <a:pt x="19690" y="10422"/>
                    <a:pt x="19753" y="10066"/>
                  </a:cubicBezTo>
                  <a:cubicBezTo>
                    <a:pt x="19775" y="9939"/>
                    <a:pt x="19874" y="9709"/>
                    <a:pt x="19919" y="9593"/>
                  </a:cubicBezTo>
                  <a:cubicBezTo>
                    <a:pt x="20090" y="9145"/>
                    <a:pt x="20156" y="8236"/>
                    <a:pt x="20326" y="7831"/>
                  </a:cubicBezTo>
                  <a:cubicBezTo>
                    <a:pt x="20455" y="7517"/>
                    <a:pt x="21085" y="6799"/>
                    <a:pt x="21085" y="6799"/>
                  </a:cubicBezTo>
                  <a:cubicBezTo>
                    <a:pt x="21085" y="6799"/>
                    <a:pt x="21370" y="6649"/>
                    <a:pt x="21416" y="6541"/>
                  </a:cubicBezTo>
                  <a:cubicBezTo>
                    <a:pt x="21441" y="6485"/>
                    <a:pt x="21416" y="6283"/>
                    <a:pt x="21416" y="6283"/>
                  </a:cubicBezTo>
                  <a:lnTo>
                    <a:pt x="21252" y="6111"/>
                  </a:lnTo>
                  <a:lnTo>
                    <a:pt x="15758" y="1039"/>
                  </a:lnTo>
                  <a:lnTo>
                    <a:pt x="10961" y="2027"/>
                  </a:lnTo>
                  <a:cubicBezTo>
                    <a:pt x="10961" y="2027"/>
                    <a:pt x="10876" y="1939"/>
                    <a:pt x="10861" y="1898"/>
                  </a:cubicBezTo>
                  <a:cubicBezTo>
                    <a:pt x="10826" y="1801"/>
                    <a:pt x="10846" y="1573"/>
                    <a:pt x="10828" y="1468"/>
                  </a:cubicBezTo>
                  <a:cubicBezTo>
                    <a:pt x="10806" y="1345"/>
                    <a:pt x="10742" y="1107"/>
                    <a:pt x="10696" y="996"/>
                  </a:cubicBezTo>
                  <a:cubicBezTo>
                    <a:pt x="10603" y="775"/>
                    <a:pt x="10323" y="353"/>
                    <a:pt x="10134" y="308"/>
                  </a:cubicBezTo>
                  <a:cubicBezTo>
                    <a:pt x="10046" y="286"/>
                    <a:pt x="9890" y="503"/>
                    <a:pt x="9803" y="479"/>
                  </a:cubicBezTo>
                  <a:cubicBezTo>
                    <a:pt x="9688" y="449"/>
                    <a:pt x="9580" y="103"/>
                    <a:pt x="9471" y="50"/>
                  </a:cubicBezTo>
                  <a:cubicBezTo>
                    <a:pt x="9130" y="-116"/>
                    <a:pt x="8016" y="179"/>
                    <a:pt x="8016" y="179"/>
                  </a:cubicBezTo>
                  <a:lnTo>
                    <a:pt x="4144" y="737"/>
                  </a:lnTo>
                  <a:lnTo>
                    <a:pt x="3814" y="867"/>
                  </a:lnTo>
                  <a:lnTo>
                    <a:pt x="3483" y="1125"/>
                  </a:lnTo>
                  <a:cubicBezTo>
                    <a:pt x="3483" y="1125"/>
                    <a:pt x="2945" y="1305"/>
                    <a:pt x="2786" y="1425"/>
                  </a:cubicBezTo>
                  <a:cubicBezTo>
                    <a:pt x="2631" y="1546"/>
                    <a:pt x="2423" y="1974"/>
                    <a:pt x="2258" y="2070"/>
                  </a:cubicBezTo>
                  <a:cubicBezTo>
                    <a:pt x="2175" y="2118"/>
                    <a:pt x="1986" y="2100"/>
                    <a:pt x="1894" y="2113"/>
                  </a:cubicBezTo>
                  <a:cubicBezTo>
                    <a:pt x="1401" y="2192"/>
                    <a:pt x="966" y="2506"/>
                    <a:pt x="801" y="2844"/>
                  </a:cubicBezTo>
                  <a:cubicBezTo>
                    <a:pt x="765" y="2917"/>
                    <a:pt x="765" y="3108"/>
                    <a:pt x="736" y="3188"/>
                  </a:cubicBezTo>
                  <a:cubicBezTo>
                    <a:pt x="629" y="3472"/>
                    <a:pt x="393" y="3641"/>
                    <a:pt x="278" y="3857"/>
                  </a:cubicBezTo>
                  <a:cubicBezTo>
                    <a:pt x="-35" y="4440"/>
                    <a:pt x="-158" y="4808"/>
                    <a:pt x="306" y="5311"/>
                  </a:cubicBezTo>
                  <a:cubicBezTo>
                    <a:pt x="435" y="5450"/>
                    <a:pt x="608" y="5491"/>
                    <a:pt x="835" y="5679"/>
                  </a:cubicBezTo>
                  <a:cubicBezTo>
                    <a:pt x="1013" y="5830"/>
                    <a:pt x="1292" y="6295"/>
                    <a:pt x="1497" y="6369"/>
                  </a:cubicBezTo>
                  <a:cubicBezTo>
                    <a:pt x="1618" y="6413"/>
                    <a:pt x="1872" y="6249"/>
                    <a:pt x="1993" y="6283"/>
                  </a:cubicBezTo>
                  <a:cubicBezTo>
                    <a:pt x="2109" y="6315"/>
                    <a:pt x="2284" y="6551"/>
                    <a:pt x="2357" y="6670"/>
                  </a:cubicBezTo>
                  <a:cubicBezTo>
                    <a:pt x="2416" y="6765"/>
                    <a:pt x="2473" y="7000"/>
                    <a:pt x="2522" y="7100"/>
                  </a:cubicBezTo>
                  <a:cubicBezTo>
                    <a:pt x="2595" y="7239"/>
                    <a:pt x="2786" y="7472"/>
                    <a:pt x="2854" y="7616"/>
                  </a:cubicBezTo>
                  <a:cubicBezTo>
                    <a:pt x="2899" y="7715"/>
                    <a:pt x="2941" y="7945"/>
                    <a:pt x="2987" y="8045"/>
                  </a:cubicBezTo>
                  <a:cubicBezTo>
                    <a:pt x="3166" y="8440"/>
                    <a:pt x="3612" y="9163"/>
                    <a:pt x="3880" y="9463"/>
                  </a:cubicBezTo>
                  <a:cubicBezTo>
                    <a:pt x="4037" y="9641"/>
                    <a:pt x="4394" y="9929"/>
                    <a:pt x="4573" y="10066"/>
                  </a:cubicBezTo>
                  <a:cubicBezTo>
                    <a:pt x="4735" y="10185"/>
                    <a:pt x="5087" y="10352"/>
                    <a:pt x="5236" y="10495"/>
                  </a:cubicBezTo>
                  <a:cubicBezTo>
                    <a:pt x="5336" y="10592"/>
                    <a:pt x="5494" y="10840"/>
                    <a:pt x="5568" y="10969"/>
                  </a:cubicBezTo>
                  <a:cubicBezTo>
                    <a:pt x="5635" y="11089"/>
                    <a:pt x="5726" y="11370"/>
                    <a:pt x="5799" y="11484"/>
                  </a:cubicBezTo>
                  <a:cubicBezTo>
                    <a:pt x="5848" y="11559"/>
                    <a:pt x="5962" y="11700"/>
                    <a:pt x="6031" y="11743"/>
                  </a:cubicBezTo>
                  <a:cubicBezTo>
                    <a:pt x="6113" y="11793"/>
                    <a:pt x="6309" y="11902"/>
                    <a:pt x="6394" y="11947"/>
                  </a:cubicBezTo>
                  <a:cubicBezTo>
                    <a:pt x="6542" y="12024"/>
                    <a:pt x="6890" y="12345"/>
                    <a:pt x="6890" y="12345"/>
                  </a:cubicBezTo>
                  <a:cubicBezTo>
                    <a:pt x="6890" y="12345"/>
                    <a:pt x="7149" y="12579"/>
                    <a:pt x="7189" y="12679"/>
                  </a:cubicBezTo>
                  <a:cubicBezTo>
                    <a:pt x="7214" y="12747"/>
                    <a:pt x="7159" y="12815"/>
                    <a:pt x="7156" y="12860"/>
                  </a:cubicBezTo>
                  <a:cubicBezTo>
                    <a:pt x="7146" y="12975"/>
                    <a:pt x="7229" y="13202"/>
                    <a:pt x="7287" y="13289"/>
                  </a:cubicBezTo>
                  <a:cubicBezTo>
                    <a:pt x="7357" y="13390"/>
                    <a:pt x="7590" y="13438"/>
                    <a:pt x="7652" y="13547"/>
                  </a:cubicBezTo>
                  <a:cubicBezTo>
                    <a:pt x="7701" y="13636"/>
                    <a:pt x="7663" y="13894"/>
                    <a:pt x="7718" y="13978"/>
                  </a:cubicBezTo>
                  <a:cubicBezTo>
                    <a:pt x="7781" y="14073"/>
                    <a:pt x="8020" y="14052"/>
                    <a:pt x="8082" y="14150"/>
                  </a:cubicBezTo>
                  <a:cubicBezTo>
                    <a:pt x="8093" y="14166"/>
                    <a:pt x="8076" y="14214"/>
                    <a:pt x="8082" y="14236"/>
                  </a:cubicBezTo>
                  <a:cubicBezTo>
                    <a:pt x="8116" y="14379"/>
                    <a:pt x="8312" y="14587"/>
                    <a:pt x="8411" y="14665"/>
                  </a:cubicBezTo>
                  <a:cubicBezTo>
                    <a:pt x="8487" y="14723"/>
                    <a:pt x="8663" y="14813"/>
                    <a:pt x="8744" y="14853"/>
                  </a:cubicBezTo>
                  <a:cubicBezTo>
                    <a:pt x="8940" y="14953"/>
                    <a:pt x="9358" y="15181"/>
                    <a:pt x="9471" y="15413"/>
                  </a:cubicBezTo>
                  <a:cubicBezTo>
                    <a:pt x="9517" y="15505"/>
                    <a:pt x="9485" y="15694"/>
                    <a:pt x="9504" y="15784"/>
                  </a:cubicBezTo>
                  <a:cubicBezTo>
                    <a:pt x="9553" y="15988"/>
                    <a:pt x="9901" y="16470"/>
                    <a:pt x="9901" y="16470"/>
                  </a:cubicBezTo>
                  <a:cubicBezTo>
                    <a:pt x="9901" y="16470"/>
                    <a:pt x="10047" y="16816"/>
                    <a:pt x="10068" y="16944"/>
                  </a:cubicBezTo>
                  <a:cubicBezTo>
                    <a:pt x="10084" y="17048"/>
                    <a:pt x="10056" y="17267"/>
                    <a:pt x="10068" y="17373"/>
                  </a:cubicBezTo>
                  <a:cubicBezTo>
                    <a:pt x="10081" y="17495"/>
                    <a:pt x="10112" y="17747"/>
                    <a:pt x="10167" y="17847"/>
                  </a:cubicBezTo>
                  <a:cubicBezTo>
                    <a:pt x="10223" y="17953"/>
                    <a:pt x="10497" y="18147"/>
                    <a:pt x="10497" y="18147"/>
                  </a:cubicBezTo>
                  <a:cubicBezTo>
                    <a:pt x="10497" y="18147"/>
                    <a:pt x="10889" y="18358"/>
                    <a:pt x="10994" y="18465"/>
                  </a:cubicBezTo>
                  <a:cubicBezTo>
                    <a:pt x="11082" y="18555"/>
                    <a:pt x="11258" y="18878"/>
                    <a:pt x="11258" y="18878"/>
                  </a:cubicBezTo>
                  <a:cubicBezTo>
                    <a:pt x="11258" y="18878"/>
                    <a:pt x="11374" y="19238"/>
                    <a:pt x="11425" y="19351"/>
                  </a:cubicBezTo>
                  <a:cubicBezTo>
                    <a:pt x="11481" y="19477"/>
                    <a:pt x="11659" y="19682"/>
                    <a:pt x="11689" y="19825"/>
                  </a:cubicBezTo>
                  <a:cubicBezTo>
                    <a:pt x="11709" y="19928"/>
                    <a:pt x="11652" y="20145"/>
                    <a:pt x="11657" y="20253"/>
                  </a:cubicBezTo>
                  <a:cubicBezTo>
                    <a:pt x="11659" y="20363"/>
                    <a:pt x="11689" y="20582"/>
                    <a:pt x="11722" y="20683"/>
                  </a:cubicBezTo>
                  <a:cubicBezTo>
                    <a:pt x="11761" y="20804"/>
                    <a:pt x="11867" y="21044"/>
                    <a:pt x="11953" y="21113"/>
                  </a:cubicBezTo>
                  <a:cubicBezTo>
                    <a:pt x="12102" y="21232"/>
                    <a:pt x="12480" y="21179"/>
                    <a:pt x="12647" y="21242"/>
                  </a:cubicBezTo>
                  <a:cubicBezTo>
                    <a:pt x="12694" y="21260"/>
                    <a:pt x="12814" y="21371"/>
                    <a:pt x="12814" y="21371"/>
                  </a:cubicBezTo>
                  <a:cubicBezTo>
                    <a:pt x="12814" y="21371"/>
                    <a:pt x="12939" y="21483"/>
                    <a:pt x="12979" y="21457"/>
                  </a:cubicBezTo>
                  <a:cubicBezTo>
                    <a:pt x="13138" y="21351"/>
                    <a:pt x="13144" y="20553"/>
                    <a:pt x="13144" y="20553"/>
                  </a:cubicBezTo>
                  <a:cubicBezTo>
                    <a:pt x="13144" y="20553"/>
                    <a:pt x="13189" y="20103"/>
                    <a:pt x="13277" y="20124"/>
                  </a:cubicBezTo>
                  <a:cubicBezTo>
                    <a:pt x="13277" y="20124"/>
                    <a:pt x="13430" y="20487"/>
                    <a:pt x="13509" y="20511"/>
                  </a:cubicBezTo>
                  <a:cubicBezTo>
                    <a:pt x="13509" y="20511"/>
                    <a:pt x="13755" y="20211"/>
                    <a:pt x="13740" y="20081"/>
                  </a:cubicBezTo>
                  <a:cubicBezTo>
                    <a:pt x="13724" y="19946"/>
                    <a:pt x="13482" y="19838"/>
                    <a:pt x="13409" y="19737"/>
                  </a:cubicBezTo>
                  <a:cubicBezTo>
                    <a:pt x="13361" y="19671"/>
                    <a:pt x="13090" y="19519"/>
                    <a:pt x="13060" y="19436"/>
                  </a:cubicBezTo>
                  <a:cubicBezTo>
                    <a:pt x="13021" y="19335"/>
                    <a:pt x="12991" y="19112"/>
                    <a:pt x="12960" y="19006"/>
                  </a:cubicBezTo>
                  <a:cubicBezTo>
                    <a:pt x="12892" y="18784"/>
                    <a:pt x="12663" y="18287"/>
                    <a:pt x="12814" y="18147"/>
                  </a:cubicBezTo>
                  <a:cubicBezTo>
                    <a:pt x="12889" y="18076"/>
                    <a:pt x="13024" y="18393"/>
                    <a:pt x="13078" y="18491"/>
                  </a:cubicBezTo>
                  <a:cubicBezTo>
                    <a:pt x="13132" y="18589"/>
                    <a:pt x="13188" y="18823"/>
                    <a:pt x="13243" y="18920"/>
                  </a:cubicBezTo>
                  <a:cubicBezTo>
                    <a:pt x="13311" y="19035"/>
                    <a:pt x="13507" y="19422"/>
                    <a:pt x="13574" y="19308"/>
                  </a:cubicBezTo>
                  <a:cubicBezTo>
                    <a:pt x="13616" y="19236"/>
                    <a:pt x="13647" y="18589"/>
                    <a:pt x="13840" y="19222"/>
                  </a:cubicBezTo>
                  <a:cubicBezTo>
                    <a:pt x="13875" y="19339"/>
                    <a:pt x="14074" y="19486"/>
                    <a:pt x="14170" y="19480"/>
                  </a:cubicBezTo>
                  <a:cubicBezTo>
                    <a:pt x="14283" y="19473"/>
                    <a:pt x="14470" y="19256"/>
                    <a:pt x="14534" y="19134"/>
                  </a:cubicBezTo>
                  <a:cubicBezTo>
                    <a:pt x="14619" y="18978"/>
                    <a:pt x="14845" y="18409"/>
                    <a:pt x="14699" y="18406"/>
                  </a:cubicBezTo>
                  <a:cubicBezTo>
                    <a:pt x="14585" y="18401"/>
                    <a:pt x="14334" y="18669"/>
                    <a:pt x="14334" y="18669"/>
                  </a:cubicBezTo>
                  <a:cubicBezTo>
                    <a:pt x="14046" y="18678"/>
                    <a:pt x="14482" y="18316"/>
                    <a:pt x="14469" y="18190"/>
                  </a:cubicBezTo>
                  <a:cubicBezTo>
                    <a:pt x="14456" y="18073"/>
                    <a:pt x="14193" y="18217"/>
                    <a:pt x="14104" y="18190"/>
                  </a:cubicBezTo>
                  <a:cubicBezTo>
                    <a:pt x="14013" y="18162"/>
                    <a:pt x="13864" y="17995"/>
                    <a:pt x="13774" y="17975"/>
                  </a:cubicBezTo>
                  <a:cubicBezTo>
                    <a:pt x="13706" y="17961"/>
                    <a:pt x="13527" y="18101"/>
                    <a:pt x="13509" y="18017"/>
                  </a:cubicBezTo>
                  <a:cubicBezTo>
                    <a:pt x="13460" y="17790"/>
                    <a:pt x="13990" y="17653"/>
                    <a:pt x="14170" y="17630"/>
                  </a:cubicBezTo>
                  <a:cubicBezTo>
                    <a:pt x="14280" y="17617"/>
                    <a:pt x="14491" y="17777"/>
                    <a:pt x="14600" y="17761"/>
                  </a:cubicBezTo>
                  <a:cubicBezTo>
                    <a:pt x="14692" y="17747"/>
                    <a:pt x="14843" y="17579"/>
                    <a:pt x="14932" y="17544"/>
                  </a:cubicBezTo>
                  <a:cubicBezTo>
                    <a:pt x="15010" y="17515"/>
                    <a:pt x="15187" y="17547"/>
                    <a:pt x="15262" y="17502"/>
                  </a:cubicBezTo>
                  <a:cubicBezTo>
                    <a:pt x="15368" y="17437"/>
                    <a:pt x="15622" y="17218"/>
                    <a:pt x="15593" y="17072"/>
                  </a:cubicBezTo>
                  <a:cubicBezTo>
                    <a:pt x="15593" y="17072"/>
                    <a:pt x="15544" y="16504"/>
                    <a:pt x="16024" y="1672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1" name="AutoShape 61"/>
            <p:cNvSpPr>
              <a:spLocks/>
            </p:cNvSpPr>
            <p:nvPr/>
          </p:nvSpPr>
          <p:spPr bwMode="auto">
            <a:xfrm>
              <a:off x="9340139" y="4473931"/>
              <a:ext cx="1192121" cy="922410"/>
            </a:xfrm>
            <a:custGeom>
              <a:avLst/>
              <a:gdLst>
                <a:gd name="T0" fmla="*/ 596033 w 21397"/>
                <a:gd name="T1" fmla="*/ 461205 h 21600"/>
                <a:gd name="T2" fmla="*/ 596033 w 21397"/>
                <a:gd name="T3" fmla="*/ 461205 h 21600"/>
                <a:gd name="T4" fmla="*/ 596033 w 21397"/>
                <a:gd name="T5" fmla="*/ 461205 h 21600"/>
                <a:gd name="T6" fmla="*/ 596033 w 21397"/>
                <a:gd name="T7" fmla="*/ 4612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7" h="21600">
                  <a:moveTo>
                    <a:pt x="8191" y="14264"/>
                  </a:moveTo>
                  <a:cubicBezTo>
                    <a:pt x="8226" y="14358"/>
                    <a:pt x="8366" y="14523"/>
                    <a:pt x="8470" y="14604"/>
                  </a:cubicBezTo>
                  <a:cubicBezTo>
                    <a:pt x="8538" y="14657"/>
                    <a:pt x="8723" y="14751"/>
                    <a:pt x="8784" y="14783"/>
                  </a:cubicBezTo>
                  <a:cubicBezTo>
                    <a:pt x="9200" y="14994"/>
                    <a:pt x="9458" y="15199"/>
                    <a:pt x="9550" y="15388"/>
                  </a:cubicBezTo>
                  <a:cubicBezTo>
                    <a:pt x="9593" y="15475"/>
                    <a:pt x="9592" y="15588"/>
                    <a:pt x="9591" y="15688"/>
                  </a:cubicBezTo>
                  <a:cubicBezTo>
                    <a:pt x="9591" y="15726"/>
                    <a:pt x="9590" y="15775"/>
                    <a:pt x="9594" y="15793"/>
                  </a:cubicBezTo>
                  <a:cubicBezTo>
                    <a:pt x="9622" y="15909"/>
                    <a:pt x="9828" y="16232"/>
                    <a:pt x="9965" y="16422"/>
                  </a:cubicBezTo>
                  <a:lnTo>
                    <a:pt x="9979" y="16448"/>
                  </a:lnTo>
                  <a:cubicBezTo>
                    <a:pt x="10005" y="16509"/>
                    <a:pt x="10131" y="16815"/>
                    <a:pt x="10154" y="16952"/>
                  </a:cubicBezTo>
                  <a:cubicBezTo>
                    <a:pt x="10165" y="17025"/>
                    <a:pt x="10161" y="17117"/>
                    <a:pt x="10157" y="17213"/>
                  </a:cubicBezTo>
                  <a:cubicBezTo>
                    <a:pt x="10154" y="17280"/>
                    <a:pt x="10151" y="17345"/>
                    <a:pt x="10155" y="17389"/>
                  </a:cubicBezTo>
                  <a:cubicBezTo>
                    <a:pt x="10175" y="17585"/>
                    <a:pt x="10207" y="17751"/>
                    <a:pt x="10236" y="17805"/>
                  </a:cubicBezTo>
                  <a:cubicBezTo>
                    <a:pt x="10262" y="17854"/>
                    <a:pt x="10409" y="17978"/>
                    <a:pt x="10530" y="18064"/>
                  </a:cubicBezTo>
                  <a:cubicBezTo>
                    <a:pt x="10562" y="18081"/>
                    <a:pt x="10924" y="18279"/>
                    <a:pt x="11035" y="18393"/>
                  </a:cubicBezTo>
                  <a:cubicBezTo>
                    <a:pt x="11130" y="18490"/>
                    <a:pt x="11297" y="18797"/>
                    <a:pt x="11316" y="18830"/>
                  </a:cubicBezTo>
                  <a:cubicBezTo>
                    <a:pt x="11357" y="18952"/>
                    <a:pt x="11447" y="19224"/>
                    <a:pt x="11485" y="19309"/>
                  </a:cubicBezTo>
                  <a:cubicBezTo>
                    <a:pt x="11505" y="19355"/>
                    <a:pt x="11542" y="19409"/>
                    <a:pt x="11581" y="19468"/>
                  </a:cubicBezTo>
                  <a:cubicBezTo>
                    <a:pt x="11655" y="19581"/>
                    <a:pt x="11733" y="19698"/>
                    <a:pt x="11757" y="19811"/>
                  </a:cubicBezTo>
                  <a:cubicBezTo>
                    <a:pt x="11774" y="19900"/>
                    <a:pt x="11758" y="20009"/>
                    <a:pt x="11744" y="20115"/>
                  </a:cubicBezTo>
                  <a:cubicBezTo>
                    <a:pt x="11736" y="20170"/>
                    <a:pt x="11727" y="20234"/>
                    <a:pt x="11728" y="20266"/>
                  </a:cubicBezTo>
                  <a:cubicBezTo>
                    <a:pt x="11730" y="20364"/>
                    <a:pt x="11758" y="20566"/>
                    <a:pt x="11785" y="20650"/>
                  </a:cubicBezTo>
                  <a:cubicBezTo>
                    <a:pt x="11828" y="20781"/>
                    <a:pt x="11922" y="20975"/>
                    <a:pt x="11975" y="21017"/>
                  </a:cubicBezTo>
                  <a:cubicBezTo>
                    <a:pt x="12041" y="21071"/>
                    <a:pt x="12206" y="21081"/>
                    <a:pt x="12339" y="21089"/>
                  </a:cubicBezTo>
                  <a:cubicBezTo>
                    <a:pt x="12452" y="21097"/>
                    <a:pt x="12559" y="21103"/>
                    <a:pt x="12638" y="21132"/>
                  </a:cubicBezTo>
                  <a:cubicBezTo>
                    <a:pt x="12694" y="21154"/>
                    <a:pt x="12793" y="21243"/>
                    <a:pt x="12832" y="21279"/>
                  </a:cubicBezTo>
                  <a:cubicBezTo>
                    <a:pt x="12856" y="21301"/>
                    <a:pt x="12887" y="21323"/>
                    <a:pt x="12908" y="21336"/>
                  </a:cubicBezTo>
                  <a:cubicBezTo>
                    <a:pt x="12958" y="21244"/>
                    <a:pt x="13003" y="20902"/>
                    <a:pt x="13005" y="20569"/>
                  </a:cubicBezTo>
                  <a:cubicBezTo>
                    <a:pt x="13059" y="20015"/>
                    <a:pt x="13187" y="20015"/>
                    <a:pt x="13228" y="20015"/>
                  </a:cubicBezTo>
                  <a:lnTo>
                    <a:pt x="13274" y="20027"/>
                  </a:lnTo>
                  <a:lnTo>
                    <a:pt x="13320" y="20083"/>
                  </a:lnTo>
                  <a:cubicBezTo>
                    <a:pt x="13364" y="20188"/>
                    <a:pt x="13418" y="20294"/>
                    <a:pt x="13457" y="20357"/>
                  </a:cubicBezTo>
                  <a:cubicBezTo>
                    <a:pt x="13531" y="20256"/>
                    <a:pt x="13591" y="20149"/>
                    <a:pt x="13596" y="20110"/>
                  </a:cubicBezTo>
                  <a:cubicBezTo>
                    <a:pt x="13585" y="20090"/>
                    <a:pt x="13497" y="20023"/>
                    <a:pt x="13449" y="19986"/>
                  </a:cubicBezTo>
                  <a:cubicBezTo>
                    <a:pt x="13388" y="19940"/>
                    <a:pt x="13331" y="19896"/>
                    <a:pt x="13294" y="19844"/>
                  </a:cubicBezTo>
                  <a:cubicBezTo>
                    <a:pt x="13281" y="19830"/>
                    <a:pt x="13218" y="19785"/>
                    <a:pt x="13176" y="19754"/>
                  </a:cubicBezTo>
                  <a:cubicBezTo>
                    <a:pt x="13044" y="19657"/>
                    <a:pt x="12961" y="19594"/>
                    <a:pt x="12931" y="19514"/>
                  </a:cubicBezTo>
                  <a:cubicBezTo>
                    <a:pt x="12906" y="19447"/>
                    <a:pt x="12886" y="19344"/>
                    <a:pt x="12866" y="19246"/>
                  </a:cubicBezTo>
                  <a:cubicBezTo>
                    <a:pt x="12854" y="19181"/>
                    <a:pt x="12842" y="19120"/>
                    <a:pt x="12830" y="19078"/>
                  </a:cubicBezTo>
                  <a:cubicBezTo>
                    <a:pt x="12817" y="19037"/>
                    <a:pt x="12798" y="18984"/>
                    <a:pt x="12777" y="18927"/>
                  </a:cubicBezTo>
                  <a:cubicBezTo>
                    <a:pt x="12674" y="18640"/>
                    <a:pt x="12533" y="18246"/>
                    <a:pt x="12718" y="18073"/>
                  </a:cubicBezTo>
                  <a:cubicBezTo>
                    <a:pt x="12742" y="18051"/>
                    <a:pt x="12770" y="18039"/>
                    <a:pt x="12799" y="18039"/>
                  </a:cubicBezTo>
                  <a:cubicBezTo>
                    <a:pt x="12905" y="18039"/>
                    <a:pt x="12988" y="18186"/>
                    <a:pt x="13084" y="18381"/>
                  </a:cubicBezTo>
                  <a:cubicBezTo>
                    <a:pt x="13096" y="18406"/>
                    <a:pt x="13107" y="18429"/>
                    <a:pt x="13116" y="18445"/>
                  </a:cubicBezTo>
                  <a:cubicBezTo>
                    <a:pt x="13149" y="18503"/>
                    <a:pt x="13177" y="18589"/>
                    <a:pt x="13207" y="18679"/>
                  </a:cubicBezTo>
                  <a:cubicBezTo>
                    <a:pt x="13231" y="18751"/>
                    <a:pt x="13258" y="18833"/>
                    <a:pt x="13279" y="18870"/>
                  </a:cubicBezTo>
                  <a:lnTo>
                    <a:pt x="13314" y="18932"/>
                  </a:lnTo>
                  <a:cubicBezTo>
                    <a:pt x="13341" y="18981"/>
                    <a:pt x="13411" y="19107"/>
                    <a:pt x="13464" y="19177"/>
                  </a:cubicBezTo>
                  <a:cubicBezTo>
                    <a:pt x="13493" y="19027"/>
                    <a:pt x="13529" y="18844"/>
                    <a:pt x="13651" y="18844"/>
                  </a:cubicBezTo>
                  <a:cubicBezTo>
                    <a:pt x="13754" y="18844"/>
                    <a:pt x="13818" y="18986"/>
                    <a:pt x="13882" y="19199"/>
                  </a:cubicBezTo>
                  <a:cubicBezTo>
                    <a:pt x="13899" y="19256"/>
                    <a:pt x="14046" y="19375"/>
                    <a:pt x="14112" y="19375"/>
                  </a:cubicBezTo>
                  <a:cubicBezTo>
                    <a:pt x="14173" y="19371"/>
                    <a:pt x="14333" y="19210"/>
                    <a:pt x="14397" y="19087"/>
                  </a:cubicBezTo>
                  <a:cubicBezTo>
                    <a:pt x="14464" y="18964"/>
                    <a:pt x="14555" y="18719"/>
                    <a:pt x="14583" y="18586"/>
                  </a:cubicBezTo>
                  <a:cubicBezTo>
                    <a:pt x="14519" y="18625"/>
                    <a:pt x="14423" y="18707"/>
                    <a:pt x="14342" y="18795"/>
                  </a:cubicBezTo>
                  <a:lnTo>
                    <a:pt x="14316" y="18822"/>
                  </a:lnTo>
                  <a:lnTo>
                    <a:pt x="14282" y="18823"/>
                  </a:lnTo>
                  <a:cubicBezTo>
                    <a:pt x="14282" y="18823"/>
                    <a:pt x="14282" y="18823"/>
                    <a:pt x="14282" y="18823"/>
                  </a:cubicBezTo>
                  <a:cubicBezTo>
                    <a:pt x="14179" y="18823"/>
                    <a:pt x="14120" y="18785"/>
                    <a:pt x="14095" y="18710"/>
                  </a:cubicBezTo>
                  <a:cubicBezTo>
                    <a:pt x="14054" y="18584"/>
                    <a:pt x="14139" y="18467"/>
                    <a:pt x="14229" y="18342"/>
                  </a:cubicBezTo>
                  <a:cubicBezTo>
                    <a:pt x="14234" y="18335"/>
                    <a:pt x="14240" y="18327"/>
                    <a:pt x="14246" y="18318"/>
                  </a:cubicBezTo>
                  <a:cubicBezTo>
                    <a:pt x="14240" y="18320"/>
                    <a:pt x="14234" y="18322"/>
                    <a:pt x="14228" y="18324"/>
                  </a:cubicBezTo>
                  <a:cubicBezTo>
                    <a:pt x="14148" y="18343"/>
                    <a:pt x="14078" y="18357"/>
                    <a:pt x="14031" y="18343"/>
                  </a:cubicBezTo>
                  <a:cubicBezTo>
                    <a:pt x="13972" y="18326"/>
                    <a:pt x="13910" y="18276"/>
                    <a:pt x="13845" y="18223"/>
                  </a:cubicBezTo>
                  <a:cubicBezTo>
                    <a:pt x="13799" y="18186"/>
                    <a:pt x="13737" y="18137"/>
                    <a:pt x="13710" y="18131"/>
                  </a:cubicBezTo>
                  <a:cubicBezTo>
                    <a:pt x="13702" y="18133"/>
                    <a:pt x="13662" y="18150"/>
                    <a:pt x="13637" y="18161"/>
                  </a:cubicBezTo>
                  <a:cubicBezTo>
                    <a:pt x="13588" y="18181"/>
                    <a:pt x="13542" y="18201"/>
                    <a:pt x="13498" y="18201"/>
                  </a:cubicBezTo>
                  <a:cubicBezTo>
                    <a:pt x="13422" y="18201"/>
                    <a:pt x="13382" y="18140"/>
                    <a:pt x="13370" y="18082"/>
                  </a:cubicBezTo>
                  <a:cubicBezTo>
                    <a:pt x="13355" y="18012"/>
                    <a:pt x="13364" y="17942"/>
                    <a:pt x="13397" y="17880"/>
                  </a:cubicBezTo>
                  <a:cubicBezTo>
                    <a:pt x="13534" y="17618"/>
                    <a:pt x="14102" y="17536"/>
                    <a:pt x="14108" y="17536"/>
                  </a:cubicBezTo>
                  <a:cubicBezTo>
                    <a:pt x="14188" y="17528"/>
                    <a:pt x="14277" y="17570"/>
                    <a:pt x="14359" y="17608"/>
                  </a:cubicBezTo>
                  <a:cubicBezTo>
                    <a:pt x="14420" y="17635"/>
                    <a:pt x="14489" y="17667"/>
                    <a:pt x="14526" y="17667"/>
                  </a:cubicBezTo>
                  <a:cubicBezTo>
                    <a:pt x="14561" y="17662"/>
                    <a:pt x="14632" y="17604"/>
                    <a:pt x="14679" y="17566"/>
                  </a:cubicBezTo>
                  <a:cubicBezTo>
                    <a:pt x="14737" y="17519"/>
                    <a:pt x="14793" y="17475"/>
                    <a:pt x="14843" y="17455"/>
                  </a:cubicBezTo>
                  <a:cubicBezTo>
                    <a:pt x="14892" y="17437"/>
                    <a:pt x="14951" y="17436"/>
                    <a:pt x="15015" y="17435"/>
                  </a:cubicBezTo>
                  <a:cubicBezTo>
                    <a:pt x="15060" y="17435"/>
                    <a:pt x="15135" y="17433"/>
                    <a:pt x="15158" y="17420"/>
                  </a:cubicBezTo>
                  <a:cubicBezTo>
                    <a:pt x="15274" y="17347"/>
                    <a:pt x="15423" y="17188"/>
                    <a:pt x="15430" y="17129"/>
                  </a:cubicBezTo>
                  <a:cubicBezTo>
                    <a:pt x="15427" y="17095"/>
                    <a:pt x="15411" y="16869"/>
                    <a:pt x="15516" y="16715"/>
                  </a:cubicBezTo>
                  <a:cubicBezTo>
                    <a:pt x="15557" y="16656"/>
                    <a:pt x="15631" y="16586"/>
                    <a:pt x="15757" y="16586"/>
                  </a:cubicBezTo>
                  <a:cubicBezTo>
                    <a:pt x="15824" y="16586"/>
                    <a:pt x="15901" y="16606"/>
                    <a:pt x="15985" y="16646"/>
                  </a:cubicBezTo>
                  <a:cubicBezTo>
                    <a:pt x="15988" y="16647"/>
                    <a:pt x="16002" y="16652"/>
                    <a:pt x="16034" y="16652"/>
                  </a:cubicBezTo>
                  <a:cubicBezTo>
                    <a:pt x="16121" y="16652"/>
                    <a:pt x="16210" y="16614"/>
                    <a:pt x="16246" y="16584"/>
                  </a:cubicBezTo>
                  <a:cubicBezTo>
                    <a:pt x="16243" y="16573"/>
                    <a:pt x="16240" y="16560"/>
                    <a:pt x="16237" y="16550"/>
                  </a:cubicBezTo>
                  <a:cubicBezTo>
                    <a:pt x="16218" y="16485"/>
                    <a:pt x="16195" y="16401"/>
                    <a:pt x="16224" y="16325"/>
                  </a:cubicBezTo>
                  <a:cubicBezTo>
                    <a:pt x="16267" y="16218"/>
                    <a:pt x="16364" y="16177"/>
                    <a:pt x="16458" y="16137"/>
                  </a:cubicBezTo>
                  <a:cubicBezTo>
                    <a:pt x="16495" y="16121"/>
                    <a:pt x="16556" y="16095"/>
                    <a:pt x="16570" y="16078"/>
                  </a:cubicBezTo>
                  <a:cubicBezTo>
                    <a:pt x="16640" y="15982"/>
                    <a:pt x="16719" y="15793"/>
                    <a:pt x="16712" y="15739"/>
                  </a:cubicBezTo>
                  <a:cubicBezTo>
                    <a:pt x="16707" y="15747"/>
                    <a:pt x="16649" y="15732"/>
                    <a:pt x="16613" y="15723"/>
                  </a:cubicBezTo>
                  <a:cubicBezTo>
                    <a:pt x="16533" y="15703"/>
                    <a:pt x="16450" y="15682"/>
                    <a:pt x="16402" y="15608"/>
                  </a:cubicBezTo>
                  <a:cubicBezTo>
                    <a:pt x="16308" y="15471"/>
                    <a:pt x="16143" y="15018"/>
                    <a:pt x="16267" y="14807"/>
                  </a:cubicBezTo>
                  <a:cubicBezTo>
                    <a:pt x="16305" y="14742"/>
                    <a:pt x="16375" y="14708"/>
                    <a:pt x="16470" y="14708"/>
                  </a:cubicBezTo>
                  <a:cubicBezTo>
                    <a:pt x="16536" y="14708"/>
                    <a:pt x="16634" y="14727"/>
                    <a:pt x="16694" y="14779"/>
                  </a:cubicBezTo>
                  <a:cubicBezTo>
                    <a:pt x="16763" y="14839"/>
                    <a:pt x="16781" y="14958"/>
                    <a:pt x="16798" y="15071"/>
                  </a:cubicBezTo>
                  <a:cubicBezTo>
                    <a:pt x="16805" y="15116"/>
                    <a:pt x="16816" y="15191"/>
                    <a:pt x="16826" y="15211"/>
                  </a:cubicBezTo>
                  <a:cubicBezTo>
                    <a:pt x="16895" y="15201"/>
                    <a:pt x="17002" y="15151"/>
                    <a:pt x="17049" y="15115"/>
                  </a:cubicBezTo>
                  <a:cubicBezTo>
                    <a:pt x="17120" y="15061"/>
                    <a:pt x="17241" y="14851"/>
                    <a:pt x="17300" y="14750"/>
                  </a:cubicBezTo>
                  <a:lnTo>
                    <a:pt x="17316" y="14723"/>
                  </a:lnTo>
                  <a:cubicBezTo>
                    <a:pt x="17335" y="14687"/>
                    <a:pt x="17360" y="14625"/>
                    <a:pt x="17386" y="14562"/>
                  </a:cubicBezTo>
                  <a:cubicBezTo>
                    <a:pt x="17428" y="14457"/>
                    <a:pt x="17471" y="14350"/>
                    <a:pt x="17517" y="14285"/>
                  </a:cubicBezTo>
                  <a:cubicBezTo>
                    <a:pt x="17548" y="14241"/>
                    <a:pt x="17593" y="14211"/>
                    <a:pt x="17641" y="14178"/>
                  </a:cubicBezTo>
                  <a:cubicBezTo>
                    <a:pt x="17670" y="14159"/>
                    <a:pt x="17717" y="14125"/>
                    <a:pt x="17728" y="14108"/>
                  </a:cubicBezTo>
                  <a:cubicBezTo>
                    <a:pt x="17722" y="14100"/>
                    <a:pt x="17688" y="14021"/>
                    <a:pt x="17667" y="13973"/>
                  </a:cubicBezTo>
                  <a:cubicBezTo>
                    <a:pt x="17624" y="13875"/>
                    <a:pt x="17580" y="13771"/>
                    <a:pt x="17590" y="13672"/>
                  </a:cubicBezTo>
                  <a:cubicBezTo>
                    <a:pt x="17605" y="13508"/>
                    <a:pt x="17742" y="13205"/>
                    <a:pt x="17883" y="13139"/>
                  </a:cubicBezTo>
                  <a:cubicBezTo>
                    <a:pt x="17963" y="13103"/>
                    <a:pt x="18056" y="13157"/>
                    <a:pt x="18143" y="13209"/>
                  </a:cubicBezTo>
                  <a:cubicBezTo>
                    <a:pt x="18174" y="13229"/>
                    <a:pt x="18225" y="13260"/>
                    <a:pt x="18243" y="13260"/>
                  </a:cubicBezTo>
                  <a:cubicBezTo>
                    <a:pt x="18323" y="13260"/>
                    <a:pt x="18471" y="13207"/>
                    <a:pt x="18506" y="13165"/>
                  </a:cubicBezTo>
                  <a:cubicBezTo>
                    <a:pt x="18527" y="13140"/>
                    <a:pt x="18554" y="13016"/>
                    <a:pt x="18569" y="12950"/>
                  </a:cubicBezTo>
                  <a:cubicBezTo>
                    <a:pt x="18584" y="12883"/>
                    <a:pt x="18599" y="12819"/>
                    <a:pt x="18614" y="12776"/>
                  </a:cubicBezTo>
                  <a:cubicBezTo>
                    <a:pt x="18639" y="12706"/>
                    <a:pt x="18693" y="12637"/>
                    <a:pt x="18750" y="12565"/>
                  </a:cubicBezTo>
                  <a:cubicBezTo>
                    <a:pt x="18780" y="12526"/>
                    <a:pt x="18829" y="12462"/>
                    <a:pt x="18854" y="12418"/>
                  </a:cubicBezTo>
                  <a:cubicBezTo>
                    <a:pt x="18836" y="12412"/>
                    <a:pt x="18815" y="12405"/>
                    <a:pt x="18799" y="12400"/>
                  </a:cubicBezTo>
                  <a:cubicBezTo>
                    <a:pt x="18722" y="12377"/>
                    <a:pt x="18649" y="12355"/>
                    <a:pt x="18616" y="12274"/>
                  </a:cubicBezTo>
                  <a:lnTo>
                    <a:pt x="18596" y="12223"/>
                  </a:lnTo>
                  <a:lnTo>
                    <a:pt x="18612" y="12144"/>
                  </a:lnTo>
                  <a:cubicBezTo>
                    <a:pt x="18630" y="12080"/>
                    <a:pt x="18676" y="12040"/>
                    <a:pt x="18732" y="12040"/>
                  </a:cubicBezTo>
                  <a:cubicBezTo>
                    <a:pt x="18788" y="12040"/>
                    <a:pt x="18845" y="12081"/>
                    <a:pt x="18911" y="12128"/>
                  </a:cubicBezTo>
                  <a:cubicBezTo>
                    <a:pt x="18944" y="12151"/>
                    <a:pt x="18998" y="12191"/>
                    <a:pt x="19017" y="12194"/>
                  </a:cubicBezTo>
                  <a:cubicBezTo>
                    <a:pt x="19083" y="12167"/>
                    <a:pt x="19225" y="11959"/>
                    <a:pt x="19226" y="11889"/>
                  </a:cubicBezTo>
                  <a:cubicBezTo>
                    <a:pt x="19223" y="11823"/>
                    <a:pt x="19083" y="11660"/>
                    <a:pt x="19037" y="11607"/>
                  </a:cubicBezTo>
                  <a:lnTo>
                    <a:pt x="18996" y="11557"/>
                  </a:lnTo>
                  <a:cubicBezTo>
                    <a:pt x="18976" y="11533"/>
                    <a:pt x="18926" y="11497"/>
                    <a:pt x="18882" y="11466"/>
                  </a:cubicBezTo>
                  <a:cubicBezTo>
                    <a:pt x="18786" y="11398"/>
                    <a:pt x="18686" y="11328"/>
                    <a:pt x="18647" y="11221"/>
                  </a:cubicBezTo>
                  <a:cubicBezTo>
                    <a:pt x="18585" y="11046"/>
                    <a:pt x="18652" y="10714"/>
                    <a:pt x="18673" y="10616"/>
                  </a:cubicBezTo>
                  <a:cubicBezTo>
                    <a:pt x="18706" y="10474"/>
                    <a:pt x="18810" y="10211"/>
                    <a:pt x="18892" y="10096"/>
                  </a:cubicBezTo>
                  <a:cubicBezTo>
                    <a:pt x="18942" y="10025"/>
                    <a:pt x="18990" y="9965"/>
                    <a:pt x="19052" y="9965"/>
                  </a:cubicBezTo>
                  <a:lnTo>
                    <a:pt x="19085" y="9965"/>
                  </a:lnTo>
                  <a:lnTo>
                    <a:pt x="19121" y="9994"/>
                  </a:lnTo>
                  <a:cubicBezTo>
                    <a:pt x="19244" y="10118"/>
                    <a:pt x="19235" y="10364"/>
                    <a:pt x="19226" y="10602"/>
                  </a:cubicBezTo>
                  <a:cubicBezTo>
                    <a:pt x="19222" y="10731"/>
                    <a:pt x="19217" y="10877"/>
                    <a:pt x="19239" y="10941"/>
                  </a:cubicBezTo>
                  <a:cubicBezTo>
                    <a:pt x="19247" y="10943"/>
                    <a:pt x="19308" y="10959"/>
                    <a:pt x="19345" y="10968"/>
                  </a:cubicBezTo>
                  <a:cubicBezTo>
                    <a:pt x="19425" y="10990"/>
                    <a:pt x="19500" y="11012"/>
                    <a:pt x="19548" y="11076"/>
                  </a:cubicBezTo>
                  <a:cubicBezTo>
                    <a:pt x="19596" y="11139"/>
                    <a:pt x="19611" y="11244"/>
                    <a:pt x="19626" y="11354"/>
                  </a:cubicBezTo>
                  <a:cubicBezTo>
                    <a:pt x="19627" y="11364"/>
                    <a:pt x="19628" y="11375"/>
                    <a:pt x="19630" y="11386"/>
                  </a:cubicBezTo>
                  <a:cubicBezTo>
                    <a:pt x="19641" y="11239"/>
                    <a:pt x="19602" y="10925"/>
                    <a:pt x="19582" y="10769"/>
                  </a:cubicBezTo>
                  <a:cubicBezTo>
                    <a:pt x="19550" y="10512"/>
                    <a:pt x="19519" y="10270"/>
                    <a:pt x="19547" y="10111"/>
                  </a:cubicBezTo>
                  <a:cubicBezTo>
                    <a:pt x="19568" y="9992"/>
                    <a:pt x="19636" y="9823"/>
                    <a:pt x="19690" y="9686"/>
                  </a:cubicBezTo>
                  <a:lnTo>
                    <a:pt x="19719" y="9611"/>
                  </a:lnTo>
                  <a:cubicBezTo>
                    <a:pt x="19797" y="9406"/>
                    <a:pt x="19854" y="9081"/>
                    <a:pt x="19910" y="8766"/>
                  </a:cubicBezTo>
                  <a:cubicBezTo>
                    <a:pt x="19972" y="8410"/>
                    <a:pt x="20031" y="8076"/>
                    <a:pt x="20123" y="7855"/>
                  </a:cubicBezTo>
                  <a:cubicBezTo>
                    <a:pt x="20256" y="7533"/>
                    <a:pt x="20831" y="6869"/>
                    <a:pt x="20896" y="6794"/>
                  </a:cubicBezTo>
                  <a:lnTo>
                    <a:pt x="20924" y="6772"/>
                  </a:lnTo>
                  <a:cubicBezTo>
                    <a:pt x="21051" y="6705"/>
                    <a:pt x="21182" y="6609"/>
                    <a:pt x="21204" y="6569"/>
                  </a:cubicBezTo>
                  <a:cubicBezTo>
                    <a:pt x="21204" y="6559"/>
                    <a:pt x="21202" y="6502"/>
                    <a:pt x="21197" y="6444"/>
                  </a:cubicBezTo>
                  <a:lnTo>
                    <a:pt x="21064" y="6305"/>
                  </a:lnTo>
                  <a:lnTo>
                    <a:pt x="15665" y="1294"/>
                  </a:lnTo>
                  <a:lnTo>
                    <a:pt x="10914" y="2278"/>
                  </a:lnTo>
                  <a:lnTo>
                    <a:pt x="10881" y="2243"/>
                  </a:lnTo>
                  <a:cubicBezTo>
                    <a:pt x="10835" y="2194"/>
                    <a:pt x="10776" y="2125"/>
                    <a:pt x="10755" y="2069"/>
                  </a:cubicBezTo>
                  <a:cubicBezTo>
                    <a:pt x="10726" y="1988"/>
                    <a:pt x="10724" y="1874"/>
                    <a:pt x="10722" y="1763"/>
                  </a:cubicBezTo>
                  <a:cubicBezTo>
                    <a:pt x="10722" y="1708"/>
                    <a:pt x="10721" y="1645"/>
                    <a:pt x="10715" y="1616"/>
                  </a:cubicBezTo>
                  <a:cubicBezTo>
                    <a:pt x="10696" y="1507"/>
                    <a:pt x="10635" y="1278"/>
                    <a:pt x="10594" y="1177"/>
                  </a:cubicBezTo>
                  <a:cubicBezTo>
                    <a:pt x="10503" y="958"/>
                    <a:pt x="10247" y="593"/>
                    <a:pt x="10106" y="559"/>
                  </a:cubicBezTo>
                  <a:cubicBezTo>
                    <a:pt x="10093" y="562"/>
                    <a:pt x="10042" y="604"/>
                    <a:pt x="10011" y="628"/>
                  </a:cubicBezTo>
                  <a:cubicBezTo>
                    <a:pt x="9946" y="679"/>
                    <a:pt x="9879" y="733"/>
                    <a:pt x="9810" y="733"/>
                  </a:cubicBezTo>
                  <a:lnTo>
                    <a:pt x="9777" y="729"/>
                  </a:lnTo>
                  <a:cubicBezTo>
                    <a:pt x="9681" y="703"/>
                    <a:pt x="9611" y="580"/>
                    <a:pt x="9543" y="460"/>
                  </a:cubicBezTo>
                  <a:cubicBezTo>
                    <a:pt x="9511" y="403"/>
                    <a:pt x="9458" y="310"/>
                    <a:pt x="9434" y="297"/>
                  </a:cubicBezTo>
                  <a:cubicBezTo>
                    <a:pt x="9394" y="277"/>
                    <a:pt x="9313" y="254"/>
                    <a:pt x="9154" y="254"/>
                  </a:cubicBezTo>
                  <a:cubicBezTo>
                    <a:pt x="8714" y="254"/>
                    <a:pt x="8055" y="428"/>
                    <a:pt x="8048" y="430"/>
                  </a:cubicBezTo>
                  <a:lnTo>
                    <a:pt x="4207" y="986"/>
                  </a:lnTo>
                  <a:lnTo>
                    <a:pt x="3898" y="1111"/>
                  </a:lnTo>
                  <a:lnTo>
                    <a:pt x="3567" y="1369"/>
                  </a:lnTo>
                  <a:cubicBezTo>
                    <a:pt x="3422" y="1417"/>
                    <a:pt x="3022" y="1563"/>
                    <a:pt x="2903" y="1654"/>
                  </a:cubicBezTo>
                  <a:cubicBezTo>
                    <a:pt x="2845" y="1699"/>
                    <a:pt x="2766" y="1816"/>
                    <a:pt x="2689" y="1929"/>
                  </a:cubicBezTo>
                  <a:cubicBezTo>
                    <a:pt x="2585" y="2081"/>
                    <a:pt x="2477" y="2240"/>
                    <a:pt x="2371" y="2301"/>
                  </a:cubicBezTo>
                  <a:cubicBezTo>
                    <a:pt x="2297" y="2345"/>
                    <a:pt x="2190" y="2347"/>
                    <a:pt x="2087" y="2349"/>
                  </a:cubicBezTo>
                  <a:cubicBezTo>
                    <a:pt x="2047" y="2351"/>
                    <a:pt x="2009" y="2351"/>
                    <a:pt x="1981" y="2355"/>
                  </a:cubicBezTo>
                  <a:cubicBezTo>
                    <a:pt x="1493" y="2435"/>
                    <a:pt x="1103" y="2752"/>
                    <a:pt x="972" y="3025"/>
                  </a:cubicBezTo>
                  <a:cubicBezTo>
                    <a:pt x="963" y="3045"/>
                    <a:pt x="954" y="3117"/>
                    <a:pt x="949" y="3161"/>
                  </a:cubicBezTo>
                  <a:cubicBezTo>
                    <a:pt x="940" y="3233"/>
                    <a:pt x="932" y="3299"/>
                    <a:pt x="912" y="3353"/>
                  </a:cubicBezTo>
                  <a:cubicBezTo>
                    <a:pt x="842" y="3541"/>
                    <a:pt x="726" y="3679"/>
                    <a:pt x="624" y="3802"/>
                  </a:cubicBezTo>
                  <a:cubicBezTo>
                    <a:pt x="556" y="3882"/>
                    <a:pt x="493" y="3957"/>
                    <a:pt x="452" y="4035"/>
                  </a:cubicBezTo>
                  <a:cubicBezTo>
                    <a:pt x="148" y="4604"/>
                    <a:pt x="64" y="4880"/>
                    <a:pt x="461" y="5311"/>
                  </a:cubicBezTo>
                  <a:cubicBezTo>
                    <a:pt x="517" y="5372"/>
                    <a:pt x="585" y="5412"/>
                    <a:pt x="671" y="5462"/>
                  </a:cubicBezTo>
                  <a:cubicBezTo>
                    <a:pt x="760" y="5514"/>
                    <a:pt x="860" y="5573"/>
                    <a:pt x="975" y="5670"/>
                  </a:cubicBezTo>
                  <a:cubicBezTo>
                    <a:pt x="1051" y="5734"/>
                    <a:pt x="1138" y="5844"/>
                    <a:pt x="1230" y="5959"/>
                  </a:cubicBezTo>
                  <a:cubicBezTo>
                    <a:pt x="1352" y="6112"/>
                    <a:pt x="1503" y="6303"/>
                    <a:pt x="1604" y="6339"/>
                  </a:cubicBezTo>
                  <a:cubicBezTo>
                    <a:pt x="1672" y="6349"/>
                    <a:pt x="1741" y="6319"/>
                    <a:pt x="1808" y="6297"/>
                  </a:cubicBezTo>
                  <a:cubicBezTo>
                    <a:pt x="1908" y="6263"/>
                    <a:pt x="2015" y="6231"/>
                    <a:pt x="2088" y="6251"/>
                  </a:cubicBezTo>
                  <a:cubicBezTo>
                    <a:pt x="2272" y="6303"/>
                    <a:pt x="2495" y="6667"/>
                    <a:pt x="2504" y="6683"/>
                  </a:cubicBezTo>
                  <a:cubicBezTo>
                    <a:pt x="2546" y="6748"/>
                    <a:pt x="2581" y="6854"/>
                    <a:pt x="2615" y="6957"/>
                  </a:cubicBezTo>
                  <a:cubicBezTo>
                    <a:pt x="2636" y="7021"/>
                    <a:pt x="2655" y="7082"/>
                    <a:pt x="2674" y="7121"/>
                  </a:cubicBezTo>
                  <a:cubicBezTo>
                    <a:pt x="2702" y="7175"/>
                    <a:pt x="2760" y="7257"/>
                    <a:pt x="2816" y="7339"/>
                  </a:cubicBezTo>
                  <a:cubicBezTo>
                    <a:pt x="2888" y="7442"/>
                    <a:pt x="2963" y="7548"/>
                    <a:pt x="3003" y="7636"/>
                  </a:cubicBezTo>
                  <a:cubicBezTo>
                    <a:pt x="3031" y="7697"/>
                    <a:pt x="3054" y="7784"/>
                    <a:pt x="3078" y="7873"/>
                  </a:cubicBezTo>
                  <a:cubicBezTo>
                    <a:pt x="3097" y="7945"/>
                    <a:pt x="3118" y="8025"/>
                    <a:pt x="3135" y="8064"/>
                  </a:cubicBezTo>
                  <a:cubicBezTo>
                    <a:pt x="3304" y="8437"/>
                    <a:pt x="3735" y="9146"/>
                    <a:pt x="3999" y="9444"/>
                  </a:cubicBezTo>
                  <a:cubicBezTo>
                    <a:pt x="4149" y="9614"/>
                    <a:pt x="4504" y="9901"/>
                    <a:pt x="4671" y="10029"/>
                  </a:cubicBezTo>
                  <a:cubicBezTo>
                    <a:pt x="4732" y="10074"/>
                    <a:pt x="4824" y="10128"/>
                    <a:pt x="4920" y="10184"/>
                  </a:cubicBezTo>
                  <a:cubicBezTo>
                    <a:pt x="5076" y="10276"/>
                    <a:pt x="5238" y="10370"/>
                    <a:pt x="5335" y="10464"/>
                  </a:cubicBezTo>
                  <a:cubicBezTo>
                    <a:pt x="5446" y="10571"/>
                    <a:pt x="5608" y="10825"/>
                    <a:pt x="5684" y="10963"/>
                  </a:cubicBezTo>
                  <a:cubicBezTo>
                    <a:pt x="5717" y="11020"/>
                    <a:pt x="5755" y="11116"/>
                    <a:pt x="5794" y="11213"/>
                  </a:cubicBezTo>
                  <a:cubicBezTo>
                    <a:pt x="5833" y="11308"/>
                    <a:pt x="5877" y="11418"/>
                    <a:pt x="5909" y="11469"/>
                  </a:cubicBezTo>
                  <a:cubicBezTo>
                    <a:pt x="5958" y="11545"/>
                    <a:pt x="6059" y="11663"/>
                    <a:pt x="6106" y="11692"/>
                  </a:cubicBezTo>
                  <a:cubicBezTo>
                    <a:pt x="6186" y="11742"/>
                    <a:pt x="6377" y="11848"/>
                    <a:pt x="6461" y="11893"/>
                  </a:cubicBezTo>
                  <a:cubicBezTo>
                    <a:pt x="6612" y="11972"/>
                    <a:pt x="6934" y="12269"/>
                    <a:pt x="6971" y="12302"/>
                  </a:cubicBezTo>
                  <a:cubicBezTo>
                    <a:pt x="7053" y="12376"/>
                    <a:pt x="7251" y="12565"/>
                    <a:pt x="7296" y="12679"/>
                  </a:cubicBezTo>
                  <a:cubicBezTo>
                    <a:pt x="7335" y="12783"/>
                    <a:pt x="7298" y="12878"/>
                    <a:pt x="7280" y="12923"/>
                  </a:cubicBezTo>
                  <a:cubicBezTo>
                    <a:pt x="7268" y="12995"/>
                    <a:pt x="7330" y="13186"/>
                    <a:pt x="7380" y="13261"/>
                  </a:cubicBezTo>
                  <a:cubicBezTo>
                    <a:pt x="7397" y="13286"/>
                    <a:pt x="7469" y="13323"/>
                    <a:pt x="7517" y="13348"/>
                  </a:cubicBezTo>
                  <a:cubicBezTo>
                    <a:pt x="7606" y="13394"/>
                    <a:pt x="7698" y="13440"/>
                    <a:pt x="7747" y="13525"/>
                  </a:cubicBezTo>
                  <a:cubicBezTo>
                    <a:pt x="7788" y="13600"/>
                    <a:pt x="7791" y="13704"/>
                    <a:pt x="7796" y="13803"/>
                  </a:cubicBezTo>
                  <a:cubicBezTo>
                    <a:pt x="7798" y="13851"/>
                    <a:pt x="7801" y="13928"/>
                    <a:pt x="7809" y="13950"/>
                  </a:cubicBezTo>
                  <a:cubicBezTo>
                    <a:pt x="7822" y="13961"/>
                    <a:pt x="7890" y="13978"/>
                    <a:pt x="7931" y="13989"/>
                  </a:cubicBezTo>
                  <a:cubicBezTo>
                    <a:pt x="8022" y="14012"/>
                    <a:pt x="8115" y="14036"/>
                    <a:pt x="8169" y="14119"/>
                  </a:cubicBezTo>
                  <a:cubicBezTo>
                    <a:pt x="8202" y="14167"/>
                    <a:pt x="8196" y="14231"/>
                    <a:pt x="8191" y="14264"/>
                  </a:cubicBezTo>
                  <a:close/>
                  <a:moveTo>
                    <a:pt x="12924" y="21599"/>
                  </a:moveTo>
                  <a:cubicBezTo>
                    <a:pt x="12855" y="21599"/>
                    <a:pt x="12767" y="21530"/>
                    <a:pt x="12720" y="21488"/>
                  </a:cubicBezTo>
                  <a:cubicBezTo>
                    <a:pt x="12665" y="21436"/>
                    <a:pt x="12601" y="21385"/>
                    <a:pt x="12583" y="21377"/>
                  </a:cubicBezTo>
                  <a:cubicBezTo>
                    <a:pt x="12527" y="21355"/>
                    <a:pt x="12427" y="21349"/>
                    <a:pt x="12329" y="21343"/>
                  </a:cubicBezTo>
                  <a:cubicBezTo>
                    <a:pt x="12159" y="21333"/>
                    <a:pt x="11982" y="21321"/>
                    <a:pt x="11873" y="21234"/>
                  </a:cubicBezTo>
                  <a:cubicBezTo>
                    <a:pt x="11751" y="21136"/>
                    <a:pt x="11636" y="20844"/>
                    <a:pt x="11605" y="20749"/>
                  </a:cubicBezTo>
                  <a:cubicBezTo>
                    <a:pt x="11568" y="20632"/>
                    <a:pt x="11536" y="20399"/>
                    <a:pt x="11533" y="20276"/>
                  </a:cubicBezTo>
                  <a:cubicBezTo>
                    <a:pt x="11531" y="20218"/>
                    <a:pt x="11541" y="20145"/>
                    <a:pt x="11552" y="20069"/>
                  </a:cubicBezTo>
                  <a:cubicBezTo>
                    <a:pt x="11560" y="20008"/>
                    <a:pt x="11574" y="19908"/>
                    <a:pt x="11568" y="19876"/>
                  </a:cubicBezTo>
                  <a:cubicBezTo>
                    <a:pt x="11557" y="19820"/>
                    <a:pt x="11485" y="19713"/>
                    <a:pt x="11433" y="19634"/>
                  </a:cubicBezTo>
                  <a:cubicBezTo>
                    <a:pt x="11387" y="19564"/>
                    <a:pt x="11343" y="19497"/>
                    <a:pt x="11317" y="19438"/>
                  </a:cubicBezTo>
                  <a:cubicBezTo>
                    <a:pt x="11265" y="19321"/>
                    <a:pt x="11158" y="18990"/>
                    <a:pt x="11146" y="18954"/>
                  </a:cubicBezTo>
                  <a:cubicBezTo>
                    <a:pt x="11092" y="18858"/>
                    <a:pt x="10970" y="18650"/>
                    <a:pt x="10914" y="18592"/>
                  </a:cubicBezTo>
                  <a:cubicBezTo>
                    <a:pt x="10846" y="18522"/>
                    <a:pt x="10591" y="18372"/>
                    <a:pt x="10446" y="18294"/>
                  </a:cubicBezTo>
                  <a:cubicBezTo>
                    <a:pt x="10368" y="18240"/>
                    <a:pt x="10140" y="18072"/>
                    <a:pt x="10076" y="17950"/>
                  </a:cubicBezTo>
                  <a:cubicBezTo>
                    <a:pt x="10014" y="17835"/>
                    <a:pt x="9980" y="17600"/>
                    <a:pt x="9962" y="17423"/>
                  </a:cubicBezTo>
                  <a:cubicBezTo>
                    <a:pt x="9955" y="17363"/>
                    <a:pt x="9959" y="17284"/>
                    <a:pt x="9963" y="17198"/>
                  </a:cubicBezTo>
                  <a:cubicBezTo>
                    <a:pt x="9966" y="17130"/>
                    <a:pt x="9969" y="17043"/>
                    <a:pt x="9963" y="17004"/>
                  </a:cubicBezTo>
                  <a:cubicBezTo>
                    <a:pt x="9952" y="16934"/>
                    <a:pt x="9871" y="16721"/>
                    <a:pt x="9814" y="16584"/>
                  </a:cubicBezTo>
                  <a:cubicBezTo>
                    <a:pt x="9738" y="16478"/>
                    <a:pt x="9458" y="16075"/>
                    <a:pt x="9407" y="15865"/>
                  </a:cubicBezTo>
                  <a:cubicBezTo>
                    <a:pt x="9395" y="15807"/>
                    <a:pt x="9396" y="15747"/>
                    <a:pt x="9396" y="15685"/>
                  </a:cubicBezTo>
                  <a:cubicBezTo>
                    <a:pt x="9397" y="15638"/>
                    <a:pt x="9397" y="15548"/>
                    <a:pt x="9386" y="15526"/>
                  </a:cubicBezTo>
                  <a:cubicBezTo>
                    <a:pt x="9354" y="15459"/>
                    <a:pt x="9225" y="15280"/>
                    <a:pt x="8713" y="15020"/>
                  </a:cubicBezTo>
                  <a:cubicBezTo>
                    <a:pt x="8592" y="14958"/>
                    <a:pt x="8443" y="14880"/>
                    <a:pt x="8370" y="14823"/>
                  </a:cubicBezTo>
                  <a:cubicBezTo>
                    <a:pt x="8304" y="14770"/>
                    <a:pt x="8049" y="14535"/>
                    <a:pt x="8000" y="14323"/>
                  </a:cubicBezTo>
                  <a:cubicBezTo>
                    <a:pt x="7995" y="14304"/>
                    <a:pt x="7994" y="14286"/>
                    <a:pt x="7995" y="14269"/>
                  </a:cubicBezTo>
                  <a:cubicBezTo>
                    <a:pt x="7966" y="14256"/>
                    <a:pt x="7923" y="14246"/>
                    <a:pt x="7894" y="14238"/>
                  </a:cubicBezTo>
                  <a:cubicBezTo>
                    <a:pt x="7805" y="14217"/>
                    <a:pt x="7713" y="14193"/>
                    <a:pt x="7659" y="14112"/>
                  </a:cubicBezTo>
                  <a:cubicBezTo>
                    <a:pt x="7610" y="14037"/>
                    <a:pt x="7605" y="13924"/>
                    <a:pt x="7601" y="13816"/>
                  </a:cubicBezTo>
                  <a:cubicBezTo>
                    <a:pt x="7599" y="13771"/>
                    <a:pt x="7596" y="13694"/>
                    <a:pt x="7588" y="13674"/>
                  </a:cubicBezTo>
                  <a:cubicBezTo>
                    <a:pt x="7574" y="13650"/>
                    <a:pt x="7494" y="13608"/>
                    <a:pt x="7446" y="13584"/>
                  </a:cubicBezTo>
                  <a:cubicBezTo>
                    <a:pt x="7362" y="13541"/>
                    <a:pt x="7283" y="13501"/>
                    <a:pt x="7234" y="13429"/>
                  </a:cubicBezTo>
                  <a:cubicBezTo>
                    <a:pt x="7172" y="13336"/>
                    <a:pt x="7066" y="13075"/>
                    <a:pt x="7080" y="12904"/>
                  </a:cubicBezTo>
                  <a:cubicBezTo>
                    <a:pt x="7083" y="12865"/>
                    <a:pt x="7096" y="12832"/>
                    <a:pt x="7107" y="12805"/>
                  </a:cubicBezTo>
                  <a:cubicBezTo>
                    <a:pt x="7111" y="12794"/>
                    <a:pt x="7118" y="12777"/>
                    <a:pt x="7119" y="12771"/>
                  </a:cubicBezTo>
                  <a:cubicBezTo>
                    <a:pt x="7104" y="12755"/>
                    <a:pt x="6981" y="12620"/>
                    <a:pt x="6859" y="12510"/>
                  </a:cubicBezTo>
                  <a:cubicBezTo>
                    <a:pt x="6765" y="12424"/>
                    <a:pt x="6499" y="12187"/>
                    <a:pt x="6387" y="12129"/>
                  </a:cubicBezTo>
                  <a:cubicBezTo>
                    <a:pt x="6301" y="12083"/>
                    <a:pt x="6104" y="11972"/>
                    <a:pt x="6022" y="11922"/>
                  </a:cubicBezTo>
                  <a:cubicBezTo>
                    <a:pt x="5929" y="11864"/>
                    <a:pt x="5803" y="11698"/>
                    <a:pt x="5760" y="11632"/>
                  </a:cubicBezTo>
                  <a:cubicBezTo>
                    <a:pt x="5714" y="11559"/>
                    <a:pt x="5667" y="11444"/>
                    <a:pt x="5622" y="11330"/>
                  </a:cubicBezTo>
                  <a:cubicBezTo>
                    <a:pt x="5588" y="11247"/>
                    <a:pt x="5555" y="11163"/>
                    <a:pt x="5527" y="11112"/>
                  </a:cubicBezTo>
                  <a:cubicBezTo>
                    <a:pt x="5451" y="10978"/>
                    <a:pt x="5302" y="10749"/>
                    <a:pt x="5219" y="10668"/>
                  </a:cubicBezTo>
                  <a:cubicBezTo>
                    <a:pt x="5140" y="10591"/>
                    <a:pt x="4980" y="10498"/>
                    <a:pt x="4840" y="10416"/>
                  </a:cubicBezTo>
                  <a:cubicBezTo>
                    <a:pt x="4737" y="10356"/>
                    <a:pt x="4640" y="10299"/>
                    <a:pt x="4574" y="10250"/>
                  </a:cubicBezTo>
                  <a:cubicBezTo>
                    <a:pt x="4387" y="10107"/>
                    <a:pt x="4032" y="9818"/>
                    <a:pt x="3871" y="9637"/>
                  </a:cubicBezTo>
                  <a:cubicBezTo>
                    <a:pt x="3586" y="9316"/>
                    <a:pt x="3144" y="8585"/>
                    <a:pt x="2968" y="8193"/>
                  </a:cubicBezTo>
                  <a:cubicBezTo>
                    <a:pt x="2941" y="8133"/>
                    <a:pt x="2918" y="8047"/>
                    <a:pt x="2894" y="7957"/>
                  </a:cubicBezTo>
                  <a:cubicBezTo>
                    <a:pt x="2875" y="7885"/>
                    <a:pt x="2854" y="7806"/>
                    <a:pt x="2836" y="7767"/>
                  </a:cubicBezTo>
                  <a:cubicBezTo>
                    <a:pt x="2806" y="7702"/>
                    <a:pt x="2738" y="7604"/>
                    <a:pt x="2671" y="7510"/>
                  </a:cubicBezTo>
                  <a:cubicBezTo>
                    <a:pt x="2608" y="7418"/>
                    <a:pt x="2548" y="7333"/>
                    <a:pt x="2511" y="7261"/>
                  </a:cubicBezTo>
                  <a:cubicBezTo>
                    <a:pt x="2486" y="7210"/>
                    <a:pt x="2461" y="7136"/>
                    <a:pt x="2435" y="7057"/>
                  </a:cubicBezTo>
                  <a:cubicBezTo>
                    <a:pt x="2410" y="6979"/>
                    <a:pt x="2378" y="6881"/>
                    <a:pt x="2353" y="6842"/>
                  </a:cubicBezTo>
                  <a:cubicBezTo>
                    <a:pt x="2263" y="6695"/>
                    <a:pt x="2117" y="6520"/>
                    <a:pt x="2047" y="6500"/>
                  </a:cubicBezTo>
                  <a:cubicBezTo>
                    <a:pt x="1997" y="6496"/>
                    <a:pt x="1921" y="6521"/>
                    <a:pt x="1857" y="6544"/>
                  </a:cubicBezTo>
                  <a:cubicBezTo>
                    <a:pt x="1747" y="6579"/>
                    <a:pt x="1631" y="6613"/>
                    <a:pt x="1551" y="6584"/>
                  </a:cubicBezTo>
                  <a:cubicBezTo>
                    <a:pt x="1404" y="6531"/>
                    <a:pt x="1247" y="6333"/>
                    <a:pt x="1095" y="6142"/>
                  </a:cubicBezTo>
                  <a:cubicBezTo>
                    <a:pt x="1010" y="6036"/>
                    <a:pt x="930" y="5935"/>
                    <a:pt x="869" y="5884"/>
                  </a:cubicBezTo>
                  <a:cubicBezTo>
                    <a:pt x="767" y="5797"/>
                    <a:pt x="674" y="5742"/>
                    <a:pt x="592" y="5695"/>
                  </a:cubicBezTo>
                  <a:cubicBezTo>
                    <a:pt x="499" y="5641"/>
                    <a:pt x="412" y="5589"/>
                    <a:pt x="337" y="5508"/>
                  </a:cubicBezTo>
                  <a:cubicBezTo>
                    <a:pt x="-195" y="4928"/>
                    <a:pt x="-8" y="4452"/>
                    <a:pt x="292" y="3891"/>
                  </a:cubicBezTo>
                  <a:cubicBezTo>
                    <a:pt x="345" y="3790"/>
                    <a:pt x="416" y="3705"/>
                    <a:pt x="492" y="3613"/>
                  </a:cubicBezTo>
                  <a:cubicBezTo>
                    <a:pt x="586" y="3502"/>
                    <a:pt x="683" y="3385"/>
                    <a:pt x="737" y="3242"/>
                  </a:cubicBezTo>
                  <a:cubicBezTo>
                    <a:pt x="744" y="3224"/>
                    <a:pt x="751" y="3164"/>
                    <a:pt x="756" y="3122"/>
                  </a:cubicBezTo>
                  <a:cubicBezTo>
                    <a:pt x="766" y="3037"/>
                    <a:pt x="777" y="2949"/>
                    <a:pt x="807" y="2888"/>
                  </a:cubicBezTo>
                  <a:cubicBezTo>
                    <a:pt x="992" y="2505"/>
                    <a:pt x="1465" y="2182"/>
                    <a:pt x="1959" y="2103"/>
                  </a:cubicBezTo>
                  <a:cubicBezTo>
                    <a:pt x="1992" y="2098"/>
                    <a:pt x="2036" y="2097"/>
                    <a:pt x="2083" y="2095"/>
                  </a:cubicBezTo>
                  <a:cubicBezTo>
                    <a:pt x="2152" y="2094"/>
                    <a:pt x="2254" y="2091"/>
                    <a:pt x="2291" y="2070"/>
                  </a:cubicBezTo>
                  <a:cubicBezTo>
                    <a:pt x="2359" y="2029"/>
                    <a:pt x="2458" y="1886"/>
                    <a:pt x="2544" y="1759"/>
                  </a:cubicBezTo>
                  <a:cubicBezTo>
                    <a:pt x="2634" y="1627"/>
                    <a:pt x="2720" y="1501"/>
                    <a:pt x="2803" y="1436"/>
                  </a:cubicBezTo>
                  <a:cubicBezTo>
                    <a:pt x="2958" y="1316"/>
                    <a:pt x="3407" y="1160"/>
                    <a:pt x="3504" y="1127"/>
                  </a:cubicBezTo>
                  <a:lnTo>
                    <a:pt x="3820" y="880"/>
                  </a:lnTo>
                  <a:lnTo>
                    <a:pt x="4168" y="739"/>
                  </a:lnTo>
                  <a:lnTo>
                    <a:pt x="8018" y="178"/>
                  </a:lnTo>
                  <a:cubicBezTo>
                    <a:pt x="8037" y="172"/>
                    <a:pt x="8694" y="0"/>
                    <a:pt x="9154" y="0"/>
                  </a:cubicBezTo>
                  <a:cubicBezTo>
                    <a:pt x="9308" y="0"/>
                    <a:pt x="9421" y="19"/>
                    <a:pt x="9502" y="58"/>
                  </a:cubicBezTo>
                  <a:cubicBezTo>
                    <a:pt x="9580" y="97"/>
                    <a:pt x="9638" y="199"/>
                    <a:pt x="9700" y="309"/>
                  </a:cubicBezTo>
                  <a:cubicBezTo>
                    <a:pt x="9732" y="365"/>
                    <a:pt x="9790" y="469"/>
                    <a:pt x="9817" y="480"/>
                  </a:cubicBezTo>
                  <a:cubicBezTo>
                    <a:pt x="9828" y="477"/>
                    <a:pt x="9879" y="435"/>
                    <a:pt x="9909" y="411"/>
                  </a:cubicBezTo>
                  <a:cubicBezTo>
                    <a:pt x="9974" y="359"/>
                    <a:pt x="10041" y="306"/>
                    <a:pt x="10111" y="306"/>
                  </a:cubicBezTo>
                  <a:lnTo>
                    <a:pt x="10142" y="310"/>
                  </a:lnTo>
                  <a:cubicBezTo>
                    <a:pt x="10388" y="368"/>
                    <a:pt x="10684" y="861"/>
                    <a:pt x="10766" y="1057"/>
                  </a:cubicBezTo>
                  <a:cubicBezTo>
                    <a:pt x="10817" y="1182"/>
                    <a:pt x="10883" y="1430"/>
                    <a:pt x="10905" y="1560"/>
                  </a:cubicBezTo>
                  <a:cubicBezTo>
                    <a:pt x="10915" y="1616"/>
                    <a:pt x="10916" y="1685"/>
                    <a:pt x="10917" y="1758"/>
                  </a:cubicBezTo>
                  <a:cubicBezTo>
                    <a:pt x="10918" y="1821"/>
                    <a:pt x="10920" y="1928"/>
                    <a:pt x="10932" y="1960"/>
                  </a:cubicBezTo>
                  <a:cubicBezTo>
                    <a:pt x="10935" y="1965"/>
                    <a:pt x="10951" y="1985"/>
                    <a:pt x="10971" y="2009"/>
                  </a:cubicBezTo>
                  <a:lnTo>
                    <a:pt x="15713" y="1027"/>
                  </a:lnTo>
                  <a:lnTo>
                    <a:pt x="15745" y="1057"/>
                  </a:lnTo>
                  <a:lnTo>
                    <a:pt x="21181" y="6102"/>
                  </a:lnTo>
                  <a:lnTo>
                    <a:pt x="21378" y="6307"/>
                  </a:lnTo>
                  <a:lnTo>
                    <a:pt x="21384" y="6356"/>
                  </a:lnTo>
                  <a:cubicBezTo>
                    <a:pt x="21404" y="6519"/>
                    <a:pt x="21401" y="6634"/>
                    <a:pt x="21372" y="6697"/>
                  </a:cubicBezTo>
                  <a:cubicBezTo>
                    <a:pt x="21319" y="6821"/>
                    <a:pt x="21114" y="6944"/>
                    <a:pt x="21013" y="6999"/>
                  </a:cubicBezTo>
                  <a:cubicBezTo>
                    <a:pt x="20834" y="7205"/>
                    <a:pt x="20391" y="7742"/>
                    <a:pt x="20295" y="7977"/>
                  </a:cubicBezTo>
                  <a:cubicBezTo>
                    <a:pt x="20216" y="8167"/>
                    <a:pt x="20157" y="8500"/>
                    <a:pt x="20100" y="8823"/>
                  </a:cubicBezTo>
                  <a:cubicBezTo>
                    <a:pt x="20042" y="9152"/>
                    <a:pt x="19982" y="9493"/>
                    <a:pt x="19894" y="9725"/>
                  </a:cubicBezTo>
                  <a:lnTo>
                    <a:pt x="19863" y="9804"/>
                  </a:lnTo>
                  <a:cubicBezTo>
                    <a:pt x="19819" y="9915"/>
                    <a:pt x="19752" y="10082"/>
                    <a:pt x="19737" y="10167"/>
                  </a:cubicBezTo>
                  <a:cubicBezTo>
                    <a:pt x="19718" y="10278"/>
                    <a:pt x="19746" y="10506"/>
                    <a:pt x="19774" y="10728"/>
                  </a:cubicBezTo>
                  <a:cubicBezTo>
                    <a:pt x="19832" y="11185"/>
                    <a:pt x="19891" y="11657"/>
                    <a:pt x="19626" y="11718"/>
                  </a:cubicBezTo>
                  <a:cubicBezTo>
                    <a:pt x="19484" y="11730"/>
                    <a:pt x="19452" y="11535"/>
                    <a:pt x="19434" y="11399"/>
                  </a:cubicBezTo>
                  <a:cubicBezTo>
                    <a:pt x="19427" y="11350"/>
                    <a:pt x="19416" y="11271"/>
                    <a:pt x="19406" y="11250"/>
                  </a:cubicBezTo>
                  <a:cubicBezTo>
                    <a:pt x="19397" y="11243"/>
                    <a:pt x="19339" y="11227"/>
                    <a:pt x="19305" y="11218"/>
                  </a:cubicBezTo>
                  <a:cubicBezTo>
                    <a:pt x="19211" y="11192"/>
                    <a:pt x="19104" y="11163"/>
                    <a:pt x="19062" y="11048"/>
                  </a:cubicBezTo>
                  <a:cubicBezTo>
                    <a:pt x="19020" y="10927"/>
                    <a:pt x="19025" y="10764"/>
                    <a:pt x="19032" y="10590"/>
                  </a:cubicBezTo>
                  <a:cubicBezTo>
                    <a:pt x="19035" y="10493"/>
                    <a:pt x="19040" y="10362"/>
                    <a:pt x="19029" y="10277"/>
                  </a:cubicBezTo>
                  <a:cubicBezTo>
                    <a:pt x="18966" y="10376"/>
                    <a:pt x="18884" y="10585"/>
                    <a:pt x="18860" y="10688"/>
                  </a:cubicBezTo>
                  <a:cubicBezTo>
                    <a:pt x="18821" y="10863"/>
                    <a:pt x="18804" y="11058"/>
                    <a:pt x="18823" y="11112"/>
                  </a:cubicBezTo>
                  <a:cubicBezTo>
                    <a:pt x="18836" y="11144"/>
                    <a:pt x="18926" y="11208"/>
                    <a:pt x="18974" y="11243"/>
                  </a:cubicBezTo>
                  <a:cubicBezTo>
                    <a:pt x="19034" y="11285"/>
                    <a:pt x="19091" y="11324"/>
                    <a:pt x="19129" y="11372"/>
                  </a:cubicBezTo>
                  <a:lnTo>
                    <a:pt x="19167" y="11417"/>
                  </a:lnTo>
                  <a:cubicBezTo>
                    <a:pt x="19303" y="11577"/>
                    <a:pt x="19425" y="11734"/>
                    <a:pt x="19421" y="11896"/>
                  </a:cubicBezTo>
                  <a:cubicBezTo>
                    <a:pt x="19417" y="12109"/>
                    <a:pt x="19193" y="12390"/>
                    <a:pt x="19058" y="12440"/>
                  </a:cubicBezTo>
                  <a:cubicBezTo>
                    <a:pt x="19038" y="12553"/>
                    <a:pt x="18958" y="12654"/>
                    <a:pt x="18887" y="12746"/>
                  </a:cubicBezTo>
                  <a:cubicBezTo>
                    <a:pt x="18850" y="12791"/>
                    <a:pt x="18801" y="12855"/>
                    <a:pt x="18791" y="12885"/>
                  </a:cubicBezTo>
                  <a:cubicBezTo>
                    <a:pt x="18778" y="12920"/>
                    <a:pt x="18768" y="12968"/>
                    <a:pt x="18756" y="13022"/>
                  </a:cubicBezTo>
                  <a:cubicBezTo>
                    <a:pt x="18728" y="13148"/>
                    <a:pt x="18699" y="13279"/>
                    <a:pt x="18638" y="13353"/>
                  </a:cubicBezTo>
                  <a:cubicBezTo>
                    <a:pt x="18546" y="13461"/>
                    <a:pt x="18335" y="13515"/>
                    <a:pt x="18243" y="13515"/>
                  </a:cubicBezTo>
                  <a:cubicBezTo>
                    <a:pt x="18184" y="13515"/>
                    <a:pt x="18124" y="13479"/>
                    <a:pt x="18060" y="13439"/>
                  </a:cubicBezTo>
                  <a:cubicBezTo>
                    <a:pt x="18022" y="13417"/>
                    <a:pt x="17965" y="13382"/>
                    <a:pt x="17942" y="13382"/>
                  </a:cubicBezTo>
                  <a:cubicBezTo>
                    <a:pt x="17900" y="13402"/>
                    <a:pt x="17792" y="13601"/>
                    <a:pt x="17783" y="13703"/>
                  </a:cubicBezTo>
                  <a:cubicBezTo>
                    <a:pt x="17784" y="13726"/>
                    <a:pt x="17817" y="13802"/>
                    <a:pt x="17837" y="13847"/>
                  </a:cubicBezTo>
                  <a:cubicBezTo>
                    <a:pt x="17886" y="13962"/>
                    <a:pt x="17938" y="14081"/>
                    <a:pt x="17910" y="14197"/>
                  </a:cubicBezTo>
                  <a:cubicBezTo>
                    <a:pt x="17887" y="14298"/>
                    <a:pt x="17804" y="14354"/>
                    <a:pt x="17731" y="14403"/>
                  </a:cubicBezTo>
                  <a:cubicBezTo>
                    <a:pt x="17707" y="14419"/>
                    <a:pt x="17670" y="14445"/>
                    <a:pt x="17660" y="14457"/>
                  </a:cubicBezTo>
                  <a:cubicBezTo>
                    <a:pt x="17632" y="14499"/>
                    <a:pt x="17591" y="14599"/>
                    <a:pt x="17558" y="14680"/>
                  </a:cubicBezTo>
                  <a:cubicBezTo>
                    <a:pt x="17527" y="14756"/>
                    <a:pt x="17497" y="14829"/>
                    <a:pt x="17472" y="14875"/>
                  </a:cubicBezTo>
                  <a:lnTo>
                    <a:pt x="17455" y="14903"/>
                  </a:lnTo>
                  <a:cubicBezTo>
                    <a:pt x="17352" y="15082"/>
                    <a:pt x="17243" y="15262"/>
                    <a:pt x="17146" y="15336"/>
                  </a:cubicBezTo>
                  <a:cubicBezTo>
                    <a:pt x="17061" y="15399"/>
                    <a:pt x="16833" y="15501"/>
                    <a:pt x="16724" y="15423"/>
                  </a:cubicBezTo>
                  <a:cubicBezTo>
                    <a:pt x="16644" y="15367"/>
                    <a:pt x="16625" y="15241"/>
                    <a:pt x="16607" y="15121"/>
                  </a:cubicBezTo>
                  <a:cubicBezTo>
                    <a:pt x="16600" y="15075"/>
                    <a:pt x="16589" y="15002"/>
                    <a:pt x="16578" y="14982"/>
                  </a:cubicBezTo>
                  <a:cubicBezTo>
                    <a:pt x="16570" y="14980"/>
                    <a:pt x="16424" y="14966"/>
                    <a:pt x="16412" y="14973"/>
                  </a:cubicBezTo>
                  <a:cubicBezTo>
                    <a:pt x="16395" y="15021"/>
                    <a:pt x="16468" y="15322"/>
                    <a:pt x="16548" y="15440"/>
                  </a:cubicBezTo>
                  <a:cubicBezTo>
                    <a:pt x="16560" y="15451"/>
                    <a:pt x="16617" y="15465"/>
                    <a:pt x="16651" y="15474"/>
                  </a:cubicBezTo>
                  <a:cubicBezTo>
                    <a:pt x="16747" y="15499"/>
                    <a:pt x="16855" y="15527"/>
                    <a:pt x="16893" y="15648"/>
                  </a:cubicBezTo>
                  <a:cubicBezTo>
                    <a:pt x="16966" y="15887"/>
                    <a:pt x="16713" y="16251"/>
                    <a:pt x="16710" y="16254"/>
                  </a:cubicBezTo>
                  <a:cubicBezTo>
                    <a:pt x="16664" y="16317"/>
                    <a:pt x="16594" y="16347"/>
                    <a:pt x="16519" y="16378"/>
                  </a:cubicBezTo>
                  <a:cubicBezTo>
                    <a:pt x="16487" y="16392"/>
                    <a:pt x="16438" y="16413"/>
                    <a:pt x="16411" y="16431"/>
                  </a:cubicBezTo>
                  <a:cubicBezTo>
                    <a:pt x="16414" y="16442"/>
                    <a:pt x="16417" y="16453"/>
                    <a:pt x="16420" y="16462"/>
                  </a:cubicBezTo>
                  <a:cubicBezTo>
                    <a:pt x="16441" y="16534"/>
                    <a:pt x="16466" y="16626"/>
                    <a:pt x="16426" y="16707"/>
                  </a:cubicBezTo>
                  <a:cubicBezTo>
                    <a:pt x="16353" y="16853"/>
                    <a:pt x="16147" y="16906"/>
                    <a:pt x="16034" y="16906"/>
                  </a:cubicBezTo>
                  <a:cubicBezTo>
                    <a:pt x="15989" y="16906"/>
                    <a:pt x="15950" y="16899"/>
                    <a:pt x="15919" y="16884"/>
                  </a:cubicBezTo>
                  <a:cubicBezTo>
                    <a:pt x="15856" y="16855"/>
                    <a:pt x="15802" y="16841"/>
                    <a:pt x="15757" y="16841"/>
                  </a:cubicBezTo>
                  <a:cubicBezTo>
                    <a:pt x="15692" y="16841"/>
                    <a:pt x="15669" y="16874"/>
                    <a:pt x="15662" y="16885"/>
                  </a:cubicBezTo>
                  <a:cubicBezTo>
                    <a:pt x="15620" y="16946"/>
                    <a:pt x="15620" y="17064"/>
                    <a:pt x="15622" y="17093"/>
                  </a:cubicBezTo>
                  <a:cubicBezTo>
                    <a:pt x="15679" y="17372"/>
                    <a:pt x="15245" y="17648"/>
                    <a:pt x="15241" y="17650"/>
                  </a:cubicBezTo>
                  <a:cubicBezTo>
                    <a:pt x="15180" y="17687"/>
                    <a:pt x="15097" y="17688"/>
                    <a:pt x="15016" y="17689"/>
                  </a:cubicBezTo>
                  <a:cubicBezTo>
                    <a:pt x="14974" y="17690"/>
                    <a:pt x="14921" y="17691"/>
                    <a:pt x="14898" y="17699"/>
                  </a:cubicBezTo>
                  <a:cubicBezTo>
                    <a:pt x="14873" y="17709"/>
                    <a:pt x="14825" y="17749"/>
                    <a:pt x="14782" y="17783"/>
                  </a:cubicBezTo>
                  <a:cubicBezTo>
                    <a:pt x="14705" y="17844"/>
                    <a:pt x="14627" y="17908"/>
                    <a:pt x="14555" y="17918"/>
                  </a:cubicBezTo>
                  <a:lnTo>
                    <a:pt x="14526" y="17921"/>
                  </a:lnTo>
                  <a:cubicBezTo>
                    <a:pt x="14456" y="17921"/>
                    <a:pt x="14374" y="17884"/>
                    <a:pt x="14295" y="17847"/>
                  </a:cubicBezTo>
                  <a:cubicBezTo>
                    <a:pt x="14235" y="17821"/>
                    <a:pt x="14167" y="17789"/>
                    <a:pt x="14130" y="17789"/>
                  </a:cubicBezTo>
                  <a:cubicBezTo>
                    <a:pt x="14009" y="17805"/>
                    <a:pt x="13875" y="17842"/>
                    <a:pt x="13767" y="17887"/>
                  </a:cubicBezTo>
                  <a:cubicBezTo>
                    <a:pt x="13824" y="17908"/>
                    <a:pt x="13884" y="17956"/>
                    <a:pt x="13947" y="18005"/>
                  </a:cubicBezTo>
                  <a:cubicBezTo>
                    <a:pt x="13991" y="18042"/>
                    <a:pt x="14047" y="18087"/>
                    <a:pt x="14075" y="18095"/>
                  </a:cubicBezTo>
                  <a:cubicBezTo>
                    <a:pt x="14109" y="18095"/>
                    <a:pt x="14149" y="18084"/>
                    <a:pt x="14190" y="18073"/>
                  </a:cubicBezTo>
                  <a:cubicBezTo>
                    <a:pt x="14246" y="18059"/>
                    <a:pt x="14304" y="18045"/>
                    <a:pt x="14347" y="18045"/>
                  </a:cubicBezTo>
                  <a:cubicBezTo>
                    <a:pt x="14482" y="18045"/>
                    <a:pt x="14506" y="18164"/>
                    <a:pt x="14510" y="18201"/>
                  </a:cubicBezTo>
                  <a:cubicBezTo>
                    <a:pt x="14516" y="18264"/>
                    <a:pt x="14497" y="18321"/>
                    <a:pt x="14463" y="18379"/>
                  </a:cubicBezTo>
                  <a:cubicBezTo>
                    <a:pt x="14597" y="18290"/>
                    <a:pt x="14724" y="18291"/>
                    <a:pt x="14768" y="18406"/>
                  </a:cubicBezTo>
                  <a:cubicBezTo>
                    <a:pt x="14858" y="18638"/>
                    <a:pt x="14560" y="19226"/>
                    <a:pt x="14557" y="19232"/>
                  </a:cubicBezTo>
                  <a:cubicBezTo>
                    <a:pt x="14498" y="19344"/>
                    <a:pt x="14288" y="19620"/>
                    <a:pt x="14122" y="19630"/>
                  </a:cubicBezTo>
                  <a:lnTo>
                    <a:pt x="14121" y="19630"/>
                  </a:lnTo>
                  <a:cubicBezTo>
                    <a:pt x="13978" y="19630"/>
                    <a:pt x="13751" y="19463"/>
                    <a:pt x="13700" y="19292"/>
                  </a:cubicBezTo>
                  <a:cubicBezTo>
                    <a:pt x="13687" y="19246"/>
                    <a:pt x="13674" y="19210"/>
                    <a:pt x="13664" y="19182"/>
                  </a:cubicBezTo>
                  <a:cubicBezTo>
                    <a:pt x="13659" y="19206"/>
                    <a:pt x="13655" y="19228"/>
                    <a:pt x="13652" y="19244"/>
                  </a:cubicBezTo>
                  <a:cubicBezTo>
                    <a:pt x="13637" y="19321"/>
                    <a:pt x="13627" y="19371"/>
                    <a:pt x="13606" y="19409"/>
                  </a:cubicBezTo>
                  <a:cubicBezTo>
                    <a:pt x="13579" y="19454"/>
                    <a:pt x="13541" y="19478"/>
                    <a:pt x="13498" y="19478"/>
                  </a:cubicBezTo>
                  <a:cubicBezTo>
                    <a:pt x="13397" y="19478"/>
                    <a:pt x="13303" y="19345"/>
                    <a:pt x="13157" y="19082"/>
                  </a:cubicBezTo>
                  <a:lnTo>
                    <a:pt x="13123" y="19023"/>
                  </a:lnTo>
                  <a:cubicBezTo>
                    <a:pt x="13088" y="18962"/>
                    <a:pt x="13059" y="18873"/>
                    <a:pt x="13028" y="18781"/>
                  </a:cubicBezTo>
                  <a:cubicBezTo>
                    <a:pt x="13005" y="18709"/>
                    <a:pt x="12978" y="18630"/>
                    <a:pt x="12958" y="18593"/>
                  </a:cubicBezTo>
                  <a:cubicBezTo>
                    <a:pt x="12948" y="18574"/>
                    <a:pt x="12935" y="18548"/>
                    <a:pt x="12921" y="18520"/>
                  </a:cubicBezTo>
                  <a:cubicBezTo>
                    <a:pt x="12900" y="18479"/>
                    <a:pt x="12856" y="18390"/>
                    <a:pt x="12820" y="18335"/>
                  </a:cubicBezTo>
                  <a:cubicBezTo>
                    <a:pt x="12823" y="18416"/>
                    <a:pt x="12868" y="18578"/>
                    <a:pt x="12954" y="18818"/>
                  </a:cubicBezTo>
                  <a:cubicBezTo>
                    <a:pt x="12976" y="18882"/>
                    <a:pt x="12997" y="18939"/>
                    <a:pt x="13011" y="18985"/>
                  </a:cubicBezTo>
                  <a:cubicBezTo>
                    <a:pt x="13026" y="19034"/>
                    <a:pt x="13040" y="19107"/>
                    <a:pt x="13055" y="19182"/>
                  </a:cubicBezTo>
                  <a:cubicBezTo>
                    <a:pt x="13071" y="19264"/>
                    <a:pt x="13090" y="19357"/>
                    <a:pt x="13106" y="19402"/>
                  </a:cubicBezTo>
                  <a:cubicBezTo>
                    <a:pt x="13121" y="19423"/>
                    <a:pt x="13219" y="19493"/>
                    <a:pt x="13271" y="19531"/>
                  </a:cubicBezTo>
                  <a:cubicBezTo>
                    <a:pt x="13357" y="19594"/>
                    <a:pt x="13407" y="19631"/>
                    <a:pt x="13435" y="19669"/>
                  </a:cubicBezTo>
                  <a:cubicBezTo>
                    <a:pt x="13454" y="19695"/>
                    <a:pt x="13503" y="19733"/>
                    <a:pt x="13547" y="19767"/>
                  </a:cubicBezTo>
                  <a:cubicBezTo>
                    <a:pt x="13658" y="19850"/>
                    <a:pt x="13772" y="19938"/>
                    <a:pt x="13789" y="20082"/>
                  </a:cubicBezTo>
                  <a:cubicBezTo>
                    <a:pt x="13808" y="20243"/>
                    <a:pt x="13658" y="20464"/>
                    <a:pt x="13530" y="20621"/>
                  </a:cubicBezTo>
                  <a:lnTo>
                    <a:pt x="13492" y="20667"/>
                  </a:lnTo>
                  <a:lnTo>
                    <a:pt x="13441" y="20651"/>
                  </a:lnTo>
                  <a:cubicBezTo>
                    <a:pt x="13381" y="20633"/>
                    <a:pt x="13310" y="20543"/>
                    <a:pt x="13230" y="20383"/>
                  </a:cubicBezTo>
                  <a:cubicBezTo>
                    <a:pt x="13217" y="20443"/>
                    <a:pt x="13206" y="20516"/>
                    <a:pt x="13200" y="20586"/>
                  </a:cubicBezTo>
                  <a:cubicBezTo>
                    <a:pt x="13198" y="20832"/>
                    <a:pt x="13173" y="21454"/>
                    <a:pt x="12983" y="21582"/>
                  </a:cubicBezTo>
                  <a:lnTo>
                    <a:pt x="12962" y="21596"/>
                  </a:lnTo>
                  <a:cubicBezTo>
                    <a:pt x="12962" y="21596"/>
                    <a:pt x="12924" y="21599"/>
                    <a:pt x="12924"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2" name="AutoShape 62"/>
            <p:cNvSpPr>
              <a:spLocks/>
            </p:cNvSpPr>
            <p:nvPr/>
          </p:nvSpPr>
          <p:spPr bwMode="auto">
            <a:xfrm>
              <a:off x="8427395" y="5777372"/>
              <a:ext cx="2142962" cy="1625729"/>
            </a:xfrm>
            <a:custGeom>
              <a:avLst/>
              <a:gdLst>
                <a:gd name="T0" fmla="*/ 1071431 w 21571"/>
                <a:gd name="T1" fmla="*/ 812827 h 21571"/>
                <a:gd name="T2" fmla="*/ 1071431 w 21571"/>
                <a:gd name="T3" fmla="*/ 812827 h 21571"/>
                <a:gd name="T4" fmla="*/ 1071431 w 21571"/>
                <a:gd name="T5" fmla="*/ 812827 h 21571"/>
                <a:gd name="T6" fmla="*/ 1071431 w 21571"/>
                <a:gd name="T7" fmla="*/ 812827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89"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20223" name="AutoShape 63"/>
            <p:cNvSpPr>
              <a:spLocks/>
            </p:cNvSpPr>
            <p:nvPr/>
          </p:nvSpPr>
          <p:spPr bwMode="auto">
            <a:xfrm>
              <a:off x="8427395" y="5777372"/>
              <a:ext cx="2152486" cy="1635255"/>
            </a:xfrm>
            <a:custGeom>
              <a:avLst/>
              <a:gdLst>
                <a:gd name="T0" fmla="*/ 1076243 w 21570"/>
                <a:gd name="T1" fmla="*/ 817628 h 21600"/>
                <a:gd name="T2" fmla="*/ 1076243 w 21570"/>
                <a:gd name="T3" fmla="*/ 817628 h 21600"/>
                <a:gd name="T4" fmla="*/ 1076243 w 21570"/>
                <a:gd name="T5" fmla="*/ 817628 h 21600"/>
                <a:gd name="T6" fmla="*/ 1076243 w 21570"/>
                <a:gd name="T7" fmla="*/ 817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19060" y="21161"/>
                  </a:moveTo>
                  <a:cubicBezTo>
                    <a:pt x="19081" y="21169"/>
                    <a:pt x="19104" y="21185"/>
                    <a:pt x="19120" y="21220"/>
                  </a:cubicBezTo>
                  <a:cubicBezTo>
                    <a:pt x="19214" y="21416"/>
                    <a:pt x="19257" y="21449"/>
                    <a:pt x="19271" y="21454"/>
                  </a:cubicBezTo>
                  <a:cubicBezTo>
                    <a:pt x="19331" y="21473"/>
                    <a:pt x="19478" y="21381"/>
                    <a:pt x="19567" y="21323"/>
                  </a:cubicBezTo>
                  <a:lnTo>
                    <a:pt x="19618" y="21289"/>
                  </a:lnTo>
                  <a:cubicBezTo>
                    <a:pt x="19639" y="21277"/>
                    <a:pt x="19670" y="21247"/>
                    <a:pt x="19700" y="21217"/>
                  </a:cubicBezTo>
                  <a:cubicBezTo>
                    <a:pt x="19757" y="21162"/>
                    <a:pt x="19816" y="21105"/>
                    <a:pt x="19868" y="21092"/>
                  </a:cubicBezTo>
                  <a:cubicBezTo>
                    <a:pt x="19906" y="21081"/>
                    <a:pt x="19967" y="21101"/>
                    <a:pt x="20017" y="21120"/>
                  </a:cubicBezTo>
                  <a:cubicBezTo>
                    <a:pt x="20037" y="21128"/>
                    <a:pt x="20056" y="21136"/>
                    <a:pt x="20070" y="21139"/>
                  </a:cubicBezTo>
                  <a:cubicBezTo>
                    <a:pt x="20120" y="21150"/>
                    <a:pt x="20217" y="21150"/>
                    <a:pt x="20250" y="21140"/>
                  </a:cubicBezTo>
                  <a:cubicBezTo>
                    <a:pt x="20291" y="21128"/>
                    <a:pt x="20376" y="21069"/>
                    <a:pt x="20413" y="21032"/>
                  </a:cubicBezTo>
                  <a:cubicBezTo>
                    <a:pt x="20441" y="21004"/>
                    <a:pt x="20512" y="20892"/>
                    <a:pt x="20550" y="20829"/>
                  </a:cubicBezTo>
                  <a:cubicBezTo>
                    <a:pt x="20609" y="20651"/>
                    <a:pt x="20750" y="20661"/>
                    <a:pt x="20815" y="20660"/>
                  </a:cubicBezTo>
                  <a:cubicBezTo>
                    <a:pt x="20832" y="20660"/>
                    <a:pt x="20845" y="20660"/>
                    <a:pt x="20856" y="20658"/>
                  </a:cubicBezTo>
                  <a:cubicBezTo>
                    <a:pt x="20893" y="20648"/>
                    <a:pt x="20968" y="20593"/>
                    <a:pt x="20989" y="20561"/>
                  </a:cubicBezTo>
                  <a:cubicBezTo>
                    <a:pt x="21005" y="20537"/>
                    <a:pt x="21034" y="20418"/>
                    <a:pt x="21051" y="20326"/>
                  </a:cubicBezTo>
                  <a:lnTo>
                    <a:pt x="21054" y="20307"/>
                  </a:lnTo>
                  <a:lnTo>
                    <a:pt x="21064" y="20293"/>
                  </a:lnTo>
                  <a:cubicBezTo>
                    <a:pt x="21121" y="20215"/>
                    <a:pt x="21174" y="20121"/>
                    <a:pt x="21178" y="20092"/>
                  </a:cubicBezTo>
                  <a:cubicBezTo>
                    <a:pt x="21182" y="20049"/>
                    <a:pt x="21147" y="19957"/>
                    <a:pt x="21119" y="19884"/>
                  </a:cubicBezTo>
                  <a:cubicBezTo>
                    <a:pt x="21081" y="19787"/>
                    <a:pt x="21046" y="19697"/>
                    <a:pt x="21049" y="19615"/>
                  </a:cubicBezTo>
                  <a:cubicBezTo>
                    <a:pt x="21052" y="19575"/>
                    <a:pt x="21069" y="19540"/>
                    <a:pt x="21086" y="19506"/>
                  </a:cubicBezTo>
                  <a:cubicBezTo>
                    <a:pt x="21092" y="19493"/>
                    <a:pt x="21103" y="19471"/>
                    <a:pt x="21105" y="19463"/>
                  </a:cubicBezTo>
                  <a:cubicBezTo>
                    <a:pt x="21106" y="19450"/>
                    <a:pt x="21095" y="19404"/>
                    <a:pt x="21089" y="19376"/>
                  </a:cubicBezTo>
                  <a:cubicBezTo>
                    <a:pt x="21076" y="19321"/>
                    <a:pt x="21064" y="19270"/>
                    <a:pt x="21068" y="19224"/>
                  </a:cubicBezTo>
                  <a:cubicBezTo>
                    <a:pt x="21074" y="19171"/>
                    <a:pt x="21099" y="19111"/>
                    <a:pt x="21124" y="19052"/>
                  </a:cubicBezTo>
                  <a:cubicBezTo>
                    <a:pt x="21139" y="19015"/>
                    <a:pt x="21156" y="18973"/>
                    <a:pt x="21161" y="18950"/>
                  </a:cubicBezTo>
                  <a:cubicBezTo>
                    <a:pt x="21165" y="18932"/>
                    <a:pt x="21165" y="18894"/>
                    <a:pt x="21166" y="18860"/>
                  </a:cubicBezTo>
                  <a:cubicBezTo>
                    <a:pt x="21167" y="18802"/>
                    <a:pt x="21167" y="18743"/>
                    <a:pt x="21182" y="18699"/>
                  </a:cubicBezTo>
                  <a:cubicBezTo>
                    <a:pt x="21198" y="18653"/>
                    <a:pt x="21231" y="18613"/>
                    <a:pt x="21266" y="18572"/>
                  </a:cubicBezTo>
                  <a:cubicBezTo>
                    <a:pt x="21287" y="18547"/>
                    <a:pt x="21323" y="18505"/>
                    <a:pt x="21327" y="18488"/>
                  </a:cubicBezTo>
                  <a:cubicBezTo>
                    <a:pt x="21330" y="18472"/>
                    <a:pt x="21322" y="18419"/>
                    <a:pt x="21317" y="18387"/>
                  </a:cubicBezTo>
                  <a:cubicBezTo>
                    <a:pt x="21310" y="18342"/>
                    <a:pt x="21304" y="18299"/>
                    <a:pt x="21306" y="18263"/>
                  </a:cubicBezTo>
                  <a:lnTo>
                    <a:pt x="21307" y="18228"/>
                  </a:lnTo>
                  <a:cubicBezTo>
                    <a:pt x="21312" y="18112"/>
                    <a:pt x="21319" y="17937"/>
                    <a:pt x="21413" y="17933"/>
                  </a:cubicBezTo>
                  <a:cubicBezTo>
                    <a:pt x="21422" y="17933"/>
                    <a:pt x="21430" y="17934"/>
                    <a:pt x="21438" y="17937"/>
                  </a:cubicBezTo>
                  <a:cubicBezTo>
                    <a:pt x="21433" y="17913"/>
                    <a:pt x="21428" y="17887"/>
                    <a:pt x="21423" y="17862"/>
                  </a:cubicBezTo>
                  <a:cubicBezTo>
                    <a:pt x="21412" y="17811"/>
                    <a:pt x="21402" y="17761"/>
                    <a:pt x="21398" y="17727"/>
                  </a:cubicBezTo>
                  <a:cubicBezTo>
                    <a:pt x="21383" y="17600"/>
                    <a:pt x="21366" y="17347"/>
                    <a:pt x="21361" y="17212"/>
                  </a:cubicBezTo>
                  <a:cubicBezTo>
                    <a:pt x="21354" y="17026"/>
                    <a:pt x="21360" y="16484"/>
                    <a:pt x="21361" y="16460"/>
                  </a:cubicBezTo>
                  <a:lnTo>
                    <a:pt x="21325" y="16209"/>
                  </a:lnTo>
                  <a:cubicBezTo>
                    <a:pt x="21324" y="16188"/>
                    <a:pt x="21324" y="15328"/>
                    <a:pt x="21288" y="15052"/>
                  </a:cubicBezTo>
                  <a:cubicBezTo>
                    <a:pt x="21212" y="14462"/>
                    <a:pt x="21133" y="14233"/>
                    <a:pt x="21080" y="14144"/>
                  </a:cubicBezTo>
                  <a:lnTo>
                    <a:pt x="21079" y="14144"/>
                  </a:lnTo>
                  <a:cubicBezTo>
                    <a:pt x="21078" y="14144"/>
                    <a:pt x="21065" y="14136"/>
                    <a:pt x="21057" y="14132"/>
                  </a:cubicBezTo>
                  <a:cubicBezTo>
                    <a:pt x="21031" y="14117"/>
                    <a:pt x="21002" y="14100"/>
                    <a:pt x="20985" y="14067"/>
                  </a:cubicBezTo>
                  <a:cubicBezTo>
                    <a:pt x="20959" y="14015"/>
                    <a:pt x="20956" y="13936"/>
                    <a:pt x="20954" y="13859"/>
                  </a:cubicBezTo>
                  <a:cubicBezTo>
                    <a:pt x="20953" y="13817"/>
                    <a:pt x="20952" y="13763"/>
                    <a:pt x="20945" y="13743"/>
                  </a:cubicBezTo>
                  <a:cubicBezTo>
                    <a:pt x="20898" y="13605"/>
                    <a:pt x="20741" y="13361"/>
                    <a:pt x="20649" y="13264"/>
                  </a:cubicBezTo>
                  <a:cubicBezTo>
                    <a:pt x="20631" y="13244"/>
                    <a:pt x="20586" y="13218"/>
                    <a:pt x="20549" y="13197"/>
                  </a:cubicBezTo>
                  <a:cubicBezTo>
                    <a:pt x="20520" y="13180"/>
                    <a:pt x="20492" y="13163"/>
                    <a:pt x="20474" y="13149"/>
                  </a:cubicBezTo>
                  <a:cubicBezTo>
                    <a:pt x="20440" y="13124"/>
                    <a:pt x="20430" y="13065"/>
                    <a:pt x="20429" y="13045"/>
                  </a:cubicBezTo>
                  <a:cubicBezTo>
                    <a:pt x="20426" y="13019"/>
                    <a:pt x="20428" y="12976"/>
                    <a:pt x="20430" y="12931"/>
                  </a:cubicBezTo>
                  <a:cubicBezTo>
                    <a:pt x="20432" y="12892"/>
                    <a:pt x="20435" y="12838"/>
                    <a:pt x="20431" y="12818"/>
                  </a:cubicBezTo>
                  <a:cubicBezTo>
                    <a:pt x="20414" y="12747"/>
                    <a:pt x="20350" y="12635"/>
                    <a:pt x="20294" y="12536"/>
                  </a:cubicBezTo>
                  <a:cubicBezTo>
                    <a:pt x="20256" y="12468"/>
                    <a:pt x="20219" y="12404"/>
                    <a:pt x="20197" y="12351"/>
                  </a:cubicBezTo>
                  <a:cubicBezTo>
                    <a:pt x="20108" y="12141"/>
                    <a:pt x="19893" y="11504"/>
                    <a:pt x="19884" y="11477"/>
                  </a:cubicBezTo>
                  <a:cubicBezTo>
                    <a:pt x="19883" y="11477"/>
                    <a:pt x="19331" y="10462"/>
                    <a:pt x="19157" y="10114"/>
                  </a:cubicBezTo>
                  <a:cubicBezTo>
                    <a:pt x="19039" y="9878"/>
                    <a:pt x="18838" y="9444"/>
                    <a:pt x="18691" y="9126"/>
                  </a:cubicBezTo>
                  <a:lnTo>
                    <a:pt x="18563" y="8852"/>
                  </a:lnTo>
                  <a:cubicBezTo>
                    <a:pt x="18533" y="8789"/>
                    <a:pt x="18496" y="8709"/>
                    <a:pt x="18477" y="8661"/>
                  </a:cubicBezTo>
                  <a:cubicBezTo>
                    <a:pt x="18406" y="8475"/>
                    <a:pt x="18289" y="8086"/>
                    <a:pt x="18237" y="7907"/>
                  </a:cubicBezTo>
                  <a:cubicBezTo>
                    <a:pt x="18228" y="7874"/>
                    <a:pt x="18210" y="7832"/>
                    <a:pt x="18191" y="7784"/>
                  </a:cubicBezTo>
                  <a:cubicBezTo>
                    <a:pt x="18126" y="7626"/>
                    <a:pt x="18054" y="7447"/>
                    <a:pt x="18116" y="7333"/>
                  </a:cubicBezTo>
                  <a:cubicBezTo>
                    <a:pt x="18126" y="7315"/>
                    <a:pt x="18146" y="7293"/>
                    <a:pt x="18185" y="7293"/>
                  </a:cubicBezTo>
                  <a:cubicBezTo>
                    <a:pt x="18209" y="7293"/>
                    <a:pt x="18234" y="7301"/>
                    <a:pt x="18248" y="7306"/>
                  </a:cubicBezTo>
                  <a:cubicBezTo>
                    <a:pt x="18323" y="7334"/>
                    <a:pt x="18451" y="7398"/>
                    <a:pt x="18470" y="7504"/>
                  </a:cubicBezTo>
                  <a:cubicBezTo>
                    <a:pt x="18487" y="7612"/>
                    <a:pt x="18646" y="7853"/>
                    <a:pt x="18735" y="7907"/>
                  </a:cubicBezTo>
                  <a:cubicBezTo>
                    <a:pt x="18781" y="7935"/>
                    <a:pt x="18886" y="8024"/>
                    <a:pt x="18924" y="8104"/>
                  </a:cubicBezTo>
                  <a:cubicBezTo>
                    <a:pt x="18933" y="8123"/>
                    <a:pt x="18960" y="8182"/>
                    <a:pt x="18968" y="8402"/>
                  </a:cubicBezTo>
                  <a:cubicBezTo>
                    <a:pt x="18974" y="8441"/>
                    <a:pt x="19068" y="8547"/>
                    <a:pt x="19124" y="8610"/>
                  </a:cubicBezTo>
                  <a:cubicBezTo>
                    <a:pt x="19236" y="8737"/>
                    <a:pt x="19305" y="8819"/>
                    <a:pt x="19312" y="8904"/>
                  </a:cubicBezTo>
                  <a:cubicBezTo>
                    <a:pt x="19327" y="9069"/>
                    <a:pt x="19425" y="9394"/>
                    <a:pt x="19487" y="9561"/>
                  </a:cubicBezTo>
                  <a:cubicBezTo>
                    <a:pt x="19565" y="9776"/>
                    <a:pt x="19759" y="10170"/>
                    <a:pt x="19864" y="10343"/>
                  </a:cubicBezTo>
                  <a:cubicBezTo>
                    <a:pt x="19875" y="10361"/>
                    <a:pt x="19889" y="10389"/>
                    <a:pt x="19905" y="10420"/>
                  </a:cubicBezTo>
                  <a:cubicBezTo>
                    <a:pt x="19924" y="10459"/>
                    <a:pt x="19965" y="10540"/>
                    <a:pt x="19993" y="10575"/>
                  </a:cubicBezTo>
                  <a:cubicBezTo>
                    <a:pt x="19991" y="10475"/>
                    <a:pt x="19888" y="10292"/>
                    <a:pt x="19818" y="10169"/>
                  </a:cubicBezTo>
                  <a:cubicBezTo>
                    <a:pt x="19766" y="10078"/>
                    <a:pt x="19722" y="9999"/>
                    <a:pt x="19698" y="9938"/>
                  </a:cubicBezTo>
                  <a:lnTo>
                    <a:pt x="19672" y="9871"/>
                  </a:lnTo>
                  <a:cubicBezTo>
                    <a:pt x="19648" y="9809"/>
                    <a:pt x="19619" y="9737"/>
                    <a:pt x="19605" y="9692"/>
                  </a:cubicBezTo>
                  <a:cubicBezTo>
                    <a:pt x="19571" y="9580"/>
                    <a:pt x="19514" y="9347"/>
                    <a:pt x="19493" y="9223"/>
                  </a:cubicBezTo>
                  <a:lnTo>
                    <a:pt x="19480" y="9151"/>
                  </a:lnTo>
                  <a:cubicBezTo>
                    <a:pt x="19452" y="9004"/>
                    <a:pt x="19414" y="8802"/>
                    <a:pt x="19439" y="8682"/>
                  </a:cubicBezTo>
                  <a:cubicBezTo>
                    <a:pt x="19450" y="8627"/>
                    <a:pt x="19487" y="8585"/>
                    <a:pt x="19526" y="8539"/>
                  </a:cubicBezTo>
                  <a:cubicBezTo>
                    <a:pt x="19546" y="8516"/>
                    <a:pt x="19579" y="8477"/>
                    <a:pt x="19583" y="8460"/>
                  </a:cubicBezTo>
                  <a:cubicBezTo>
                    <a:pt x="19580" y="8437"/>
                    <a:pt x="19509" y="8373"/>
                    <a:pt x="19474" y="8342"/>
                  </a:cubicBezTo>
                  <a:cubicBezTo>
                    <a:pt x="19436" y="8308"/>
                    <a:pt x="19400" y="8276"/>
                    <a:pt x="19378" y="8242"/>
                  </a:cubicBezTo>
                  <a:cubicBezTo>
                    <a:pt x="19357" y="8210"/>
                    <a:pt x="19330" y="8157"/>
                    <a:pt x="19304" y="8105"/>
                  </a:cubicBezTo>
                  <a:cubicBezTo>
                    <a:pt x="19284" y="8064"/>
                    <a:pt x="19264" y="8024"/>
                    <a:pt x="19249" y="7999"/>
                  </a:cubicBezTo>
                  <a:cubicBezTo>
                    <a:pt x="19204" y="7927"/>
                    <a:pt x="19125" y="7822"/>
                    <a:pt x="19049" y="7721"/>
                  </a:cubicBezTo>
                  <a:cubicBezTo>
                    <a:pt x="18986" y="7637"/>
                    <a:pt x="18924" y="7555"/>
                    <a:pt x="18885" y="7495"/>
                  </a:cubicBezTo>
                  <a:cubicBezTo>
                    <a:pt x="18607" y="7074"/>
                    <a:pt x="17830" y="5745"/>
                    <a:pt x="17822" y="5731"/>
                  </a:cubicBezTo>
                  <a:lnTo>
                    <a:pt x="16831" y="4395"/>
                  </a:lnTo>
                  <a:lnTo>
                    <a:pt x="16539" y="3648"/>
                  </a:lnTo>
                  <a:lnTo>
                    <a:pt x="16245" y="2728"/>
                  </a:lnTo>
                  <a:lnTo>
                    <a:pt x="16187" y="2454"/>
                  </a:lnTo>
                  <a:lnTo>
                    <a:pt x="15985" y="1939"/>
                  </a:lnTo>
                  <a:lnTo>
                    <a:pt x="15932" y="1493"/>
                  </a:lnTo>
                  <a:lnTo>
                    <a:pt x="15848" y="1271"/>
                  </a:lnTo>
                  <a:cubicBezTo>
                    <a:pt x="15726" y="1108"/>
                    <a:pt x="15670" y="1031"/>
                    <a:pt x="15656" y="902"/>
                  </a:cubicBezTo>
                  <a:cubicBezTo>
                    <a:pt x="15648" y="835"/>
                    <a:pt x="15664" y="750"/>
                    <a:pt x="15681" y="660"/>
                  </a:cubicBezTo>
                  <a:cubicBezTo>
                    <a:pt x="15696" y="580"/>
                    <a:pt x="15718" y="460"/>
                    <a:pt x="15701" y="424"/>
                  </a:cubicBezTo>
                  <a:cubicBezTo>
                    <a:pt x="15687" y="406"/>
                    <a:pt x="15606" y="376"/>
                    <a:pt x="15528" y="361"/>
                  </a:cubicBezTo>
                  <a:lnTo>
                    <a:pt x="15347" y="410"/>
                  </a:lnTo>
                  <a:lnTo>
                    <a:pt x="15156" y="385"/>
                  </a:lnTo>
                  <a:lnTo>
                    <a:pt x="14656" y="238"/>
                  </a:lnTo>
                  <a:lnTo>
                    <a:pt x="14458" y="144"/>
                  </a:lnTo>
                  <a:cubicBezTo>
                    <a:pt x="14322" y="156"/>
                    <a:pt x="14279" y="291"/>
                    <a:pt x="14279" y="292"/>
                  </a:cubicBezTo>
                  <a:lnTo>
                    <a:pt x="14228" y="536"/>
                  </a:lnTo>
                  <a:lnTo>
                    <a:pt x="14245" y="748"/>
                  </a:lnTo>
                  <a:lnTo>
                    <a:pt x="14355" y="998"/>
                  </a:lnTo>
                  <a:lnTo>
                    <a:pt x="14391" y="1239"/>
                  </a:lnTo>
                  <a:cubicBezTo>
                    <a:pt x="14397" y="1319"/>
                    <a:pt x="14416" y="1684"/>
                    <a:pt x="14369" y="1814"/>
                  </a:cubicBezTo>
                  <a:cubicBezTo>
                    <a:pt x="14336" y="1905"/>
                    <a:pt x="14216" y="1999"/>
                    <a:pt x="14151" y="2022"/>
                  </a:cubicBezTo>
                  <a:cubicBezTo>
                    <a:pt x="14129" y="2029"/>
                    <a:pt x="14098" y="2033"/>
                    <a:pt x="14067" y="2033"/>
                  </a:cubicBezTo>
                  <a:cubicBezTo>
                    <a:pt x="14020" y="2033"/>
                    <a:pt x="13955" y="2024"/>
                    <a:pt x="13918" y="1982"/>
                  </a:cubicBezTo>
                  <a:cubicBezTo>
                    <a:pt x="13840" y="1893"/>
                    <a:pt x="13780" y="1581"/>
                    <a:pt x="13760" y="1467"/>
                  </a:cubicBezTo>
                  <a:lnTo>
                    <a:pt x="13593" y="1326"/>
                  </a:lnTo>
                  <a:lnTo>
                    <a:pt x="7054" y="1954"/>
                  </a:lnTo>
                  <a:lnTo>
                    <a:pt x="6879" y="1654"/>
                  </a:lnTo>
                  <a:lnTo>
                    <a:pt x="6844" y="1426"/>
                  </a:lnTo>
                  <a:lnTo>
                    <a:pt x="6594" y="920"/>
                  </a:lnTo>
                  <a:lnTo>
                    <a:pt x="2660" y="1541"/>
                  </a:lnTo>
                  <a:cubicBezTo>
                    <a:pt x="2637" y="1543"/>
                    <a:pt x="858" y="1601"/>
                    <a:pt x="312" y="1851"/>
                  </a:cubicBezTo>
                  <a:cubicBezTo>
                    <a:pt x="269" y="1871"/>
                    <a:pt x="183" y="1962"/>
                    <a:pt x="158" y="2014"/>
                  </a:cubicBezTo>
                  <a:cubicBezTo>
                    <a:pt x="131" y="2072"/>
                    <a:pt x="101" y="2218"/>
                    <a:pt x="110" y="2274"/>
                  </a:cubicBezTo>
                  <a:cubicBezTo>
                    <a:pt x="130" y="2399"/>
                    <a:pt x="286" y="2634"/>
                    <a:pt x="384" y="2741"/>
                  </a:cubicBezTo>
                  <a:cubicBezTo>
                    <a:pt x="399" y="2757"/>
                    <a:pt x="437" y="2778"/>
                    <a:pt x="468" y="2795"/>
                  </a:cubicBezTo>
                  <a:cubicBezTo>
                    <a:pt x="505" y="2816"/>
                    <a:pt x="540" y="2835"/>
                    <a:pt x="564" y="2858"/>
                  </a:cubicBezTo>
                  <a:cubicBezTo>
                    <a:pt x="632" y="2922"/>
                    <a:pt x="676" y="3050"/>
                    <a:pt x="693" y="3141"/>
                  </a:cubicBezTo>
                  <a:cubicBezTo>
                    <a:pt x="711" y="3248"/>
                    <a:pt x="630" y="3464"/>
                    <a:pt x="595" y="3552"/>
                  </a:cubicBezTo>
                  <a:cubicBezTo>
                    <a:pt x="592" y="3564"/>
                    <a:pt x="608" y="3620"/>
                    <a:pt x="721" y="3696"/>
                  </a:cubicBezTo>
                  <a:cubicBezTo>
                    <a:pt x="735" y="3705"/>
                    <a:pt x="755" y="3712"/>
                    <a:pt x="778" y="3721"/>
                  </a:cubicBezTo>
                  <a:cubicBezTo>
                    <a:pt x="833" y="3741"/>
                    <a:pt x="890" y="3762"/>
                    <a:pt x="921" y="3810"/>
                  </a:cubicBezTo>
                  <a:cubicBezTo>
                    <a:pt x="948" y="3851"/>
                    <a:pt x="962" y="3943"/>
                    <a:pt x="950" y="3997"/>
                  </a:cubicBezTo>
                  <a:cubicBezTo>
                    <a:pt x="930" y="4088"/>
                    <a:pt x="845" y="4243"/>
                    <a:pt x="836" y="4260"/>
                  </a:cubicBezTo>
                  <a:cubicBezTo>
                    <a:pt x="802" y="4314"/>
                    <a:pt x="771" y="4376"/>
                    <a:pt x="758" y="4413"/>
                  </a:cubicBezTo>
                  <a:cubicBezTo>
                    <a:pt x="771" y="4415"/>
                    <a:pt x="794" y="4414"/>
                    <a:pt x="806" y="4412"/>
                  </a:cubicBezTo>
                  <a:cubicBezTo>
                    <a:pt x="825" y="4409"/>
                    <a:pt x="869" y="4369"/>
                    <a:pt x="897" y="4335"/>
                  </a:cubicBezTo>
                  <a:lnTo>
                    <a:pt x="910" y="4323"/>
                  </a:lnTo>
                  <a:cubicBezTo>
                    <a:pt x="967" y="4285"/>
                    <a:pt x="1058" y="4219"/>
                    <a:pt x="1080" y="4191"/>
                  </a:cubicBezTo>
                  <a:cubicBezTo>
                    <a:pt x="1126" y="4131"/>
                    <a:pt x="1195" y="3965"/>
                    <a:pt x="1229" y="3884"/>
                  </a:cubicBezTo>
                  <a:cubicBezTo>
                    <a:pt x="1238" y="3757"/>
                    <a:pt x="1287" y="3563"/>
                    <a:pt x="1416" y="3563"/>
                  </a:cubicBezTo>
                  <a:cubicBezTo>
                    <a:pt x="1425" y="3563"/>
                    <a:pt x="1434" y="3564"/>
                    <a:pt x="1444" y="3566"/>
                  </a:cubicBezTo>
                  <a:cubicBezTo>
                    <a:pt x="1460" y="3563"/>
                    <a:pt x="1520" y="3542"/>
                    <a:pt x="1587" y="3426"/>
                  </a:cubicBezTo>
                  <a:cubicBezTo>
                    <a:pt x="1593" y="3414"/>
                    <a:pt x="1598" y="3359"/>
                    <a:pt x="1601" y="3327"/>
                  </a:cubicBezTo>
                  <a:cubicBezTo>
                    <a:pt x="1609" y="3235"/>
                    <a:pt x="1620" y="3109"/>
                    <a:pt x="1702" y="3109"/>
                  </a:cubicBezTo>
                  <a:cubicBezTo>
                    <a:pt x="1784" y="3117"/>
                    <a:pt x="1915" y="3298"/>
                    <a:pt x="1939" y="3354"/>
                  </a:cubicBezTo>
                  <a:cubicBezTo>
                    <a:pt x="1947" y="3373"/>
                    <a:pt x="1987" y="3407"/>
                    <a:pt x="2014" y="3430"/>
                  </a:cubicBezTo>
                  <a:cubicBezTo>
                    <a:pt x="2077" y="3483"/>
                    <a:pt x="2142" y="3538"/>
                    <a:pt x="2147" y="3624"/>
                  </a:cubicBezTo>
                  <a:cubicBezTo>
                    <a:pt x="2154" y="3741"/>
                    <a:pt x="2031" y="3918"/>
                    <a:pt x="1976" y="3965"/>
                  </a:cubicBezTo>
                  <a:cubicBezTo>
                    <a:pt x="1931" y="4002"/>
                    <a:pt x="1860" y="4017"/>
                    <a:pt x="1792" y="4032"/>
                  </a:cubicBezTo>
                  <a:cubicBezTo>
                    <a:pt x="1747" y="4042"/>
                    <a:pt x="1700" y="4052"/>
                    <a:pt x="1676" y="4066"/>
                  </a:cubicBezTo>
                  <a:lnTo>
                    <a:pt x="1666" y="4071"/>
                  </a:lnTo>
                  <a:cubicBezTo>
                    <a:pt x="1698" y="4135"/>
                    <a:pt x="1775" y="4243"/>
                    <a:pt x="1805" y="4255"/>
                  </a:cubicBezTo>
                  <a:cubicBezTo>
                    <a:pt x="1875" y="4254"/>
                    <a:pt x="1946" y="4209"/>
                    <a:pt x="2021" y="4161"/>
                  </a:cubicBezTo>
                  <a:cubicBezTo>
                    <a:pt x="2085" y="4121"/>
                    <a:pt x="2151" y="4079"/>
                    <a:pt x="2223" y="4061"/>
                  </a:cubicBezTo>
                  <a:cubicBezTo>
                    <a:pt x="2330" y="4036"/>
                    <a:pt x="2644" y="3890"/>
                    <a:pt x="2700" y="3863"/>
                  </a:cubicBezTo>
                  <a:cubicBezTo>
                    <a:pt x="2723" y="3839"/>
                    <a:pt x="2772" y="3788"/>
                    <a:pt x="2792" y="3773"/>
                  </a:cubicBezTo>
                  <a:cubicBezTo>
                    <a:pt x="2830" y="3744"/>
                    <a:pt x="2886" y="3588"/>
                    <a:pt x="2930" y="3462"/>
                  </a:cubicBezTo>
                  <a:cubicBezTo>
                    <a:pt x="3011" y="3235"/>
                    <a:pt x="3081" y="3038"/>
                    <a:pt x="3190" y="3038"/>
                  </a:cubicBezTo>
                  <a:lnTo>
                    <a:pt x="3213" y="3041"/>
                  </a:lnTo>
                  <a:cubicBezTo>
                    <a:pt x="3274" y="3058"/>
                    <a:pt x="3281" y="3147"/>
                    <a:pt x="3285" y="3212"/>
                  </a:cubicBezTo>
                  <a:cubicBezTo>
                    <a:pt x="3286" y="3224"/>
                    <a:pt x="3287" y="3240"/>
                    <a:pt x="3288" y="3254"/>
                  </a:cubicBezTo>
                  <a:cubicBezTo>
                    <a:pt x="3303" y="3241"/>
                    <a:pt x="3329" y="3217"/>
                    <a:pt x="3345" y="3202"/>
                  </a:cubicBezTo>
                  <a:cubicBezTo>
                    <a:pt x="3372" y="3176"/>
                    <a:pt x="3398" y="3152"/>
                    <a:pt x="3422" y="3141"/>
                  </a:cubicBezTo>
                  <a:cubicBezTo>
                    <a:pt x="3496" y="3102"/>
                    <a:pt x="3576" y="3063"/>
                    <a:pt x="3634" y="3063"/>
                  </a:cubicBezTo>
                  <a:cubicBezTo>
                    <a:pt x="3744" y="3073"/>
                    <a:pt x="3930" y="3182"/>
                    <a:pt x="4007" y="3275"/>
                  </a:cubicBezTo>
                  <a:cubicBezTo>
                    <a:pt x="4046" y="3322"/>
                    <a:pt x="4160" y="3658"/>
                    <a:pt x="4105" y="3755"/>
                  </a:cubicBezTo>
                  <a:cubicBezTo>
                    <a:pt x="4096" y="3770"/>
                    <a:pt x="4075" y="3797"/>
                    <a:pt x="4035" y="3797"/>
                  </a:cubicBezTo>
                  <a:cubicBezTo>
                    <a:pt x="3996" y="3797"/>
                    <a:pt x="3948" y="3770"/>
                    <a:pt x="3911" y="3749"/>
                  </a:cubicBezTo>
                  <a:cubicBezTo>
                    <a:pt x="3898" y="3741"/>
                    <a:pt x="3888" y="3735"/>
                    <a:pt x="3880" y="3732"/>
                  </a:cubicBezTo>
                  <a:cubicBezTo>
                    <a:pt x="3856" y="3721"/>
                    <a:pt x="3825" y="3699"/>
                    <a:pt x="3792" y="3675"/>
                  </a:cubicBezTo>
                  <a:cubicBezTo>
                    <a:pt x="3758" y="3651"/>
                    <a:pt x="3712" y="3617"/>
                    <a:pt x="3690" y="3614"/>
                  </a:cubicBezTo>
                  <a:cubicBezTo>
                    <a:pt x="3685" y="3614"/>
                    <a:pt x="3679" y="3614"/>
                    <a:pt x="3672" y="3614"/>
                  </a:cubicBezTo>
                  <a:cubicBezTo>
                    <a:pt x="3614" y="3614"/>
                    <a:pt x="3560" y="3633"/>
                    <a:pt x="3549" y="3645"/>
                  </a:cubicBezTo>
                  <a:cubicBezTo>
                    <a:pt x="3514" y="3680"/>
                    <a:pt x="3468" y="3742"/>
                    <a:pt x="3468" y="3784"/>
                  </a:cubicBezTo>
                  <a:cubicBezTo>
                    <a:pt x="3468" y="3789"/>
                    <a:pt x="3468" y="3805"/>
                    <a:pt x="3490" y="3825"/>
                  </a:cubicBezTo>
                  <a:cubicBezTo>
                    <a:pt x="3580" y="3913"/>
                    <a:pt x="3783" y="3944"/>
                    <a:pt x="3962" y="3973"/>
                  </a:cubicBezTo>
                  <a:cubicBezTo>
                    <a:pt x="4068" y="3989"/>
                    <a:pt x="4169" y="4005"/>
                    <a:pt x="4241" y="4032"/>
                  </a:cubicBezTo>
                  <a:cubicBezTo>
                    <a:pt x="4365" y="4077"/>
                    <a:pt x="4539" y="4182"/>
                    <a:pt x="4546" y="4186"/>
                  </a:cubicBezTo>
                  <a:cubicBezTo>
                    <a:pt x="4637" y="4267"/>
                    <a:pt x="4795" y="4386"/>
                    <a:pt x="4864" y="4386"/>
                  </a:cubicBezTo>
                  <a:cubicBezTo>
                    <a:pt x="4871" y="4372"/>
                    <a:pt x="4848" y="4280"/>
                    <a:pt x="4826" y="4240"/>
                  </a:cubicBezTo>
                  <a:cubicBezTo>
                    <a:pt x="4818" y="4225"/>
                    <a:pt x="4775" y="4198"/>
                    <a:pt x="4748" y="4183"/>
                  </a:cubicBezTo>
                  <a:cubicBezTo>
                    <a:pt x="4710" y="4159"/>
                    <a:pt x="4674" y="4137"/>
                    <a:pt x="4650" y="4107"/>
                  </a:cubicBezTo>
                  <a:cubicBezTo>
                    <a:pt x="4584" y="4020"/>
                    <a:pt x="4518" y="3922"/>
                    <a:pt x="4546" y="3834"/>
                  </a:cubicBezTo>
                  <a:cubicBezTo>
                    <a:pt x="4567" y="3770"/>
                    <a:pt x="4629" y="3738"/>
                    <a:pt x="4729" y="3738"/>
                  </a:cubicBezTo>
                  <a:cubicBezTo>
                    <a:pt x="4752" y="3738"/>
                    <a:pt x="4772" y="3740"/>
                    <a:pt x="4787" y="3742"/>
                  </a:cubicBezTo>
                  <a:cubicBezTo>
                    <a:pt x="4816" y="3747"/>
                    <a:pt x="4863" y="3775"/>
                    <a:pt x="4950" y="3828"/>
                  </a:cubicBezTo>
                  <a:cubicBezTo>
                    <a:pt x="5011" y="3865"/>
                    <a:pt x="5113" y="3926"/>
                    <a:pt x="5138" y="3928"/>
                  </a:cubicBezTo>
                  <a:cubicBezTo>
                    <a:pt x="5157" y="3925"/>
                    <a:pt x="5209" y="3844"/>
                    <a:pt x="5237" y="3802"/>
                  </a:cubicBezTo>
                  <a:cubicBezTo>
                    <a:pt x="5294" y="3714"/>
                    <a:pt x="5348" y="3631"/>
                    <a:pt x="5412" y="3631"/>
                  </a:cubicBezTo>
                  <a:cubicBezTo>
                    <a:pt x="5430" y="3631"/>
                    <a:pt x="5447" y="3638"/>
                    <a:pt x="5462" y="3651"/>
                  </a:cubicBezTo>
                  <a:cubicBezTo>
                    <a:pt x="5499" y="3682"/>
                    <a:pt x="5513" y="3745"/>
                    <a:pt x="5518" y="3792"/>
                  </a:cubicBezTo>
                  <a:cubicBezTo>
                    <a:pt x="5525" y="3856"/>
                    <a:pt x="5521" y="3949"/>
                    <a:pt x="5488" y="4000"/>
                  </a:cubicBezTo>
                  <a:cubicBezTo>
                    <a:pt x="5483" y="4007"/>
                    <a:pt x="5474" y="4035"/>
                    <a:pt x="5468" y="4056"/>
                  </a:cubicBezTo>
                  <a:cubicBezTo>
                    <a:pt x="5466" y="4062"/>
                    <a:pt x="5465" y="4067"/>
                    <a:pt x="5463" y="4072"/>
                  </a:cubicBezTo>
                  <a:cubicBezTo>
                    <a:pt x="5532" y="4101"/>
                    <a:pt x="5631" y="4158"/>
                    <a:pt x="5760" y="4244"/>
                  </a:cubicBezTo>
                  <a:cubicBezTo>
                    <a:pt x="5820" y="4285"/>
                    <a:pt x="5918" y="4486"/>
                    <a:pt x="5893" y="4625"/>
                  </a:cubicBezTo>
                  <a:cubicBezTo>
                    <a:pt x="5885" y="4667"/>
                    <a:pt x="5854" y="4764"/>
                    <a:pt x="5731" y="4764"/>
                  </a:cubicBezTo>
                  <a:cubicBezTo>
                    <a:pt x="5700" y="4764"/>
                    <a:pt x="5663" y="4758"/>
                    <a:pt x="5622" y="4745"/>
                  </a:cubicBezTo>
                  <a:cubicBezTo>
                    <a:pt x="5577" y="4732"/>
                    <a:pt x="5523" y="4688"/>
                    <a:pt x="5461" y="4637"/>
                  </a:cubicBezTo>
                  <a:cubicBezTo>
                    <a:pt x="5404" y="4591"/>
                    <a:pt x="5326" y="4527"/>
                    <a:pt x="5292" y="4527"/>
                  </a:cubicBezTo>
                  <a:cubicBezTo>
                    <a:pt x="5287" y="4565"/>
                    <a:pt x="5351" y="4763"/>
                    <a:pt x="5388" y="4798"/>
                  </a:cubicBezTo>
                  <a:cubicBezTo>
                    <a:pt x="5405" y="4814"/>
                    <a:pt x="5440" y="4834"/>
                    <a:pt x="5471" y="4852"/>
                  </a:cubicBezTo>
                  <a:cubicBezTo>
                    <a:pt x="5505" y="4872"/>
                    <a:pt x="5538" y="4891"/>
                    <a:pt x="5563" y="4911"/>
                  </a:cubicBezTo>
                  <a:lnTo>
                    <a:pt x="6036" y="5104"/>
                  </a:lnTo>
                  <a:cubicBezTo>
                    <a:pt x="6051" y="5122"/>
                    <a:pt x="6185" y="5284"/>
                    <a:pt x="6226" y="5356"/>
                  </a:cubicBezTo>
                  <a:cubicBezTo>
                    <a:pt x="6264" y="5422"/>
                    <a:pt x="6323" y="5563"/>
                    <a:pt x="6344" y="5640"/>
                  </a:cubicBezTo>
                  <a:cubicBezTo>
                    <a:pt x="6347" y="5650"/>
                    <a:pt x="6352" y="5664"/>
                    <a:pt x="6357" y="5680"/>
                  </a:cubicBezTo>
                  <a:cubicBezTo>
                    <a:pt x="6390" y="5784"/>
                    <a:pt x="6412" y="5861"/>
                    <a:pt x="6391" y="5921"/>
                  </a:cubicBezTo>
                  <a:cubicBezTo>
                    <a:pt x="6382" y="5947"/>
                    <a:pt x="6366" y="5966"/>
                    <a:pt x="6345" y="5974"/>
                  </a:cubicBezTo>
                  <a:cubicBezTo>
                    <a:pt x="6315" y="5986"/>
                    <a:pt x="6285" y="5993"/>
                    <a:pt x="6256" y="5993"/>
                  </a:cubicBezTo>
                  <a:cubicBezTo>
                    <a:pt x="6073" y="5993"/>
                    <a:pt x="5977" y="5765"/>
                    <a:pt x="5973" y="5755"/>
                  </a:cubicBezTo>
                  <a:cubicBezTo>
                    <a:pt x="5939" y="5661"/>
                    <a:pt x="5842" y="5588"/>
                    <a:pt x="5783" y="5553"/>
                  </a:cubicBezTo>
                  <a:cubicBezTo>
                    <a:pt x="5777" y="5591"/>
                    <a:pt x="5778" y="5680"/>
                    <a:pt x="5804" y="5882"/>
                  </a:cubicBezTo>
                  <a:lnTo>
                    <a:pt x="5810" y="5925"/>
                  </a:lnTo>
                  <a:cubicBezTo>
                    <a:pt x="5819" y="5993"/>
                    <a:pt x="5849" y="6100"/>
                    <a:pt x="5869" y="6127"/>
                  </a:cubicBezTo>
                  <a:cubicBezTo>
                    <a:pt x="5902" y="6148"/>
                    <a:pt x="6153" y="6182"/>
                    <a:pt x="6235" y="6194"/>
                  </a:cubicBezTo>
                  <a:cubicBezTo>
                    <a:pt x="6267" y="6198"/>
                    <a:pt x="6291" y="6201"/>
                    <a:pt x="6301" y="6203"/>
                  </a:cubicBezTo>
                  <a:cubicBezTo>
                    <a:pt x="6346" y="6211"/>
                    <a:pt x="6441" y="6199"/>
                    <a:pt x="6474" y="6183"/>
                  </a:cubicBezTo>
                  <a:cubicBezTo>
                    <a:pt x="6480" y="6179"/>
                    <a:pt x="6499" y="6158"/>
                    <a:pt x="6509" y="6147"/>
                  </a:cubicBezTo>
                  <a:cubicBezTo>
                    <a:pt x="6519" y="6136"/>
                    <a:pt x="6528" y="6126"/>
                    <a:pt x="6535" y="6119"/>
                  </a:cubicBezTo>
                  <a:cubicBezTo>
                    <a:pt x="6560" y="6096"/>
                    <a:pt x="6591" y="6064"/>
                    <a:pt x="6626" y="6029"/>
                  </a:cubicBezTo>
                  <a:cubicBezTo>
                    <a:pt x="6723" y="5930"/>
                    <a:pt x="6844" y="5807"/>
                    <a:pt x="6932" y="5765"/>
                  </a:cubicBezTo>
                  <a:cubicBezTo>
                    <a:pt x="6949" y="5757"/>
                    <a:pt x="6969" y="5754"/>
                    <a:pt x="6998" y="5754"/>
                  </a:cubicBezTo>
                  <a:lnTo>
                    <a:pt x="7064" y="5756"/>
                  </a:lnTo>
                  <a:cubicBezTo>
                    <a:pt x="7091" y="5756"/>
                    <a:pt x="7100" y="5752"/>
                    <a:pt x="7102" y="5751"/>
                  </a:cubicBezTo>
                  <a:cubicBezTo>
                    <a:pt x="7099" y="5752"/>
                    <a:pt x="7101" y="5733"/>
                    <a:pt x="7103" y="5721"/>
                  </a:cubicBezTo>
                  <a:cubicBezTo>
                    <a:pt x="7108" y="5696"/>
                    <a:pt x="7113" y="5669"/>
                    <a:pt x="7124" y="5647"/>
                  </a:cubicBezTo>
                  <a:cubicBezTo>
                    <a:pt x="7223" y="5474"/>
                    <a:pt x="7294" y="5397"/>
                    <a:pt x="7359" y="5397"/>
                  </a:cubicBezTo>
                  <a:lnTo>
                    <a:pt x="7387" y="5402"/>
                  </a:lnTo>
                  <a:cubicBezTo>
                    <a:pt x="7432" y="5419"/>
                    <a:pt x="7440" y="5483"/>
                    <a:pt x="7445" y="5521"/>
                  </a:cubicBezTo>
                  <a:cubicBezTo>
                    <a:pt x="7446" y="5524"/>
                    <a:pt x="7446" y="5529"/>
                    <a:pt x="7447" y="5533"/>
                  </a:cubicBezTo>
                  <a:cubicBezTo>
                    <a:pt x="7449" y="5533"/>
                    <a:pt x="7452" y="5533"/>
                    <a:pt x="7456" y="5533"/>
                  </a:cubicBezTo>
                  <a:cubicBezTo>
                    <a:pt x="7495" y="5533"/>
                    <a:pt x="7547" y="5514"/>
                    <a:pt x="7569" y="5501"/>
                  </a:cubicBezTo>
                  <a:cubicBezTo>
                    <a:pt x="7650" y="5456"/>
                    <a:pt x="7754" y="5320"/>
                    <a:pt x="7855" y="5188"/>
                  </a:cubicBezTo>
                  <a:cubicBezTo>
                    <a:pt x="7954" y="5058"/>
                    <a:pt x="8048" y="4935"/>
                    <a:pt x="8133" y="4877"/>
                  </a:cubicBezTo>
                  <a:cubicBezTo>
                    <a:pt x="8167" y="4854"/>
                    <a:pt x="8218" y="4839"/>
                    <a:pt x="8268" y="4825"/>
                  </a:cubicBezTo>
                  <a:cubicBezTo>
                    <a:pt x="8296" y="4816"/>
                    <a:pt x="8323" y="4809"/>
                    <a:pt x="8341" y="4800"/>
                  </a:cubicBezTo>
                  <a:cubicBezTo>
                    <a:pt x="8352" y="4796"/>
                    <a:pt x="8366" y="4786"/>
                    <a:pt x="8381" y="4776"/>
                  </a:cubicBezTo>
                  <a:cubicBezTo>
                    <a:pt x="8415" y="4752"/>
                    <a:pt x="8450" y="4728"/>
                    <a:pt x="8482" y="4724"/>
                  </a:cubicBezTo>
                  <a:cubicBezTo>
                    <a:pt x="8482" y="4724"/>
                    <a:pt x="8482" y="4724"/>
                    <a:pt x="8482" y="4724"/>
                  </a:cubicBezTo>
                  <a:cubicBezTo>
                    <a:pt x="8524" y="4724"/>
                    <a:pt x="8560" y="4748"/>
                    <a:pt x="8598" y="4773"/>
                  </a:cubicBezTo>
                  <a:cubicBezTo>
                    <a:pt x="8609" y="4780"/>
                    <a:pt x="8625" y="4790"/>
                    <a:pt x="8639" y="4798"/>
                  </a:cubicBezTo>
                  <a:cubicBezTo>
                    <a:pt x="8625" y="4766"/>
                    <a:pt x="8598" y="4708"/>
                    <a:pt x="8575" y="4676"/>
                  </a:cubicBezTo>
                  <a:lnTo>
                    <a:pt x="8565" y="4656"/>
                  </a:lnTo>
                  <a:lnTo>
                    <a:pt x="8506" y="4466"/>
                  </a:lnTo>
                  <a:cubicBezTo>
                    <a:pt x="8498" y="4358"/>
                    <a:pt x="8591" y="4203"/>
                    <a:pt x="8609" y="4173"/>
                  </a:cubicBezTo>
                  <a:cubicBezTo>
                    <a:pt x="8645" y="4114"/>
                    <a:pt x="8746" y="3991"/>
                    <a:pt x="8816" y="3958"/>
                  </a:cubicBezTo>
                  <a:cubicBezTo>
                    <a:pt x="8872" y="3930"/>
                    <a:pt x="8959" y="3926"/>
                    <a:pt x="9042" y="3922"/>
                  </a:cubicBezTo>
                  <a:cubicBezTo>
                    <a:pt x="9098" y="3919"/>
                    <a:pt x="9155" y="3916"/>
                    <a:pt x="9188" y="3906"/>
                  </a:cubicBezTo>
                  <a:cubicBezTo>
                    <a:pt x="9207" y="3901"/>
                    <a:pt x="9231" y="3890"/>
                    <a:pt x="9257" y="3879"/>
                  </a:cubicBezTo>
                  <a:cubicBezTo>
                    <a:pt x="9307" y="3858"/>
                    <a:pt x="9359" y="3835"/>
                    <a:pt x="9399" y="3833"/>
                  </a:cubicBezTo>
                  <a:cubicBezTo>
                    <a:pt x="9399" y="3833"/>
                    <a:pt x="9400" y="3833"/>
                    <a:pt x="9400" y="3833"/>
                  </a:cubicBezTo>
                  <a:cubicBezTo>
                    <a:pt x="9446" y="3833"/>
                    <a:pt x="9502" y="3849"/>
                    <a:pt x="9528" y="3861"/>
                  </a:cubicBezTo>
                  <a:cubicBezTo>
                    <a:pt x="9588" y="3887"/>
                    <a:pt x="9662" y="3945"/>
                    <a:pt x="9742" y="4008"/>
                  </a:cubicBezTo>
                  <a:cubicBezTo>
                    <a:pt x="9817" y="4067"/>
                    <a:pt x="9895" y="4129"/>
                    <a:pt x="9947" y="4149"/>
                  </a:cubicBezTo>
                  <a:cubicBezTo>
                    <a:pt x="9962" y="4155"/>
                    <a:pt x="9996" y="4156"/>
                    <a:pt x="10022" y="4158"/>
                  </a:cubicBezTo>
                  <a:cubicBezTo>
                    <a:pt x="10063" y="4159"/>
                    <a:pt x="10102" y="4160"/>
                    <a:pt x="10132" y="4174"/>
                  </a:cubicBezTo>
                  <a:cubicBezTo>
                    <a:pt x="10247" y="4225"/>
                    <a:pt x="10451" y="4398"/>
                    <a:pt x="10536" y="4503"/>
                  </a:cubicBezTo>
                  <a:cubicBezTo>
                    <a:pt x="10582" y="4560"/>
                    <a:pt x="10626" y="4656"/>
                    <a:pt x="10672" y="4757"/>
                  </a:cubicBezTo>
                  <a:cubicBezTo>
                    <a:pt x="10718" y="4857"/>
                    <a:pt x="10766" y="4962"/>
                    <a:pt x="10807" y="5005"/>
                  </a:cubicBezTo>
                  <a:cubicBezTo>
                    <a:pt x="10840" y="5041"/>
                    <a:pt x="10912" y="5074"/>
                    <a:pt x="10981" y="5104"/>
                  </a:cubicBezTo>
                  <a:cubicBezTo>
                    <a:pt x="11075" y="5147"/>
                    <a:pt x="11163" y="5186"/>
                    <a:pt x="11213" y="5252"/>
                  </a:cubicBezTo>
                  <a:cubicBezTo>
                    <a:pt x="11272" y="5328"/>
                    <a:pt x="11314" y="5526"/>
                    <a:pt x="11318" y="5548"/>
                  </a:cubicBezTo>
                  <a:cubicBezTo>
                    <a:pt x="11325" y="5582"/>
                    <a:pt x="11325" y="5623"/>
                    <a:pt x="11325" y="5666"/>
                  </a:cubicBezTo>
                  <a:cubicBezTo>
                    <a:pt x="11325" y="5698"/>
                    <a:pt x="11325" y="5757"/>
                    <a:pt x="11331" y="5772"/>
                  </a:cubicBezTo>
                  <a:cubicBezTo>
                    <a:pt x="11373" y="5863"/>
                    <a:pt x="11507" y="5956"/>
                    <a:pt x="11624" y="6037"/>
                  </a:cubicBezTo>
                  <a:cubicBezTo>
                    <a:pt x="11722" y="6105"/>
                    <a:pt x="11814" y="6169"/>
                    <a:pt x="11870" y="6239"/>
                  </a:cubicBezTo>
                  <a:cubicBezTo>
                    <a:pt x="11898" y="6273"/>
                    <a:pt x="11925" y="6328"/>
                    <a:pt x="11953" y="6386"/>
                  </a:cubicBezTo>
                  <a:cubicBezTo>
                    <a:pt x="11979" y="6440"/>
                    <a:pt x="12009" y="6501"/>
                    <a:pt x="12031" y="6523"/>
                  </a:cubicBezTo>
                  <a:cubicBezTo>
                    <a:pt x="12042" y="6534"/>
                    <a:pt x="12077" y="6547"/>
                    <a:pt x="12102" y="6557"/>
                  </a:cubicBezTo>
                  <a:cubicBezTo>
                    <a:pt x="12144" y="6573"/>
                    <a:pt x="12187" y="6590"/>
                    <a:pt x="12216" y="6621"/>
                  </a:cubicBezTo>
                  <a:cubicBezTo>
                    <a:pt x="12245" y="6654"/>
                    <a:pt x="12264" y="6708"/>
                    <a:pt x="12283" y="6764"/>
                  </a:cubicBezTo>
                  <a:cubicBezTo>
                    <a:pt x="12294" y="6796"/>
                    <a:pt x="12312" y="6849"/>
                    <a:pt x="12324" y="6861"/>
                  </a:cubicBezTo>
                  <a:cubicBezTo>
                    <a:pt x="12346" y="6883"/>
                    <a:pt x="12427" y="6911"/>
                    <a:pt x="12478" y="6918"/>
                  </a:cubicBezTo>
                  <a:cubicBezTo>
                    <a:pt x="12525" y="6912"/>
                    <a:pt x="12579" y="6905"/>
                    <a:pt x="12629" y="6892"/>
                  </a:cubicBezTo>
                  <a:cubicBezTo>
                    <a:pt x="12720" y="6869"/>
                    <a:pt x="12815" y="6849"/>
                    <a:pt x="12873" y="6873"/>
                  </a:cubicBezTo>
                  <a:cubicBezTo>
                    <a:pt x="12988" y="6919"/>
                    <a:pt x="13154" y="7138"/>
                    <a:pt x="13200" y="7274"/>
                  </a:cubicBezTo>
                  <a:cubicBezTo>
                    <a:pt x="13215" y="7321"/>
                    <a:pt x="13209" y="7379"/>
                    <a:pt x="13204" y="7435"/>
                  </a:cubicBezTo>
                  <a:cubicBezTo>
                    <a:pt x="13202" y="7462"/>
                    <a:pt x="13198" y="7507"/>
                    <a:pt x="13201" y="7520"/>
                  </a:cubicBezTo>
                  <a:cubicBezTo>
                    <a:pt x="13215" y="7573"/>
                    <a:pt x="13286" y="7684"/>
                    <a:pt x="13329" y="7728"/>
                  </a:cubicBezTo>
                  <a:cubicBezTo>
                    <a:pt x="13340" y="7740"/>
                    <a:pt x="13373" y="7753"/>
                    <a:pt x="13400" y="7764"/>
                  </a:cubicBezTo>
                  <a:cubicBezTo>
                    <a:pt x="13455" y="7787"/>
                    <a:pt x="13513" y="7810"/>
                    <a:pt x="13542" y="7864"/>
                  </a:cubicBezTo>
                  <a:cubicBezTo>
                    <a:pt x="13569" y="7917"/>
                    <a:pt x="13568" y="7993"/>
                    <a:pt x="13567" y="8067"/>
                  </a:cubicBezTo>
                  <a:cubicBezTo>
                    <a:pt x="13566" y="8100"/>
                    <a:pt x="13565" y="8137"/>
                    <a:pt x="13568" y="8154"/>
                  </a:cubicBezTo>
                  <a:cubicBezTo>
                    <a:pt x="13571" y="8164"/>
                    <a:pt x="13577" y="8181"/>
                    <a:pt x="13582" y="8198"/>
                  </a:cubicBezTo>
                  <a:cubicBezTo>
                    <a:pt x="13592" y="8226"/>
                    <a:pt x="13601" y="8253"/>
                    <a:pt x="13605" y="8278"/>
                  </a:cubicBezTo>
                  <a:cubicBezTo>
                    <a:pt x="13622" y="8380"/>
                    <a:pt x="13625" y="8538"/>
                    <a:pt x="13627" y="8691"/>
                  </a:cubicBezTo>
                  <a:cubicBezTo>
                    <a:pt x="13629" y="8816"/>
                    <a:pt x="13631" y="8945"/>
                    <a:pt x="13642" y="9026"/>
                  </a:cubicBezTo>
                  <a:cubicBezTo>
                    <a:pt x="13645" y="9050"/>
                    <a:pt x="13655" y="9084"/>
                    <a:pt x="13664" y="9120"/>
                  </a:cubicBezTo>
                  <a:cubicBezTo>
                    <a:pt x="13679" y="9174"/>
                    <a:pt x="13694" y="9229"/>
                    <a:pt x="13697" y="9273"/>
                  </a:cubicBezTo>
                  <a:cubicBezTo>
                    <a:pt x="13704" y="9348"/>
                    <a:pt x="13690" y="9483"/>
                    <a:pt x="13679" y="9579"/>
                  </a:cubicBezTo>
                  <a:cubicBezTo>
                    <a:pt x="13673" y="9605"/>
                    <a:pt x="13334" y="10830"/>
                    <a:pt x="13304" y="11075"/>
                  </a:cubicBezTo>
                  <a:cubicBezTo>
                    <a:pt x="13297" y="11131"/>
                    <a:pt x="13301" y="11226"/>
                    <a:pt x="13304" y="11318"/>
                  </a:cubicBezTo>
                  <a:cubicBezTo>
                    <a:pt x="13308" y="11418"/>
                    <a:pt x="13311" y="11511"/>
                    <a:pt x="13304" y="11579"/>
                  </a:cubicBezTo>
                  <a:cubicBezTo>
                    <a:pt x="13298" y="11632"/>
                    <a:pt x="13279" y="11693"/>
                    <a:pt x="13259" y="11759"/>
                  </a:cubicBezTo>
                  <a:cubicBezTo>
                    <a:pt x="13237" y="11829"/>
                    <a:pt x="13208" y="11925"/>
                    <a:pt x="13212" y="11968"/>
                  </a:cubicBezTo>
                  <a:cubicBezTo>
                    <a:pt x="13217" y="12011"/>
                    <a:pt x="13206" y="12073"/>
                    <a:pt x="13186" y="12177"/>
                  </a:cubicBezTo>
                  <a:cubicBezTo>
                    <a:pt x="13173" y="12247"/>
                    <a:pt x="13148" y="12375"/>
                    <a:pt x="13155" y="12407"/>
                  </a:cubicBezTo>
                  <a:cubicBezTo>
                    <a:pt x="13180" y="12443"/>
                    <a:pt x="13414" y="12608"/>
                    <a:pt x="13501" y="12622"/>
                  </a:cubicBezTo>
                  <a:cubicBezTo>
                    <a:pt x="13503" y="12577"/>
                    <a:pt x="13486" y="12480"/>
                    <a:pt x="13475" y="12419"/>
                  </a:cubicBezTo>
                  <a:cubicBezTo>
                    <a:pt x="13449" y="12270"/>
                    <a:pt x="13427" y="12143"/>
                    <a:pt x="13476" y="12074"/>
                  </a:cubicBezTo>
                  <a:cubicBezTo>
                    <a:pt x="13497" y="12045"/>
                    <a:pt x="13525" y="12029"/>
                    <a:pt x="13557" y="12029"/>
                  </a:cubicBezTo>
                  <a:cubicBezTo>
                    <a:pt x="13689" y="12029"/>
                    <a:pt x="13883" y="12315"/>
                    <a:pt x="13926" y="12395"/>
                  </a:cubicBezTo>
                  <a:cubicBezTo>
                    <a:pt x="13930" y="12404"/>
                    <a:pt x="13934" y="12413"/>
                    <a:pt x="13936" y="12423"/>
                  </a:cubicBezTo>
                  <a:cubicBezTo>
                    <a:pt x="13956" y="12385"/>
                    <a:pt x="13976" y="12332"/>
                    <a:pt x="13974" y="12308"/>
                  </a:cubicBezTo>
                  <a:cubicBezTo>
                    <a:pt x="13953" y="12203"/>
                    <a:pt x="13773" y="11933"/>
                    <a:pt x="13665" y="11788"/>
                  </a:cubicBezTo>
                  <a:lnTo>
                    <a:pt x="13655" y="11771"/>
                  </a:lnTo>
                  <a:cubicBezTo>
                    <a:pt x="13636" y="11724"/>
                    <a:pt x="13643" y="11664"/>
                    <a:pt x="13650" y="11607"/>
                  </a:cubicBezTo>
                  <a:cubicBezTo>
                    <a:pt x="13652" y="11582"/>
                    <a:pt x="13657" y="11540"/>
                    <a:pt x="13654" y="11527"/>
                  </a:cubicBezTo>
                  <a:cubicBezTo>
                    <a:pt x="13620" y="11443"/>
                    <a:pt x="13614" y="11366"/>
                    <a:pt x="13636" y="11301"/>
                  </a:cubicBezTo>
                  <a:cubicBezTo>
                    <a:pt x="13660" y="11228"/>
                    <a:pt x="13710" y="11199"/>
                    <a:pt x="13731" y="11190"/>
                  </a:cubicBezTo>
                  <a:cubicBezTo>
                    <a:pt x="13815" y="11132"/>
                    <a:pt x="13936" y="11236"/>
                    <a:pt x="14046" y="11344"/>
                  </a:cubicBezTo>
                  <a:cubicBezTo>
                    <a:pt x="14093" y="11391"/>
                    <a:pt x="14142" y="11439"/>
                    <a:pt x="14173" y="11453"/>
                  </a:cubicBezTo>
                  <a:cubicBezTo>
                    <a:pt x="14176" y="11455"/>
                    <a:pt x="14189" y="11459"/>
                    <a:pt x="14226" y="11459"/>
                  </a:cubicBezTo>
                  <a:cubicBezTo>
                    <a:pt x="14260" y="11459"/>
                    <a:pt x="14297" y="11456"/>
                    <a:pt x="14328" y="11452"/>
                  </a:cubicBezTo>
                  <a:cubicBezTo>
                    <a:pt x="14352" y="11450"/>
                    <a:pt x="14372" y="11448"/>
                    <a:pt x="14384" y="11448"/>
                  </a:cubicBezTo>
                  <a:lnTo>
                    <a:pt x="14418" y="11453"/>
                  </a:lnTo>
                  <a:lnTo>
                    <a:pt x="14430" y="11468"/>
                  </a:lnTo>
                  <a:cubicBezTo>
                    <a:pt x="14454" y="11498"/>
                    <a:pt x="14576" y="11649"/>
                    <a:pt x="14606" y="11729"/>
                  </a:cubicBezTo>
                  <a:cubicBezTo>
                    <a:pt x="14629" y="11787"/>
                    <a:pt x="14657" y="11915"/>
                    <a:pt x="14648" y="11989"/>
                  </a:cubicBezTo>
                  <a:cubicBezTo>
                    <a:pt x="14632" y="12125"/>
                    <a:pt x="14545" y="12286"/>
                    <a:pt x="14460" y="12441"/>
                  </a:cubicBezTo>
                  <a:cubicBezTo>
                    <a:pt x="14400" y="12553"/>
                    <a:pt x="14338" y="12668"/>
                    <a:pt x="14317" y="12749"/>
                  </a:cubicBezTo>
                  <a:cubicBezTo>
                    <a:pt x="14309" y="12779"/>
                    <a:pt x="14306" y="12837"/>
                    <a:pt x="14304" y="12893"/>
                  </a:cubicBezTo>
                  <a:cubicBezTo>
                    <a:pt x="14300" y="13004"/>
                    <a:pt x="14295" y="13118"/>
                    <a:pt x="14251" y="13184"/>
                  </a:cubicBezTo>
                  <a:cubicBezTo>
                    <a:pt x="14196" y="13264"/>
                    <a:pt x="14111" y="13306"/>
                    <a:pt x="13999" y="13306"/>
                  </a:cubicBezTo>
                  <a:cubicBezTo>
                    <a:pt x="13951" y="13306"/>
                    <a:pt x="13906" y="13298"/>
                    <a:pt x="13875" y="13290"/>
                  </a:cubicBezTo>
                  <a:cubicBezTo>
                    <a:pt x="13883" y="13347"/>
                    <a:pt x="13925" y="13476"/>
                    <a:pt x="13964" y="13537"/>
                  </a:cubicBezTo>
                  <a:cubicBezTo>
                    <a:pt x="13989" y="13577"/>
                    <a:pt x="14066" y="13614"/>
                    <a:pt x="14134" y="13647"/>
                  </a:cubicBezTo>
                  <a:cubicBezTo>
                    <a:pt x="14210" y="13683"/>
                    <a:pt x="14282" y="13718"/>
                    <a:pt x="14325" y="13771"/>
                  </a:cubicBezTo>
                  <a:cubicBezTo>
                    <a:pt x="14358" y="13811"/>
                    <a:pt x="14449" y="13955"/>
                    <a:pt x="14451" y="14062"/>
                  </a:cubicBezTo>
                  <a:cubicBezTo>
                    <a:pt x="14453" y="14098"/>
                    <a:pt x="14437" y="14128"/>
                    <a:pt x="14423" y="14153"/>
                  </a:cubicBezTo>
                  <a:cubicBezTo>
                    <a:pt x="14421" y="14157"/>
                    <a:pt x="14419" y="14161"/>
                    <a:pt x="14417" y="14165"/>
                  </a:cubicBezTo>
                  <a:cubicBezTo>
                    <a:pt x="14436" y="14309"/>
                    <a:pt x="14586" y="14504"/>
                    <a:pt x="14707" y="14663"/>
                  </a:cubicBezTo>
                  <a:cubicBezTo>
                    <a:pt x="14774" y="14749"/>
                    <a:pt x="14837" y="14831"/>
                    <a:pt x="14876" y="14900"/>
                  </a:cubicBezTo>
                  <a:cubicBezTo>
                    <a:pt x="14889" y="14925"/>
                    <a:pt x="14906" y="14958"/>
                    <a:pt x="14925" y="14993"/>
                  </a:cubicBezTo>
                  <a:cubicBezTo>
                    <a:pt x="14952" y="15046"/>
                    <a:pt x="14981" y="15104"/>
                    <a:pt x="15002" y="15139"/>
                  </a:cubicBezTo>
                  <a:cubicBezTo>
                    <a:pt x="15041" y="15202"/>
                    <a:pt x="15055" y="15300"/>
                    <a:pt x="15070" y="15404"/>
                  </a:cubicBezTo>
                  <a:cubicBezTo>
                    <a:pt x="15082" y="15490"/>
                    <a:pt x="15099" y="15609"/>
                    <a:pt x="15128" y="15633"/>
                  </a:cubicBezTo>
                  <a:cubicBezTo>
                    <a:pt x="15160" y="15658"/>
                    <a:pt x="15246" y="15690"/>
                    <a:pt x="15287" y="15695"/>
                  </a:cubicBezTo>
                  <a:cubicBezTo>
                    <a:pt x="15310" y="15696"/>
                    <a:pt x="15334" y="15689"/>
                    <a:pt x="15358" y="15684"/>
                  </a:cubicBezTo>
                  <a:cubicBezTo>
                    <a:pt x="15403" y="15673"/>
                    <a:pt x="15447" y="15666"/>
                    <a:pt x="15475" y="15671"/>
                  </a:cubicBezTo>
                  <a:cubicBezTo>
                    <a:pt x="15493" y="15676"/>
                    <a:pt x="15508" y="15689"/>
                    <a:pt x="15522" y="15703"/>
                  </a:cubicBezTo>
                  <a:cubicBezTo>
                    <a:pt x="15548" y="15647"/>
                    <a:pt x="15584" y="15541"/>
                    <a:pt x="15590" y="15495"/>
                  </a:cubicBezTo>
                  <a:cubicBezTo>
                    <a:pt x="15443" y="15360"/>
                    <a:pt x="15397" y="15285"/>
                    <a:pt x="15414" y="15212"/>
                  </a:cubicBezTo>
                  <a:cubicBezTo>
                    <a:pt x="15422" y="15178"/>
                    <a:pt x="15446" y="15138"/>
                    <a:pt x="15515" y="15138"/>
                  </a:cubicBezTo>
                  <a:cubicBezTo>
                    <a:pt x="15572" y="15138"/>
                    <a:pt x="15646" y="15163"/>
                    <a:pt x="15649" y="15164"/>
                  </a:cubicBezTo>
                  <a:cubicBezTo>
                    <a:pt x="15678" y="15163"/>
                    <a:pt x="15736" y="15101"/>
                    <a:pt x="15779" y="15056"/>
                  </a:cubicBezTo>
                  <a:cubicBezTo>
                    <a:pt x="15846" y="14986"/>
                    <a:pt x="15910" y="14918"/>
                    <a:pt x="15975" y="14918"/>
                  </a:cubicBezTo>
                  <a:lnTo>
                    <a:pt x="15992" y="14920"/>
                  </a:lnTo>
                  <a:cubicBezTo>
                    <a:pt x="16011" y="14927"/>
                    <a:pt x="16095" y="14966"/>
                    <a:pt x="16116" y="15062"/>
                  </a:cubicBezTo>
                  <a:cubicBezTo>
                    <a:pt x="16124" y="15101"/>
                    <a:pt x="16124" y="15163"/>
                    <a:pt x="16078" y="15234"/>
                  </a:cubicBezTo>
                  <a:cubicBezTo>
                    <a:pt x="16048" y="15289"/>
                    <a:pt x="16001" y="15400"/>
                    <a:pt x="16002" y="15447"/>
                  </a:cubicBezTo>
                  <a:cubicBezTo>
                    <a:pt x="16004" y="15545"/>
                    <a:pt x="15968" y="15584"/>
                    <a:pt x="15946" y="15608"/>
                  </a:cubicBezTo>
                  <a:cubicBezTo>
                    <a:pt x="15932" y="15622"/>
                    <a:pt x="15931" y="15623"/>
                    <a:pt x="15933" y="15650"/>
                  </a:cubicBezTo>
                  <a:cubicBezTo>
                    <a:pt x="15936" y="15715"/>
                    <a:pt x="15953" y="15842"/>
                    <a:pt x="15967" y="15898"/>
                  </a:cubicBezTo>
                  <a:lnTo>
                    <a:pt x="15973" y="15922"/>
                  </a:lnTo>
                  <a:lnTo>
                    <a:pt x="15966" y="15946"/>
                  </a:lnTo>
                  <a:cubicBezTo>
                    <a:pt x="15964" y="15953"/>
                    <a:pt x="15918" y="16129"/>
                    <a:pt x="16025" y="16278"/>
                  </a:cubicBezTo>
                  <a:cubicBezTo>
                    <a:pt x="16024" y="16277"/>
                    <a:pt x="16029" y="16278"/>
                    <a:pt x="16037" y="16278"/>
                  </a:cubicBezTo>
                  <a:cubicBezTo>
                    <a:pt x="16073" y="16278"/>
                    <a:pt x="16125" y="16256"/>
                    <a:pt x="16147" y="16242"/>
                  </a:cubicBezTo>
                  <a:cubicBezTo>
                    <a:pt x="16194" y="16211"/>
                    <a:pt x="16279" y="16080"/>
                    <a:pt x="16305" y="16010"/>
                  </a:cubicBezTo>
                  <a:cubicBezTo>
                    <a:pt x="16449" y="15733"/>
                    <a:pt x="16507" y="15733"/>
                    <a:pt x="16526" y="15733"/>
                  </a:cubicBezTo>
                  <a:cubicBezTo>
                    <a:pt x="16548" y="15733"/>
                    <a:pt x="16569" y="15746"/>
                    <a:pt x="16582" y="15771"/>
                  </a:cubicBezTo>
                  <a:cubicBezTo>
                    <a:pt x="16605" y="15813"/>
                    <a:pt x="16618" y="15879"/>
                    <a:pt x="16529" y="16220"/>
                  </a:cubicBezTo>
                  <a:cubicBezTo>
                    <a:pt x="16524" y="16238"/>
                    <a:pt x="16524" y="16285"/>
                    <a:pt x="16524" y="16322"/>
                  </a:cubicBezTo>
                  <a:cubicBezTo>
                    <a:pt x="16524" y="16385"/>
                    <a:pt x="16524" y="16444"/>
                    <a:pt x="16510" y="16489"/>
                  </a:cubicBezTo>
                  <a:cubicBezTo>
                    <a:pt x="16495" y="16536"/>
                    <a:pt x="16462" y="16579"/>
                    <a:pt x="16428" y="16624"/>
                  </a:cubicBezTo>
                  <a:cubicBezTo>
                    <a:pt x="16406" y="16652"/>
                    <a:pt x="16370" y="16700"/>
                    <a:pt x="16366" y="16720"/>
                  </a:cubicBezTo>
                  <a:cubicBezTo>
                    <a:pt x="16363" y="16738"/>
                    <a:pt x="16367" y="16788"/>
                    <a:pt x="16374" y="16802"/>
                  </a:cubicBezTo>
                  <a:cubicBezTo>
                    <a:pt x="16381" y="16809"/>
                    <a:pt x="16423" y="16818"/>
                    <a:pt x="16446" y="16823"/>
                  </a:cubicBezTo>
                  <a:cubicBezTo>
                    <a:pt x="16481" y="16831"/>
                    <a:pt x="16515" y="16838"/>
                    <a:pt x="16540" y="16857"/>
                  </a:cubicBezTo>
                  <a:cubicBezTo>
                    <a:pt x="16597" y="16898"/>
                    <a:pt x="16703" y="17013"/>
                    <a:pt x="16743" y="17099"/>
                  </a:cubicBezTo>
                  <a:cubicBezTo>
                    <a:pt x="16801" y="17220"/>
                    <a:pt x="16831" y="17425"/>
                    <a:pt x="16861" y="17622"/>
                  </a:cubicBezTo>
                  <a:cubicBezTo>
                    <a:pt x="16886" y="17784"/>
                    <a:pt x="16911" y="17951"/>
                    <a:pt x="16947" y="18044"/>
                  </a:cubicBezTo>
                  <a:cubicBezTo>
                    <a:pt x="16998" y="18174"/>
                    <a:pt x="17153" y="18416"/>
                    <a:pt x="17246" y="18530"/>
                  </a:cubicBezTo>
                  <a:cubicBezTo>
                    <a:pt x="17270" y="18559"/>
                    <a:pt x="17279" y="18577"/>
                    <a:pt x="17292" y="18601"/>
                  </a:cubicBezTo>
                  <a:cubicBezTo>
                    <a:pt x="17306" y="18629"/>
                    <a:pt x="17327" y="18670"/>
                    <a:pt x="17388" y="18764"/>
                  </a:cubicBezTo>
                  <a:cubicBezTo>
                    <a:pt x="17405" y="18759"/>
                    <a:pt x="17436" y="18739"/>
                    <a:pt x="17455" y="18726"/>
                  </a:cubicBezTo>
                  <a:cubicBezTo>
                    <a:pt x="17490" y="18704"/>
                    <a:pt x="17523" y="18684"/>
                    <a:pt x="17552" y="18680"/>
                  </a:cubicBezTo>
                  <a:cubicBezTo>
                    <a:pt x="17598" y="18675"/>
                    <a:pt x="17672" y="18688"/>
                    <a:pt x="17729" y="18698"/>
                  </a:cubicBezTo>
                  <a:lnTo>
                    <a:pt x="17764" y="18704"/>
                  </a:lnTo>
                  <a:cubicBezTo>
                    <a:pt x="17798" y="18709"/>
                    <a:pt x="17854" y="18721"/>
                    <a:pt x="17882" y="18730"/>
                  </a:cubicBezTo>
                  <a:lnTo>
                    <a:pt x="17925" y="18745"/>
                  </a:lnTo>
                  <a:cubicBezTo>
                    <a:pt x="18073" y="18797"/>
                    <a:pt x="18212" y="18852"/>
                    <a:pt x="18274" y="18945"/>
                  </a:cubicBezTo>
                  <a:cubicBezTo>
                    <a:pt x="18301" y="18985"/>
                    <a:pt x="18309" y="19046"/>
                    <a:pt x="18317" y="19106"/>
                  </a:cubicBezTo>
                  <a:cubicBezTo>
                    <a:pt x="18320" y="19134"/>
                    <a:pt x="18326" y="19180"/>
                    <a:pt x="18333" y="19192"/>
                  </a:cubicBezTo>
                  <a:cubicBezTo>
                    <a:pt x="18346" y="19218"/>
                    <a:pt x="18389" y="19256"/>
                    <a:pt x="18423" y="19287"/>
                  </a:cubicBezTo>
                  <a:cubicBezTo>
                    <a:pt x="18457" y="19318"/>
                    <a:pt x="18489" y="19347"/>
                    <a:pt x="18510" y="19376"/>
                  </a:cubicBezTo>
                  <a:cubicBezTo>
                    <a:pt x="18585" y="19480"/>
                    <a:pt x="18704" y="19707"/>
                    <a:pt x="18756" y="19823"/>
                  </a:cubicBezTo>
                  <a:cubicBezTo>
                    <a:pt x="18775" y="19824"/>
                    <a:pt x="18815" y="19824"/>
                    <a:pt x="18846" y="19886"/>
                  </a:cubicBezTo>
                  <a:cubicBezTo>
                    <a:pt x="18915" y="20026"/>
                    <a:pt x="19068" y="20269"/>
                    <a:pt x="19159" y="20347"/>
                  </a:cubicBezTo>
                  <a:cubicBezTo>
                    <a:pt x="19184" y="20370"/>
                    <a:pt x="19259" y="20399"/>
                    <a:pt x="19302" y="20408"/>
                  </a:cubicBezTo>
                  <a:cubicBezTo>
                    <a:pt x="19322" y="20412"/>
                    <a:pt x="19348" y="20408"/>
                    <a:pt x="19376" y="20405"/>
                  </a:cubicBezTo>
                  <a:cubicBezTo>
                    <a:pt x="19430" y="20398"/>
                    <a:pt x="19481" y="20397"/>
                    <a:pt x="19513" y="20412"/>
                  </a:cubicBezTo>
                  <a:cubicBezTo>
                    <a:pt x="19566" y="20436"/>
                    <a:pt x="19715" y="20540"/>
                    <a:pt x="19731" y="20659"/>
                  </a:cubicBezTo>
                  <a:cubicBezTo>
                    <a:pt x="19745" y="20765"/>
                    <a:pt x="19660" y="20951"/>
                    <a:pt x="19584" y="20981"/>
                  </a:cubicBezTo>
                  <a:cubicBezTo>
                    <a:pt x="19451" y="21036"/>
                    <a:pt x="19358" y="21042"/>
                    <a:pt x="19302" y="20997"/>
                  </a:cubicBezTo>
                  <a:cubicBezTo>
                    <a:pt x="19277" y="20976"/>
                    <a:pt x="19253" y="20942"/>
                    <a:pt x="19227" y="20905"/>
                  </a:cubicBezTo>
                  <a:cubicBezTo>
                    <a:pt x="19209" y="20879"/>
                    <a:pt x="19177" y="20834"/>
                    <a:pt x="19158" y="20818"/>
                  </a:cubicBezTo>
                  <a:cubicBezTo>
                    <a:pt x="19127" y="20872"/>
                    <a:pt x="19078" y="21062"/>
                    <a:pt x="19060" y="21161"/>
                  </a:cubicBezTo>
                  <a:close/>
                  <a:moveTo>
                    <a:pt x="19291" y="21599"/>
                  </a:moveTo>
                  <a:cubicBezTo>
                    <a:pt x="19274" y="21599"/>
                    <a:pt x="19258" y="21597"/>
                    <a:pt x="19244" y="21592"/>
                  </a:cubicBezTo>
                  <a:cubicBezTo>
                    <a:pt x="19166" y="21566"/>
                    <a:pt x="19091" y="21427"/>
                    <a:pt x="19028" y="21296"/>
                  </a:cubicBezTo>
                  <a:cubicBezTo>
                    <a:pt x="18944" y="21279"/>
                    <a:pt x="18943" y="21205"/>
                    <a:pt x="18947" y="21174"/>
                  </a:cubicBezTo>
                  <a:cubicBezTo>
                    <a:pt x="18948" y="21168"/>
                    <a:pt x="19023" y="20690"/>
                    <a:pt x="19141" y="20672"/>
                  </a:cubicBezTo>
                  <a:cubicBezTo>
                    <a:pt x="19141" y="20672"/>
                    <a:pt x="19141" y="20672"/>
                    <a:pt x="19142" y="20672"/>
                  </a:cubicBezTo>
                  <a:cubicBezTo>
                    <a:pt x="19212" y="20672"/>
                    <a:pt x="19260" y="20741"/>
                    <a:pt x="19307" y="20808"/>
                  </a:cubicBezTo>
                  <a:cubicBezTo>
                    <a:pt x="19326" y="20835"/>
                    <a:pt x="19347" y="20864"/>
                    <a:pt x="19359" y="20874"/>
                  </a:cubicBezTo>
                  <a:cubicBezTo>
                    <a:pt x="19366" y="20880"/>
                    <a:pt x="19394" y="20910"/>
                    <a:pt x="19552" y="20844"/>
                  </a:cubicBezTo>
                  <a:cubicBezTo>
                    <a:pt x="19578" y="20831"/>
                    <a:pt x="19627" y="20721"/>
                    <a:pt x="19624" y="20685"/>
                  </a:cubicBezTo>
                  <a:cubicBezTo>
                    <a:pt x="19618" y="20653"/>
                    <a:pt x="19534" y="20573"/>
                    <a:pt x="19477" y="20547"/>
                  </a:cubicBezTo>
                  <a:cubicBezTo>
                    <a:pt x="19473" y="20545"/>
                    <a:pt x="19428" y="20543"/>
                    <a:pt x="19385" y="20548"/>
                  </a:cubicBezTo>
                  <a:cubicBezTo>
                    <a:pt x="19347" y="20552"/>
                    <a:pt x="19311" y="20555"/>
                    <a:pt x="19285" y="20550"/>
                  </a:cubicBezTo>
                  <a:cubicBezTo>
                    <a:pt x="19248" y="20542"/>
                    <a:pt x="19149" y="20510"/>
                    <a:pt x="19099" y="20467"/>
                  </a:cubicBezTo>
                  <a:cubicBezTo>
                    <a:pt x="18983" y="20367"/>
                    <a:pt x="18817" y="20090"/>
                    <a:pt x="18755" y="19965"/>
                  </a:cubicBezTo>
                  <a:cubicBezTo>
                    <a:pt x="18733" y="19964"/>
                    <a:pt x="18691" y="19962"/>
                    <a:pt x="18662" y="19896"/>
                  </a:cubicBezTo>
                  <a:cubicBezTo>
                    <a:pt x="18614" y="19788"/>
                    <a:pt x="18500" y="19570"/>
                    <a:pt x="18431" y="19475"/>
                  </a:cubicBezTo>
                  <a:cubicBezTo>
                    <a:pt x="18418" y="19457"/>
                    <a:pt x="18389" y="19431"/>
                    <a:pt x="18361" y="19405"/>
                  </a:cubicBezTo>
                  <a:cubicBezTo>
                    <a:pt x="18315" y="19364"/>
                    <a:pt x="18268" y="19321"/>
                    <a:pt x="18244" y="19274"/>
                  </a:cubicBezTo>
                  <a:cubicBezTo>
                    <a:pt x="18224" y="19237"/>
                    <a:pt x="18217" y="19185"/>
                    <a:pt x="18210" y="19130"/>
                  </a:cubicBezTo>
                  <a:cubicBezTo>
                    <a:pt x="18206" y="19101"/>
                    <a:pt x="18199" y="19051"/>
                    <a:pt x="18192" y="19039"/>
                  </a:cubicBezTo>
                  <a:cubicBezTo>
                    <a:pt x="18147" y="18972"/>
                    <a:pt x="17984" y="18914"/>
                    <a:pt x="17897" y="18884"/>
                  </a:cubicBezTo>
                  <a:lnTo>
                    <a:pt x="17853" y="18869"/>
                  </a:lnTo>
                  <a:cubicBezTo>
                    <a:pt x="17829" y="18860"/>
                    <a:pt x="17779" y="18851"/>
                    <a:pt x="17753" y="18846"/>
                  </a:cubicBezTo>
                  <a:lnTo>
                    <a:pt x="17715" y="18840"/>
                  </a:lnTo>
                  <a:cubicBezTo>
                    <a:pt x="17672" y="18833"/>
                    <a:pt x="17613" y="18823"/>
                    <a:pt x="17576" y="18823"/>
                  </a:cubicBezTo>
                  <a:lnTo>
                    <a:pt x="17562" y="18823"/>
                  </a:lnTo>
                  <a:cubicBezTo>
                    <a:pt x="17552" y="18824"/>
                    <a:pt x="17522" y="18843"/>
                    <a:pt x="17503" y="18856"/>
                  </a:cubicBezTo>
                  <a:cubicBezTo>
                    <a:pt x="17462" y="18882"/>
                    <a:pt x="17419" y="18909"/>
                    <a:pt x="17381" y="18909"/>
                  </a:cubicBezTo>
                  <a:cubicBezTo>
                    <a:pt x="17346" y="18909"/>
                    <a:pt x="17325" y="18888"/>
                    <a:pt x="17314" y="18871"/>
                  </a:cubicBezTo>
                  <a:cubicBezTo>
                    <a:pt x="17243" y="18761"/>
                    <a:pt x="17217" y="18712"/>
                    <a:pt x="17202" y="18683"/>
                  </a:cubicBezTo>
                  <a:cubicBezTo>
                    <a:pt x="17191" y="18661"/>
                    <a:pt x="17187" y="18653"/>
                    <a:pt x="17172" y="18635"/>
                  </a:cubicBezTo>
                  <a:cubicBezTo>
                    <a:pt x="17082" y="18526"/>
                    <a:pt x="16912" y="18267"/>
                    <a:pt x="16851" y="18110"/>
                  </a:cubicBezTo>
                  <a:cubicBezTo>
                    <a:pt x="16807" y="17999"/>
                    <a:pt x="16782" y="17830"/>
                    <a:pt x="16755" y="17650"/>
                  </a:cubicBezTo>
                  <a:cubicBezTo>
                    <a:pt x="16727" y="17466"/>
                    <a:pt x="16698" y="17273"/>
                    <a:pt x="16651" y="17174"/>
                  </a:cubicBezTo>
                  <a:cubicBezTo>
                    <a:pt x="16625" y="17118"/>
                    <a:pt x="16536" y="17018"/>
                    <a:pt x="16488" y="16982"/>
                  </a:cubicBezTo>
                  <a:cubicBezTo>
                    <a:pt x="16479" y="16976"/>
                    <a:pt x="16449" y="16969"/>
                    <a:pt x="16428" y="16965"/>
                  </a:cubicBezTo>
                  <a:cubicBezTo>
                    <a:pt x="16375" y="16953"/>
                    <a:pt x="16321" y="16941"/>
                    <a:pt x="16290" y="16894"/>
                  </a:cubicBezTo>
                  <a:cubicBezTo>
                    <a:pt x="16257" y="16844"/>
                    <a:pt x="16250" y="16737"/>
                    <a:pt x="16260" y="16685"/>
                  </a:cubicBezTo>
                  <a:cubicBezTo>
                    <a:pt x="16272" y="16626"/>
                    <a:pt x="16312" y="16574"/>
                    <a:pt x="16351" y="16522"/>
                  </a:cubicBezTo>
                  <a:cubicBezTo>
                    <a:pt x="16373" y="16494"/>
                    <a:pt x="16403" y="16455"/>
                    <a:pt x="16409" y="16435"/>
                  </a:cubicBezTo>
                  <a:cubicBezTo>
                    <a:pt x="16415" y="16415"/>
                    <a:pt x="16415" y="16361"/>
                    <a:pt x="16415" y="16322"/>
                  </a:cubicBezTo>
                  <a:cubicBezTo>
                    <a:pt x="16415" y="16266"/>
                    <a:pt x="16415" y="16215"/>
                    <a:pt x="16426" y="16174"/>
                  </a:cubicBezTo>
                  <a:cubicBezTo>
                    <a:pt x="16454" y="16066"/>
                    <a:pt x="16470" y="15993"/>
                    <a:pt x="16479" y="15943"/>
                  </a:cubicBezTo>
                  <a:cubicBezTo>
                    <a:pt x="16455" y="15981"/>
                    <a:pt x="16425" y="16031"/>
                    <a:pt x="16399" y="16082"/>
                  </a:cubicBezTo>
                  <a:cubicBezTo>
                    <a:pt x="16371" y="16158"/>
                    <a:pt x="16273" y="16320"/>
                    <a:pt x="16196" y="16371"/>
                  </a:cubicBezTo>
                  <a:cubicBezTo>
                    <a:pt x="16158" y="16395"/>
                    <a:pt x="16090" y="16421"/>
                    <a:pt x="16037" y="16421"/>
                  </a:cubicBezTo>
                  <a:cubicBezTo>
                    <a:pt x="15998" y="16421"/>
                    <a:pt x="15969" y="16408"/>
                    <a:pt x="15949" y="16381"/>
                  </a:cubicBezTo>
                  <a:cubicBezTo>
                    <a:pt x="15817" y="16200"/>
                    <a:pt x="15844" y="15992"/>
                    <a:pt x="15859" y="15920"/>
                  </a:cubicBezTo>
                  <a:cubicBezTo>
                    <a:pt x="15843" y="15847"/>
                    <a:pt x="15827" y="15729"/>
                    <a:pt x="15824" y="15659"/>
                  </a:cubicBezTo>
                  <a:cubicBezTo>
                    <a:pt x="15819" y="15559"/>
                    <a:pt x="15856" y="15520"/>
                    <a:pt x="15878" y="15496"/>
                  </a:cubicBezTo>
                  <a:cubicBezTo>
                    <a:pt x="15892" y="15481"/>
                    <a:pt x="15894" y="15479"/>
                    <a:pt x="15893" y="15451"/>
                  </a:cubicBezTo>
                  <a:cubicBezTo>
                    <a:pt x="15891" y="15339"/>
                    <a:pt x="15975" y="15177"/>
                    <a:pt x="15992" y="15146"/>
                  </a:cubicBezTo>
                  <a:cubicBezTo>
                    <a:pt x="16008" y="15121"/>
                    <a:pt x="16012" y="15107"/>
                    <a:pt x="16011" y="15100"/>
                  </a:cubicBezTo>
                  <a:cubicBezTo>
                    <a:pt x="16008" y="15086"/>
                    <a:pt x="15983" y="15066"/>
                    <a:pt x="15967" y="15059"/>
                  </a:cubicBezTo>
                  <a:cubicBezTo>
                    <a:pt x="15948" y="15062"/>
                    <a:pt x="15890" y="15123"/>
                    <a:pt x="15847" y="15168"/>
                  </a:cubicBezTo>
                  <a:cubicBezTo>
                    <a:pt x="15771" y="15249"/>
                    <a:pt x="15695" y="15326"/>
                    <a:pt x="15623" y="15303"/>
                  </a:cubicBezTo>
                  <a:cubicBezTo>
                    <a:pt x="15612" y="15299"/>
                    <a:pt x="15587" y="15292"/>
                    <a:pt x="15561" y="15286"/>
                  </a:cubicBezTo>
                  <a:cubicBezTo>
                    <a:pt x="15583" y="15312"/>
                    <a:pt x="15616" y="15345"/>
                    <a:pt x="15666" y="15390"/>
                  </a:cubicBezTo>
                  <a:cubicBezTo>
                    <a:pt x="15677" y="15400"/>
                    <a:pt x="15697" y="15424"/>
                    <a:pt x="15699" y="15473"/>
                  </a:cubicBezTo>
                  <a:cubicBezTo>
                    <a:pt x="15704" y="15578"/>
                    <a:pt x="15614" y="15800"/>
                    <a:pt x="15574" y="15845"/>
                  </a:cubicBezTo>
                  <a:lnTo>
                    <a:pt x="15559" y="15862"/>
                  </a:lnTo>
                  <a:lnTo>
                    <a:pt x="15532" y="15865"/>
                  </a:lnTo>
                  <a:cubicBezTo>
                    <a:pt x="15504" y="15865"/>
                    <a:pt x="15483" y="15843"/>
                    <a:pt x="15463" y="15824"/>
                  </a:cubicBezTo>
                  <a:cubicBezTo>
                    <a:pt x="15458" y="15819"/>
                    <a:pt x="15453" y="15813"/>
                    <a:pt x="15448" y="15810"/>
                  </a:cubicBezTo>
                  <a:cubicBezTo>
                    <a:pt x="15428" y="15813"/>
                    <a:pt x="15403" y="15819"/>
                    <a:pt x="15378" y="15825"/>
                  </a:cubicBezTo>
                  <a:cubicBezTo>
                    <a:pt x="15347" y="15832"/>
                    <a:pt x="15316" y="15838"/>
                    <a:pt x="15292" y="15838"/>
                  </a:cubicBezTo>
                  <a:lnTo>
                    <a:pt x="15277" y="15838"/>
                  </a:lnTo>
                  <a:cubicBezTo>
                    <a:pt x="15226" y="15832"/>
                    <a:pt x="15123" y="15797"/>
                    <a:pt x="15071" y="15755"/>
                  </a:cubicBezTo>
                  <a:cubicBezTo>
                    <a:pt x="15000" y="15697"/>
                    <a:pt x="14981" y="15562"/>
                    <a:pt x="14962" y="15430"/>
                  </a:cubicBezTo>
                  <a:cubicBezTo>
                    <a:pt x="14951" y="15352"/>
                    <a:pt x="14939" y="15263"/>
                    <a:pt x="14918" y="15229"/>
                  </a:cubicBezTo>
                  <a:cubicBezTo>
                    <a:pt x="14896" y="15193"/>
                    <a:pt x="14864" y="15131"/>
                    <a:pt x="14834" y="15074"/>
                  </a:cubicBezTo>
                  <a:cubicBezTo>
                    <a:pt x="14817" y="15039"/>
                    <a:pt x="14801" y="15008"/>
                    <a:pt x="14788" y="14986"/>
                  </a:cubicBezTo>
                  <a:cubicBezTo>
                    <a:pt x="14754" y="14926"/>
                    <a:pt x="14694" y="14847"/>
                    <a:pt x="14631" y="14765"/>
                  </a:cubicBezTo>
                  <a:cubicBezTo>
                    <a:pt x="14486" y="14575"/>
                    <a:pt x="14322" y="14361"/>
                    <a:pt x="14307" y="14168"/>
                  </a:cubicBezTo>
                  <a:cubicBezTo>
                    <a:pt x="14303" y="14128"/>
                    <a:pt x="14321" y="14096"/>
                    <a:pt x="14335" y="14070"/>
                  </a:cubicBezTo>
                  <a:cubicBezTo>
                    <a:pt x="14337" y="14066"/>
                    <a:pt x="14339" y="14062"/>
                    <a:pt x="14341" y="14058"/>
                  </a:cubicBezTo>
                  <a:cubicBezTo>
                    <a:pt x="14333" y="14013"/>
                    <a:pt x="14288" y="13921"/>
                    <a:pt x="14251" y="13876"/>
                  </a:cubicBezTo>
                  <a:cubicBezTo>
                    <a:pt x="14224" y="13843"/>
                    <a:pt x="14156" y="13810"/>
                    <a:pt x="14097" y="13782"/>
                  </a:cubicBezTo>
                  <a:cubicBezTo>
                    <a:pt x="14008" y="13739"/>
                    <a:pt x="13924" y="13699"/>
                    <a:pt x="13880" y="13629"/>
                  </a:cubicBezTo>
                  <a:cubicBezTo>
                    <a:pt x="13843" y="13569"/>
                    <a:pt x="13757" y="13367"/>
                    <a:pt x="13771" y="13242"/>
                  </a:cubicBezTo>
                  <a:cubicBezTo>
                    <a:pt x="13777" y="13190"/>
                    <a:pt x="13798" y="13162"/>
                    <a:pt x="13815" y="13148"/>
                  </a:cubicBezTo>
                  <a:lnTo>
                    <a:pt x="13835" y="13130"/>
                  </a:lnTo>
                  <a:lnTo>
                    <a:pt x="13859" y="13139"/>
                  </a:lnTo>
                  <a:cubicBezTo>
                    <a:pt x="13860" y="13139"/>
                    <a:pt x="13925" y="13162"/>
                    <a:pt x="13999" y="13162"/>
                  </a:cubicBezTo>
                  <a:cubicBezTo>
                    <a:pt x="14054" y="13162"/>
                    <a:pt x="14128" y="13149"/>
                    <a:pt x="14170" y="13088"/>
                  </a:cubicBezTo>
                  <a:cubicBezTo>
                    <a:pt x="14189" y="13060"/>
                    <a:pt x="14193" y="12955"/>
                    <a:pt x="14196" y="12886"/>
                  </a:cubicBezTo>
                  <a:cubicBezTo>
                    <a:pt x="14198" y="12817"/>
                    <a:pt x="14201" y="12751"/>
                    <a:pt x="14214" y="12703"/>
                  </a:cubicBezTo>
                  <a:cubicBezTo>
                    <a:pt x="14240" y="12601"/>
                    <a:pt x="14304" y="12483"/>
                    <a:pt x="14372" y="12358"/>
                  </a:cubicBezTo>
                  <a:cubicBezTo>
                    <a:pt x="14445" y="12222"/>
                    <a:pt x="14528" y="12069"/>
                    <a:pt x="14541" y="11967"/>
                  </a:cubicBezTo>
                  <a:cubicBezTo>
                    <a:pt x="14544" y="11934"/>
                    <a:pt x="14527" y="11839"/>
                    <a:pt x="14510" y="11795"/>
                  </a:cubicBezTo>
                  <a:cubicBezTo>
                    <a:pt x="14495" y="11756"/>
                    <a:pt x="14424" y="11660"/>
                    <a:pt x="14371" y="11592"/>
                  </a:cubicBezTo>
                  <a:cubicBezTo>
                    <a:pt x="14361" y="11593"/>
                    <a:pt x="14350" y="11594"/>
                    <a:pt x="14336" y="11596"/>
                  </a:cubicBezTo>
                  <a:cubicBezTo>
                    <a:pt x="14267" y="11602"/>
                    <a:pt x="14177" y="11608"/>
                    <a:pt x="14137" y="11588"/>
                  </a:cubicBezTo>
                  <a:cubicBezTo>
                    <a:pt x="14091" y="11567"/>
                    <a:pt x="14037" y="11514"/>
                    <a:pt x="13981" y="11459"/>
                  </a:cubicBezTo>
                  <a:cubicBezTo>
                    <a:pt x="13919" y="11398"/>
                    <a:pt x="13834" y="11314"/>
                    <a:pt x="13790" y="11314"/>
                  </a:cubicBezTo>
                  <a:lnTo>
                    <a:pt x="13766" y="11326"/>
                  </a:lnTo>
                  <a:cubicBezTo>
                    <a:pt x="13766" y="11326"/>
                    <a:pt x="13743" y="11335"/>
                    <a:pt x="13735" y="11359"/>
                  </a:cubicBezTo>
                  <a:cubicBezTo>
                    <a:pt x="13728" y="11382"/>
                    <a:pt x="13734" y="11419"/>
                    <a:pt x="13751" y="11462"/>
                  </a:cubicBezTo>
                  <a:cubicBezTo>
                    <a:pt x="13771" y="11511"/>
                    <a:pt x="13764" y="11570"/>
                    <a:pt x="13757" y="11628"/>
                  </a:cubicBezTo>
                  <a:cubicBezTo>
                    <a:pt x="13755" y="11649"/>
                    <a:pt x="13751" y="11683"/>
                    <a:pt x="13752" y="11700"/>
                  </a:cubicBezTo>
                  <a:cubicBezTo>
                    <a:pt x="13809" y="11777"/>
                    <a:pt x="14047" y="12107"/>
                    <a:pt x="14080" y="12274"/>
                  </a:cubicBezTo>
                  <a:cubicBezTo>
                    <a:pt x="14096" y="12354"/>
                    <a:pt x="14050" y="12460"/>
                    <a:pt x="14020" y="12510"/>
                  </a:cubicBezTo>
                  <a:cubicBezTo>
                    <a:pt x="13994" y="12554"/>
                    <a:pt x="13954" y="12605"/>
                    <a:pt x="13905" y="12605"/>
                  </a:cubicBezTo>
                  <a:lnTo>
                    <a:pt x="13889" y="12604"/>
                  </a:lnTo>
                  <a:cubicBezTo>
                    <a:pt x="13836" y="12591"/>
                    <a:pt x="13834" y="12517"/>
                    <a:pt x="13833" y="12484"/>
                  </a:cubicBezTo>
                  <a:cubicBezTo>
                    <a:pt x="13832" y="12477"/>
                    <a:pt x="13832" y="12469"/>
                    <a:pt x="13832" y="12463"/>
                  </a:cubicBezTo>
                  <a:cubicBezTo>
                    <a:pt x="13776" y="12363"/>
                    <a:pt x="13617" y="12173"/>
                    <a:pt x="13557" y="12173"/>
                  </a:cubicBezTo>
                  <a:cubicBezTo>
                    <a:pt x="13548" y="12197"/>
                    <a:pt x="13569" y="12316"/>
                    <a:pt x="13581" y="12387"/>
                  </a:cubicBezTo>
                  <a:cubicBezTo>
                    <a:pt x="13608" y="12540"/>
                    <a:pt x="13631" y="12672"/>
                    <a:pt x="13575" y="12738"/>
                  </a:cubicBezTo>
                  <a:cubicBezTo>
                    <a:pt x="13559" y="12757"/>
                    <a:pt x="13538" y="12766"/>
                    <a:pt x="13512" y="12766"/>
                  </a:cubicBezTo>
                  <a:cubicBezTo>
                    <a:pt x="13396" y="12766"/>
                    <a:pt x="13115" y="12564"/>
                    <a:pt x="13067" y="12490"/>
                  </a:cubicBezTo>
                  <a:cubicBezTo>
                    <a:pt x="13028" y="12429"/>
                    <a:pt x="13047" y="12319"/>
                    <a:pt x="13080" y="12143"/>
                  </a:cubicBezTo>
                  <a:cubicBezTo>
                    <a:pt x="13091" y="12089"/>
                    <a:pt x="13106" y="12009"/>
                    <a:pt x="13105" y="11988"/>
                  </a:cubicBezTo>
                  <a:cubicBezTo>
                    <a:pt x="13096" y="11907"/>
                    <a:pt x="13128" y="11805"/>
                    <a:pt x="13158" y="11706"/>
                  </a:cubicBezTo>
                  <a:cubicBezTo>
                    <a:pt x="13175" y="11651"/>
                    <a:pt x="13193" y="11593"/>
                    <a:pt x="13196" y="11559"/>
                  </a:cubicBezTo>
                  <a:cubicBezTo>
                    <a:pt x="13202" y="11505"/>
                    <a:pt x="13199" y="11414"/>
                    <a:pt x="13195" y="11326"/>
                  </a:cubicBezTo>
                  <a:cubicBezTo>
                    <a:pt x="13192" y="11221"/>
                    <a:pt x="13188" y="11123"/>
                    <a:pt x="13196" y="11052"/>
                  </a:cubicBezTo>
                  <a:cubicBezTo>
                    <a:pt x="13228" y="10794"/>
                    <a:pt x="13560" y="9594"/>
                    <a:pt x="13574" y="9544"/>
                  </a:cubicBezTo>
                  <a:cubicBezTo>
                    <a:pt x="13587" y="9423"/>
                    <a:pt x="13593" y="9331"/>
                    <a:pt x="13589" y="9287"/>
                  </a:cubicBezTo>
                  <a:cubicBezTo>
                    <a:pt x="13587" y="9260"/>
                    <a:pt x="13573" y="9209"/>
                    <a:pt x="13562" y="9168"/>
                  </a:cubicBezTo>
                  <a:cubicBezTo>
                    <a:pt x="13550" y="9125"/>
                    <a:pt x="13539" y="9082"/>
                    <a:pt x="13535" y="9051"/>
                  </a:cubicBezTo>
                  <a:cubicBezTo>
                    <a:pt x="13522" y="8959"/>
                    <a:pt x="13521" y="8830"/>
                    <a:pt x="13518" y="8694"/>
                  </a:cubicBezTo>
                  <a:cubicBezTo>
                    <a:pt x="13516" y="8548"/>
                    <a:pt x="13514" y="8397"/>
                    <a:pt x="13498" y="8307"/>
                  </a:cubicBezTo>
                  <a:cubicBezTo>
                    <a:pt x="13497" y="8297"/>
                    <a:pt x="13488" y="8272"/>
                    <a:pt x="13483" y="8257"/>
                  </a:cubicBezTo>
                  <a:cubicBezTo>
                    <a:pt x="13474" y="8232"/>
                    <a:pt x="13466" y="8206"/>
                    <a:pt x="13463" y="8188"/>
                  </a:cubicBezTo>
                  <a:cubicBezTo>
                    <a:pt x="13456" y="8152"/>
                    <a:pt x="13457" y="8109"/>
                    <a:pt x="13458" y="8064"/>
                  </a:cubicBezTo>
                  <a:cubicBezTo>
                    <a:pt x="13459" y="8029"/>
                    <a:pt x="13460" y="7964"/>
                    <a:pt x="13453" y="7947"/>
                  </a:cubicBezTo>
                  <a:cubicBezTo>
                    <a:pt x="13443" y="7932"/>
                    <a:pt x="13394" y="7912"/>
                    <a:pt x="13368" y="7901"/>
                  </a:cubicBezTo>
                  <a:cubicBezTo>
                    <a:pt x="13327" y="7884"/>
                    <a:pt x="13289" y="7869"/>
                    <a:pt x="13263" y="7842"/>
                  </a:cubicBezTo>
                  <a:cubicBezTo>
                    <a:pt x="13210" y="7787"/>
                    <a:pt x="13122" y="7657"/>
                    <a:pt x="13098" y="7568"/>
                  </a:cubicBezTo>
                  <a:cubicBezTo>
                    <a:pt x="13087" y="7524"/>
                    <a:pt x="13091" y="7473"/>
                    <a:pt x="13096" y="7418"/>
                  </a:cubicBezTo>
                  <a:cubicBezTo>
                    <a:pt x="13099" y="7390"/>
                    <a:pt x="13103" y="7344"/>
                    <a:pt x="13099" y="7330"/>
                  </a:cubicBezTo>
                  <a:cubicBezTo>
                    <a:pt x="13064" y="7224"/>
                    <a:pt x="12917" y="7040"/>
                    <a:pt x="12841" y="7010"/>
                  </a:cubicBezTo>
                  <a:cubicBezTo>
                    <a:pt x="12821" y="7001"/>
                    <a:pt x="12729" y="7012"/>
                    <a:pt x="12650" y="7033"/>
                  </a:cubicBezTo>
                  <a:cubicBezTo>
                    <a:pt x="12582" y="7050"/>
                    <a:pt x="12515" y="7067"/>
                    <a:pt x="12467" y="7061"/>
                  </a:cubicBezTo>
                  <a:cubicBezTo>
                    <a:pt x="12430" y="7056"/>
                    <a:pt x="12311" y="7029"/>
                    <a:pt x="12257" y="6974"/>
                  </a:cubicBezTo>
                  <a:cubicBezTo>
                    <a:pt x="12225" y="6941"/>
                    <a:pt x="12205" y="6883"/>
                    <a:pt x="12184" y="6823"/>
                  </a:cubicBezTo>
                  <a:cubicBezTo>
                    <a:pt x="12173" y="6791"/>
                    <a:pt x="12156" y="6742"/>
                    <a:pt x="12146" y="6731"/>
                  </a:cubicBezTo>
                  <a:cubicBezTo>
                    <a:pt x="12135" y="6719"/>
                    <a:pt x="12098" y="6705"/>
                    <a:pt x="12071" y="6694"/>
                  </a:cubicBezTo>
                  <a:cubicBezTo>
                    <a:pt x="12030" y="6678"/>
                    <a:pt x="11992" y="6664"/>
                    <a:pt x="11965" y="6637"/>
                  </a:cubicBezTo>
                  <a:cubicBezTo>
                    <a:pt x="11928" y="6600"/>
                    <a:pt x="11894" y="6530"/>
                    <a:pt x="11861" y="6463"/>
                  </a:cubicBezTo>
                  <a:cubicBezTo>
                    <a:pt x="11838" y="6415"/>
                    <a:pt x="11814" y="6366"/>
                    <a:pt x="11796" y="6343"/>
                  </a:cubicBezTo>
                  <a:cubicBezTo>
                    <a:pt x="11750" y="6287"/>
                    <a:pt x="11661" y="6225"/>
                    <a:pt x="11574" y="6164"/>
                  </a:cubicBezTo>
                  <a:cubicBezTo>
                    <a:pt x="11437" y="6069"/>
                    <a:pt x="11295" y="5971"/>
                    <a:pt x="11238" y="5847"/>
                  </a:cubicBezTo>
                  <a:cubicBezTo>
                    <a:pt x="11216" y="5799"/>
                    <a:pt x="11216" y="5731"/>
                    <a:pt x="11216" y="5666"/>
                  </a:cubicBezTo>
                  <a:cubicBezTo>
                    <a:pt x="11216" y="5636"/>
                    <a:pt x="11216" y="5600"/>
                    <a:pt x="11213" y="5586"/>
                  </a:cubicBezTo>
                  <a:cubicBezTo>
                    <a:pt x="11195" y="5499"/>
                    <a:pt x="11161" y="5385"/>
                    <a:pt x="11137" y="5354"/>
                  </a:cubicBezTo>
                  <a:cubicBezTo>
                    <a:pt x="11104" y="5311"/>
                    <a:pt x="11020" y="5273"/>
                    <a:pt x="10946" y="5241"/>
                  </a:cubicBezTo>
                  <a:cubicBezTo>
                    <a:pt x="10864" y="5204"/>
                    <a:pt x="10786" y="5169"/>
                    <a:pt x="10738" y="5116"/>
                  </a:cubicBezTo>
                  <a:cubicBezTo>
                    <a:pt x="10683" y="5057"/>
                    <a:pt x="10630" y="4943"/>
                    <a:pt x="10579" y="4832"/>
                  </a:cubicBezTo>
                  <a:cubicBezTo>
                    <a:pt x="10539" y="4743"/>
                    <a:pt x="10496" y="4651"/>
                    <a:pt x="10461" y="4608"/>
                  </a:cubicBezTo>
                  <a:cubicBezTo>
                    <a:pt x="10386" y="4514"/>
                    <a:pt x="10199" y="4355"/>
                    <a:pt x="10097" y="4309"/>
                  </a:cubicBezTo>
                  <a:cubicBezTo>
                    <a:pt x="10082" y="4303"/>
                    <a:pt x="10048" y="4302"/>
                    <a:pt x="10019" y="4301"/>
                  </a:cubicBezTo>
                  <a:cubicBezTo>
                    <a:pt x="9981" y="4299"/>
                    <a:pt x="9944" y="4298"/>
                    <a:pt x="9916" y="4287"/>
                  </a:cubicBezTo>
                  <a:cubicBezTo>
                    <a:pt x="9851" y="4261"/>
                    <a:pt x="9767" y="4195"/>
                    <a:pt x="9686" y="4131"/>
                  </a:cubicBezTo>
                  <a:cubicBezTo>
                    <a:pt x="9615" y="4075"/>
                    <a:pt x="9542" y="4018"/>
                    <a:pt x="9494" y="3997"/>
                  </a:cubicBezTo>
                  <a:cubicBezTo>
                    <a:pt x="9472" y="3987"/>
                    <a:pt x="9428" y="3975"/>
                    <a:pt x="9407" y="3975"/>
                  </a:cubicBezTo>
                  <a:cubicBezTo>
                    <a:pt x="9379" y="3978"/>
                    <a:pt x="9330" y="3998"/>
                    <a:pt x="9291" y="4015"/>
                  </a:cubicBezTo>
                  <a:cubicBezTo>
                    <a:pt x="9261" y="4028"/>
                    <a:pt x="9232" y="4040"/>
                    <a:pt x="9212" y="4046"/>
                  </a:cubicBezTo>
                  <a:cubicBezTo>
                    <a:pt x="9169" y="4059"/>
                    <a:pt x="9109" y="4062"/>
                    <a:pt x="9046" y="4065"/>
                  </a:cubicBezTo>
                  <a:cubicBezTo>
                    <a:pt x="8975" y="4068"/>
                    <a:pt x="8894" y="4072"/>
                    <a:pt x="8853" y="4092"/>
                  </a:cubicBezTo>
                  <a:cubicBezTo>
                    <a:pt x="8813" y="4112"/>
                    <a:pt x="8730" y="4205"/>
                    <a:pt x="8694" y="4263"/>
                  </a:cubicBezTo>
                  <a:cubicBezTo>
                    <a:pt x="8651" y="4332"/>
                    <a:pt x="8618" y="4411"/>
                    <a:pt x="8615" y="4444"/>
                  </a:cubicBezTo>
                  <a:lnTo>
                    <a:pt x="8662" y="4590"/>
                  </a:lnTo>
                  <a:cubicBezTo>
                    <a:pt x="8691" y="4636"/>
                    <a:pt x="8796" y="4816"/>
                    <a:pt x="8729" y="4916"/>
                  </a:cubicBezTo>
                  <a:cubicBezTo>
                    <a:pt x="8718" y="4932"/>
                    <a:pt x="8697" y="4953"/>
                    <a:pt x="8665" y="4953"/>
                  </a:cubicBezTo>
                  <a:cubicBezTo>
                    <a:pt x="8628" y="4953"/>
                    <a:pt x="8588" y="4926"/>
                    <a:pt x="8550" y="4901"/>
                  </a:cubicBezTo>
                  <a:cubicBezTo>
                    <a:pt x="8531" y="4889"/>
                    <a:pt x="8499" y="4869"/>
                    <a:pt x="8489" y="4867"/>
                  </a:cubicBezTo>
                  <a:cubicBezTo>
                    <a:pt x="8480" y="4869"/>
                    <a:pt x="8448" y="4891"/>
                    <a:pt x="8431" y="4903"/>
                  </a:cubicBezTo>
                  <a:cubicBezTo>
                    <a:pt x="8411" y="4917"/>
                    <a:pt x="8392" y="4929"/>
                    <a:pt x="8377" y="4936"/>
                  </a:cubicBezTo>
                  <a:cubicBezTo>
                    <a:pt x="8356" y="4946"/>
                    <a:pt x="8324" y="4955"/>
                    <a:pt x="8291" y="4965"/>
                  </a:cubicBezTo>
                  <a:cubicBezTo>
                    <a:pt x="8252" y="4976"/>
                    <a:pt x="8204" y="4990"/>
                    <a:pt x="8183" y="5004"/>
                  </a:cubicBezTo>
                  <a:cubicBezTo>
                    <a:pt x="8113" y="5052"/>
                    <a:pt x="8021" y="5173"/>
                    <a:pt x="7931" y="5290"/>
                  </a:cubicBezTo>
                  <a:cubicBezTo>
                    <a:pt x="7823" y="5431"/>
                    <a:pt x="7711" y="5578"/>
                    <a:pt x="7612" y="5633"/>
                  </a:cubicBezTo>
                  <a:cubicBezTo>
                    <a:pt x="7551" y="5668"/>
                    <a:pt x="7432" y="5695"/>
                    <a:pt x="7380" y="5653"/>
                  </a:cubicBezTo>
                  <a:cubicBezTo>
                    <a:pt x="7351" y="5630"/>
                    <a:pt x="7344" y="5588"/>
                    <a:pt x="7339" y="5552"/>
                  </a:cubicBezTo>
                  <a:cubicBezTo>
                    <a:pt x="7318" y="5570"/>
                    <a:pt x="7278" y="5616"/>
                    <a:pt x="7213" y="5730"/>
                  </a:cubicBezTo>
                  <a:cubicBezTo>
                    <a:pt x="7213" y="5734"/>
                    <a:pt x="7211" y="5745"/>
                    <a:pt x="7209" y="5756"/>
                  </a:cubicBezTo>
                  <a:cubicBezTo>
                    <a:pt x="7202" y="5795"/>
                    <a:pt x="7193" y="5840"/>
                    <a:pt x="7165" y="5867"/>
                  </a:cubicBezTo>
                  <a:cubicBezTo>
                    <a:pt x="7137" y="5895"/>
                    <a:pt x="7098" y="5899"/>
                    <a:pt x="7064" y="5899"/>
                  </a:cubicBezTo>
                  <a:lnTo>
                    <a:pt x="6998" y="5897"/>
                  </a:lnTo>
                  <a:cubicBezTo>
                    <a:pt x="6976" y="5897"/>
                    <a:pt x="6970" y="5900"/>
                    <a:pt x="6969" y="5900"/>
                  </a:cubicBezTo>
                  <a:cubicBezTo>
                    <a:pt x="6897" y="5934"/>
                    <a:pt x="6779" y="6054"/>
                    <a:pt x="6692" y="6143"/>
                  </a:cubicBezTo>
                  <a:cubicBezTo>
                    <a:pt x="6656" y="6179"/>
                    <a:pt x="6624" y="6212"/>
                    <a:pt x="6598" y="6236"/>
                  </a:cubicBezTo>
                  <a:cubicBezTo>
                    <a:pt x="6593" y="6240"/>
                    <a:pt x="6586" y="6248"/>
                    <a:pt x="6579" y="6256"/>
                  </a:cubicBezTo>
                  <a:cubicBezTo>
                    <a:pt x="6554" y="6285"/>
                    <a:pt x="6534" y="6305"/>
                    <a:pt x="6514" y="6316"/>
                  </a:cubicBezTo>
                  <a:cubicBezTo>
                    <a:pt x="6451" y="6348"/>
                    <a:pt x="6338" y="6355"/>
                    <a:pt x="6286" y="6346"/>
                  </a:cubicBezTo>
                  <a:cubicBezTo>
                    <a:pt x="6276" y="6343"/>
                    <a:pt x="6254" y="6340"/>
                    <a:pt x="6224" y="6337"/>
                  </a:cubicBezTo>
                  <a:cubicBezTo>
                    <a:pt x="5890" y="6291"/>
                    <a:pt x="5821" y="6266"/>
                    <a:pt x="5792" y="6228"/>
                  </a:cubicBezTo>
                  <a:cubicBezTo>
                    <a:pt x="5741" y="6161"/>
                    <a:pt x="5710" y="6000"/>
                    <a:pt x="5703" y="5949"/>
                  </a:cubicBezTo>
                  <a:lnTo>
                    <a:pt x="5697" y="5906"/>
                  </a:lnTo>
                  <a:cubicBezTo>
                    <a:pt x="5671" y="5710"/>
                    <a:pt x="5653" y="5528"/>
                    <a:pt x="5704" y="5444"/>
                  </a:cubicBezTo>
                  <a:cubicBezTo>
                    <a:pt x="5722" y="5416"/>
                    <a:pt x="5746" y="5400"/>
                    <a:pt x="5773" y="5399"/>
                  </a:cubicBezTo>
                  <a:lnTo>
                    <a:pt x="5784" y="5399"/>
                  </a:lnTo>
                  <a:lnTo>
                    <a:pt x="5794" y="5404"/>
                  </a:lnTo>
                  <a:cubicBezTo>
                    <a:pt x="5815" y="5414"/>
                    <a:pt x="6007" y="5512"/>
                    <a:pt x="6070" y="5690"/>
                  </a:cubicBezTo>
                  <a:cubicBezTo>
                    <a:pt x="6070" y="5690"/>
                    <a:pt x="6157" y="5876"/>
                    <a:pt x="6288" y="5845"/>
                  </a:cubicBezTo>
                  <a:cubicBezTo>
                    <a:pt x="6281" y="5812"/>
                    <a:pt x="6265" y="5761"/>
                    <a:pt x="6257" y="5736"/>
                  </a:cubicBezTo>
                  <a:cubicBezTo>
                    <a:pt x="6250" y="5717"/>
                    <a:pt x="6245" y="5700"/>
                    <a:pt x="6242" y="5688"/>
                  </a:cubicBezTo>
                  <a:cubicBezTo>
                    <a:pt x="6224" y="5625"/>
                    <a:pt x="6171" y="5498"/>
                    <a:pt x="6139" y="5442"/>
                  </a:cubicBezTo>
                  <a:cubicBezTo>
                    <a:pt x="6112" y="5394"/>
                    <a:pt x="6016" y="5275"/>
                    <a:pt x="5972" y="5221"/>
                  </a:cubicBezTo>
                  <a:lnTo>
                    <a:pt x="5507" y="5035"/>
                  </a:lnTo>
                  <a:cubicBezTo>
                    <a:pt x="5492" y="5020"/>
                    <a:pt x="5458" y="5001"/>
                    <a:pt x="5427" y="4983"/>
                  </a:cubicBezTo>
                  <a:cubicBezTo>
                    <a:pt x="5388" y="4960"/>
                    <a:pt x="5350" y="4939"/>
                    <a:pt x="5325" y="4915"/>
                  </a:cubicBezTo>
                  <a:cubicBezTo>
                    <a:pt x="5263" y="4856"/>
                    <a:pt x="5146" y="4564"/>
                    <a:pt x="5204" y="4444"/>
                  </a:cubicBezTo>
                  <a:cubicBezTo>
                    <a:pt x="5223" y="4406"/>
                    <a:pt x="5254" y="4384"/>
                    <a:pt x="5292" y="4384"/>
                  </a:cubicBezTo>
                  <a:cubicBezTo>
                    <a:pt x="5357" y="4384"/>
                    <a:pt x="5435" y="4448"/>
                    <a:pt x="5518" y="4516"/>
                  </a:cubicBezTo>
                  <a:cubicBezTo>
                    <a:pt x="5565" y="4554"/>
                    <a:pt x="5619" y="4597"/>
                    <a:pt x="5646" y="4605"/>
                  </a:cubicBezTo>
                  <a:cubicBezTo>
                    <a:pt x="5726" y="4629"/>
                    <a:pt x="5780" y="4623"/>
                    <a:pt x="5787" y="4593"/>
                  </a:cubicBezTo>
                  <a:cubicBezTo>
                    <a:pt x="5800" y="4530"/>
                    <a:pt x="5736" y="4392"/>
                    <a:pt x="5710" y="4372"/>
                  </a:cubicBezTo>
                  <a:cubicBezTo>
                    <a:pt x="5449" y="4197"/>
                    <a:pt x="5388" y="4195"/>
                    <a:pt x="5385" y="4195"/>
                  </a:cubicBezTo>
                  <a:lnTo>
                    <a:pt x="5385" y="4150"/>
                  </a:lnTo>
                  <a:lnTo>
                    <a:pt x="5342" y="4070"/>
                  </a:lnTo>
                  <a:cubicBezTo>
                    <a:pt x="5349" y="4061"/>
                    <a:pt x="5361" y="4024"/>
                    <a:pt x="5367" y="4002"/>
                  </a:cubicBezTo>
                  <a:cubicBezTo>
                    <a:pt x="5378" y="3968"/>
                    <a:pt x="5389" y="3933"/>
                    <a:pt x="5405" y="3907"/>
                  </a:cubicBezTo>
                  <a:cubicBezTo>
                    <a:pt x="5415" y="3885"/>
                    <a:pt x="5415" y="3813"/>
                    <a:pt x="5405" y="3780"/>
                  </a:cubicBezTo>
                  <a:cubicBezTo>
                    <a:pt x="5383" y="3798"/>
                    <a:pt x="5344" y="3858"/>
                    <a:pt x="5319" y="3895"/>
                  </a:cubicBezTo>
                  <a:cubicBezTo>
                    <a:pt x="5263" y="3982"/>
                    <a:pt x="5209" y="4065"/>
                    <a:pt x="5145" y="4072"/>
                  </a:cubicBezTo>
                  <a:cubicBezTo>
                    <a:pt x="5145" y="4072"/>
                    <a:pt x="5144" y="4072"/>
                    <a:pt x="5144" y="4072"/>
                  </a:cubicBezTo>
                  <a:cubicBezTo>
                    <a:pt x="5097" y="4072"/>
                    <a:pt x="5033" y="4035"/>
                    <a:pt x="4905" y="3959"/>
                  </a:cubicBezTo>
                  <a:cubicBezTo>
                    <a:pt x="4856" y="3929"/>
                    <a:pt x="4789" y="3888"/>
                    <a:pt x="4772" y="3884"/>
                  </a:cubicBezTo>
                  <a:cubicBezTo>
                    <a:pt x="4762" y="3882"/>
                    <a:pt x="4747" y="3881"/>
                    <a:pt x="4729" y="3881"/>
                  </a:cubicBezTo>
                  <a:cubicBezTo>
                    <a:pt x="4691" y="3881"/>
                    <a:pt x="4667" y="3887"/>
                    <a:pt x="4654" y="3893"/>
                  </a:cubicBezTo>
                  <a:cubicBezTo>
                    <a:pt x="4662" y="3912"/>
                    <a:pt x="4681" y="3944"/>
                    <a:pt x="4725" y="4003"/>
                  </a:cubicBezTo>
                  <a:cubicBezTo>
                    <a:pt x="4736" y="4017"/>
                    <a:pt x="4768" y="4037"/>
                    <a:pt x="4794" y="4052"/>
                  </a:cubicBezTo>
                  <a:cubicBezTo>
                    <a:pt x="4841" y="4081"/>
                    <a:pt x="4890" y="4111"/>
                    <a:pt x="4915" y="4157"/>
                  </a:cubicBezTo>
                  <a:cubicBezTo>
                    <a:pt x="4935" y="4193"/>
                    <a:pt x="5020" y="4407"/>
                    <a:pt x="4943" y="4495"/>
                  </a:cubicBezTo>
                  <a:cubicBezTo>
                    <a:pt x="4922" y="4518"/>
                    <a:pt x="4896" y="4529"/>
                    <a:pt x="4864" y="4529"/>
                  </a:cubicBezTo>
                  <a:cubicBezTo>
                    <a:pt x="4739" y="4529"/>
                    <a:pt x="4518" y="4334"/>
                    <a:pt x="4493" y="4311"/>
                  </a:cubicBezTo>
                  <a:cubicBezTo>
                    <a:pt x="4491" y="4311"/>
                    <a:pt x="4325" y="4211"/>
                    <a:pt x="4211" y="4170"/>
                  </a:cubicBezTo>
                  <a:cubicBezTo>
                    <a:pt x="4147" y="4146"/>
                    <a:pt x="4051" y="4131"/>
                    <a:pt x="3949" y="4115"/>
                  </a:cubicBezTo>
                  <a:cubicBezTo>
                    <a:pt x="3757" y="4085"/>
                    <a:pt x="3539" y="4051"/>
                    <a:pt x="3426" y="3942"/>
                  </a:cubicBezTo>
                  <a:cubicBezTo>
                    <a:pt x="3370" y="3888"/>
                    <a:pt x="3359" y="3826"/>
                    <a:pt x="3359" y="3783"/>
                  </a:cubicBezTo>
                  <a:cubicBezTo>
                    <a:pt x="3359" y="3653"/>
                    <a:pt x="3469" y="3545"/>
                    <a:pt x="3481" y="3533"/>
                  </a:cubicBezTo>
                  <a:cubicBezTo>
                    <a:pt x="3534" y="3472"/>
                    <a:pt x="3658" y="3470"/>
                    <a:pt x="3672" y="3470"/>
                  </a:cubicBezTo>
                  <a:cubicBezTo>
                    <a:pt x="3683" y="3470"/>
                    <a:pt x="3693" y="3470"/>
                    <a:pt x="3702" y="3471"/>
                  </a:cubicBezTo>
                  <a:cubicBezTo>
                    <a:pt x="3746" y="3478"/>
                    <a:pt x="3796" y="3515"/>
                    <a:pt x="3844" y="3550"/>
                  </a:cubicBezTo>
                  <a:cubicBezTo>
                    <a:pt x="3871" y="3569"/>
                    <a:pt x="3895" y="3587"/>
                    <a:pt x="3914" y="3596"/>
                  </a:cubicBezTo>
                  <a:cubicBezTo>
                    <a:pt x="3924" y="3600"/>
                    <a:pt x="3938" y="3608"/>
                    <a:pt x="3954" y="3617"/>
                  </a:cubicBezTo>
                  <a:cubicBezTo>
                    <a:pt x="3970" y="3626"/>
                    <a:pt x="3996" y="3641"/>
                    <a:pt x="4016" y="3648"/>
                  </a:cubicBezTo>
                  <a:cubicBezTo>
                    <a:pt x="4004" y="3584"/>
                    <a:pt x="3955" y="3414"/>
                    <a:pt x="3933" y="3380"/>
                  </a:cubicBezTo>
                  <a:cubicBezTo>
                    <a:pt x="3874" y="3309"/>
                    <a:pt x="3713" y="3214"/>
                    <a:pt x="3637" y="3206"/>
                  </a:cubicBezTo>
                  <a:cubicBezTo>
                    <a:pt x="3592" y="3206"/>
                    <a:pt x="3504" y="3253"/>
                    <a:pt x="3466" y="3272"/>
                  </a:cubicBezTo>
                  <a:cubicBezTo>
                    <a:pt x="3449" y="3281"/>
                    <a:pt x="3427" y="3301"/>
                    <a:pt x="3408" y="3319"/>
                  </a:cubicBezTo>
                  <a:cubicBezTo>
                    <a:pt x="3352" y="3371"/>
                    <a:pt x="3289" y="3424"/>
                    <a:pt x="3236" y="3395"/>
                  </a:cubicBezTo>
                  <a:cubicBezTo>
                    <a:pt x="3186" y="3367"/>
                    <a:pt x="3181" y="3292"/>
                    <a:pt x="3176" y="3225"/>
                  </a:cubicBezTo>
                  <a:cubicBezTo>
                    <a:pt x="3176" y="3216"/>
                    <a:pt x="3175" y="3203"/>
                    <a:pt x="3174" y="3192"/>
                  </a:cubicBezTo>
                  <a:cubicBezTo>
                    <a:pt x="3130" y="3238"/>
                    <a:pt x="3063" y="3426"/>
                    <a:pt x="3029" y="3523"/>
                  </a:cubicBezTo>
                  <a:cubicBezTo>
                    <a:pt x="2967" y="3696"/>
                    <a:pt x="2914" y="3846"/>
                    <a:pt x="2845" y="3898"/>
                  </a:cubicBezTo>
                  <a:cubicBezTo>
                    <a:pt x="2835" y="3906"/>
                    <a:pt x="2793" y="3947"/>
                    <a:pt x="2761" y="3982"/>
                  </a:cubicBezTo>
                  <a:lnTo>
                    <a:pt x="2745" y="3995"/>
                  </a:lnTo>
                  <a:cubicBezTo>
                    <a:pt x="2730" y="4001"/>
                    <a:pt x="2369" y="4173"/>
                    <a:pt x="2243" y="4202"/>
                  </a:cubicBezTo>
                  <a:cubicBezTo>
                    <a:pt x="2186" y="4216"/>
                    <a:pt x="2129" y="4252"/>
                    <a:pt x="2069" y="4290"/>
                  </a:cubicBezTo>
                  <a:cubicBezTo>
                    <a:pt x="1986" y="4343"/>
                    <a:pt x="1900" y="4397"/>
                    <a:pt x="1804" y="4397"/>
                  </a:cubicBezTo>
                  <a:cubicBezTo>
                    <a:pt x="1714" y="4395"/>
                    <a:pt x="1557" y="4157"/>
                    <a:pt x="1546" y="4061"/>
                  </a:cubicBezTo>
                  <a:cubicBezTo>
                    <a:pt x="1536" y="3988"/>
                    <a:pt x="1594" y="3956"/>
                    <a:pt x="1621" y="3941"/>
                  </a:cubicBezTo>
                  <a:cubicBezTo>
                    <a:pt x="1669" y="3913"/>
                    <a:pt x="1720" y="3902"/>
                    <a:pt x="1774" y="3890"/>
                  </a:cubicBezTo>
                  <a:cubicBezTo>
                    <a:pt x="1827" y="3879"/>
                    <a:pt x="1892" y="3866"/>
                    <a:pt x="1917" y="3844"/>
                  </a:cubicBezTo>
                  <a:cubicBezTo>
                    <a:pt x="1961" y="3807"/>
                    <a:pt x="2039" y="3674"/>
                    <a:pt x="2039" y="3635"/>
                  </a:cubicBezTo>
                  <a:cubicBezTo>
                    <a:pt x="2034" y="3617"/>
                    <a:pt x="1982" y="3573"/>
                    <a:pt x="1955" y="3550"/>
                  </a:cubicBezTo>
                  <a:cubicBezTo>
                    <a:pt x="1909" y="3511"/>
                    <a:pt x="1865" y="3474"/>
                    <a:pt x="1844" y="3425"/>
                  </a:cubicBezTo>
                  <a:cubicBezTo>
                    <a:pt x="1829" y="3389"/>
                    <a:pt x="1758" y="3301"/>
                    <a:pt x="1717" y="3266"/>
                  </a:cubicBezTo>
                  <a:cubicBezTo>
                    <a:pt x="1714" y="3290"/>
                    <a:pt x="1711" y="3322"/>
                    <a:pt x="1709" y="3345"/>
                  </a:cubicBezTo>
                  <a:cubicBezTo>
                    <a:pt x="1703" y="3411"/>
                    <a:pt x="1697" y="3473"/>
                    <a:pt x="1673" y="3514"/>
                  </a:cubicBezTo>
                  <a:cubicBezTo>
                    <a:pt x="1563" y="3703"/>
                    <a:pt x="1454" y="3710"/>
                    <a:pt x="1442" y="3710"/>
                  </a:cubicBezTo>
                  <a:cubicBezTo>
                    <a:pt x="1425" y="3708"/>
                    <a:pt x="1420" y="3707"/>
                    <a:pt x="1416" y="3707"/>
                  </a:cubicBezTo>
                  <a:cubicBezTo>
                    <a:pt x="1360" y="3707"/>
                    <a:pt x="1338" y="3869"/>
                    <a:pt x="1336" y="3909"/>
                  </a:cubicBezTo>
                  <a:lnTo>
                    <a:pt x="1330" y="3938"/>
                  </a:lnTo>
                  <a:cubicBezTo>
                    <a:pt x="1290" y="4036"/>
                    <a:pt x="1216" y="4215"/>
                    <a:pt x="1156" y="4293"/>
                  </a:cubicBezTo>
                  <a:cubicBezTo>
                    <a:pt x="1117" y="4343"/>
                    <a:pt x="1002" y="4421"/>
                    <a:pt x="966" y="4446"/>
                  </a:cubicBezTo>
                  <a:cubicBezTo>
                    <a:pt x="943" y="4474"/>
                    <a:pt x="876" y="4547"/>
                    <a:pt x="815" y="4555"/>
                  </a:cubicBezTo>
                  <a:cubicBezTo>
                    <a:pt x="776" y="4558"/>
                    <a:pt x="684" y="4573"/>
                    <a:pt x="652" y="4492"/>
                  </a:cubicBezTo>
                  <a:cubicBezTo>
                    <a:pt x="625" y="4423"/>
                    <a:pt x="658" y="4316"/>
                    <a:pt x="750" y="4172"/>
                  </a:cubicBezTo>
                  <a:cubicBezTo>
                    <a:pt x="780" y="4118"/>
                    <a:pt x="834" y="4007"/>
                    <a:pt x="846" y="3956"/>
                  </a:cubicBezTo>
                  <a:cubicBezTo>
                    <a:pt x="847" y="3945"/>
                    <a:pt x="842" y="3912"/>
                    <a:pt x="837" y="3902"/>
                  </a:cubicBezTo>
                  <a:cubicBezTo>
                    <a:pt x="828" y="3888"/>
                    <a:pt x="776" y="3869"/>
                    <a:pt x="748" y="3859"/>
                  </a:cubicBezTo>
                  <a:cubicBezTo>
                    <a:pt x="719" y="3848"/>
                    <a:pt x="691" y="3837"/>
                    <a:pt x="673" y="3825"/>
                  </a:cubicBezTo>
                  <a:cubicBezTo>
                    <a:pt x="566" y="3753"/>
                    <a:pt x="504" y="3675"/>
                    <a:pt x="489" y="3593"/>
                  </a:cubicBezTo>
                  <a:cubicBezTo>
                    <a:pt x="480" y="3543"/>
                    <a:pt x="490" y="3500"/>
                    <a:pt x="503" y="3477"/>
                  </a:cubicBezTo>
                  <a:cubicBezTo>
                    <a:pt x="551" y="3355"/>
                    <a:pt x="592" y="3209"/>
                    <a:pt x="587" y="3173"/>
                  </a:cubicBezTo>
                  <a:cubicBezTo>
                    <a:pt x="574" y="3103"/>
                    <a:pt x="540" y="3012"/>
                    <a:pt x="501" y="2975"/>
                  </a:cubicBezTo>
                  <a:cubicBezTo>
                    <a:pt x="486" y="2961"/>
                    <a:pt x="454" y="2943"/>
                    <a:pt x="425" y="2927"/>
                  </a:cubicBezTo>
                  <a:cubicBezTo>
                    <a:pt x="382" y="2903"/>
                    <a:pt x="342" y="2881"/>
                    <a:pt x="315" y="2851"/>
                  </a:cubicBezTo>
                  <a:cubicBezTo>
                    <a:pt x="230" y="2759"/>
                    <a:pt x="35" y="2493"/>
                    <a:pt x="4" y="2305"/>
                  </a:cubicBezTo>
                  <a:cubicBezTo>
                    <a:pt x="-13" y="2198"/>
                    <a:pt x="30" y="2013"/>
                    <a:pt x="66" y="1938"/>
                  </a:cubicBezTo>
                  <a:cubicBezTo>
                    <a:pt x="104" y="1858"/>
                    <a:pt x="211" y="1745"/>
                    <a:pt x="277" y="1716"/>
                  </a:cubicBezTo>
                  <a:cubicBezTo>
                    <a:pt x="838" y="1459"/>
                    <a:pt x="2579" y="1401"/>
                    <a:pt x="2652" y="1399"/>
                  </a:cubicBezTo>
                  <a:lnTo>
                    <a:pt x="6649" y="767"/>
                  </a:lnTo>
                  <a:lnTo>
                    <a:pt x="6948" y="1383"/>
                  </a:lnTo>
                  <a:lnTo>
                    <a:pt x="6983" y="1608"/>
                  </a:lnTo>
                  <a:lnTo>
                    <a:pt x="7103" y="1806"/>
                  </a:lnTo>
                  <a:lnTo>
                    <a:pt x="13621" y="1180"/>
                  </a:lnTo>
                  <a:lnTo>
                    <a:pt x="13857" y="1378"/>
                  </a:lnTo>
                  <a:lnTo>
                    <a:pt x="13861" y="1407"/>
                  </a:lnTo>
                  <a:cubicBezTo>
                    <a:pt x="13892" y="1596"/>
                    <a:pt x="13950" y="1829"/>
                    <a:pt x="13990" y="1874"/>
                  </a:cubicBezTo>
                  <a:cubicBezTo>
                    <a:pt x="13995" y="1879"/>
                    <a:pt x="14021" y="1890"/>
                    <a:pt x="14067" y="1890"/>
                  </a:cubicBezTo>
                  <a:cubicBezTo>
                    <a:pt x="14093" y="1890"/>
                    <a:pt x="14114" y="1887"/>
                    <a:pt x="14124" y="1883"/>
                  </a:cubicBezTo>
                  <a:cubicBezTo>
                    <a:pt x="14172" y="1866"/>
                    <a:pt x="14257" y="1790"/>
                    <a:pt x="14271" y="1752"/>
                  </a:cubicBezTo>
                  <a:cubicBezTo>
                    <a:pt x="14296" y="1682"/>
                    <a:pt x="14294" y="1422"/>
                    <a:pt x="14284" y="1259"/>
                  </a:cubicBezTo>
                  <a:lnTo>
                    <a:pt x="14250" y="1038"/>
                  </a:lnTo>
                  <a:lnTo>
                    <a:pt x="14138" y="778"/>
                  </a:lnTo>
                  <a:lnTo>
                    <a:pt x="14118" y="525"/>
                  </a:lnTo>
                  <a:lnTo>
                    <a:pt x="14176" y="246"/>
                  </a:lnTo>
                  <a:cubicBezTo>
                    <a:pt x="14181" y="229"/>
                    <a:pt x="14250" y="10"/>
                    <a:pt x="14464" y="1"/>
                  </a:cubicBezTo>
                  <a:lnTo>
                    <a:pt x="14475" y="0"/>
                  </a:lnTo>
                  <a:lnTo>
                    <a:pt x="14686" y="101"/>
                  </a:lnTo>
                  <a:lnTo>
                    <a:pt x="15173" y="244"/>
                  </a:lnTo>
                  <a:lnTo>
                    <a:pt x="15341" y="265"/>
                  </a:lnTo>
                  <a:lnTo>
                    <a:pt x="15524" y="216"/>
                  </a:lnTo>
                  <a:lnTo>
                    <a:pt x="15534" y="217"/>
                  </a:lnTo>
                  <a:cubicBezTo>
                    <a:pt x="15613" y="231"/>
                    <a:pt x="15752" y="267"/>
                    <a:pt x="15792" y="346"/>
                  </a:cubicBezTo>
                  <a:cubicBezTo>
                    <a:pt x="15835" y="434"/>
                    <a:pt x="15811" y="566"/>
                    <a:pt x="15787" y="693"/>
                  </a:cubicBezTo>
                  <a:cubicBezTo>
                    <a:pt x="15774" y="763"/>
                    <a:pt x="15759" y="841"/>
                    <a:pt x="15764" y="880"/>
                  </a:cubicBezTo>
                  <a:cubicBezTo>
                    <a:pt x="15772" y="959"/>
                    <a:pt x="15801" y="1004"/>
                    <a:pt x="15931" y="1178"/>
                  </a:cubicBezTo>
                  <a:lnTo>
                    <a:pt x="15941" y="1197"/>
                  </a:lnTo>
                  <a:lnTo>
                    <a:pt x="16038" y="1460"/>
                  </a:lnTo>
                  <a:lnTo>
                    <a:pt x="16091" y="1906"/>
                  </a:lnTo>
                  <a:lnTo>
                    <a:pt x="16288" y="2401"/>
                  </a:lnTo>
                  <a:lnTo>
                    <a:pt x="16347" y="2681"/>
                  </a:lnTo>
                  <a:lnTo>
                    <a:pt x="16638" y="3587"/>
                  </a:lnTo>
                  <a:lnTo>
                    <a:pt x="16925" y="4319"/>
                  </a:lnTo>
                  <a:lnTo>
                    <a:pt x="17904" y="5637"/>
                  </a:lnTo>
                  <a:cubicBezTo>
                    <a:pt x="17916" y="5658"/>
                    <a:pt x="18691" y="6983"/>
                    <a:pt x="18967" y="7401"/>
                  </a:cubicBezTo>
                  <a:cubicBezTo>
                    <a:pt x="19005" y="7458"/>
                    <a:pt x="19065" y="7538"/>
                    <a:pt x="19126" y="7620"/>
                  </a:cubicBezTo>
                  <a:cubicBezTo>
                    <a:pt x="19204" y="7723"/>
                    <a:pt x="19285" y="7830"/>
                    <a:pt x="19333" y="7908"/>
                  </a:cubicBezTo>
                  <a:cubicBezTo>
                    <a:pt x="19351" y="7936"/>
                    <a:pt x="19373" y="7981"/>
                    <a:pt x="19395" y="8027"/>
                  </a:cubicBezTo>
                  <a:cubicBezTo>
                    <a:pt x="19418" y="8072"/>
                    <a:pt x="19442" y="8120"/>
                    <a:pt x="19460" y="8148"/>
                  </a:cubicBezTo>
                  <a:cubicBezTo>
                    <a:pt x="19473" y="8168"/>
                    <a:pt x="19505" y="8196"/>
                    <a:pt x="19535" y="8223"/>
                  </a:cubicBezTo>
                  <a:cubicBezTo>
                    <a:pt x="19610" y="8290"/>
                    <a:pt x="19687" y="8358"/>
                    <a:pt x="19692" y="8455"/>
                  </a:cubicBezTo>
                  <a:cubicBezTo>
                    <a:pt x="19696" y="8532"/>
                    <a:pt x="19647" y="8590"/>
                    <a:pt x="19598" y="8646"/>
                  </a:cubicBezTo>
                  <a:cubicBezTo>
                    <a:pt x="19580" y="8668"/>
                    <a:pt x="19548" y="8704"/>
                    <a:pt x="19544" y="8720"/>
                  </a:cubicBezTo>
                  <a:cubicBezTo>
                    <a:pt x="19527" y="8804"/>
                    <a:pt x="19563" y="8999"/>
                    <a:pt x="19585" y="9116"/>
                  </a:cubicBezTo>
                  <a:lnTo>
                    <a:pt x="19599" y="9191"/>
                  </a:lnTo>
                  <a:cubicBezTo>
                    <a:pt x="19619" y="9306"/>
                    <a:pt x="19674" y="9533"/>
                    <a:pt x="19706" y="9638"/>
                  </a:cubicBezTo>
                  <a:cubicBezTo>
                    <a:pt x="19718" y="9679"/>
                    <a:pt x="19746" y="9747"/>
                    <a:pt x="19768" y="9804"/>
                  </a:cubicBezTo>
                  <a:lnTo>
                    <a:pt x="19796" y="9874"/>
                  </a:lnTo>
                  <a:cubicBezTo>
                    <a:pt x="19815" y="9924"/>
                    <a:pt x="19858" y="10001"/>
                    <a:pt x="19905" y="10083"/>
                  </a:cubicBezTo>
                  <a:cubicBezTo>
                    <a:pt x="20011" y="10270"/>
                    <a:pt x="20121" y="10464"/>
                    <a:pt x="20104" y="10604"/>
                  </a:cubicBezTo>
                  <a:cubicBezTo>
                    <a:pt x="20099" y="10649"/>
                    <a:pt x="20082" y="10686"/>
                    <a:pt x="20054" y="10712"/>
                  </a:cubicBezTo>
                  <a:cubicBezTo>
                    <a:pt x="20039" y="10726"/>
                    <a:pt x="20022" y="10733"/>
                    <a:pt x="20005" y="10733"/>
                  </a:cubicBezTo>
                  <a:cubicBezTo>
                    <a:pt x="19937" y="10733"/>
                    <a:pt x="19883" y="10636"/>
                    <a:pt x="19814" y="10500"/>
                  </a:cubicBezTo>
                  <a:cubicBezTo>
                    <a:pt x="19800" y="10472"/>
                    <a:pt x="19788" y="10448"/>
                    <a:pt x="19779" y="10432"/>
                  </a:cubicBezTo>
                  <a:cubicBezTo>
                    <a:pt x="19670" y="10253"/>
                    <a:pt x="19472" y="9852"/>
                    <a:pt x="19389" y="9623"/>
                  </a:cubicBezTo>
                  <a:cubicBezTo>
                    <a:pt x="19336" y="9481"/>
                    <a:pt x="19222" y="9121"/>
                    <a:pt x="19204" y="8921"/>
                  </a:cubicBezTo>
                  <a:cubicBezTo>
                    <a:pt x="19198" y="8883"/>
                    <a:pt x="19107" y="8781"/>
                    <a:pt x="19053" y="8719"/>
                  </a:cubicBezTo>
                  <a:cubicBezTo>
                    <a:pt x="18935" y="8586"/>
                    <a:pt x="18863" y="8500"/>
                    <a:pt x="18860" y="8409"/>
                  </a:cubicBezTo>
                  <a:cubicBezTo>
                    <a:pt x="18854" y="8274"/>
                    <a:pt x="18841" y="8201"/>
                    <a:pt x="18831" y="8179"/>
                  </a:cubicBezTo>
                  <a:cubicBezTo>
                    <a:pt x="18812" y="8139"/>
                    <a:pt x="18735" y="8065"/>
                    <a:pt x="18689" y="8037"/>
                  </a:cubicBezTo>
                  <a:cubicBezTo>
                    <a:pt x="18578" y="7969"/>
                    <a:pt x="18390" y="7698"/>
                    <a:pt x="18363" y="7535"/>
                  </a:cubicBezTo>
                  <a:cubicBezTo>
                    <a:pt x="18356" y="7517"/>
                    <a:pt x="18294" y="7472"/>
                    <a:pt x="18218" y="7444"/>
                  </a:cubicBezTo>
                  <a:cubicBezTo>
                    <a:pt x="18212" y="7442"/>
                    <a:pt x="18206" y="7440"/>
                    <a:pt x="18200" y="7438"/>
                  </a:cubicBezTo>
                  <a:cubicBezTo>
                    <a:pt x="18199" y="7502"/>
                    <a:pt x="18259" y="7649"/>
                    <a:pt x="18287" y="7716"/>
                  </a:cubicBezTo>
                  <a:cubicBezTo>
                    <a:pt x="18309" y="7770"/>
                    <a:pt x="18329" y="7819"/>
                    <a:pt x="18339" y="7856"/>
                  </a:cubicBezTo>
                  <a:cubicBezTo>
                    <a:pt x="18390" y="8033"/>
                    <a:pt x="18505" y="8415"/>
                    <a:pt x="18574" y="8596"/>
                  </a:cubicBezTo>
                  <a:cubicBezTo>
                    <a:pt x="18592" y="8641"/>
                    <a:pt x="18627" y="8716"/>
                    <a:pt x="18655" y="8776"/>
                  </a:cubicBezTo>
                  <a:lnTo>
                    <a:pt x="18783" y="9051"/>
                  </a:lnTo>
                  <a:cubicBezTo>
                    <a:pt x="18930" y="9368"/>
                    <a:pt x="19131" y="9802"/>
                    <a:pt x="19247" y="10036"/>
                  </a:cubicBezTo>
                  <a:cubicBezTo>
                    <a:pt x="19421" y="10380"/>
                    <a:pt x="19972" y="11396"/>
                    <a:pt x="19978" y="11406"/>
                  </a:cubicBezTo>
                  <a:cubicBezTo>
                    <a:pt x="19986" y="11425"/>
                    <a:pt x="20206" y="12076"/>
                    <a:pt x="20292" y="12282"/>
                  </a:cubicBezTo>
                  <a:cubicBezTo>
                    <a:pt x="20311" y="12325"/>
                    <a:pt x="20345" y="12386"/>
                    <a:pt x="20381" y="12450"/>
                  </a:cubicBezTo>
                  <a:cubicBezTo>
                    <a:pt x="20446" y="12563"/>
                    <a:pt x="20512" y="12680"/>
                    <a:pt x="20535" y="12777"/>
                  </a:cubicBezTo>
                  <a:cubicBezTo>
                    <a:pt x="20545" y="12824"/>
                    <a:pt x="20542" y="12883"/>
                    <a:pt x="20539" y="12942"/>
                  </a:cubicBezTo>
                  <a:cubicBezTo>
                    <a:pt x="20537" y="12975"/>
                    <a:pt x="20535" y="13008"/>
                    <a:pt x="20537" y="13030"/>
                  </a:cubicBezTo>
                  <a:cubicBezTo>
                    <a:pt x="20544" y="13038"/>
                    <a:pt x="20568" y="13051"/>
                    <a:pt x="20593" y="13066"/>
                  </a:cubicBezTo>
                  <a:cubicBezTo>
                    <a:pt x="20640" y="13093"/>
                    <a:pt x="20688" y="13120"/>
                    <a:pt x="20718" y="13152"/>
                  </a:cubicBezTo>
                  <a:cubicBezTo>
                    <a:pt x="20820" y="13260"/>
                    <a:pt x="20991" y="13528"/>
                    <a:pt x="21044" y="13685"/>
                  </a:cubicBezTo>
                  <a:cubicBezTo>
                    <a:pt x="21060" y="13730"/>
                    <a:pt x="21061" y="13791"/>
                    <a:pt x="21063" y="13854"/>
                  </a:cubicBezTo>
                  <a:cubicBezTo>
                    <a:pt x="21064" y="13897"/>
                    <a:pt x="21066" y="13968"/>
                    <a:pt x="21076" y="13987"/>
                  </a:cubicBezTo>
                  <a:cubicBezTo>
                    <a:pt x="21078" y="13987"/>
                    <a:pt x="21092" y="13995"/>
                    <a:pt x="21100" y="14000"/>
                  </a:cubicBezTo>
                  <a:cubicBezTo>
                    <a:pt x="21124" y="14014"/>
                    <a:pt x="21149" y="14028"/>
                    <a:pt x="21165" y="14054"/>
                  </a:cubicBezTo>
                  <a:cubicBezTo>
                    <a:pt x="21254" y="14203"/>
                    <a:pt x="21331" y="14531"/>
                    <a:pt x="21395" y="15028"/>
                  </a:cubicBezTo>
                  <a:cubicBezTo>
                    <a:pt x="21433" y="15316"/>
                    <a:pt x="21433" y="16161"/>
                    <a:pt x="21433" y="16197"/>
                  </a:cubicBezTo>
                  <a:lnTo>
                    <a:pt x="21469" y="16449"/>
                  </a:lnTo>
                  <a:cubicBezTo>
                    <a:pt x="21469" y="16468"/>
                    <a:pt x="21463" y="17024"/>
                    <a:pt x="21469" y="17206"/>
                  </a:cubicBezTo>
                  <a:cubicBezTo>
                    <a:pt x="21474" y="17333"/>
                    <a:pt x="21491" y="17584"/>
                    <a:pt x="21505" y="17704"/>
                  </a:cubicBezTo>
                  <a:cubicBezTo>
                    <a:pt x="21509" y="17735"/>
                    <a:pt x="21518" y="17778"/>
                    <a:pt x="21528" y="17824"/>
                  </a:cubicBezTo>
                  <a:cubicBezTo>
                    <a:pt x="21543" y="17896"/>
                    <a:pt x="21558" y="17970"/>
                    <a:pt x="21560" y="18025"/>
                  </a:cubicBezTo>
                  <a:lnTo>
                    <a:pt x="21563" y="18057"/>
                  </a:lnTo>
                  <a:cubicBezTo>
                    <a:pt x="21572" y="18164"/>
                    <a:pt x="21587" y="18325"/>
                    <a:pt x="21494" y="18341"/>
                  </a:cubicBezTo>
                  <a:cubicBezTo>
                    <a:pt x="21494" y="18341"/>
                    <a:pt x="21494" y="18341"/>
                    <a:pt x="21493" y="18341"/>
                  </a:cubicBezTo>
                  <a:cubicBezTo>
                    <a:pt x="21450" y="18341"/>
                    <a:pt x="21427" y="18309"/>
                    <a:pt x="21415" y="18267"/>
                  </a:cubicBezTo>
                  <a:lnTo>
                    <a:pt x="21414" y="18275"/>
                  </a:lnTo>
                  <a:cubicBezTo>
                    <a:pt x="21413" y="18291"/>
                    <a:pt x="21419" y="18328"/>
                    <a:pt x="21424" y="18358"/>
                  </a:cubicBezTo>
                  <a:cubicBezTo>
                    <a:pt x="21433" y="18419"/>
                    <a:pt x="21443" y="18482"/>
                    <a:pt x="21430" y="18532"/>
                  </a:cubicBezTo>
                  <a:cubicBezTo>
                    <a:pt x="21417" y="18587"/>
                    <a:pt x="21379" y="18632"/>
                    <a:pt x="21339" y="18679"/>
                  </a:cubicBezTo>
                  <a:cubicBezTo>
                    <a:pt x="21317" y="18704"/>
                    <a:pt x="21287" y="18740"/>
                    <a:pt x="21281" y="18757"/>
                  </a:cubicBezTo>
                  <a:cubicBezTo>
                    <a:pt x="21276" y="18773"/>
                    <a:pt x="21275" y="18827"/>
                    <a:pt x="21274" y="18863"/>
                  </a:cubicBezTo>
                  <a:cubicBezTo>
                    <a:pt x="21274" y="18909"/>
                    <a:pt x="21273" y="18953"/>
                    <a:pt x="21266" y="18987"/>
                  </a:cubicBezTo>
                  <a:cubicBezTo>
                    <a:pt x="21258" y="19027"/>
                    <a:pt x="21239" y="19072"/>
                    <a:pt x="21219" y="19121"/>
                  </a:cubicBezTo>
                  <a:cubicBezTo>
                    <a:pt x="21201" y="19163"/>
                    <a:pt x="21179" y="19217"/>
                    <a:pt x="21176" y="19243"/>
                  </a:cubicBezTo>
                  <a:cubicBezTo>
                    <a:pt x="21175" y="19258"/>
                    <a:pt x="21186" y="19305"/>
                    <a:pt x="21192" y="19333"/>
                  </a:cubicBezTo>
                  <a:cubicBezTo>
                    <a:pt x="21205" y="19387"/>
                    <a:pt x="21217" y="19438"/>
                    <a:pt x="21213" y="19484"/>
                  </a:cubicBezTo>
                  <a:cubicBezTo>
                    <a:pt x="21209" y="19520"/>
                    <a:pt x="21193" y="19552"/>
                    <a:pt x="21177" y="19585"/>
                  </a:cubicBezTo>
                  <a:cubicBezTo>
                    <a:pt x="21171" y="19598"/>
                    <a:pt x="21159" y="19620"/>
                    <a:pt x="21158" y="19628"/>
                  </a:cubicBezTo>
                  <a:cubicBezTo>
                    <a:pt x="21156" y="19665"/>
                    <a:pt x="21188" y="19747"/>
                    <a:pt x="21216" y="19819"/>
                  </a:cubicBezTo>
                  <a:cubicBezTo>
                    <a:pt x="21257" y="19924"/>
                    <a:pt x="21295" y="20024"/>
                    <a:pt x="21285" y="20112"/>
                  </a:cubicBezTo>
                  <a:cubicBezTo>
                    <a:pt x="21278" y="20191"/>
                    <a:pt x="21197" y="20315"/>
                    <a:pt x="21153" y="20378"/>
                  </a:cubicBezTo>
                  <a:cubicBezTo>
                    <a:pt x="21140" y="20446"/>
                    <a:pt x="21108" y="20598"/>
                    <a:pt x="21072" y="20654"/>
                  </a:cubicBezTo>
                  <a:cubicBezTo>
                    <a:pt x="21032" y="20716"/>
                    <a:pt x="20932" y="20785"/>
                    <a:pt x="20876" y="20798"/>
                  </a:cubicBezTo>
                  <a:cubicBezTo>
                    <a:pt x="20857" y="20803"/>
                    <a:pt x="20834" y="20804"/>
                    <a:pt x="20809" y="20804"/>
                  </a:cubicBezTo>
                  <a:cubicBezTo>
                    <a:pt x="20726" y="20804"/>
                    <a:pt x="20673" y="20811"/>
                    <a:pt x="20642" y="20902"/>
                  </a:cubicBezTo>
                  <a:cubicBezTo>
                    <a:pt x="20618" y="20947"/>
                    <a:pt x="20526" y="21100"/>
                    <a:pt x="20479" y="21147"/>
                  </a:cubicBezTo>
                  <a:cubicBezTo>
                    <a:pt x="20437" y="21189"/>
                    <a:pt x="20336" y="21262"/>
                    <a:pt x="20274" y="21280"/>
                  </a:cubicBezTo>
                  <a:cubicBezTo>
                    <a:pt x="20244" y="21289"/>
                    <a:pt x="20202" y="21291"/>
                    <a:pt x="20172" y="21291"/>
                  </a:cubicBezTo>
                  <a:cubicBezTo>
                    <a:pt x="20129" y="21291"/>
                    <a:pt x="20084" y="21287"/>
                    <a:pt x="20053" y="21280"/>
                  </a:cubicBezTo>
                  <a:cubicBezTo>
                    <a:pt x="20036" y="21277"/>
                    <a:pt x="20012" y="21268"/>
                    <a:pt x="19987" y="21258"/>
                  </a:cubicBezTo>
                  <a:cubicBezTo>
                    <a:pt x="19956" y="21247"/>
                    <a:pt x="19917" y="21232"/>
                    <a:pt x="19895" y="21232"/>
                  </a:cubicBezTo>
                  <a:cubicBezTo>
                    <a:pt x="19861" y="21240"/>
                    <a:pt x="19805" y="21294"/>
                    <a:pt x="19765" y="21332"/>
                  </a:cubicBezTo>
                  <a:cubicBezTo>
                    <a:pt x="19729" y="21368"/>
                    <a:pt x="19694" y="21400"/>
                    <a:pt x="19665" y="21419"/>
                  </a:cubicBezTo>
                  <a:lnTo>
                    <a:pt x="19616" y="21450"/>
                  </a:lnTo>
                  <a:cubicBezTo>
                    <a:pt x="19520" y="21513"/>
                    <a:pt x="19389" y="21599"/>
                    <a:pt x="1929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4" name="AutoShape 64"/>
            <p:cNvSpPr>
              <a:spLocks/>
            </p:cNvSpPr>
            <p:nvPr/>
          </p:nvSpPr>
          <p:spPr bwMode="auto">
            <a:xfrm>
              <a:off x="9079808" y="3823004"/>
              <a:ext cx="1990574" cy="903359"/>
            </a:xfrm>
            <a:custGeom>
              <a:avLst/>
              <a:gdLst>
                <a:gd name="T0" fmla="*/ 995241 w 21585"/>
                <a:gd name="T1" fmla="*/ 451680 h 21600"/>
                <a:gd name="T2" fmla="*/ 995241 w 21585"/>
                <a:gd name="T3" fmla="*/ 451680 h 21600"/>
                <a:gd name="T4" fmla="*/ 995241 w 21585"/>
                <a:gd name="T5" fmla="*/ 451680 h 21600"/>
                <a:gd name="T6" fmla="*/ 995241 w 21585"/>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92" y="19169"/>
                  </a:moveTo>
                  <a:cubicBezTo>
                    <a:pt x="863" y="18930"/>
                    <a:pt x="3168" y="18109"/>
                    <a:pt x="3168" y="18109"/>
                  </a:cubicBezTo>
                  <a:lnTo>
                    <a:pt x="3821" y="17366"/>
                  </a:lnTo>
                  <a:lnTo>
                    <a:pt x="4039" y="17323"/>
                  </a:lnTo>
                  <a:lnTo>
                    <a:pt x="4354" y="16668"/>
                  </a:lnTo>
                  <a:lnTo>
                    <a:pt x="4770" y="16363"/>
                  </a:lnTo>
                  <a:lnTo>
                    <a:pt x="4968" y="16101"/>
                  </a:lnTo>
                  <a:lnTo>
                    <a:pt x="5166" y="15969"/>
                  </a:lnTo>
                  <a:lnTo>
                    <a:pt x="7481" y="15403"/>
                  </a:lnTo>
                  <a:lnTo>
                    <a:pt x="8350" y="15273"/>
                  </a:lnTo>
                  <a:lnTo>
                    <a:pt x="8549" y="15708"/>
                  </a:lnTo>
                  <a:lnTo>
                    <a:pt x="8746" y="15534"/>
                  </a:lnTo>
                  <a:lnTo>
                    <a:pt x="9083" y="16232"/>
                  </a:lnTo>
                  <a:lnTo>
                    <a:pt x="9161" y="16712"/>
                  </a:lnTo>
                  <a:lnTo>
                    <a:pt x="9181" y="17148"/>
                  </a:lnTo>
                  <a:lnTo>
                    <a:pt x="9241" y="17279"/>
                  </a:lnTo>
                  <a:lnTo>
                    <a:pt x="12108" y="16276"/>
                  </a:lnTo>
                  <a:lnTo>
                    <a:pt x="15392" y="21425"/>
                  </a:lnTo>
                  <a:lnTo>
                    <a:pt x="15491" y="21600"/>
                  </a:lnTo>
                  <a:lnTo>
                    <a:pt x="15609" y="21556"/>
                  </a:lnTo>
                  <a:lnTo>
                    <a:pt x="16025" y="21162"/>
                  </a:lnTo>
                  <a:cubicBezTo>
                    <a:pt x="16025" y="21162"/>
                    <a:pt x="16321" y="20985"/>
                    <a:pt x="16421" y="20944"/>
                  </a:cubicBezTo>
                  <a:cubicBezTo>
                    <a:pt x="16554" y="20891"/>
                    <a:pt x="16699" y="20640"/>
                    <a:pt x="16699" y="20640"/>
                  </a:cubicBezTo>
                  <a:cubicBezTo>
                    <a:pt x="16752" y="20441"/>
                    <a:pt x="16751" y="19950"/>
                    <a:pt x="16739" y="19723"/>
                  </a:cubicBezTo>
                  <a:cubicBezTo>
                    <a:pt x="16726" y="19482"/>
                    <a:pt x="16539" y="19007"/>
                    <a:pt x="16600" y="18807"/>
                  </a:cubicBezTo>
                  <a:cubicBezTo>
                    <a:pt x="16644" y="18663"/>
                    <a:pt x="16853" y="18700"/>
                    <a:pt x="16915" y="18807"/>
                  </a:cubicBezTo>
                  <a:cubicBezTo>
                    <a:pt x="16959" y="18881"/>
                    <a:pt x="16995" y="19129"/>
                    <a:pt x="17014" y="19242"/>
                  </a:cubicBezTo>
                  <a:cubicBezTo>
                    <a:pt x="17060" y="19507"/>
                    <a:pt x="17024" y="20342"/>
                    <a:pt x="17152" y="20334"/>
                  </a:cubicBezTo>
                  <a:cubicBezTo>
                    <a:pt x="17310" y="20325"/>
                    <a:pt x="17251" y="19318"/>
                    <a:pt x="17290" y="18981"/>
                  </a:cubicBezTo>
                  <a:cubicBezTo>
                    <a:pt x="17303" y="18861"/>
                    <a:pt x="17349" y="18501"/>
                    <a:pt x="17349" y="18501"/>
                  </a:cubicBezTo>
                  <a:cubicBezTo>
                    <a:pt x="17349" y="18501"/>
                    <a:pt x="17536" y="17833"/>
                    <a:pt x="17527" y="17584"/>
                  </a:cubicBezTo>
                  <a:cubicBezTo>
                    <a:pt x="17523" y="17462"/>
                    <a:pt x="17446" y="17298"/>
                    <a:pt x="17528" y="17091"/>
                  </a:cubicBezTo>
                  <a:cubicBezTo>
                    <a:pt x="17624" y="16853"/>
                    <a:pt x="17968" y="16578"/>
                    <a:pt x="17964" y="16262"/>
                  </a:cubicBezTo>
                  <a:cubicBezTo>
                    <a:pt x="17962" y="16084"/>
                    <a:pt x="17723" y="16001"/>
                    <a:pt x="17708" y="15825"/>
                  </a:cubicBezTo>
                  <a:cubicBezTo>
                    <a:pt x="17698" y="15702"/>
                    <a:pt x="17664" y="15334"/>
                    <a:pt x="17662" y="15209"/>
                  </a:cubicBezTo>
                  <a:cubicBezTo>
                    <a:pt x="17660" y="15115"/>
                    <a:pt x="17977" y="14735"/>
                    <a:pt x="18003" y="14661"/>
                  </a:cubicBezTo>
                  <a:cubicBezTo>
                    <a:pt x="18036" y="14570"/>
                    <a:pt x="18186" y="14723"/>
                    <a:pt x="18201" y="14835"/>
                  </a:cubicBezTo>
                  <a:cubicBezTo>
                    <a:pt x="18218" y="14963"/>
                    <a:pt x="18044" y="15145"/>
                    <a:pt x="18062" y="15273"/>
                  </a:cubicBezTo>
                  <a:cubicBezTo>
                    <a:pt x="18080" y="15393"/>
                    <a:pt x="18222" y="15462"/>
                    <a:pt x="18280" y="15446"/>
                  </a:cubicBezTo>
                  <a:cubicBezTo>
                    <a:pt x="18298" y="15442"/>
                    <a:pt x="18326" y="15386"/>
                    <a:pt x="18339" y="15359"/>
                  </a:cubicBezTo>
                  <a:cubicBezTo>
                    <a:pt x="18382" y="15266"/>
                    <a:pt x="18447" y="15036"/>
                    <a:pt x="18477" y="14923"/>
                  </a:cubicBezTo>
                  <a:cubicBezTo>
                    <a:pt x="18534" y="14714"/>
                    <a:pt x="18573" y="14144"/>
                    <a:pt x="18675" y="14050"/>
                  </a:cubicBezTo>
                  <a:cubicBezTo>
                    <a:pt x="18730" y="14002"/>
                    <a:pt x="18835" y="14233"/>
                    <a:pt x="18894" y="14225"/>
                  </a:cubicBezTo>
                  <a:cubicBezTo>
                    <a:pt x="19032" y="14205"/>
                    <a:pt x="19252" y="13731"/>
                    <a:pt x="19387" y="13657"/>
                  </a:cubicBezTo>
                  <a:cubicBezTo>
                    <a:pt x="19435" y="13631"/>
                    <a:pt x="19547" y="13728"/>
                    <a:pt x="19585" y="13657"/>
                  </a:cubicBezTo>
                  <a:cubicBezTo>
                    <a:pt x="19605" y="13622"/>
                    <a:pt x="19594" y="13490"/>
                    <a:pt x="19605" y="13440"/>
                  </a:cubicBezTo>
                  <a:cubicBezTo>
                    <a:pt x="19632" y="13313"/>
                    <a:pt x="19701" y="12979"/>
                    <a:pt x="19763" y="13003"/>
                  </a:cubicBezTo>
                  <a:cubicBezTo>
                    <a:pt x="19763" y="13003"/>
                    <a:pt x="19901" y="12961"/>
                    <a:pt x="19941" y="13003"/>
                  </a:cubicBezTo>
                  <a:cubicBezTo>
                    <a:pt x="20013" y="13079"/>
                    <a:pt x="20039" y="13272"/>
                    <a:pt x="20238" y="13265"/>
                  </a:cubicBezTo>
                  <a:cubicBezTo>
                    <a:pt x="20347" y="13261"/>
                    <a:pt x="20364" y="12601"/>
                    <a:pt x="20416" y="12393"/>
                  </a:cubicBezTo>
                  <a:cubicBezTo>
                    <a:pt x="20449" y="12264"/>
                    <a:pt x="20560" y="12080"/>
                    <a:pt x="20594" y="11954"/>
                  </a:cubicBezTo>
                  <a:cubicBezTo>
                    <a:pt x="20624" y="11846"/>
                    <a:pt x="20677" y="11603"/>
                    <a:pt x="20673" y="11476"/>
                  </a:cubicBezTo>
                  <a:cubicBezTo>
                    <a:pt x="20671" y="11379"/>
                    <a:pt x="20634" y="11167"/>
                    <a:pt x="20594" y="11127"/>
                  </a:cubicBezTo>
                  <a:cubicBezTo>
                    <a:pt x="20576" y="11108"/>
                    <a:pt x="20531" y="11142"/>
                    <a:pt x="20515" y="11170"/>
                  </a:cubicBezTo>
                  <a:cubicBezTo>
                    <a:pt x="20469" y="11254"/>
                    <a:pt x="20463" y="11569"/>
                    <a:pt x="20416" y="11650"/>
                  </a:cubicBezTo>
                  <a:cubicBezTo>
                    <a:pt x="20286" y="11873"/>
                    <a:pt x="19983" y="11949"/>
                    <a:pt x="19843" y="12072"/>
                  </a:cubicBezTo>
                  <a:cubicBezTo>
                    <a:pt x="19730" y="12172"/>
                    <a:pt x="19546" y="12578"/>
                    <a:pt x="19427" y="12640"/>
                  </a:cubicBezTo>
                  <a:cubicBezTo>
                    <a:pt x="19326" y="12692"/>
                    <a:pt x="19107" y="12644"/>
                    <a:pt x="19012" y="12553"/>
                  </a:cubicBezTo>
                  <a:cubicBezTo>
                    <a:pt x="18905" y="12449"/>
                    <a:pt x="18754" y="12042"/>
                    <a:pt x="18675" y="11854"/>
                  </a:cubicBezTo>
                  <a:cubicBezTo>
                    <a:pt x="18632" y="11752"/>
                    <a:pt x="18474" y="11098"/>
                    <a:pt x="18517" y="10996"/>
                  </a:cubicBezTo>
                  <a:cubicBezTo>
                    <a:pt x="18554" y="10909"/>
                    <a:pt x="18648" y="11206"/>
                    <a:pt x="18695" y="11256"/>
                  </a:cubicBezTo>
                  <a:cubicBezTo>
                    <a:pt x="18746" y="11315"/>
                    <a:pt x="18862" y="11371"/>
                    <a:pt x="18913" y="11432"/>
                  </a:cubicBezTo>
                  <a:cubicBezTo>
                    <a:pt x="18978" y="11510"/>
                    <a:pt x="19081" y="11766"/>
                    <a:pt x="19150" y="11825"/>
                  </a:cubicBezTo>
                  <a:cubicBezTo>
                    <a:pt x="19201" y="11867"/>
                    <a:pt x="19315" y="11900"/>
                    <a:pt x="19368" y="11867"/>
                  </a:cubicBezTo>
                  <a:cubicBezTo>
                    <a:pt x="19409" y="11843"/>
                    <a:pt x="19506" y="11650"/>
                    <a:pt x="19506" y="11650"/>
                  </a:cubicBezTo>
                  <a:cubicBezTo>
                    <a:pt x="19506" y="11650"/>
                    <a:pt x="19781" y="11041"/>
                    <a:pt x="19823" y="10778"/>
                  </a:cubicBezTo>
                  <a:cubicBezTo>
                    <a:pt x="19839" y="10674"/>
                    <a:pt x="19861" y="10409"/>
                    <a:pt x="19823" y="10340"/>
                  </a:cubicBezTo>
                  <a:cubicBezTo>
                    <a:pt x="19783" y="10269"/>
                    <a:pt x="19658" y="10514"/>
                    <a:pt x="19625" y="10429"/>
                  </a:cubicBezTo>
                  <a:cubicBezTo>
                    <a:pt x="19598" y="10358"/>
                    <a:pt x="19651" y="10139"/>
                    <a:pt x="19684" y="10080"/>
                  </a:cubicBezTo>
                  <a:cubicBezTo>
                    <a:pt x="19727" y="10001"/>
                    <a:pt x="19860" y="10072"/>
                    <a:pt x="19902" y="9993"/>
                  </a:cubicBezTo>
                  <a:cubicBezTo>
                    <a:pt x="19946" y="9909"/>
                    <a:pt x="20008" y="9625"/>
                    <a:pt x="19981" y="9512"/>
                  </a:cubicBezTo>
                  <a:cubicBezTo>
                    <a:pt x="19927" y="9286"/>
                    <a:pt x="19660" y="9751"/>
                    <a:pt x="19546" y="9706"/>
                  </a:cubicBezTo>
                  <a:cubicBezTo>
                    <a:pt x="19497" y="9688"/>
                    <a:pt x="19348" y="9706"/>
                    <a:pt x="19348" y="9706"/>
                  </a:cubicBezTo>
                  <a:cubicBezTo>
                    <a:pt x="19348" y="9706"/>
                    <a:pt x="18598" y="9562"/>
                    <a:pt x="18438" y="9183"/>
                  </a:cubicBezTo>
                  <a:cubicBezTo>
                    <a:pt x="18382" y="9049"/>
                    <a:pt x="18379" y="8465"/>
                    <a:pt x="18379" y="8465"/>
                  </a:cubicBezTo>
                  <a:cubicBezTo>
                    <a:pt x="18379" y="8465"/>
                    <a:pt x="18388" y="8388"/>
                    <a:pt x="18398" y="8378"/>
                  </a:cubicBezTo>
                  <a:cubicBezTo>
                    <a:pt x="18502" y="8276"/>
                    <a:pt x="18726" y="8567"/>
                    <a:pt x="18833" y="8639"/>
                  </a:cubicBezTo>
                  <a:cubicBezTo>
                    <a:pt x="18929" y="8702"/>
                    <a:pt x="18884" y="8718"/>
                    <a:pt x="18982" y="8684"/>
                  </a:cubicBezTo>
                  <a:cubicBezTo>
                    <a:pt x="19034" y="8664"/>
                    <a:pt x="19126" y="8515"/>
                    <a:pt x="19179" y="8509"/>
                  </a:cubicBezTo>
                  <a:cubicBezTo>
                    <a:pt x="19216" y="8504"/>
                    <a:pt x="19294" y="8655"/>
                    <a:pt x="19318" y="8596"/>
                  </a:cubicBezTo>
                  <a:cubicBezTo>
                    <a:pt x="19353" y="8509"/>
                    <a:pt x="19252" y="8272"/>
                    <a:pt x="19238" y="8159"/>
                  </a:cubicBezTo>
                  <a:cubicBezTo>
                    <a:pt x="19227" y="8053"/>
                    <a:pt x="19188" y="7807"/>
                    <a:pt x="19219" y="7722"/>
                  </a:cubicBezTo>
                  <a:cubicBezTo>
                    <a:pt x="19251" y="7639"/>
                    <a:pt x="19642" y="7582"/>
                    <a:pt x="19664" y="7680"/>
                  </a:cubicBezTo>
                  <a:cubicBezTo>
                    <a:pt x="19686" y="7768"/>
                    <a:pt x="19543" y="7885"/>
                    <a:pt x="19546" y="7984"/>
                  </a:cubicBezTo>
                  <a:cubicBezTo>
                    <a:pt x="19550" y="8131"/>
                    <a:pt x="19685" y="8307"/>
                    <a:pt x="19743" y="8378"/>
                  </a:cubicBezTo>
                  <a:cubicBezTo>
                    <a:pt x="19793" y="8437"/>
                    <a:pt x="19914" y="8579"/>
                    <a:pt x="19961" y="8509"/>
                  </a:cubicBezTo>
                  <a:cubicBezTo>
                    <a:pt x="19961" y="8509"/>
                    <a:pt x="19991" y="8471"/>
                    <a:pt x="20099" y="8465"/>
                  </a:cubicBezTo>
                  <a:lnTo>
                    <a:pt x="20298" y="8552"/>
                  </a:lnTo>
                  <a:cubicBezTo>
                    <a:pt x="20298" y="8552"/>
                    <a:pt x="20647" y="8692"/>
                    <a:pt x="20753" y="8596"/>
                  </a:cubicBezTo>
                  <a:cubicBezTo>
                    <a:pt x="20814" y="8539"/>
                    <a:pt x="20895" y="8282"/>
                    <a:pt x="20931" y="8159"/>
                  </a:cubicBezTo>
                  <a:cubicBezTo>
                    <a:pt x="21025" y="7839"/>
                    <a:pt x="21172" y="7136"/>
                    <a:pt x="21207" y="6763"/>
                  </a:cubicBezTo>
                  <a:cubicBezTo>
                    <a:pt x="21218" y="6657"/>
                    <a:pt x="21168" y="6392"/>
                    <a:pt x="21207" y="6326"/>
                  </a:cubicBezTo>
                  <a:cubicBezTo>
                    <a:pt x="21249" y="6258"/>
                    <a:pt x="21355" y="6489"/>
                    <a:pt x="21406" y="6458"/>
                  </a:cubicBezTo>
                  <a:cubicBezTo>
                    <a:pt x="21469" y="6418"/>
                    <a:pt x="21570" y="6164"/>
                    <a:pt x="21583" y="6020"/>
                  </a:cubicBezTo>
                  <a:cubicBezTo>
                    <a:pt x="21593" y="5919"/>
                    <a:pt x="21524" y="5629"/>
                    <a:pt x="21524" y="5629"/>
                  </a:cubicBezTo>
                  <a:cubicBezTo>
                    <a:pt x="21524" y="5629"/>
                    <a:pt x="21520" y="4929"/>
                    <a:pt x="21485" y="4712"/>
                  </a:cubicBezTo>
                  <a:cubicBezTo>
                    <a:pt x="21463" y="4588"/>
                    <a:pt x="21385" y="4375"/>
                    <a:pt x="21346" y="4275"/>
                  </a:cubicBezTo>
                  <a:cubicBezTo>
                    <a:pt x="21297" y="4154"/>
                    <a:pt x="21193" y="3761"/>
                    <a:pt x="21128" y="3839"/>
                  </a:cubicBezTo>
                  <a:cubicBezTo>
                    <a:pt x="21102" y="3871"/>
                    <a:pt x="21118" y="4063"/>
                    <a:pt x="21093" y="4101"/>
                  </a:cubicBezTo>
                  <a:cubicBezTo>
                    <a:pt x="21028" y="4198"/>
                    <a:pt x="20918" y="4711"/>
                    <a:pt x="20894" y="4973"/>
                  </a:cubicBezTo>
                  <a:cubicBezTo>
                    <a:pt x="20875" y="5190"/>
                    <a:pt x="20969" y="5629"/>
                    <a:pt x="20954" y="5848"/>
                  </a:cubicBezTo>
                  <a:cubicBezTo>
                    <a:pt x="20943" y="5999"/>
                    <a:pt x="20742" y="6292"/>
                    <a:pt x="20673" y="6284"/>
                  </a:cubicBezTo>
                  <a:cubicBezTo>
                    <a:pt x="20642" y="6280"/>
                    <a:pt x="20616" y="6115"/>
                    <a:pt x="20594" y="6066"/>
                  </a:cubicBezTo>
                  <a:cubicBezTo>
                    <a:pt x="20476" y="5779"/>
                    <a:pt x="20495" y="5367"/>
                    <a:pt x="20495" y="5367"/>
                  </a:cubicBezTo>
                  <a:cubicBezTo>
                    <a:pt x="20563" y="5140"/>
                    <a:pt x="20634" y="4494"/>
                    <a:pt x="20634" y="4494"/>
                  </a:cubicBezTo>
                  <a:cubicBezTo>
                    <a:pt x="20629" y="4384"/>
                    <a:pt x="20632" y="4131"/>
                    <a:pt x="20594" y="4058"/>
                  </a:cubicBezTo>
                  <a:cubicBezTo>
                    <a:pt x="20554" y="3977"/>
                    <a:pt x="20431" y="3997"/>
                    <a:pt x="20377" y="4014"/>
                  </a:cubicBezTo>
                  <a:cubicBezTo>
                    <a:pt x="20292" y="4039"/>
                    <a:pt x="20060" y="4275"/>
                    <a:pt x="20060" y="4275"/>
                  </a:cubicBezTo>
                  <a:lnTo>
                    <a:pt x="19264" y="5113"/>
                  </a:lnTo>
                  <a:cubicBezTo>
                    <a:pt x="19126" y="5201"/>
                    <a:pt x="18983" y="5189"/>
                    <a:pt x="18983" y="5189"/>
                  </a:cubicBezTo>
                  <a:cubicBezTo>
                    <a:pt x="18714" y="5050"/>
                    <a:pt x="18547" y="4582"/>
                    <a:pt x="18547" y="4582"/>
                  </a:cubicBezTo>
                  <a:cubicBezTo>
                    <a:pt x="18521" y="4454"/>
                    <a:pt x="18425" y="4261"/>
                    <a:pt x="18389" y="4145"/>
                  </a:cubicBezTo>
                  <a:cubicBezTo>
                    <a:pt x="18355" y="4031"/>
                    <a:pt x="18271" y="3665"/>
                    <a:pt x="18271" y="3665"/>
                  </a:cubicBezTo>
                  <a:cubicBezTo>
                    <a:pt x="18271" y="3665"/>
                    <a:pt x="18220" y="3336"/>
                    <a:pt x="18232" y="3228"/>
                  </a:cubicBezTo>
                  <a:cubicBezTo>
                    <a:pt x="18261" y="2950"/>
                    <a:pt x="18544" y="2334"/>
                    <a:pt x="18735" y="2967"/>
                  </a:cubicBezTo>
                  <a:lnTo>
                    <a:pt x="18715" y="3403"/>
                  </a:lnTo>
                  <a:cubicBezTo>
                    <a:pt x="18715" y="3403"/>
                    <a:pt x="18816" y="4158"/>
                    <a:pt x="18913" y="4275"/>
                  </a:cubicBezTo>
                  <a:cubicBezTo>
                    <a:pt x="18956" y="4328"/>
                    <a:pt x="19061" y="4218"/>
                    <a:pt x="19111" y="4233"/>
                  </a:cubicBezTo>
                  <a:cubicBezTo>
                    <a:pt x="19168" y="4248"/>
                    <a:pt x="19272" y="4427"/>
                    <a:pt x="19329" y="4406"/>
                  </a:cubicBezTo>
                  <a:cubicBezTo>
                    <a:pt x="19474" y="4350"/>
                    <a:pt x="19803" y="3900"/>
                    <a:pt x="19783" y="3577"/>
                  </a:cubicBezTo>
                  <a:cubicBezTo>
                    <a:pt x="19783" y="3577"/>
                    <a:pt x="19721" y="3180"/>
                    <a:pt x="19902" y="2967"/>
                  </a:cubicBezTo>
                  <a:cubicBezTo>
                    <a:pt x="19953" y="2906"/>
                    <a:pt x="20069" y="3081"/>
                    <a:pt x="20119" y="3141"/>
                  </a:cubicBezTo>
                  <a:cubicBezTo>
                    <a:pt x="20288" y="3340"/>
                    <a:pt x="20128" y="2424"/>
                    <a:pt x="20128" y="2424"/>
                  </a:cubicBezTo>
                  <a:cubicBezTo>
                    <a:pt x="20042" y="2007"/>
                    <a:pt x="20242" y="2121"/>
                    <a:pt x="20242" y="2121"/>
                  </a:cubicBezTo>
                  <a:cubicBezTo>
                    <a:pt x="20242" y="2121"/>
                    <a:pt x="20392" y="2421"/>
                    <a:pt x="20535" y="2530"/>
                  </a:cubicBezTo>
                  <a:cubicBezTo>
                    <a:pt x="20596" y="2575"/>
                    <a:pt x="20767" y="2661"/>
                    <a:pt x="20793" y="2530"/>
                  </a:cubicBezTo>
                  <a:cubicBezTo>
                    <a:pt x="20819" y="2387"/>
                    <a:pt x="20640" y="2212"/>
                    <a:pt x="20594" y="2094"/>
                  </a:cubicBezTo>
                  <a:cubicBezTo>
                    <a:pt x="20555" y="1992"/>
                    <a:pt x="20412" y="1749"/>
                    <a:pt x="20456" y="1658"/>
                  </a:cubicBezTo>
                  <a:cubicBezTo>
                    <a:pt x="20456" y="1658"/>
                    <a:pt x="20556" y="1496"/>
                    <a:pt x="20614" y="1178"/>
                  </a:cubicBezTo>
                  <a:cubicBezTo>
                    <a:pt x="20623" y="1127"/>
                    <a:pt x="20630" y="1002"/>
                    <a:pt x="20614" y="959"/>
                  </a:cubicBezTo>
                  <a:cubicBezTo>
                    <a:pt x="20579" y="866"/>
                    <a:pt x="20444" y="935"/>
                    <a:pt x="20396" y="873"/>
                  </a:cubicBezTo>
                  <a:cubicBezTo>
                    <a:pt x="20342" y="801"/>
                    <a:pt x="20238" y="435"/>
                    <a:pt x="20238" y="435"/>
                  </a:cubicBezTo>
                  <a:lnTo>
                    <a:pt x="20199" y="0"/>
                  </a:lnTo>
                  <a:lnTo>
                    <a:pt x="17707" y="1222"/>
                  </a:lnTo>
                  <a:lnTo>
                    <a:pt x="14878" y="2486"/>
                  </a:lnTo>
                  <a:lnTo>
                    <a:pt x="9300" y="4756"/>
                  </a:lnTo>
                  <a:lnTo>
                    <a:pt x="7263" y="5409"/>
                  </a:lnTo>
                  <a:lnTo>
                    <a:pt x="6471" y="5585"/>
                  </a:lnTo>
                  <a:lnTo>
                    <a:pt x="6056" y="5541"/>
                  </a:lnTo>
                  <a:cubicBezTo>
                    <a:pt x="6056" y="5541"/>
                    <a:pt x="5966" y="5992"/>
                    <a:pt x="5957" y="6152"/>
                  </a:cubicBezTo>
                  <a:cubicBezTo>
                    <a:pt x="5951" y="6272"/>
                    <a:pt x="5980" y="6511"/>
                    <a:pt x="5977" y="6633"/>
                  </a:cubicBezTo>
                  <a:cubicBezTo>
                    <a:pt x="5972" y="6844"/>
                    <a:pt x="5960" y="7299"/>
                    <a:pt x="5898" y="7461"/>
                  </a:cubicBezTo>
                  <a:cubicBezTo>
                    <a:pt x="5863" y="7550"/>
                    <a:pt x="5744" y="7568"/>
                    <a:pt x="5700" y="7635"/>
                  </a:cubicBezTo>
                  <a:cubicBezTo>
                    <a:pt x="5646" y="7720"/>
                    <a:pt x="5553" y="7943"/>
                    <a:pt x="5522" y="8072"/>
                  </a:cubicBezTo>
                  <a:cubicBezTo>
                    <a:pt x="5468" y="8294"/>
                    <a:pt x="5441" y="8814"/>
                    <a:pt x="5383" y="9033"/>
                  </a:cubicBezTo>
                  <a:cubicBezTo>
                    <a:pt x="5347" y="9173"/>
                    <a:pt x="5259" y="9497"/>
                    <a:pt x="5186" y="9512"/>
                  </a:cubicBezTo>
                  <a:cubicBezTo>
                    <a:pt x="5129" y="9522"/>
                    <a:pt x="5063" y="9224"/>
                    <a:pt x="5008" y="9207"/>
                  </a:cubicBezTo>
                  <a:cubicBezTo>
                    <a:pt x="4902" y="9173"/>
                    <a:pt x="4613" y="9556"/>
                    <a:pt x="4613" y="9556"/>
                  </a:cubicBezTo>
                  <a:lnTo>
                    <a:pt x="4414" y="9905"/>
                  </a:lnTo>
                  <a:lnTo>
                    <a:pt x="4336" y="10340"/>
                  </a:lnTo>
                  <a:cubicBezTo>
                    <a:pt x="4336" y="10340"/>
                    <a:pt x="4205" y="10756"/>
                    <a:pt x="4137" y="10821"/>
                  </a:cubicBezTo>
                  <a:cubicBezTo>
                    <a:pt x="4106" y="10853"/>
                    <a:pt x="4031" y="10851"/>
                    <a:pt x="3999" y="10821"/>
                  </a:cubicBezTo>
                  <a:cubicBezTo>
                    <a:pt x="3934" y="10761"/>
                    <a:pt x="3871" y="10403"/>
                    <a:pt x="3801" y="10384"/>
                  </a:cubicBezTo>
                  <a:cubicBezTo>
                    <a:pt x="3744" y="10369"/>
                    <a:pt x="3647" y="10564"/>
                    <a:pt x="3603" y="10647"/>
                  </a:cubicBezTo>
                  <a:cubicBezTo>
                    <a:pt x="3580" y="10693"/>
                    <a:pt x="3538" y="10802"/>
                    <a:pt x="3524" y="10865"/>
                  </a:cubicBezTo>
                  <a:cubicBezTo>
                    <a:pt x="3502" y="10964"/>
                    <a:pt x="3527" y="11243"/>
                    <a:pt x="3484" y="11301"/>
                  </a:cubicBezTo>
                  <a:cubicBezTo>
                    <a:pt x="3436" y="11367"/>
                    <a:pt x="3315" y="11104"/>
                    <a:pt x="3267" y="11170"/>
                  </a:cubicBezTo>
                  <a:cubicBezTo>
                    <a:pt x="3177" y="11294"/>
                    <a:pt x="3226" y="11869"/>
                    <a:pt x="3188" y="12087"/>
                  </a:cubicBezTo>
                  <a:cubicBezTo>
                    <a:pt x="3168" y="12206"/>
                    <a:pt x="3120" y="12461"/>
                    <a:pt x="3070" y="12522"/>
                  </a:cubicBezTo>
                  <a:cubicBezTo>
                    <a:pt x="3026" y="12577"/>
                    <a:pt x="2919" y="12491"/>
                    <a:pt x="2871" y="12522"/>
                  </a:cubicBezTo>
                  <a:cubicBezTo>
                    <a:pt x="2756" y="12603"/>
                    <a:pt x="2476" y="13134"/>
                    <a:pt x="2476" y="13134"/>
                  </a:cubicBezTo>
                  <a:cubicBezTo>
                    <a:pt x="2476" y="13134"/>
                    <a:pt x="2069" y="14146"/>
                    <a:pt x="1903" y="14399"/>
                  </a:cubicBezTo>
                  <a:cubicBezTo>
                    <a:pt x="1862" y="14460"/>
                    <a:pt x="1772" y="14549"/>
                    <a:pt x="1725" y="14574"/>
                  </a:cubicBezTo>
                  <a:cubicBezTo>
                    <a:pt x="1623" y="14627"/>
                    <a:pt x="1408" y="14553"/>
                    <a:pt x="1309" y="14618"/>
                  </a:cubicBezTo>
                  <a:cubicBezTo>
                    <a:pt x="1194" y="14691"/>
                    <a:pt x="986" y="14975"/>
                    <a:pt x="894" y="15142"/>
                  </a:cubicBezTo>
                  <a:cubicBezTo>
                    <a:pt x="842" y="15233"/>
                    <a:pt x="716" y="15578"/>
                    <a:pt x="716" y="15578"/>
                  </a:cubicBezTo>
                  <a:lnTo>
                    <a:pt x="637" y="16057"/>
                  </a:lnTo>
                  <a:cubicBezTo>
                    <a:pt x="637" y="16057"/>
                    <a:pt x="627" y="16529"/>
                    <a:pt x="597" y="16668"/>
                  </a:cubicBezTo>
                  <a:cubicBezTo>
                    <a:pt x="569" y="16800"/>
                    <a:pt x="475" y="17027"/>
                    <a:pt x="418" y="17105"/>
                  </a:cubicBezTo>
                  <a:cubicBezTo>
                    <a:pt x="327" y="17230"/>
                    <a:pt x="3" y="17366"/>
                    <a:pt x="3" y="17366"/>
                  </a:cubicBezTo>
                  <a:lnTo>
                    <a:pt x="3" y="18974"/>
                  </a:lnTo>
                  <a:cubicBezTo>
                    <a:pt x="3" y="18974"/>
                    <a:pt x="-7" y="19122"/>
                    <a:pt x="7" y="19155"/>
                  </a:cubicBezTo>
                  <a:cubicBezTo>
                    <a:pt x="21" y="19188"/>
                    <a:pt x="70" y="19175"/>
                    <a:pt x="92" y="1916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5" name="AutoShape 65"/>
            <p:cNvSpPr>
              <a:spLocks/>
            </p:cNvSpPr>
            <p:nvPr/>
          </p:nvSpPr>
          <p:spPr bwMode="auto">
            <a:xfrm>
              <a:off x="9079808" y="3823004"/>
              <a:ext cx="2001685" cy="916060"/>
            </a:xfrm>
            <a:custGeom>
              <a:avLst/>
              <a:gdLst>
                <a:gd name="T0" fmla="*/ 1000796 w 21581"/>
                <a:gd name="T1" fmla="*/ 458030 h 21600"/>
                <a:gd name="T2" fmla="*/ 1000796 w 21581"/>
                <a:gd name="T3" fmla="*/ 458030 h 21600"/>
                <a:gd name="T4" fmla="*/ 1000796 w 21581"/>
                <a:gd name="T5" fmla="*/ 458030 h 21600"/>
                <a:gd name="T6" fmla="*/ 1000796 w 21581"/>
                <a:gd name="T7" fmla="*/ 4580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2114" y="16078"/>
                  </a:moveTo>
                  <a:lnTo>
                    <a:pt x="12133" y="16108"/>
                  </a:lnTo>
                  <a:lnTo>
                    <a:pt x="15479" y="21328"/>
                  </a:lnTo>
                  <a:lnTo>
                    <a:pt x="15571" y="21294"/>
                  </a:lnTo>
                  <a:lnTo>
                    <a:pt x="15971" y="20916"/>
                  </a:lnTo>
                  <a:cubicBezTo>
                    <a:pt x="15991" y="20902"/>
                    <a:pt x="16276" y="20733"/>
                    <a:pt x="16377" y="20692"/>
                  </a:cubicBezTo>
                  <a:cubicBezTo>
                    <a:pt x="16476" y="20654"/>
                    <a:pt x="16586" y="20486"/>
                    <a:pt x="16619" y="20431"/>
                  </a:cubicBezTo>
                  <a:cubicBezTo>
                    <a:pt x="16655" y="20265"/>
                    <a:pt x="16658" y="19858"/>
                    <a:pt x="16646" y="19627"/>
                  </a:cubicBezTo>
                  <a:cubicBezTo>
                    <a:pt x="16642" y="19559"/>
                    <a:pt x="16611" y="19431"/>
                    <a:pt x="16583" y="19317"/>
                  </a:cubicBezTo>
                  <a:cubicBezTo>
                    <a:pt x="16523" y="19073"/>
                    <a:pt x="16461" y="18822"/>
                    <a:pt x="16518" y="18638"/>
                  </a:cubicBezTo>
                  <a:cubicBezTo>
                    <a:pt x="16556" y="18514"/>
                    <a:pt x="16639" y="18488"/>
                    <a:pt x="16702" y="18488"/>
                  </a:cubicBezTo>
                  <a:cubicBezTo>
                    <a:pt x="16768" y="18488"/>
                    <a:pt x="16864" y="18520"/>
                    <a:pt x="16916" y="18608"/>
                  </a:cubicBezTo>
                  <a:cubicBezTo>
                    <a:pt x="16962" y="18686"/>
                    <a:pt x="16993" y="18856"/>
                    <a:pt x="17023" y="19039"/>
                  </a:cubicBezTo>
                  <a:lnTo>
                    <a:pt x="17032" y="19093"/>
                  </a:lnTo>
                  <a:cubicBezTo>
                    <a:pt x="17051" y="19200"/>
                    <a:pt x="17057" y="19359"/>
                    <a:pt x="17064" y="19541"/>
                  </a:cubicBezTo>
                  <a:cubicBezTo>
                    <a:pt x="17071" y="19706"/>
                    <a:pt x="17084" y="20047"/>
                    <a:pt x="17115" y="20088"/>
                  </a:cubicBezTo>
                  <a:cubicBezTo>
                    <a:pt x="17165" y="20084"/>
                    <a:pt x="17173" y="19543"/>
                    <a:pt x="17176" y="19340"/>
                  </a:cubicBezTo>
                  <a:cubicBezTo>
                    <a:pt x="17179" y="19140"/>
                    <a:pt x="17182" y="18968"/>
                    <a:pt x="17195" y="18850"/>
                  </a:cubicBezTo>
                  <a:cubicBezTo>
                    <a:pt x="17209" y="18730"/>
                    <a:pt x="17255" y="18373"/>
                    <a:pt x="17255" y="18373"/>
                  </a:cubicBezTo>
                  <a:lnTo>
                    <a:pt x="17261" y="18341"/>
                  </a:lnTo>
                  <a:cubicBezTo>
                    <a:pt x="17334" y="18081"/>
                    <a:pt x="17435" y="17653"/>
                    <a:pt x="17430" y="17514"/>
                  </a:cubicBezTo>
                  <a:cubicBezTo>
                    <a:pt x="17429" y="17499"/>
                    <a:pt x="17423" y="17465"/>
                    <a:pt x="17418" y="17439"/>
                  </a:cubicBezTo>
                  <a:cubicBezTo>
                    <a:pt x="17397" y="17327"/>
                    <a:pt x="17362" y="17138"/>
                    <a:pt x="17445" y="16932"/>
                  </a:cubicBezTo>
                  <a:cubicBezTo>
                    <a:pt x="17486" y="16830"/>
                    <a:pt x="17558" y="16734"/>
                    <a:pt x="17634" y="16633"/>
                  </a:cubicBezTo>
                  <a:cubicBezTo>
                    <a:pt x="17726" y="16510"/>
                    <a:pt x="17866" y="16325"/>
                    <a:pt x="17864" y="16202"/>
                  </a:cubicBezTo>
                  <a:cubicBezTo>
                    <a:pt x="17856" y="16182"/>
                    <a:pt x="17803" y="16127"/>
                    <a:pt x="17770" y="16094"/>
                  </a:cubicBezTo>
                  <a:cubicBezTo>
                    <a:pt x="17698" y="16018"/>
                    <a:pt x="17623" y="15940"/>
                    <a:pt x="17611" y="15792"/>
                  </a:cubicBezTo>
                  <a:lnTo>
                    <a:pt x="17605" y="15727"/>
                  </a:lnTo>
                  <a:cubicBezTo>
                    <a:pt x="17586" y="15511"/>
                    <a:pt x="17565" y="15271"/>
                    <a:pt x="17563" y="15163"/>
                  </a:cubicBezTo>
                  <a:cubicBezTo>
                    <a:pt x="17561" y="15045"/>
                    <a:pt x="17611" y="14965"/>
                    <a:pt x="17807" y="14694"/>
                  </a:cubicBezTo>
                  <a:cubicBezTo>
                    <a:pt x="17852" y="14633"/>
                    <a:pt x="17907" y="14556"/>
                    <a:pt x="17918" y="14534"/>
                  </a:cubicBezTo>
                  <a:cubicBezTo>
                    <a:pt x="17928" y="14504"/>
                    <a:pt x="17952" y="14462"/>
                    <a:pt x="17996" y="14462"/>
                  </a:cubicBezTo>
                  <a:cubicBezTo>
                    <a:pt x="18067" y="14462"/>
                    <a:pt x="18192" y="14592"/>
                    <a:pt x="18214" y="14754"/>
                  </a:cubicBezTo>
                  <a:cubicBezTo>
                    <a:pt x="18233" y="14894"/>
                    <a:pt x="18178" y="15004"/>
                    <a:pt x="18128" y="15101"/>
                  </a:cubicBezTo>
                  <a:cubicBezTo>
                    <a:pt x="18115" y="15127"/>
                    <a:pt x="18094" y="15167"/>
                    <a:pt x="18083" y="15195"/>
                  </a:cubicBezTo>
                  <a:cubicBezTo>
                    <a:pt x="18106" y="15225"/>
                    <a:pt x="18167" y="15268"/>
                    <a:pt x="18217" y="15268"/>
                  </a:cubicBezTo>
                  <a:cubicBezTo>
                    <a:pt x="18227" y="15267"/>
                    <a:pt x="18237" y="15252"/>
                    <a:pt x="18255" y="15215"/>
                  </a:cubicBezTo>
                  <a:cubicBezTo>
                    <a:pt x="18281" y="15159"/>
                    <a:pt x="18328" y="15011"/>
                    <a:pt x="18383" y="14812"/>
                  </a:cubicBezTo>
                  <a:cubicBezTo>
                    <a:pt x="18399" y="14752"/>
                    <a:pt x="18416" y="14643"/>
                    <a:pt x="18433" y="14526"/>
                  </a:cubicBezTo>
                  <a:cubicBezTo>
                    <a:pt x="18474" y="14257"/>
                    <a:pt x="18516" y="13980"/>
                    <a:pt x="18607" y="13897"/>
                  </a:cubicBezTo>
                  <a:cubicBezTo>
                    <a:pt x="18659" y="13854"/>
                    <a:pt x="18721" y="13919"/>
                    <a:pt x="18777" y="13989"/>
                  </a:cubicBezTo>
                  <a:cubicBezTo>
                    <a:pt x="18797" y="14015"/>
                    <a:pt x="18832" y="14058"/>
                    <a:pt x="18844" y="14060"/>
                  </a:cubicBezTo>
                  <a:cubicBezTo>
                    <a:pt x="18903" y="14052"/>
                    <a:pt x="19001" y="13910"/>
                    <a:pt x="19087" y="13785"/>
                  </a:cubicBezTo>
                  <a:cubicBezTo>
                    <a:pt x="19172" y="13660"/>
                    <a:pt x="19253" y="13542"/>
                    <a:pt x="19324" y="13504"/>
                  </a:cubicBezTo>
                  <a:cubicBezTo>
                    <a:pt x="19350" y="13490"/>
                    <a:pt x="19387" y="13498"/>
                    <a:pt x="19429" y="13512"/>
                  </a:cubicBezTo>
                  <a:cubicBezTo>
                    <a:pt x="19450" y="13518"/>
                    <a:pt x="19471" y="13526"/>
                    <a:pt x="19489" y="13526"/>
                  </a:cubicBezTo>
                  <a:cubicBezTo>
                    <a:pt x="19489" y="13518"/>
                    <a:pt x="19489" y="13508"/>
                    <a:pt x="19489" y="13502"/>
                  </a:cubicBezTo>
                  <a:cubicBezTo>
                    <a:pt x="19491" y="13452"/>
                    <a:pt x="19492" y="13401"/>
                    <a:pt x="19502" y="13356"/>
                  </a:cubicBezTo>
                  <a:cubicBezTo>
                    <a:pt x="19554" y="13110"/>
                    <a:pt x="19616" y="12854"/>
                    <a:pt x="19705" y="12854"/>
                  </a:cubicBezTo>
                  <a:lnTo>
                    <a:pt x="19711" y="12854"/>
                  </a:lnTo>
                  <a:cubicBezTo>
                    <a:pt x="19730" y="12849"/>
                    <a:pt x="19780" y="12836"/>
                    <a:pt x="19825" y="12836"/>
                  </a:cubicBezTo>
                  <a:cubicBezTo>
                    <a:pt x="19865" y="12836"/>
                    <a:pt x="19894" y="12846"/>
                    <a:pt x="19914" y="12867"/>
                  </a:cubicBezTo>
                  <a:cubicBezTo>
                    <a:pt x="19940" y="12895"/>
                    <a:pt x="19960" y="12932"/>
                    <a:pt x="19980" y="12967"/>
                  </a:cubicBezTo>
                  <a:cubicBezTo>
                    <a:pt x="20021" y="13042"/>
                    <a:pt x="20059" y="13113"/>
                    <a:pt x="20173" y="13113"/>
                  </a:cubicBezTo>
                  <a:cubicBezTo>
                    <a:pt x="20211" y="13088"/>
                    <a:pt x="20244" y="12797"/>
                    <a:pt x="20258" y="12673"/>
                  </a:cubicBezTo>
                  <a:cubicBezTo>
                    <a:pt x="20274" y="12529"/>
                    <a:pt x="20288" y="12404"/>
                    <a:pt x="20309" y="12319"/>
                  </a:cubicBezTo>
                  <a:cubicBezTo>
                    <a:pt x="20331" y="12236"/>
                    <a:pt x="20370" y="12152"/>
                    <a:pt x="20411" y="12064"/>
                  </a:cubicBezTo>
                  <a:cubicBezTo>
                    <a:pt x="20441" y="12000"/>
                    <a:pt x="20475" y="11928"/>
                    <a:pt x="20488" y="11882"/>
                  </a:cubicBezTo>
                  <a:cubicBezTo>
                    <a:pt x="20523" y="11754"/>
                    <a:pt x="20560" y="11558"/>
                    <a:pt x="20558" y="11484"/>
                  </a:cubicBezTo>
                  <a:cubicBezTo>
                    <a:pt x="20556" y="11418"/>
                    <a:pt x="20529" y="11278"/>
                    <a:pt x="20512" y="11248"/>
                  </a:cubicBezTo>
                  <a:cubicBezTo>
                    <a:pt x="20516" y="11256"/>
                    <a:pt x="20501" y="11267"/>
                    <a:pt x="20496" y="11275"/>
                  </a:cubicBezTo>
                  <a:cubicBezTo>
                    <a:pt x="20487" y="11294"/>
                    <a:pt x="20474" y="11389"/>
                    <a:pt x="20467" y="11446"/>
                  </a:cubicBezTo>
                  <a:cubicBezTo>
                    <a:pt x="20451" y="11563"/>
                    <a:pt x="20435" y="11684"/>
                    <a:pt x="20396" y="11750"/>
                  </a:cubicBezTo>
                  <a:cubicBezTo>
                    <a:pt x="20304" y="11908"/>
                    <a:pt x="20143" y="11992"/>
                    <a:pt x="20001" y="12068"/>
                  </a:cubicBezTo>
                  <a:cubicBezTo>
                    <a:pt x="19927" y="12106"/>
                    <a:pt x="19858" y="12143"/>
                    <a:pt x="19812" y="12183"/>
                  </a:cubicBezTo>
                  <a:cubicBezTo>
                    <a:pt x="19769" y="12220"/>
                    <a:pt x="19707" y="12323"/>
                    <a:pt x="19646" y="12421"/>
                  </a:cubicBezTo>
                  <a:cubicBezTo>
                    <a:pt x="19558" y="12563"/>
                    <a:pt x="19468" y="12710"/>
                    <a:pt x="19390" y="12750"/>
                  </a:cubicBezTo>
                  <a:cubicBezTo>
                    <a:pt x="19358" y="12766"/>
                    <a:pt x="19318" y="12775"/>
                    <a:pt x="19269" y="12775"/>
                  </a:cubicBezTo>
                  <a:cubicBezTo>
                    <a:pt x="19171" y="12775"/>
                    <a:pt x="19026" y="12737"/>
                    <a:pt x="18941" y="12655"/>
                  </a:cubicBezTo>
                  <a:cubicBezTo>
                    <a:pt x="18840" y="12560"/>
                    <a:pt x="18718" y="12258"/>
                    <a:pt x="18629" y="12038"/>
                  </a:cubicBezTo>
                  <a:lnTo>
                    <a:pt x="18587" y="11936"/>
                  </a:lnTo>
                  <a:cubicBezTo>
                    <a:pt x="18572" y="11900"/>
                    <a:pt x="18340" y="11130"/>
                    <a:pt x="18429" y="10916"/>
                  </a:cubicBezTo>
                  <a:cubicBezTo>
                    <a:pt x="18445" y="10879"/>
                    <a:pt x="18466" y="10859"/>
                    <a:pt x="18489" y="10859"/>
                  </a:cubicBezTo>
                  <a:cubicBezTo>
                    <a:pt x="18538" y="10859"/>
                    <a:pt x="18581" y="10951"/>
                    <a:pt x="18627" y="11049"/>
                  </a:cubicBezTo>
                  <a:cubicBezTo>
                    <a:pt x="18643" y="11083"/>
                    <a:pt x="18666" y="11136"/>
                    <a:pt x="18675" y="11146"/>
                  </a:cubicBezTo>
                  <a:cubicBezTo>
                    <a:pt x="18697" y="11170"/>
                    <a:pt x="18736" y="11196"/>
                    <a:pt x="18773" y="11222"/>
                  </a:cubicBezTo>
                  <a:cubicBezTo>
                    <a:pt x="18819" y="11254"/>
                    <a:pt x="18863" y="11284"/>
                    <a:pt x="18894" y="11320"/>
                  </a:cubicBezTo>
                  <a:cubicBezTo>
                    <a:pt x="18928" y="11362"/>
                    <a:pt x="18966" y="11433"/>
                    <a:pt x="19006" y="11508"/>
                  </a:cubicBezTo>
                  <a:cubicBezTo>
                    <a:pt x="19045" y="11583"/>
                    <a:pt x="19094" y="11676"/>
                    <a:pt x="19123" y="11700"/>
                  </a:cubicBezTo>
                  <a:cubicBezTo>
                    <a:pt x="19150" y="11722"/>
                    <a:pt x="19211" y="11747"/>
                    <a:pt x="19262" y="11747"/>
                  </a:cubicBezTo>
                  <a:cubicBezTo>
                    <a:pt x="19286" y="11747"/>
                    <a:pt x="19299" y="11741"/>
                    <a:pt x="19303" y="11738"/>
                  </a:cubicBezTo>
                  <a:cubicBezTo>
                    <a:pt x="19319" y="11727"/>
                    <a:pt x="19372" y="11640"/>
                    <a:pt x="19417" y="11553"/>
                  </a:cubicBezTo>
                  <a:cubicBezTo>
                    <a:pt x="19516" y="11334"/>
                    <a:pt x="19688" y="10915"/>
                    <a:pt x="19716" y="10745"/>
                  </a:cubicBezTo>
                  <a:cubicBezTo>
                    <a:pt x="19728" y="10665"/>
                    <a:pt x="19735" y="10549"/>
                    <a:pt x="19733" y="10483"/>
                  </a:cubicBezTo>
                  <a:cubicBezTo>
                    <a:pt x="19721" y="10493"/>
                    <a:pt x="19707" y="10508"/>
                    <a:pt x="19697" y="10519"/>
                  </a:cubicBezTo>
                  <a:cubicBezTo>
                    <a:pt x="19633" y="10583"/>
                    <a:pt x="19566" y="10617"/>
                    <a:pt x="19529" y="10526"/>
                  </a:cubicBezTo>
                  <a:cubicBezTo>
                    <a:pt x="19518" y="10497"/>
                    <a:pt x="19505" y="10445"/>
                    <a:pt x="19508" y="10364"/>
                  </a:cubicBezTo>
                  <a:cubicBezTo>
                    <a:pt x="19514" y="10237"/>
                    <a:pt x="19558" y="10067"/>
                    <a:pt x="19595" y="10000"/>
                  </a:cubicBezTo>
                  <a:cubicBezTo>
                    <a:pt x="19633" y="9933"/>
                    <a:pt x="19687" y="9930"/>
                    <a:pt x="19740" y="9928"/>
                  </a:cubicBezTo>
                  <a:cubicBezTo>
                    <a:pt x="19764" y="9927"/>
                    <a:pt x="19803" y="9925"/>
                    <a:pt x="19813" y="9912"/>
                  </a:cubicBezTo>
                  <a:cubicBezTo>
                    <a:pt x="19842" y="9858"/>
                    <a:pt x="19883" y="9652"/>
                    <a:pt x="19876" y="9595"/>
                  </a:cubicBezTo>
                  <a:cubicBezTo>
                    <a:pt x="19840" y="9605"/>
                    <a:pt x="19776" y="9666"/>
                    <a:pt x="19719" y="9720"/>
                  </a:cubicBezTo>
                  <a:cubicBezTo>
                    <a:pt x="19632" y="9804"/>
                    <a:pt x="19549" y="9880"/>
                    <a:pt x="19485" y="9856"/>
                  </a:cubicBezTo>
                  <a:cubicBezTo>
                    <a:pt x="19440" y="9838"/>
                    <a:pt x="19302" y="9857"/>
                    <a:pt x="19302" y="9858"/>
                  </a:cubicBezTo>
                  <a:cubicBezTo>
                    <a:pt x="19215" y="9842"/>
                    <a:pt x="18521" y="9700"/>
                    <a:pt x="18351" y="9302"/>
                  </a:cubicBezTo>
                  <a:cubicBezTo>
                    <a:pt x="18285" y="9144"/>
                    <a:pt x="18277" y="8653"/>
                    <a:pt x="18276" y="8507"/>
                  </a:cubicBezTo>
                  <a:lnTo>
                    <a:pt x="18278" y="8471"/>
                  </a:lnTo>
                  <a:cubicBezTo>
                    <a:pt x="18295" y="8338"/>
                    <a:pt x="18321" y="8313"/>
                    <a:pt x="18330" y="8303"/>
                  </a:cubicBezTo>
                  <a:cubicBezTo>
                    <a:pt x="18421" y="8213"/>
                    <a:pt x="18572" y="8343"/>
                    <a:pt x="18698" y="8463"/>
                  </a:cubicBezTo>
                  <a:cubicBezTo>
                    <a:pt x="18739" y="8501"/>
                    <a:pt x="18776" y="8536"/>
                    <a:pt x="18804" y="8555"/>
                  </a:cubicBezTo>
                  <a:cubicBezTo>
                    <a:pt x="18837" y="8576"/>
                    <a:pt x="18855" y="8593"/>
                    <a:pt x="18867" y="8604"/>
                  </a:cubicBezTo>
                  <a:cubicBezTo>
                    <a:pt x="18882" y="8610"/>
                    <a:pt x="18897" y="8604"/>
                    <a:pt x="18925" y="8594"/>
                  </a:cubicBezTo>
                  <a:cubicBezTo>
                    <a:pt x="18940" y="8589"/>
                    <a:pt x="18972" y="8553"/>
                    <a:pt x="18997" y="8525"/>
                  </a:cubicBezTo>
                  <a:cubicBezTo>
                    <a:pt x="19042" y="8476"/>
                    <a:pt x="19087" y="8425"/>
                    <a:pt x="19128" y="8421"/>
                  </a:cubicBezTo>
                  <a:cubicBezTo>
                    <a:pt x="19148" y="8421"/>
                    <a:pt x="19167" y="8432"/>
                    <a:pt x="19184" y="8447"/>
                  </a:cubicBezTo>
                  <a:cubicBezTo>
                    <a:pt x="19182" y="8441"/>
                    <a:pt x="19180" y="8434"/>
                    <a:pt x="19178" y="8428"/>
                  </a:cubicBezTo>
                  <a:cubicBezTo>
                    <a:pt x="19159" y="8360"/>
                    <a:pt x="19140" y="8295"/>
                    <a:pt x="19133" y="8235"/>
                  </a:cubicBezTo>
                  <a:lnTo>
                    <a:pt x="19126" y="8177"/>
                  </a:lnTo>
                  <a:cubicBezTo>
                    <a:pt x="19101" y="7978"/>
                    <a:pt x="19083" y="7805"/>
                    <a:pt x="19125" y="7692"/>
                  </a:cubicBezTo>
                  <a:cubicBezTo>
                    <a:pt x="19177" y="7556"/>
                    <a:pt x="19443" y="7552"/>
                    <a:pt x="19473" y="7552"/>
                  </a:cubicBezTo>
                  <a:cubicBezTo>
                    <a:pt x="19610" y="7552"/>
                    <a:pt x="19648" y="7599"/>
                    <a:pt x="19665" y="7673"/>
                  </a:cubicBezTo>
                  <a:cubicBezTo>
                    <a:pt x="19700" y="7814"/>
                    <a:pt x="19632" y="7922"/>
                    <a:pt x="19592" y="7986"/>
                  </a:cubicBezTo>
                  <a:cubicBezTo>
                    <a:pt x="19582" y="8002"/>
                    <a:pt x="19567" y="8025"/>
                    <a:pt x="19558" y="8043"/>
                  </a:cubicBezTo>
                  <a:cubicBezTo>
                    <a:pt x="19571" y="8085"/>
                    <a:pt x="19613" y="8177"/>
                    <a:pt x="19720" y="8307"/>
                  </a:cubicBezTo>
                  <a:cubicBezTo>
                    <a:pt x="19812" y="8417"/>
                    <a:pt x="19855" y="8439"/>
                    <a:pt x="19874" y="8439"/>
                  </a:cubicBezTo>
                  <a:cubicBezTo>
                    <a:pt x="19892" y="8421"/>
                    <a:pt x="19934" y="8383"/>
                    <a:pt x="20045" y="8377"/>
                  </a:cubicBezTo>
                  <a:lnTo>
                    <a:pt x="20254" y="8466"/>
                  </a:lnTo>
                  <a:cubicBezTo>
                    <a:pt x="20255" y="8467"/>
                    <a:pt x="20442" y="8539"/>
                    <a:pt x="20576" y="8539"/>
                  </a:cubicBezTo>
                  <a:cubicBezTo>
                    <a:pt x="20640" y="8539"/>
                    <a:pt x="20665" y="8523"/>
                    <a:pt x="20673" y="8516"/>
                  </a:cubicBezTo>
                  <a:cubicBezTo>
                    <a:pt x="20698" y="8493"/>
                    <a:pt x="20755" y="8365"/>
                    <a:pt x="20823" y="8135"/>
                  </a:cubicBezTo>
                  <a:cubicBezTo>
                    <a:pt x="20916" y="7821"/>
                    <a:pt x="21057" y="7143"/>
                    <a:pt x="21090" y="6800"/>
                  </a:cubicBezTo>
                  <a:cubicBezTo>
                    <a:pt x="21092" y="6780"/>
                    <a:pt x="21087" y="6716"/>
                    <a:pt x="21083" y="6674"/>
                  </a:cubicBezTo>
                  <a:cubicBezTo>
                    <a:pt x="21073" y="6543"/>
                    <a:pt x="21060" y="6379"/>
                    <a:pt x="21112" y="6293"/>
                  </a:cubicBezTo>
                  <a:cubicBezTo>
                    <a:pt x="21156" y="6221"/>
                    <a:pt x="21222" y="6277"/>
                    <a:pt x="21278" y="6343"/>
                  </a:cubicBezTo>
                  <a:cubicBezTo>
                    <a:pt x="21296" y="6363"/>
                    <a:pt x="21325" y="6398"/>
                    <a:pt x="21335" y="6400"/>
                  </a:cubicBezTo>
                  <a:cubicBezTo>
                    <a:pt x="21370" y="6375"/>
                    <a:pt x="21455" y="6165"/>
                    <a:pt x="21464" y="6067"/>
                  </a:cubicBezTo>
                  <a:cubicBezTo>
                    <a:pt x="21464" y="6033"/>
                    <a:pt x="21439" y="5886"/>
                    <a:pt x="21410" y="5765"/>
                  </a:cubicBezTo>
                  <a:lnTo>
                    <a:pt x="21403" y="5708"/>
                  </a:lnTo>
                  <a:cubicBezTo>
                    <a:pt x="21402" y="5449"/>
                    <a:pt x="21392" y="4987"/>
                    <a:pt x="21368" y="4847"/>
                  </a:cubicBezTo>
                  <a:cubicBezTo>
                    <a:pt x="21356" y="4773"/>
                    <a:pt x="21306" y="4619"/>
                    <a:pt x="21241" y="4456"/>
                  </a:cubicBezTo>
                  <a:cubicBezTo>
                    <a:pt x="21229" y="4427"/>
                    <a:pt x="21214" y="4382"/>
                    <a:pt x="21197" y="4330"/>
                  </a:cubicBezTo>
                  <a:cubicBezTo>
                    <a:pt x="21177" y="4272"/>
                    <a:pt x="21138" y="4156"/>
                    <a:pt x="21108" y="4096"/>
                  </a:cubicBezTo>
                  <a:cubicBezTo>
                    <a:pt x="21105" y="4170"/>
                    <a:pt x="21100" y="4256"/>
                    <a:pt x="21067" y="4306"/>
                  </a:cubicBezTo>
                  <a:cubicBezTo>
                    <a:pt x="21024" y="4370"/>
                    <a:pt x="20917" y="4831"/>
                    <a:pt x="20894" y="5086"/>
                  </a:cubicBezTo>
                  <a:cubicBezTo>
                    <a:pt x="20886" y="5166"/>
                    <a:pt x="20905" y="5329"/>
                    <a:pt x="20922" y="5473"/>
                  </a:cubicBezTo>
                  <a:cubicBezTo>
                    <a:pt x="20943" y="5647"/>
                    <a:pt x="20962" y="5811"/>
                    <a:pt x="20953" y="5941"/>
                  </a:cubicBezTo>
                  <a:cubicBezTo>
                    <a:pt x="20937" y="6168"/>
                    <a:pt x="20710" y="6482"/>
                    <a:pt x="20619" y="6482"/>
                  </a:cubicBezTo>
                  <a:cubicBezTo>
                    <a:pt x="20561" y="6476"/>
                    <a:pt x="20533" y="6367"/>
                    <a:pt x="20511" y="6282"/>
                  </a:cubicBezTo>
                  <a:cubicBezTo>
                    <a:pt x="20505" y="6260"/>
                    <a:pt x="20500" y="6239"/>
                    <a:pt x="20495" y="6225"/>
                  </a:cubicBezTo>
                  <a:cubicBezTo>
                    <a:pt x="20361" y="5903"/>
                    <a:pt x="20380" y="5455"/>
                    <a:pt x="20381" y="5436"/>
                  </a:cubicBezTo>
                  <a:lnTo>
                    <a:pt x="20390" y="5379"/>
                  </a:lnTo>
                  <a:cubicBezTo>
                    <a:pt x="20439" y="5215"/>
                    <a:pt x="20497" y="4762"/>
                    <a:pt x="20518" y="4577"/>
                  </a:cubicBezTo>
                  <a:cubicBezTo>
                    <a:pt x="20517" y="4560"/>
                    <a:pt x="20517" y="4539"/>
                    <a:pt x="20516" y="4518"/>
                  </a:cubicBezTo>
                  <a:cubicBezTo>
                    <a:pt x="20515" y="4455"/>
                    <a:pt x="20511" y="4288"/>
                    <a:pt x="20498" y="4250"/>
                  </a:cubicBezTo>
                  <a:cubicBezTo>
                    <a:pt x="20497" y="4250"/>
                    <a:pt x="20479" y="4228"/>
                    <a:pt x="20418" y="4228"/>
                  </a:cubicBezTo>
                  <a:cubicBezTo>
                    <a:pt x="20384" y="4228"/>
                    <a:pt x="20351" y="4235"/>
                    <a:pt x="20329" y="4242"/>
                  </a:cubicBezTo>
                  <a:cubicBezTo>
                    <a:pt x="20274" y="4258"/>
                    <a:pt x="20118" y="4401"/>
                    <a:pt x="20031" y="4488"/>
                  </a:cubicBezTo>
                  <a:lnTo>
                    <a:pt x="19240" y="5315"/>
                  </a:lnTo>
                  <a:cubicBezTo>
                    <a:pt x="19117" y="5395"/>
                    <a:pt x="18999" y="5403"/>
                    <a:pt x="18954" y="5403"/>
                  </a:cubicBezTo>
                  <a:lnTo>
                    <a:pt x="18934" y="5402"/>
                  </a:lnTo>
                  <a:cubicBezTo>
                    <a:pt x="18638" y="5252"/>
                    <a:pt x="18464" y="4773"/>
                    <a:pt x="18457" y="4752"/>
                  </a:cubicBezTo>
                  <a:cubicBezTo>
                    <a:pt x="18438" y="4670"/>
                    <a:pt x="18398" y="4574"/>
                    <a:pt x="18366" y="4498"/>
                  </a:cubicBezTo>
                  <a:cubicBezTo>
                    <a:pt x="18339" y="4430"/>
                    <a:pt x="18312" y="4366"/>
                    <a:pt x="18297" y="4314"/>
                  </a:cubicBezTo>
                  <a:cubicBezTo>
                    <a:pt x="18261" y="4197"/>
                    <a:pt x="18179" y="3842"/>
                    <a:pt x="18175" y="3827"/>
                  </a:cubicBezTo>
                  <a:cubicBezTo>
                    <a:pt x="18155" y="3703"/>
                    <a:pt x="18117" y="3438"/>
                    <a:pt x="18132" y="3309"/>
                  </a:cubicBezTo>
                  <a:cubicBezTo>
                    <a:pt x="18158" y="3057"/>
                    <a:pt x="18321" y="2680"/>
                    <a:pt x="18492" y="2680"/>
                  </a:cubicBezTo>
                  <a:cubicBezTo>
                    <a:pt x="18558" y="2680"/>
                    <a:pt x="18655" y="2738"/>
                    <a:pt x="18738" y="3010"/>
                  </a:cubicBezTo>
                  <a:lnTo>
                    <a:pt x="18750" y="3049"/>
                  </a:lnTo>
                  <a:lnTo>
                    <a:pt x="18728" y="3499"/>
                  </a:lnTo>
                  <a:cubicBezTo>
                    <a:pt x="18774" y="3828"/>
                    <a:pt x="18850" y="4206"/>
                    <a:pt x="18895" y="4260"/>
                  </a:cubicBezTo>
                  <a:cubicBezTo>
                    <a:pt x="18915" y="4258"/>
                    <a:pt x="18943" y="4244"/>
                    <a:pt x="18967" y="4232"/>
                  </a:cubicBezTo>
                  <a:cubicBezTo>
                    <a:pt x="18998" y="4216"/>
                    <a:pt x="19027" y="4200"/>
                    <a:pt x="19054" y="4200"/>
                  </a:cubicBezTo>
                  <a:lnTo>
                    <a:pt x="19070" y="4202"/>
                  </a:lnTo>
                  <a:cubicBezTo>
                    <a:pt x="19104" y="4212"/>
                    <a:pt x="19141" y="4253"/>
                    <a:pt x="19180" y="4296"/>
                  </a:cubicBezTo>
                  <a:cubicBezTo>
                    <a:pt x="19209" y="4328"/>
                    <a:pt x="19251" y="4375"/>
                    <a:pt x="19269" y="4375"/>
                  </a:cubicBezTo>
                  <a:cubicBezTo>
                    <a:pt x="19416" y="4319"/>
                    <a:pt x="19686" y="3900"/>
                    <a:pt x="19673" y="3701"/>
                  </a:cubicBezTo>
                  <a:cubicBezTo>
                    <a:pt x="19649" y="3553"/>
                    <a:pt x="19645" y="3175"/>
                    <a:pt x="19822" y="2968"/>
                  </a:cubicBezTo>
                  <a:cubicBezTo>
                    <a:pt x="19884" y="2894"/>
                    <a:pt x="19992" y="3011"/>
                    <a:pt x="20063" y="3103"/>
                  </a:cubicBezTo>
                  <a:lnTo>
                    <a:pt x="20084" y="3129"/>
                  </a:lnTo>
                  <a:cubicBezTo>
                    <a:pt x="20082" y="3019"/>
                    <a:pt x="20056" y="2796"/>
                    <a:pt x="20020" y="2591"/>
                  </a:cubicBezTo>
                  <a:cubicBezTo>
                    <a:pt x="19988" y="2441"/>
                    <a:pt x="19986" y="2320"/>
                    <a:pt x="20013" y="2226"/>
                  </a:cubicBezTo>
                  <a:cubicBezTo>
                    <a:pt x="20029" y="2171"/>
                    <a:pt x="20064" y="2104"/>
                    <a:pt x="20135" y="2104"/>
                  </a:cubicBezTo>
                  <a:cubicBezTo>
                    <a:pt x="20170" y="2104"/>
                    <a:pt x="20199" y="2120"/>
                    <a:pt x="20202" y="2122"/>
                  </a:cubicBezTo>
                  <a:lnTo>
                    <a:pt x="20227" y="2152"/>
                  </a:lnTo>
                  <a:cubicBezTo>
                    <a:pt x="20229" y="2154"/>
                    <a:pt x="20370" y="2432"/>
                    <a:pt x="20498" y="2528"/>
                  </a:cubicBezTo>
                  <a:cubicBezTo>
                    <a:pt x="20532" y="2554"/>
                    <a:pt x="20618" y="2586"/>
                    <a:pt x="20664" y="2590"/>
                  </a:cubicBezTo>
                  <a:cubicBezTo>
                    <a:pt x="20642" y="2548"/>
                    <a:pt x="20606" y="2494"/>
                    <a:pt x="20584" y="2460"/>
                  </a:cubicBezTo>
                  <a:cubicBezTo>
                    <a:pt x="20546" y="2404"/>
                    <a:pt x="20514" y="2356"/>
                    <a:pt x="20493" y="2303"/>
                  </a:cubicBezTo>
                  <a:cubicBezTo>
                    <a:pt x="20484" y="2280"/>
                    <a:pt x="20470" y="2250"/>
                    <a:pt x="20454" y="2216"/>
                  </a:cubicBezTo>
                  <a:cubicBezTo>
                    <a:pt x="20383" y="2068"/>
                    <a:pt x="20333" y="1954"/>
                    <a:pt x="20334" y="1832"/>
                  </a:cubicBezTo>
                  <a:cubicBezTo>
                    <a:pt x="20334" y="1780"/>
                    <a:pt x="20343" y="1731"/>
                    <a:pt x="20360" y="1696"/>
                  </a:cubicBezTo>
                  <a:cubicBezTo>
                    <a:pt x="20366" y="1685"/>
                    <a:pt x="20453" y="1541"/>
                    <a:pt x="20503" y="1269"/>
                  </a:cubicBezTo>
                  <a:cubicBezTo>
                    <a:pt x="20506" y="1251"/>
                    <a:pt x="20508" y="1211"/>
                    <a:pt x="20508" y="1183"/>
                  </a:cubicBezTo>
                  <a:cubicBezTo>
                    <a:pt x="20492" y="1175"/>
                    <a:pt x="20459" y="1174"/>
                    <a:pt x="20439" y="1173"/>
                  </a:cubicBezTo>
                  <a:cubicBezTo>
                    <a:pt x="20391" y="1171"/>
                    <a:pt x="20346" y="1169"/>
                    <a:pt x="20311" y="1125"/>
                  </a:cubicBezTo>
                  <a:cubicBezTo>
                    <a:pt x="20250" y="1044"/>
                    <a:pt x="20160" y="742"/>
                    <a:pt x="20134" y="651"/>
                  </a:cubicBezTo>
                  <a:lnTo>
                    <a:pt x="20127" y="609"/>
                  </a:lnTo>
                  <a:lnTo>
                    <a:pt x="20099" y="306"/>
                  </a:lnTo>
                  <a:lnTo>
                    <a:pt x="17679" y="1483"/>
                  </a:lnTo>
                  <a:lnTo>
                    <a:pt x="14866" y="2732"/>
                  </a:lnTo>
                  <a:lnTo>
                    <a:pt x="9318" y="4972"/>
                  </a:lnTo>
                  <a:lnTo>
                    <a:pt x="7290" y="5618"/>
                  </a:lnTo>
                  <a:lnTo>
                    <a:pt x="6500" y="5791"/>
                  </a:lnTo>
                  <a:lnTo>
                    <a:pt x="6119" y="5753"/>
                  </a:lnTo>
                  <a:cubicBezTo>
                    <a:pt x="6086" y="5921"/>
                    <a:pt x="6046" y="6152"/>
                    <a:pt x="6041" y="6239"/>
                  </a:cubicBezTo>
                  <a:cubicBezTo>
                    <a:pt x="6038" y="6284"/>
                    <a:pt x="6045" y="6376"/>
                    <a:pt x="6051" y="6458"/>
                  </a:cubicBezTo>
                  <a:cubicBezTo>
                    <a:pt x="6057" y="6549"/>
                    <a:pt x="6063" y="6636"/>
                    <a:pt x="6061" y="6704"/>
                  </a:cubicBezTo>
                  <a:cubicBezTo>
                    <a:pt x="6052" y="7068"/>
                    <a:pt x="6034" y="7428"/>
                    <a:pt x="5969" y="7597"/>
                  </a:cubicBezTo>
                  <a:cubicBezTo>
                    <a:pt x="5937" y="7679"/>
                    <a:pt x="5883" y="7711"/>
                    <a:pt x="5830" y="7741"/>
                  </a:cubicBezTo>
                  <a:cubicBezTo>
                    <a:pt x="5805" y="7756"/>
                    <a:pt x="5771" y="7775"/>
                    <a:pt x="5761" y="7792"/>
                  </a:cubicBezTo>
                  <a:cubicBezTo>
                    <a:pt x="5712" y="7867"/>
                    <a:pt x="5627" y="8073"/>
                    <a:pt x="5602" y="8179"/>
                  </a:cubicBezTo>
                  <a:cubicBezTo>
                    <a:pt x="5579" y="8269"/>
                    <a:pt x="5560" y="8439"/>
                    <a:pt x="5542" y="8603"/>
                  </a:cubicBezTo>
                  <a:cubicBezTo>
                    <a:pt x="5519" y="8808"/>
                    <a:pt x="5497" y="9002"/>
                    <a:pt x="5463" y="9130"/>
                  </a:cubicBezTo>
                  <a:cubicBezTo>
                    <a:pt x="5369" y="9486"/>
                    <a:pt x="5295" y="9652"/>
                    <a:pt x="5221" y="9666"/>
                  </a:cubicBezTo>
                  <a:cubicBezTo>
                    <a:pt x="5221" y="9666"/>
                    <a:pt x="5220" y="9666"/>
                    <a:pt x="5220" y="9666"/>
                  </a:cubicBezTo>
                  <a:cubicBezTo>
                    <a:pt x="5158" y="9666"/>
                    <a:pt x="5117" y="9566"/>
                    <a:pt x="5078" y="9470"/>
                  </a:cubicBezTo>
                  <a:cubicBezTo>
                    <a:pt x="5063" y="9434"/>
                    <a:pt x="5038" y="9372"/>
                    <a:pt x="5028" y="9362"/>
                  </a:cubicBezTo>
                  <a:cubicBezTo>
                    <a:pt x="4953" y="9364"/>
                    <a:pt x="4773" y="9564"/>
                    <a:pt x="4676" y="9692"/>
                  </a:cubicBezTo>
                  <a:lnTo>
                    <a:pt x="4497" y="10005"/>
                  </a:lnTo>
                  <a:lnTo>
                    <a:pt x="4425" y="10403"/>
                  </a:lnTo>
                  <a:cubicBezTo>
                    <a:pt x="4386" y="10532"/>
                    <a:pt x="4273" y="10875"/>
                    <a:pt x="4197" y="10947"/>
                  </a:cubicBezTo>
                  <a:cubicBezTo>
                    <a:pt x="4169" y="10975"/>
                    <a:pt x="4132" y="10981"/>
                    <a:pt x="4106" y="10981"/>
                  </a:cubicBezTo>
                  <a:cubicBezTo>
                    <a:pt x="4084" y="10981"/>
                    <a:pt x="4044" y="10977"/>
                    <a:pt x="4013" y="10948"/>
                  </a:cubicBezTo>
                  <a:cubicBezTo>
                    <a:pt x="3969" y="10907"/>
                    <a:pt x="3935" y="10807"/>
                    <a:pt x="3900" y="10699"/>
                  </a:cubicBezTo>
                  <a:cubicBezTo>
                    <a:pt x="3881" y="10643"/>
                    <a:pt x="3847" y="10537"/>
                    <a:pt x="3831" y="10526"/>
                  </a:cubicBezTo>
                  <a:cubicBezTo>
                    <a:pt x="3818" y="10527"/>
                    <a:pt x="3782" y="10563"/>
                    <a:pt x="3691" y="10736"/>
                  </a:cubicBezTo>
                  <a:cubicBezTo>
                    <a:pt x="3662" y="10793"/>
                    <a:pt x="3625" y="10887"/>
                    <a:pt x="3616" y="10929"/>
                  </a:cubicBezTo>
                  <a:cubicBezTo>
                    <a:pt x="3613" y="10947"/>
                    <a:pt x="3611" y="11014"/>
                    <a:pt x="3611" y="11059"/>
                  </a:cubicBezTo>
                  <a:cubicBezTo>
                    <a:pt x="3609" y="11192"/>
                    <a:pt x="3607" y="11343"/>
                    <a:pt x="3555" y="11413"/>
                  </a:cubicBezTo>
                  <a:cubicBezTo>
                    <a:pt x="3509" y="11475"/>
                    <a:pt x="3446" y="11418"/>
                    <a:pt x="3389" y="11352"/>
                  </a:cubicBezTo>
                  <a:cubicBezTo>
                    <a:pt x="3370" y="11330"/>
                    <a:pt x="3338" y="11294"/>
                    <a:pt x="3327" y="11292"/>
                  </a:cubicBezTo>
                  <a:cubicBezTo>
                    <a:pt x="3311" y="11322"/>
                    <a:pt x="3308" y="11580"/>
                    <a:pt x="3306" y="11720"/>
                  </a:cubicBezTo>
                  <a:cubicBezTo>
                    <a:pt x="3304" y="11874"/>
                    <a:pt x="3302" y="12021"/>
                    <a:pt x="3284" y="12125"/>
                  </a:cubicBezTo>
                  <a:cubicBezTo>
                    <a:pt x="3253" y="12308"/>
                    <a:pt x="3203" y="12544"/>
                    <a:pt x="3141" y="12621"/>
                  </a:cubicBezTo>
                  <a:cubicBezTo>
                    <a:pt x="3107" y="12663"/>
                    <a:pt x="3054" y="12657"/>
                    <a:pt x="2996" y="12641"/>
                  </a:cubicBezTo>
                  <a:cubicBezTo>
                    <a:pt x="2977" y="12636"/>
                    <a:pt x="2958" y="12630"/>
                    <a:pt x="2942" y="12630"/>
                  </a:cubicBezTo>
                  <a:cubicBezTo>
                    <a:pt x="2857" y="12683"/>
                    <a:pt x="2664" y="13013"/>
                    <a:pt x="2559" y="13209"/>
                  </a:cubicBezTo>
                  <a:cubicBezTo>
                    <a:pt x="2548" y="13238"/>
                    <a:pt x="2154" y="14210"/>
                    <a:pt x="1984" y="14466"/>
                  </a:cubicBezTo>
                  <a:cubicBezTo>
                    <a:pt x="1938" y="14534"/>
                    <a:pt x="1841" y="14631"/>
                    <a:pt x="1788" y="14657"/>
                  </a:cubicBezTo>
                  <a:cubicBezTo>
                    <a:pt x="1743" y="14681"/>
                    <a:pt x="1665" y="14683"/>
                    <a:pt x="1575" y="14679"/>
                  </a:cubicBezTo>
                  <a:cubicBezTo>
                    <a:pt x="1549" y="14678"/>
                    <a:pt x="1523" y="14677"/>
                    <a:pt x="1498" y="14677"/>
                  </a:cubicBezTo>
                  <a:cubicBezTo>
                    <a:pt x="1461" y="14677"/>
                    <a:pt x="1409" y="14679"/>
                    <a:pt x="1377" y="14699"/>
                  </a:cubicBezTo>
                  <a:cubicBezTo>
                    <a:pt x="1270" y="14767"/>
                    <a:pt x="1070" y="15041"/>
                    <a:pt x="985" y="15193"/>
                  </a:cubicBezTo>
                  <a:cubicBezTo>
                    <a:pt x="952" y="15249"/>
                    <a:pt x="871" y="15457"/>
                    <a:pt x="823" y="15587"/>
                  </a:cubicBezTo>
                  <a:lnTo>
                    <a:pt x="751" y="16022"/>
                  </a:lnTo>
                  <a:cubicBezTo>
                    <a:pt x="748" y="16136"/>
                    <a:pt x="737" y="16510"/>
                    <a:pt x="706" y="16653"/>
                  </a:cubicBezTo>
                  <a:cubicBezTo>
                    <a:pt x="673" y="16804"/>
                    <a:pt x="572" y="17050"/>
                    <a:pt x="506" y="17139"/>
                  </a:cubicBezTo>
                  <a:cubicBezTo>
                    <a:pt x="428" y="17245"/>
                    <a:pt x="218" y="17349"/>
                    <a:pt x="121" y="17393"/>
                  </a:cubicBezTo>
                  <a:lnTo>
                    <a:pt x="121" y="18874"/>
                  </a:lnTo>
                  <a:cubicBezTo>
                    <a:pt x="120" y="18899"/>
                    <a:pt x="118" y="18924"/>
                    <a:pt x="118" y="18944"/>
                  </a:cubicBezTo>
                  <a:cubicBezTo>
                    <a:pt x="129" y="18943"/>
                    <a:pt x="137" y="18940"/>
                    <a:pt x="142" y="18939"/>
                  </a:cubicBezTo>
                  <a:cubicBezTo>
                    <a:pt x="876" y="18713"/>
                    <a:pt x="3031" y="17953"/>
                    <a:pt x="3191" y="17897"/>
                  </a:cubicBezTo>
                  <a:lnTo>
                    <a:pt x="3854" y="17161"/>
                  </a:lnTo>
                  <a:lnTo>
                    <a:pt x="4050" y="17121"/>
                  </a:lnTo>
                  <a:lnTo>
                    <a:pt x="4371" y="16478"/>
                  </a:lnTo>
                  <a:lnTo>
                    <a:pt x="4785" y="16176"/>
                  </a:lnTo>
                  <a:lnTo>
                    <a:pt x="4970" y="15930"/>
                  </a:lnTo>
                  <a:lnTo>
                    <a:pt x="5179" y="15788"/>
                  </a:lnTo>
                  <a:lnTo>
                    <a:pt x="7492" y="15223"/>
                  </a:lnTo>
                  <a:lnTo>
                    <a:pt x="8385" y="15091"/>
                  </a:lnTo>
                  <a:lnTo>
                    <a:pt x="8574" y="15501"/>
                  </a:lnTo>
                  <a:lnTo>
                    <a:pt x="8770" y="15331"/>
                  </a:lnTo>
                  <a:lnTo>
                    <a:pt x="9146" y="16126"/>
                  </a:lnTo>
                  <a:lnTo>
                    <a:pt x="9224" y="16599"/>
                  </a:lnTo>
                  <a:lnTo>
                    <a:pt x="9245" y="17014"/>
                  </a:lnTo>
                  <a:lnTo>
                    <a:pt x="9268" y="17065"/>
                  </a:lnTo>
                  <a:cubicBezTo>
                    <a:pt x="9268" y="17065"/>
                    <a:pt x="12114" y="16078"/>
                    <a:pt x="12114" y="16078"/>
                  </a:cubicBezTo>
                  <a:close/>
                  <a:moveTo>
                    <a:pt x="15447" y="21600"/>
                  </a:moveTo>
                  <a:lnTo>
                    <a:pt x="15329" y="21392"/>
                  </a:lnTo>
                  <a:lnTo>
                    <a:pt x="12085" y="16346"/>
                  </a:lnTo>
                  <a:lnTo>
                    <a:pt x="9228" y="17339"/>
                  </a:lnTo>
                  <a:lnTo>
                    <a:pt x="9133" y="17131"/>
                  </a:lnTo>
                  <a:lnTo>
                    <a:pt x="9111" y="16656"/>
                  </a:lnTo>
                  <a:lnTo>
                    <a:pt x="9041" y="16242"/>
                  </a:lnTo>
                  <a:lnTo>
                    <a:pt x="8743" y="15629"/>
                  </a:lnTo>
                  <a:lnTo>
                    <a:pt x="8546" y="15802"/>
                  </a:lnTo>
                  <a:lnTo>
                    <a:pt x="8340" y="15353"/>
                  </a:lnTo>
                  <a:lnTo>
                    <a:pt x="7502" y="15478"/>
                  </a:lnTo>
                  <a:lnTo>
                    <a:pt x="5202" y="16037"/>
                  </a:lnTo>
                  <a:lnTo>
                    <a:pt x="5017" y="16162"/>
                  </a:lnTo>
                  <a:lnTo>
                    <a:pt x="4833" y="16408"/>
                  </a:lnTo>
                  <a:lnTo>
                    <a:pt x="4420" y="16712"/>
                  </a:lnTo>
                  <a:lnTo>
                    <a:pt x="4101" y="17369"/>
                  </a:lnTo>
                  <a:lnTo>
                    <a:pt x="3876" y="17413"/>
                  </a:lnTo>
                  <a:lnTo>
                    <a:pt x="3219" y="18148"/>
                  </a:lnTo>
                  <a:cubicBezTo>
                    <a:pt x="3196" y="18156"/>
                    <a:pt x="918" y="18959"/>
                    <a:pt x="159" y="19192"/>
                  </a:cubicBezTo>
                  <a:cubicBezTo>
                    <a:pt x="147" y="19196"/>
                    <a:pt x="126" y="19202"/>
                    <a:pt x="107" y="19202"/>
                  </a:cubicBezTo>
                  <a:cubicBezTo>
                    <a:pt x="69" y="19202"/>
                    <a:pt x="41" y="19182"/>
                    <a:pt x="23" y="19139"/>
                  </a:cubicBezTo>
                  <a:cubicBezTo>
                    <a:pt x="14" y="19118"/>
                    <a:pt x="-10" y="19062"/>
                    <a:pt x="5" y="18853"/>
                  </a:cubicBezTo>
                  <a:lnTo>
                    <a:pt x="4" y="17182"/>
                  </a:lnTo>
                  <a:lnTo>
                    <a:pt x="52" y="17163"/>
                  </a:lnTo>
                  <a:cubicBezTo>
                    <a:pt x="172" y="17112"/>
                    <a:pt x="385" y="17003"/>
                    <a:pt x="444" y="16920"/>
                  </a:cubicBezTo>
                  <a:cubicBezTo>
                    <a:pt x="492" y="16856"/>
                    <a:pt x="577" y="16652"/>
                    <a:pt x="600" y="16544"/>
                  </a:cubicBezTo>
                  <a:cubicBezTo>
                    <a:pt x="617" y="16466"/>
                    <a:pt x="630" y="16173"/>
                    <a:pt x="634" y="15990"/>
                  </a:cubicBezTo>
                  <a:lnTo>
                    <a:pt x="638" y="15953"/>
                  </a:lnTo>
                  <a:lnTo>
                    <a:pt x="725" y="15442"/>
                  </a:lnTo>
                  <a:cubicBezTo>
                    <a:pt x="739" y="15406"/>
                    <a:pt x="856" y="15089"/>
                    <a:pt x="912" y="14993"/>
                  </a:cubicBezTo>
                  <a:cubicBezTo>
                    <a:pt x="1008" y="14821"/>
                    <a:pt x="1220" y="14531"/>
                    <a:pt x="1345" y="14452"/>
                  </a:cubicBezTo>
                  <a:cubicBezTo>
                    <a:pt x="1380" y="14430"/>
                    <a:pt x="1427" y="14420"/>
                    <a:pt x="1498" y="14420"/>
                  </a:cubicBezTo>
                  <a:cubicBezTo>
                    <a:pt x="1524" y="14420"/>
                    <a:pt x="1551" y="14421"/>
                    <a:pt x="1578" y="14422"/>
                  </a:cubicBezTo>
                  <a:cubicBezTo>
                    <a:pt x="1604" y="14424"/>
                    <a:pt x="1630" y="14425"/>
                    <a:pt x="1654" y="14425"/>
                  </a:cubicBezTo>
                  <a:cubicBezTo>
                    <a:pt x="1686" y="14425"/>
                    <a:pt x="1731" y="14423"/>
                    <a:pt x="1761" y="14408"/>
                  </a:cubicBezTo>
                  <a:cubicBezTo>
                    <a:pt x="1800" y="14388"/>
                    <a:pt x="1884" y="14306"/>
                    <a:pt x="1918" y="14254"/>
                  </a:cubicBezTo>
                  <a:cubicBezTo>
                    <a:pt x="2076" y="14016"/>
                    <a:pt x="2473" y="13037"/>
                    <a:pt x="2477" y="13027"/>
                  </a:cubicBezTo>
                  <a:cubicBezTo>
                    <a:pt x="2513" y="12959"/>
                    <a:pt x="2775" y="12471"/>
                    <a:pt x="2897" y="12387"/>
                  </a:cubicBezTo>
                  <a:cubicBezTo>
                    <a:pt x="2926" y="12367"/>
                    <a:pt x="2966" y="12374"/>
                    <a:pt x="3012" y="12387"/>
                  </a:cubicBezTo>
                  <a:cubicBezTo>
                    <a:pt x="3044" y="12397"/>
                    <a:pt x="3084" y="12397"/>
                    <a:pt x="3085" y="12397"/>
                  </a:cubicBezTo>
                  <a:cubicBezTo>
                    <a:pt x="3101" y="12375"/>
                    <a:pt x="3140" y="12240"/>
                    <a:pt x="3174" y="12035"/>
                  </a:cubicBezTo>
                  <a:cubicBezTo>
                    <a:pt x="3186" y="11970"/>
                    <a:pt x="3187" y="11839"/>
                    <a:pt x="3189" y="11712"/>
                  </a:cubicBezTo>
                  <a:cubicBezTo>
                    <a:pt x="3192" y="11450"/>
                    <a:pt x="3196" y="11178"/>
                    <a:pt x="3277" y="11065"/>
                  </a:cubicBezTo>
                  <a:cubicBezTo>
                    <a:pt x="3322" y="11003"/>
                    <a:pt x="3387" y="11060"/>
                    <a:pt x="3443" y="11126"/>
                  </a:cubicBezTo>
                  <a:cubicBezTo>
                    <a:pt x="3456" y="11142"/>
                    <a:pt x="3476" y="11164"/>
                    <a:pt x="3490" y="11176"/>
                  </a:cubicBezTo>
                  <a:cubicBezTo>
                    <a:pt x="3493" y="11140"/>
                    <a:pt x="3493" y="11087"/>
                    <a:pt x="3494" y="11051"/>
                  </a:cubicBezTo>
                  <a:cubicBezTo>
                    <a:pt x="3495" y="10964"/>
                    <a:pt x="3496" y="10882"/>
                    <a:pt x="3510" y="10818"/>
                  </a:cubicBezTo>
                  <a:cubicBezTo>
                    <a:pt x="3530" y="10733"/>
                    <a:pt x="3577" y="10613"/>
                    <a:pt x="3603" y="10563"/>
                  </a:cubicBezTo>
                  <a:cubicBezTo>
                    <a:pt x="3687" y="10405"/>
                    <a:pt x="3763" y="10271"/>
                    <a:pt x="3832" y="10271"/>
                  </a:cubicBezTo>
                  <a:cubicBezTo>
                    <a:pt x="3909" y="10289"/>
                    <a:pt x="3953" y="10422"/>
                    <a:pt x="3995" y="10550"/>
                  </a:cubicBezTo>
                  <a:cubicBezTo>
                    <a:pt x="4013" y="10605"/>
                    <a:pt x="4044" y="10699"/>
                    <a:pt x="4058" y="10712"/>
                  </a:cubicBezTo>
                  <a:cubicBezTo>
                    <a:pt x="4068" y="10721"/>
                    <a:pt x="4141" y="10721"/>
                    <a:pt x="4149" y="10713"/>
                  </a:cubicBezTo>
                  <a:cubicBezTo>
                    <a:pt x="4181" y="10683"/>
                    <a:pt x="4264" y="10467"/>
                    <a:pt x="4323" y="10283"/>
                  </a:cubicBezTo>
                  <a:lnTo>
                    <a:pt x="4400" y="9847"/>
                  </a:lnTo>
                  <a:lnTo>
                    <a:pt x="4609" y="9482"/>
                  </a:lnTo>
                  <a:cubicBezTo>
                    <a:pt x="4644" y="9434"/>
                    <a:pt x="4898" y="9108"/>
                    <a:pt x="5025" y="9108"/>
                  </a:cubicBezTo>
                  <a:lnTo>
                    <a:pt x="5047" y="9111"/>
                  </a:lnTo>
                  <a:cubicBezTo>
                    <a:pt x="5094" y="9126"/>
                    <a:pt x="5130" y="9214"/>
                    <a:pt x="5165" y="9300"/>
                  </a:cubicBezTo>
                  <a:cubicBezTo>
                    <a:pt x="5181" y="9338"/>
                    <a:pt x="5206" y="9401"/>
                    <a:pt x="5218" y="9412"/>
                  </a:cubicBezTo>
                  <a:cubicBezTo>
                    <a:pt x="5218" y="9408"/>
                    <a:pt x="5263" y="9376"/>
                    <a:pt x="5362" y="9002"/>
                  </a:cubicBezTo>
                  <a:cubicBezTo>
                    <a:pt x="5387" y="8906"/>
                    <a:pt x="5408" y="8720"/>
                    <a:pt x="5428" y="8541"/>
                  </a:cubicBezTo>
                  <a:cubicBezTo>
                    <a:pt x="5449" y="8355"/>
                    <a:pt x="5469" y="8177"/>
                    <a:pt x="5498" y="8058"/>
                  </a:cubicBezTo>
                  <a:cubicBezTo>
                    <a:pt x="5536" y="7903"/>
                    <a:pt x="5636" y="7672"/>
                    <a:pt x="5694" y="7582"/>
                  </a:cubicBezTo>
                  <a:cubicBezTo>
                    <a:pt x="5721" y="7539"/>
                    <a:pt x="5759" y="7517"/>
                    <a:pt x="5799" y="7494"/>
                  </a:cubicBezTo>
                  <a:cubicBezTo>
                    <a:pt x="5824" y="7479"/>
                    <a:pt x="5870" y="7452"/>
                    <a:pt x="5881" y="7430"/>
                  </a:cubicBezTo>
                  <a:cubicBezTo>
                    <a:pt x="5928" y="7306"/>
                    <a:pt x="5940" y="6842"/>
                    <a:pt x="5944" y="6690"/>
                  </a:cubicBezTo>
                  <a:cubicBezTo>
                    <a:pt x="5945" y="6648"/>
                    <a:pt x="5940" y="6568"/>
                    <a:pt x="5935" y="6496"/>
                  </a:cubicBezTo>
                  <a:cubicBezTo>
                    <a:pt x="5927" y="6389"/>
                    <a:pt x="5921" y="6288"/>
                    <a:pt x="5925" y="6209"/>
                  </a:cubicBezTo>
                  <a:cubicBezTo>
                    <a:pt x="5934" y="6035"/>
                    <a:pt x="6018" y="5617"/>
                    <a:pt x="6028" y="5569"/>
                  </a:cubicBezTo>
                  <a:lnTo>
                    <a:pt x="6044" y="5489"/>
                  </a:lnTo>
                  <a:lnTo>
                    <a:pt x="6497" y="5536"/>
                  </a:lnTo>
                  <a:lnTo>
                    <a:pt x="7276" y="5364"/>
                  </a:lnTo>
                  <a:lnTo>
                    <a:pt x="9299" y="4719"/>
                  </a:lnTo>
                  <a:lnTo>
                    <a:pt x="14843" y="2480"/>
                  </a:lnTo>
                  <a:lnTo>
                    <a:pt x="17655" y="1233"/>
                  </a:lnTo>
                  <a:lnTo>
                    <a:pt x="20190" y="0"/>
                  </a:lnTo>
                  <a:lnTo>
                    <a:pt x="20239" y="534"/>
                  </a:lnTo>
                  <a:cubicBezTo>
                    <a:pt x="20285" y="693"/>
                    <a:pt x="20347" y="874"/>
                    <a:pt x="20371" y="905"/>
                  </a:cubicBezTo>
                  <a:cubicBezTo>
                    <a:pt x="20381" y="915"/>
                    <a:pt x="20418" y="917"/>
                    <a:pt x="20441" y="917"/>
                  </a:cubicBezTo>
                  <a:cubicBezTo>
                    <a:pt x="20502" y="919"/>
                    <a:pt x="20566" y="922"/>
                    <a:pt x="20603" y="1018"/>
                  </a:cubicBezTo>
                  <a:cubicBezTo>
                    <a:pt x="20642" y="1123"/>
                    <a:pt x="20620" y="1315"/>
                    <a:pt x="20612" y="1361"/>
                  </a:cubicBezTo>
                  <a:cubicBezTo>
                    <a:pt x="20566" y="1616"/>
                    <a:pt x="20494" y="1781"/>
                    <a:pt x="20458" y="1852"/>
                  </a:cubicBezTo>
                  <a:cubicBezTo>
                    <a:pt x="20475" y="1904"/>
                    <a:pt x="20514" y="1988"/>
                    <a:pt x="20535" y="2031"/>
                  </a:cubicBezTo>
                  <a:cubicBezTo>
                    <a:pt x="20555" y="2073"/>
                    <a:pt x="20572" y="2110"/>
                    <a:pt x="20583" y="2138"/>
                  </a:cubicBezTo>
                  <a:cubicBezTo>
                    <a:pt x="20593" y="2164"/>
                    <a:pt x="20623" y="2209"/>
                    <a:pt x="20650" y="2249"/>
                  </a:cubicBezTo>
                  <a:cubicBezTo>
                    <a:pt x="20728" y="2365"/>
                    <a:pt x="20825" y="2510"/>
                    <a:pt x="20789" y="2698"/>
                  </a:cubicBezTo>
                  <a:cubicBezTo>
                    <a:pt x="20770" y="2797"/>
                    <a:pt x="20724" y="2846"/>
                    <a:pt x="20653" y="2846"/>
                  </a:cubicBezTo>
                  <a:cubicBezTo>
                    <a:pt x="20581" y="2846"/>
                    <a:pt x="20495" y="2797"/>
                    <a:pt x="20460" y="2770"/>
                  </a:cubicBezTo>
                  <a:cubicBezTo>
                    <a:pt x="20331" y="2674"/>
                    <a:pt x="20202" y="2441"/>
                    <a:pt x="20161" y="2365"/>
                  </a:cubicBezTo>
                  <a:cubicBezTo>
                    <a:pt x="20144" y="2360"/>
                    <a:pt x="20114" y="2364"/>
                    <a:pt x="20110" y="2368"/>
                  </a:cubicBezTo>
                  <a:cubicBezTo>
                    <a:pt x="20111" y="2370"/>
                    <a:pt x="20110" y="2406"/>
                    <a:pt x="20127" y="2492"/>
                  </a:cubicBezTo>
                  <a:cubicBezTo>
                    <a:pt x="20170" y="2735"/>
                    <a:pt x="20233" y="3157"/>
                    <a:pt x="20180" y="3324"/>
                  </a:cubicBezTo>
                  <a:cubicBezTo>
                    <a:pt x="20152" y="3415"/>
                    <a:pt x="20099" y="3436"/>
                    <a:pt x="20038" y="3365"/>
                  </a:cubicBezTo>
                  <a:cubicBezTo>
                    <a:pt x="20029" y="3355"/>
                    <a:pt x="20017" y="3340"/>
                    <a:pt x="20004" y="3324"/>
                  </a:cubicBezTo>
                  <a:cubicBezTo>
                    <a:pt x="19970" y="3279"/>
                    <a:pt x="19905" y="3197"/>
                    <a:pt x="19875" y="3197"/>
                  </a:cubicBezTo>
                  <a:cubicBezTo>
                    <a:pt x="19743" y="3351"/>
                    <a:pt x="19784" y="3631"/>
                    <a:pt x="19786" y="3643"/>
                  </a:cubicBezTo>
                  <a:cubicBezTo>
                    <a:pt x="19816" y="4093"/>
                    <a:pt x="19448" y="4566"/>
                    <a:pt x="19289" y="4627"/>
                  </a:cubicBezTo>
                  <a:lnTo>
                    <a:pt x="19269" y="4631"/>
                  </a:lnTo>
                  <a:cubicBezTo>
                    <a:pt x="19224" y="4631"/>
                    <a:pt x="19175" y="4576"/>
                    <a:pt x="19128" y="4524"/>
                  </a:cubicBezTo>
                  <a:cubicBezTo>
                    <a:pt x="19102" y="4496"/>
                    <a:pt x="19070" y="4460"/>
                    <a:pt x="19056" y="4456"/>
                  </a:cubicBezTo>
                  <a:cubicBezTo>
                    <a:pt x="19056" y="4456"/>
                    <a:pt x="19056" y="4456"/>
                    <a:pt x="19055" y="4456"/>
                  </a:cubicBezTo>
                  <a:cubicBezTo>
                    <a:pt x="19040" y="4456"/>
                    <a:pt x="19016" y="4470"/>
                    <a:pt x="18994" y="4480"/>
                  </a:cubicBezTo>
                  <a:cubicBezTo>
                    <a:pt x="18937" y="4511"/>
                    <a:pt x="18877" y="4532"/>
                    <a:pt x="18838" y="4484"/>
                  </a:cubicBezTo>
                  <a:cubicBezTo>
                    <a:pt x="18729" y="4352"/>
                    <a:pt x="18638" y="3733"/>
                    <a:pt x="18613" y="3547"/>
                  </a:cubicBezTo>
                  <a:lnTo>
                    <a:pt x="18609" y="3523"/>
                  </a:lnTo>
                  <a:lnTo>
                    <a:pt x="18629" y="3115"/>
                  </a:lnTo>
                  <a:cubicBezTo>
                    <a:pt x="18588" y="2997"/>
                    <a:pt x="18542" y="2937"/>
                    <a:pt x="18492" y="2937"/>
                  </a:cubicBezTo>
                  <a:cubicBezTo>
                    <a:pt x="18378" y="2937"/>
                    <a:pt x="18261" y="3224"/>
                    <a:pt x="18246" y="3367"/>
                  </a:cubicBezTo>
                  <a:cubicBezTo>
                    <a:pt x="18242" y="3411"/>
                    <a:pt x="18260" y="3579"/>
                    <a:pt x="18283" y="3727"/>
                  </a:cubicBezTo>
                  <a:cubicBezTo>
                    <a:pt x="18303" y="3809"/>
                    <a:pt x="18368" y="4085"/>
                    <a:pt x="18394" y="4173"/>
                  </a:cubicBezTo>
                  <a:cubicBezTo>
                    <a:pt x="18407" y="4215"/>
                    <a:pt x="18430" y="4269"/>
                    <a:pt x="18453" y="4326"/>
                  </a:cubicBezTo>
                  <a:cubicBezTo>
                    <a:pt x="18494" y="4426"/>
                    <a:pt x="18536" y="4528"/>
                    <a:pt x="18556" y="4620"/>
                  </a:cubicBezTo>
                  <a:cubicBezTo>
                    <a:pt x="18558" y="4620"/>
                    <a:pt x="18712" y="5027"/>
                    <a:pt x="18949" y="5148"/>
                  </a:cubicBezTo>
                  <a:lnTo>
                    <a:pt x="18954" y="5146"/>
                  </a:lnTo>
                  <a:cubicBezTo>
                    <a:pt x="18994" y="5146"/>
                    <a:pt x="19099" y="5138"/>
                    <a:pt x="19198" y="5075"/>
                  </a:cubicBezTo>
                  <a:lnTo>
                    <a:pt x="19982" y="4256"/>
                  </a:lnTo>
                  <a:cubicBezTo>
                    <a:pt x="20007" y="4231"/>
                    <a:pt x="20224" y="4013"/>
                    <a:pt x="20314" y="3987"/>
                  </a:cubicBezTo>
                  <a:cubicBezTo>
                    <a:pt x="20339" y="3979"/>
                    <a:pt x="20378" y="3971"/>
                    <a:pt x="20418" y="3971"/>
                  </a:cubicBezTo>
                  <a:cubicBezTo>
                    <a:pt x="20495" y="3971"/>
                    <a:pt x="20546" y="3999"/>
                    <a:pt x="20577" y="4061"/>
                  </a:cubicBezTo>
                  <a:cubicBezTo>
                    <a:pt x="20622" y="4150"/>
                    <a:pt x="20629" y="4314"/>
                    <a:pt x="20633" y="4504"/>
                  </a:cubicBezTo>
                  <a:lnTo>
                    <a:pt x="20636" y="4597"/>
                  </a:lnTo>
                  <a:lnTo>
                    <a:pt x="20634" y="4618"/>
                  </a:lnTo>
                  <a:cubicBezTo>
                    <a:pt x="20627" y="4682"/>
                    <a:pt x="20565" y="5234"/>
                    <a:pt x="20497" y="5489"/>
                  </a:cubicBezTo>
                  <a:cubicBezTo>
                    <a:pt x="20496" y="5575"/>
                    <a:pt x="20499" y="5855"/>
                    <a:pt x="20581" y="6052"/>
                  </a:cubicBezTo>
                  <a:cubicBezTo>
                    <a:pt x="20593" y="6079"/>
                    <a:pt x="20602" y="6116"/>
                    <a:pt x="20613" y="6155"/>
                  </a:cubicBezTo>
                  <a:cubicBezTo>
                    <a:pt x="20617" y="6173"/>
                    <a:pt x="20625" y="6203"/>
                    <a:pt x="20631" y="6221"/>
                  </a:cubicBezTo>
                  <a:cubicBezTo>
                    <a:pt x="20688" y="6193"/>
                    <a:pt x="20825" y="5984"/>
                    <a:pt x="20838" y="5899"/>
                  </a:cubicBezTo>
                  <a:cubicBezTo>
                    <a:pt x="20843" y="5825"/>
                    <a:pt x="20825" y="5672"/>
                    <a:pt x="20809" y="5537"/>
                  </a:cubicBezTo>
                  <a:cubicBezTo>
                    <a:pt x="20787" y="5351"/>
                    <a:pt x="20766" y="5174"/>
                    <a:pt x="20779" y="5036"/>
                  </a:cubicBezTo>
                  <a:cubicBezTo>
                    <a:pt x="20802" y="4781"/>
                    <a:pt x="20908" y="4268"/>
                    <a:pt x="20990" y="4114"/>
                  </a:cubicBezTo>
                  <a:cubicBezTo>
                    <a:pt x="20991" y="4099"/>
                    <a:pt x="20992" y="4075"/>
                    <a:pt x="20992" y="4059"/>
                  </a:cubicBezTo>
                  <a:cubicBezTo>
                    <a:pt x="20996" y="3978"/>
                    <a:pt x="21000" y="3877"/>
                    <a:pt x="21041" y="3828"/>
                  </a:cubicBezTo>
                  <a:cubicBezTo>
                    <a:pt x="21055" y="3811"/>
                    <a:pt x="21071" y="3803"/>
                    <a:pt x="21087" y="3803"/>
                  </a:cubicBezTo>
                  <a:cubicBezTo>
                    <a:pt x="21164" y="3803"/>
                    <a:pt x="21231" y="4001"/>
                    <a:pt x="21290" y="4178"/>
                  </a:cubicBezTo>
                  <a:cubicBezTo>
                    <a:pt x="21305" y="4222"/>
                    <a:pt x="21319" y="4261"/>
                    <a:pt x="21329" y="4287"/>
                  </a:cubicBezTo>
                  <a:cubicBezTo>
                    <a:pt x="21366" y="4380"/>
                    <a:pt x="21452" y="4608"/>
                    <a:pt x="21478" y="4758"/>
                  </a:cubicBezTo>
                  <a:cubicBezTo>
                    <a:pt x="21513" y="4967"/>
                    <a:pt x="21519" y="5525"/>
                    <a:pt x="21520" y="5675"/>
                  </a:cubicBezTo>
                  <a:cubicBezTo>
                    <a:pt x="21549" y="5801"/>
                    <a:pt x="21589" y="6002"/>
                    <a:pt x="21579" y="6118"/>
                  </a:cubicBezTo>
                  <a:cubicBezTo>
                    <a:pt x="21561" y="6308"/>
                    <a:pt x="21443" y="6596"/>
                    <a:pt x="21362" y="6648"/>
                  </a:cubicBezTo>
                  <a:lnTo>
                    <a:pt x="21335" y="6656"/>
                  </a:lnTo>
                  <a:cubicBezTo>
                    <a:pt x="21297" y="6656"/>
                    <a:pt x="21259" y="6612"/>
                    <a:pt x="21223" y="6568"/>
                  </a:cubicBezTo>
                  <a:cubicBezTo>
                    <a:pt x="21213" y="6558"/>
                    <a:pt x="21201" y="6542"/>
                    <a:pt x="21189" y="6531"/>
                  </a:cubicBezTo>
                  <a:cubicBezTo>
                    <a:pt x="21193" y="6559"/>
                    <a:pt x="21196" y="6600"/>
                    <a:pt x="21198" y="6630"/>
                  </a:cubicBezTo>
                  <a:cubicBezTo>
                    <a:pt x="21205" y="6711"/>
                    <a:pt x="21211" y="6788"/>
                    <a:pt x="21205" y="6854"/>
                  </a:cubicBezTo>
                  <a:cubicBezTo>
                    <a:pt x="21168" y="7232"/>
                    <a:pt x="21020" y="7940"/>
                    <a:pt x="20922" y="8273"/>
                  </a:cubicBezTo>
                  <a:cubicBezTo>
                    <a:pt x="20843" y="8539"/>
                    <a:pt x="20774" y="8700"/>
                    <a:pt x="20718" y="8752"/>
                  </a:cubicBezTo>
                  <a:cubicBezTo>
                    <a:pt x="20686" y="8782"/>
                    <a:pt x="20639" y="8796"/>
                    <a:pt x="20576" y="8796"/>
                  </a:cubicBezTo>
                  <a:cubicBezTo>
                    <a:pt x="20431" y="8796"/>
                    <a:pt x="20240" y="8721"/>
                    <a:pt x="20232" y="8717"/>
                  </a:cubicBezTo>
                  <a:lnTo>
                    <a:pt x="20034" y="8631"/>
                  </a:lnTo>
                  <a:cubicBezTo>
                    <a:pt x="19962" y="8637"/>
                    <a:pt x="19934" y="8663"/>
                    <a:pt x="19934" y="8663"/>
                  </a:cubicBezTo>
                  <a:cubicBezTo>
                    <a:pt x="19923" y="8681"/>
                    <a:pt x="19900" y="8695"/>
                    <a:pt x="19874" y="8695"/>
                  </a:cubicBezTo>
                  <a:cubicBezTo>
                    <a:pt x="19809" y="8695"/>
                    <a:pt x="19728" y="8608"/>
                    <a:pt x="19664" y="8532"/>
                  </a:cubicBezTo>
                  <a:cubicBezTo>
                    <a:pt x="19467" y="8293"/>
                    <a:pt x="19440" y="8137"/>
                    <a:pt x="19437" y="8040"/>
                  </a:cubicBezTo>
                  <a:cubicBezTo>
                    <a:pt x="19434" y="7939"/>
                    <a:pt x="19468" y="7869"/>
                    <a:pt x="19504" y="7809"/>
                  </a:cubicBezTo>
                  <a:cubicBezTo>
                    <a:pt x="19495" y="7809"/>
                    <a:pt x="19484" y="7809"/>
                    <a:pt x="19473" y="7809"/>
                  </a:cubicBezTo>
                  <a:cubicBezTo>
                    <a:pt x="19364" y="7809"/>
                    <a:pt x="19255" y="7839"/>
                    <a:pt x="19217" y="7864"/>
                  </a:cubicBezTo>
                  <a:cubicBezTo>
                    <a:pt x="19215" y="7924"/>
                    <a:pt x="19232" y="8055"/>
                    <a:pt x="19239" y="8109"/>
                  </a:cubicBezTo>
                  <a:lnTo>
                    <a:pt x="19247" y="8174"/>
                  </a:lnTo>
                  <a:cubicBezTo>
                    <a:pt x="19249" y="8193"/>
                    <a:pt x="19266" y="8252"/>
                    <a:pt x="19277" y="8291"/>
                  </a:cubicBezTo>
                  <a:cubicBezTo>
                    <a:pt x="19316" y="8426"/>
                    <a:pt x="19364" y="8593"/>
                    <a:pt x="19312" y="8720"/>
                  </a:cubicBezTo>
                  <a:cubicBezTo>
                    <a:pt x="19279" y="8802"/>
                    <a:pt x="19216" y="8768"/>
                    <a:pt x="19165" y="8711"/>
                  </a:cubicBezTo>
                  <a:cubicBezTo>
                    <a:pt x="19154" y="8699"/>
                    <a:pt x="19136" y="8679"/>
                    <a:pt x="19129" y="8676"/>
                  </a:cubicBezTo>
                  <a:cubicBezTo>
                    <a:pt x="19118" y="8678"/>
                    <a:pt x="19077" y="8723"/>
                    <a:pt x="19050" y="8753"/>
                  </a:cubicBezTo>
                  <a:cubicBezTo>
                    <a:pt x="19013" y="8796"/>
                    <a:pt x="18977" y="8836"/>
                    <a:pt x="18945" y="8848"/>
                  </a:cubicBezTo>
                  <a:cubicBezTo>
                    <a:pt x="18905" y="8862"/>
                    <a:pt x="18886" y="8868"/>
                    <a:pt x="18873" y="8868"/>
                  </a:cubicBezTo>
                  <a:cubicBezTo>
                    <a:pt x="18850" y="8868"/>
                    <a:pt x="18835" y="8854"/>
                    <a:pt x="18821" y="8840"/>
                  </a:cubicBezTo>
                  <a:cubicBezTo>
                    <a:pt x="18811" y="8832"/>
                    <a:pt x="18796" y="8818"/>
                    <a:pt x="18770" y="8800"/>
                  </a:cubicBezTo>
                  <a:cubicBezTo>
                    <a:pt x="18738" y="8780"/>
                    <a:pt x="18697" y="8740"/>
                    <a:pt x="18652" y="8697"/>
                  </a:cubicBezTo>
                  <a:cubicBezTo>
                    <a:pt x="18566" y="8616"/>
                    <a:pt x="18452" y="8513"/>
                    <a:pt x="18394" y="8528"/>
                  </a:cubicBezTo>
                  <a:cubicBezTo>
                    <a:pt x="18396" y="8801"/>
                    <a:pt x="18416" y="9077"/>
                    <a:pt x="18437" y="9128"/>
                  </a:cubicBezTo>
                  <a:cubicBezTo>
                    <a:pt x="18541" y="9372"/>
                    <a:pt x="19023" y="9549"/>
                    <a:pt x="19303" y="9602"/>
                  </a:cubicBezTo>
                  <a:cubicBezTo>
                    <a:pt x="19303" y="9600"/>
                    <a:pt x="19457" y="9586"/>
                    <a:pt x="19505" y="9604"/>
                  </a:cubicBezTo>
                  <a:cubicBezTo>
                    <a:pt x="19506" y="9604"/>
                    <a:pt x="19506" y="9604"/>
                    <a:pt x="19507" y="9604"/>
                  </a:cubicBezTo>
                  <a:cubicBezTo>
                    <a:pt x="19549" y="9604"/>
                    <a:pt x="19615" y="9542"/>
                    <a:pt x="19673" y="9486"/>
                  </a:cubicBezTo>
                  <a:cubicBezTo>
                    <a:pt x="19746" y="9416"/>
                    <a:pt x="19816" y="9349"/>
                    <a:pt x="19874" y="9349"/>
                  </a:cubicBezTo>
                  <a:cubicBezTo>
                    <a:pt x="19939" y="9349"/>
                    <a:pt x="19968" y="9430"/>
                    <a:pt x="19980" y="9479"/>
                  </a:cubicBezTo>
                  <a:cubicBezTo>
                    <a:pt x="20026" y="9672"/>
                    <a:pt x="19938" y="10017"/>
                    <a:pt x="19887" y="10111"/>
                  </a:cubicBezTo>
                  <a:cubicBezTo>
                    <a:pt x="19851" y="10179"/>
                    <a:pt x="19796" y="10181"/>
                    <a:pt x="19743" y="10183"/>
                  </a:cubicBezTo>
                  <a:cubicBezTo>
                    <a:pt x="19719" y="10185"/>
                    <a:pt x="19679" y="10187"/>
                    <a:pt x="19669" y="10199"/>
                  </a:cubicBezTo>
                  <a:cubicBezTo>
                    <a:pt x="19661" y="10213"/>
                    <a:pt x="19649" y="10253"/>
                    <a:pt x="19640" y="10294"/>
                  </a:cubicBezTo>
                  <a:cubicBezTo>
                    <a:pt x="19642" y="10291"/>
                    <a:pt x="19645" y="10289"/>
                    <a:pt x="19647" y="10287"/>
                  </a:cubicBezTo>
                  <a:cubicBezTo>
                    <a:pt x="19682" y="10251"/>
                    <a:pt x="19718" y="10215"/>
                    <a:pt x="19752" y="10215"/>
                  </a:cubicBezTo>
                  <a:cubicBezTo>
                    <a:pt x="19779" y="10215"/>
                    <a:pt x="19797" y="10237"/>
                    <a:pt x="19808" y="10257"/>
                  </a:cubicBezTo>
                  <a:cubicBezTo>
                    <a:pt x="19890" y="10404"/>
                    <a:pt x="19829" y="10811"/>
                    <a:pt x="19826" y="10828"/>
                  </a:cubicBezTo>
                  <a:cubicBezTo>
                    <a:pt x="19781" y="11110"/>
                    <a:pt x="19526" y="11675"/>
                    <a:pt x="19497" y="11738"/>
                  </a:cubicBezTo>
                  <a:cubicBezTo>
                    <a:pt x="19463" y="11806"/>
                    <a:pt x="19383" y="11957"/>
                    <a:pt x="19333" y="11986"/>
                  </a:cubicBezTo>
                  <a:cubicBezTo>
                    <a:pt x="19275" y="12023"/>
                    <a:pt x="19147" y="11994"/>
                    <a:pt x="19081" y="11940"/>
                  </a:cubicBezTo>
                  <a:cubicBezTo>
                    <a:pt x="19033" y="11899"/>
                    <a:pt x="18980" y="11799"/>
                    <a:pt x="18929" y="11702"/>
                  </a:cubicBezTo>
                  <a:cubicBezTo>
                    <a:pt x="18895" y="11638"/>
                    <a:pt x="18861" y="11572"/>
                    <a:pt x="18838" y="11545"/>
                  </a:cubicBezTo>
                  <a:cubicBezTo>
                    <a:pt x="18818" y="11521"/>
                    <a:pt x="18775" y="11492"/>
                    <a:pt x="18738" y="11466"/>
                  </a:cubicBezTo>
                  <a:cubicBezTo>
                    <a:pt x="18694" y="11436"/>
                    <a:pt x="18652" y="11408"/>
                    <a:pt x="18622" y="11374"/>
                  </a:cubicBezTo>
                  <a:cubicBezTo>
                    <a:pt x="18598" y="11348"/>
                    <a:pt x="18574" y="11296"/>
                    <a:pt x="18545" y="11234"/>
                  </a:cubicBezTo>
                  <a:cubicBezTo>
                    <a:pt x="18580" y="11426"/>
                    <a:pt x="18645" y="11697"/>
                    <a:pt x="18673" y="11762"/>
                  </a:cubicBezTo>
                  <a:lnTo>
                    <a:pt x="18716" y="11868"/>
                  </a:lnTo>
                  <a:cubicBezTo>
                    <a:pt x="18789" y="12048"/>
                    <a:pt x="18911" y="12347"/>
                    <a:pt x="18988" y="12421"/>
                  </a:cubicBezTo>
                  <a:cubicBezTo>
                    <a:pt x="19067" y="12497"/>
                    <a:pt x="19281" y="12539"/>
                    <a:pt x="19364" y="12501"/>
                  </a:cubicBezTo>
                  <a:cubicBezTo>
                    <a:pt x="19418" y="12473"/>
                    <a:pt x="19502" y="12337"/>
                    <a:pt x="19576" y="12215"/>
                  </a:cubicBezTo>
                  <a:cubicBezTo>
                    <a:pt x="19646" y="12102"/>
                    <a:pt x="19712" y="11995"/>
                    <a:pt x="19769" y="11945"/>
                  </a:cubicBezTo>
                  <a:cubicBezTo>
                    <a:pt x="19823" y="11898"/>
                    <a:pt x="19896" y="11860"/>
                    <a:pt x="19973" y="11819"/>
                  </a:cubicBezTo>
                  <a:cubicBezTo>
                    <a:pt x="20104" y="11750"/>
                    <a:pt x="20252" y="11672"/>
                    <a:pt x="20324" y="11547"/>
                  </a:cubicBezTo>
                  <a:cubicBezTo>
                    <a:pt x="20334" y="11526"/>
                    <a:pt x="20347" y="11431"/>
                    <a:pt x="20355" y="11374"/>
                  </a:cubicBezTo>
                  <a:cubicBezTo>
                    <a:pt x="20370" y="11260"/>
                    <a:pt x="20385" y="11142"/>
                    <a:pt x="20423" y="11075"/>
                  </a:cubicBezTo>
                  <a:cubicBezTo>
                    <a:pt x="20446" y="11032"/>
                    <a:pt x="20491" y="10997"/>
                    <a:pt x="20524" y="10997"/>
                  </a:cubicBezTo>
                  <a:lnTo>
                    <a:pt x="20537" y="10997"/>
                  </a:lnTo>
                  <a:lnTo>
                    <a:pt x="20562" y="11015"/>
                  </a:lnTo>
                  <a:cubicBezTo>
                    <a:pt x="20634" y="11089"/>
                    <a:pt x="20672" y="11368"/>
                    <a:pt x="20675" y="11468"/>
                  </a:cubicBezTo>
                  <a:cubicBezTo>
                    <a:pt x="20681" y="11671"/>
                    <a:pt x="20592" y="12000"/>
                    <a:pt x="20588" y="12014"/>
                  </a:cubicBezTo>
                  <a:cubicBezTo>
                    <a:pt x="20567" y="12089"/>
                    <a:pt x="20531" y="12166"/>
                    <a:pt x="20493" y="12248"/>
                  </a:cubicBezTo>
                  <a:cubicBezTo>
                    <a:pt x="20460" y="12317"/>
                    <a:pt x="20424" y="12395"/>
                    <a:pt x="20411" y="12444"/>
                  </a:cubicBezTo>
                  <a:cubicBezTo>
                    <a:pt x="20398" y="12498"/>
                    <a:pt x="20384" y="12617"/>
                    <a:pt x="20371" y="12733"/>
                  </a:cubicBezTo>
                  <a:cubicBezTo>
                    <a:pt x="20339" y="13029"/>
                    <a:pt x="20301" y="13364"/>
                    <a:pt x="20185" y="13369"/>
                  </a:cubicBezTo>
                  <a:lnTo>
                    <a:pt x="20184" y="13369"/>
                  </a:lnTo>
                  <a:cubicBezTo>
                    <a:pt x="20017" y="13369"/>
                    <a:pt x="19952" y="13251"/>
                    <a:pt x="19905" y="13164"/>
                  </a:cubicBezTo>
                  <a:cubicBezTo>
                    <a:pt x="19890" y="13137"/>
                    <a:pt x="19876" y="13113"/>
                    <a:pt x="19863" y="13099"/>
                  </a:cubicBezTo>
                  <a:cubicBezTo>
                    <a:pt x="19863" y="13099"/>
                    <a:pt x="19853" y="13092"/>
                    <a:pt x="19825" y="13092"/>
                  </a:cubicBezTo>
                  <a:cubicBezTo>
                    <a:pt x="19777" y="13092"/>
                    <a:pt x="19721" y="13109"/>
                    <a:pt x="19720" y="13109"/>
                  </a:cubicBezTo>
                  <a:lnTo>
                    <a:pt x="19710" y="13113"/>
                  </a:lnTo>
                  <a:lnTo>
                    <a:pt x="19701" y="13109"/>
                  </a:lnTo>
                  <a:cubicBezTo>
                    <a:pt x="19700" y="13117"/>
                    <a:pt x="19671" y="13169"/>
                    <a:pt x="19609" y="13459"/>
                  </a:cubicBezTo>
                  <a:cubicBezTo>
                    <a:pt x="19607" y="13476"/>
                    <a:pt x="19607" y="13494"/>
                    <a:pt x="19606" y="13514"/>
                  </a:cubicBezTo>
                  <a:cubicBezTo>
                    <a:pt x="19605" y="13584"/>
                    <a:pt x="19603" y="13672"/>
                    <a:pt x="19571" y="13728"/>
                  </a:cubicBezTo>
                  <a:cubicBezTo>
                    <a:pt x="19538" y="13788"/>
                    <a:pt x="19478" y="13787"/>
                    <a:pt x="19412" y="13765"/>
                  </a:cubicBezTo>
                  <a:cubicBezTo>
                    <a:pt x="19392" y="13759"/>
                    <a:pt x="19374" y="13752"/>
                    <a:pt x="19358" y="13752"/>
                  </a:cubicBezTo>
                  <a:cubicBezTo>
                    <a:pt x="19301" y="13780"/>
                    <a:pt x="19225" y="13891"/>
                    <a:pt x="19151" y="13998"/>
                  </a:cubicBezTo>
                  <a:cubicBezTo>
                    <a:pt x="19048" y="14148"/>
                    <a:pt x="18942" y="14303"/>
                    <a:pt x="18851" y="14316"/>
                  </a:cubicBezTo>
                  <a:lnTo>
                    <a:pt x="18850" y="14316"/>
                  </a:lnTo>
                  <a:cubicBezTo>
                    <a:pt x="18802" y="14316"/>
                    <a:pt x="18762" y="14265"/>
                    <a:pt x="18719" y="14212"/>
                  </a:cubicBezTo>
                  <a:cubicBezTo>
                    <a:pt x="18696" y="14184"/>
                    <a:pt x="18659" y="14138"/>
                    <a:pt x="18647" y="14137"/>
                  </a:cubicBezTo>
                  <a:cubicBezTo>
                    <a:pt x="18611" y="14172"/>
                    <a:pt x="18571" y="14433"/>
                    <a:pt x="18545" y="14607"/>
                  </a:cubicBezTo>
                  <a:cubicBezTo>
                    <a:pt x="18525" y="14737"/>
                    <a:pt x="18506" y="14859"/>
                    <a:pt x="18483" y="14943"/>
                  </a:cubicBezTo>
                  <a:cubicBezTo>
                    <a:pt x="18441" y="15099"/>
                    <a:pt x="18380" y="15305"/>
                    <a:pt x="18336" y="15399"/>
                  </a:cubicBezTo>
                  <a:cubicBezTo>
                    <a:pt x="18288" y="15501"/>
                    <a:pt x="18260" y="15517"/>
                    <a:pt x="18242" y="15521"/>
                  </a:cubicBezTo>
                  <a:cubicBezTo>
                    <a:pt x="18236" y="15523"/>
                    <a:pt x="18227" y="15524"/>
                    <a:pt x="18217" y="15524"/>
                  </a:cubicBezTo>
                  <a:cubicBezTo>
                    <a:pt x="18172" y="15524"/>
                    <a:pt x="17996" y="15479"/>
                    <a:pt x="17965" y="15261"/>
                  </a:cubicBezTo>
                  <a:cubicBezTo>
                    <a:pt x="17944" y="15119"/>
                    <a:pt x="18000" y="15008"/>
                    <a:pt x="18050" y="14910"/>
                  </a:cubicBezTo>
                  <a:cubicBezTo>
                    <a:pt x="18064" y="14883"/>
                    <a:pt x="18085" y="14841"/>
                    <a:pt x="18096" y="14813"/>
                  </a:cubicBezTo>
                  <a:cubicBezTo>
                    <a:pt x="18077" y="14779"/>
                    <a:pt x="18028" y="14723"/>
                    <a:pt x="17998" y="14719"/>
                  </a:cubicBezTo>
                  <a:cubicBezTo>
                    <a:pt x="17980" y="14757"/>
                    <a:pt x="17946" y="14805"/>
                    <a:pt x="17870" y="14911"/>
                  </a:cubicBezTo>
                  <a:cubicBezTo>
                    <a:pt x="17813" y="14989"/>
                    <a:pt x="17713" y="15127"/>
                    <a:pt x="17682" y="15191"/>
                  </a:cubicBezTo>
                  <a:cubicBezTo>
                    <a:pt x="17687" y="15310"/>
                    <a:pt x="17709" y="15553"/>
                    <a:pt x="17720" y="15677"/>
                  </a:cubicBezTo>
                  <a:lnTo>
                    <a:pt x="17726" y="15743"/>
                  </a:lnTo>
                  <a:cubicBezTo>
                    <a:pt x="17733" y="15772"/>
                    <a:pt x="17788" y="15828"/>
                    <a:pt x="17821" y="15862"/>
                  </a:cubicBezTo>
                  <a:cubicBezTo>
                    <a:pt x="17898" y="15943"/>
                    <a:pt x="17979" y="16026"/>
                    <a:pt x="17981" y="16195"/>
                  </a:cubicBezTo>
                  <a:cubicBezTo>
                    <a:pt x="17984" y="16466"/>
                    <a:pt x="17837" y="16662"/>
                    <a:pt x="17695" y="16852"/>
                  </a:cubicBezTo>
                  <a:cubicBezTo>
                    <a:pt x="17629" y="16940"/>
                    <a:pt x="17562" y="17030"/>
                    <a:pt x="17532" y="17102"/>
                  </a:cubicBezTo>
                  <a:cubicBezTo>
                    <a:pt x="17499" y="17185"/>
                    <a:pt x="17507" y="17239"/>
                    <a:pt x="17527" y="17343"/>
                  </a:cubicBezTo>
                  <a:cubicBezTo>
                    <a:pt x="17535" y="17391"/>
                    <a:pt x="17544" y="17440"/>
                    <a:pt x="17546" y="17494"/>
                  </a:cubicBezTo>
                  <a:cubicBezTo>
                    <a:pt x="17556" y="17755"/>
                    <a:pt x="17406" y="18314"/>
                    <a:pt x="17365" y="18460"/>
                  </a:cubicBezTo>
                  <a:cubicBezTo>
                    <a:pt x="17356" y="18532"/>
                    <a:pt x="17321" y="18809"/>
                    <a:pt x="17309" y="18912"/>
                  </a:cubicBezTo>
                  <a:cubicBezTo>
                    <a:pt x="17298" y="19004"/>
                    <a:pt x="17296" y="19171"/>
                    <a:pt x="17293" y="19348"/>
                  </a:cubicBezTo>
                  <a:cubicBezTo>
                    <a:pt x="17286" y="19811"/>
                    <a:pt x="17279" y="20334"/>
                    <a:pt x="17117" y="20343"/>
                  </a:cubicBezTo>
                  <a:cubicBezTo>
                    <a:pt x="16978" y="20343"/>
                    <a:pt x="16962" y="19929"/>
                    <a:pt x="16948" y="19563"/>
                  </a:cubicBezTo>
                  <a:cubicBezTo>
                    <a:pt x="16942" y="19413"/>
                    <a:pt x="16936" y="19257"/>
                    <a:pt x="16923" y="19184"/>
                  </a:cubicBezTo>
                  <a:lnTo>
                    <a:pt x="16913" y="19126"/>
                  </a:lnTo>
                  <a:cubicBezTo>
                    <a:pt x="16901" y="19051"/>
                    <a:pt x="16867" y="18850"/>
                    <a:pt x="16844" y="18810"/>
                  </a:cubicBezTo>
                  <a:cubicBezTo>
                    <a:pt x="16827" y="18782"/>
                    <a:pt x="16769" y="18744"/>
                    <a:pt x="16702" y="18744"/>
                  </a:cubicBezTo>
                  <a:cubicBezTo>
                    <a:pt x="16648" y="18744"/>
                    <a:pt x="16620" y="18769"/>
                    <a:pt x="16615" y="18782"/>
                  </a:cubicBezTo>
                  <a:cubicBezTo>
                    <a:pt x="16598" y="18836"/>
                    <a:pt x="16658" y="19078"/>
                    <a:pt x="16686" y="19196"/>
                  </a:cubicBezTo>
                  <a:cubicBezTo>
                    <a:pt x="16722" y="19343"/>
                    <a:pt x="16756" y="19481"/>
                    <a:pt x="16762" y="19598"/>
                  </a:cubicBezTo>
                  <a:cubicBezTo>
                    <a:pt x="16771" y="19773"/>
                    <a:pt x="16782" y="20329"/>
                    <a:pt x="16716" y="20582"/>
                  </a:cubicBezTo>
                  <a:lnTo>
                    <a:pt x="16701" y="20618"/>
                  </a:lnTo>
                  <a:cubicBezTo>
                    <a:pt x="16695" y="20629"/>
                    <a:pt x="16543" y="20888"/>
                    <a:pt x="16398" y="20944"/>
                  </a:cubicBezTo>
                  <a:cubicBezTo>
                    <a:pt x="16302" y="20983"/>
                    <a:pt x="16013" y="21155"/>
                    <a:pt x="16010" y="21156"/>
                  </a:cubicBezTo>
                  <a:lnTo>
                    <a:pt x="15604" y="21538"/>
                  </a:lnTo>
                  <a:cubicBezTo>
                    <a:pt x="15604" y="21538"/>
                    <a:pt x="15447" y="21600"/>
                    <a:pt x="15447"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6" name="AutoShape 66"/>
            <p:cNvSpPr>
              <a:spLocks/>
            </p:cNvSpPr>
            <p:nvPr/>
          </p:nvSpPr>
          <p:spPr bwMode="auto">
            <a:xfrm>
              <a:off x="10816401" y="2259192"/>
              <a:ext cx="358748" cy="804927"/>
            </a:xfrm>
            <a:custGeom>
              <a:avLst/>
              <a:gdLst>
                <a:gd name="T0" fmla="*/ 179374 w 21510"/>
                <a:gd name="T1" fmla="*/ 413941 h 21250"/>
                <a:gd name="T2" fmla="*/ 179374 w 21510"/>
                <a:gd name="T3" fmla="*/ 413941 h 21250"/>
                <a:gd name="T4" fmla="*/ 179374 w 21510"/>
                <a:gd name="T5" fmla="*/ 413941 h 21250"/>
                <a:gd name="T6" fmla="*/ 179374 w 21510"/>
                <a:gd name="T7" fmla="*/ 413941 h 212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10" h="21250">
                  <a:moveTo>
                    <a:pt x="130" y="16238"/>
                  </a:moveTo>
                  <a:cubicBezTo>
                    <a:pt x="130" y="16136"/>
                    <a:pt x="441" y="15961"/>
                    <a:pt x="497" y="15861"/>
                  </a:cubicBezTo>
                  <a:cubicBezTo>
                    <a:pt x="1120" y="14650"/>
                    <a:pt x="1537" y="14298"/>
                    <a:pt x="3823" y="13753"/>
                  </a:cubicBezTo>
                  <a:cubicBezTo>
                    <a:pt x="4164" y="13673"/>
                    <a:pt x="4817" y="13484"/>
                    <a:pt x="5010" y="13320"/>
                  </a:cubicBezTo>
                  <a:cubicBezTo>
                    <a:pt x="5146" y="13200"/>
                    <a:pt x="5122" y="12913"/>
                    <a:pt x="5176" y="12779"/>
                  </a:cubicBezTo>
                  <a:cubicBezTo>
                    <a:pt x="5248" y="12620"/>
                    <a:pt x="5562" y="12312"/>
                    <a:pt x="5793" y="12185"/>
                  </a:cubicBezTo>
                  <a:cubicBezTo>
                    <a:pt x="5891" y="12132"/>
                    <a:pt x="6173" y="12070"/>
                    <a:pt x="6285" y="12023"/>
                  </a:cubicBezTo>
                  <a:cubicBezTo>
                    <a:pt x="6586" y="11895"/>
                    <a:pt x="6993" y="11566"/>
                    <a:pt x="7272" y="11429"/>
                  </a:cubicBezTo>
                  <a:cubicBezTo>
                    <a:pt x="7606" y="11265"/>
                    <a:pt x="8430" y="11004"/>
                    <a:pt x="8754" y="10834"/>
                  </a:cubicBezTo>
                  <a:cubicBezTo>
                    <a:pt x="8979" y="10712"/>
                    <a:pt x="7774" y="10862"/>
                    <a:pt x="7700" y="10708"/>
                  </a:cubicBezTo>
                  <a:cubicBezTo>
                    <a:pt x="7496" y="10312"/>
                    <a:pt x="6085" y="10127"/>
                    <a:pt x="5414" y="9852"/>
                  </a:cubicBezTo>
                  <a:cubicBezTo>
                    <a:pt x="5093" y="9721"/>
                    <a:pt x="4736" y="9471"/>
                    <a:pt x="4365" y="9370"/>
                  </a:cubicBezTo>
                  <a:cubicBezTo>
                    <a:pt x="4196" y="9327"/>
                    <a:pt x="4064" y="8839"/>
                    <a:pt x="3888" y="8800"/>
                  </a:cubicBezTo>
                  <a:cubicBezTo>
                    <a:pt x="3554" y="8726"/>
                    <a:pt x="2715" y="8463"/>
                    <a:pt x="2509" y="8326"/>
                  </a:cubicBezTo>
                  <a:cubicBezTo>
                    <a:pt x="2336" y="8210"/>
                    <a:pt x="1724" y="8008"/>
                    <a:pt x="1512" y="7908"/>
                  </a:cubicBezTo>
                  <a:cubicBezTo>
                    <a:pt x="1262" y="7793"/>
                    <a:pt x="2025" y="7629"/>
                    <a:pt x="1730" y="7537"/>
                  </a:cubicBezTo>
                  <a:cubicBezTo>
                    <a:pt x="1371" y="7426"/>
                    <a:pt x="802" y="7117"/>
                    <a:pt x="620" y="6943"/>
                  </a:cubicBezTo>
                  <a:cubicBezTo>
                    <a:pt x="400" y="6730"/>
                    <a:pt x="117" y="6250"/>
                    <a:pt x="252" y="6023"/>
                  </a:cubicBezTo>
                  <a:cubicBezTo>
                    <a:pt x="351" y="5857"/>
                    <a:pt x="1056" y="5636"/>
                    <a:pt x="1238" y="5483"/>
                  </a:cubicBezTo>
                  <a:cubicBezTo>
                    <a:pt x="1387" y="5359"/>
                    <a:pt x="1633" y="5083"/>
                    <a:pt x="1608" y="4943"/>
                  </a:cubicBezTo>
                  <a:cubicBezTo>
                    <a:pt x="1575" y="4793"/>
                    <a:pt x="1232" y="4507"/>
                    <a:pt x="988" y="4402"/>
                  </a:cubicBezTo>
                  <a:cubicBezTo>
                    <a:pt x="893" y="4359"/>
                    <a:pt x="594" y="4337"/>
                    <a:pt x="497" y="4295"/>
                  </a:cubicBezTo>
                  <a:cubicBezTo>
                    <a:pt x="303" y="4209"/>
                    <a:pt x="-39" y="3980"/>
                    <a:pt x="3" y="3863"/>
                  </a:cubicBezTo>
                  <a:cubicBezTo>
                    <a:pt x="77" y="3674"/>
                    <a:pt x="991" y="3479"/>
                    <a:pt x="1238" y="3321"/>
                  </a:cubicBezTo>
                  <a:cubicBezTo>
                    <a:pt x="1749" y="2993"/>
                    <a:pt x="2526" y="2253"/>
                    <a:pt x="2715" y="1863"/>
                  </a:cubicBezTo>
                  <a:cubicBezTo>
                    <a:pt x="2776" y="1730"/>
                    <a:pt x="2665" y="1455"/>
                    <a:pt x="2715" y="1321"/>
                  </a:cubicBezTo>
                  <a:cubicBezTo>
                    <a:pt x="2767" y="1178"/>
                    <a:pt x="3037" y="906"/>
                    <a:pt x="3207" y="781"/>
                  </a:cubicBezTo>
                  <a:cubicBezTo>
                    <a:pt x="3478" y="584"/>
                    <a:pt x="4056" y="135"/>
                    <a:pt x="4564" y="78"/>
                  </a:cubicBezTo>
                  <a:cubicBezTo>
                    <a:pt x="7949" y="-303"/>
                    <a:pt x="15680" y="771"/>
                    <a:pt x="17864" y="1970"/>
                  </a:cubicBezTo>
                  <a:cubicBezTo>
                    <a:pt x="18074" y="2087"/>
                    <a:pt x="17986" y="2414"/>
                    <a:pt x="17986" y="2564"/>
                  </a:cubicBezTo>
                  <a:cubicBezTo>
                    <a:pt x="17986" y="2714"/>
                    <a:pt x="17932" y="3012"/>
                    <a:pt x="17864" y="3160"/>
                  </a:cubicBezTo>
                  <a:cubicBezTo>
                    <a:pt x="17763" y="3365"/>
                    <a:pt x="17397" y="3760"/>
                    <a:pt x="17369" y="3969"/>
                  </a:cubicBezTo>
                  <a:cubicBezTo>
                    <a:pt x="17358" y="4065"/>
                    <a:pt x="17543" y="4255"/>
                    <a:pt x="17492" y="4349"/>
                  </a:cubicBezTo>
                  <a:cubicBezTo>
                    <a:pt x="17388" y="4534"/>
                    <a:pt x="16683" y="4846"/>
                    <a:pt x="16261" y="4888"/>
                  </a:cubicBezTo>
                  <a:cubicBezTo>
                    <a:pt x="16167" y="4898"/>
                    <a:pt x="15982" y="4818"/>
                    <a:pt x="15890" y="4834"/>
                  </a:cubicBezTo>
                  <a:cubicBezTo>
                    <a:pt x="15509" y="4904"/>
                    <a:pt x="15250" y="5306"/>
                    <a:pt x="15154" y="5483"/>
                  </a:cubicBezTo>
                  <a:cubicBezTo>
                    <a:pt x="14950" y="5864"/>
                    <a:pt x="14579" y="6751"/>
                    <a:pt x="15154" y="7051"/>
                  </a:cubicBezTo>
                  <a:cubicBezTo>
                    <a:pt x="15318" y="7136"/>
                    <a:pt x="15888" y="7165"/>
                    <a:pt x="16139" y="7158"/>
                  </a:cubicBezTo>
                  <a:cubicBezTo>
                    <a:pt x="16458" y="7151"/>
                    <a:pt x="17048" y="7007"/>
                    <a:pt x="17369" y="6997"/>
                  </a:cubicBezTo>
                  <a:cubicBezTo>
                    <a:pt x="18022" y="6976"/>
                    <a:pt x="19473" y="6966"/>
                    <a:pt x="19959" y="7158"/>
                  </a:cubicBezTo>
                  <a:cubicBezTo>
                    <a:pt x="20255" y="7281"/>
                    <a:pt x="20276" y="7681"/>
                    <a:pt x="20324" y="7861"/>
                  </a:cubicBezTo>
                  <a:cubicBezTo>
                    <a:pt x="20435" y="8290"/>
                    <a:pt x="20000" y="9183"/>
                    <a:pt x="20324" y="9591"/>
                  </a:cubicBezTo>
                  <a:cubicBezTo>
                    <a:pt x="20451" y="9747"/>
                    <a:pt x="21082" y="9975"/>
                    <a:pt x="21212" y="10131"/>
                  </a:cubicBezTo>
                  <a:cubicBezTo>
                    <a:pt x="21531" y="10527"/>
                    <a:pt x="21561" y="11390"/>
                    <a:pt x="21453" y="11807"/>
                  </a:cubicBezTo>
                  <a:cubicBezTo>
                    <a:pt x="21416" y="11970"/>
                    <a:pt x="21183" y="12425"/>
                    <a:pt x="20816" y="12401"/>
                  </a:cubicBezTo>
                  <a:cubicBezTo>
                    <a:pt x="20173" y="12359"/>
                    <a:pt x="19950" y="11553"/>
                    <a:pt x="19935" y="11266"/>
                  </a:cubicBezTo>
                  <a:cubicBezTo>
                    <a:pt x="19926" y="11130"/>
                    <a:pt x="19800" y="10858"/>
                    <a:pt x="19715" y="10726"/>
                  </a:cubicBezTo>
                  <a:cubicBezTo>
                    <a:pt x="19630" y="10590"/>
                    <a:pt x="19349" y="10262"/>
                    <a:pt x="19054" y="10239"/>
                  </a:cubicBezTo>
                  <a:cubicBezTo>
                    <a:pt x="18647" y="10210"/>
                    <a:pt x="18481" y="10671"/>
                    <a:pt x="18289" y="10780"/>
                  </a:cubicBezTo>
                  <a:cubicBezTo>
                    <a:pt x="18210" y="10827"/>
                    <a:pt x="18188" y="10831"/>
                    <a:pt x="18143" y="10888"/>
                  </a:cubicBezTo>
                  <a:cubicBezTo>
                    <a:pt x="18032" y="11025"/>
                    <a:pt x="18551" y="11288"/>
                    <a:pt x="18632" y="11429"/>
                  </a:cubicBezTo>
                  <a:cubicBezTo>
                    <a:pt x="18758" y="11641"/>
                    <a:pt x="18922" y="12076"/>
                    <a:pt x="18882" y="12294"/>
                  </a:cubicBezTo>
                  <a:cubicBezTo>
                    <a:pt x="18851" y="12434"/>
                    <a:pt x="19171" y="12694"/>
                    <a:pt x="19196" y="12833"/>
                  </a:cubicBezTo>
                  <a:cubicBezTo>
                    <a:pt x="19227" y="12984"/>
                    <a:pt x="20310" y="13223"/>
                    <a:pt x="20324" y="13375"/>
                  </a:cubicBezTo>
                  <a:cubicBezTo>
                    <a:pt x="20336" y="13519"/>
                    <a:pt x="20010" y="13792"/>
                    <a:pt x="19831" y="13915"/>
                  </a:cubicBezTo>
                  <a:cubicBezTo>
                    <a:pt x="19613" y="14063"/>
                    <a:pt x="19116" y="14345"/>
                    <a:pt x="18971" y="14510"/>
                  </a:cubicBezTo>
                  <a:cubicBezTo>
                    <a:pt x="18836" y="14662"/>
                    <a:pt x="18955" y="15029"/>
                    <a:pt x="18725" y="15157"/>
                  </a:cubicBezTo>
                  <a:cubicBezTo>
                    <a:pt x="18516" y="15271"/>
                    <a:pt x="17646" y="15246"/>
                    <a:pt x="17492" y="15374"/>
                  </a:cubicBezTo>
                  <a:cubicBezTo>
                    <a:pt x="17195" y="15616"/>
                    <a:pt x="16446" y="15988"/>
                    <a:pt x="17123" y="16455"/>
                  </a:cubicBezTo>
                  <a:cubicBezTo>
                    <a:pt x="17293" y="16573"/>
                    <a:pt x="17886" y="16819"/>
                    <a:pt x="17739" y="16942"/>
                  </a:cubicBezTo>
                  <a:cubicBezTo>
                    <a:pt x="17592" y="17062"/>
                    <a:pt x="16778" y="16930"/>
                    <a:pt x="16512" y="16995"/>
                  </a:cubicBezTo>
                  <a:cubicBezTo>
                    <a:pt x="16158" y="17078"/>
                    <a:pt x="15691" y="17380"/>
                    <a:pt x="15526" y="17536"/>
                  </a:cubicBezTo>
                  <a:cubicBezTo>
                    <a:pt x="15454" y="17598"/>
                    <a:pt x="15325" y="17745"/>
                    <a:pt x="15398" y="17806"/>
                  </a:cubicBezTo>
                  <a:cubicBezTo>
                    <a:pt x="15478" y="17870"/>
                    <a:pt x="15956" y="17846"/>
                    <a:pt x="16011" y="17915"/>
                  </a:cubicBezTo>
                  <a:cubicBezTo>
                    <a:pt x="16136" y="18055"/>
                    <a:pt x="15499" y="18310"/>
                    <a:pt x="15398" y="18454"/>
                  </a:cubicBezTo>
                  <a:cubicBezTo>
                    <a:pt x="15208" y="18731"/>
                    <a:pt x="15152" y="19321"/>
                    <a:pt x="14908" y="19589"/>
                  </a:cubicBezTo>
                  <a:cubicBezTo>
                    <a:pt x="14758" y="19754"/>
                    <a:pt x="14193" y="20019"/>
                    <a:pt x="14043" y="20185"/>
                  </a:cubicBezTo>
                  <a:cubicBezTo>
                    <a:pt x="13925" y="20311"/>
                    <a:pt x="13925" y="20599"/>
                    <a:pt x="13796" y="20725"/>
                  </a:cubicBezTo>
                  <a:cubicBezTo>
                    <a:pt x="13673" y="20847"/>
                    <a:pt x="13325" y="21091"/>
                    <a:pt x="13059" y="21158"/>
                  </a:cubicBezTo>
                  <a:cubicBezTo>
                    <a:pt x="12788" y="21223"/>
                    <a:pt x="12066" y="21297"/>
                    <a:pt x="11825" y="21211"/>
                  </a:cubicBezTo>
                  <a:cubicBezTo>
                    <a:pt x="11565" y="21116"/>
                    <a:pt x="11680" y="20765"/>
                    <a:pt x="11705" y="20616"/>
                  </a:cubicBezTo>
                  <a:cubicBezTo>
                    <a:pt x="11741" y="20382"/>
                    <a:pt x="12229" y="19934"/>
                    <a:pt x="12198" y="19698"/>
                  </a:cubicBezTo>
                  <a:cubicBezTo>
                    <a:pt x="12177" y="19539"/>
                    <a:pt x="12010" y="19188"/>
                    <a:pt x="11705" y="19103"/>
                  </a:cubicBezTo>
                  <a:cubicBezTo>
                    <a:pt x="11158" y="18952"/>
                    <a:pt x="9747" y="19037"/>
                    <a:pt x="9119" y="19103"/>
                  </a:cubicBezTo>
                  <a:cubicBezTo>
                    <a:pt x="8783" y="19138"/>
                    <a:pt x="8231" y="19388"/>
                    <a:pt x="7885" y="19373"/>
                  </a:cubicBezTo>
                  <a:cubicBezTo>
                    <a:pt x="7186" y="19343"/>
                    <a:pt x="6222" y="18805"/>
                    <a:pt x="5672" y="18617"/>
                  </a:cubicBezTo>
                  <a:cubicBezTo>
                    <a:pt x="5399" y="18524"/>
                    <a:pt x="4760" y="18399"/>
                    <a:pt x="4439" y="18347"/>
                  </a:cubicBezTo>
                  <a:cubicBezTo>
                    <a:pt x="4110" y="18291"/>
                    <a:pt x="3393" y="18255"/>
                    <a:pt x="3084" y="18183"/>
                  </a:cubicBezTo>
                  <a:cubicBezTo>
                    <a:pt x="2367" y="18019"/>
                    <a:pt x="819" y="17609"/>
                    <a:pt x="620" y="17265"/>
                  </a:cubicBezTo>
                  <a:cubicBezTo>
                    <a:pt x="581" y="17196"/>
                    <a:pt x="900" y="17066"/>
                    <a:pt x="867" y="16995"/>
                  </a:cubicBezTo>
                  <a:cubicBezTo>
                    <a:pt x="859" y="16976"/>
                    <a:pt x="770" y="16957"/>
                    <a:pt x="749" y="16942"/>
                  </a:cubicBezTo>
                  <a:cubicBezTo>
                    <a:pt x="522" y="16819"/>
                    <a:pt x="42" y="16557"/>
                    <a:pt x="3" y="16400"/>
                  </a:cubicBezTo>
                  <a:cubicBezTo>
                    <a:pt x="-6" y="16358"/>
                    <a:pt x="130" y="16281"/>
                    <a:pt x="130" y="16238"/>
                  </a:cubicBezTo>
                  <a:cubicBezTo>
                    <a:pt x="130" y="16238"/>
                    <a:pt x="130" y="16238"/>
                    <a:pt x="130" y="16238"/>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7" name="AutoShape 67"/>
            <p:cNvSpPr>
              <a:spLocks/>
            </p:cNvSpPr>
            <p:nvPr/>
          </p:nvSpPr>
          <p:spPr bwMode="auto">
            <a:xfrm>
              <a:off x="10816401" y="2259192"/>
              <a:ext cx="369859" cy="816040"/>
            </a:xfrm>
            <a:custGeom>
              <a:avLst/>
              <a:gdLst>
                <a:gd name="T0" fmla="*/ 184930 w 21478"/>
                <a:gd name="T1" fmla="*/ 408020 h 21600"/>
                <a:gd name="T2" fmla="*/ 184930 w 21478"/>
                <a:gd name="T3" fmla="*/ 408020 h 21600"/>
                <a:gd name="T4" fmla="*/ 184930 w 21478"/>
                <a:gd name="T5" fmla="*/ 408020 h 21600"/>
                <a:gd name="T6" fmla="*/ 184930 w 21478"/>
                <a:gd name="T7" fmla="*/ 4080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8" h="21600">
                  <a:moveTo>
                    <a:pt x="11984" y="21307"/>
                  </a:moveTo>
                  <a:cubicBezTo>
                    <a:pt x="11995" y="21307"/>
                    <a:pt x="12037" y="21312"/>
                    <a:pt x="12119" y="21312"/>
                  </a:cubicBezTo>
                  <a:cubicBezTo>
                    <a:pt x="12368" y="21312"/>
                    <a:pt x="12696" y="21268"/>
                    <a:pt x="12821" y="21238"/>
                  </a:cubicBezTo>
                  <a:cubicBezTo>
                    <a:pt x="12969" y="21198"/>
                    <a:pt x="13274" y="20997"/>
                    <a:pt x="13398" y="20870"/>
                  </a:cubicBezTo>
                  <a:cubicBezTo>
                    <a:pt x="13443" y="20824"/>
                    <a:pt x="13474" y="20716"/>
                    <a:pt x="13499" y="20629"/>
                  </a:cubicBezTo>
                  <a:cubicBezTo>
                    <a:pt x="13531" y="20517"/>
                    <a:pt x="13562" y="20411"/>
                    <a:pt x="13632" y="20333"/>
                  </a:cubicBezTo>
                  <a:cubicBezTo>
                    <a:pt x="13719" y="20234"/>
                    <a:pt x="13899" y="20122"/>
                    <a:pt x="14090" y="20003"/>
                  </a:cubicBezTo>
                  <a:cubicBezTo>
                    <a:pt x="14242" y="19909"/>
                    <a:pt x="14412" y="19802"/>
                    <a:pt x="14470" y="19737"/>
                  </a:cubicBezTo>
                  <a:cubicBezTo>
                    <a:pt x="14586" y="19604"/>
                    <a:pt x="14662" y="19355"/>
                    <a:pt x="14729" y="19135"/>
                  </a:cubicBezTo>
                  <a:cubicBezTo>
                    <a:pt x="14789" y="18934"/>
                    <a:pt x="14847" y="18745"/>
                    <a:pt x="14936" y="18610"/>
                  </a:cubicBezTo>
                  <a:cubicBezTo>
                    <a:pt x="14989" y="18532"/>
                    <a:pt x="15117" y="18452"/>
                    <a:pt x="15251" y="18367"/>
                  </a:cubicBezTo>
                  <a:cubicBezTo>
                    <a:pt x="15322" y="18321"/>
                    <a:pt x="15438" y="18248"/>
                    <a:pt x="15497" y="18196"/>
                  </a:cubicBezTo>
                  <a:cubicBezTo>
                    <a:pt x="15491" y="18196"/>
                    <a:pt x="15485" y="18195"/>
                    <a:pt x="15479" y="18195"/>
                  </a:cubicBezTo>
                  <a:cubicBezTo>
                    <a:pt x="15298" y="18180"/>
                    <a:pt x="15073" y="18162"/>
                    <a:pt x="14962" y="18071"/>
                  </a:cubicBezTo>
                  <a:cubicBezTo>
                    <a:pt x="14809" y="17939"/>
                    <a:pt x="14994" y="17744"/>
                    <a:pt x="15079" y="17666"/>
                  </a:cubicBezTo>
                  <a:cubicBezTo>
                    <a:pt x="15240" y="17510"/>
                    <a:pt x="15729" y="17168"/>
                    <a:pt x="16171" y="17062"/>
                  </a:cubicBezTo>
                  <a:cubicBezTo>
                    <a:pt x="16326" y="17022"/>
                    <a:pt x="16585" y="17022"/>
                    <a:pt x="16892" y="17036"/>
                  </a:cubicBezTo>
                  <a:cubicBezTo>
                    <a:pt x="16996" y="17041"/>
                    <a:pt x="17101" y="17045"/>
                    <a:pt x="17195" y="17045"/>
                  </a:cubicBezTo>
                  <a:cubicBezTo>
                    <a:pt x="17121" y="16999"/>
                    <a:pt x="16954" y="16905"/>
                    <a:pt x="16865" y="16856"/>
                  </a:cubicBezTo>
                  <a:cubicBezTo>
                    <a:pt x="16774" y="16805"/>
                    <a:pt x="16692" y="16759"/>
                    <a:pt x="16643" y="16723"/>
                  </a:cubicBezTo>
                  <a:cubicBezTo>
                    <a:pt x="15979" y="16249"/>
                    <a:pt x="16523" y="15845"/>
                    <a:pt x="16846" y="15604"/>
                  </a:cubicBezTo>
                  <a:cubicBezTo>
                    <a:pt x="16900" y="15565"/>
                    <a:pt x="16949" y="15528"/>
                    <a:pt x="16990" y="15494"/>
                  </a:cubicBezTo>
                  <a:cubicBezTo>
                    <a:pt x="17136" y="15369"/>
                    <a:pt x="17482" y="15336"/>
                    <a:pt x="17815" y="15305"/>
                  </a:cubicBezTo>
                  <a:cubicBezTo>
                    <a:pt x="17948" y="15292"/>
                    <a:pt x="18170" y="15272"/>
                    <a:pt x="18223" y="15251"/>
                  </a:cubicBezTo>
                  <a:cubicBezTo>
                    <a:pt x="18280" y="15218"/>
                    <a:pt x="18297" y="15060"/>
                    <a:pt x="18307" y="14965"/>
                  </a:cubicBezTo>
                  <a:cubicBezTo>
                    <a:pt x="18319" y="14845"/>
                    <a:pt x="18332" y="14731"/>
                    <a:pt x="18406" y="14644"/>
                  </a:cubicBezTo>
                  <a:cubicBezTo>
                    <a:pt x="18521" y="14509"/>
                    <a:pt x="18800" y="14328"/>
                    <a:pt x="19046" y="14169"/>
                  </a:cubicBezTo>
                  <a:cubicBezTo>
                    <a:pt x="19133" y="14113"/>
                    <a:pt x="19212" y="14062"/>
                    <a:pt x="19270" y="14022"/>
                  </a:cubicBezTo>
                  <a:cubicBezTo>
                    <a:pt x="19476" y="13874"/>
                    <a:pt x="19703" y="13648"/>
                    <a:pt x="19696" y="13563"/>
                  </a:cubicBezTo>
                  <a:cubicBezTo>
                    <a:pt x="19665" y="13540"/>
                    <a:pt x="19414" y="13448"/>
                    <a:pt x="19264" y="13393"/>
                  </a:cubicBezTo>
                  <a:cubicBezTo>
                    <a:pt x="18924" y="13270"/>
                    <a:pt x="18632" y="13163"/>
                    <a:pt x="18605" y="13027"/>
                  </a:cubicBezTo>
                  <a:cubicBezTo>
                    <a:pt x="18597" y="12984"/>
                    <a:pt x="18534" y="12902"/>
                    <a:pt x="18478" y="12830"/>
                  </a:cubicBezTo>
                  <a:cubicBezTo>
                    <a:pt x="18379" y="12702"/>
                    <a:pt x="18276" y="12570"/>
                    <a:pt x="18300" y="12460"/>
                  </a:cubicBezTo>
                  <a:cubicBezTo>
                    <a:pt x="18334" y="12269"/>
                    <a:pt x="18185" y="11848"/>
                    <a:pt x="18066" y="11643"/>
                  </a:cubicBezTo>
                  <a:cubicBezTo>
                    <a:pt x="18048" y="11607"/>
                    <a:pt x="17961" y="11540"/>
                    <a:pt x="17886" y="11481"/>
                  </a:cubicBezTo>
                  <a:cubicBezTo>
                    <a:pt x="17689" y="11325"/>
                    <a:pt x="17485" y="11164"/>
                    <a:pt x="17602" y="11015"/>
                  </a:cubicBezTo>
                  <a:cubicBezTo>
                    <a:pt x="17648" y="10954"/>
                    <a:pt x="17688" y="10928"/>
                    <a:pt x="17749" y="10892"/>
                  </a:cubicBezTo>
                  <a:cubicBezTo>
                    <a:pt x="17823" y="10847"/>
                    <a:pt x="17886" y="10767"/>
                    <a:pt x="17928" y="10714"/>
                  </a:cubicBezTo>
                  <a:cubicBezTo>
                    <a:pt x="18085" y="10516"/>
                    <a:pt x="18280" y="10268"/>
                    <a:pt x="18746" y="10268"/>
                  </a:cubicBezTo>
                  <a:lnTo>
                    <a:pt x="18833" y="10271"/>
                  </a:lnTo>
                  <a:cubicBezTo>
                    <a:pt x="19357" y="10313"/>
                    <a:pt x="19650" y="10735"/>
                    <a:pt x="19728" y="10863"/>
                  </a:cubicBezTo>
                  <a:cubicBezTo>
                    <a:pt x="19813" y="11001"/>
                    <a:pt x="19942" y="11286"/>
                    <a:pt x="19952" y="11439"/>
                  </a:cubicBezTo>
                  <a:cubicBezTo>
                    <a:pt x="19974" y="11861"/>
                    <a:pt x="20248" y="12356"/>
                    <a:pt x="20489" y="12430"/>
                  </a:cubicBezTo>
                  <a:cubicBezTo>
                    <a:pt x="20604" y="12362"/>
                    <a:pt x="20756" y="12137"/>
                    <a:pt x="20792" y="11972"/>
                  </a:cubicBezTo>
                  <a:cubicBezTo>
                    <a:pt x="20896" y="11556"/>
                    <a:pt x="20861" y="10721"/>
                    <a:pt x="20576" y="10352"/>
                  </a:cubicBezTo>
                  <a:cubicBezTo>
                    <a:pt x="20534" y="10301"/>
                    <a:pt x="20352" y="10206"/>
                    <a:pt x="20206" y="10130"/>
                  </a:cubicBezTo>
                  <a:cubicBezTo>
                    <a:pt x="19995" y="10020"/>
                    <a:pt x="19797" y="9916"/>
                    <a:pt x="19715" y="9811"/>
                  </a:cubicBezTo>
                  <a:cubicBezTo>
                    <a:pt x="19506" y="9539"/>
                    <a:pt x="19580" y="9118"/>
                    <a:pt x="19650" y="8710"/>
                  </a:cubicBezTo>
                  <a:cubicBezTo>
                    <a:pt x="19696" y="8451"/>
                    <a:pt x="19738" y="8206"/>
                    <a:pt x="19698" y="8044"/>
                  </a:cubicBezTo>
                  <a:lnTo>
                    <a:pt x="19674" y="7929"/>
                  </a:lnTo>
                  <a:cubicBezTo>
                    <a:pt x="19649" y="7798"/>
                    <a:pt x="19591" y="7491"/>
                    <a:pt x="19441" y="7427"/>
                  </a:cubicBezTo>
                  <a:cubicBezTo>
                    <a:pt x="19240" y="7345"/>
                    <a:pt x="18633" y="7294"/>
                    <a:pt x="17825" y="7294"/>
                  </a:cubicBezTo>
                  <a:cubicBezTo>
                    <a:pt x="17573" y="7294"/>
                    <a:pt x="17343" y="7299"/>
                    <a:pt x="17173" y="7304"/>
                  </a:cubicBezTo>
                  <a:cubicBezTo>
                    <a:pt x="17065" y="7308"/>
                    <a:pt x="16856" y="7344"/>
                    <a:pt x="16674" y="7376"/>
                  </a:cubicBezTo>
                  <a:cubicBezTo>
                    <a:pt x="16419" y="7420"/>
                    <a:pt x="16179" y="7462"/>
                    <a:pt x="15973" y="7467"/>
                  </a:cubicBezTo>
                  <a:lnTo>
                    <a:pt x="15878" y="7468"/>
                  </a:lnTo>
                  <a:cubicBezTo>
                    <a:pt x="15794" y="7468"/>
                    <a:pt x="15049" y="7463"/>
                    <a:pt x="14761" y="7308"/>
                  </a:cubicBezTo>
                  <a:cubicBezTo>
                    <a:pt x="14119" y="6961"/>
                    <a:pt x="14444" y="6096"/>
                    <a:pt x="14695" y="5610"/>
                  </a:cubicBezTo>
                  <a:cubicBezTo>
                    <a:pt x="14919" y="5182"/>
                    <a:pt x="15220" y="4930"/>
                    <a:pt x="15593" y="4859"/>
                  </a:cubicBezTo>
                  <a:lnTo>
                    <a:pt x="15742" y="4846"/>
                  </a:lnTo>
                  <a:cubicBezTo>
                    <a:pt x="15868" y="4846"/>
                    <a:pt x="15972" y="4872"/>
                    <a:pt x="16056" y="4893"/>
                  </a:cubicBezTo>
                  <a:cubicBezTo>
                    <a:pt x="16290" y="4877"/>
                    <a:pt x="16889" y="4604"/>
                    <a:pt x="16960" y="4471"/>
                  </a:cubicBezTo>
                  <a:cubicBezTo>
                    <a:pt x="16968" y="4448"/>
                    <a:pt x="16927" y="4370"/>
                    <a:pt x="16902" y="4324"/>
                  </a:cubicBezTo>
                  <a:cubicBezTo>
                    <a:pt x="16863" y="4250"/>
                    <a:pt x="16825" y="4180"/>
                    <a:pt x="16833" y="4117"/>
                  </a:cubicBezTo>
                  <a:cubicBezTo>
                    <a:pt x="16853" y="3969"/>
                    <a:pt x="16996" y="3766"/>
                    <a:pt x="17134" y="3570"/>
                  </a:cubicBezTo>
                  <a:cubicBezTo>
                    <a:pt x="17211" y="3461"/>
                    <a:pt x="17284" y="3358"/>
                    <a:pt x="17320" y="3283"/>
                  </a:cubicBezTo>
                  <a:cubicBezTo>
                    <a:pt x="17379" y="3147"/>
                    <a:pt x="17431" y="2857"/>
                    <a:pt x="17431" y="2716"/>
                  </a:cubicBezTo>
                  <a:cubicBezTo>
                    <a:pt x="17431" y="2684"/>
                    <a:pt x="17435" y="2643"/>
                    <a:pt x="17438" y="2599"/>
                  </a:cubicBezTo>
                  <a:cubicBezTo>
                    <a:pt x="17447" y="2507"/>
                    <a:pt x="17471" y="2261"/>
                    <a:pt x="17380" y="2209"/>
                  </a:cubicBezTo>
                  <a:cubicBezTo>
                    <a:pt x="15706" y="1257"/>
                    <a:pt x="10132" y="287"/>
                    <a:pt x="6337" y="287"/>
                  </a:cubicBezTo>
                  <a:cubicBezTo>
                    <a:pt x="5750" y="287"/>
                    <a:pt x="5238" y="312"/>
                    <a:pt x="4818" y="361"/>
                  </a:cubicBezTo>
                  <a:cubicBezTo>
                    <a:pt x="4490" y="400"/>
                    <a:pt x="3959" y="801"/>
                    <a:pt x="3760" y="952"/>
                  </a:cubicBezTo>
                  <a:lnTo>
                    <a:pt x="3695" y="1002"/>
                  </a:lnTo>
                  <a:cubicBezTo>
                    <a:pt x="3537" y="1121"/>
                    <a:pt x="3300" y="1377"/>
                    <a:pt x="3260" y="1491"/>
                  </a:cubicBezTo>
                  <a:cubicBezTo>
                    <a:pt x="3241" y="1541"/>
                    <a:pt x="3255" y="1636"/>
                    <a:pt x="3266" y="1720"/>
                  </a:cubicBezTo>
                  <a:cubicBezTo>
                    <a:pt x="3281" y="1840"/>
                    <a:pt x="3296" y="1953"/>
                    <a:pt x="3258" y="2041"/>
                  </a:cubicBezTo>
                  <a:cubicBezTo>
                    <a:pt x="3064" y="2457"/>
                    <a:pt x="2281" y="3220"/>
                    <a:pt x="1777" y="3555"/>
                  </a:cubicBezTo>
                  <a:cubicBezTo>
                    <a:pt x="1651" y="3639"/>
                    <a:pt x="1431" y="3715"/>
                    <a:pt x="1196" y="3797"/>
                  </a:cubicBezTo>
                  <a:cubicBezTo>
                    <a:pt x="1006" y="3862"/>
                    <a:pt x="653" y="3985"/>
                    <a:pt x="630" y="4042"/>
                  </a:cubicBezTo>
                  <a:cubicBezTo>
                    <a:pt x="625" y="4094"/>
                    <a:pt x="845" y="4268"/>
                    <a:pt x="1023" y="4350"/>
                  </a:cubicBezTo>
                  <a:cubicBezTo>
                    <a:pt x="1021" y="4349"/>
                    <a:pt x="1091" y="4360"/>
                    <a:pt x="1143" y="4369"/>
                  </a:cubicBezTo>
                  <a:cubicBezTo>
                    <a:pt x="1272" y="4391"/>
                    <a:pt x="1404" y="4413"/>
                    <a:pt x="1500" y="4458"/>
                  </a:cubicBezTo>
                  <a:cubicBezTo>
                    <a:pt x="1775" y="4581"/>
                    <a:pt x="2149" y="4897"/>
                    <a:pt x="2190" y="5088"/>
                  </a:cubicBezTo>
                  <a:cubicBezTo>
                    <a:pt x="2224" y="5288"/>
                    <a:pt x="1909" y="5612"/>
                    <a:pt x="1797" y="5710"/>
                  </a:cubicBezTo>
                  <a:cubicBezTo>
                    <a:pt x="1698" y="5795"/>
                    <a:pt x="1513" y="5881"/>
                    <a:pt x="1316" y="5971"/>
                  </a:cubicBezTo>
                  <a:cubicBezTo>
                    <a:pt x="1141" y="6052"/>
                    <a:pt x="900" y="6163"/>
                    <a:pt x="868" y="6221"/>
                  </a:cubicBezTo>
                  <a:cubicBezTo>
                    <a:pt x="765" y="6398"/>
                    <a:pt x="1002" y="6844"/>
                    <a:pt x="1205" y="7047"/>
                  </a:cubicBezTo>
                  <a:cubicBezTo>
                    <a:pt x="1363" y="7204"/>
                    <a:pt x="1881" y="7491"/>
                    <a:pt x="2176" y="7586"/>
                  </a:cubicBezTo>
                  <a:cubicBezTo>
                    <a:pt x="2316" y="7631"/>
                    <a:pt x="2360" y="7687"/>
                    <a:pt x="2373" y="7726"/>
                  </a:cubicBezTo>
                  <a:cubicBezTo>
                    <a:pt x="2402" y="7828"/>
                    <a:pt x="2263" y="7907"/>
                    <a:pt x="2150" y="7971"/>
                  </a:cubicBezTo>
                  <a:cubicBezTo>
                    <a:pt x="2131" y="7981"/>
                    <a:pt x="2106" y="7995"/>
                    <a:pt x="2084" y="8009"/>
                  </a:cubicBezTo>
                  <a:cubicBezTo>
                    <a:pt x="2159" y="8041"/>
                    <a:pt x="2254" y="8078"/>
                    <a:pt x="2355" y="8118"/>
                  </a:cubicBezTo>
                  <a:cubicBezTo>
                    <a:pt x="2616" y="8221"/>
                    <a:pt x="2886" y="8328"/>
                    <a:pt x="3013" y="8416"/>
                  </a:cubicBezTo>
                  <a:cubicBezTo>
                    <a:pt x="3162" y="8519"/>
                    <a:pt x="3916" y="8770"/>
                    <a:pt x="4226" y="8841"/>
                  </a:cubicBezTo>
                  <a:cubicBezTo>
                    <a:pt x="4433" y="8888"/>
                    <a:pt x="4503" y="8999"/>
                    <a:pt x="4628" y="9225"/>
                  </a:cubicBezTo>
                  <a:cubicBezTo>
                    <a:pt x="4664" y="9290"/>
                    <a:pt x="4722" y="9393"/>
                    <a:pt x="4760" y="9433"/>
                  </a:cubicBezTo>
                  <a:cubicBezTo>
                    <a:pt x="5009" y="9511"/>
                    <a:pt x="5221" y="9627"/>
                    <a:pt x="5427" y="9740"/>
                  </a:cubicBezTo>
                  <a:cubicBezTo>
                    <a:pt x="5549" y="9806"/>
                    <a:pt x="5666" y="9872"/>
                    <a:pt x="5778" y="9919"/>
                  </a:cubicBezTo>
                  <a:cubicBezTo>
                    <a:pt x="5982" y="10006"/>
                    <a:pt x="6279" y="10086"/>
                    <a:pt x="6593" y="10171"/>
                  </a:cubicBezTo>
                  <a:cubicBezTo>
                    <a:pt x="7192" y="10333"/>
                    <a:pt x="7867" y="10516"/>
                    <a:pt x="8063" y="10810"/>
                  </a:cubicBezTo>
                  <a:cubicBezTo>
                    <a:pt x="8100" y="10813"/>
                    <a:pt x="8163" y="10815"/>
                    <a:pt x="8267" y="10815"/>
                  </a:cubicBezTo>
                  <a:lnTo>
                    <a:pt x="8602" y="10813"/>
                  </a:lnTo>
                  <a:cubicBezTo>
                    <a:pt x="8742" y="10813"/>
                    <a:pt x="9001" y="10813"/>
                    <a:pt x="9109" y="10915"/>
                  </a:cubicBezTo>
                  <a:lnTo>
                    <a:pt x="9195" y="10997"/>
                  </a:lnTo>
                  <a:lnTo>
                    <a:pt x="9046" y="11100"/>
                  </a:lnTo>
                  <a:cubicBezTo>
                    <a:pt x="8859" y="11202"/>
                    <a:pt x="8546" y="11322"/>
                    <a:pt x="8244" y="11438"/>
                  </a:cubicBezTo>
                  <a:cubicBezTo>
                    <a:pt x="7995" y="11533"/>
                    <a:pt x="7738" y="11632"/>
                    <a:pt x="7600" y="11702"/>
                  </a:cubicBezTo>
                  <a:cubicBezTo>
                    <a:pt x="7492" y="11756"/>
                    <a:pt x="7346" y="11857"/>
                    <a:pt x="7206" y="11953"/>
                  </a:cubicBezTo>
                  <a:cubicBezTo>
                    <a:pt x="7012" y="12086"/>
                    <a:pt x="6811" y="12224"/>
                    <a:pt x="6627" y="12305"/>
                  </a:cubicBezTo>
                  <a:cubicBezTo>
                    <a:pt x="6568" y="12331"/>
                    <a:pt x="6473" y="12361"/>
                    <a:pt x="6373" y="12390"/>
                  </a:cubicBezTo>
                  <a:cubicBezTo>
                    <a:pt x="6310" y="12409"/>
                    <a:pt x="6202" y="12441"/>
                    <a:pt x="6175" y="12456"/>
                  </a:cubicBezTo>
                  <a:cubicBezTo>
                    <a:pt x="5991" y="12560"/>
                    <a:pt x="5705" y="12845"/>
                    <a:pt x="5642" y="12988"/>
                  </a:cubicBezTo>
                  <a:cubicBezTo>
                    <a:pt x="5628" y="13028"/>
                    <a:pt x="5620" y="13088"/>
                    <a:pt x="5612" y="13153"/>
                  </a:cubicBezTo>
                  <a:cubicBezTo>
                    <a:pt x="5591" y="13305"/>
                    <a:pt x="5570" y="13463"/>
                    <a:pt x="5455" y="13567"/>
                  </a:cubicBezTo>
                  <a:cubicBezTo>
                    <a:pt x="5174" y="13815"/>
                    <a:pt x="4272" y="14039"/>
                    <a:pt x="4171" y="14063"/>
                  </a:cubicBezTo>
                  <a:cubicBezTo>
                    <a:pt x="2038" y="14590"/>
                    <a:pt x="1686" y="14916"/>
                    <a:pt x="1107" y="16082"/>
                  </a:cubicBezTo>
                  <a:cubicBezTo>
                    <a:pt x="1073" y="16145"/>
                    <a:pt x="996" y="16209"/>
                    <a:pt x="916" y="16276"/>
                  </a:cubicBezTo>
                  <a:cubicBezTo>
                    <a:pt x="859" y="16323"/>
                    <a:pt x="764" y="16403"/>
                    <a:pt x="759" y="16431"/>
                  </a:cubicBezTo>
                  <a:cubicBezTo>
                    <a:pt x="759" y="16483"/>
                    <a:pt x="710" y="16529"/>
                    <a:pt x="666" y="16570"/>
                  </a:cubicBezTo>
                  <a:cubicBezTo>
                    <a:pt x="653" y="16582"/>
                    <a:pt x="638" y="16594"/>
                    <a:pt x="630" y="16606"/>
                  </a:cubicBezTo>
                  <a:cubicBezTo>
                    <a:pt x="661" y="16692"/>
                    <a:pt x="1133" y="16958"/>
                    <a:pt x="1288" y="17045"/>
                  </a:cubicBezTo>
                  <a:cubicBezTo>
                    <a:pt x="1338" y="17061"/>
                    <a:pt x="1442" y="17098"/>
                    <a:pt x="1468" y="17164"/>
                  </a:cubicBezTo>
                  <a:cubicBezTo>
                    <a:pt x="1508" y="17251"/>
                    <a:pt x="1400" y="17330"/>
                    <a:pt x="1305" y="17399"/>
                  </a:cubicBezTo>
                  <a:cubicBezTo>
                    <a:pt x="1285" y="17414"/>
                    <a:pt x="1257" y="17434"/>
                    <a:pt x="1241" y="17449"/>
                  </a:cubicBezTo>
                  <a:cubicBezTo>
                    <a:pt x="1424" y="17677"/>
                    <a:pt x="2475" y="18022"/>
                    <a:pt x="3452" y="18253"/>
                  </a:cubicBezTo>
                  <a:cubicBezTo>
                    <a:pt x="3586" y="18285"/>
                    <a:pt x="3873" y="18314"/>
                    <a:pt x="4126" y="18338"/>
                  </a:cubicBezTo>
                  <a:cubicBezTo>
                    <a:pt x="4360" y="18361"/>
                    <a:pt x="4582" y="18384"/>
                    <a:pt x="4732" y="18410"/>
                  </a:cubicBezTo>
                  <a:cubicBezTo>
                    <a:pt x="4953" y="18448"/>
                    <a:pt x="5670" y="18583"/>
                    <a:pt x="6007" y="18702"/>
                  </a:cubicBezTo>
                  <a:cubicBezTo>
                    <a:pt x="6176" y="18761"/>
                    <a:pt x="6385" y="18855"/>
                    <a:pt x="6611" y="18957"/>
                  </a:cubicBezTo>
                  <a:cubicBezTo>
                    <a:pt x="7040" y="19150"/>
                    <a:pt x="7628" y="19414"/>
                    <a:pt x="7989" y="19430"/>
                  </a:cubicBezTo>
                  <a:cubicBezTo>
                    <a:pt x="8082" y="19430"/>
                    <a:pt x="8330" y="19354"/>
                    <a:pt x="8480" y="19309"/>
                  </a:cubicBezTo>
                  <a:cubicBezTo>
                    <a:pt x="8688" y="19245"/>
                    <a:pt x="8887" y="19184"/>
                    <a:pt x="9081" y="19163"/>
                  </a:cubicBezTo>
                  <a:cubicBezTo>
                    <a:pt x="9457" y="19122"/>
                    <a:pt x="10105" y="19075"/>
                    <a:pt x="10693" y="19075"/>
                  </a:cubicBezTo>
                  <a:cubicBezTo>
                    <a:pt x="11207" y="19075"/>
                    <a:pt x="11579" y="19109"/>
                    <a:pt x="11830" y="19182"/>
                  </a:cubicBezTo>
                  <a:cubicBezTo>
                    <a:pt x="12361" y="19334"/>
                    <a:pt x="12452" y="19886"/>
                    <a:pt x="12454" y="19892"/>
                  </a:cubicBezTo>
                  <a:cubicBezTo>
                    <a:pt x="12473" y="20048"/>
                    <a:pt x="12329" y="20256"/>
                    <a:pt x="12188" y="20457"/>
                  </a:cubicBezTo>
                  <a:cubicBezTo>
                    <a:pt x="12090" y="20597"/>
                    <a:pt x="11989" y="20742"/>
                    <a:pt x="11975" y="20829"/>
                  </a:cubicBezTo>
                  <a:lnTo>
                    <a:pt x="11963" y="20899"/>
                  </a:lnTo>
                  <a:cubicBezTo>
                    <a:pt x="11916" y="21129"/>
                    <a:pt x="11922" y="21266"/>
                    <a:pt x="11983" y="21308"/>
                  </a:cubicBezTo>
                  <a:cubicBezTo>
                    <a:pt x="11983" y="21308"/>
                    <a:pt x="11984" y="21307"/>
                    <a:pt x="11984" y="21307"/>
                  </a:cubicBezTo>
                  <a:close/>
                  <a:moveTo>
                    <a:pt x="12119" y="21599"/>
                  </a:moveTo>
                  <a:cubicBezTo>
                    <a:pt x="11888" y="21599"/>
                    <a:pt x="11706" y="21576"/>
                    <a:pt x="11579" y="21529"/>
                  </a:cubicBezTo>
                  <a:cubicBezTo>
                    <a:pt x="11252" y="21406"/>
                    <a:pt x="11276" y="21148"/>
                    <a:pt x="11333" y="20872"/>
                  </a:cubicBezTo>
                  <a:lnTo>
                    <a:pt x="11345" y="20809"/>
                  </a:lnTo>
                  <a:cubicBezTo>
                    <a:pt x="11362" y="20688"/>
                    <a:pt x="11470" y="20534"/>
                    <a:pt x="11585" y="20370"/>
                  </a:cubicBezTo>
                  <a:cubicBezTo>
                    <a:pt x="11702" y="20202"/>
                    <a:pt x="11835" y="20012"/>
                    <a:pt x="11821" y="19908"/>
                  </a:cubicBezTo>
                  <a:cubicBezTo>
                    <a:pt x="11799" y="19723"/>
                    <a:pt x="11619" y="19461"/>
                    <a:pt x="11491" y="19424"/>
                  </a:cubicBezTo>
                  <a:cubicBezTo>
                    <a:pt x="11409" y="19401"/>
                    <a:pt x="11198" y="19362"/>
                    <a:pt x="10693" y="19362"/>
                  </a:cubicBezTo>
                  <a:cubicBezTo>
                    <a:pt x="10194" y="19362"/>
                    <a:pt x="9598" y="19402"/>
                    <a:pt x="9228" y="19443"/>
                  </a:cubicBezTo>
                  <a:cubicBezTo>
                    <a:pt x="9144" y="19452"/>
                    <a:pt x="8971" y="19504"/>
                    <a:pt x="8832" y="19547"/>
                  </a:cubicBezTo>
                  <a:cubicBezTo>
                    <a:pt x="8557" y="19631"/>
                    <a:pt x="8274" y="19717"/>
                    <a:pt x="7989" y="19717"/>
                  </a:cubicBezTo>
                  <a:cubicBezTo>
                    <a:pt x="7343" y="19690"/>
                    <a:pt x="6717" y="19409"/>
                    <a:pt x="6166" y="19161"/>
                  </a:cubicBezTo>
                  <a:cubicBezTo>
                    <a:pt x="5960" y="19068"/>
                    <a:pt x="5772" y="18983"/>
                    <a:pt x="5619" y="18929"/>
                  </a:cubicBezTo>
                  <a:cubicBezTo>
                    <a:pt x="5399" y="18851"/>
                    <a:pt x="4832" y="18734"/>
                    <a:pt x="4508" y="18679"/>
                  </a:cubicBezTo>
                  <a:cubicBezTo>
                    <a:pt x="4380" y="18656"/>
                    <a:pt x="4189" y="18638"/>
                    <a:pt x="3993" y="18619"/>
                  </a:cubicBezTo>
                  <a:cubicBezTo>
                    <a:pt x="3685" y="18589"/>
                    <a:pt x="3366" y="18558"/>
                    <a:pt x="3157" y="18507"/>
                  </a:cubicBezTo>
                  <a:cubicBezTo>
                    <a:pt x="2624" y="18381"/>
                    <a:pt x="857" y="17934"/>
                    <a:pt x="611" y="17495"/>
                  </a:cubicBezTo>
                  <a:cubicBezTo>
                    <a:pt x="560" y="17400"/>
                    <a:pt x="670" y="17319"/>
                    <a:pt x="768" y="17248"/>
                  </a:cubicBezTo>
                  <a:cubicBezTo>
                    <a:pt x="777" y="17240"/>
                    <a:pt x="789" y="17233"/>
                    <a:pt x="800" y="17224"/>
                  </a:cubicBezTo>
                  <a:lnTo>
                    <a:pt x="777" y="17214"/>
                  </a:lnTo>
                  <a:cubicBezTo>
                    <a:pt x="410" y="17008"/>
                    <a:pt x="47" y="16783"/>
                    <a:pt x="5" y="16607"/>
                  </a:cubicBezTo>
                  <a:cubicBezTo>
                    <a:pt x="-8" y="16543"/>
                    <a:pt x="50" y="16488"/>
                    <a:pt x="97" y="16445"/>
                  </a:cubicBezTo>
                  <a:cubicBezTo>
                    <a:pt x="110" y="16432"/>
                    <a:pt x="124" y="16420"/>
                    <a:pt x="131" y="16410"/>
                  </a:cubicBezTo>
                  <a:cubicBezTo>
                    <a:pt x="126" y="16333"/>
                    <a:pt x="245" y="16234"/>
                    <a:pt x="361" y="16138"/>
                  </a:cubicBezTo>
                  <a:cubicBezTo>
                    <a:pt x="413" y="16095"/>
                    <a:pt x="478" y="16041"/>
                    <a:pt x="491" y="16016"/>
                  </a:cubicBezTo>
                  <a:cubicBezTo>
                    <a:pt x="1111" y="14768"/>
                    <a:pt x="1573" y="14378"/>
                    <a:pt x="3870" y="13810"/>
                  </a:cubicBezTo>
                  <a:cubicBezTo>
                    <a:pt x="4276" y="13712"/>
                    <a:pt x="4768" y="13546"/>
                    <a:pt x="4890" y="13437"/>
                  </a:cubicBezTo>
                  <a:cubicBezTo>
                    <a:pt x="4945" y="13386"/>
                    <a:pt x="4966" y="13236"/>
                    <a:pt x="4980" y="13135"/>
                  </a:cubicBezTo>
                  <a:cubicBezTo>
                    <a:pt x="4990" y="13058"/>
                    <a:pt x="5001" y="12986"/>
                    <a:pt x="5021" y="12935"/>
                  </a:cubicBezTo>
                  <a:cubicBezTo>
                    <a:pt x="5106" y="12743"/>
                    <a:pt x="5434" y="12417"/>
                    <a:pt x="5683" y="12275"/>
                  </a:cubicBezTo>
                  <a:cubicBezTo>
                    <a:pt x="5770" y="12227"/>
                    <a:pt x="5899" y="12188"/>
                    <a:pt x="6025" y="12150"/>
                  </a:cubicBezTo>
                  <a:cubicBezTo>
                    <a:pt x="6089" y="12132"/>
                    <a:pt x="6152" y="12114"/>
                    <a:pt x="6189" y="12098"/>
                  </a:cubicBezTo>
                  <a:cubicBezTo>
                    <a:pt x="6322" y="12039"/>
                    <a:pt x="6511" y="11909"/>
                    <a:pt x="6678" y="11795"/>
                  </a:cubicBezTo>
                  <a:cubicBezTo>
                    <a:pt x="6839" y="11684"/>
                    <a:pt x="6991" y="11580"/>
                    <a:pt x="7128" y="11510"/>
                  </a:cubicBezTo>
                  <a:cubicBezTo>
                    <a:pt x="7296" y="11426"/>
                    <a:pt x="7558" y="11325"/>
                    <a:pt x="7835" y="11218"/>
                  </a:cubicBezTo>
                  <a:cubicBezTo>
                    <a:pt x="7936" y="11179"/>
                    <a:pt x="8040" y="11140"/>
                    <a:pt x="8136" y="11102"/>
                  </a:cubicBezTo>
                  <a:cubicBezTo>
                    <a:pt x="7903" y="11097"/>
                    <a:pt x="7542" y="11069"/>
                    <a:pt x="7470" y="10913"/>
                  </a:cubicBezTo>
                  <a:cubicBezTo>
                    <a:pt x="7372" y="10717"/>
                    <a:pt x="6811" y="10565"/>
                    <a:pt x="6269" y="10418"/>
                  </a:cubicBezTo>
                  <a:cubicBezTo>
                    <a:pt x="5940" y="10329"/>
                    <a:pt x="5600" y="10237"/>
                    <a:pt x="5347" y="10129"/>
                  </a:cubicBezTo>
                  <a:cubicBezTo>
                    <a:pt x="5217" y="10075"/>
                    <a:pt x="5081" y="10001"/>
                    <a:pt x="4941" y="9924"/>
                  </a:cubicBezTo>
                  <a:cubicBezTo>
                    <a:pt x="4751" y="9820"/>
                    <a:pt x="4555" y="9713"/>
                    <a:pt x="4380" y="9663"/>
                  </a:cubicBezTo>
                  <a:cubicBezTo>
                    <a:pt x="4200" y="9616"/>
                    <a:pt x="4135" y="9511"/>
                    <a:pt x="4015" y="9295"/>
                  </a:cubicBezTo>
                  <a:cubicBezTo>
                    <a:pt x="3979" y="9230"/>
                    <a:pt x="3921" y="9126"/>
                    <a:pt x="3879" y="9082"/>
                  </a:cubicBezTo>
                  <a:cubicBezTo>
                    <a:pt x="3527" y="8993"/>
                    <a:pt x="2721" y="8737"/>
                    <a:pt x="2484" y="8573"/>
                  </a:cubicBezTo>
                  <a:cubicBezTo>
                    <a:pt x="2405" y="8518"/>
                    <a:pt x="2137" y="8412"/>
                    <a:pt x="1940" y="8335"/>
                  </a:cubicBezTo>
                  <a:cubicBezTo>
                    <a:pt x="1781" y="8272"/>
                    <a:pt x="1635" y="8214"/>
                    <a:pt x="1550" y="8172"/>
                  </a:cubicBezTo>
                  <a:cubicBezTo>
                    <a:pt x="1241" y="8025"/>
                    <a:pt x="1532" y="7861"/>
                    <a:pt x="1657" y="7790"/>
                  </a:cubicBezTo>
                  <a:cubicBezTo>
                    <a:pt x="1665" y="7785"/>
                    <a:pt x="1675" y="7780"/>
                    <a:pt x="1683" y="7775"/>
                  </a:cubicBezTo>
                  <a:cubicBezTo>
                    <a:pt x="1308" y="7630"/>
                    <a:pt x="811" y="7347"/>
                    <a:pt x="629" y="7167"/>
                  </a:cubicBezTo>
                  <a:cubicBezTo>
                    <a:pt x="423" y="6960"/>
                    <a:pt x="92" y="6433"/>
                    <a:pt x="255" y="6148"/>
                  </a:cubicBezTo>
                  <a:cubicBezTo>
                    <a:pt x="330" y="6016"/>
                    <a:pt x="602" y="5891"/>
                    <a:pt x="866" y="5769"/>
                  </a:cubicBezTo>
                  <a:cubicBezTo>
                    <a:pt x="1014" y="5701"/>
                    <a:pt x="1182" y="5624"/>
                    <a:pt x="1236" y="5576"/>
                  </a:cubicBezTo>
                  <a:cubicBezTo>
                    <a:pt x="1395" y="5439"/>
                    <a:pt x="1575" y="5202"/>
                    <a:pt x="1560" y="5113"/>
                  </a:cubicBezTo>
                  <a:cubicBezTo>
                    <a:pt x="1536" y="5006"/>
                    <a:pt x="1252" y="4750"/>
                    <a:pt x="1052" y="4661"/>
                  </a:cubicBezTo>
                  <a:cubicBezTo>
                    <a:pt x="1042" y="4658"/>
                    <a:pt x="970" y="4646"/>
                    <a:pt x="923" y="4639"/>
                  </a:cubicBezTo>
                  <a:cubicBezTo>
                    <a:pt x="800" y="4617"/>
                    <a:pt x="671" y="4596"/>
                    <a:pt x="576" y="4553"/>
                  </a:cubicBezTo>
                  <a:cubicBezTo>
                    <a:pt x="444" y="4492"/>
                    <a:pt x="-66" y="4205"/>
                    <a:pt x="6" y="3995"/>
                  </a:cubicBezTo>
                  <a:cubicBezTo>
                    <a:pt x="71" y="3825"/>
                    <a:pt x="449" y="3695"/>
                    <a:pt x="813" y="3568"/>
                  </a:cubicBezTo>
                  <a:cubicBezTo>
                    <a:pt x="989" y="3507"/>
                    <a:pt x="1188" y="3439"/>
                    <a:pt x="1256" y="3393"/>
                  </a:cubicBezTo>
                  <a:cubicBezTo>
                    <a:pt x="1718" y="3086"/>
                    <a:pt x="2462" y="2360"/>
                    <a:pt x="2638" y="1982"/>
                  </a:cubicBezTo>
                  <a:cubicBezTo>
                    <a:pt x="2659" y="1933"/>
                    <a:pt x="2646" y="1829"/>
                    <a:pt x="2635" y="1738"/>
                  </a:cubicBezTo>
                  <a:cubicBezTo>
                    <a:pt x="2620" y="1629"/>
                    <a:pt x="2606" y="1526"/>
                    <a:pt x="2635" y="1446"/>
                  </a:cubicBezTo>
                  <a:cubicBezTo>
                    <a:pt x="2694" y="1278"/>
                    <a:pt x="2976" y="988"/>
                    <a:pt x="3152" y="854"/>
                  </a:cubicBezTo>
                  <a:lnTo>
                    <a:pt x="3217" y="805"/>
                  </a:lnTo>
                  <a:cubicBezTo>
                    <a:pt x="3653" y="474"/>
                    <a:pt x="4124" y="145"/>
                    <a:pt x="4660" y="83"/>
                  </a:cubicBezTo>
                  <a:cubicBezTo>
                    <a:pt x="5132" y="28"/>
                    <a:pt x="5697" y="0"/>
                    <a:pt x="6337" y="0"/>
                  </a:cubicBezTo>
                  <a:cubicBezTo>
                    <a:pt x="9945" y="0"/>
                    <a:pt x="15896" y="905"/>
                    <a:pt x="17876" y="2030"/>
                  </a:cubicBezTo>
                  <a:cubicBezTo>
                    <a:pt x="18095" y="2156"/>
                    <a:pt x="18093" y="2368"/>
                    <a:pt x="18071" y="2611"/>
                  </a:cubicBezTo>
                  <a:cubicBezTo>
                    <a:pt x="18067" y="2651"/>
                    <a:pt x="18064" y="2687"/>
                    <a:pt x="18064" y="2716"/>
                  </a:cubicBezTo>
                  <a:cubicBezTo>
                    <a:pt x="18064" y="2875"/>
                    <a:pt x="18009" y="3182"/>
                    <a:pt x="17939" y="3341"/>
                  </a:cubicBezTo>
                  <a:cubicBezTo>
                    <a:pt x="17898" y="3426"/>
                    <a:pt x="17820" y="3538"/>
                    <a:pt x="17736" y="3658"/>
                  </a:cubicBezTo>
                  <a:cubicBezTo>
                    <a:pt x="17616" y="3828"/>
                    <a:pt x="17479" y="4022"/>
                    <a:pt x="17466" y="4133"/>
                  </a:cubicBezTo>
                  <a:cubicBezTo>
                    <a:pt x="17463" y="4154"/>
                    <a:pt x="17495" y="4216"/>
                    <a:pt x="17517" y="4257"/>
                  </a:cubicBezTo>
                  <a:cubicBezTo>
                    <a:pt x="17568" y="4353"/>
                    <a:pt x="17621" y="4453"/>
                    <a:pt x="17576" y="4539"/>
                  </a:cubicBezTo>
                  <a:cubicBezTo>
                    <a:pt x="17445" y="4781"/>
                    <a:pt x="16671" y="5132"/>
                    <a:pt x="16146" y="5187"/>
                  </a:cubicBezTo>
                  <a:lnTo>
                    <a:pt x="16059" y="5191"/>
                  </a:lnTo>
                  <a:cubicBezTo>
                    <a:pt x="15944" y="5191"/>
                    <a:pt x="15848" y="5169"/>
                    <a:pt x="15769" y="5149"/>
                  </a:cubicBezTo>
                  <a:cubicBezTo>
                    <a:pt x="15650" y="5212"/>
                    <a:pt x="15461" y="5388"/>
                    <a:pt x="15311" y="5676"/>
                  </a:cubicBezTo>
                  <a:cubicBezTo>
                    <a:pt x="15013" y="6253"/>
                    <a:pt x="14877" y="6924"/>
                    <a:pt x="15245" y="7123"/>
                  </a:cubicBezTo>
                  <a:cubicBezTo>
                    <a:pt x="15299" y="7145"/>
                    <a:pt x="15592" y="7180"/>
                    <a:pt x="15878" y="7180"/>
                  </a:cubicBezTo>
                  <a:cubicBezTo>
                    <a:pt x="16047" y="7177"/>
                    <a:pt x="16269" y="7138"/>
                    <a:pt x="16449" y="7107"/>
                  </a:cubicBezTo>
                  <a:cubicBezTo>
                    <a:pt x="16695" y="7065"/>
                    <a:pt x="16927" y="7024"/>
                    <a:pt x="17127" y="7018"/>
                  </a:cubicBezTo>
                  <a:cubicBezTo>
                    <a:pt x="17309" y="7012"/>
                    <a:pt x="17555" y="7006"/>
                    <a:pt x="17825" y="7006"/>
                  </a:cubicBezTo>
                  <a:cubicBezTo>
                    <a:pt x="18843" y="7006"/>
                    <a:pt x="19532" y="7077"/>
                    <a:pt x="19871" y="7216"/>
                  </a:cubicBezTo>
                  <a:cubicBezTo>
                    <a:pt x="20177" y="7347"/>
                    <a:pt x="20247" y="7605"/>
                    <a:pt x="20304" y="7904"/>
                  </a:cubicBezTo>
                  <a:lnTo>
                    <a:pt x="20326" y="8012"/>
                  </a:lnTo>
                  <a:cubicBezTo>
                    <a:pt x="20374" y="8201"/>
                    <a:pt x="20329" y="8459"/>
                    <a:pt x="20282" y="8733"/>
                  </a:cubicBezTo>
                  <a:cubicBezTo>
                    <a:pt x="20219" y="9094"/>
                    <a:pt x="20147" y="9502"/>
                    <a:pt x="20311" y="9716"/>
                  </a:cubicBezTo>
                  <a:cubicBezTo>
                    <a:pt x="20352" y="9768"/>
                    <a:pt x="20536" y="9864"/>
                    <a:pt x="20683" y="9941"/>
                  </a:cubicBezTo>
                  <a:cubicBezTo>
                    <a:pt x="20891" y="10050"/>
                    <a:pt x="21087" y="10152"/>
                    <a:pt x="21170" y="10255"/>
                  </a:cubicBezTo>
                  <a:cubicBezTo>
                    <a:pt x="21493" y="10669"/>
                    <a:pt x="21534" y="11551"/>
                    <a:pt x="21421" y="12002"/>
                  </a:cubicBezTo>
                  <a:cubicBezTo>
                    <a:pt x="21415" y="12029"/>
                    <a:pt x="21254" y="12725"/>
                    <a:pt x="20517" y="12726"/>
                  </a:cubicBezTo>
                  <a:cubicBezTo>
                    <a:pt x="19393" y="12651"/>
                    <a:pt x="19320" y="11458"/>
                    <a:pt x="19319" y="11446"/>
                  </a:cubicBezTo>
                  <a:cubicBezTo>
                    <a:pt x="19312" y="11324"/>
                    <a:pt x="19196" y="11065"/>
                    <a:pt x="19118" y="10940"/>
                  </a:cubicBezTo>
                  <a:cubicBezTo>
                    <a:pt x="19026" y="10787"/>
                    <a:pt x="18858" y="10631"/>
                    <a:pt x="18751" y="10572"/>
                  </a:cubicBezTo>
                  <a:cubicBezTo>
                    <a:pt x="18669" y="10625"/>
                    <a:pt x="18573" y="10748"/>
                    <a:pt x="18523" y="10812"/>
                  </a:cubicBezTo>
                  <a:cubicBezTo>
                    <a:pt x="18448" y="10907"/>
                    <a:pt x="18382" y="10989"/>
                    <a:pt x="18290" y="11043"/>
                  </a:cubicBezTo>
                  <a:cubicBezTo>
                    <a:pt x="18216" y="11087"/>
                    <a:pt x="18216" y="11087"/>
                    <a:pt x="18198" y="11110"/>
                  </a:cubicBezTo>
                  <a:cubicBezTo>
                    <a:pt x="18195" y="11147"/>
                    <a:pt x="18350" y="11271"/>
                    <a:pt x="18434" y="11337"/>
                  </a:cubicBezTo>
                  <a:cubicBezTo>
                    <a:pt x="18539" y="11420"/>
                    <a:pt x="18639" y="11499"/>
                    <a:pt x="18679" y="11571"/>
                  </a:cubicBezTo>
                  <a:cubicBezTo>
                    <a:pt x="18789" y="11762"/>
                    <a:pt x="18977" y="12228"/>
                    <a:pt x="18930" y="12485"/>
                  </a:cubicBezTo>
                  <a:cubicBezTo>
                    <a:pt x="18920" y="12535"/>
                    <a:pt x="19009" y="12650"/>
                    <a:pt x="19074" y="12734"/>
                  </a:cubicBezTo>
                  <a:cubicBezTo>
                    <a:pt x="19150" y="12832"/>
                    <a:pt x="19222" y="12923"/>
                    <a:pt x="19235" y="13003"/>
                  </a:cubicBezTo>
                  <a:cubicBezTo>
                    <a:pt x="19266" y="13026"/>
                    <a:pt x="19513" y="13116"/>
                    <a:pt x="19660" y="13170"/>
                  </a:cubicBezTo>
                  <a:cubicBezTo>
                    <a:pt x="20012" y="13298"/>
                    <a:pt x="20316" y="13409"/>
                    <a:pt x="20329" y="13552"/>
                  </a:cubicBezTo>
                  <a:cubicBezTo>
                    <a:pt x="20347" y="13779"/>
                    <a:pt x="19858" y="14137"/>
                    <a:pt x="19802" y="14177"/>
                  </a:cubicBezTo>
                  <a:cubicBezTo>
                    <a:pt x="19739" y="14221"/>
                    <a:pt x="19655" y="14275"/>
                    <a:pt x="19564" y="14334"/>
                  </a:cubicBezTo>
                  <a:cubicBezTo>
                    <a:pt x="19361" y="14466"/>
                    <a:pt x="19083" y="14645"/>
                    <a:pt x="18997" y="14747"/>
                  </a:cubicBezTo>
                  <a:cubicBezTo>
                    <a:pt x="18960" y="14791"/>
                    <a:pt x="18948" y="14891"/>
                    <a:pt x="18939" y="14979"/>
                  </a:cubicBezTo>
                  <a:cubicBezTo>
                    <a:pt x="18921" y="15149"/>
                    <a:pt x="18903" y="15324"/>
                    <a:pt x="18711" y="15434"/>
                  </a:cubicBezTo>
                  <a:cubicBezTo>
                    <a:pt x="18541" y="15530"/>
                    <a:pt x="18237" y="15558"/>
                    <a:pt x="17943" y="15586"/>
                  </a:cubicBezTo>
                  <a:cubicBezTo>
                    <a:pt x="17809" y="15599"/>
                    <a:pt x="17584" y="15620"/>
                    <a:pt x="17530" y="15640"/>
                  </a:cubicBezTo>
                  <a:cubicBezTo>
                    <a:pt x="17501" y="15668"/>
                    <a:pt x="17446" y="15710"/>
                    <a:pt x="17386" y="15754"/>
                  </a:cubicBezTo>
                  <a:cubicBezTo>
                    <a:pt x="17076" y="15984"/>
                    <a:pt x="16724" y="16246"/>
                    <a:pt x="17178" y="16570"/>
                  </a:cubicBezTo>
                  <a:cubicBezTo>
                    <a:pt x="17217" y="16598"/>
                    <a:pt x="17284" y="16634"/>
                    <a:pt x="17356" y="16674"/>
                  </a:cubicBezTo>
                  <a:cubicBezTo>
                    <a:pt x="17637" y="16831"/>
                    <a:pt x="17988" y="17027"/>
                    <a:pt x="17788" y="17202"/>
                  </a:cubicBezTo>
                  <a:cubicBezTo>
                    <a:pt x="17635" y="17332"/>
                    <a:pt x="17293" y="17332"/>
                    <a:pt x="17180" y="17332"/>
                  </a:cubicBezTo>
                  <a:cubicBezTo>
                    <a:pt x="17073" y="17332"/>
                    <a:pt x="16953" y="17327"/>
                    <a:pt x="16833" y="17322"/>
                  </a:cubicBezTo>
                  <a:cubicBezTo>
                    <a:pt x="16654" y="17315"/>
                    <a:pt x="16465" y="17317"/>
                    <a:pt x="16461" y="17317"/>
                  </a:cubicBezTo>
                  <a:cubicBezTo>
                    <a:pt x="16235" y="17371"/>
                    <a:pt x="15817" y="17628"/>
                    <a:pt x="15649" y="17792"/>
                  </a:cubicBezTo>
                  <a:cubicBezTo>
                    <a:pt x="15606" y="17831"/>
                    <a:pt x="15570" y="17875"/>
                    <a:pt x="15551" y="17909"/>
                  </a:cubicBezTo>
                  <a:cubicBezTo>
                    <a:pt x="15565" y="17910"/>
                    <a:pt x="15577" y="17911"/>
                    <a:pt x="15590" y="17912"/>
                  </a:cubicBezTo>
                  <a:cubicBezTo>
                    <a:pt x="15781" y="17927"/>
                    <a:pt x="16043" y="17949"/>
                    <a:pt x="16132" y="18064"/>
                  </a:cubicBezTo>
                  <a:cubicBezTo>
                    <a:pt x="16266" y="18218"/>
                    <a:pt x="16000" y="18386"/>
                    <a:pt x="15765" y="18534"/>
                  </a:cubicBezTo>
                  <a:cubicBezTo>
                    <a:pt x="15675" y="18591"/>
                    <a:pt x="15564" y="18661"/>
                    <a:pt x="15542" y="18694"/>
                  </a:cubicBezTo>
                  <a:cubicBezTo>
                    <a:pt x="15466" y="18806"/>
                    <a:pt x="15411" y="18993"/>
                    <a:pt x="15356" y="19174"/>
                  </a:cubicBezTo>
                  <a:cubicBezTo>
                    <a:pt x="15281" y="19421"/>
                    <a:pt x="15203" y="19678"/>
                    <a:pt x="15058" y="19843"/>
                  </a:cubicBezTo>
                  <a:cubicBezTo>
                    <a:pt x="14971" y="19943"/>
                    <a:pt x="14792" y="20054"/>
                    <a:pt x="14601" y="20172"/>
                  </a:cubicBezTo>
                  <a:cubicBezTo>
                    <a:pt x="14449" y="20267"/>
                    <a:pt x="14277" y="20374"/>
                    <a:pt x="14219" y="20441"/>
                  </a:cubicBezTo>
                  <a:cubicBezTo>
                    <a:pt x="14179" y="20485"/>
                    <a:pt x="14151" y="20581"/>
                    <a:pt x="14127" y="20666"/>
                  </a:cubicBezTo>
                  <a:cubicBezTo>
                    <a:pt x="14092" y="20788"/>
                    <a:pt x="14059" y="20903"/>
                    <a:pt x="13976" y="20988"/>
                  </a:cubicBezTo>
                  <a:cubicBezTo>
                    <a:pt x="13861" y="21104"/>
                    <a:pt x="13489" y="21394"/>
                    <a:pt x="13131" y="21488"/>
                  </a:cubicBezTo>
                  <a:cubicBezTo>
                    <a:pt x="12911" y="21543"/>
                    <a:pt x="12486" y="21599"/>
                    <a:pt x="12119"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8" name="AutoShape 68"/>
            <p:cNvSpPr>
              <a:spLocks/>
            </p:cNvSpPr>
            <p:nvPr/>
          </p:nvSpPr>
          <p:spPr bwMode="auto">
            <a:xfrm>
              <a:off x="10816401" y="2824387"/>
              <a:ext cx="249218" cy="415958"/>
            </a:xfrm>
            <a:custGeom>
              <a:avLst/>
              <a:gdLst>
                <a:gd name="T0" fmla="*/ 124603 w 21469"/>
                <a:gd name="T1" fmla="*/ 208095 h 21594"/>
                <a:gd name="T2" fmla="*/ 124603 w 21469"/>
                <a:gd name="T3" fmla="*/ 208095 h 21594"/>
                <a:gd name="T4" fmla="*/ 124603 w 21469"/>
                <a:gd name="T5" fmla="*/ 208095 h 21594"/>
                <a:gd name="T6" fmla="*/ 124603 w 21469"/>
                <a:gd name="T7" fmla="*/ 208095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9" h="21594">
                  <a:moveTo>
                    <a:pt x="20366" y="17899"/>
                  </a:moveTo>
                  <a:cubicBezTo>
                    <a:pt x="20494" y="17832"/>
                    <a:pt x="21450" y="19312"/>
                    <a:pt x="21468" y="19886"/>
                  </a:cubicBezTo>
                  <a:cubicBezTo>
                    <a:pt x="21473" y="19957"/>
                    <a:pt x="20994" y="19886"/>
                    <a:pt x="20994" y="19886"/>
                  </a:cubicBezTo>
                  <a:lnTo>
                    <a:pt x="20523" y="19981"/>
                  </a:lnTo>
                  <a:lnTo>
                    <a:pt x="8860" y="21593"/>
                  </a:lnTo>
                  <a:lnTo>
                    <a:pt x="7920" y="20549"/>
                  </a:lnTo>
                  <a:lnTo>
                    <a:pt x="5245" y="13826"/>
                  </a:lnTo>
                  <a:lnTo>
                    <a:pt x="91" y="3090"/>
                  </a:lnTo>
                  <a:cubicBezTo>
                    <a:pt x="91" y="3090"/>
                    <a:pt x="-126" y="2636"/>
                    <a:pt x="108" y="2216"/>
                  </a:cubicBezTo>
                  <a:cubicBezTo>
                    <a:pt x="170" y="2089"/>
                    <a:pt x="357" y="1705"/>
                    <a:pt x="357" y="1705"/>
                  </a:cubicBezTo>
                  <a:cubicBezTo>
                    <a:pt x="357" y="1705"/>
                    <a:pt x="978" y="953"/>
                    <a:pt x="1306" y="757"/>
                  </a:cubicBezTo>
                  <a:cubicBezTo>
                    <a:pt x="1628" y="563"/>
                    <a:pt x="2446" y="290"/>
                    <a:pt x="2882" y="188"/>
                  </a:cubicBezTo>
                  <a:cubicBezTo>
                    <a:pt x="3256" y="101"/>
                    <a:pt x="4052" y="9"/>
                    <a:pt x="4454" y="0"/>
                  </a:cubicBezTo>
                  <a:cubicBezTo>
                    <a:pt x="4772" y="-6"/>
                    <a:pt x="5420" y="24"/>
                    <a:pt x="5713" y="95"/>
                  </a:cubicBezTo>
                  <a:cubicBezTo>
                    <a:pt x="5897" y="140"/>
                    <a:pt x="6329" y="261"/>
                    <a:pt x="6343" y="379"/>
                  </a:cubicBezTo>
                  <a:cubicBezTo>
                    <a:pt x="6362" y="545"/>
                    <a:pt x="5702" y="709"/>
                    <a:pt x="5554" y="851"/>
                  </a:cubicBezTo>
                  <a:cubicBezTo>
                    <a:pt x="5342" y="1054"/>
                    <a:pt x="5398" y="1800"/>
                    <a:pt x="5398" y="1800"/>
                  </a:cubicBezTo>
                  <a:cubicBezTo>
                    <a:pt x="5398" y="1800"/>
                    <a:pt x="4986" y="2597"/>
                    <a:pt x="4772" y="2842"/>
                  </a:cubicBezTo>
                  <a:cubicBezTo>
                    <a:pt x="4613" y="3021"/>
                    <a:pt x="3970" y="3300"/>
                    <a:pt x="3979" y="3504"/>
                  </a:cubicBezTo>
                  <a:cubicBezTo>
                    <a:pt x="3994" y="3808"/>
                    <a:pt x="5102" y="4162"/>
                    <a:pt x="5245" y="4450"/>
                  </a:cubicBezTo>
                  <a:cubicBezTo>
                    <a:pt x="5353" y="4678"/>
                    <a:pt x="4997" y="5168"/>
                    <a:pt x="5085" y="5398"/>
                  </a:cubicBezTo>
                  <a:cubicBezTo>
                    <a:pt x="5182" y="5669"/>
                    <a:pt x="5757" y="6125"/>
                    <a:pt x="6027" y="6347"/>
                  </a:cubicBezTo>
                  <a:cubicBezTo>
                    <a:pt x="6343" y="6601"/>
                    <a:pt x="7058" y="7072"/>
                    <a:pt x="7448" y="7291"/>
                  </a:cubicBezTo>
                  <a:cubicBezTo>
                    <a:pt x="7810" y="7500"/>
                    <a:pt x="8676" y="7828"/>
                    <a:pt x="9023" y="8050"/>
                  </a:cubicBezTo>
                  <a:cubicBezTo>
                    <a:pt x="9350" y="8260"/>
                    <a:pt x="9973" y="8722"/>
                    <a:pt x="10125" y="8997"/>
                  </a:cubicBezTo>
                  <a:cubicBezTo>
                    <a:pt x="10266" y="9243"/>
                    <a:pt x="10184" y="9782"/>
                    <a:pt x="10284" y="10038"/>
                  </a:cubicBezTo>
                  <a:cubicBezTo>
                    <a:pt x="10433" y="10433"/>
                    <a:pt x="10810" y="11234"/>
                    <a:pt x="11227" y="11554"/>
                  </a:cubicBezTo>
                  <a:cubicBezTo>
                    <a:pt x="11574" y="11821"/>
                    <a:pt x="12628" y="12136"/>
                    <a:pt x="12965" y="12407"/>
                  </a:cubicBezTo>
                  <a:cubicBezTo>
                    <a:pt x="13209" y="12614"/>
                    <a:pt x="13339" y="13149"/>
                    <a:pt x="13593" y="13352"/>
                  </a:cubicBezTo>
                  <a:cubicBezTo>
                    <a:pt x="14192" y="13840"/>
                    <a:pt x="15782" y="14693"/>
                    <a:pt x="16741" y="14868"/>
                  </a:cubicBezTo>
                  <a:cubicBezTo>
                    <a:pt x="17157" y="14943"/>
                    <a:pt x="18086" y="14660"/>
                    <a:pt x="18478" y="14773"/>
                  </a:cubicBezTo>
                  <a:cubicBezTo>
                    <a:pt x="18736" y="14846"/>
                    <a:pt x="19084" y="15172"/>
                    <a:pt x="19106" y="15341"/>
                  </a:cubicBezTo>
                  <a:cubicBezTo>
                    <a:pt x="19150" y="15594"/>
                    <a:pt x="18560" y="16038"/>
                    <a:pt x="18478" y="16289"/>
                  </a:cubicBezTo>
                  <a:cubicBezTo>
                    <a:pt x="18406" y="16521"/>
                    <a:pt x="18406" y="17004"/>
                    <a:pt x="18478" y="17236"/>
                  </a:cubicBezTo>
                  <a:cubicBezTo>
                    <a:pt x="18560" y="17486"/>
                    <a:pt x="17785" y="17512"/>
                    <a:pt x="17379" y="18018"/>
                  </a:cubicBezTo>
                  <a:cubicBezTo>
                    <a:pt x="17064" y="18422"/>
                    <a:pt x="17778" y="19273"/>
                    <a:pt x="20366" y="178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29" name="AutoShape 69"/>
            <p:cNvSpPr>
              <a:spLocks/>
            </p:cNvSpPr>
            <p:nvPr/>
          </p:nvSpPr>
          <p:spPr bwMode="auto">
            <a:xfrm>
              <a:off x="10816401" y="2824387"/>
              <a:ext cx="260330" cy="427072"/>
            </a:xfrm>
            <a:custGeom>
              <a:avLst/>
              <a:gdLst>
                <a:gd name="T0" fmla="*/ 130159 w 21461"/>
                <a:gd name="T1" fmla="*/ 213536 h 21600"/>
                <a:gd name="T2" fmla="*/ 130159 w 21461"/>
                <a:gd name="T3" fmla="*/ 213536 h 21600"/>
                <a:gd name="T4" fmla="*/ 130159 w 21461"/>
                <a:gd name="T5" fmla="*/ 213536 h 21600"/>
                <a:gd name="T6" fmla="*/ 130159 w 21461"/>
                <a:gd name="T7" fmla="*/ 2135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600">
                  <a:moveTo>
                    <a:pt x="8456" y="20171"/>
                  </a:moveTo>
                  <a:lnTo>
                    <a:pt x="9166" y="20972"/>
                  </a:lnTo>
                  <a:lnTo>
                    <a:pt x="20496" y="19347"/>
                  </a:lnTo>
                  <a:cubicBezTo>
                    <a:pt x="20364" y="18957"/>
                    <a:pt x="20056" y="18417"/>
                    <a:pt x="19838" y="18107"/>
                  </a:cubicBezTo>
                  <a:cubicBezTo>
                    <a:pt x="19031" y="18499"/>
                    <a:pt x="18332" y="18697"/>
                    <a:pt x="17755" y="18697"/>
                  </a:cubicBezTo>
                  <a:cubicBezTo>
                    <a:pt x="17321" y="18697"/>
                    <a:pt x="16967" y="18585"/>
                    <a:pt x="16757" y="18383"/>
                  </a:cubicBezTo>
                  <a:cubicBezTo>
                    <a:pt x="16546" y="18181"/>
                    <a:pt x="16518" y="17908"/>
                    <a:pt x="16685" y="17690"/>
                  </a:cubicBezTo>
                  <a:cubicBezTo>
                    <a:pt x="16939" y="17369"/>
                    <a:pt x="17311" y="17206"/>
                    <a:pt x="17557" y="17099"/>
                  </a:cubicBezTo>
                  <a:cubicBezTo>
                    <a:pt x="17599" y="17080"/>
                    <a:pt x="17651" y="17058"/>
                    <a:pt x="17688" y="17040"/>
                  </a:cubicBezTo>
                  <a:cubicBezTo>
                    <a:pt x="17625" y="16768"/>
                    <a:pt x="17630" y="16314"/>
                    <a:pt x="17702" y="16074"/>
                  </a:cubicBezTo>
                  <a:cubicBezTo>
                    <a:pt x="17749" y="15928"/>
                    <a:pt x="17883" y="15776"/>
                    <a:pt x="18023" y="15615"/>
                  </a:cubicBezTo>
                  <a:cubicBezTo>
                    <a:pt x="18121" y="15505"/>
                    <a:pt x="18302" y="15298"/>
                    <a:pt x="18298" y="15229"/>
                  </a:cubicBezTo>
                  <a:cubicBezTo>
                    <a:pt x="18281" y="15144"/>
                    <a:pt x="18060" y="14935"/>
                    <a:pt x="17949" y="14895"/>
                  </a:cubicBezTo>
                  <a:cubicBezTo>
                    <a:pt x="17777" y="14896"/>
                    <a:pt x="17571" y="14926"/>
                    <a:pt x="17369" y="14955"/>
                  </a:cubicBezTo>
                  <a:cubicBezTo>
                    <a:pt x="17011" y="15008"/>
                    <a:pt x="16627" y="15056"/>
                    <a:pt x="16353" y="15004"/>
                  </a:cubicBezTo>
                  <a:cubicBezTo>
                    <a:pt x="15312" y="14811"/>
                    <a:pt x="13709" y="13928"/>
                    <a:pt x="13105" y="13429"/>
                  </a:cubicBezTo>
                  <a:cubicBezTo>
                    <a:pt x="12935" y="13291"/>
                    <a:pt x="12833" y="13090"/>
                    <a:pt x="12726" y="12876"/>
                  </a:cubicBezTo>
                  <a:cubicBezTo>
                    <a:pt x="12658" y="12738"/>
                    <a:pt x="12570" y="12567"/>
                    <a:pt x="12498" y="12505"/>
                  </a:cubicBezTo>
                  <a:cubicBezTo>
                    <a:pt x="12386" y="12413"/>
                    <a:pt x="12057" y="12272"/>
                    <a:pt x="11765" y="12149"/>
                  </a:cubicBezTo>
                  <a:cubicBezTo>
                    <a:pt x="11399" y="11993"/>
                    <a:pt x="11052" y="11846"/>
                    <a:pt x="10846" y="11684"/>
                  </a:cubicBezTo>
                  <a:cubicBezTo>
                    <a:pt x="10299" y="11259"/>
                    <a:pt x="9903" y="10219"/>
                    <a:pt x="9859" y="10101"/>
                  </a:cubicBezTo>
                  <a:cubicBezTo>
                    <a:pt x="9806" y="9964"/>
                    <a:pt x="9798" y="9784"/>
                    <a:pt x="9789" y="9593"/>
                  </a:cubicBezTo>
                  <a:cubicBezTo>
                    <a:pt x="9782" y="9422"/>
                    <a:pt x="9771" y="9209"/>
                    <a:pt x="9720" y="9117"/>
                  </a:cubicBezTo>
                  <a:cubicBezTo>
                    <a:pt x="9610" y="8915"/>
                    <a:pt x="9093" y="8511"/>
                    <a:pt x="8761" y="8294"/>
                  </a:cubicBezTo>
                  <a:cubicBezTo>
                    <a:pt x="8609" y="8193"/>
                    <a:pt x="8281" y="8046"/>
                    <a:pt x="7991" y="7916"/>
                  </a:cubicBezTo>
                  <a:cubicBezTo>
                    <a:pt x="7711" y="7789"/>
                    <a:pt x="7439" y="7664"/>
                    <a:pt x="7270" y="7567"/>
                  </a:cubicBezTo>
                  <a:cubicBezTo>
                    <a:pt x="6867" y="7337"/>
                    <a:pt x="6165" y="6863"/>
                    <a:pt x="5860" y="6614"/>
                  </a:cubicBezTo>
                  <a:lnTo>
                    <a:pt x="5792" y="6557"/>
                  </a:lnTo>
                  <a:cubicBezTo>
                    <a:pt x="5383" y="6216"/>
                    <a:pt x="4976" y="5861"/>
                    <a:pt x="4880" y="5584"/>
                  </a:cubicBezTo>
                  <a:cubicBezTo>
                    <a:pt x="4817" y="5419"/>
                    <a:pt x="4885" y="5225"/>
                    <a:pt x="4959" y="5021"/>
                  </a:cubicBezTo>
                  <a:cubicBezTo>
                    <a:pt x="4996" y="4914"/>
                    <a:pt x="5059" y="4734"/>
                    <a:pt x="5040" y="4678"/>
                  </a:cubicBezTo>
                  <a:cubicBezTo>
                    <a:pt x="5006" y="4623"/>
                    <a:pt x="4745" y="4479"/>
                    <a:pt x="4591" y="4392"/>
                  </a:cubicBezTo>
                  <a:cubicBezTo>
                    <a:pt x="4213" y="4184"/>
                    <a:pt x="3824" y="3968"/>
                    <a:pt x="3810" y="3691"/>
                  </a:cubicBezTo>
                  <a:cubicBezTo>
                    <a:pt x="3800" y="3454"/>
                    <a:pt x="4108" y="3256"/>
                    <a:pt x="4380" y="3080"/>
                  </a:cubicBezTo>
                  <a:cubicBezTo>
                    <a:pt x="4464" y="3025"/>
                    <a:pt x="4594" y="2943"/>
                    <a:pt x="4622" y="2910"/>
                  </a:cubicBezTo>
                  <a:cubicBezTo>
                    <a:pt x="4764" y="2746"/>
                    <a:pt x="5043" y="2226"/>
                    <a:pt x="5166" y="1989"/>
                  </a:cubicBezTo>
                  <a:cubicBezTo>
                    <a:pt x="5150" y="1722"/>
                    <a:pt x="5152" y="1184"/>
                    <a:pt x="5387" y="955"/>
                  </a:cubicBezTo>
                  <a:cubicBezTo>
                    <a:pt x="5492" y="854"/>
                    <a:pt x="5662" y="780"/>
                    <a:pt x="5843" y="702"/>
                  </a:cubicBezTo>
                  <a:cubicBezTo>
                    <a:pt x="5866" y="693"/>
                    <a:pt x="5894" y="681"/>
                    <a:pt x="5922" y="668"/>
                  </a:cubicBezTo>
                  <a:cubicBezTo>
                    <a:pt x="5871" y="652"/>
                    <a:pt x="5815" y="636"/>
                    <a:pt x="5750" y="620"/>
                  </a:cubicBezTo>
                  <a:cubicBezTo>
                    <a:pt x="5595" y="582"/>
                    <a:pt x="5141" y="547"/>
                    <a:pt x="4801" y="547"/>
                  </a:cubicBezTo>
                  <a:cubicBezTo>
                    <a:pt x="4382" y="555"/>
                    <a:pt x="3670" y="642"/>
                    <a:pt x="3370" y="713"/>
                  </a:cubicBezTo>
                  <a:cubicBezTo>
                    <a:pt x="2974" y="806"/>
                    <a:pt x="2258" y="1057"/>
                    <a:pt x="2018" y="1204"/>
                  </a:cubicBezTo>
                  <a:cubicBezTo>
                    <a:pt x="1835" y="1315"/>
                    <a:pt x="1425" y="1768"/>
                    <a:pt x="1192" y="2055"/>
                  </a:cubicBezTo>
                  <a:lnTo>
                    <a:pt x="981" y="2508"/>
                  </a:lnTo>
                  <a:cubicBezTo>
                    <a:pt x="802" y="2837"/>
                    <a:pt x="965" y="3201"/>
                    <a:pt x="967" y="3205"/>
                  </a:cubicBezTo>
                  <a:lnTo>
                    <a:pt x="5902" y="13651"/>
                  </a:lnTo>
                  <a:cubicBezTo>
                    <a:pt x="5902" y="13651"/>
                    <a:pt x="8456" y="20171"/>
                    <a:pt x="8456" y="20171"/>
                  </a:cubicBezTo>
                  <a:close/>
                  <a:moveTo>
                    <a:pt x="8700" y="21599"/>
                  </a:moveTo>
                  <a:lnTo>
                    <a:pt x="7597" y="20333"/>
                  </a:lnTo>
                  <a:lnTo>
                    <a:pt x="5034" y="13791"/>
                  </a:lnTo>
                  <a:lnTo>
                    <a:pt x="104" y="3356"/>
                  </a:lnTo>
                  <a:cubicBezTo>
                    <a:pt x="94" y="3335"/>
                    <a:pt x="-139" y="2827"/>
                    <a:pt x="125" y="2343"/>
                  </a:cubicBezTo>
                  <a:lnTo>
                    <a:pt x="359" y="1856"/>
                  </a:lnTo>
                  <a:cubicBezTo>
                    <a:pt x="492" y="1682"/>
                    <a:pt x="1034" y="1028"/>
                    <a:pt x="1381" y="816"/>
                  </a:cubicBezTo>
                  <a:cubicBezTo>
                    <a:pt x="1746" y="593"/>
                    <a:pt x="2596" y="307"/>
                    <a:pt x="3047" y="201"/>
                  </a:cubicBezTo>
                  <a:cubicBezTo>
                    <a:pt x="3442" y="108"/>
                    <a:pt x="4243" y="10"/>
                    <a:pt x="4698" y="0"/>
                  </a:cubicBezTo>
                  <a:cubicBezTo>
                    <a:pt x="5110" y="25"/>
                    <a:pt x="5748" y="28"/>
                    <a:pt x="6087" y="111"/>
                  </a:cubicBezTo>
                  <a:cubicBezTo>
                    <a:pt x="6658" y="254"/>
                    <a:pt x="6946" y="422"/>
                    <a:pt x="6970" y="622"/>
                  </a:cubicBezTo>
                  <a:cubicBezTo>
                    <a:pt x="6999" y="874"/>
                    <a:pt x="6646" y="1027"/>
                    <a:pt x="6362" y="1150"/>
                  </a:cubicBezTo>
                  <a:cubicBezTo>
                    <a:pt x="6285" y="1183"/>
                    <a:pt x="6169" y="1232"/>
                    <a:pt x="6139" y="1255"/>
                  </a:cubicBezTo>
                  <a:cubicBezTo>
                    <a:pt x="6081" y="1328"/>
                    <a:pt x="6043" y="1686"/>
                    <a:pt x="6067" y="2012"/>
                  </a:cubicBezTo>
                  <a:lnTo>
                    <a:pt x="6071" y="2060"/>
                  </a:lnTo>
                  <a:lnTo>
                    <a:pt x="6046" y="2106"/>
                  </a:lnTo>
                  <a:cubicBezTo>
                    <a:pt x="6006" y="2188"/>
                    <a:pt x="5634" y="2913"/>
                    <a:pt x="5417" y="3167"/>
                  </a:cubicBezTo>
                  <a:cubicBezTo>
                    <a:pt x="5327" y="3267"/>
                    <a:pt x="5183" y="3360"/>
                    <a:pt x="5031" y="3458"/>
                  </a:cubicBezTo>
                  <a:cubicBezTo>
                    <a:pt x="4926" y="3526"/>
                    <a:pt x="4731" y="3651"/>
                    <a:pt x="4703" y="3701"/>
                  </a:cubicBezTo>
                  <a:cubicBezTo>
                    <a:pt x="4736" y="3733"/>
                    <a:pt x="5022" y="3892"/>
                    <a:pt x="5194" y="3986"/>
                  </a:cubicBezTo>
                  <a:cubicBezTo>
                    <a:pt x="5506" y="4160"/>
                    <a:pt x="5802" y="4325"/>
                    <a:pt x="5901" y="4526"/>
                  </a:cubicBezTo>
                  <a:cubicBezTo>
                    <a:pt x="5987" y="4709"/>
                    <a:pt x="5909" y="4927"/>
                    <a:pt x="5836" y="5137"/>
                  </a:cubicBezTo>
                  <a:cubicBezTo>
                    <a:pt x="5799" y="5239"/>
                    <a:pt x="5739" y="5413"/>
                    <a:pt x="5757" y="5465"/>
                  </a:cubicBezTo>
                  <a:cubicBezTo>
                    <a:pt x="5823" y="5654"/>
                    <a:pt x="6309" y="6060"/>
                    <a:pt x="6516" y="6233"/>
                  </a:cubicBezTo>
                  <a:lnTo>
                    <a:pt x="6583" y="6288"/>
                  </a:lnTo>
                  <a:cubicBezTo>
                    <a:pt x="6855" y="6511"/>
                    <a:pt x="7516" y="6956"/>
                    <a:pt x="7888" y="7168"/>
                  </a:cubicBezTo>
                  <a:cubicBezTo>
                    <a:pt x="8039" y="7256"/>
                    <a:pt x="8279" y="7363"/>
                    <a:pt x="8524" y="7475"/>
                  </a:cubicBezTo>
                  <a:cubicBezTo>
                    <a:pt x="8861" y="7626"/>
                    <a:pt x="9208" y="7782"/>
                    <a:pt x="9417" y="7919"/>
                  </a:cubicBezTo>
                  <a:cubicBezTo>
                    <a:pt x="9426" y="7926"/>
                    <a:pt x="10345" y="8528"/>
                    <a:pt x="10571" y="8941"/>
                  </a:cubicBezTo>
                  <a:cubicBezTo>
                    <a:pt x="10666" y="9109"/>
                    <a:pt x="10676" y="9348"/>
                    <a:pt x="10687" y="9577"/>
                  </a:cubicBezTo>
                  <a:cubicBezTo>
                    <a:pt x="10694" y="9733"/>
                    <a:pt x="10701" y="9892"/>
                    <a:pt x="10734" y="9978"/>
                  </a:cubicBezTo>
                  <a:cubicBezTo>
                    <a:pt x="10924" y="10490"/>
                    <a:pt x="11266" y="11122"/>
                    <a:pt x="11553" y="11347"/>
                  </a:cubicBezTo>
                  <a:cubicBezTo>
                    <a:pt x="11676" y="11443"/>
                    <a:pt x="11997" y="11579"/>
                    <a:pt x="12279" y="11699"/>
                  </a:cubicBezTo>
                  <a:cubicBezTo>
                    <a:pt x="12658" y="11860"/>
                    <a:pt x="13018" y="12013"/>
                    <a:pt x="13225" y="12182"/>
                  </a:cubicBezTo>
                  <a:cubicBezTo>
                    <a:pt x="13388" y="12323"/>
                    <a:pt x="13482" y="12513"/>
                    <a:pt x="13586" y="12715"/>
                  </a:cubicBezTo>
                  <a:cubicBezTo>
                    <a:pt x="13654" y="12852"/>
                    <a:pt x="13749" y="13038"/>
                    <a:pt x="13826" y="13101"/>
                  </a:cubicBezTo>
                  <a:cubicBezTo>
                    <a:pt x="14356" y="13540"/>
                    <a:pt x="15813" y="14331"/>
                    <a:pt x="16611" y="14479"/>
                  </a:cubicBezTo>
                  <a:cubicBezTo>
                    <a:pt x="16613" y="14479"/>
                    <a:pt x="16615" y="14479"/>
                    <a:pt x="16616" y="14479"/>
                  </a:cubicBezTo>
                  <a:cubicBezTo>
                    <a:pt x="16771" y="14479"/>
                    <a:pt x="16971" y="14450"/>
                    <a:pt x="17162" y="14422"/>
                  </a:cubicBezTo>
                  <a:cubicBezTo>
                    <a:pt x="17583" y="14360"/>
                    <a:pt x="18034" y="14315"/>
                    <a:pt x="18339" y="14402"/>
                  </a:cubicBezTo>
                  <a:cubicBezTo>
                    <a:pt x="18751" y="14519"/>
                    <a:pt x="19161" y="14936"/>
                    <a:pt x="19193" y="15180"/>
                  </a:cubicBezTo>
                  <a:cubicBezTo>
                    <a:pt x="19231" y="15400"/>
                    <a:pt x="19019" y="15641"/>
                    <a:pt x="18816" y="15874"/>
                  </a:cubicBezTo>
                  <a:cubicBezTo>
                    <a:pt x="18721" y="15982"/>
                    <a:pt x="18605" y="16114"/>
                    <a:pt x="18584" y="16178"/>
                  </a:cubicBezTo>
                  <a:cubicBezTo>
                    <a:pt x="18528" y="16366"/>
                    <a:pt x="18528" y="16804"/>
                    <a:pt x="18586" y="16995"/>
                  </a:cubicBezTo>
                  <a:cubicBezTo>
                    <a:pt x="18679" y="17282"/>
                    <a:pt x="18318" y="17440"/>
                    <a:pt x="18079" y="17544"/>
                  </a:cubicBezTo>
                  <a:cubicBezTo>
                    <a:pt x="17867" y="17637"/>
                    <a:pt x="17648" y="17733"/>
                    <a:pt x="17497" y="17926"/>
                  </a:cubicBezTo>
                  <a:cubicBezTo>
                    <a:pt x="17465" y="17965"/>
                    <a:pt x="17462" y="18039"/>
                    <a:pt x="17514" y="18088"/>
                  </a:cubicBezTo>
                  <a:cubicBezTo>
                    <a:pt x="17530" y="18103"/>
                    <a:pt x="17576" y="18148"/>
                    <a:pt x="17755" y="18148"/>
                  </a:cubicBezTo>
                  <a:cubicBezTo>
                    <a:pt x="17956" y="18148"/>
                    <a:pt x="18546" y="18084"/>
                    <a:pt x="19656" y="17485"/>
                  </a:cubicBezTo>
                  <a:lnTo>
                    <a:pt x="19782" y="17417"/>
                  </a:lnTo>
                  <a:lnTo>
                    <a:pt x="19961" y="17415"/>
                  </a:lnTo>
                  <a:cubicBezTo>
                    <a:pt x="20733" y="17415"/>
                    <a:pt x="21450" y="19379"/>
                    <a:pt x="21457" y="19619"/>
                  </a:cubicBezTo>
                  <a:lnTo>
                    <a:pt x="21461" y="19731"/>
                  </a:lnTo>
                  <a:lnTo>
                    <a:pt x="21324" y="19829"/>
                  </a:lnTo>
                  <a:cubicBezTo>
                    <a:pt x="21162" y="19934"/>
                    <a:pt x="20829" y="19936"/>
                    <a:pt x="20580" y="19908"/>
                  </a:cubicBezTo>
                  <a:lnTo>
                    <a:pt x="20245" y="19977"/>
                  </a:lnTo>
                  <a:cubicBezTo>
                    <a:pt x="20245" y="19977"/>
                    <a:pt x="8700" y="21599"/>
                    <a:pt x="870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0" name="AutoShape 70"/>
            <p:cNvSpPr>
              <a:spLocks/>
            </p:cNvSpPr>
            <p:nvPr/>
          </p:nvSpPr>
          <p:spPr bwMode="auto">
            <a:xfrm>
              <a:off x="9990964" y="2910119"/>
              <a:ext cx="1061956" cy="519154"/>
            </a:xfrm>
            <a:custGeom>
              <a:avLst/>
              <a:gdLst>
                <a:gd name="T0" fmla="*/ 530978 w 21550"/>
                <a:gd name="T1" fmla="*/ 259565 h 21415"/>
                <a:gd name="T2" fmla="*/ 530978 w 21550"/>
                <a:gd name="T3" fmla="*/ 259565 h 21415"/>
                <a:gd name="T4" fmla="*/ 530978 w 21550"/>
                <a:gd name="T5" fmla="*/ 259565 h 21415"/>
                <a:gd name="T6" fmla="*/ 530978 w 21550"/>
                <a:gd name="T7" fmla="*/ 259565 h 214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0" h="21415">
                  <a:moveTo>
                    <a:pt x="20986" y="17981"/>
                  </a:moveTo>
                  <a:cubicBezTo>
                    <a:pt x="20927" y="18189"/>
                    <a:pt x="20722" y="18504"/>
                    <a:pt x="20690" y="18735"/>
                  </a:cubicBezTo>
                  <a:cubicBezTo>
                    <a:pt x="20663" y="18915"/>
                    <a:pt x="20776" y="19327"/>
                    <a:pt x="20726" y="19487"/>
                  </a:cubicBezTo>
                  <a:cubicBezTo>
                    <a:pt x="20611" y="19859"/>
                    <a:pt x="20094" y="19853"/>
                    <a:pt x="19911" y="20089"/>
                  </a:cubicBezTo>
                  <a:cubicBezTo>
                    <a:pt x="19801" y="20232"/>
                    <a:pt x="19662" y="20747"/>
                    <a:pt x="19541" y="20841"/>
                  </a:cubicBezTo>
                  <a:cubicBezTo>
                    <a:pt x="19462" y="20902"/>
                    <a:pt x="19289" y="20812"/>
                    <a:pt x="19207" y="20841"/>
                  </a:cubicBezTo>
                  <a:cubicBezTo>
                    <a:pt x="19014" y="20906"/>
                    <a:pt x="18626" y="21599"/>
                    <a:pt x="18466" y="21367"/>
                  </a:cubicBezTo>
                  <a:cubicBezTo>
                    <a:pt x="18414" y="21292"/>
                    <a:pt x="18449" y="20967"/>
                    <a:pt x="18466" y="20841"/>
                  </a:cubicBezTo>
                  <a:cubicBezTo>
                    <a:pt x="18500" y="20605"/>
                    <a:pt x="18726" y="20013"/>
                    <a:pt x="18726" y="20013"/>
                  </a:cubicBezTo>
                  <a:cubicBezTo>
                    <a:pt x="18726" y="20013"/>
                    <a:pt x="18887" y="19462"/>
                    <a:pt x="18873" y="19261"/>
                  </a:cubicBezTo>
                  <a:cubicBezTo>
                    <a:pt x="18840" y="18753"/>
                    <a:pt x="18470" y="18906"/>
                    <a:pt x="18355" y="19036"/>
                  </a:cubicBezTo>
                  <a:cubicBezTo>
                    <a:pt x="18262" y="19143"/>
                    <a:pt x="18084" y="19575"/>
                    <a:pt x="17985" y="19487"/>
                  </a:cubicBezTo>
                  <a:cubicBezTo>
                    <a:pt x="17900" y="19410"/>
                    <a:pt x="17905" y="18925"/>
                    <a:pt x="17910" y="18735"/>
                  </a:cubicBezTo>
                  <a:cubicBezTo>
                    <a:pt x="17920" y="18371"/>
                    <a:pt x="18011" y="17944"/>
                    <a:pt x="17985" y="17682"/>
                  </a:cubicBezTo>
                  <a:cubicBezTo>
                    <a:pt x="17949" y="17313"/>
                    <a:pt x="18168" y="16251"/>
                    <a:pt x="17985" y="16176"/>
                  </a:cubicBezTo>
                  <a:cubicBezTo>
                    <a:pt x="17777" y="16090"/>
                    <a:pt x="17677" y="17215"/>
                    <a:pt x="17497" y="17443"/>
                  </a:cubicBezTo>
                  <a:cubicBezTo>
                    <a:pt x="17384" y="17587"/>
                    <a:pt x="17275" y="17896"/>
                    <a:pt x="17275" y="17896"/>
                  </a:cubicBezTo>
                  <a:cubicBezTo>
                    <a:pt x="17205" y="18015"/>
                    <a:pt x="17020" y="17691"/>
                    <a:pt x="16940" y="17596"/>
                  </a:cubicBezTo>
                  <a:cubicBezTo>
                    <a:pt x="16840" y="17468"/>
                    <a:pt x="16826" y="17434"/>
                    <a:pt x="16725" y="17305"/>
                  </a:cubicBezTo>
                  <a:cubicBezTo>
                    <a:pt x="16638" y="17192"/>
                    <a:pt x="16434" y="16793"/>
                    <a:pt x="16354" y="16927"/>
                  </a:cubicBezTo>
                  <a:cubicBezTo>
                    <a:pt x="16281" y="17055"/>
                    <a:pt x="16550" y="17585"/>
                    <a:pt x="16466" y="17682"/>
                  </a:cubicBezTo>
                  <a:cubicBezTo>
                    <a:pt x="16346" y="17819"/>
                    <a:pt x="16144" y="17115"/>
                    <a:pt x="16096" y="16853"/>
                  </a:cubicBezTo>
                  <a:cubicBezTo>
                    <a:pt x="16059" y="16662"/>
                    <a:pt x="16116" y="16229"/>
                    <a:pt x="16096" y="16027"/>
                  </a:cubicBezTo>
                  <a:cubicBezTo>
                    <a:pt x="16057" y="15631"/>
                    <a:pt x="15906" y="15251"/>
                    <a:pt x="15874" y="14971"/>
                  </a:cubicBezTo>
                  <a:cubicBezTo>
                    <a:pt x="15840" y="14690"/>
                    <a:pt x="15897" y="13955"/>
                    <a:pt x="15985" y="13833"/>
                  </a:cubicBezTo>
                  <a:cubicBezTo>
                    <a:pt x="16084" y="13690"/>
                    <a:pt x="16351" y="14026"/>
                    <a:pt x="16540" y="13801"/>
                  </a:cubicBezTo>
                  <a:cubicBezTo>
                    <a:pt x="16924" y="13342"/>
                    <a:pt x="16207" y="13074"/>
                    <a:pt x="16207" y="13074"/>
                  </a:cubicBezTo>
                  <a:cubicBezTo>
                    <a:pt x="16047" y="13021"/>
                    <a:pt x="15706" y="13513"/>
                    <a:pt x="15593" y="13285"/>
                  </a:cubicBezTo>
                  <a:cubicBezTo>
                    <a:pt x="15476" y="13042"/>
                    <a:pt x="15393" y="12296"/>
                    <a:pt x="15429" y="11962"/>
                  </a:cubicBezTo>
                  <a:cubicBezTo>
                    <a:pt x="15451" y="11764"/>
                    <a:pt x="15701" y="11631"/>
                    <a:pt x="15799" y="11662"/>
                  </a:cubicBezTo>
                  <a:cubicBezTo>
                    <a:pt x="15916" y="11696"/>
                    <a:pt x="16078" y="12414"/>
                    <a:pt x="16169" y="12263"/>
                  </a:cubicBezTo>
                  <a:cubicBezTo>
                    <a:pt x="16251" y="12131"/>
                    <a:pt x="15973" y="11721"/>
                    <a:pt x="15985" y="11511"/>
                  </a:cubicBezTo>
                  <a:cubicBezTo>
                    <a:pt x="15994" y="11298"/>
                    <a:pt x="16286" y="11030"/>
                    <a:pt x="16243" y="10834"/>
                  </a:cubicBezTo>
                  <a:cubicBezTo>
                    <a:pt x="16207" y="10660"/>
                    <a:pt x="15952" y="11166"/>
                    <a:pt x="15874" y="11072"/>
                  </a:cubicBezTo>
                  <a:cubicBezTo>
                    <a:pt x="15776" y="10955"/>
                    <a:pt x="15726" y="10322"/>
                    <a:pt x="15614" y="10318"/>
                  </a:cubicBezTo>
                  <a:cubicBezTo>
                    <a:pt x="15567" y="10315"/>
                    <a:pt x="15537" y="10555"/>
                    <a:pt x="15503" y="10618"/>
                  </a:cubicBezTo>
                  <a:cubicBezTo>
                    <a:pt x="15431" y="10759"/>
                    <a:pt x="15224" y="10902"/>
                    <a:pt x="15170" y="11072"/>
                  </a:cubicBezTo>
                  <a:cubicBezTo>
                    <a:pt x="15118" y="11230"/>
                    <a:pt x="15189" y="11530"/>
                    <a:pt x="15096" y="11511"/>
                  </a:cubicBezTo>
                  <a:cubicBezTo>
                    <a:pt x="14902" y="11473"/>
                    <a:pt x="14974" y="10240"/>
                    <a:pt x="15096" y="9933"/>
                  </a:cubicBezTo>
                  <a:cubicBezTo>
                    <a:pt x="15149" y="9796"/>
                    <a:pt x="15352" y="9856"/>
                    <a:pt x="15429" y="9779"/>
                  </a:cubicBezTo>
                  <a:cubicBezTo>
                    <a:pt x="15546" y="9663"/>
                    <a:pt x="15809" y="9365"/>
                    <a:pt x="15836" y="9103"/>
                  </a:cubicBezTo>
                  <a:cubicBezTo>
                    <a:pt x="15845" y="9023"/>
                    <a:pt x="15776" y="8882"/>
                    <a:pt x="15762" y="8802"/>
                  </a:cubicBezTo>
                  <a:cubicBezTo>
                    <a:pt x="15733" y="8626"/>
                    <a:pt x="15820" y="8198"/>
                    <a:pt x="15762" y="8050"/>
                  </a:cubicBezTo>
                  <a:cubicBezTo>
                    <a:pt x="15738" y="7989"/>
                    <a:pt x="15648" y="7939"/>
                    <a:pt x="15614" y="7975"/>
                  </a:cubicBezTo>
                  <a:cubicBezTo>
                    <a:pt x="15527" y="8068"/>
                    <a:pt x="15566" y="8710"/>
                    <a:pt x="15467" y="8727"/>
                  </a:cubicBezTo>
                  <a:cubicBezTo>
                    <a:pt x="15346" y="8750"/>
                    <a:pt x="15231" y="8141"/>
                    <a:pt x="15207" y="7900"/>
                  </a:cubicBezTo>
                  <a:cubicBezTo>
                    <a:pt x="15147" y="7321"/>
                    <a:pt x="15266" y="6100"/>
                    <a:pt x="15392" y="5566"/>
                  </a:cubicBezTo>
                  <a:cubicBezTo>
                    <a:pt x="15445" y="5338"/>
                    <a:pt x="15615" y="4929"/>
                    <a:pt x="15725" y="4814"/>
                  </a:cubicBezTo>
                  <a:cubicBezTo>
                    <a:pt x="15809" y="4728"/>
                    <a:pt x="16096" y="4665"/>
                    <a:pt x="16096" y="4665"/>
                  </a:cubicBezTo>
                  <a:lnTo>
                    <a:pt x="16466" y="4288"/>
                  </a:lnTo>
                  <a:cubicBezTo>
                    <a:pt x="16679" y="3798"/>
                    <a:pt x="16334" y="3423"/>
                    <a:pt x="16334" y="3423"/>
                  </a:cubicBezTo>
                  <a:cubicBezTo>
                    <a:pt x="16181" y="2964"/>
                    <a:pt x="16466" y="2633"/>
                    <a:pt x="16466" y="2633"/>
                  </a:cubicBezTo>
                  <a:cubicBezTo>
                    <a:pt x="16464" y="2538"/>
                    <a:pt x="16354" y="2330"/>
                    <a:pt x="16354" y="2330"/>
                  </a:cubicBezTo>
                  <a:cubicBezTo>
                    <a:pt x="16354" y="2330"/>
                    <a:pt x="16134" y="2162"/>
                    <a:pt x="16059" y="2181"/>
                  </a:cubicBezTo>
                  <a:cubicBezTo>
                    <a:pt x="15997" y="2198"/>
                    <a:pt x="15894" y="2365"/>
                    <a:pt x="15836" y="2406"/>
                  </a:cubicBezTo>
                  <a:cubicBezTo>
                    <a:pt x="15747" y="2468"/>
                    <a:pt x="15531" y="2419"/>
                    <a:pt x="15467" y="2558"/>
                  </a:cubicBezTo>
                  <a:cubicBezTo>
                    <a:pt x="15427" y="2639"/>
                    <a:pt x="15425" y="2895"/>
                    <a:pt x="15429" y="3009"/>
                  </a:cubicBezTo>
                  <a:cubicBezTo>
                    <a:pt x="15444" y="3403"/>
                    <a:pt x="15392" y="4589"/>
                    <a:pt x="15392" y="4589"/>
                  </a:cubicBezTo>
                  <a:cubicBezTo>
                    <a:pt x="15392" y="4589"/>
                    <a:pt x="15102" y="4924"/>
                    <a:pt x="15021" y="4814"/>
                  </a:cubicBezTo>
                  <a:cubicBezTo>
                    <a:pt x="14943" y="4709"/>
                    <a:pt x="15075" y="4108"/>
                    <a:pt x="14985" y="4062"/>
                  </a:cubicBezTo>
                  <a:cubicBezTo>
                    <a:pt x="14920" y="4030"/>
                    <a:pt x="14702" y="4176"/>
                    <a:pt x="14683" y="4305"/>
                  </a:cubicBezTo>
                  <a:cubicBezTo>
                    <a:pt x="14683" y="4305"/>
                    <a:pt x="14573" y="4798"/>
                    <a:pt x="14503" y="4889"/>
                  </a:cubicBezTo>
                  <a:cubicBezTo>
                    <a:pt x="14450" y="4958"/>
                    <a:pt x="14242" y="5006"/>
                    <a:pt x="14237" y="5133"/>
                  </a:cubicBezTo>
                  <a:cubicBezTo>
                    <a:pt x="14232" y="5253"/>
                    <a:pt x="14460" y="5674"/>
                    <a:pt x="14464" y="5792"/>
                  </a:cubicBezTo>
                  <a:cubicBezTo>
                    <a:pt x="14481" y="6036"/>
                    <a:pt x="14482" y="6552"/>
                    <a:pt x="14429" y="6771"/>
                  </a:cubicBezTo>
                  <a:cubicBezTo>
                    <a:pt x="14399" y="6889"/>
                    <a:pt x="14429" y="7296"/>
                    <a:pt x="14429" y="7296"/>
                  </a:cubicBezTo>
                  <a:cubicBezTo>
                    <a:pt x="14396" y="7473"/>
                    <a:pt x="14146" y="7352"/>
                    <a:pt x="14058" y="7296"/>
                  </a:cubicBezTo>
                  <a:cubicBezTo>
                    <a:pt x="14026" y="7278"/>
                    <a:pt x="13979" y="7159"/>
                    <a:pt x="13947" y="7147"/>
                  </a:cubicBezTo>
                  <a:cubicBezTo>
                    <a:pt x="13844" y="7113"/>
                    <a:pt x="13543" y="7159"/>
                    <a:pt x="13540" y="7372"/>
                  </a:cubicBezTo>
                  <a:cubicBezTo>
                    <a:pt x="13527" y="7921"/>
                    <a:pt x="14354" y="8002"/>
                    <a:pt x="14464" y="8501"/>
                  </a:cubicBezTo>
                  <a:cubicBezTo>
                    <a:pt x="14508" y="8692"/>
                    <a:pt x="14410" y="9122"/>
                    <a:pt x="14393" y="9330"/>
                  </a:cubicBezTo>
                  <a:cubicBezTo>
                    <a:pt x="14380" y="9459"/>
                    <a:pt x="14206" y="9705"/>
                    <a:pt x="14206" y="9705"/>
                  </a:cubicBezTo>
                  <a:cubicBezTo>
                    <a:pt x="14181" y="9722"/>
                    <a:pt x="14131" y="9802"/>
                    <a:pt x="14132" y="9856"/>
                  </a:cubicBezTo>
                  <a:cubicBezTo>
                    <a:pt x="14139" y="10044"/>
                    <a:pt x="14390" y="10136"/>
                    <a:pt x="14429" y="10308"/>
                  </a:cubicBezTo>
                  <a:cubicBezTo>
                    <a:pt x="14503" y="10631"/>
                    <a:pt x="14363" y="11385"/>
                    <a:pt x="14393" y="11738"/>
                  </a:cubicBezTo>
                  <a:cubicBezTo>
                    <a:pt x="14408" y="11935"/>
                    <a:pt x="14535" y="12287"/>
                    <a:pt x="14540" y="12489"/>
                  </a:cubicBezTo>
                  <a:cubicBezTo>
                    <a:pt x="14545" y="12685"/>
                    <a:pt x="14417" y="13048"/>
                    <a:pt x="14429" y="13242"/>
                  </a:cubicBezTo>
                  <a:cubicBezTo>
                    <a:pt x="14442" y="13460"/>
                    <a:pt x="14603" y="13799"/>
                    <a:pt x="14650" y="13994"/>
                  </a:cubicBezTo>
                  <a:cubicBezTo>
                    <a:pt x="14750" y="14394"/>
                    <a:pt x="14746" y="15360"/>
                    <a:pt x="14873" y="15726"/>
                  </a:cubicBezTo>
                  <a:cubicBezTo>
                    <a:pt x="15025" y="16159"/>
                    <a:pt x="15583" y="16700"/>
                    <a:pt x="15614" y="17229"/>
                  </a:cubicBezTo>
                  <a:cubicBezTo>
                    <a:pt x="15627" y="17447"/>
                    <a:pt x="15500" y="17974"/>
                    <a:pt x="15392" y="17981"/>
                  </a:cubicBezTo>
                  <a:cubicBezTo>
                    <a:pt x="15313" y="17988"/>
                    <a:pt x="15272" y="17548"/>
                    <a:pt x="15207" y="17456"/>
                  </a:cubicBezTo>
                  <a:cubicBezTo>
                    <a:pt x="15128" y="17340"/>
                    <a:pt x="14926" y="17300"/>
                    <a:pt x="14838" y="17229"/>
                  </a:cubicBezTo>
                  <a:cubicBezTo>
                    <a:pt x="14724" y="17139"/>
                    <a:pt x="14511" y="16885"/>
                    <a:pt x="14429" y="16703"/>
                  </a:cubicBezTo>
                  <a:cubicBezTo>
                    <a:pt x="14280" y="16376"/>
                    <a:pt x="14104" y="15536"/>
                    <a:pt x="14021" y="15123"/>
                  </a:cubicBezTo>
                  <a:cubicBezTo>
                    <a:pt x="13985" y="14941"/>
                    <a:pt x="14006" y="14342"/>
                    <a:pt x="13910" y="14370"/>
                  </a:cubicBezTo>
                  <a:cubicBezTo>
                    <a:pt x="13856" y="14388"/>
                    <a:pt x="13644" y="15127"/>
                    <a:pt x="13653" y="15239"/>
                  </a:cubicBezTo>
                  <a:cubicBezTo>
                    <a:pt x="13686" y="15650"/>
                    <a:pt x="13819" y="16446"/>
                    <a:pt x="13913" y="16817"/>
                  </a:cubicBezTo>
                  <a:cubicBezTo>
                    <a:pt x="13962" y="17024"/>
                    <a:pt x="14087" y="17418"/>
                    <a:pt x="14170" y="17572"/>
                  </a:cubicBezTo>
                  <a:cubicBezTo>
                    <a:pt x="14289" y="17784"/>
                    <a:pt x="14599" y="17988"/>
                    <a:pt x="14727" y="18173"/>
                  </a:cubicBezTo>
                  <a:cubicBezTo>
                    <a:pt x="14836" y="18326"/>
                    <a:pt x="15021" y="18713"/>
                    <a:pt x="15134" y="18851"/>
                  </a:cubicBezTo>
                  <a:cubicBezTo>
                    <a:pt x="15220" y="18953"/>
                    <a:pt x="15679" y="18621"/>
                    <a:pt x="15762" y="18735"/>
                  </a:cubicBezTo>
                  <a:cubicBezTo>
                    <a:pt x="15946" y="18985"/>
                    <a:pt x="16215" y="19795"/>
                    <a:pt x="16243" y="20239"/>
                  </a:cubicBezTo>
                  <a:cubicBezTo>
                    <a:pt x="16255" y="20416"/>
                    <a:pt x="16217" y="20867"/>
                    <a:pt x="16132" y="20916"/>
                  </a:cubicBezTo>
                  <a:cubicBezTo>
                    <a:pt x="16020" y="20985"/>
                    <a:pt x="15873" y="20196"/>
                    <a:pt x="15762" y="20107"/>
                  </a:cubicBezTo>
                  <a:cubicBezTo>
                    <a:pt x="15666" y="20029"/>
                    <a:pt x="15454" y="19978"/>
                    <a:pt x="15356" y="20031"/>
                  </a:cubicBezTo>
                  <a:cubicBezTo>
                    <a:pt x="15322" y="20050"/>
                    <a:pt x="15276" y="20191"/>
                    <a:pt x="15244" y="20182"/>
                  </a:cubicBezTo>
                  <a:cubicBezTo>
                    <a:pt x="15120" y="20151"/>
                    <a:pt x="15022" y="19545"/>
                    <a:pt x="14910" y="19430"/>
                  </a:cubicBezTo>
                  <a:cubicBezTo>
                    <a:pt x="14827" y="19345"/>
                    <a:pt x="14632" y="19332"/>
                    <a:pt x="14540" y="19354"/>
                  </a:cubicBezTo>
                  <a:cubicBezTo>
                    <a:pt x="14433" y="19382"/>
                    <a:pt x="14238" y="19911"/>
                    <a:pt x="14132" y="19863"/>
                  </a:cubicBezTo>
                  <a:cubicBezTo>
                    <a:pt x="14005" y="19805"/>
                    <a:pt x="13762" y="19110"/>
                    <a:pt x="13762" y="19110"/>
                  </a:cubicBezTo>
                  <a:cubicBezTo>
                    <a:pt x="13762" y="19110"/>
                    <a:pt x="13713" y="18352"/>
                    <a:pt x="13614" y="18359"/>
                  </a:cubicBezTo>
                  <a:cubicBezTo>
                    <a:pt x="13555" y="18362"/>
                    <a:pt x="13540" y="18810"/>
                    <a:pt x="13540" y="18810"/>
                  </a:cubicBezTo>
                  <a:cubicBezTo>
                    <a:pt x="13540" y="18810"/>
                    <a:pt x="13621" y="19472"/>
                    <a:pt x="13540" y="19563"/>
                  </a:cubicBezTo>
                  <a:cubicBezTo>
                    <a:pt x="13434" y="19681"/>
                    <a:pt x="13132" y="19036"/>
                    <a:pt x="13132" y="19036"/>
                  </a:cubicBezTo>
                  <a:lnTo>
                    <a:pt x="12836" y="18284"/>
                  </a:lnTo>
                  <a:cubicBezTo>
                    <a:pt x="12836" y="18284"/>
                    <a:pt x="12719" y="17550"/>
                    <a:pt x="12614" y="17456"/>
                  </a:cubicBezTo>
                  <a:cubicBezTo>
                    <a:pt x="12523" y="17373"/>
                    <a:pt x="12306" y="17597"/>
                    <a:pt x="12242" y="17757"/>
                  </a:cubicBezTo>
                  <a:cubicBezTo>
                    <a:pt x="12203" y="17861"/>
                    <a:pt x="12230" y="18160"/>
                    <a:pt x="12206" y="18284"/>
                  </a:cubicBezTo>
                  <a:cubicBezTo>
                    <a:pt x="12159" y="18520"/>
                    <a:pt x="12036" y="19097"/>
                    <a:pt x="11910" y="19110"/>
                  </a:cubicBezTo>
                  <a:cubicBezTo>
                    <a:pt x="11785" y="19122"/>
                    <a:pt x="11635" y="18580"/>
                    <a:pt x="11577" y="18359"/>
                  </a:cubicBezTo>
                  <a:cubicBezTo>
                    <a:pt x="11528" y="18173"/>
                    <a:pt x="11497" y="17740"/>
                    <a:pt x="11502" y="17530"/>
                  </a:cubicBezTo>
                  <a:cubicBezTo>
                    <a:pt x="11509" y="17334"/>
                    <a:pt x="11552" y="16931"/>
                    <a:pt x="11612" y="16779"/>
                  </a:cubicBezTo>
                  <a:cubicBezTo>
                    <a:pt x="11634" y="16725"/>
                    <a:pt x="11726" y="16627"/>
                    <a:pt x="11726" y="16627"/>
                  </a:cubicBezTo>
                  <a:cubicBezTo>
                    <a:pt x="11726" y="16627"/>
                    <a:pt x="11913" y="16084"/>
                    <a:pt x="11946" y="15875"/>
                  </a:cubicBezTo>
                  <a:cubicBezTo>
                    <a:pt x="11976" y="15697"/>
                    <a:pt x="11949" y="15298"/>
                    <a:pt x="11984" y="15123"/>
                  </a:cubicBezTo>
                  <a:cubicBezTo>
                    <a:pt x="12029" y="14901"/>
                    <a:pt x="12250" y="14604"/>
                    <a:pt x="12281" y="14370"/>
                  </a:cubicBezTo>
                  <a:cubicBezTo>
                    <a:pt x="12312" y="14130"/>
                    <a:pt x="12181" y="13634"/>
                    <a:pt x="12206" y="13391"/>
                  </a:cubicBezTo>
                  <a:cubicBezTo>
                    <a:pt x="12227" y="13194"/>
                    <a:pt x="12387" y="12902"/>
                    <a:pt x="12430" y="12715"/>
                  </a:cubicBezTo>
                  <a:cubicBezTo>
                    <a:pt x="12462" y="12560"/>
                    <a:pt x="12494" y="12198"/>
                    <a:pt x="12466" y="12037"/>
                  </a:cubicBezTo>
                  <a:cubicBezTo>
                    <a:pt x="12420" y="11782"/>
                    <a:pt x="12154" y="11434"/>
                    <a:pt x="12020" y="11436"/>
                  </a:cubicBezTo>
                  <a:cubicBezTo>
                    <a:pt x="11884" y="11438"/>
                    <a:pt x="11675" y="11924"/>
                    <a:pt x="11540" y="11962"/>
                  </a:cubicBezTo>
                  <a:cubicBezTo>
                    <a:pt x="11455" y="11985"/>
                    <a:pt x="11283" y="11885"/>
                    <a:pt x="11206" y="11812"/>
                  </a:cubicBezTo>
                  <a:cubicBezTo>
                    <a:pt x="11122" y="11734"/>
                    <a:pt x="10989" y="11456"/>
                    <a:pt x="10909" y="11361"/>
                  </a:cubicBezTo>
                  <a:cubicBezTo>
                    <a:pt x="10814" y="11243"/>
                    <a:pt x="10614" y="11012"/>
                    <a:pt x="10502" y="10984"/>
                  </a:cubicBezTo>
                  <a:cubicBezTo>
                    <a:pt x="10372" y="10952"/>
                    <a:pt x="10109" y="11125"/>
                    <a:pt x="9984" y="11061"/>
                  </a:cubicBezTo>
                  <a:cubicBezTo>
                    <a:pt x="9867" y="10999"/>
                    <a:pt x="9623" y="10759"/>
                    <a:pt x="9578" y="10533"/>
                  </a:cubicBezTo>
                  <a:cubicBezTo>
                    <a:pt x="9539" y="10356"/>
                    <a:pt x="9663" y="9971"/>
                    <a:pt x="9651" y="9779"/>
                  </a:cubicBezTo>
                  <a:cubicBezTo>
                    <a:pt x="9637" y="9572"/>
                    <a:pt x="9533" y="9188"/>
                    <a:pt x="9466" y="9027"/>
                  </a:cubicBezTo>
                  <a:cubicBezTo>
                    <a:pt x="9391" y="8855"/>
                    <a:pt x="9204" y="8551"/>
                    <a:pt x="9094" y="8501"/>
                  </a:cubicBezTo>
                  <a:cubicBezTo>
                    <a:pt x="8896" y="8412"/>
                    <a:pt x="8445" y="8743"/>
                    <a:pt x="8280" y="8501"/>
                  </a:cubicBezTo>
                  <a:cubicBezTo>
                    <a:pt x="8233" y="8432"/>
                    <a:pt x="8236" y="8151"/>
                    <a:pt x="8206" y="8050"/>
                  </a:cubicBezTo>
                  <a:cubicBezTo>
                    <a:pt x="8144" y="7846"/>
                    <a:pt x="7923" y="7589"/>
                    <a:pt x="7873" y="7372"/>
                  </a:cubicBezTo>
                  <a:cubicBezTo>
                    <a:pt x="7830" y="7183"/>
                    <a:pt x="7912" y="6685"/>
                    <a:pt x="7836" y="6546"/>
                  </a:cubicBezTo>
                  <a:cubicBezTo>
                    <a:pt x="7765" y="6417"/>
                    <a:pt x="7516" y="6557"/>
                    <a:pt x="7465" y="6394"/>
                  </a:cubicBezTo>
                  <a:cubicBezTo>
                    <a:pt x="7409" y="6211"/>
                    <a:pt x="7604" y="5774"/>
                    <a:pt x="7577" y="5566"/>
                  </a:cubicBezTo>
                  <a:cubicBezTo>
                    <a:pt x="7573" y="5541"/>
                    <a:pt x="7552" y="5501"/>
                    <a:pt x="7538" y="5492"/>
                  </a:cubicBezTo>
                  <a:cubicBezTo>
                    <a:pt x="7356" y="5360"/>
                    <a:pt x="6950" y="6367"/>
                    <a:pt x="6760" y="6267"/>
                  </a:cubicBezTo>
                  <a:cubicBezTo>
                    <a:pt x="6651" y="6208"/>
                    <a:pt x="6392" y="5740"/>
                    <a:pt x="6392" y="5740"/>
                  </a:cubicBezTo>
                  <a:cubicBezTo>
                    <a:pt x="6392" y="5740"/>
                    <a:pt x="6092" y="5426"/>
                    <a:pt x="5984" y="5439"/>
                  </a:cubicBezTo>
                  <a:cubicBezTo>
                    <a:pt x="5901" y="5449"/>
                    <a:pt x="5740" y="5609"/>
                    <a:pt x="5686" y="5740"/>
                  </a:cubicBezTo>
                  <a:cubicBezTo>
                    <a:pt x="5616" y="5916"/>
                    <a:pt x="5596" y="6444"/>
                    <a:pt x="5502" y="6568"/>
                  </a:cubicBezTo>
                  <a:cubicBezTo>
                    <a:pt x="5416" y="6680"/>
                    <a:pt x="5186" y="6479"/>
                    <a:pt x="5095" y="6568"/>
                  </a:cubicBezTo>
                  <a:cubicBezTo>
                    <a:pt x="4975" y="6681"/>
                    <a:pt x="4817" y="6529"/>
                    <a:pt x="4761" y="6771"/>
                  </a:cubicBezTo>
                  <a:cubicBezTo>
                    <a:pt x="4721" y="6945"/>
                    <a:pt x="4754" y="7387"/>
                    <a:pt x="4688" y="7523"/>
                  </a:cubicBezTo>
                  <a:cubicBezTo>
                    <a:pt x="4582" y="7739"/>
                    <a:pt x="4095" y="7674"/>
                    <a:pt x="4095" y="7674"/>
                  </a:cubicBezTo>
                  <a:cubicBezTo>
                    <a:pt x="4095" y="7674"/>
                    <a:pt x="3809" y="7610"/>
                    <a:pt x="3722" y="7523"/>
                  </a:cubicBezTo>
                  <a:cubicBezTo>
                    <a:pt x="3601" y="7398"/>
                    <a:pt x="3452" y="6828"/>
                    <a:pt x="3316" y="6771"/>
                  </a:cubicBezTo>
                  <a:cubicBezTo>
                    <a:pt x="3288" y="6759"/>
                    <a:pt x="3222" y="6800"/>
                    <a:pt x="3205" y="6847"/>
                  </a:cubicBezTo>
                  <a:cubicBezTo>
                    <a:pt x="3148" y="6994"/>
                    <a:pt x="3192" y="7415"/>
                    <a:pt x="3168" y="7600"/>
                  </a:cubicBezTo>
                  <a:cubicBezTo>
                    <a:pt x="3109" y="8057"/>
                    <a:pt x="2866" y="8998"/>
                    <a:pt x="2650" y="9178"/>
                  </a:cubicBezTo>
                  <a:cubicBezTo>
                    <a:pt x="2562" y="9252"/>
                    <a:pt x="2373" y="9006"/>
                    <a:pt x="2279" y="9027"/>
                  </a:cubicBezTo>
                  <a:cubicBezTo>
                    <a:pt x="2188" y="9049"/>
                    <a:pt x="2009" y="9197"/>
                    <a:pt x="1946" y="9330"/>
                  </a:cubicBezTo>
                  <a:cubicBezTo>
                    <a:pt x="1876" y="9476"/>
                    <a:pt x="1850" y="9910"/>
                    <a:pt x="1798" y="10081"/>
                  </a:cubicBezTo>
                  <a:cubicBezTo>
                    <a:pt x="1725" y="10320"/>
                    <a:pt x="1509" y="10685"/>
                    <a:pt x="1427" y="10909"/>
                  </a:cubicBezTo>
                  <a:cubicBezTo>
                    <a:pt x="1363" y="11084"/>
                    <a:pt x="1274" y="11492"/>
                    <a:pt x="1205" y="11662"/>
                  </a:cubicBezTo>
                  <a:cubicBezTo>
                    <a:pt x="1126" y="11856"/>
                    <a:pt x="835" y="12339"/>
                    <a:pt x="835" y="12339"/>
                  </a:cubicBezTo>
                  <a:lnTo>
                    <a:pt x="502" y="13166"/>
                  </a:lnTo>
                  <a:cubicBezTo>
                    <a:pt x="502" y="13166"/>
                    <a:pt x="76" y="8638"/>
                    <a:pt x="4" y="7109"/>
                  </a:cubicBezTo>
                  <a:cubicBezTo>
                    <a:pt x="1" y="7028"/>
                    <a:pt x="0" y="6787"/>
                    <a:pt x="0" y="6787"/>
                  </a:cubicBezTo>
                  <a:lnTo>
                    <a:pt x="123" y="6791"/>
                  </a:lnTo>
                  <a:lnTo>
                    <a:pt x="7762" y="3837"/>
                  </a:lnTo>
                  <a:lnTo>
                    <a:pt x="16577" y="0"/>
                  </a:lnTo>
                  <a:lnTo>
                    <a:pt x="17837" y="8877"/>
                  </a:lnTo>
                  <a:lnTo>
                    <a:pt x="18466" y="14219"/>
                  </a:lnTo>
                  <a:lnTo>
                    <a:pt x="18687" y="15049"/>
                  </a:lnTo>
                  <a:lnTo>
                    <a:pt x="21429" y="13767"/>
                  </a:lnTo>
                  <a:lnTo>
                    <a:pt x="21356" y="14070"/>
                  </a:lnTo>
                  <a:cubicBezTo>
                    <a:pt x="21356" y="14070"/>
                    <a:pt x="21172" y="14250"/>
                    <a:pt x="21170" y="14370"/>
                  </a:cubicBezTo>
                  <a:cubicBezTo>
                    <a:pt x="21167" y="14624"/>
                    <a:pt x="21503" y="14806"/>
                    <a:pt x="21540" y="15049"/>
                  </a:cubicBezTo>
                  <a:cubicBezTo>
                    <a:pt x="21600" y="15435"/>
                    <a:pt x="21356" y="16627"/>
                    <a:pt x="21356" y="16627"/>
                  </a:cubicBezTo>
                  <a:cubicBezTo>
                    <a:pt x="21356" y="16627"/>
                    <a:pt x="21070" y="17682"/>
                    <a:pt x="20986" y="1798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1" name="AutoShape 71"/>
            <p:cNvSpPr>
              <a:spLocks/>
            </p:cNvSpPr>
            <p:nvPr/>
          </p:nvSpPr>
          <p:spPr bwMode="auto">
            <a:xfrm>
              <a:off x="9990964" y="2867253"/>
              <a:ext cx="1073068" cy="531854"/>
            </a:xfrm>
            <a:custGeom>
              <a:avLst/>
              <a:gdLst>
                <a:gd name="T0" fmla="*/ 536534 w 21548"/>
                <a:gd name="T1" fmla="*/ 265927 h 21600"/>
                <a:gd name="T2" fmla="*/ 536534 w 21548"/>
                <a:gd name="T3" fmla="*/ 265927 h 21600"/>
                <a:gd name="T4" fmla="*/ 536534 w 21548"/>
                <a:gd name="T5" fmla="*/ 265927 h 21600"/>
                <a:gd name="T6" fmla="*/ 536534 w 21548"/>
                <a:gd name="T7" fmla="*/ 2659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8" h="21600">
                  <a:moveTo>
                    <a:pt x="18545" y="18687"/>
                  </a:moveTo>
                  <a:cubicBezTo>
                    <a:pt x="18744" y="18687"/>
                    <a:pt x="18876" y="18888"/>
                    <a:pt x="18899" y="19226"/>
                  </a:cubicBezTo>
                  <a:cubicBezTo>
                    <a:pt x="18914" y="19465"/>
                    <a:pt x="18805" y="19882"/>
                    <a:pt x="18738" y="20110"/>
                  </a:cubicBezTo>
                  <a:cubicBezTo>
                    <a:pt x="18643" y="20361"/>
                    <a:pt x="18511" y="20742"/>
                    <a:pt x="18492" y="20875"/>
                  </a:cubicBezTo>
                  <a:cubicBezTo>
                    <a:pt x="18477" y="20984"/>
                    <a:pt x="18469" y="21094"/>
                    <a:pt x="18469" y="21158"/>
                  </a:cubicBezTo>
                  <a:cubicBezTo>
                    <a:pt x="18543" y="21156"/>
                    <a:pt x="18680" y="21002"/>
                    <a:pt x="18790" y="20878"/>
                  </a:cubicBezTo>
                  <a:cubicBezTo>
                    <a:pt x="18904" y="20748"/>
                    <a:pt x="19012" y="20627"/>
                    <a:pt x="19103" y="20595"/>
                  </a:cubicBezTo>
                  <a:cubicBezTo>
                    <a:pt x="19144" y="20583"/>
                    <a:pt x="19206" y="20588"/>
                    <a:pt x="19272" y="20601"/>
                  </a:cubicBezTo>
                  <a:cubicBezTo>
                    <a:pt x="19338" y="20613"/>
                    <a:pt x="19411" y="20607"/>
                    <a:pt x="19413" y="20608"/>
                  </a:cubicBezTo>
                  <a:cubicBezTo>
                    <a:pt x="19451" y="20577"/>
                    <a:pt x="19525" y="20392"/>
                    <a:pt x="19575" y="20269"/>
                  </a:cubicBezTo>
                  <a:cubicBezTo>
                    <a:pt x="19637" y="20114"/>
                    <a:pt x="19696" y="19967"/>
                    <a:pt x="19759" y="19886"/>
                  </a:cubicBezTo>
                  <a:cubicBezTo>
                    <a:pt x="19851" y="19768"/>
                    <a:pt x="19990" y="19710"/>
                    <a:pt x="20137" y="19647"/>
                  </a:cubicBezTo>
                  <a:cubicBezTo>
                    <a:pt x="20285" y="19584"/>
                    <a:pt x="20489" y="19497"/>
                    <a:pt x="20532" y="19361"/>
                  </a:cubicBezTo>
                  <a:cubicBezTo>
                    <a:pt x="20531" y="19340"/>
                    <a:pt x="20515" y="19212"/>
                    <a:pt x="20505" y="19136"/>
                  </a:cubicBezTo>
                  <a:cubicBezTo>
                    <a:pt x="20484" y="18977"/>
                    <a:pt x="20463" y="18813"/>
                    <a:pt x="20485" y="18671"/>
                  </a:cubicBezTo>
                  <a:cubicBezTo>
                    <a:pt x="20510" y="18490"/>
                    <a:pt x="20595" y="18310"/>
                    <a:pt x="20678" y="18137"/>
                  </a:cubicBezTo>
                  <a:cubicBezTo>
                    <a:pt x="20722" y="18042"/>
                    <a:pt x="20769" y="17945"/>
                    <a:pt x="20787" y="17883"/>
                  </a:cubicBezTo>
                  <a:cubicBezTo>
                    <a:pt x="20870" y="17589"/>
                    <a:pt x="21152" y="16552"/>
                    <a:pt x="21152" y="16552"/>
                  </a:cubicBezTo>
                  <a:cubicBezTo>
                    <a:pt x="21256" y="16043"/>
                    <a:pt x="21355" y="15354"/>
                    <a:pt x="21326" y="15166"/>
                  </a:cubicBezTo>
                  <a:cubicBezTo>
                    <a:pt x="21314" y="15126"/>
                    <a:pt x="21238" y="15034"/>
                    <a:pt x="21193" y="14980"/>
                  </a:cubicBezTo>
                  <a:cubicBezTo>
                    <a:pt x="21080" y="14843"/>
                    <a:pt x="20951" y="14688"/>
                    <a:pt x="20954" y="14426"/>
                  </a:cubicBezTo>
                  <a:cubicBezTo>
                    <a:pt x="20955" y="14390"/>
                    <a:pt x="20956" y="14314"/>
                    <a:pt x="21000" y="14212"/>
                  </a:cubicBezTo>
                  <a:lnTo>
                    <a:pt x="18550" y="15354"/>
                  </a:lnTo>
                  <a:lnTo>
                    <a:pt x="18282" y="14334"/>
                  </a:lnTo>
                  <a:lnTo>
                    <a:pt x="17659" y="9065"/>
                  </a:lnTo>
                  <a:lnTo>
                    <a:pt x="16441" y="517"/>
                  </a:lnTo>
                  <a:lnTo>
                    <a:pt x="7816" y="4259"/>
                  </a:lnTo>
                  <a:lnTo>
                    <a:pt x="221" y="7174"/>
                  </a:lnTo>
                  <a:cubicBezTo>
                    <a:pt x="222" y="7205"/>
                    <a:pt x="222" y="7232"/>
                    <a:pt x="223" y="7251"/>
                  </a:cubicBezTo>
                  <a:cubicBezTo>
                    <a:pt x="279" y="8443"/>
                    <a:pt x="562" y="11554"/>
                    <a:pt x="672" y="12736"/>
                  </a:cubicBezTo>
                  <a:lnTo>
                    <a:pt x="852" y="12289"/>
                  </a:lnTo>
                  <a:cubicBezTo>
                    <a:pt x="946" y="12128"/>
                    <a:pt x="1160" y="11763"/>
                    <a:pt x="1219" y="11620"/>
                  </a:cubicBezTo>
                  <a:cubicBezTo>
                    <a:pt x="1249" y="11546"/>
                    <a:pt x="1291" y="11389"/>
                    <a:pt x="1328" y="11251"/>
                  </a:cubicBezTo>
                  <a:cubicBezTo>
                    <a:pt x="1366" y="11110"/>
                    <a:pt x="1404" y="10972"/>
                    <a:pt x="1435" y="10887"/>
                  </a:cubicBezTo>
                  <a:cubicBezTo>
                    <a:pt x="1474" y="10782"/>
                    <a:pt x="1539" y="10648"/>
                    <a:pt x="1608" y="10510"/>
                  </a:cubicBezTo>
                  <a:cubicBezTo>
                    <a:pt x="1681" y="10362"/>
                    <a:pt x="1764" y="10194"/>
                    <a:pt x="1798" y="10084"/>
                  </a:cubicBezTo>
                  <a:cubicBezTo>
                    <a:pt x="1812" y="10038"/>
                    <a:pt x="1829" y="9924"/>
                    <a:pt x="1843" y="9822"/>
                  </a:cubicBezTo>
                  <a:cubicBezTo>
                    <a:pt x="1871" y="9629"/>
                    <a:pt x="1900" y="9428"/>
                    <a:pt x="1958" y="9307"/>
                  </a:cubicBezTo>
                  <a:cubicBezTo>
                    <a:pt x="2045" y="9125"/>
                    <a:pt x="2253" y="8967"/>
                    <a:pt x="2353" y="8943"/>
                  </a:cubicBezTo>
                  <a:cubicBezTo>
                    <a:pt x="2439" y="8940"/>
                    <a:pt x="2499" y="8984"/>
                    <a:pt x="2565" y="9032"/>
                  </a:cubicBezTo>
                  <a:cubicBezTo>
                    <a:pt x="2610" y="9064"/>
                    <a:pt x="2666" y="9103"/>
                    <a:pt x="2694" y="9103"/>
                  </a:cubicBezTo>
                  <a:cubicBezTo>
                    <a:pt x="2853" y="8972"/>
                    <a:pt x="3082" y="8146"/>
                    <a:pt x="3140" y="7698"/>
                  </a:cubicBezTo>
                  <a:cubicBezTo>
                    <a:pt x="3146" y="7656"/>
                    <a:pt x="3144" y="7548"/>
                    <a:pt x="3144" y="7461"/>
                  </a:cubicBezTo>
                  <a:cubicBezTo>
                    <a:pt x="3141" y="7247"/>
                    <a:pt x="3138" y="7024"/>
                    <a:pt x="3196" y="6876"/>
                  </a:cubicBezTo>
                  <a:cubicBezTo>
                    <a:pt x="3240" y="6758"/>
                    <a:pt x="3333" y="6714"/>
                    <a:pt x="3381" y="6714"/>
                  </a:cubicBezTo>
                  <a:lnTo>
                    <a:pt x="3414" y="6720"/>
                  </a:lnTo>
                  <a:cubicBezTo>
                    <a:pt x="3526" y="6766"/>
                    <a:pt x="3618" y="6986"/>
                    <a:pt x="3707" y="7198"/>
                  </a:cubicBezTo>
                  <a:cubicBezTo>
                    <a:pt x="3753" y="7309"/>
                    <a:pt x="3811" y="7447"/>
                    <a:pt x="3844" y="7482"/>
                  </a:cubicBezTo>
                  <a:cubicBezTo>
                    <a:pt x="3885" y="7523"/>
                    <a:pt x="4048" y="7580"/>
                    <a:pt x="4175" y="7608"/>
                  </a:cubicBezTo>
                  <a:cubicBezTo>
                    <a:pt x="4175" y="7608"/>
                    <a:pt x="4175" y="7608"/>
                    <a:pt x="4175" y="7608"/>
                  </a:cubicBezTo>
                  <a:cubicBezTo>
                    <a:pt x="4177" y="7608"/>
                    <a:pt x="4239" y="7615"/>
                    <a:pt x="4321" y="7615"/>
                  </a:cubicBezTo>
                  <a:cubicBezTo>
                    <a:pt x="4614" y="7615"/>
                    <a:pt x="4673" y="7522"/>
                    <a:pt x="4673" y="7521"/>
                  </a:cubicBezTo>
                  <a:cubicBezTo>
                    <a:pt x="4682" y="7490"/>
                    <a:pt x="4686" y="7338"/>
                    <a:pt x="4689" y="7247"/>
                  </a:cubicBezTo>
                  <a:cubicBezTo>
                    <a:pt x="4693" y="7096"/>
                    <a:pt x="4698" y="6954"/>
                    <a:pt x="4725" y="6842"/>
                  </a:cubicBezTo>
                  <a:cubicBezTo>
                    <a:pt x="4786" y="6577"/>
                    <a:pt x="4914" y="6570"/>
                    <a:pt x="4998" y="6565"/>
                  </a:cubicBezTo>
                  <a:cubicBezTo>
                    <a:pt x="5040" y="6564"/>
                    <a:pt x="5080" y="6562"/>
                    <a:pt x="5107" y="6536"/>
                  </a:cubicBezTo>
                  <a:cubicBezTo>
                    <a:pt x="5165" y="6478"/>
                    <a:pt x="5259" y="6490"/>
                    <a:pt x="5363" y="6523"/>
                  </a:cubicBezTo>
                  <a:cubicBezTo>
                    <a:pt x="5403" y="6536"/>
                    <a:pt x="5443" y="6550"/>
                    <a:pt x="5478" y="6550"/>
                  </a:cubicBezTo>
                  <a:cubicBezTo>
                    <a:pt x="5518" y="6514"/>
                    <a:pt x="5547" y="6319"/>
                    <a:pt x="5562" y="6214"/>
                  </a:cubicBezTo>
                  <a:cubicBezTo>
                    <a:pt x="5587" y="6048"/>
                    <a:pt x="5610" y="5890"/>
                    <a:pt x="5654" y="5781"/>
                  </a:cubicBezTo>
                  <a:cubicBezTo>
                    <a:pt x="5725" y="5607"/>
                    <a:pt x="5913" y="5417"/>
                    <a:pt x="6026" y="5402"/>
                  </a:cubicBezTo>
                  <a:cubicBezTo>
                    <a:pt x="6027" y="5402"/>
                    <a:pt x="6027" y="5402"/>
                    <a:pt x="6027" y="5402"/>
                  </a:cubicBezTo>
                  <a:cubicBezTo>
                    <a:pt x="6170" y="5402"/>
                    <a:pt x="6415" y="5649"/>
                    <a:pt x="6487" y="5724"/>
                  </a:cubicBezTo>
                  <a:cubicBezTo>
                    <a:pt x="6624" y="5961"/>
                    <a:pt x="6780" y="6200"/>
                    <a:pt x="6829" y="6226"/>
                  </a:cubicBezTo>
                  <a:cubicBezTo>
                    <a:pt x="6886" y="6226"/>
                    <a:pt x="7025" y="6016"/>
                    <a:pt x="7118" y="5877"/>
                  </a:cubicBezTo>
                  <a:cubicBezTo>
                    <a:pt x="7297" y="5609"/>
                    <a:pt x="7472" y="5367"/>
                    <a:pt x="7608" y="5467"/>
                  </a:cubicBezTo>
                  <a:cubicBezTo>
                    <a:pt x="7649" y="5493"/>
                    <a:pt x="7695" y="5581"/>
                    <a:pt x="7712" y="5670"/>
                  </a:cubicBezTo>
                  <a:cubicBezTo>
                    <a:pt x="7739" y="5868"/>
                    <a:pt x="7693" y="6054"/>
                    <a:pt x="7649" y="6233"/>
                  </a:cubicBezTo>
                  <a:cubicBezTo>
                    <a:pt x="7636" y="6288"/>
                    <a:pt x="7616" y="6368"/>
                    <a:pt x="7605" y="6427"/>
                  </a:cubicBezTo>
                  <a:cubicBezTo>
                    <a:pt x="7727" y="6445"/>
                    <a:pt x="7858" y="6403"/>
                    <a:pt x="7939" y="6550"/>
                  </a:cubicBezTo>
                  <a:cubicBezTo>
                    <a:pt x="8021" y="6700"/>
                    <a:pt x="8011" y="6955"/>
                    <a:pt x="8003" y="7179"/>
                  </a:cubicBezTo>
                  <a:cubicBezTo>
                    <a:pt x="8000" y="7261"/>
                    <a:pt x="7995" y="7399"/>
                    <a:pt x="8002" y="7438"/>
                  </a:cubicBezTo>
                  <a:cubicBezTo>
                    <a:pt x="8018" y="7507"/>
                    <a:pt x="8093" y="7633"/>
                    <a:pt x="8148" y="7725"/>
                  </a:cubicBezTo>
                  <a:cubicBezTo>
                    <a:pt x="8220" y="7845"/>
                    <a:pt x="8287" y="7959"/>
                    <a:pt x="8325" y="8082"/>
                  </a:cubicBezTo>
                  <a:cubicBezTo>
                    <a:pt x="8349" y="8160"/>
                    <a:pt x="8357" y="8249"/>
                    <a:pt x="8366" y="8345"/>
                  </a:cubicBezTo>
                  <a:cubicBezTo>
                    <a:pt x="8369" y="8391"/>
                    <a:pt x="8377" y="8468"/>
                    <a:pt x="8383" y="8491"/>
                  </a:cubicBezTo>
                  <a:cubicBezTo>
                    <a:pt x="8383" y="8487"/>
                    <a:pt x="8415" y="8511"/>
                    <a:pt x="8497" y="8511"/>
                  </a:cubicBezTo>
                  <a:cubicBezTo>
                    <a:pt x="8575" y="8511"/>
                    <a:pt x="8670" y="8485"/>
                    <a:pt x="8762" y="8459"/>
                  </a:cubicBezTo>
                  <a:cubicBezTo>
                    <a:pt x="8907" y="8419"/>
                    <a:pt x="9045" y="8388"/>
                    <a:pt x="9135" y="8427"/>
                  </a:cubicBezTo>
                  <a:cubicBezTo>
                    <a:pt x="9283" y="8495"/>
                    <a:pt x="9488" y="8850"/>
                    <a:pt x="9561" y="9016"/>
                  </a:cubicBezTo>
                  <a:cubicBezTo>
                    <a:pt x="9635" y="9192"/>
                    <a:pt x="9752" y="9611"/>
                    <a:pt x="9771" y="9873"/>
                  </a:cubicBezTo>
                  <a:cubicBezTo>
                    <a:pt x="9780" y="10012"/>
                    <a:pt x="9754" y="10157"/>
                    <a:pt x="9727" y="10311"/>
                  </a:cubicBezTo>
                  <a:cubicBezTo>
                    <a:pt x="9713" y="10391"/>
                    <a:pt x="9689" y="10526"/>
                    <a:pt x="9692" y="10570"/>
                  </a:cubicBezTo>
                  <a:cubicBezTo>
                    <a:pt x="9712" y="10671"/>
                    <a:pt x="9897" y="10890"/>
                    <a:pt x="10019" y="10954"/>
                  </a:cubicBezTo>
                  <a:cubicBezTo>
                    <a:pt x="10040" y="10967"/>
                    <a:pt x="10160" y="10947"/>
                    <a:pt x="10254" y="10916"/>
                  </a:cubicBezTo>
                  <a:cubicBezTo>
                    <a:pt x="10356" y="10884"/>
                    <a:pt x="10452" y="10859"/>
                    <a:pt x="10518" y="10873"/>
                  </a:cubicBezTo>
                  <a:cubicBezTo>
                    <a:pt x="10641" y="10903"/>
                    <a:pt x="10828" y="11108"/>
                    <a:pt x="10964" y="11274"/>
                  </a:cubicBezTo>
                  <a:cubicBezTo>
                    <a:pt x="11002" y="11319"/>
                    <a:pt x="11053" y="11404"/>
                    <a:pt x="11105" y="11492"/>
                  </a:cubicBezTo>
                  <a:cubicBezTo>
                    <a:pt x="11154" y="11575"/>
                    <a:pt x="11214" y="11677"/>
                    <a:pt x="11247" y="11707"/>
                  </a:cubicBezTo>
                  <a:cubicBezTo>
                    <a:pt x="11310" y="11768"/>
                    <a:pt x="11438" y="11839"/>
                    <a:pt x="11505" y="11839"/>
                  </a:cubicBezTo>
                  <a:cubicBezTo>
                    <a:pt x="11553" y="11827"/>
                    <a:pt x="11633" y="11711"/>
                    <a:pt x="11692" y="11625"/>
                  </a:cubicBezTo>
                  <a:cubicBezTo>
                    <a:pt x="11794" y="11474"/>
                    <a:pt x="11900" y="11318"/>
                    <a:pt x="12007" y="11317"/>
                  </a:cubicBezTo>
                  <a:cubicBezTo>
                    <a:pt x="12177" y="11317"/>
                    <a:pt x="12486" y="11698"/>
                    <a:pt x="12551" y="12054"/>
                  </a:cubicBezTo>
                  <a:cubicBezTo>
                    <a:pt x="12593" y="12291"/>
                    <a:pt x="12549" y="12715"/>
                    <a:pt x="12513" y="12887"/>
                  </a:cubicBezTo>
                  <a:cubicBezTo>
                    <a:pt x="12488" y="12996"/>
                    <a:pt x="12445" y="13102"/>
                    <a:pt x="12400" y="13214"/>
                  </a:cubicBezTo>
                  <a:cubicBezTo>
                    <a:pt x="12364" y="13303"/>
                    <a:pt x="12304" y="13452"/>
                    <a:pt x="12298" y="13514"/>
                  </a:cubicBezTo>
                  <a:cubicBezTo>
                    <a:pt x="12292" y="13574"/>
                    <a:pt x="12317" y="13756"/>
                    <a:pt x="12334" y="13876"/>
                  </a:cubicBezTo>
                  <a:cubicBezTo>
                    <a:pt x="12365" y="14098"/>
                    <a:pt x="12394" y="14308"/>
                    <a:pt x="12371" y="14487"/>
                  </a:cubicBezTo>
                  <a:cubicBezTo>
                    <a:pt x="12347" y="14669"/>
                    <a:pt x="12266" y="14833"/>
                    <a:pt x="12188" y="14990"/>
                  </a:cubicBezTo>
                  <a:cubicBezTo>
                    <a:pt x="12142" y="15083"/>
                    <a:pt x="12085" y="15197"/>
                    <a:pt x="12072" y="15259"/>
                  </a:cubicBezTo>
                  <a:cubicBezTo>
                    <a:pt x="12062" y="15308"/>
                    <a:pt x="12061" y="15456"/>
                    <a:pt x="12060" y="15564"/>
                  </a:cubicBezTo>
                  <a:cubicBezTo>
                    <a:pt x="12059" y="15721"/>
                    <a:pt x="12057" y="15869"/>
                    <a:pt x="12038" y="15987"/>
                  </a:cubicBezTo>
                  <a:cubicBezTo>
                    <a:pt x="12002" y="16210"/>
                    <a:pt x="11838" y="16691"/>
                    <a:pt x="11806" y="16785"/>
                  </a:cubicBezTo>
                  <a:lnTo>
                    <a:pt x="11767" y="16854"/>
                  </a:lnTo>
                  <a:cubicBezTo>
                    <a:pt x="11733" y="16889"/>
                    <a:pt x="11694" y="16938"/>
                    <a:pt x="11684" y="16956"/>
                  </a:cubicBezTo>
                  <a:cubicBezTo>
                    <a:pt x="11652" y="17037"/>
                    <a:pt x="11610" y="17371"/>
                    <a:pt x="11603" y="17563"/>
                  </a:cubicBezTo>
                  <a:cubicBezTo>
                    <a:pt x="11599" y="17744"/>
                    <a:pt x="11629" y="18124"/>
                    <a:pt x="11665" y="18261"/>
                  </a:cubicBezTo>
                  <a:cubicBezTo>
                    <a:pt x="11819" y="18844"/>
                    <a:pt x="11894" y="18885"/>
                    <a:pt x="11897" y="18887"/>
                  </a:cubicBezTo>
                  <a:cubicBezTo>
                    <a:pt x="11910" y="18873"/>
                    <a:pt x="11988" y="18723"/>
                    <a:pt x="12090" y="18210"/>
                  </a:cubicBezTo>
                  <a:cubicBezTo>
                    <a:pt x="12093" y="18187"/>
                    <a:pt x="12094" y="18109"/>
                    <a:pt x="12094" y="18059"/>
                  </a:cubicBezTo>
                  <a:cubicBezTo>
                    <a:pt x="12096" y="17908"/>
                    <a:pt x="12097" y="17753"/>
                    <a:pt x="12141" y="17637"/>
                  </a:cubicBezTo>
                  <a:cubicBezTo>
                    <a:pt x="12234" y="17404"/>
                    <a:pt x="12505" y="17145"/>
                    <a:pt x="12640" y="17274"/>
                  </a:cubicBezTo>
                  <a:cubicBezTo>
                    <a:pt x="12763" y="17384"/>
                    <a:pt x="12861" y="17875"/>
                    <a:pt x="12912" y="18185"/>
                  </a:cubicBezTo>
                  <a:lnTo>
                    <a:pt x="13193" y="18895"/>
                  </a:lnTo>
                  <a:cubicBezTo>
                    <a:pt x="13273" y="19064"/>
                    <a:pt x="13375" y="19235"/>
                    <a:pt x="13438" y="19308"/>
                  </a:cubicBezTo>
                  <a:cubicBezTo>
                    <a:pt x="13438" y="19195"/>
                    <a:pt x="13425" y="19020"/>
                    <a:pt x="13406" y="18864"/>
                  </a:cubicBezTo>
                  <a:lnTo>
                    <a:pt x="13402" y="18831"/>
                  </a:lnTo>
                  <a:lnTo>
                    <a:pt x="13403" y="18796"/>
                  </a:lnTo>
                  <a:cubicBezTo>
                    <a:pt x="13417" y="18362"/>
                    <a:pt x="13476" y="18150"/>
                    <a:pt x="13583" y="18145"/>
                  </a:cubicBezTo>
                  <a:cubicBezTo>
                    <a:pt x="13584" y="18145"/>
                    <a:pt x="13584" y="18145"/>
                    <a:pt x="13585" y="18145"/>
                  </a:cubicBezTo>
                  <a:cubicBezTo>
                    <a:pt x="13636" y="18145"/>
                    <a:pt x="13774" y="18154"/>
                    <a:pt x="13836" y="19022"/>
                  </a:cubicBezTo>
                  <a:cubicBezTo>
                    <a:pt x="13945" y="19325"/>
                    <a:pt x="14076" y="19605"/>
                    <a:pt x="14122" y="19635"/>
                  </a:cubicBezTo>
                  <a:cubicBezTo>
                    <a:pt x="14134" y="19620"/>
                    <a:pt x="14206" y="19496"/>
                    <a:pt x="14249" y="19421"/>
                  </a:cubicBezTo>
                  <a:cubicBezTo>
                    <a:pt x="14334" y="19275"/>
                    <a:pt x="14407" y="19148"/>
                    <a:pt x="14488" y="19128"/>
                  </a:cubicBezTo>
                  <a:cubicBezTo>
                    <a:pt x="14517" y="19121"/>
                    <a:pt x="14555" y="19117"/>
                    <a:pt x="14597" y="19117"/>
                  </a:cubicBezTo>
                  <a:cubicBezTo>
                    <a:pt x="14661" y="19117"/>
                    <a:pt x="14822" y="19127"/>
                    <a:pt x="14917" y="19225"/>
                  </a:cubicBezTo>
                  <a:cubicBezTo>
                    <a:pt x="14993" y="19302"/>
                    <a:pt x="15048" y="19473"/>
                    <a:pt x="15105" y="19654"/>
                  </a:cubicBezTo>
                  <a:cubicBezTo>
                    <a:pt x="15127" y="19727"/>
                    <a:pt x="15166" y="19847"/>
                    <a:pt x="15194" y="19909"/>
                  </a:cubicBezTo>
                  <a:cubicBezTo>
                    <a:pt x="15217" y="19867"/>
                    <a:pt x="15244" y="19822"/>
                    <a:pt x="15280" y="19802"/>
                  </a:cubicBezTo>
                  <a:cubicBezTo>
                    <a:pt x="15396" y="19739"/>
                    <a:pt x="15633" y="19789"/>
                    <a:pt x="15752" y="19884"/>
                  </a:cubicBezTo>
                  <a:cubicBezTo>
                    <a:pt x="15832" y="19949"/>
                    <a:pt x="15892" y="20136"/>
                    <a:pt x="15961" y="20353"/>
                  </a:cubicBezTo>
                  <a:cubicBezTo>
                    <a:pt x="15987" y="20434"/>
                    <a:pt x="16026" y="20555"/>
                    <a:pt x="16056" y="20626"/>
                  </a:cubicBezTo>
                  <a:cubicBezTo>
                    <a:pt x="16069" y="20532"/>
                    <a:pt x="16086" y="20344"/>
                    <a:pt x="16079" y="20250"/>
                  </a:cubicBezTo>
                  <a:cubicBezTo>
                    <a:pt x="16057" y="19890"/>
                    <a:pt x="15816" y="19145"/>
                    <a:pt x="15651" y="18920"/>
                  </a:cubicBezTo>
                  <a:cubicBezTo>
                    <a:pt x="15599" y="18933"/>
                    <a:pt x="15502" y="18974"/>
                    <a:pt x="15416" y="19009"/>
                  </a:cubicBezTo>
                  <a:cubicBezTo>
                    <a:pt x="15247" y="19076"/>
                    <a:pt x="15107" y="19127"/>
                    <a:pt x="15035" y="19041"/>
                  </a:cubicBezTo>
                  <a:cubicBezTo>
                    <a:pt x="14962" y="18954"/>
                    <a:pt x="14874" y="18795"/>
                    <a:pt x="14788" y="18641"/>
                  </a:cubicBezTo>
                  <a:cubicBezTo>
                    <a:pt x="14727" y="18532"/>
                    <a:pt x="14669" y="18426"/>
                    <a:pt x="14625" y="18363"/>
                  </a:cubicBezTo>
                  <a:cubicBezTo>
                    <a:pt x="14576" y="18293"/>
                    <a:pt x="14485" y="18210"/>
                    <a:pt x="14398" y="18129"/>
                  </a:cubicBezTo>
                  <a:cubicBezTo>
                    <a:pt x="14272" y="18013"/>
                    <a:pt x="14141" y="17893"/>
                    <a:pt x="14064" y="17755"/>
                  </a:cubicBezTo>
                  <a:cubicBezTo>
                    <a:pt x="13963" y="17571"/>
                    <a:pt x="13834" y="17157"/>
                    <a:pt x="13783" y="16941"/>
                  </a:cubicBezTo>
                  <a:cubicBezTo>
                    <a:pt x="13683" y="16546"/>
                    <a:pt x="13550" y="15743"/>
                    <a:pt x="13516" y="15323"/>
                  </a:cubicBezTo>
                  <a:cubicBezTo>
                    <a:pt x="13500" y="15117"/>
                    <a:pt x="13731" y="14255"/>
                    <a:pt x="13861" y="14213"/>
                  </a:cubicBezTo>
                  <a:cubicBezTo>
                    <a:pt x="13862" y="14213"/>
                    <a:pt x="13863" y="14213"/>
                    <a:pt x="13864" y="14213"/>
                  </a:cubicBezTo>
                  <a:cubicBezTo>
                    <a:pt x="14039" y="14213"/>
                    <a:pt x="14058" y="14587"/>
                    <a:pt x="14073" y="14859"/>
                  </a:cubicBezTo>
                  <a:cubicBezTo>
                    <a:pt x="14076" y="14938"/>
                    <a:pt x="14082" y="15057"/>
                    <a:pt x="14089" y="15090"/>
                  </a:cubicBezTo>
                  <a:cubicBezTo>
                    <a:pt x="14293" y="16107"/>
                    <a:pt x="14417" y="16461"/>
                    <a:pt x="14472" y="16582"/>
                  </a:cubicBezTo>
                  <a:cubicBezTo>
                    <a:pt x="14538" y="16728"/>
                    <a:pt x="14730" y="16962"/>
                    <a:pt x="14836" y="17045"/>
                  </a:cubicBezTo>
                  <a:cubicBezTo>
                    <a:pt x="14866" y="17069"/>
                    <a:pt x="14910" y="17087"/>
                    <a:pt x="14957" y="17109"/>
                  </a:cubicBezTo>
                  <a:cubicBezTo>
                    <a:pt x="15056" y="17153"/>
                    <a:pt x="15159" y="17199"/>
                    <a:pt x="15225" y="17295"/>
                  </a:cubicBezTo>
                  <a:cubicBezTo>
                    <a:pt x="15275" y="17367"/>
                    <a:pt x="15304" y="17491"/>
                    <a:pt x="15334" y="17623"/>
                  </a:cubicBezTo>
                  <a:cubicBezTo>
                    <a:pt x="15342" y="17655"/>
                    <a:pt x="15352" y="17701"/>
                    <a:pt x="15362" y="17737"/>
                  </a:cubicBezTo>
                  <a:cubicBezTo>
                    <a:pt x="15402" y="17639"/>
                    <a:pt x="15463" y="17377"/>
                    <a:pt x="15457" y="17278"/>
                  </a:cubicBezTo>
                  <a:cubicBezTo>
                    <a:pt x="15443" y="17055"/>
                    <a:pt x="15238" y="16741"/>
                    <a:pt x="15073" y="16490"/>
                  </a:cubicBezTo>
                  <a:cubicBezTo>
                    <a:pt x="14938" y="16286"/>
                    <a:pt x="14811" y="16092"/>
                    <a:pt x="14742" y="15896"/>
                  </a:cubicBezTo>
                  <a:cubicBezTo>
                    <a:pt x="14658" y="15657"/>
                    <a:pt x="14626" y="15258"/>
                    <a:pt x="14595" y="14870"/>
                  </a:cubicBezTo>
                  <a:cubicBezTo>
                    <a:pt x="14573" y="14594"/>
                    <a:pt x="14550" y="14309"/>
                    <a:pt x="14513" y="14161"/>
                  </a:cubicBezTo>
                  <a:cubicBezTo>
                    <a:pt x="14497" y="14094"/>
                    <a:pt x="14468" y="14015"/>
                    <a:pt x="14436" y="13929"/>
                  </a:cubicBezTo>
                  <a:cubicBezTo>
                    <a:pt x="14367" y="13736"/>
                    <a:pt x="14295" y="13537"/>
                    <a:pt x="14284" y="13344"/>
                  </a:cubicBezTo>
                  <a:cubicBezTo>
                    <a:pt x="14274" y="13188"/>
                    <a:pt x="14311" y="13014"/>
                    <a:pt x="14347" y="12847"/>
                  </a:cubicBezTo>
                  <a:cubicBezTo>
                    <a:pt x="14364" y="12767"/>
                    <a:pt x="14393" y="12632"/>
                    <a:pt x="14392" y="12587"/>
                  </a:cubicBezTo>
                  <a:cubicBezTo>
                    <a:pt x="14391" y="12526"/>
                    <a:pt x="14353" y="12374"/>
                    <a:pt x="14328" y="12273"/>
                  </a:cubicBezTo>
                  <a:cubicBezTo>
                    <a:pt x="14292" y="12130"/>
                    <a:pt x="14257" y="11994"/>
                    <a:pt x="14248" y="11869"/>
                  </a:cubicBezTo>
                  <a:cubicBezTo>
                    <a:pt x="14232" y="11684"/>
                    <a:pt x="14253" y="11443"/>
                    <a:pt x="14274" y="11189"/>
                  </a:cubicBezTo>
                  <a:cubicBezTo>
                    <a:pt x="14293" y="10956"/>
                    <a:pt x="14320" y="10636"/>
                    <a:pt x="14293" y="10517"/>
                  </a:cubicBezTo>
                  <a:cubicBezTo>
                    <a:pt x="14286" y="10505"/>
                    <a:pt x="14233" y="10453"/>
                    <a:pt x="14201" y="10422"/>
                  </a:cubicBezTo>
                  <a:cubicBezTo>
                    <a:pt x="14106" y="10329"/>
                    <a:pt x="13998" y="10224"/>
                    <a:pt x="13989" y="9998"/>
                  </a:cubicBezTo>
                  <a:cubicBezTo>
                    <a:pt x="13986" y="9815"/>
                    <a:pt x="14068" y="9687"/>
                    <a:pt x="14117" y="9638"/>
                  </a:cubicBezTo>
                  <a:cubicBezTo>
                    <a:pt x="14177" y="9550"/>
                    <a:pt x="14241" y="9436"/>
                    <a:pt x="14253" y="9393"/>
                  </a:cubicBezTo>
                  <a:cubicBezTo>
                    <a:pt x="14254" y="9353"/>
                    <a:pt x="14268" y="9259"/>
                    <a:pt x="14284" y="9158"/>
                  </a:cubicBezTo>
                  <a:cubicBezTo>
                    <a:pt x="14301" y="9042"/>
                    <a:pt x="14338" y="8802"/>
                    <a:pt x="14327" y="8733"/>
                  </a:cubicBezTo>
                  <a:cubicBezTo>
                    <a:pt x="14296" y="8592"/>
                    <a:pt x="14087" y="8449"/>
                    <a:pt x="13934" y="8345"/>
                  </a:cubicBezTo>
                  <a:cubicBezTo>
                    <a:pt x="13667" y="8163"/>
                    <a:pt x="13392" y="7975"/>
                    <a:pt x="13403" y="7519"/>
                  </a:cubicBezTo>
                  <a:cubicBezTo>
                    <a:pt x="13409" y="7109"/>
                    <a:pt x="13737" y="7076"/>
                    <a:pt x="13837" y="7076"/>
                  </a:cubicBezTo>
                  <a:cubicBezTo>
                    <a:pt x="13875" y="7076"/>
                    <a:pt x="13908" y="7081"/>
                    <a:pt x="13932" y="7089"/>
                  </a:cubicBezTo>
                  <a:cubicBezTo>
                    <a:pt x="13979" y="7107"/>
                    <a:pt x="14012" y="7163"/>
                    <a:pt x="14042" y="7213"/>
                  </a:cubicBezTo>
                  <a:cubicBezTo>
                    <a:pt x="14050" y="7228"/>
                    <a:pt x="14058" y="7243"/>
                    <a:pt x="14066" y="7251"/>
                  </a:cubicBezTo>
                  <a:cubicBezTo>
                    <a:pt x="14101" y="7272"/>
                    <a:pt x="14201" y="7323"/>
                    <a:pt x="14274" y="7325"/>
                  </a:cubicBezTo>
                  <a:cubicBezTo>
                    <a:pt x="14266" y="7143"/>
                    <a:pt x="14266" y="6948"/>
                    <a:pt x="14295" y="6834"/>
                  </a:cubicBezTo>
                  <a:cubicBezTo>
                    <a:pt x="14328" y="6698"/>
                    <a:pt x="14336" y="6260"/>
                    <a:pt x="14318" y="6001"/>
                  </a:cubicBezTo>
                  <a:cubicBezTo>
                    <a:pt x="14314" y="5994"/>
                    <a:pt x="14268" y="5885"/>
                    <a:pt x="14237" y="5812"/>
                  </a:cubicBezTo>
                  <a:cubicBezTo>
                    <a:pt x="14138" y="5579"/>
                    <a:pt x="14087" y="5449"/>
                    <a:pt x="14093" y="5301"/>
                  </a:cubicBezTo>
                  <a:cubicBezTo>
                    <a:pt x="14101" y="5070"/>
                    <a:pt x="14231" y="4996"/>
                    <a:pt x="14336" y="4938"/>
                  </a:cubicBezTo>
                  <a:cubicBezTo>
                    <a:pt x="14361" y="4924"/>
                    <a:pt x="14398" y="4903"/>
                    <a:pt x="14408" y="4892"/>
                  </a:cubicBezTo>
                  <a:cubicBezTo>
                    <a:pt x="14430" y="4855"/>
                    <a:pt x="14497" y="4625"/>
                    <a:pt x="14543" y="4414"/>
                  </a:cubicBezTo>
                  <a:cubicBezTo>
                    <a:pt x="14580" y="4161"/>
                    <a:pt x="14843" y="4040"/>
                    <a:pt x="14920" y="4040"/>
                  </a:cubicBezTo>
                  <a:lnTo>
                    <a:pt x="14968" y="4050"/>
                  </a:lnTo>
                  <a:cubicBezTo>
                    <a:pt x="15110" y="4124"/>
                    <a:pt x="15087" y="4444"/>
                    <a:pt x="15071" y="4657"/>
                  </a:cubicBezTo>
                  <a:cubicBezTo>
                    <a:pt x="15068" y="4700"/>
                    <a:pt x="15064" y="4759"/>
                    <a:pt x="15062" y="4808"/>
                  </a:cubicBezTo>
                  <a:cubicBezTo>
                    <a:pt x="15105" y="4778"/>
                    <a:pt x="15179" y="4711"/>
                    <a:pt x="15241" y="4647"/>
                  </a:cubicBezTo>
                  <a:cubicBezTo>
                    <a:pt x="15257" y="4263"/>
                    <a:pt x="15283" y="3515"/>
                    <a:pt x="15273" y="3244"/>
                  </a:cubicBezTo>
                  <a:cubicBezTo>
                    <a:pt x="15267" y="3073"/>
                    <a:pt x="15270" y="2771"/>
                    <a:pt x="15342" y="2625"/>
                  </a:cubicBezTo>
                  <a:cubicBezTo>
                    <a:pt x="15408" y="2482"/>
                    <a:pt x="15524" y="2466"/>
                    <a:pt x="15636" y="2449"/>
                  </a:cubicBezTo>
                  <a:cubicBezTo>
                    <a:pt x="15677" y="2444"/>
                    <a:pt x="15729" y="2436"/>
                    <a:pt x="15748" y="2423"/>
                  </a:cubicBezTo>
                  <a:cubicBezTo>
                    <a:pt x="15762" y="2413"/>
                    <a:pt x="15795" y="2373"/>
                    <a:pt x="15818" y="2345"/>
                  </a:cubicBezTo>
                  <a:cubicBezTo>
                    <a:pt x="15874" y="2278"/>
                    <a:pt x="15932" y="2207"/>
                    <a:pt x="15990" y="2190"/>
                  </a:cubicBezTo>
                  <a:lnTo>
                    <a:pt x="16018" y="2187"/>
                  </a:lnTo>
                  <a:cubicBezTo>
                    <a:pt x="16117" y="2187"/>
                    <a:pt x="16300" y="2323"/>
                    <a:pt x="16336" y="2350"/>
                  </a:cubicBezTo>
                  <a:lnTo>
                    <a:pt x="16372" y="2396"/>
                  </a:lnTo>
                  <a:cubicBezTo>
                    <a:pt x="16513" y="2662"/>
                    <a:pt x="16516" y="2802"/>
                    <a:pt x="16516" y="2848"/>
                  </a:cubicBezTo>
                  <a:lnTo>
                    <a:pt x="16519" y="2981"/>
                  </a:lnTo>
                  <a:lnTo>
                    <a:pt x="16461" y="3047"/>
                  </a:lnTo>
                  <a:cubicBezTo>
                    <a:pt x="16436" y="3077"/>
                    <a:pt x="16358" y="3195"/>
                    <a:pt x="16344" y="3325"/>
                  </a:cubicBezTo>
                  <a:cubicBezTo>
                    <a:pt x="16340" y="3357"/>
                    <a:pt x="16338" y="3404"/>
                    <a:pt x="16356" y="3472"/>
                  </a:cubicBezTo>
                  <a:cubicBezTo>
                    <a:pt x="16417" y="3550"/>
                    <a:pt x="16554" y="3755"/>
                    <a:pt x="16581" y="4061"/>
                  </a:cubicBezTo>
                  <a:cubicBezTo>
                    <a:pt x="16593" y="4199"/>
                    <a:pt x="16587" y="4410"/>
                    <a:pt x="16489" y="4634"/>
                  </a:cubicBezTo>
                  <a:lnTo>
                    <a:pt x="16456" y="4685"/>
                  </a:lnTo>
                  <a:lnTo>
                    <a:pt x="16053" y="5078"/>
                  </a:lnTo>
                  <a:cubicBezTo>
                    <a:pt x="15926" y="5107"/>
                    <a:pt x="15763" y="5165"/>
                    <a:pt x="15724" y="5204"/>
                  </a:cubicBezTo>
                  <a:cubicBezTo>
                    <a:pt x="15641" y="5291"/>
                    <a:pt x="15488" y="5653"/>
                    <a:pt x="15444" y="5843"/>
                  </a:cubicBezTo>
                  <a:cubicBezTo>
                    <a:pt x="15325" y="6344"/>
                    <a:pt x="15216" y="7503"/>
                    <a:pt x="15268" y="8005"/>
                  </a:cubicBezTo>
                  <a:cubicBezTo>
                    <a:pt x="15287" y="8188"/>
                    <a:pt x="15339" y="8430"/>
                    <a:pt x="15382" y="8562"/>
                  </a:cubicBezTo>
                  <a:cubicBezTo>
                    <a:pt x="15385" y="8527"/>
                    <a:pt x="15388" y="8492"/>
                    <a:pt x="15390" y="8464"/>
                  </a:cubicBezTo>
                  <a:cubicBezTo>
                    <a:pt x="15407" y="8248"/>
                    <a:pt x="15424" y="8023"/>
                    <a:pt x="15515" y="7928"/>
                  </a:cubicBezTo>
                  <a:cubicBezTo>
                    <a:pt x="15537" y="7904"/>
                    <a:pt x="15564" y="7891"/>
                    <a:pt x="15596" y="7891"/>
                  </a:cubicBezTo>
                  <a:cubicBezTo>
                    <a:pt x="15650" y="7891"/>
                    <a:pt x="15748" y="7936"/>
                    <a:pt x="15797" y="8060"/>
                  </a:cubicBezTo>
                  <a:cubicBezTo>
                    <a:pt x="15858" y="8218"/>
                    <a:pt x="15841" y="8434"/>
                    <a:pt x="15826" y="8643"/>
                  </a:cubicBezTo>
                  <a:cubicBezTo>
                    <a:pt x="15820" y="8714"/>
                    <a:pt x="15811" y="8835"/>
                    <a:pt x="15815" y="8872"/>
                  </a:cubicBezTo>
                  <a:cubicBezTo>
                    <a:pt x="15818" y="8880"/>
                    <a:pt x="15825" y="8901"/>
                    <a:pt x="15833" y="8923"/>
                  </a:cubicBezTo>
                  <a:cubicBezTo>
                    <a:pt x="15866" y="9021"/>
                    <a:pt x="15907" y="9144"/>
                    <a:pt x="15890" y="9289"/>
                  </a:cubicBezTo>
                  <a:cubicBezTo>
                    <a:pt x="15855" y="9635"/>
                    <a:pt x="15586" y="9947"/>
                    <a:pt x="15429" y="10102"/>
                  </a:cubicBezTo>
                  <a:cubicBezTo>
                    <a:pt x="15379" y="10152"/>
                    <a:pt x="15316" y="10162"/>
                    <a:pt x="15250" y="10172"/>
                  </a:cubicBezTo>
                  <a:cubicBezTo>
                    <a:pt x="15211" y="10178"/>
                    <a:pt x="15146" y="10187"/>
                    <a:pt x="15128" y="10208"/>
                  </a:cubicBezTo>
                  <a:cubicBezTo>
                    <a:pt x="15075" y="10347"/>
                    <a:pt x="15043" y="10734"/>
                    <a:pt x="15042" y="11034"/>
                  </a:cubicBezTo>
                  <a:cubicBezTo>
                    <a:pt x="15088" y="10905"/>
                    <a:pt x="15176" y="10809"/>
                    <a:pt x="15261" y="10717"/>
                  </a:cubicBezTo>
                  <a:cubicBezTo>
                    <a:pt x="15307" y="10667"/>
                    <a:pt x="15359" y="10610"/>
                    <a:pt x="15379" y="10571"/>
                  </a:cubicBezTo>
                  <a:cubicBezTo>
                    <a:pt x="15383" y="10560"/>
                    <a:pt x="15389" y="10533"/>
                    <a:pt x="15396" y="10507"/>
                  </a:cubicBezTo>
                  <a:cubicBezTo>
                    <a:pt x="15425" y="10390"/>
                    <a:pt x="15469" y="10214"/>
                    <a:pt x="15564" y="10214"/>
                  </a:cubicBezTo>
                  <a:cubicBezTo>
                    <a:pt x="15698" y="10219"/>
                    <a:pt x="15758" y="10491"/>
                    <a:pt x="15811" y="10732"/>
                  </a:cubicBezTo>
                  <a:cubicBezTo>
                    <a:pt x="15825" y="10797"/>
                    <a:pt x="15847" y="10897"/>
                    <a:pt x="15865" y="10954"/>
                  </a:cubicBezTo>
                  <a:cubicBezTo>
                    <a:pt x="15890" y="10930"/>
                    <a:pt x="15930" y="10883"/>
                    <a:pt x="15956" y="10852"/>
                  </a:cubicBezTo>
                  <a:cubicBezTo>
                    <a:pt x="16031" y="10763"/>
                    <a:pt x="16095" y="10687"/>
                    <a:pt x="16158" y="10687"/>
                  </a:cubicBezTo>
                  <a:cubicBezTo>
                    <a:pt x="16216" y="10687"/>
                    <a:pt x="16265" y="10752"/>
                    <a:pt x="16288" y="10857"/>
                  </a:cubicBezTo>
                  <a:cubicBezTo>
                    <a:pt x="16343" y="11110"/>
                    <a:pt x="16226" y="11308"/>
                    <a:pt x="16133" y="11467"/>
                  </a:cubicBezTo>
                  <a:cubicBezTo>
                    <a:pt x="16101" y="11522"/>
                    <a:pt x="16047" y="11613"/>
                    <a:pt x="16037" y="11653"/>
                  </a:cubicBezTo>
                  <a:cubicBezTo>
                    <a:pt x="16046" y="11653"/>
                    <a:pt x="16091" y="11767"/>
                    <a:pt x="16118" y="11835"/>
                  </a:cubicBezTo>
                  <a:cubicBezTo>
                    <a:pt x="16184" y="11998"/>
                    <a:pt x="16247" y="12152"/>
                    <a:pt x="16237" y="12324"/>
                  </a:cubicBezTo>
                  <a:cubicBezTo>
                    <a:pt x="16233" y="12404"/>
                    <a:pt x="16213" y="12476"/>
                    <a:pt x="16182" y="12526"/>
                  </a:cubicBezTo>
                  <a:cubicBezTo>
                    <a:pt x="16155" y="12571"/>
                    <a:pt x="16122" y="12595"/>
                    <a:pt x="16086" y="12595"/>
                  </a:cubicBezTo>
                  <a:cubicBezTo>
                    <a:pt x="15988" y="12595"/>
                    <a:pt x="15918" y="12420"/>
                    <a:pt x="15836" y="12217"/>
                  </a:cubicBezTo>
                  <a:cubicBezTo>
                    <a:pt x="15804" y="12135"/>
                    <a:pt x="15748" y="11998"/>
                    <a:pt x="15724" y="11976"/>
                  </a:cubicBezTo>
                  <a:cubicBezTo>
                    <a:pt x="15626" y="11977"/>
                    <a:pt x="15503" y="12072"/>
                    <a:pt x="15483" y="12127"/>
                  </a:cubicBezTo>
                  <a:cubicBezTo>
                    <a:pt x="15458" y="12376"/>
                    <a:pt x="15539" y="13035"/>
                    <a:pt x="15622" y="13207"/>
                  </a:cubicBezTo>
                  <a:cubicBezTo>
                    <a:pt x="15679" y="13201"/>
                    <a:pt x="15767" y="13134"/>
                    <a:pt x="15844" y="13076"/>
                  </a:cubicBezTo>
                  <a:cubicBezTo>
                    <a:pt x="15945" y="13000"/>
                    <a:pt x="16040" y="12928"/>
                    <a:pt x="16126" y="12928"/>
                  </a:cubicBezTo>
                  <a:lnTo>
                    <a:pt x="16169" y="12935"/>
                  </a:lnTo>
                  <a:cubicBezTo>
                    <a:pt x="16355" y="13004"/>
                    <a:pt x="16667" y="13174"/>
                    <a:pt x="16699" y="13546"/>
                  </a:cubicBezTo>
                  <a:cubicBezTo>
                    <a:pt x="16716" y="13738"/>
                    <a:pt x="16661" y="13911"/>
                    <a:pt x="16536" y="14061"/>
                  </a:cubicBezTo>
                  <a:cubicBezTo>
                    <a:pt x="16421" y="14197"/>
                    <a:pt x="16248" y="14170"/>
                    <a:pt x="16115" y="14119"/>
                  </a:cubicBezTo>
                  <a:cubicBezTo>
                    <a:pt x="16073" y="14103"/>
                    <a:pt x="16034" y="14086"/>
                    <a:pt x="16002" y="14086"/>
                  </a:cubicBezTo>
                  <a:cubicBezTo>
                    <a:pt x="15953" y="14175"/>
                    <a:pt x="15901" y="14754"/>
                    <a:pt x="15928" y="14972"/>
                  </a:cubicBezTo>
                  <a:cubicBezTo>
                    <a:pt x="15939" y="15067"/>
                    <a:pt x="15973" y="15197"/>
                    <a:pt x="16009" y="15336"/>
                  </a:cubicBezTo>
                  <a:cubicBezTo>
                    <a:pt x="16063" y="15541"/>
                    <a:pt x="16124" y="15773"/>
                    <a:pt x="16148" y="16023"/>
                  </a:cubicBezTo>
                  <a:cubicBezTo>
                    <a:pt x="16160" y="16143"/>
                    <a:pt x="16153" y="16289"/>
                    <a:pt x="16146" y="16446"/>
                  </a:cubicBezTo>
                  <a:cubicBezTo>
                    <a:pt x="16141" y="16557"/>
                    <a:pt x="16132" y="16743"/>
                    <a:pt x="16143" y="16799"/>
                  </a:cubicBezTo>
                  <a:cubicBezTo>
                    <a:pt x="16152" y="16848"/>
                    <a:pt x="16164" y="16900"/>
                    <a:pt x="16177" y="16954"/>
                  </a:cubicBezTo>
                  <a:cubicBezTo>
                    <a:pt x="16182" y="16893"/>
                    <a:pt x="16198" y="16836"/>
                    <a:pt x="16227" y="16785"/>
                  </a:cubicBezTo>
                  <a:cubicBezTo>
                    <a:pt x="16333" y="16610"/>
                    <a:pt x="16484" y="16772"/>
                    <a:pt x="16656" y="17039"/>
                  </a:cubicBezTo>
                  <a:cubicBezTo>
                    <a:pt x="16682" y="17080"/>
                    <a:pt x="16705" y="17118"/>
                    <a:pt x="16723" y="17141"/>
                  </a:cubicBezTo>
                  <a:cubicBezTo>
                    <a:pt x="16775" y="17206"/>
                    <a:pt x="16805" y="17248"/>
                    <a:pt x="16835" y="17290"/>
                  </a:cubicBezTo>
                  <a:cubicBezTo>
                    <a:pt x="16862" y="17328"/>
                    <a:pt x="16888" y="17366"/>
                    <a:pt x="16935" y="17425"/>
                  </a:cubicBezTo>
                  <a:cubicBezTo>
                    <a:pt x="16952" y="17445"/>
                    <a:pt x="16977" y="17480"/>
                    <a:pt x="17004" y="17519"/>
                  </a:cubicBezTo>
                  <a:cubicBezTo>
                    <a:pt x="17038" y="17566"/>
                    <a:pt x="17108" y="17665"/>
                    <a:pt x="17149" y="17701"/>
                  </a:cubicBezTo>
                  <a:cubicBezTo>
                    <a:pt x="17193" y="17589"/>
                    <a:pt x="17278" y="17392"/>
                    <a:pt x="17370" y="17275"/>
                  </a:cubicBezTo>
                  <a:cubicBezTo>
                    <a:pt x="17419" y="17213"/>
                    <a:pt x="17480" y="16961"/>
                    <a:pt x="17529" y="16759"/>
                  </a:cubicBezTo>
                  <a:cubicBezTo>
                    <a:pt x="17620" y="16379"/>
                    <a:pt x="17714" y="15988"/>
                    <a:pt x="17889" y="15988"/>
                  </a:cubicBezTo>
                  <a:lnTo>
                    <a:pt x="17933" y="15996"/>
                  </a:lnTo>
                  <a:cubicBezTo>
                    <a:pt x="18151" y="16086"/>
                    <a:pt x="18096" y="16659"/>
                    <a:pt x="18051" y="17119"/>
                  </a:cubicBezTo>
                  <a:cubicBezTo>
                    <a:pt x="18033" y="17315"/>
                    <a:pt x="18009" y="17559"/>
                    <a:pt x="18019" y="17655"/>
                  </a:cubicBezTo>
                  <a:cubicBezTo>
                    <a:pt x="18037" y="17848"/>
                    <a:pt x="18012" y="18070"/>
                    <a:pt x="17985" y="18304"/>
                  </a:cubicBezTo>
                  <a:cubicBezTo>
                    <a:pt x="17967" y="18455"/>
                    <a:pt x="17950" y="18612"/>
                    <a:pt x="17946" y="18749"/>
                  </a:cubicBezTo>
                  <a:cubicBezTo>
                    <a:pt x="17939" y="19005"/>
                    <a:pt x="17949" y="19173"/>
                    <a:pt x="17961" y="19252"/>
                  </a:cubicBezTo>
                  <a:cubicBezTo>
                    <a:pt x="17999" y="19208"/>
                    <a:pt x="18064" y="19096"/>
                    <a:pt x="18098" y="19037"/>
                  </a:cubicBezTo>
                  <a:cubicBezTo>
                    <a:pt x="18146" y="18954"/>
                    <a:pt x="18190" y="18880"/>
                    <a:pt x="18224" y="18841"/>
                  </a:cubicBezTo>
                  <a:cubicBezTo>
                    <a:pt x="18290" y="18766"/>
                    <a:pt x="18418" y="18687"/>
                    <a:pt x="18545" y="18687"/>
                  </a:cubicBezTo>
                  <a:close/>
                  <a:moveTo>
                    <a:pt x="18468" y="21599"/>
                  </a:moveTo>
                  <a:cubicBezTo>
                    <a:pt x="18413" y="21599"/>
                    <a:pt x="18365" y="21570"/>
                    <a:pt x="18324" y="21512"/>
                  </a:cubicBezTo>
                  <a:cubicBezTo>
                    <a:pt x="18222" y="21365"/>
                    <a:pt x="18245" y="21018"/>
                    <a:pt x="18283" y="20753"/>
                  </a:cubicBezTo>
                  <a:cubicBezTo>
                    <a:pt x="18320" y="20492"/>
                    <a:pt x="18518" y="19965"/>
                    <a:pt x="18558" y="19861"/>
                  </a:cubicBezTo>
                  <a:cubicBezTo>
                    <a:pt x="18621" y="19642"/>
                    <a:pt x="18683" y="19360"/>
                    <a:pt x="18682" y="19280"/>
                  </a:cubicBezTo>
                  <a:cubicBezTo>
                    <a:pt x="18679" y="19238"/>
                    <a:pt x="18672" y="19128"/>
                    <a:pt x="18545" y="19128"/>
                  </a:cubicBezTo>
                  <a:cubicBezTo>
                    <a:pt x="18457" y="19128"/>
                    <a:pt x="18367" y="19185"/>
                    <a:pt x="18331" y="19227"/>
                  </a:cubicBezTo>
                  <a:cubicBezTo>
                    <a:pt x="18306" y="19254"/>
                    <a:pt x="18275" y="19311"/>
                    <a:pt x="18240" y="19372"/>
                  </a:cubicBezTo>
                  <a:cubicBezTo>
                    <a:pt x="18121" y="19579"/>
                    <a:pt x="17986" y="19787"/>
                    <a:pt x="17868" y="19680"/>
                  </a:cubicBezTo>
                  <a:cubicBezTo>
                    <a:pt x="17798" y="19618"/>
                    <a:pt x="17708" y="19452"/>
                    <a:pt x="17728" y="18725"/>
                  </a:cubicBezTo>
                  <a:cubicBezTo>
                    <a:pt x="17733" y="18550"/>
                    <a:pt x="17753" y="18374"/>
                    <a:pt x="17773" y="18204"/>
                  </a:cubicBezTo>
                  <a:cubicBezTo>
                    <a:pt x="17793" y="18025"/>
                    <a:pt x="17814" y="17840"/>
                    <a:pt x="17805" y="17741"/>
                  </a:cubicBezTo>
                  <a:cubicBezTo>
                    <a:pt x="17787" y="17560"/>
                    <a:pt x="17811" y="17305"/>
                    <a:pt x="17837" y="17035"/>
                  </a:cubicBezTo>
                  <a:cubicBezTo>
                    <a:pt x="17856" y="16842"/>
                    <a:pt x="17890" y="16485"/>
                    <a:pt x="17869" y="16400"/>
                  </a:cubicBezTo>
                  <a:cubicBezTo>
                    <a:pt x="17846" y="16446"/>
                    <a:pt x="17765" y="16788"/>
                    <a:pt x="17725" y="16952"/>
                  </a:cubicBezTo>
                  <a:cubicBezTo>
                    <a:pt x="17655" y="17244"/>
                    <a:pt x="17588" y="17520"/>
                    <a:pt x="17486" y="17650"/>
                  </a:cubicBezTo>
                  <a:cubicBezTo>
                    <a:pt x="17409" y="17747"/>
                    <a:pt x="17323" y="17963"/>
                    <a:pt x="17297" y="18038"/>
                  </a:cubicBezTo>
                  <a:lnTo>
                    <a:pt x="17278" y="18078"/>
                  </a:lnTo>
                  <a:cubicBezTo>
                    <a:pt x="17183" y="18237"/>
                    <a:pt x="17039" y="18109"/>
                    <a:pt x="16880" y="17881"/>
                  </a:cubicBezTo>
                  <a:cubicBezTo>
                    <a:pt x="16857" y="17850"/>
                    <a:pt x="16837" y="17821"/>
                    <a:pt x="16822" y="17802"/>
                  </a:cubicBezTo>
                  <a:cubicBezTo>
                    <a:pt x="16769" y="17735"/>
                    <a:pt x="16739" y="17694"/>
                    <a:pt x="16710" y="17653"/>
                  </a:cubicBezTo>
                  <a:cubicBezTo>
                    <a:pt x="16683" y="17614"/>
                    <a:pt x="16655" y="17576"/>
                    <a:pt x="16606" y="17513"/>
                  </a:cubicBezTo>
                  <a:cubicBezTo>
                    <a:pt x="16583" y="17483"/>
                    <a:pt x="16554" y="17438"/>
                    <a:pt x="16522" y="17388"/>
                  </a:cubicBezTo>
                  <a:cubicBezTo>
                    <a:pt x="16510" y="17370"/>
                    <a:pt x="16495" y="17346"/>
                    <a:pt x="16478" y="17320"/>
                  </a:cubicBezTo>
                  <a:cubicBezTo>
                    <a:pt x="16517" y="17459"/>
                    <a:pt x="16545" y="17586"/>
                    <a:pt x="16528" y="17715"/>
                  </a:cubicBezTo>
                  <a:lnTo>
                    <a:pt x="16516" y="17805"/>
                  </a:lnTo>
                  <a:lnTo>
                    <a:pt x="16461" y="17890"/>
                  </a:lnTo>
                  <a:cubicBezTo>
                    <a:pt x="16434" y="17921"/>
                    <a:pt x="16405" y="17936"/>
                    <a:pt x="16375" y="17936"/>
                  </a:cubicBezTo>
                  <a:cubicBezTo>
                    <a:pt x="16141" y="17936"/>
                    <a:pt x="15941" y="16968"/>
                    <a:pt x="15939" y="16958"/>
                  </a:cubicBezTo>
                  <a:cubicBezTo>
                    <a:pt x="15910" y="16807"/>
                    <a:pt x="15919" y="16602"/>
                    <a:pt x="15929" y="16404"/>
                  </a:cubicBezTo>
                  <a:cubicBezTo>
                    <a:pt x="15934" y="16297"/>
                    <a:pt x="15940" y="16165"/>
                    <a:pt x="15934" y="16108"/>
                  </a:cubicBezTo>
                  <a:cubicBezTo>
                    <a:pt x="15916" y="15922"/>
                    <a:pt x="15866" y="15730"/>
                    <a:pt x="15817" y="15543"/>
                  </a:cubicBezTo>
                  <a:cubicBezTo>
                    <a:pt x="15774" y="15379"/>
                    <a:pt x="15733" y="15224"/>
                    <a:pt x="15715" y="15075"/>
                  </a:cubicBezTo>
                  <a:cubicBezTo>
                    <a:pt x="15678" y="14762"/>
                    <a:pt x="15726" y="13918"/>
                    <a:pt x="15870" y="13720"/>
                  </a:cubicBezTo>
                  <a:cubicBezTo>
                    <a:pt x="15932" y="13628"/>
                    <a:pt x="16029" y="13638"/>
                    <a:pt x="16156" y="13685"/>
                  </a:cubicBezTo>
                  <a:cubicBezTo>
                    <a:pt x="16249" y="13721"/>
                    <a:pt x="16363" y="13754"/>
                    <a:pt x="16426" y="13679"/>
                  </a:cubicBezTo>
                  <a:cubicBezTo>
                    <a:pt x="16450" y="13651"/>
                    <a:pt x="16464" y="13627"/>
                    <a:pt x="16474" y="13611"/>
                  </a:cubicBezTo>
                  <a:cubicBezTo>
                    <a:pt x="16424" y="13532"/>
                    <a:pt x="16272" y="13422"/>
                    <a:pt x="16132" y="13370"/>
                  </a:cubicBezTo>
                  <a:lnTo>
                    <a:pt x="16131" y="13370"/>
                  </a:lnTo>
                  <a:cubicBezTo>
                    <a:pt x="16079" y="13370"/>
                    <a:pt x="15994" y="13434"/>
                    <a:pt x="15920" y="13490"/>
                  </a:cubicBezTo>
                  <a:cubicBezTo>
                    <a:pt x="15748" y="13620"/>
                    <a:pt x="15563" y="13711"/>
                    <a:pt x="15467" y="13517"/>
                  </a:cubicBezTo>
                  <a:cubicBezTo>
                    <a:pt x="15320" y="13214"/>
                    <a:pt x="15233" y="12398"/>
                    <a:pt x="15275" y="12009"/>
                  </a:cubicBezTo>
                  <a:cubicBezTo>
                    <a:pt x="15315" y="11648"/>
                    <a:pt x="15611" y="11536"/>
                    <a:pt x="15715" y="11536"/>
                  </a:cubicBezTo>
                  <a:cubicBezTo>
                    <a:pt x="15733" y="11536"/>
                    <a:pt x="15750" y="11538"/>
                    <a:pt x="15765" y="11543"/>
                  </a:cubicBezTo>
                  <a:cubicBezTo>
                    <a:pt x="15785" y="11549"/>
                    <a:pt x="15804" y="11562"/>
                    <a:pt x="15823" y="11581"/>
                  </a:cubicBezTo>
                  <a:cubicBezTo>
                    <a:pt x="15827" y="11520"/>
                    <a:pt x="15838" y="11463"/>
                    <a:pt x="15855" y="11411"/>
                  </a:cubicBezTo>
                  <a:cubicBezTo>
                    <a:pt x="15852" y="11411"/>
                    <a:pt x="15849" y="11412"/>
                    <a:pt x="15845" y="11412"/>
                  </a:cubicBezTo>
                  <a:lnTo>
                    <a:pt x="15815" y="11412"/>
                  </a:lnTo>
                  <a:lnTo>
                    <a:pt x="15766" y="11368"/>
                  </a:lnTo>
                  <a:cubicBezTo>
                    <a:pt x="15693" y="11281"/>
                    <a:pt x="15654" y="11102"/>
                    <a:pt x="15611" y="10911"/>
                  </a:cubicBezTo>
                  <a:cubicBezTo>
                    <a:pt x="15602" y="10868"/>
                    <a:pt x="15589" y="10811"/>
                    <a:pt x="15577" y="10760"/>
                  </a:cubicBezTo>
                  <a:cubicBezTo>
                    <a:pt x="15564" y="10809"/>
                    <a:pt x="15549" y="10857"/>
                    <a:pt x="15528" y="10894"/>
                  </a:cubicBezTo>
                  <a:cubicBezTo>
                    <a:pt x="15489" y="10971"/>
                    <a:pt x="15428" y="11036"/>
                    <a:pt x="15364" y="11106"/>
                  </a:cubicBezTo>
                  <a:cubicBezTo>
                    <a:pt x="15318" y="11156"/>
                    <a:pt x="15232" y="11250"/>
                    <a:pt x="15217" y="11299"/>
                  </a:cubicBezTo>
                  <a:cubicBezTo>
                    <a:pt x="15212" y="11318"/>
                    <a:pt x="15212" y="11382"/>
                    <a:pt x="15212" y="11420"/>
                  </a:cubicBezTo>
                  <a:cubicBezTo>
                    <a:pt x="15213" y="11523"/>
                    <a:pt x="15213" y="11650"/>
                    <a:pt x="15166" y="11747"/>
                  </a:cubicBezTo>
                  <a:cubicBezTo>
                    <a:pt x="15146" y="11787"/>
                    <a:pt x="15112" y="11833"/>
                    <a:pt x="15059" y="11833"/>
                  </a:cubicBezTo>
                  <a:cubicBezTo>
                    <a:pt x="14996" y="11822"/>
                    <a:pt x="14912" y="11772"/>
                    <a:pt x="14863" y="11538"/>
                  </a:cubicBezTo>
                  <a:cubicBezTo>
                    <a:pt x="14774" y="11107"/>
                    <a:pt x="14847" y="10218"/>
                    <a:pt x="14966" y="9918"/>
                  </a:cubicBezTo>
                  <a:cubicBezTo>
                    <a:pt x="15026" y="9763"/>
                    <a:pt x="15136" y="9747"/>
                    <a:pt x="15233" y="9732"/>
                  </a:cubicBezTo>
                  <a:cubicBezTo>
                    <a:pt x="15267" y="9727"/>
                    <a:pt x="15318" y="9718"/>
                    <a:pt x="15333" y="9705"/>
                  </a:cubicBezTo>
                  <a:cubicBezTo>
                    <a:pt x="15521" y="9520"/>
                    <a:pt x="15640" y="9323"/>
                    <a:pt x="15670" y="9225"/>
                  </a:cubicBezTo>
                  <a:cubicBezTo>
                    <a:pt x="15665" y="9207"/>
                    <a:pt x="15657" y="9186"/>
                    <a:pt x="15653" y="9171"/>
                  </a:cubicBezTo>
                  <a:cubicBezTo>
                    <a:pt x="15636" y="9121"/>
                    <a:pt x="15619" y="9070"/>
                    <a:pt x="15608" y="9014"/>
                  </a:cubicBezTo>
                  <a:cubicBezTo>
                    <a:pt x="15587" y="8883"/>
                    <a:pt x="15598" y="8733"/>
                    <a:pt x="15610" y="8575"/>
                  </a:cubicBezTo>
                  <a:cubicBezTo>
                    <a:pt x="15615" y="8509"/>
                    <a:pt x="15623" y="8407"/>
                    <a:pt x="15622" y="8349"/>
                  </a:cubicBezTo>
                  <a:cubicBezTo>
                    <a:pt x="15616" y="8404"/>
                    <a:pt x="15610" y="8480"/>
                    <a:pt x="15606" y="8532"/>
                  </a:cubicBezTo>
                  <a:cubicBezTo>
                    <a:pt x="15588" y="8756"/>
                    <a:pt x="15564" y="9062"/>
                    <a:pt x="15428" y="9086"/>
                  </a:cubicBezTo>
                  <a:cubicBezTo>
                    <a:pt x="15166" y="9086"/>
                    <a:pt x="15056" y="8104"/>
                    <a:pt x="15054" y="8095"/>
                  </a:cubicBezTo>
                  <a:cubicBezTo>
                    <a:pt x="14987" y="7435"/>
                    <a:pt x="15122" y="6178"/>
                    <a:pt x="15247" y="5653"/>
                  </a:cubicBezTo>
                  <a:cubicBezTo>
                    <a:pt x="15309" y="5385"/>
                    <a:pt x="15492" y="4948"/>
                    <a:pt x="15625" y="4810"/>
                  </a:cubicBezTo>
                  <a:cubicBezTo>
                    <a:pt x="15712" y="4722"/>
                    <a:pt x="15922" y="4665"/>
                    <a:pt x="16010" y="4645"/>
                  </a:cubicBezTo>
                  <a:lnTo>
                    <a:pt x="16338" y="4311"/>
                  </a:lnTo>
                  <a:cubicBezTo>
                    <a:pt x="16373" y="4218"/>
                    <a:pt x="16368" y="4161"/>
                    <a:pt x="16366" y="4140"/>
                  </a:cubicBezTo>
                  <a:cubicBezTo>
                    <a:pt x="16354" y="3999"/>
                    <a:pt x="16258" y="3865"/>
                    <a:pt x="16225" y="3829"/>
                  </a:cubicBezTo>
                  <a:lnTo>
                    <a:pt x="16187" y="3758"/>
                  </a:lnTo>
                  <a:cubicBezTo>
                    <a:pt x="16130" y="3589"/>
                    <a:pt x="16111" y="3404"/>
                    <a:pt x="16132" y="3224"/>
                  </a:cubicBezTo>
                  <a:cubicBezTo>
                    <a:pt x="16153" y="3038"/>
                    <a:pt x="16211" y="2895"/>
                    <a:pt x="16263" y="2799"/>
                  </a:cubicBezTo>
                  <a:cubicBezTo>
                    <a:pt x="16255" y="2783"/>
                    <a:pt x="16247" y="2766"/>
                    <a:pt x="16238" y="2749"/>
                  </a:cubicBezTo>
                  <a:cubicBezTo>
                    <a:pt x="16156" y="2688"/>
                    <a:pt x="16055" y="2629"/>
                    <a:pt x="16018" y="2629"/>
                  </a:cubicBezTo>
                  <a:cubicBezTo>
                    <a:pt x="16004" y="2636"/>
                    <a:pt x="15958" y="2691"/>
                    <a:pt x="15930" y="2724"/>
                  </a:cubicBezTo>
                  <a:cubicBezTo>
                    <a:pt x="15891" y="2771"/>
                    <a:pt x="15854" y="2816"/>
                    <a:pt x="15819" y="2840"/>
                  </a:cubicBezTo>
                  <a:cubicBezTo>
                    <a:pt x="15773" y="2873"/>
                    <a:pt x="15714" y="2881"/>
                    <a:pt x="15652" y="2890"/>
                  </a:cubicBezTo>
                  <a:cubicBezTo>
                    <a:pt x="15604" y="2897"/>
                    <a:pt x="15517" y="2910"/>
                    <a:pt x="15495" y="2939"/>
                  </a:cubicBezTo>
                  <a:cubicBezTo>
                    <a:pt x="15493" y="2956"/>
                    <a:pt x="15486" y="3088"/>
                    <a:pt x="15490" y="3213"/>
                  </a:cubicBezTo>
                  <a:cubicBezTo>
                    <a:pt x="15505" y="3611"/>
                    <a:pt x="15456" y="4756"/>
                    <a:pt x="15454" y="4805"/>
                  </a:cubicBezTo>
                  <a:lnTo>
                    <a:pt x="15449" y="4920"/>
                  </a:lnTo>
                  <a:lnTo>
                    <a:pt x="15399" y="4977"/>
                  </a:lnTo>
                  <a:cubicBezTo>
                    <a:pt x="15359" y="5022"/>
                    <a:pt x="15155" y="5249"/>
                    <a:pt x="15022" y="5249"/>
                  </a:cubicBezTo>
                  <a:cubicBezTo>
                    <a:pt x="14981" y="5249"/>
                    <a:pt x="14946" y="5229"/>
                    <a:pt x="14917" y="5190"/>
                  </a:cubicBezTo>
                  <a:cubicBezTo>
                    <a:pt x="14822" y="5063"/>
                    <a:pt x="14840" y="4814"/>
                    <a:pt x="14856" y="4594"/>
                  </a:cubicBezTo>
                  <a:cubicBezTo>
                    <a:pt x="14857" y="4567"/>
                    <a:pt x="14860" y="4532"/>
                    <a:pt x="14862" y="4499"/>
                  </a:cubicBezTo>
                  <a:cubicBezTo>
                    <a:pt x="14812" y="4527"/>
                    <a:pt x="14752" y="4578"/>
                    <a:pt x="14736" y="4612"/>
                  </a:cubicBezTo>
                  <a:cubicBezTo>
                    <a:pt x="14697" y="4800"/>
                    <a:pt x="14608" y="5159"/>
                    <a:pt x="14524" y="5267"/>
                  </a:cubicBezTo>
                  <a:cubicBezTo>
                    <a:pt x="14491" y="5310"/>
                    <a:pt x="14446" y="5335"/>
                    <a:pt x="14395" y="5363"/>
                  </a:cubicBezTo>
                  <a:cubicBezTo>
                    <a:pt x="14382" y="5371"/>
                    <a:pt x="14364" y="5380"/>
                    <a:pt x="14347" y="5392"/>
                  </a:cubicBezTo>
                  <a:cubicBezTo>
                    <a:pt x="14365" y="5437"/>
                    <a:pt x="14387" y="5487"/>
                    <a:pt x="14403" y="5525"/>
                  </a:cubicBezTo>
                  <a:cubicBezTo>
                    <a:pt x="14486" y="5724"/>
                    <a:pt x="14531" y="5832"/>
                    <a:pt x="14535" y="5953"/>
                  </a:cubicBezTo>
                  <a:cubicBezTo>
                    <a:pt x="14550" y="6164"/>
                    <a:pt x="14559" y="6747"/>
                    <a:pt x="14490" y="7033"/>
                  </a:cubicBezTo>
                  <a:cubicBezTo>
                    <a:pt x="14484" y="7077"/>
                    <a:pt x="14488" y="7265"/>
                    <a:pt x="14500" y="7421"/>
                  </a:cubicBezTo>
                  <a:lnTo>
                    <a:pt x="14504" y="7479"/>
                  </a:lnTo>
                  <a:lnTo>
                    <a:pt x="14494" y="7533"/>
                  </a:lnTo>
                  <a:cubicBezTo>
                    <a:pt x="14474" y="7640"/>
                    <a:pt x="14420" y="7767"/>
                    <a:pt x="14278" y="7767"/>
                  </a:cubicBezTo>
                  <a:cubicBezTo>
                    <a:pt x="14155" y="7767"/>
                    <a:pt x="14009" y="7676"/>
                    <a:pt x="13992" y="7665"/>
                  </a:cubicBezTo>
                  <a:cubicBezTo>
                    <a:pt x="13958" y="7645"/>
                    <a:pt x="13928" y="7596"/>
                    <a:pt x="13902" y="7553"/>
                  </a:cubicBezTo>
                  <a:cubicBezTo>
                    <a:pt x="13894" y="7538"/>
                    <a:pt x="13885" y="7523"/>
                    <a:pt x="13878" y="7513"/>
                  </a:cubicBezTo>
                  <a:cubicBezTo>
                    <a:pt x="13882" y="7520"/>
                    <a:pt x="13861" y="7518"/>
                    <a:pt x="13837" y="7518"/>
                  </a:cubicBezTo>
                  <a:cubicBezTo>
                    <a:pt x="13748" y="7518"/>
                    <a:pt x="13668" y="7550"/>
                    <a:pt x="13629" y="7581"/>
                  </a:cubicBezTo>
                  <a:cubicBezTo>
                    <a:pt x="13674" y="7702"/>
                    <a:pt x="13892" y="7851"/>
                    <a:pt x="14003" y="7927"/>
                  </a:cubicBezTo>
                  <a:cubicBezTo>
                    <a:pt x="14236" y="8085"/>
                    <a:pt x="14456" y="8235"/>
                    <a:pt x="14526" y="8552"/>
                  </a:cubicBezTo>
                  <a:cubicBezTo>
                    <a:pt x="14573" y="8757"/>
                    <a:pt x="14530" y="9039"/>
                    <a:pt x="14492" y="9288"/>
                  </a:cubicBezTo>
                  <a:cubicBezTo>
                    <a:pt x="14480" y="9368"/>
                    <a:pt x="14468" y="9441"/>
                    <a:pt x="14463" y="9497"/>
                  </a:cubicBezTo>
                  <a:cubicBezTo>
                    <a:pt x="14450" y="9638"/>
                    <a:pt x="14379" y="9800"/>
                    <a:pt x="14254" y="9983"/>
                  </a:cubicBezTo>
                  <a:cubicBezTo>
                    <a:pt x="14269" y="9999"/>
                    <a:pt x="14284" y="10013"/>
                    <a:pt x="14296" y="10025"/>
                  </a:cubicBezTo>
                  <a:cubicBezTo>
                    <a:pt x="14375" y="10102"/>
                    <a:pt x="14456" y="10182"/>
                    <a:pt x="14491" y="10331"/>
                  </a:cubicBezTo>
                  <a:cubicBezTo>
                    <a:pt x="14546" y="10575"/>
                    <a:pt x="14517" y="10924"/>
                    <a:pt x="14489" y="11263"/>
                  </a:cubicBezTo>
                  <a:cubicBezTo>
                    <a:pt x="14472" y="11470"/>
                    <a:pt x="14454" y="11684"/>
                    <a:pt x="14463" y="11798"/>
                  </a:cubicBezTo>
                  <a:cubicBezTo>
                    <a:pt x="14468" y="11857"/>
                    <a:pt x="14498" y="11977"/>
                    <a:pt x="14522" y="12074"/>
                  </a:cubicBezTo>
                  <a:cubicBezTo>
                    <a:pt x="14564" y="12240"/>
                    <a:pt x="14607" y="12412"/>
                    <a:pt x="14610" y="12567"/>
                  </a:cubicBezTo>
                  <a:cubicBezTo>
                    <a:pt x="14614" y="12710"/>
                    <a:pt x="14581" y="12862"/>
                    <a:pt x="14547" y="13022"/>
                  </a:cubicBezTo>
                  <a:cubicBezTo>
                    <a:pt x="14529" y="13106"/>
                    <a:pt x="14499" y="13245"/>
                    <a:pt x="14500" y="13293"/>
                  </a:cubicBezTo>
                  <a:cubicBezTo>
                    <a:pt x="14505" y="13370"/>
                    <a:pt x="14572" y="13557"/>
                    <a:pt x="14612" y="13668"/>
                  </a:cubicBezTo>
                  <a:cubicBezTo>
                    <a:pt x="14652" y="13778"/>
                    <a:pt x="14689" y="13883"/>
                    <a:pt x="14708" y="13964"/>
                  </a:cubicBezTo>
                  <a:cubicBezTo>
                    <a:pt x="14760" y="14170"/>
                    <a:pt x="14785" y="14476"/>
                    <a:pt x="14811" y="14800"/>
                  </a:cubicBezTo>
                  <a:cubicBezTo>
                    <a:pt x="14837" y="15121"/>
                    <a:pt x="14866" y="15485"/>
                    <a:pt x="14920" y="15641"/>
                  </a:cubicBezTo>
                  <a:cubicBezTo>
                    <a:pt x="14969" y="15780"/>
                    <a:pt x="15088" y="15962"/>
                    <a:pt x="15204" y="16138"/>
                  </a:cubicBezTo>
                  <a:cubicBezTo>
                    <a:pt x="15423" y="16471"/>
                    <a:pt x="15649" y="16815"/>
                    <a:pt x="15673" y="17224"/>
                  </a:cubicBezTo>
                  <a:cubicBezTo>
                    <a:pt x="15687" y="17463"/>
                    <a:pt x="15608" y="17818"/>
                    <a:pt x="15527" y="18009"/>
                  </a:cubicBezTo>
                  <a:cubicBezTo>
                    <a:pt x="15471" y="18141"/>
                    <a:pt x="15411" y="18210"/>
                    <a:pt x="15348" y="18214"/>
                  </a:cubicBezTo>
                  <a:cubicBezTo>
                    <a:pt x="15229" y="18214"/>
                    <a:pt x="15178" y="17990"/>
                    <a:pt x="15137" y="17809"/>
                  </a:cubicBezTo>
                  <a:cubicBezTo>
                    <a:pt x="15125" y="17758"/>
                    <a:pt x="15104" y="17670"/>
                    <a:pt x="15094" y="17648"/>
                  </a:cubicBezTo>
                  <a:cubicBezTo>
                    <a:pt x="15068" y="17610"/>
                    <a:pt x="14973" y="17568"/>
                    <a:pt x="14910" y="17540"/>
                  </a:cubicBezTo>
                  <a:cubicBezTo>
                    <a:pt x="14850" y="17513"/>
                    <a:pt x="14794" y="17487"/>
                    <a:pt x="14756" y="17457"/>
                  </a:cubicBezTo>
                  <a:cubicBezTo>
                    <a:pt x="14637" y="17362"/>
                    <a:pt x="14410" y="17098"/>
                    <a:pt x="14312" y="16881"/>
                  </a:cubicBezTo>
                  <a:cubicBezTo>
                    <a:pt x="14196" y="16628"/>
                    <a:pt x="14053" y="16082"/>
                    <a:pt x="13887" y="15257"/>
                  </a:cubicBezTo>
                  <a:cubicBezTo>
                    <a:pt x="13869" y="15166"/>
                    <a:pt x="13862" y="15045"/>
                    <a:pt x="13855" y="14904"/>
                  </a:cubicBezTo>
                  <a:cubicBezTo>
                    <a:pt x="13854" y="14885"/>
                    <a:pt x="13853" y="14862"/>
                    <a:pt x="13852" y="14837"/>
                  </a:cubicBezTo>
                  <a:cubicBezTo>
                    <a:pt x="13798" y="15008"/>
                    <a:pt x="13740" y="15226"/>
                    <a:pt x="13731" y="15303"/>
                  </a:cubicBezTo>
                  <a:cubicBezTo>
                    <a:pt x="13761" y="15622"/>
                    <a:pt x="13888" y="16389"/>
                    <a:pt x="13978" y="16744"/>
                  </a:cubicBezTo>
                  <a:cubicBezTo>
                    <a:pt x="14028" y="16953"/>
                    <a:pt x="14143" y="17306"/>
                    <a:pt x="14209" y="17425"/>
                  </a:cubicBezTo>
                  <a:cubicBezTo>
                    <a:pt x="14260" y="17518"/>
                    <a:pt x="14381" y="17629"/>
                    <a:pt x="14488" y="17727"/>
                  </a:cubicBezTo>
                  <a:cubicBezTo>
                    <a:pt x="14589" y="17821"/>
                    <a:pt x="14685" y="17908"/>
                    <a:pt x="14750" y="18002"/>
                  </a:cubicBezTo>
                  <a:cubicBezTo>
                    <a:pt x="14799" y="18072"/>
                    <a:pt x="14865" y="18189"/>
                    <a:pt x="14933" y="18310"/>
                  </a:cubicBezTo>
                  <a:cubicBezTo>
                    <a:pt x="15007" y="18444"/>
                    <a:pt x="15092" y="18596"/>
                    <a:pt x="15146" y="18661"/>
                  </a:cubicBezTo>
                  <a:cubicBezTo>
                    <a:pt x="15194" y="18649"/>
                    <a:pt x="15284" y="18612"/>
                    <a:pt x="15373" y="18576"/>
                  </a:cubicBezTo>
                  <a:cubicBezTo>
                    <a:pt x="15551" y="18505"/>
                    <a:pt x="15697" y="18453"/>
                    <a:pt x="15772" y="18553"/>
                  </a:cubicBezTo>
                  <a:cubicBezTo>
                    <a:pt x="15973" y="18825"/>
                    <a:pt x="16262" y="19670"/>
                    <a:pt x="16296" y="20193"/>
                  </a:cubicBezTo>
                  <a:cubicBezTo>
                    <a:pt x="16306" y="20354"/>
                    <a:pt x="16287" y="20995"/>
                    <a:pt x="16108" y="21100"/>
                  </a:cubicBezTo>
                  <a:lnTo>
                    <a:pt x="16063" y="21113"/>
                  </a:lnTo>
                  <a:cubicBezTo>
                    <a:pt x="15945" y="21113"/>
                    <a:pt x="15864" y="20860"/>
                    <a:pt x="15778" y="20593"/>
                  </a:cubicBezTo>
                  <a:cubicBezTo>
                    <a:pt x="15746" y="20491"/>
                    <a:pt x="15691" y="20322"/>
                    <a:pt x="15667" y="20290"/>
                  </a:cubicBezTo>
                  <a:cubicBezTo>
                    <a:pt x="15623" y="20256"/>
                    <a:pt x="15512" y="20214"/>
                    <a:pt x="15415" y="20214"/>
                  </a:cubicBezTo>
                  <a:cubicBezTo>
                    <a:pt x="15368" y="20214"/>
                    <a:pt x="15345" y="20224"/>
                    <a:pt x="15337" y="20228"/>
                  </a:cubicBezTo>
                  <a:cubicBezTo>
                    <a:pt x="15303" y="20306"/>
                    <a:pt x="15261" y="20384"/>
                    <a:pt x="15201" y="20384"/>
                  </a:cubicBezTo>
                  <a:cubicBezTo>
                    <a:pt x="15066" y="20353"/>
                    <a:pt x="14992" y="20118"/>
                    <a:pt x="14921" y="19892"/>
                  </a:cubicBezTo>
                  <a:cubicBezTo>
                    <a:pt x="14891" y="19799"/>
                    <a:pt x="14842" y="19644"/>
                    <a:pt x="14818" y="19618"/>
                  </a:cubicBezTo>
                  <a:cubicBezTo>
                    <a:pt x="14789" y="19589"/>
                    <a:pt x="14704" y="19559"/>
                    <a:pt x="14597" y="19559"/>
                  </a:cubicBezTo>
                  <a:cubicBezTo>
                    <a:pt x="14565" y="19559"/>
                    <a:pt x="14536" y="19561"/>
                    <a:pt x="14514" y="19566"/>
                  </a:cubicBezTo>
                  <a:cubicBezTo>
                    <a:pt x="14494" y="19579"/>
                    <a:pt x="14430" y="19691"/>
                    <a:pt x="14391" y="19757"/>
                  </a:cubicBezTo>
                  <a:cubicBezTo>
                    <a:pt x="14297" y="19919"/>
                    <a:pt x="14208" y="20073"/>
                    <a:pt x="14111" y="20073"/>
                  </a:cubicBezTo>
                  <a:lnTo>
                    <a:pt x="14074" y="20065"/>
                  </a:lnTo>
                  <a:cubicBezTo>
                    <a:pt x="13932" y="19999"/>
                    <a:pt x="13744" y="19519"/>
                    <a:pt x="13657" y="19275"/>
                  </a:cubicBezTo>
                  <a:cubicBezTo>
                    <a:pt x="13660" y="19517"/>
                    <a:pt x="13628" y="19674"/>
                    <a:pt x="13564" y="19746"/>
                  </a:cubicBezTo>
                  <a:cubicBezTo>
                    <a:pt x="13539" y="19773"/>
                    <a:pt x="13512" y="19788"/>
                    <a:pt x="13481" y="19788"/>
                  </a:cubicBezTo>
                  <a:cubicBezTo>
                    <a:pt x="13328" y="19788"/>
                    <a:pt x="13114" y="19366"/>
                    <a:pt x="13029" y="19185"/>
                  </a:cubicBezTo>
                  <a:lnTo>
                    <a:pt x="12711" y="18360"/>
                  </a:lnTo>
                  <a:cubicBezTo>
                    <a:pt x="12662" y="18052"/>
                    <a:pt x="12584" y="17724"/>
                    <a:pt x="12547" y="17672"/>
                  </a:cubicBezTo>
                  <a:cubicBezTo>
                    <a:pt x="12483" y="17678"/>
                    <a:pt x="12348" y="17821"/>
                    <a:pt x="12312" y="17910"/>
                  </a:cubicBezTo>
                  <a:cubicBezTo>
                    <a:pt x="12314" y="17917"/>
                    <a:pt x="12313" y="18010"/>
                    <a:pt x="12312" y="18066"/>
                  </a:cubicBezTo>
                  <a:cubicBezTo>
                    <a:pt x="12311" y="18178"/>
                    <a:pt x="12310" y="18282"/>
                    <a:pt x="12292" y="18373"/>
                  </a:cubicBezTo>
                  <a:cubicBezTo>
                    <a:pt x="12127" y="19209"/>
                    <a:pt x="11992" y="19318"/>
                    <a:pt x="11904" y="19327"/>
                  </a:cubicBezTo>
                  <a:lnTo>
                    <a:pt x="11903" y="19327"/>
                  </a:lnTo>
                  <a:cubicBezTo>
                    <a:pt x="11760" y="19327"/>
                    <a:pt x="11630" y="19063"/>
                    <a:pt x="11473" y="18470"/>
                  </a:cubicBezTo>
                  <a:cubicBezTo>
                    <a:pt x="11411" y="18239"/>
                    <a:pt x="11380" y="17763"/>
                    <a:pt x="11386" y="17537"/>
                  </a:cubicBezTo>
                  <a:cubicBezTo>
                    <a:pt x="11392" y="17352"/>
                    <a:pt x="11434" y="16883"/>
                    <a:pt x="11519" y="16669"/>
                  </a:cubicBezTo>
                  <a:cubicBezTo>
                    <a:pt x="11545" y="16606"/>
                    <a:pt x="11596" y="16540"/>
                    <a:pt x="11642" y="16489"/>
                  </a:cubicBezTo>
                  <a:cubicBezTo>
                    <a:pt x="11714" y="16276"/>
                    <a:pt x="11813" y="15961"/>
                    <a:pt x="11831" y="15848"/>
                  </a:cubicBezTo>
                  <a:cubicBezTo>
                    <a:pt x="11840" y="15793"/>
                    <a:pt x="11841" y="15662"/>
                    <a:pt x="11842" y="15556"/>
                  </a:cubicBezTo>
                  <a:cubicBezTo>
                    <a:pt x="11843" y="15383"/>
                    <a:pt x="11845" y="15219"/>
                    <a:pt x="11870" y="15092"/>
                  </a:cubicBezTo>
                  <a:cubicBezTo>
                    <a:pt x="11900" y="14946"/>
                    <a:pt x="11965" y="14815"/>
                    <a:pt x="12034" y="14676"/>
                  </a:cubicBezTo>
                  <a:cubicBezTo>
                    <a:pt x="12081" y="14582"/>
                    <a:pt x="12152" y="14440"/>
                    <a:pt x="12160" y="14374"/>
                  </a:cubicBezTo>
                  <a:cubicBezTo>
                    <a:pt x="12168" y="14312"/>
                    <a:pt x="12142" y="14123"/>
                    <a:pt x="12124" y="13997"/>
                  </a:cubicBezTo>
                  <a:cubicBezTo>
                    <a:pt x="12095" y="13788"/>
                    <a:pt x="12067" y="13591"/>
                    <a:pt x="12084" y="13421"/>
                  </a:cubicBezTo>
                  <a:cubicBezTo>
                    <a:pt x="12102" y="13256"/>
                    <a:pt x="12168" y="13093"/>
                    <a:pt x="12231" y="12936"/>
                  </a:cubicBezTo>
                  <a:cubicBezTo>
                    <a:pt x="12264" y="12853"/>
                    <a:pt x="12301" y="12759"/>
                    <a:pt x="12314" y="12705"/>
                  </a:cubicBezTo>
                  <a:cubicBezTo>
                    <a:pt x="12341" y="12579"/>
                    <a:pt x="12360" y="12284"/>
                    <a:pt x="12346" y="12205"/>
                  </a:cubicBezTo>
                  <a:cubicBezTo>
                    <a:pt x="12317" y="12048"/>
                    <a:pt x="12099" y="11758"/>
                    <a:pt x="12008" y="11758"/>
                  </a:cubicBezTo>
                  <a:cubicBezTo>
                    <a:pt x="11972" y="11759"/>
                    <a:pt x="11877" y="11899"/>
                    <a:pt x="11819" y="11983"/>
                  </a:cubicBezTo>
                  <a:cubicBezTo>
                    <a:pt x="11726" y="12120"/>
                    <a:pt x="11637" y="12250"/>
                    <a:pt x="11547" y="12276"/>
                  </a:cubicBezTo>
                  <a:cubicBezTo>
                    <a:pt x="11428" y="12310"/>
                    <a:pt x="11237" y="12187"/>
                    <a:pt x="11155" y="12108"/>
                  </a:cubicBezTo>
                  <a:cubicBezTo>
                    <a:pt x="11097" y="12054"/>
                    <a:pt x="11030" y="11940"/>
                    <a:pt x="10965" y="11831"/>
                  </a:cubicBezTo>
                  <a:cubicBezTo>
                    <a:pt x="10924" y="11760"/>
                    <a:pt x="10884" y="11691"/>
                    <a:pt x="10853" y="11654"/>
                  </a:cubicBezTo>
                  <a:cubicBezTo>
                    <a:pt x="10692" y="11458"/>
                    <a:pt x="10554" y="11327"/>
                    <a:pt x="10492" y="11311"/>
                  </a:cubicBezTo>
                  <a:cubicBezTo>
                    <a:pt x="10416" y="11301"/>
                    <a:pt x="10354" y="11330"/>
                    <a:pt x="10289" y="11352"/>
                  </a:cubicBezTo>
                  <a:cubicBezTo>
                    <a:pt x="10166" y="11393"/>
                    <a:pt x="10044" y="11422"/>
                    <a:pt x="9965" y="11382"/>
                  </a:cubicBezTo>
                  <a:cubicBezTo>
                    <a:pt x="9861" y="11327"/>
                    <a:pt x="9558" y="11072"/>
                    <a:pt x="9489" y="10730"/>
                  </a:cubicBezTo>
                  <a:cubicBezTo>
                    <a:pt x="9451" y="10559"/>
                    <a:pt x="9487" y="10357"/>
                    <a:pt x="9522" y="10162"/>
                  </a:cubicBezTo>
                  <a:cubicBezTo>
                    <a:pt x="9534" y="10090"/>
                    <a:pt x="9555" y="9969"/>
                    <a:pt x="9555" y="9930"/>
                  </a:cubicBezTo>
                  <a:cubicBezTo>
                    <a:pt x="9544" y="9786"/>
                    <a:pt x="9454" y="9442"/>
                    <a:pt x="9396" y="9305"/>
                  </a:cubicBezTo>
                  <a:cubicBezTo>
                    <a:pt x="9324" y="9140"/>
                    <a:pt x="9160" y="8892"/>
                    <a:pt x="9087" y="8858"/>
                  </a:cubicBezTo>
                  <a:cubicBezTo>
                    <a:pt x="9034" y="8832"/>
                    <a:pt x="8908" y="8863"/>
                    <a:pt x="8792" y="8896"/>
                  </a:cubicBezTo>
                  <a:cubicBezTo>
                    <a:pt x="8573" y="8958"/>
                    <a:pt x="8354" y="8986"/>
                    <a:pt x="8242" y="8821"/>
                  </a:cubicBezTo>
                  <a:cubicBezTo>
                    <a:pt x="8179" y="8732"/>
                    <a:pt x="8164" y="8569"/>
                    <a:pt x="8151" y="8425"/>
                  </a:cubicBezTo>
                  <a:cubicBezTo>
                    <a:pt x="8147" y="8386"/>
                    <a:pt x="8142" y="8325"/>
                    <a:pt x="8138" y="8306"/>
                  </a:cubicBezTo>
                  <a:cubicBezTo>
                    <a:pt x="8121" y="8253"/>
                    <a:pt x="8061" y="8153"/>
                    <a:pt x="8009" y="8066"/>
                  </a:cubicBezTo>
                  <a:cubicBezTo>
                    <a:pt x="7922" y="7920"/>
                    <a:pt x="7841" y="7783"/>
                    <a:pt x="7804" y="7623"/>
                  </a:cubicBezTo>
                  <a:cubicBezTo>
                    <a:pt x="7773" y="7488"/>
                    <a:pt x="7779" y="7322"/>
                    <a:pt x="7786" y="7145"/>
                  </a:cubicBezTo>
                  <a:cubicBezTo>
                    <a:pt x="7789" y="7055"/>
                    <a:pt x="7795" y="6903"/>
                    <a:pt x="7786" y="6860"/>
                  </a:cubicBezTo>
                  <a:cubicBezTo>
                    <a:pt x="7784" y="6874"/>
                    <a:pt x="7723" y="6873"/>
                    <a:pt x="7688" y="6873"/>
                  </a:cubicBezTo>
                  <a:cubicBezTo>
                    <a:pt x="7584" y="6872"/>
                    <a:pt x="7466" y="6870"/>
                    <a:pt x="7407" y="6683"/>
                  </a:cubicBezTo>
                  <a:cubicBezTo>
                    <a:pt x="7345" y="6481"/>
                    <a:pt x="7402" y="6245"/>
                    <a:pt x="7454" y="6037"/>
                  </a:cubicBezTo>
                  <a:cubicBezTo>
                    <a:pt x="7462" y="6004"/>
                    <a:pt x="7472" y="5961"/>
                    <a:pt x="7481" y="5919"/>
                  </a:cubicBezTo>
                  <a:cubicBezTo>
                    <a:pt x="7413" y="5984"/>
                    <a:pt x="7317" y="6128"/>
                    <a:pt x="7248" y="6232"/>
                  </a:cubicBezTo>
                  <a:cubicBezTo>
                    <a:pt x="7076" y="6490"/>
                    <a:pt x="6909" y="6729"/>
                    <a:pt x="6774" y="6653"/>
                  </a:cubicBezTo>
                  <a:cubicBezTo>
                    <a:pt x="6650" y="6587"/>
                    <a:pt x="6429" y="6201"/>
                    <a:pt x="6364" y="6085"/>
                  </a:cubicBezTo>
                  <a:cubicBezTo>
                    <a:pt x="6260" y="5984"/>
                    <a:pt x="6091" y="5844"/>
                    <a:pt x="6040" y="5844"/>
                  </a:cubicBezTo>
                  <a:cubicBezTo>
                    <a:pt x="5986" y="5850"/>
                    <a:pt x="5856" y="5981"/>
                    <a:pt x="5822" y="6061"/>
                  </a:cubicBezTo>
                  <a:cubicBezTo>
                    <a:pt x="5807" y="6100"/>
                    <a:pt x="5786" y="6239"/>
                    <a:pt x="5771" y="6341"/>
                  </a:cubicBezTo>
                  <a:cubicBezTo>
                    <a:pt x="5737" y="6571"/>
                    <a:pt x="5702" y="6808"/>
                    <a:pt x="5615" y="6922"/>
                  </a:cubicBezTo>
                  <a:cubicBezTo>
                    <a:pt x="5550" y="7007"/>
                    <a:pt x="5448" y="6998"/>
                    <a:pt x="5330" y="6960"/>
                  </a:cubicBezTo>
                  <a:cubicBezTo>
                    <a:pt x="5291" y="6948"/>
                    <a:pt x="5251" y="6934"/>
                    <a:pt x="5218" y="6934"/>
                  </a:cubicBezTo>
                  <a:cubicBezTo>
                    <a:pt x="5131" y="7001"/>
                    <a:pt x="5060" y="7005"/>
                    <a:pt x="5004" y="7007"/>
                  </a:cubicBezTo>
                  <a:cubicBezTo>
                    <a:pt x="4977" y="7009"/>
                    <a:pt x="4933" y="7011"/>
                    <a:pt x="4923" y="7024"/>
                  </a:cubicBezTo>
                  <a:cubicBezTo>
                    <a:pt x="4913" y="7068"/>
                    <a:pt x="4909" y="7197"/>
                    <a:pt x="4907" y="7275"/>
                  </a:cubicBezTo>
                  <a:cubicBezTo>
                    <a:pt x="4900" y="7483"/>
                    <a:pt x="4893" y="7699"/>
                    <a:pt x="4828" y="7834"/>
                  </a:cubicBezTo>
                  <a:cubicBezTo>
                    <a:pt x="4780" y="7930"/>
                    <a:pt x="4677" y="8057"/>
                    <a:pt x="4321" y="8057"/>
                  </a:cubicBezTo>
                  <a:cubicBezTo>
                    <a:pt x="4227" y="8057"/>
                    <a:pt x="4156" y="8047"/>
                    <a:pt x="4156" y="8047"/>
                  </a:cubicBezTo>
                  <a:cubicBezTo>
                    <a:pt x="4080" y="8031"/>
                    <a:pt x="3841" y="7972"/>
                    <a:pt x="3746" y="7876"/>
                  </a:cubicBezTo>
                  <a:cubicBezTo>
                    <a:pt x="3672" y="7801"/>
                    <a:pt x="3608" y="7646"/>
                    <a:pt x="3540" y="7483"/>
                  </a:cubicBezTo>
                  <a:cubicBezTo>
                    <a:pt x="3490" y="7365"/>
                    <a:pt x="3408" y="7168"/>
                    <a:pt x="3370" y="7153"/>
                  </a:cubicBezTo>
                  <a:cubicBezTo>
                    <a:pt x="3375" y="7156"/>
                    <a:pt x="3361" y="7165"/>
                    <a:pt x="3355" y="7172"/>
                  </a:cubicBezTo>
                  <a:cubicBezTo>
                    <a:pt x="3359" y="7187"/>
                    <a:pt x="3361" y="7359"/>
                    <a:pt x="3362" y="7451"/>
                  </a:cubicBezTo>
                  <a:cubicBezTo>
                    <a:pt x="3363" y="7582"/>
                    <a:pt x="3365" y="7708"/>
                    <a:pt x="3352" y="7810"/>
                  </a:cubicBezTo>
                  <a:cubicBezTo>
                    <a:pt x="3289" y="8290"/>
                    <a:pt x="3036" y="9298"/>
                    <a:pt x="2774" y="9515"/>
                  </a:cubicBezTo>
                  <a:cubicBezTo>
                    <a:pt x="2698" y="9579"/>
                    <a:pt x="2589" y="9517"/>
                    <a:pt x="2493" y="9448"/>
                  </a:cubicBezTo>
                  <a:cubicBezTo>
                    <a:pt x="2454" y="9420"/>
                    <a:pt x="2400" y="9382"/>
                    <a:pt x="2378" y="9382"/>
                  </a:cubicBezTo>
                  <a:cubicBezTo>
                    <a:pt x="2304" y="9399"/>
                    <a:pt x="2154" y="9531"/>
                    <a:pt x="2115" y="9613"/>
                  </a:cubicBezTo>
                  <a:cubicBezTo>
                    <a:pt x="2094" y="9657"/>
                    <a:pt x="2068" y="9838"/>
                    <a:pt x="2053" y="9946"/>
                  </a:cubicBezTo>
                  <a:cubicBezTo>
                    <a:pt x="2032" y="10087"/>
                    <a:pt x="2013" y="10219"/>
                    <a:pt x="1983" y="10317"/>
                  </a:cubicBezTo>
                  <a:cubicBezTo>
                    <a:pt x="1935" y="10471"/>
                    <a:pt x="1847" y="10650"/>
                    <a:pt x="1762" y="10822"/>
                  </a:cubicBezTo>
                  <a:cubicBezTo>
                    <a:pt x="1702" y="10943"/>
                    <a:pt x="1644" y="11060"/>
                    <a:pt x="1610" y="11151"/>
                  </a:cubicBezTo>
                  <a:cubicBezTo>
                    <a:pt x="1583" y="11223"/>
                    <a:pt x="1552" y="11342"/>
                    <a:pt x="1520" y="11462"/>
                  </a:cubicBezTo>
                  <a:cubicBezTo>
                    <a:pt x="1476" y="11625"/>
                    <a:pt x="1430" y="11794"/>
                    <a:pt x="1387" y="11901"/>
                  </a:cubicBezTo>
                  <a:cubicBezTo>
                    <a:pt x="1304" y="12103"/>
                    <a:pt x="1036" y="12549"/>
                    <a:pt x="1006" y="12599"/>
                  </a:cubicBezTo>
                  <a:lnTo>
                    <a:pt x="545" y="13749"/>
                  </a:lnTo>
                  <a:lnTo>
                    <a:pt x="501" y="13285"/>
                  </a:lnTo>
                  <a:cubicBezTo>
                    <a:pt x="483" y="13102"/>
                    <a:pt x="77" y="8792"/>
                    <a:pt x="6" y="7291"/>
                  </a:cubicBezTo>
                  <a:cubicBezTo>
                    <a:pt x="2" y="7205"/>
                    <a:pt x="1" y="6955"/>
                    <a:pt x="1" y="6955"/>
                  </a:cubicBezTo>
                  <a:lnTo>
                    <a:pt x="0" y="6729"/>
                  </a:lnTo>
                  <a:lnTo>
                    <a:pt x="234" y="6735"/>
                  </a:lnTo>
                  <a:lnTo>
                    <a:pt x="7772" y="3827"/>
                  </a:lnTo>
                  <a:lnTo>
                    <a:pt x="16594" y="0"/>
                  </a:lnTo>
                  <a:lnTo>
                    <a:pt x="17870" y="8952"/>
                  </a:lnTo>
                  <a:lnTo>
                    <a:pt x="18490" y="14203"/>
                  </a:lnTo>
                  <a:lnTo>
                    <a:pt x="18663" y="14848"/>
                  </a:lnTo>
                  <a:lnTo>
                    <a:pt x="21520" y="13518"/>
                  </a:lnTo>
                  <a:lnTo>
                    <a:pt x="21329" y="14301"/>
                  </a:lnTo>
                  <a:lnTo>
                    <a:pt x="21295" y="14334"/>
                  </a:lnTo>
                  <a:cubicBezTo>
                    <a:pt x="21257" y="14371"/>
                    <a:pt x="21216" y="14421"/>
                    <a:pt x="21189" y="14461"/>
                  </a:cubicBezTo>
                  <a:cubicBezTo>
                    <a:pt x="21217" y="14494"/>
                    <a:pt x="21270" y="14558"/>
                    <a:pt x="21305" y="14600"/>
                  </a:cubicBezTo>
                  <a:cubicBezTo>
                    <a:pt x="21403" y="14720"/>
                    <a:pt x="21505" y="14843"/>
                    <a:pt x="21534" y="15036"/>
                  </a:cubicBezTo>
                  <a:cubicBezTo>
                    <a:pt x="21600" y="15460"/>
                    <a:pt x="21409" y="16449"/>
                    <a:pt x="21348" y="16742"/>
                  </a:cubicBezTo>
                  <a:cubicBezTo>
                    <a:pt x="21343" y="16764"/>
                    <a:pt x="21060" y="17807"/>
                    <a:pt x="20976" y="18103"/>
                  </a:cubicBezTo>
                  <a:cubicBezTo>
                    <a:pt x="20945" y="18212"/>
                    <a:pt x="20891" y="18324"/>
                    <a:pt x="20835" y="18443"/>
                  </a:cubicBezTo>
                  <a:cubicBezTo>
                    <a:pt x="20783" y="18553"/>
                    <a:pt x="20705" y="18717"/>
                    <a:pt x="20694" y="18797"/>
                  </a:cubicBezTo>
                  <a:cubicBezTo>
                    <a:pt x="20691" y="18834"/>
                    <a:pt x="20706" y="18952"/>
                    <a:pt x="20716" y="19024"/>
                  </a:cubicBezTo>
                  <a:cubicBezTo>
                    <a:pt x="20742" y="19223"/>
                    <a:pt x="20769" y="19430"/>
                    <a:pt x="20716" y="19597"/>
                  </a:cubicBezTo>
                  <a:cubicBezTo>
                    <a:pt x="20625" y="19891"/>
                    <a:pt x="20399" y="19986"/>
                    <a:pt x="20181" y="20079"/>
                  </a:cubicBezTo>
                  <a:cubicBezTo>
                    <a:pt x="20060" y="20131"/>
                    <a:pt x="19934" y="20184"/>
                    <a:pt x="19876" y="20258"/>
                  </a:cubicBezTo>
                  <a:cubicBezTo>
                    <a:pt x="19843" y="20301"/>
                    <a:pt x="19791" y="20432"/>
                    <a:pt x="19744" y="20547"/>
                  </a:cubicBezTo>
                  <a:cubicBezTo>
                    <a:pt x="19666" y="20744"/>
                    <a:pt x="19584" y="20947"/>
                    <a:pt x="19491" y="21020"/>
                  </a:cubicBezTo>
                  <a:cubicBezTo>
                    <a:pt x="19433" y="21065"/>
                    <a:pt x="19346" y="21059"/>
                    <a:pt x="19252" y="21041"/>
                  </a:cubicBezTo>
                  <a:cubicBezTo>
                    <a:pt x="19219" y="21035"/>
                    <a:pt x="19188" y="21028"/>
                    <a:pt x="19161" y="21028"/>
                  </a:cubicBezTo>
                  <a:cubicBezTo>
                    <a:pt x="19084" y="21049"/>
                    <a:pt x="18984" y="21163"/>
                    <a:pt x="18896" y="21263"/>
                  </a:cubicBezTo>
                  <a:cubicBezTo>
                    <a:pt x="18750" y="21429"/>
                    <a:pt x="18599" y="21599"/>
                    <a:pt x="1846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2" name="AutoShape 72"/>
            <p:cNvSpPr>
              <a:spLocks/>
            </p:cNvSpPr>
            <p:nvPr/>
          </p:nvSpPr>
          <p:spPr bwMode="auto">
            <a:xfrm>
              <a:off x="11381508" y="304824"/>
              <a:ext cx="861946" cy="1359008"/>
            </a:xfrm>
            <a:custGeom>
              <a:avLst/>
              <a:gdLst>
                <a:gd name="T0" fmla="*/ 430953 w 21571"/>
                <a:gd name="T1" fmla="*/ 679535 h 21591"/>
                <a:gd name="T2" fmla="*/ 430953 w 21571"/>
                <a:gd name="T3" fmla="*/ 679535 h 21591"/>
                <a:gd name="T4" fmla="*/ 430953 w 21571"/>
                <a:gd name="T5" fmla="*/ 679535 h 21591"/>
                <a:gd name="T6" fmla="*/ 430953 w 21571"/>
                <a:gd name="T7" fmla="*/ 679535 h 215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91">
                  <a:moveTo>
                    <a:pt x="0" y="11794"/>
                  </a:moveTo>
                  <a:lnTo>
                    <a:pt x="91" y="11940"/>
                  </a:lnTo>
                  <a:lnTo>
                    <a:pt x="3609" y="18721"/>
                  </a:lnTo>
                  <a:lnTo>
                    <a:pt x="4157" y="19619"/>
                  </a:lnTo>
                  <a:cubicBezTo>
                    <a:pt x="4157" y="19619"/>
                    <a:pt x="4137" y="19859"/>
                    <a:pt x="4157" y="19938"/>
                  </a:cubicBezTo>
                  <a:cubicBezTo>
                    <a:pt x="4175" y="20013"/>
                    <a:pt x="4250" y="20157"/>
                    <a:pt x="4295" y="20228"/>
                  </a:cubicBezTo>
                  <a:cubicBezTo>
                    <a:pt x="4341" y="20303"/>
                    <a:pt x="4445" y="20453"/>
                    <a:pt x="4522" y="20518"/>
                  </a:cubicBezTo>
                  <a:cubicBezTo>
                    <a:pt x="4615" y="20595"/>
                    <a:pt x="4850" y="20725"/>
                    <a:pt x="4980" y="20778"/>
                  </a:cubicBezTo>
                  <a:cubicBezTo>
                    <a:pt x="5096" y="20826"/>
                    <a:pt x="5402" y="20852"/>
                    <a:pt x="5482" y="20923"/>
                  </a:cubicBezTo>
                  <a:cubicBezTo>
                    <a:pt x="5547" y="20983"/>
                    <a:pt x="5489" y="21144"/>
                    <a:pt x="5526" y="21213"/>
                  </a:cubicBezTo>
                  <a:cubicBezTo>
                    <a:pt x="5583" y="21315"/>
                    <a:pt x="5839" y="21476"/>
                    <a:pt x="5983" y="21532"/>
                  </a:cubicBezTo>
                  <a:cubicBezTo>
                    <a:pt x="6037" y="21552"/>
                    <a:pt x="6152" y="21599"/>
                    <a:pt x="6212" y="21590"/>
                  </a:cubicBezTo>
                  <a:cubicBezTo>
                    <a:pt x="6362" y="21568"/>
                    <a:pt x="6625" y="21300"/>
                    <a:pt x="6625" y="21300"/>
                  </a:cubicBezTo>
                  <a:cubicBezTo>
                    <a:pt x="6625" y="21300"/>
                    <a:pt x="6800" y="21066"/>
                    <a:pt x="6805" y="20981"/>
                  </a:cubicBezTo>
                  <a:cubicBezTo>
                    <a:pt x="6811" y="20899"/>
                    <a:pt x="6668" y="20662"/>
                    <a:pt x="6668" y="20662"/>
                  </a:cubicBezTo>
                  <a:cubicBezTo>
                    <a:pt x="6668" y="20662"/>
                    <a:pt x="6627" y="20439"/>
                    <a:pt x="6668" y="20373"/>
                  </a:cubicBezTo>
                  <a:cubicBezTo>
                    <a:pt x="6729" y="20278"/>
                    <a:pt x="7037" y="20168"/>
                    <a:pt x="7125" y="20083"/>
                  </a:cubicBezTo>
                  <a:cubicBezTo>
                    <a:pt x="7256" y="19959"/>
                    <a:pt x="7499" y="19681"/>
                    <a:pt x="7491" y="19532"/>
                  </a:cubicBezTo>
                  <a:cubicBezTo>
                    <a:pt x="7487" y="19451"/>
                    <a:pt x="7254" y="19323"/>
                    <a:pt x="7263" y="19242"/>
                  </a:cubicBezTo>
                  <a:cubicBezTo>
                    <a:pt x="7280" y="19060"/>
                    <a:pt x="7984" y="18809"/>
                    <a:pt x="7903" y="18634"/>
                  </a:cubicBezTo>
                  <a:cubicBezTo>
                    <a:pt x="7877" y="18581"/>
                    <a:pt x="7125" y="18591"/>
                    <a:pt x="7074" y="18547"/>
                  </a:cubicBezTo>
                  <a:cubicBezTo>
                    <a:pt x="7008" y="18489"/>
                    <a:pt x="7021" y="18329"/>
                    <a:pt x="7029" y="18257"/>
                  </a:cubicBezTo>
                  <a:cubicBezTo>
                    <a:pt x="7040" y="18174"/>
                    <a:pt x="7166" y="17938"/>
                    <a:pt x="7166" y="17938"/>
                  </a:cubicBezTo>
                  <a:cubicBezTo>
                    <a:pt x="7166" y="17938"/>
                    <a:pt x="7592" y="17264"/>
                    <a:pt x="7897" y="17301"/>
                  </a:cubicBezTo>
                  <a:cubicBezTo>
                    <a:pt x="8116" y="17327"/>
                    <a:pt x="7711" y="17863"/>
                    <a:pt x="7934" y="17851"/>
                  </a:cubicBezTo>
                  <a:lnTo>
                    <a:pt x="8024" y="17851"/>
                  </a:lnTo>
                  <a:cubicBezTo>
                    <a:pt x="8151" y="17866"/>
                    <a:pt x="8209" y="17637"/>
                    <a:pt x="8255" y="17561"/>
                  </a:cubicBezTo>
                  <a:cubicBezTo>
                    <a:pt x="8300" y="17485"/>
                    <a:pt x="8278" y="17282"/>
                    <a:pt x="8391" y="17243"/>
                  </a:cubicBezTo>
                  <a:cubicBezTo>
                    <a:pt x="8422" y="17233"/>
                    <a:pt x="8501" y="17257"/>
                    <a:pt x="8529" y="17272"/>
                  </a:cubicBezTo>
                  <a:cubicBezTo>
                    <a:pt x="8716" y="17385"/>
                    <a:pt x="8573" y="18009"/>
                    <a:pt x="8829" y="18001"/>
                  </a:cubicBezTo>
                  <a:cubicBezTo>
                    <a:pt x="8961" y="17997"/>
                    <a:pt x="8978" y="17764"/>
                    <a:pt x="8966" y="17682"/>
                  </a:cubicBezTo>
                  <a:cubicBezTo>
                    <a:pt x="8937" y="17430"/>
                    <a:pt x="9226" y="16801"/>
                    <a:pt x="8837" y="16755"/>
                  </a:cubicBezTo>
                  <a:cubicBezTo>
                    <a:pt x="8773" y="16747"/>
                    <a:pt x="8775" y="16767"/>
                    <a:pt x="8718" y="16750"/>
                  </a:cubicBezTo>
                  <a:cubicBezTo>
                    <a:pt x="8614" y="16719"/>
                    <a:pt x="8920" y="16531"/>
                    <a:pt x="8953" y="16460"/>
                  </a:cubicBezTo>
                  <a:cubicBezTo>
                    <a:pt x="8987" y="16382"/>
                    <a:pt x="9059" y="16149"/>
                    <a:pt x="9181" y="16171"/>
                  </a:cubicBezTo>
                  <a:cubicBezTo>
                    <a:pt x="9301" y="16193"/>
                    <a:pt x="9307" y="16410"/>
                    <a:pt x="9327" y="16489"/>
                  </a:cubicBezTo>
                  <a:cubicBezTo>
                    <a:pt x="9394" y="16755"/>
                    <a:pt x="9395" y="17479"/>
                    <a:pt x="9820" y="17475"/>
                  </a:cubicBezTo>
                  <a:cubicBezTo>
                    <a:pt x="9944" y="17474"/>
                    <a:pt x="10020" y="17262"/>
                    <a:pt x="10004" y="17185"/>
                  </a:cubicBezTo>
                  <a:cubicBezTo>
                    <a:pt x="9983" y="17086"/>
                    <a:pt x="9671" y="16962"/>
                    <a:pt x="9637" y="16866"/>
                  </a:cubicBezTo>
                  <a:cubicBezTo>
                    <a:pt x="9603" y="16765"/>
                    <a:pt x="9863" y="16543"/>
                    <a:pt x="9965" y="16460"/>
                  </a:cubicBezTo>
                  <a:cubicBezTo>
                    <a:pt x="9997" y="16435"/>
                    <a:pt x="9908" y="16393"/>
                    <a:pt x="9958" y="16403"/>
                  </a:cubicBezTo>
                  <a:cubicBezTo>
                    <a:pt x="10085" y="16426"/>
                    <a:pt x="10215" y="16608"/>
                    <a:pt x="10232" y="16692"/>
                  </a:cubicBezTo>
                  <a:cubicBezTo>
                    <a:pt x="10246" y="16767"/>
                    <a:pt x="10172" y="16913"/>
                    <a:pt x="10222" y="16982"/>
                  </a:cubicBezTo>
                  <a:cubicBezTo>
                    <a:pt x="10280" y="17062"/>
                    <a:pt x="10682" y="17183"/>
                    <a:pt x="10787" y="17127"/>
                  </a:cubicBezTo>
                  <a:cubicBezTo>
                    <a:pt x="10967" y="17031"/>
                    <a:pt x="10577" y="16697"/>
                    <a:pt x="10559" y="16547"/>
                  </a:cubicBezTo>
                  <a:cubicBezTo>
                    <a:pt x="10549" y="16468"/>
                    <a:pt x="10359" y="16301"/>
                    <a:pt x="10415" y="16228"/>
                  </a:cubicBezTo>
                  <a:cubicBezTo>
                    <a:pt x="10429" y="16210"/>
                    <a:pt x="10476" y="16162"/>
                    <a:pt x="10506" y="16171"/>
                  </a:cubicBezTo>
                  <a:cubicBezTo>
                    <a:pt x="10611" y="16202"/>
                    <a:pt x="10895" y="16388"/>
                    <a:pt x="10905" y="16460"/>
                  </a:cubicBezTo>
                  <a:cubicBezTo>
                    <a:pt x="10916" y="16543"/>
                    <a:pt x="10967" y="16711"/>
                    <a:pt x="11040" y="16779"/>
                  </a:cubicBezTo>
                  <a:cubicBezTo>
                    <a:pt x="11106" y="16839"/>
                    <a:pt x="11293" y="16956"/>
                    <a:pt x="11407" y="16953"/>
                  </a:cubicBezTo>
                  <a:cubicBezTo>
                    <a:pt x="11550" y="16949"/>
                    <a:pt x="11319" y="16788"/>
                    <a:pt x="11370" y="16703"/>
                  </a:cubicBezTo>
                  <a:cubicBezTo>
                    <a:pt x="11416" y="16628"/>
                    <a:pt x="11326" y="16384"/>
                    <a:pt x="11326" y="16384"/>
                  </a:cubicBezTo>
                  <a:cubicBezTo>
                    <a:pt x="11326" y="16384"/>
                    <a:pt x="11404" y="16135"/>
                    <a:pt x="11508" y="16094"/>
                  </a:cubicBezTo>
                  <a:cubicBezTo>
                    <a:pt x="11617" y="16053"/>
                    <a:pt x="11891" y="16098"/>
                    <a:pt x="12012" y="16123"/>
                  </a:cubicBezTo>
                  <a:cubicBezTo>
                    <a:pt x="12138" y="16151"/>
                    <a:pt x="12393" y="16275"/>
                    <a:pt x="12514" y="16240"/>
                  </a:cubicBezTo>
                  <a:cubicBezTo>
                    <a:pt x="12626" y="16208"/>
                    <a:pt x="12321" y="15978"/>
                    <a:pt x="12379" y="15909"/>
                  </a:cubicBezTo>
                  <a:cubicBezTo>
                    <a:pt x="12453" y="15817"/>
                    <a:pt x="12733" y="15666"/>
                    <a:pt x="12743" y="15562"/>
                  </a:cubicBezTo>
                  <a:cubicBezTo>
                    <a:pt x="12752" y="15482"/>
                    <a:pt x="12517" y="15272"/>
                    <a:pt x="12517" y="15272"/>
                  </a:cubicBezTo>
                  <a:cubicBezTo>
                    <a:pt x="12517" y="15272"/>
                    <a:pt x="12602" y="15034"/>
                    <a:pt x="12606" y="14953"/>
                  </a:cubicBezTo>
                  <a:cubicBezTo>
                    <a:pt x="12613" y="14873"/>
                    <a:pt x="12549" y="14715"/>
                    <a:pt x="12562" y="14634"/>
                  </a:cubicBezTo>
                  <a:cubicBezTo>
                    <a:pt x="12573" y="14559"/>
                    <a:pt x="12676" y="14419"/>
                    <a:pt x="12699" y="14345"/>
                  </a:cubicBezTo>
                  <a:cubicBezTo>
                    <a:pt x="12723" y="14266"/>
                    <a:pt x="12772" y="14104"/>
                    <a:pt x="12743" y="14026"/>
                  </a:cubicBezTo>
                  <a:cubicBezTo>
                    <a:pt x="12713" y="13944"/>
                    <a:pt x="12056" y="13818"/>
                    <a:pt x="12088" y="13736"/>
                  </a:cubicBezTo>
                  <a:cubicBezTo>
                    <a:pt x="12137" y="13613"/>
                    <a:pt x="12672" y="13584"/>
                    <a:pt x="12774" y="13475"/>
                  </a:cubicBezTo>
                  <a:cubicBezTo>
                    <a:pt x="12875" y="13368"/>
                    <a:pt x="12457" y="13034"/>
                    <a:pt x="12637" y="12983"/>
                  </a:cubicBezTo>
                  <a:cubicBezTo>
                    <a:pt x="12770" y="12945"/>
                    <a:pt x="13350" y="13182"/>
                    <a:pt x="13384" y="13273"/>
                  </a:cubicBezTo>
                  <a:cubicBezTo>
                    <a:pt x="13413" y="13344"/>
                    <a:pt x="13209" y="13510"/>
                    <a:pt x="13292" y="13563"/>
                  </a:cubicBezTo>
                  <a:cubicBezTo>
                    <a:pt x="13374" y="13614"/>
                    <a:pt x="13652" y="13465"/>
                    <a:pt x="13749" y="13504"/>
                  </a:cubicBezTo>
                  <a:cubicBezTo>
                    <a:pt x="13857" y="13547"/>
                    <a:pt x="13749" y="13748"/>
                    <a:pt x="13703" y="13823"/>
                  </a:cubicBezTo>
                  <a:cubicBezTo>
                    <a:pt x="13670" y="13882"/>
                    <a:pt x="13430" y="13971"/>
                    <a:pt x="13476" y="14026"/>
                  </a:cubicBezTo>
                  <a:cubicBezTo>
                    <a:pt x="13584" y="14161"/>
                    <a:pt x="14197" y="13998"/>
                    <a:pt x="14434" y="14026"/>
                  </a:cubicBezTo>
                  <a:cubicBezTo>
                    <a:pt x="14614" y="14048"/>
                    <a:pt x="14998" y="14287"/>
                    <a:pt x="15119" y="14200"/>
                  </a:cubicBezTo>
                  <a:cubicBezTo>
                    <a:pt x="15215" y="14132"/>
                    <a:pt x="14895" y="13966"/>
                    <a:pt x="14845" y="13882"/>
                  </a:cubicBezTo>
                  <a:cubicBezTo>
                    <a:pt x="14808" y="13812"/>
                    <a:pt x="14753" y="13592"/>
                    <a:pt x="14753" y="13592"/>
                  </a:cubicBezTo>
                  <a:cubicBezTo>
                    <a:pt x="14753" y="13592"/>
                    <a:pt x="14879" y="13355"/>
                    <a:pt x="14890" y="13273"/>
                  </a:cubicBezTo>
                  <a:cubicBezTo>
                    <a:pt x="14902" y="13200"/>
                    <a:pt x="14741" y="13012"/>
                    <a:pt x="14845" y="12983"/>
                  </a:cubicBezTo>
                  <a:cubicBezTo>
                    <a:pt x="14985" y="12944"/>
                    <a:pt x="15103" y="13267"/>
                    <a:pt x="15256" y="13273"/>
                  </a:cubicBezTo>
                  <a:cubicBezTo>
                    <a:pt x="15411" y="13278"/>
                    <a:pt x="15699" y="13109"/>
                    <a:pt x="15712" y="13012"/>
                  </a:cubicBezTo>
                  <a:cubicBezTo>
                    <a:pt x="15724" y="12939"/>
                    <a:pt x="15537" y="12773"/>
                    <a:pt x="15622" y="12722"/>
                  </a:cubicBezTo>
                  <a:cubicBezTo>
                    <a:pt x="15853" y="12583"/>
                    <a:pt x="16855" y="12925"/>
                    <a:pt x="16855" y="12925"/>
                  </a:cubicBezTo>
                  <a:cubicBezTo>
                    <a:pt x="16855" y="12925"/>
                    <a:pt x="17026" y="13252"/>
                    <a:pt x="17175" y="13243"/>
                  </a:cubicBezTo>
                  <a:cubicBezTo>
                    <a:pt x="17297" y="13236"/>
                    <a:pt x="17357" y="13032"/>
                    <a:pt x="17357" y="12954"/>
                  </a:cubicBezTo>
                  <a:cubicBezTo>
                    <a:pt x="17357" y="12876"/>
                    <a:pt x="17152" y="12741"/>
                    <a:pt x="17175" y="12664"/>
                  </a:cubicBezTo>
                  <a:cubicBezTo>
                    <a:pt x="17192" y="12608"/>
                    <a:pt x="17366" y="12498"/>
                    <a:pt x="17450" y="12518"/>
                  </a:cubicBezTo>
                  <a:cubicBezTo>
                    <a:pt x="17563" y="12547"/>
                    <a:pt x="17637" y="12820"/>
                    <a:pt x="17759" y="12809"/>
                  </a:cubicBezTo>
                  <a:cubicBezTo>
                    <a:pt x="17759" y="12809"/>
                    <a:pt x="17905" y="12826"/>
                    <a:pt x="17942" y="12809"/>
                  </a:cubicBezTo>
                  <a:cubicBezTo>
                    <a:pt x="18042" y="12759"/>
                    <a:pt x="18040" y="12571"/>
                    <a:pt x="18034" y="12490"/>
                  </a:cubicBezTo>
                  <a:cubicBezTo>
                    <a:pt x="18025" y="12415"/>
                    <a:pt x="17797" y="12282"/>
                    <a:pt x="17769" y="12200"/>
                  </a:cubicBezTo>
                  <a:cubicBezTo>
                    <a:pt x="17736" y="12105"/>
                    <a:pt x="17890" y="11863"/>
                    <a:pt x="18043" y="11852"/>
                  </a:cubicBezTo>
                  <a:cubicBezTo>
                    <a:pt x="18205" y="11841"/>
                    <a:pt x="18315" y="12118"/>
                    <a:pt x="18453" y="12171"/>
                  </a:cubicBezTo>
                  <a:cubicBezTo>
                    <a:pt x="18504" y="12190"/>
                    <a:pt x="18634" y="12221"/>
                    <a:pt x="18681" y="12200"/>
                  </a:cubicBezTo>
                  <a:cubicBezTo>
                    <a:pt x="18778" y="12160"/>
                    <a:pt x="18682" y="11957"/>
                    <a:pt x="18772" y="11911"/>
                  </a:cubicBezTo>
                  <a:cubicBezTo>
                    <a:pt x="18863" y="11865"/>
                    <a:pt x="19150" y="11961"/>
                    <a:pt x="19230" y="11911"/>
                  </a:cubicBezTo>
                  <a:cubicBezTo>
                    <a:pt x="19311" y="11860"/>
                    <a:pt x="19173" y="11683"/>
                    <a:pt x="19230" y="11620"/>
                  </a:cubicBezTo>
                  <a:cubicBezTo>
                    <a:pt x="19289" y="11556"/>
                    <a:pt x="19527" y="11495"/>
                    <a:pt x="19642" y="11476"/>
                  </a:cubicBezTo>
                  <a:cubicBezTo>
                    <a:pt x="19652" y="11474"/>
                    <a:pt x="19679" y="11480"/>
                    <a:pt x="19688" y="11476"/>
                  </a:cubicBezTo>
                  <a:cubicBezTo>
                    <a:pt x="19744" y="11440"/>
                    <a:pt x="19625" y="11306"/>
                    <a:pt x="19688" y="11273"/>
                  </a:cubicBezTo>
                  <a:cubicBezTo>
                    <a:pt x="19778" y="11226"/>
                    <a:pt x="20068" y="11387"/>
                    <a:pt x="20144" y="11331"/>
                  </a:cubicBezTo>
                  <a:cubicBezTo>
                    <a:pt x="20144" y="11331"/>
                    <a:pt x="20343" y="11138"/>
                    <a:pt x="20555" y="11071"/>
                  </a:cubicBezTo>
                  <a:cubicBezTo>
                    <a:pt x="20679" y="11030"/>
                    <a:pt x="20919" y="10932"/>
                    <a:pt x="21011" y="10868"/>
                  </a:cubicBezTo>
                  <a:cubicBezTo>
                    <a:pt x="21185" y="10744"/>
                    <a:pt x="21515" y="10288"/>
                    <a:pt x="21515" y="10288"/>
                  </a:cubicBezTo>
                  <a:cubicBezTo>
                    <a:pt x="21515" y="10288"/>
                    <a:pt x="21600" y="10066"/>
                    <a:pt x="21559" y="9998"/>
                  </a:cubicBezTo>
                  <a:cubicBezTo>
                    <a:pt x="21523" y="9934"/>
                    <a:pt x="21300" y="9841"/>
                    <a:pt x="21195" y="9853"/>
                  </a:cubicBezTo>
                  <a:cubicBezTo>
                    <a:pt x="21052" y="9869"/>
                    <a:pt x="20975" y="10135"/>
                    <a:pt x="20830" y="10142"/>
                  </a:cubicBezTo>
                  <a:cubicBezTo>
                    <a:pt x="20677" y="10151"/>
                    <a:pt x="20386" y="9979"/>
                    <a:pt x="20372" y="9882"/>
                  </a:cubicBezTo>
                  <a:cubicBezTo>
                    <a:pt x="20349" y="9727"/>
                    <a:pt x="20978" y="9544"/>
                    <a:pt x="20966" y="9389"/>
                  </a:cubicBezTo>
                  <a:cubicBezTo>
                    <a:pt x="20950" y="9190"/>
                    <a:pt x="20320" y="8952"/>
                    <a:pt x="20098" y="8809"/>
                  </a:cubicBezTo>
                  <a:cubicBezTo>
                    <a:pt x="20088" y="8802"/>
                    <a:pt x="20065" y="8788"/>
                    <a:pt x="20053" y="8781"/>
                  </a:cubicBezTo>
                  <a:cubicBezTo>
                    <a:pt x="20042" y="8774"/>
                    <a:pt x="20022" y="8757"/>
                    <a:pt x="20008" y="8751"/>
                  </a:cubicBezTo>
                  <a:cubicBezTo>
                    <a:pt x="19936" y="8724"/>
                    <a:pt x="19770" y="8701"/>
                    <a:pt x="19688" y="8694"/>
                  </a:cubicBezTo>
                  <a:cubicBezTo>
                    <a:pt x="19597" y="8686"/>
                    <a:pt x="19406" y="8670"/>
                    <a:pt x="19323" y="8694"/>
                  </a:cubicBezTo>
                  <a:cubicBezTo>
                    <a:pt x="19195" y="8729"/>
                    <a:pt x="19092" y="8948"/>
                    <a:pt x="18956" y="8954"/>
                  </a:cubicBezTo>
                  <a:cubicBezTo>
                    <a:pt x="18795" y="8963"/>
                    <a:pt x="18453" y="8694"/>
                    <a:pt x="18453" y="8694"/>
                  </a:cubicBezTo>
                  <a:cubicBezTo>
                    <a:pt x="18453" y="8694"/>
                    <a:pt x="18215" y="8463"/>
                    <a:pt x="18179" y="8375"/>
                  </a:cubicBezTo>
                  <a:cubicBezTo>
                    <a:pt x="18148" y="8298"/>
                    <a:pt x="18222" y="8131"/>
                    <a:pt x="18179" y="8056"/>
                  </a:cubicBezTo>
                  <a:cubicBezTo>
                    <a:pt x="18132" y="7969"/>
                    <a:pt x="17882" y="7848"/>
                    <a:pt x="17814" y="7766"/>
                  </a:cubicBezTo>
                  <a:cubicBezTo>
                    <a:pt x="17759" y="7700"/>
                    <a:pt x="17679" y="7552"/>
                    <a:pt x="17678" y="7476"/>
                  </a:cubicBezTo>
                  <a:cubicBezTo>
                    <a:pt x="17676" y="7394"/>
                    <a:pt x="17858" y="7236"/>
                    <a:pt x="17814" y="7158"/>
                  </a:cubicBezTo>
                  <a:cubicBezTo>
                    <a:pt x="17782" y="7099"/>
                    <a:pt x="17593" y="7021"/>
                    <a:pt x="17495" y="7013"/>
                  </a:cubicBezTo>
                  <a:cubicBezTo>
                    <a:pt x="17373" y="7004"/>
                    <a:pt x="17160" y="7114"/>
                    <a:pt x="17039" y="7129"/>
                  </a:cubicBezTo>
                  <a:cubicBezTo>
                    <a:pt x="16915" y="7144"/>
                    <a:pt x="16657" y="7151"/>
                    <a:pt x="16535" y="7129"/>
                  </a:cubicBezTo>
                  <a:cubicBezTo>
                    <a:pt x="16391" y="7102"/>
                    <a:pt x="16179" y="6947"/>
                    <a:pt x="16033" y="6926"/>
                  </a:cubicBezTo>
                  <a:cubicBezTo>
                    <a:pt x="15922" y="6908"/>
                    <a:pt x="15675" y="6992"/>
                    <a:pt x="15576" y="6955"/>
                  </a:cubicBezTo>
                  <a:cubicBezTo>
                    <a:pt x="15474" y="6916"/>
                    <a:pt x="15450" y="6740"/>
                    <a:pt x="15439" y="6665"/>
                  </a:cubicBezTo>
                  <a:cubicBezTo>
                    <a:pt x="15430" y="6600"/>
                    <a:pt x="15507" y="6468"/>
                    <a:pt x="15484" y="6404"/>
                  </a:cubicBezTo>
                  <a:cubicBezTo>
                    <a:pt x="15456" y="6322"/>
                    <a:pt x="15247" y="6196"/>
                    <a:pt x="15210" y="6114"/>
                  </a:cubicBezTo>
                  <a:cubicBezTo>
                    <a:pt x="15180" y="6045"/>
                    <a:pt x="15231" y="5896"/>
                    <a:pt x="15210" y="5825"/>
                  </a:cubicBezTo>
                  <a:cubicBezTo>
                    <a:pt x="15136" y="5559"/>
                    <a:pt x="14618" y="4810"/>
                    <a:pt x="14618" y="4810"/>
                  </a:cubicBezTo>
                  <a:lnTo>
                    <a:pt x="12562" y="840"/>
                  </a:lnTo>
                  <a:cubicBezTo>
                    <a:pt x="12562" y="840"/>
                    <a:pt x="12245" y="810"/>
                    <a:pt x="12150" y="782"/>
                  </a:cubicBezTo>
                  <a:cubicBezTo>
                    <a:pt x="11884" y="703"/>
                    <a:pt x="11449" y="439"/>
                    <a:pt x="11190" y="347"/>
                  </a:cubicBezTo>
                  <a:cubicBezTo>
                    <a:pt x="10964" y="266"/>
                    <a:pt x="10478" y="141"/>
                    <a:pt x="10232" y="86"/>
                  </a:cubicBezTo>
                  <a:cubicBezTo>
                    <a:pt x="10110" y="59"/>
                    <a:pt x="9859" y="-1"/>
                    <a:pt x="9729" y="0"/>
                  </a:cubicBezTo>
                  <a:cubicBezTo>
                    <a:pt x="9581" y="2"/>
                    <a:pt x="9297" y="86"/>
                    <a:pt x="9181" y="144"/>
                  </a:cubicBezTo>
                  <a:cubicBezTo>
                    <a:pt x="9059" y="205"/>
                    <a:pt x="8935" y="400"/>
                    <a:pt x="8816" y="463"/>
                  </a:cubicBezTo>
                  <a:cubicBezTo>
                    <a:pt x="8720" y="516"/>
                    <a:pt x="8460" y="558"/>
                    <a:pt x="8359" y="609"/>
                  </a:cubicBezTo>
                  <a:cubicBezTo>
                    <a:pt x="8233" y="672"/>
                    <a:pt x="8078" y="866"/>
                    <a:pt x="7948" y="927"/>
                  </a:cubicBezTo>
                  <a:cubicBezTo>
                    <a:pt x="7849" y="972"/>
                    <a:pt x="7593" y="1000"/>
                    <a:pt x="7491" y="1043"/>
                  </a:cubicBezTo>
                  <a:cubicBezTo>
                    <a:pt x="7357" y="1099"/>
                    <a:pt x="7191" y="1305"/>
                    <a:pt x="7035" y="1333"/>
                  </a:cubicBezTo>
                  <a:cubicBezTo>
                    <a:pt x="6899" y="1357"/>
                    <a:pt x="6614" y="1284"/>
                    <a:pt x="6486" y="1246"/>
                  </a:cubicBezTo>
                  <a:cubicBezTo>
                    <a:pt x="6331" y="1199"/>
                    <a:pt x="6036" y="1074"/>
                    <a:pt x="5938" y="985"/>
                  </a:cubicBezTo>
                  <a:cubicBezTo>
                    <a:pt x="5798" y="854"/>
                    <a:pt x="5856" y="478"/>
                    <a:pt x="5664" y="376"/>
                  </a:cubicBezTo>
                  <a:cubicBezTo>
                    <a:pt x="5574" y="330"/>
                    <a:pt x="5208" y="347"/>
                    <a:pt x="5208" y="347"/>
                  </a:cubicBezTo>
                  <a:lnTo>
                    <a:pt x="4751" y="405"/>
                  </a:lnTo>
                  <a:lnTo>
                    <a:pt x="2558" y="4520"/>
                  </a:lnTo>
                  <a:lnTo>
                    <a:pt x="2878" y="5767"/>
                  </a:lnTo>
                  <a:cubicBezTo>
                    <a:pt x="2878" y="5767"/>
                    <a:pt x="2535" y="6083"/>
                    <a:pt x="2466" y="6201"/>
                  </a:cubicBezTo>
                  <a:cubicBezTo>
                    <a:pt x="2344" y="6415"/>
                    <a:pt x="2171" y="6876"/>
                    <a:pt x="2239" y="7100"/>
                  </a:cubicBezTo>
                  <a:cubicBezTo>
                    <a:pt x="2264" y="7183"/>
                    <a:pt x="2477" y="7308"/>
                    <a:pt x="2512" y="7389"/>
                  </a:cubicBezTo>
                  <a:cubicBezTo>
                    <a:pt x="2575" y="7537"/>
                    <a:pt x="2426" y="7856"/>
                    <a:pt x="2512" y="7998"/>
                  </a:cubicBezTo>
                  <a:cubicBezTo>
                    <a:pt x="2568" y="8089"/>
                    <a:pt x="2905" y="8191"/>
                    <a:pt x="2923" y="8288"/>
                  </a:cubicBezTo>
                  <a:cubicBezTo>
                    <a:pt x="2955" y="8468"/>
                    <a:pt x="2365" y="8744"/>
                    <a:pt x="2375" y="8926"/>
                  </a:cubicBezTo>
                  <a:cubicBezTo>
                    <a:pt x="2379" y="8993"/>
                    <a:pt x="2611" y="9089"/>
                    <a:pt x="2603" y="9157"/>
                  </a:cubicBezTo>
                  <a:cubicBezTo>
                    <a:pt x="2585" y="9353"/>
                    <a:pt x="2004" y="9606"/>
                    <a:pt x="1826" y="9766"/>
                  </a:cubicBezTo>
                  <a:cubicBezTo>
                    <a:pt x="1750" y="9835"/>
                    <a:pt x="1599" y="9977"/>
                    <a:pt x="1553" y="10056"/>
                  </a:cubicBezTo>
                  <a:cubicBezTo>
                    <a:pt x="1507" y="10132"/>
                    <a:pt x="1516" y="10301"/>
                    <a:pt x="1462" y="10374"/>
                  </a:cubicBezTo>
                  <a:cubicBezTo>
                    <a:pt x="1447" y="10393"/>
                    <a:pt x="1375" y="10412"/>
                    <a:pt x="1371" y="10432"/>
                  </a:cubicBezTo>
                  <a:cubicBezTo>
                    <a:pt x="1329" y="10603"/>
                    <a:pt x="2054" y="10914"/>
                    <a:pt x="1872" y="11041"/>
                  </a:cubicBezTo>
                  <a:cubicBezTo>
                    <a:pt x="1790" y="11099"/>
                    <a:pt x="1539" y="10928"/>
                    <a:pt x="1417" y="10925"/>
                  </a:cubicBezTo>
                  <a:cubicBezTo>
                    <a:pt x="1379" y="10924"/>
                    <a:pt x="1302" y="10937"/>
                    <a:pt x="1279" y="10954"/>
                  </a:cubicBezTo>
                  <a:cubicBezTo>
                    <a:pt x="1203" y="11009"/>
                    <a:pt x="1188" y="11170"/>
                    <a:pt x="1188" y="11244"/>
                  </a:cubicBezTo>
                  <a:cubicBezTo>
                    <a:pt x="1188" y="11318"/>
                    <a:pt x="1279" y="11534"/>
                    <a:pt x="1279" y="11534"/>
                  </a:cubicBezTo>
                  <a:lnTo>
                    <a:pt x="821" y="11650"/>
                  </a:lnTo>
                  <a:lnTo>
                    <a:pt x="365" y="11505"/>
                  </a:lnTo>
                  <a:lnTo>
                    <a:pt x="0" y="11794"/>
                  </a:lnTo>
                  <a:cubicBezTo>
                    <a:pt x="0" y="11794"/>
                    <a:pt x="0" y="11794"/>
                    <a:pt x="0" y="1179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3" name="AutoShape 73"/>
            <p:cNvSpPr>
              <a:spLocks/>
            </p:cNvSpPr>
            <p:nvPr/>
          </p:nvSpPr>
          <p:spPr bwMode="auto">
            <a:xfrm>
              <a:off x="11121178" y="1693997"/>
              <a:ext cx="784165" cy="428659"/>
            </a:xfrm>
            <a:custGeom>
              <a:avLst/>
              <a:gdLst>
                <a:gd name="T0" fmla="*/ 392082 w 21572"/>
                <a:gd name="T1" fmla="*/ 215275 h 21537"/>
                <a:gd name="T2" fmla="*/ 392082 w 21572"/>
                <a:gd name="T3" fmla="*/ 215275 h 21537"/>
                <a:gd name="T4" fmla="*/ 392082 w 21572"/>
                <a:gd name="T5" fmla="*/ 215275 h 21537"/>
                <a:gd name="T6" fmla="*/ 392082 w 21572"/>
                <a:gd name="T7" fmla="*/ 215275 h 21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7">
                  <a:moveTo>
                    <a:pt x="14296" y="18597"/>
                  </a:moveTo>
                  <a:cubicBezTo>
                    <a:pt x="14243" y="19081"/>
                    <a:pt x="14545" y="20526"/>
                    <a:pt x="14545" y="20526"/>
                  </a:cubicBezTo>
                  <a:cubicBezTo>
                    <a:pt x="14545" y="20526"/>
                    <a:pt x="14645" y="21518"/>
                    <a:pt x="14797" y="21537"/>
                  </a:cubicBezTo>
                  <a:cubicBezTo>
                    <a:pt x="14915" y="21552"/>
                    <a:pt x="15048" y="20802"/>
                    <a:pt x="15048" y="20802"/>
                  </a:cubicBezTo>
                  <a:cubicBezTo>
                    <a:pt x="15048" y="20802"/>
                    <a:pt x="15247" y="19894"/>
                    <a:pt x="15398" y="19791"/>
                  </a:cubicBezTo>
                  <a:cubicBezTo>
                    <a:pt x="15516" y="19708"/>
                    <a:pt x="15794" y="20007"/>
                    <a:pt x="15901" y="19881"/>
                  </a:cubicBezTo>
                  <a:cubicBezTo>
                    <a:pt x="16089" y="19661"/>
                    <a:pt x="16063" y="18650"/>
                    <a:pt x="16202" y="18320"/>
                  </a:cubicBezTo>
                  <a:cubicBezTo>
                    <a:pt x="16299" y="18088"/>
                    <a:pt x="16602" y="17816"/>
                    <a:pt x="16703" y="17588"/>
                  </a:cubicBezTo>
                  <a:cubicBezTo>
                    <a:pt x="16792" y="17387"/>
                    <a:pt x="16863" y="16862"/>
                    <a:pt x="16953" y="16666"/>
                  </a:cubicBezTo>
                  <a:cubicBezTo>
                    <a:pt x="17052" y="16455"/>
                    <a:pt x="17319" y="15895"/>
                    <a:pt x="17455" y="16024"/>
                  </a:cubicBezTo>
                  <a:cubicBezTo>
                    <a:pt x="17565" y="16131"/>
                    <a:pt x="17441" y="16716"/>
                    <a:pt x="17455" y="16944"/>
                  </a:cubicBezTo>
                  <a:cubicBezTo>
                    <a:pt x="17484" y="17436"/>
                    <a:pt x="17468" y="18637"/>
                    <a:pt x="17705" y="18873"/>
                  </a:cubicBezTo>
                  <a:cubicBezTo>
                    <a:pt x="17835" y="19002"/>
                    <a:pt x="18128" y="18629"/>
                    <a:pt x="18259" y="18506"/>
                  </a:cubicBezTo>
                  <a:cubicBezTo>
                    <a:pt x="18394" y="18376"/>
                    <a:pt x="18674" y="18089"/>
                    <a:pt x="18759" y="17862"/>
                  </a:cubicBezTo>
                  <a:cubicBezTo>
                    <a:pt x="18842" y="17647"/>
                    <a:pt x="18778" y="16957"/>
                    <a:pt x="18908" y="16851"/>
                  </a:cubicBezTo>
                  <a:cubicBezTo>
                    <a:pt x="18961" y="16809"/>
                    <a:pt x="19263" y="16781"/>
                    <a:pt x="19319" y="16779"/>
                  </a:cubicBezTo>
                  <a:cubicBezTo>
                    <a:pt x="19763" y="16765"/>
                    <a:pt x="20274" y="15852"/>
                    <a:pt x="20665" y="15473"/>
                  </a:cubicBezTo>
                  <a:cubicBezTo>
                    <a:pt x="20805" y="15338"/>
                    <a:pt x="21145" y="15293"/>
                    <a:pt x="21266" y="15105"/>
                  </a:cubicBezTo>
                  <a:cubicBezTo>
                    <a:pt x="21387" y="14921"/>
                    <a:pt x="21549" y="14381"/>
                    <a:pt x="21569" y="14096"/>
                  </a:cubicBezTo>
                  <a:cubicBezTo>
                    <a:pt x="21599" y="13620"/>
                    <a:pt x="21377" y="12693"/>
                    <a:pt x="21266" y="12258"/>
                  </a:cubicBezTo>
                  <a:cubicBezTo>
                    <a:pt x="21141" y="11768"/>
                    <a:pt x="20775" y="10896"/>
                    <a:pt x="20564" y="10512"/>
                  </a:cubicBezTo>
                  <a:cubicBezTo>
                    <a:pt x="20443" y="10291"/>
                    <a:pt x="20166" y="9915"/>
                    <a:pt x="20014" y="9776"/>
                  </a:cubicBezTo>
                  <a:cubicBezTo>
                    <a:pt x="19896" y="9670"/>
                    <a:pt x="19642" y="9514"/>
                    <a:pt x="19511" y="9502"/>
                  </a:cubicBezTo>
                  <a:cubicBezTo>
                    <a:pt x="19372" y="9488"/>
                    <a:pt x="18960" y="9427"/>
                    <a:pt x="18960" y="9684"/>
                  </a:cubicBezTo>
                  <a:cubicBezTo>
                    <a:pt x="18960" y="9942"/>
                    <a:pt x="19032" y="10156"/>
                    <a:pt x="19162" y="10249"/>
                  </a:cubicBezTo>
                  <a:cubicBezTo>
                    <a:pt x="19315" y="10358"/>
                    <a:pt x="19613" y="10659"/>
                    <a:pt x="19715" y="10892"/>
                  </a:cubicBezTo>
                  <a:cubicBezTo>
                    <a:pt x="19808" y="11102"/>
                    <a:pt x="19791" y="11764"/>
                    <a:pt x="19915" y="11904"/>
                  </a:cubicBezTo>
                  <a:cubicBezTo>
                    <a:pt x="20011" y="12014"/>
                    <a:pt x="20273" y="11696"/>
                    <a:pt x="20366" y="11812"/>
                  </a:cubicBezTo>
                  <a:cubicBezTo>
                    <a:pt x="20552" y="12036"/>
                    <a:pt x="20619" y="13373"/>
                    <a:pt x="20619" y="13373"/>
                  </a:cubicBezTo>
                  <a:lnTo>
                    <a:pt x="20514" y="13910"/>
                  </a:lnTo>
                  <a:cubicBezTo>
                    <a:pt x="20514" y="13910"/>
                    <a:pt x="19790" y="15292"/>
                    <a:pt x="19461" y="15379"/>
                  </a:cubicBezTo>
                  <a:cubicBezTo>
                    <a:pt x="19330" y="15414"/>
                    <a:pt x="19090" y="15128"/>
                    <a:pt x="18960" y="15105"/>
                  </a:cubicBezTo>
                  <a:cubicBezTo>
                    <a:pt x="18823" y="15080"/>
                    <a:pt x="18543" y="15260"/>
                    <a:pt x="18409" y="15195"/>
                  </a:cubicBezTo>
                  <a:cubicBezTo>
                    <a:pt x="18319" y="15157"/>
                    <a:pt x="18158" y="14967"/>
                    <a:pt x="18108" y="14830"/>
                  </a:cubicBezTo>
                  <a:cubicBezTo>
                    <a:pt x="17950" y="14405"/>
                    <a:pt x="17827" y="13305"/>
                    <a:pt x="17603" y="12991"/>
                  </a:cubicBezTo>
                  <a:cubicBezTo>
                    <a:pt x="17503" y="12850"/>
                    <a:pt x="17226" y="12885"/>
                    <a:pt x="17104" y="12809"/>
                  </a:cubicBezTo>
                  <a:cubicBezTo>
                    <a:pt x="16970" y="12727"/>
                    <a:pt x="16675" y="12566"/>
                    <a:pt x="16602" y="12350"/>
                  </a:cubicBezTo>
                  <a:cubicBezTo>
                    <a:pt x="16536" y="12153"/>
                    <a:pt x="16497" y="11552"/>
                    <a:pt x="16602" y="11431"/>
                  </a:cubicBezTo>
                  <a:cubicBezTo>
                    <a:pt x="16722" y="11297"/>
                    <a:pt x="17017" y="12090"/>
                    <a:pt x="17104" y="11889"/>
                  </a:cubicBezTo>
                  <a:cubicBezTo>
                    <a:pt x="17216" y="11634"/>
                    <a:pt x="16766" y="11130"/>
                    <a:pt x="16652" y="10880"/>
                  </a:cubicBezTo>
                  <a:cubicBezTo>
                    <a:pt x="16429" y="10396"/>
                    <a:pt x="15957" y="9419"/>
                    <a:pt x="15650" y="9133"/>
                  </a:cubicBezTo>
                  <a:cubicBezTo>
                    <a:pt x="15523" y="9018"/>
                    <a:pt x="15236" y="8908"/>
                    <a:pt x="15098" y="8951"/>
                  </a:cubicBezTo>
                  <a:cubicBezTo>
                    <a:pt x="14942" y="8996"/>
                    <a:pt x="14704" y="9508"/>
                    <a:pt x="14545" y="9502"/>
                  </a:cubicBezTo>
                  <a:cubicBezTo>
                    <a:pt x="14401" y="9496"/>
                    <a:pt x="14043" y="8951"/>
                    <a:pt x="14043" y="8951"/>
                  </a:cubicBezTo>
                  <a:cubicBezTo>
                    <a:pt x="14043" y="8951"/>
                    <a:pt x="13623" y="8279"/>
                    <a:pt x="13692" y="8031"/>
                  </a:cubicBezTo>
                  <a:cubicBezTo>
                    <a:pt x="13758" y="7808"/>
                    <a:pt x="14171" y="8247"/>
                    <a:pt x="14244" y="8031"/>
                  </a:cubicBezTo>
                  <a:cubicBezTo>
                    <a:pt x="14319" y="7813"/>
                    <a:pt x="13978" y="7365"/>
                    <a:pt x="13993" y="7113"/>
                  </a:cubicBezTo>
                  <a:cubicBezTo>
                    <a:pt x="14014" y="6787"/>
                    <a:pt x="14426" y="6426"/>
                    <a:pt x="14445" y="6104"/>
                  </a:cubicBezTo>
                  <a:cubicBezTo>
                    <a:pt x="14452" y="6000"/>
                    <a:pt x="14349" y="5837"/>
                    <a:pt x="14347" y="5732"/>
                  </a:cubicBezTo>
                  <a:cubicBezTo>
                    <a:pt x="14339" y="5478"/>
                    <a:pt x="14505" y="5011"/>
                    <a:pt x="14597" y="4817"/>
                  </a:cubicBezTo>
                  <a:cubicBezTo>
                    <a:pt x="14797" y="4393"/>
                    <a:pt x="15433" y="4001"/>
                    <a:pt x="15599" y="3529"/>
                  </a:cubicBezTo>
                  <a:cubicBezTo>
                    <a:pt x="15674" y="3312"/>
                    <a:pt x="15800" y="2699"/>
                    <a:pt x="15699" y="2519"/>
                  </a:cubicBezTo>
                  <a:cubicBezTo>
                    <a:pt x="15608" y="2354"/>
                    <a:pt x="15233" y="2478"/>
                    <a:pt x="15198" y="2702"/>
                  </a:cubicBezTo>
                  <a:cubicBezTo>
                    <a:pt x="15186" y="2765"/>
                    <a:pt x="15308" y="2825"/>
                    <a:pt x="15298" y="2886"/>
                  </a:cubicBezTo>
                  <a:cubicBezTo>
                    <a:pt x="15260" y="3111"/>
                    <a:pt x="14920" y="3126"/>
                    <a:pt x="14797" y="3070"/>
                  </a:cubicBezTo>
                  <a:cubicBezTo>
                    <a:pt x="14640" y="2999"/>
                    <a:pt x="14379" y="2585"/>
                    <a:pt x="14296" y="2334"/>
                  </a:cubicBezTo>
                  <a:cubicBezTo>
                    <a:pt x="14231" y="2136"/>
                    <a:pt x="14268" y="1608"/>
                    <a:pt x="14194" y="1418"/>
                  </a:cubicBezTo>
                  <a:cubicBezTo>
                    <a:pt x="14127" y="1239"/>
                    <a:pt x="13846" y="1150"/>
                    <a:pt x="13793" y="959"/>
                  </a:cubicBezTo>
                  <a:cubicBezTo>
                    <a:pt x="13736" y="750"/>
                    <a:pt x="13974" y="221"/>
                    <a:pt x="13894" y="38"/>
                  </a:cubicBezTo>
                  <a:cubicBezTo>
                    <a:pt x="13853" y="-48"/>
                    <a:pt x="13642" y="38"/>
                    <a:pt x="13642" y="38"/>
                  </a:cubicBezTo>
                  <a:lnTo>
                    <a:pt x="13392" y="131"/>
                  </a:lnTo>
                  <a:cubicBezTo>
                    <a:pt x="13392" y="131"/>
                    <a:pt x="12944" y="543"/>
                    <a:pt x="12841" y="775"/>
                  </a:cubicBezTo>
                  <a:cubicBezTo>
                    <a:pt x="12737" y="1005"/>
                    <a:pt x="12642" y="1683"/>
                    <a:pt x="12490" y="1784"/>
                  </a:cubicBezTo>
                  <a:cubicBezTo>
                    <a:pt x="12453" y="1807"/>
                    <a:pt x="12376" y="1665"/>
                    <a:pt x="12339" y="1692"/>
                  </a:cubicBezTo>
                  <a:cubicBezTo>
                    <a:pt x="12192" y="1796"/>
                    <a:pt x="12038" y="2702"/>
                    <a:pt x="12038" y="2702"/>
                  </a:cubicBezTo>
                  <a:lnTo>
                    <a:pt x="11384" y="4081"/>
                  </a:lnTo>
                  <a:lnTo>
                    <a:pt x="4714" y="6929"/>
                  </a:lnTo>
                  <a:lnTo>
                    <a:pt x="150" y="8675"/>
                  </a:lnTo>
                  <a:lnTo>
                    <a:pt x="50" y="9684"/>
                  </a:lnTo>
                  <a:lnTo>
                    <a:pt x="0" y="18873"/>
                  </a:lnTo>
                  <a:lnTo>
                    <a:pt x="199" y="19423"/>
                  </a:lnTo>
                  <a:lnTo>
                    <a:pt x="3661" y="18045"/>
                  </a:lnTo>
                  <a:cubicBezTo>
                    <a:pt x="5802" y="17717"/>
                    <a:pt x="7812" y="15751"/>
                    <a:pt x="10081" y="15473"/>
                  </a:cubicBezTo>
                  <a:cubicBezTo>
                    <a:pt x="10081" y="15473"/>
                    <a:pt x="11573" y="14599"/>
                    <a:pt x="12088" y="14751"/>
                  </a:cubicBezTo>
                  <a:cubicBezTo>
                    <a:pt x="12238" y="14797"/>
                    <a:pt x="12493" y="14793"/>
                    <a:pt x="12589" y="15013"/>
                  </a:cubicBezTo>
                  <a:cubicBezTo>
                    <a:pt x="12672" y="15207"/>
                    <a:pt x="12700" y="15751"/>
                    <a:pt x="12791" y="15931"/>
                  </a:cubicBezTo>
                  <a:cubicBezTo>
                    <a:pt x="12848" y="16046"/>
                    <a:pt x="13042" y="16081"/>
                    <a:pt x="13091" y="16208"/>
                  </a:cubicBezTo>
                  <a:cubicBezTo>
                    <a:pt x="13151" y="16361"/>
                    <a:pt x="13097" y="16777"/>
                    <a:pt x="13140" y="16944"/>
                  </a:cubicBezTo>
                  <a:cubicBezTo>
                    <a:pt x="13203" y="17179"/>
                    <a:pt x="13543" y="17678"/>
                    <a:pt x="13543" y="17678"/>
                  </a:cubicBezTo>
                  <a:cubicBezTo>
                    <a:pt x="13543" y="17678"/>
                    <a:pt x="13827" y="18173"/>
                    <a:pt x="13943" y="18137"/>
                  </a:cubicBezTo>
                  <a:cubicBezTo>
                    <a:pt x="14051" y="18104"/>
                    <a:pt x="14495" y="16747"/>
                    <a:pt x="14296" y="185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4" name="AutoShape 74"/>
            <p:cNvSpPr>
              <a:spLocks/>
            </p:cNvSpPr>
            <p:nvPr/>
          </p:nvSpPr>
          <p:spPr bwMode="auto">
            <a:xfrm>
              <a:off x="11121178" y="1693997"/>
              <a:ext cx="795277" cy="438185"/>
            </a:xfrm>
            <a:custGeom>
              <a:avLst/>
              <a:gdLst>
                <a:gd name="T0" fmla="*/ 397639 w 21578"/>
                <a:gd name="T1" fmla="*/ 219093 h 21600"/>
                <a:gd name="T2" fmla="*/ 397639 w 21578"/>
                <a:gd name="T3" fmla="*/ 219093 h 21600"/>
                <a:gd name="T4" fmla="*/ 397639 w 21578"/>
                <a:gd name="T5" fmla="*/ 219093 h 21600"/>
                <a:gd name="T6" fmla="*/ 397639 w 21578"/>
                <a:gd name="T7" fmla="*/ 2190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1600">
                  <a:moveTo>
                    <a:pt x="14244" y="17240"/>
                  </a:moveTo>
                  <a:cubicBezTo>
                    <a:pt x="14302" y="17240"/>
                    <a:pt x="14354" y="17285"/>
                    <a:pt x="14391" y="17367"/>
                  </a:cubicBezTo>
                  <a:cubicBezTo>
                    <a:pt x="14456" y="17510"/>
                    <a:pt x="14479" y="17751"/>
                    <a:pt x="14397" y="18508"/>
                  </a:cubicBezTo>
                  <a:cubicBezTo>
                    <a:pt x="14367" y="18785"/>
                    <a:pt x="14518" y="19692"/>
                    <a:pt x="14635" y="20248"/>
                  </a:cubicBezTo>
                  <a:cubicBezTo>
                    <a:pt x="14666" y="20534"/>
                    <a:pt x="14712" y="20812"/>
                    <a:pt x="14752" y="20969"/>
                  </a:cubicBezTo>
                  <a:cubicBezTo>
                    <a:pt x="14785" y="20857"/>
                    <a:pt x="14826" y="20689"/>
                    <a:pt x="14854" y="20531"/>
                  </a:cubicBezTo>
                  <a:cubicBezTo>
                    <a:pt x="14940" y="20141"/>
                    <a:pt x="15105" y="19498"/>
                    <a:pt x="15289" y="19374"/>
                  </a:cubicBezTo>
                  <a:cubicBezTo>
                    <a:pt x="15371" y="19315"/>
                    <a:pt x="15498" y="19361"/>
                    <a:pt x="15613" y="19419"/>
                  </a:cubicBezTo>
                  <a:cubicBezTo>
                    <a:pt x="15668" y="19446"/>
                    <a:pt x="15730" y="19476"/>
                    <a:pt x="15765" y="19476"/>
                  </a:cubicBezTo>
                  <a:cubicBezTo>
                    <a:pt x="15806" y="19430"/>
                    <a:pt x="15847" y="19042"/>
                    <a:pt x="15869" y="18833"/>
                  </a:cubicBezTo>
                  <a:cubicBezTo>
                    <a:pt x="15903" y="18515"/>
                    <a:pt x="15934" y="18216"/>
                    <a:pt x="16016" y="18023"/>
                  </a:cubicBezTo>
                  <a:cubicBezTo>
                    <a:pt x="16079" y="17874"/>
                    <a:pt x="16187" y="17740"/>
                    <a:pt x="16302" y="17598"/>
                  </a:cubicBezTo>
                  <a:cubicBezTo>
                    <a:pt x="16385" y="17496"/>
                    <a:pt x="16478" y="17380"/>
                    <a:pt x="16513" y="17301"/>
                  </a:cubicBezTo>
                  <a:cubicBezTo>
                    <a:pt x="16542" y="17236"/>
                    <a:pt x="16581" y="17062"/>
                    <a:pt x="16612" y="16923"/>
                  </a:cubicBezTo>
                  <a:cubicBezTo>
                    <a:pt x="16658" y="16719"/>
                    <a:pt x="16701" y="16526"/>
                    <a:pt x="16761" y="16397"/>
                  </a:cubicBezTo>
                  <a:cubicBezTo>
                    <a:pt x="17074" y="15735"/>
                    <a:pt x="17273" y="15550"/>
                    <a:pt x="17437" y="15703"/>
                  </a:cubicBezTo>
                  <a:cubicBezTo>
                    <a:pt x="17603" y="15863"/>
                    <a:pt x="17565" y="16247"/>
                    <a:pt x="17535" y="16555"/>
                  </a:cubicBezTo>
                  <a:cubicBezTo>
                    <a:pt x="17526" y="16640"/>
                    <a:pt x="17513" y="16770"/>
                    <a:pt x="17515" y="16809"/>
                  </a:cubicBezTo>
                  <a:cubicBezTo>
                    <a:pt x="17521" y="16908"/>
                    <a:pt x="17526" y="17032"/>
                    <a:pt x="17530" y="17171"/>
                  </a:cubicBezTo>
                  <a:cubicBezTo>
                    <a:pt x="17542" y="17531"/>
                    <a:pt x="17570" y="18377"/>
                    <a:pt x="17686" y="18492"/>
                  </a:cubicBezTo>
                  <a:cubicBezTo>
                    <a:pt x="17752" y="18486"/>
                    <a:pt x="17912" y="18319"/>
                    <a:pt x="17997" y="18228"/>
                  </a:cubicBezTo>
                  <a:cubicBezTo>
                    <a:pt x="18035" y="18189"/>
                    <a:pt x="18068" y="18155"/>
                    <a:pt x="18095" y="18130"/>
                  </a:cubicBezTo>
                  <a:cubicBezTo>
                    <a:pt x="18364" y="17873"/>
                    <a:pt x="18499" y="17681"/>
                    <a:pt x="18534" y="17587"/>
                  </a:cubicBezTo>
                  <a:cubicBezTo>
                    <a:pt x="18549" y="17541"/>
                    <a:pt x="18555" y="17369"/>
                    <a:pt x="18561" y="17266"/>
                  </a:cubicBezTo>
                  <a:cubicBezTo>
                    <a:pt x="18575" y="16967"/>
                    <a:pt x="18590" y="16629"/>
                    <a:pt x="18743" y="16504"/>
                  </a:cubicBezTo>
                  <a:cubicBezTo>
                    <a:pt x="18838" y="16429"/>
                    <a:pt x="19201" y="16412"/>
                    <a:pt x="19204" y="16412"/>
                  </a:cubicBezTo>
                  <a:cubicBezTo>
                    <a:pt x="19459" y="16404"/>
                    <a:pt x="19774" y="16004"/>
                    <a:pt x="20052" y="15651"/>
                  </a:cubicBezTo>
                  <a:cubicBezTo>
                    <a:pt x="20198" y="15466"/>
                    <a:pt x="20336" y="15291"/>
                    <a:pt x="20467" y="15165"/>
                  </a:cubicBezTo>
                  <a:cubicBezTo>
                    <a:pt x="20543" y="15092"/>
                    <a:pt x="20646" y="15048"/>
                    <a:pt x="20755" y="15003"/>
                  </a:cubicBezTo>
                  <a:cubicBezTo>
                    <a:pt x="20855" y="14960"/>
                    <a:pt x="20992" y="14901"/>
                    <a:pt x="21033" y="14837"/>
                  </a:cubicBezTo>
                  <a:cubicBezTo>
                    <a:pt x="21127" y="14699"/>
                    <a:pt x="21267" y="14234"/>
                    <a:pt x="21282" y="14021"/>
                  </a:cubicBezTo>
                  <a:cubicBezTo>
                    <a:pt x="21290" y="13894"/>
                    <a:pt x="21279" y="13474"/>
                    <a:pt x="20996" y="12369"/>
                  </a:cubicBezTo>
                  <a:cubicBezTo>
                    <a:pt x="20884" y="11934"/>
                    <a:pt x="20538" y="11109"/>
                    <a:pt x="20333" y="10739"/>
                  </a:cubicBezTo>
                  <a:cubicBezTo>
                    <a:pt x="20217" y="10530"/>
                    <a:pt x="19958" y="10185"/>
                    <a:pt x="19828" y="10068"/>
                  </a:cubicBezTo>
                  <a:cubicBezTo>
                    <a:pt x="19719" y="9971"/>
                    <a:pt x="19490" y="9838"/>
                    <a:pt x="19390" y="9828"/>
                  </a:cubicBezTo>
                  <a:cubicBezTo>
                    <a:pt x="19219" y="9810"/>
                    <a:pt x="19062" y="9817"/>
                    <a:pt x="19006" y="9834"/>
                  </a:cubicBezTo>
                  <a:cubicBezTo>
                    <a:pt x="19017" y="9912"/>
                    <a:pt x="19043" y="9998"/>
                    <a:pt x="19107" y="10042"/>
                  </a:cubicBezTo>
                  <a:cubicBezTo>
                    <a:pt x="19255" y="10148"/>
                    <a:pt x="19585" y="10463"/>
                    <a:pt x="19714" y="10752"/>
                  </a:cubicBezTo>
                  <a:cubicBezTo>
                    <a:pt x="19777" y="10896"/>
                    <a:pt x="19800" y="11104"/>
                    <a:pt x="19823" y="11325"/>
                  </a:cubicBezTo>
                  <a:cubicBezTo>
                    <a:pt x="19836" y="11445"/>
                    <a:pt x="19858" y="11647"/>
                    <a:pt x="19881" y="11694"/>
                  </a:cubicBezTo>
                  <a:cubicBezTo>
                    <a:pt x="19874" y="11666"/>
                    <a:pt x="19931" y="11633"/>
                    <a:pt x="19974" y="11609"/>
                  </a:cubicBezTo>
                  <a:cubicBezTo>
                    <a:pt x="20098" y="11541"/>
                    <a:pt x="20237" y="11492"/>
                    <a:pt x="20324" y="11600"/>
                  </a:cubicBezTo>
                  <a:cubicBezTo>
                    <a:pt x="20541" y="11858"/>
                    <a:pt x="20616" y="12891"/>
                    <a:pt x="20637" y="13323"/>
                  </a:cubicBezTo>
                  <a:lnTo>
                    <a:pt x="20640" y="13381"/>
                  </a:lnTo>
                  <a:lnTo>
                    <a:pt x="20493" y="14057"/>
                  </a:lnTo>
                  <a:cubicBezTo>
                    <a:pt x="20369" y="14294"/>
                    <a:pt x="19725" y="15480"/>
                    <a:pt x="19369" y="15574"/>
                  </a:cubicBezTo>
                  <a:lnTo>
                    <a:pt x="19325" y="15580"/>
                  </a:lnTo>
                  <a:cubicBezTo>
                    <a:pt x="19223" y="15580"/>
                    <a:pt x="19112" y="15496"/>
                    <a:pt x="19005" y="15414"/>
                  </a:cubicBezTo>
                  <a:cubicBezTo>
                    <a:pt x="18945" y="15369"/>
                    <a:pt x="18872" y="15313"/>
                    <a:pt x="18838" y="15308"/>
                  </a:cubicBezTo>
                  <a:cubicBezTo>
                    <a:pt x="18784" y="15321"/>
                    <a:pt x="18708" y="15329"/>
                    <a:pt x="18641" y="15352"/>
                  </a:cubicBezTo>
                  <a:cubicBezTo>
                    <a:pt x="18503" y="15397"/>
                    <a:pt x="18364" y="15432"/>
                    <a:pt x="18274" y="15389"/>
                  </a:cubicBezTo>
                  <a:cubicBezTo>
                    <a:pt x="18161" y="15341"/>
                    <a:pt x="17966" y="15126"/>
                    <a:pt x="17892" y="14922"/>
                  </a:cubicBezTo>
                  <a:cubicBezTo>
                    <a:pt x="17819" y="14731"/>
                    <a:pt x="17759" y="14446"/>
                    <a:pt x="17697" y="14144"/>
                  </a:cubicBezTo>
                  <a:cubicBezTo>
                    <a:pt x="17620" y="13778"/>
                    <a:pt x="17526" y="13324"/>
                    <a:pt x="17426" y="13186"/>
                  </a:cubicBezTo>
                  <a:cubicBezTo>
                    <a:pt x="17396" y="13150"/>
                    <a:pt x="17272" y="13129"/>
                    <a:pt x="17206" y="13117"/>
                  </a:cubicBezTo>
                  <a:cubicBezTo>
                    <a:pt x="17121" y="13103"/>
                    <a:pt x="17039" y="13088"/>
                    <a:pt x="16976" y="13048"/>
                  </a:cubicBezTo>
                  <a:lnTo>
                    <a:pt x="16938" y="13026"/>
                  </a:lnTo>
                  <a:cubicBezTo>
                    <a:pt x="16706" y="12887"/>
                    <a:pt x="16489" y="12742"/>
                    <a:pt x="16402" y="12487"/>
                  </a:cubicBezTo>
                  <a:cubicBezTo>
                    <a:pt x="16317" y="12233"/>
                    <a:pt x="16244" y="11455"/>
                    <a:pt x="16449" y="11221"/>
                  </a:cubicBezTo>
                  <a:lnTo>
                    <a:pt x="16513" y="11174"/>
                  </a:lnTo>
                  <a:cubicBezTo>
                    <a:pt x="16494" y="11141"/>
                    <a:pt x="16477" y="11110"/>
                    <a:pt x="16464" y="11080"/>
                  </a:cubicBezTo>
                  <a:cubicBezTo>
                    <a:pt x="16065" y="10223"/>
                    <a:pt x="15721" y="9623"/>
                    <a:pt x="15521" y="9439"/>
                  </a:cubicBezTo>
                  <a:cubicBezTo>
                    <a:pt x="15430" y="9356"/>
                    <a:pt x="15184" y="9251"/>
                    <a:pt x="15068" y="9285"/>
                  </a:cubicBezTo>
                  <a:cubicBezTo>
                    <a:pt x="15031" y="9296"/>
                    <a:pt x="14941" y="9417"/>
                    <a:pt x="14881" y="9497"/>
                  </a:cubicBezTo>
                  <a:cubicBezTo>
                    <a:pt x="14759" y="9660"/>
                    <a:pt x="14633" y="9828"/>
                    <a:pt x="14501" y="9828"/>
                  </a:cubicBezTo>
                  <a:cubicBezTo>
                    <a:pt x="14320" y="9822"/>
                    <a:pt x="14027" y="9406"/>
                    <a:pt x="13908" y="9228"/>
                  </a:cubicBezTo>
                  <a:cubicBezTo>
                    <a:pt x="13573" y="8696"/>
                    <a:pt x="13445" y="8284"/>
                    <a:pt x="13525" y="8000"/>
                  </a:cubicBezTo>
                  <a:cubicBezTo>
                    <a:pt x="13549" y="7919"/>
                    <a:pt x="13607" y="7791"/>
                    <a:pt x="13739" y="7791"/>
                  </a:cubicBezTo>
                  <a:cubicBezTo>
                    <a:pt x="13809" y="7791"/>
                    <a:pt x="13887" y="7827"/>
                    <a:pt x="13963" y="7861"/>
                  </a:cubicBezTo>
                  <a:cubicBezTo>
                    <a:pt x="13973" y="7866"/>
                    <a:pt x="13983" y="7870"/>
                    <a:pt x="13993" y="7875"/>
                  </a:cubicBezTo>
                  <a:cubicBezTo>
                    <a:pt x="13984" y="7853"/>
                    <a:pt x="13975" y="7832"/>
                    <a:pt x="13968" y="7814"/>
                  </a:cubicBezTo>
                  <a:cubicBezTo>
                    <a:pt x="13882" y="7620"/>
                    <a:pt x="13793" y="7418"/>
                    <a:pt x="13807" y="7195"/>
                  </a:cubicBezTo>
                  <a:cubicBezTo>
                    <a:pt x="13824" y="6931"/>
                    <a:pt x="13954" y="6726"/>
                    <a:pt x="14080" y="6528"/>
                  </a:cubicBezTo>
                  <a:cubicBezTo>
                    <a:pt x="14133" y="6445"/>
                    <a:pt x="14216" y="6314"/>
                    <a:pt x="14244" y="6236"/>
                  </a:cubicBezTo>
                  <a:cubicBezTo>
                    <a:pt x="14239" y="6224"/>
                    <a:pt x="14234" y="6210"/>
                    <a:pt x="14229" y="6196"/>
                  </a:cubicBezTo>
                  <a:cubicBezTo>
                    <a:pt x="14195" y="6110"/>
                    <a:pt x="14158" y="6011"/>
                    <a:pt x="14155" y="5884"/>
                  </a:cubicBezTo>
                  <a:cubicBezTo>
                    <a:pt x="14144" y="5510"/>
                    <a:pt x="14362" y="4965"/>
                    <a:pt x="14439" y="4803"/>
                  </a:cubicBezTo>
                  <a:cubicBezTo>
                    <a:pt x="14546" y="4577"/>
                    <a:pt x="14735" y="4385"/>
                    <a:pt x="14936" y="4182"/>
                  </a:cubicBezTo>
                  <a:cubicBezTo>
                    <a:pt x="15128" y="3987"/>
                    <a:pt x="15346" y="3767"/>
                    <a:pt x="15414" y="3575"/>
                  </a:cubicBezTo>
                  <a:cubicBezTo>
                    <a:pt x="15476" y="3398"/>
                    <a:pt x="15534" y="3053"/>
                    <a:pt x="15527" y="2923"/>
                  </a:cubicBezTo>
                  <a:cubicBezTo>
                    <a:pt x="15521" y="2931"/>
                    <a:pt x="15504" y="2924"/>
                    <a:pt x="15486" y="2924"/>
                  </a:cubicBezTo>
                  <a:cubicBezTo>
                    <a:pt x="15445" y="2924"/>
                    <a:pt x="15404" y="2936"/>
                    <a:pt x="15369" y="2951"/>
                  </a:cubicBezTo>
                  <a:cubicBezTo>
                    <a:pt x="15391" y="3021"/>
                    <a:pt x="15394" y="3093"/>
                    <a:pt x="15381" y="3171"/>
                  </a:cubicBezTo>
                  <a:cubicBezTo>
                    <a:pt x="15323" y="3513"/>
                    <a:pt x="15056" y="3564"/>
                    <a:pt x="14903" y="3564"/>
                  </a:cubicBezTo>
                  <a:cubicBezTo>
                    <a:pt x="14829" y="3564"/>
                    <a:pt x="14761" y="3552"/>
                    <a:pt x="14711" y="3529"/>
                  </a:cubicBezTo>
                  <a:cubicBezTo>
                    <a:pt x="14504" y="3437"/>
                    <a:pt x="14218" y="2963"/>
                    <a:pt x="14127" y="2688"/>
                  </a:cubicBezTo>
                  <a:cubicBezTo>
                    <a:pt x="14077" y="2542"/>
                    <a:pt x="14069" y="2345"/>
                    <a:pt x="14060" y="2139"/>
                  </a:cubicBezTo>
                  <a:cubicBezTo>
                    <a:pt x="14054" y="2032"/>
                    <a:pt x="14046" y="1855"/>
                    <a:pt x="14031" y="1806"/>
                  </a:cubicBezTo>
                  <a:cubicBezTo>
                    <a:pt x="14016" y="1780"/>
                    <a:pt x="13944" y="1722"/>
                    <a:pt x="13901" y="1687"/>
                  </a:cubicBezTo>
                  <a:cubicBezTo>
                    <a:pt x="13790" y="1600"/>
                    <a:pt x="13676" y="1509"/>
                    <a:pt x="13625" y="1327"/>
                  </a:cubicBezTo>
                  <a:cubicBezTo>
                    <a:pt x="13567" y="1115"/>
                    <a:pt x="13621" y="884"/>
                    <a:pt x="13674" y="661"/>
                  </a:cubicBezTo>
                  <a:cubicBezTo>
                    <a:pt x="13682" y="628"/>
                    <a:pt x="13691" y="588"/>
                    <a:pt x="13701" y="547"/>
                  </a:cubicBezTo>
                  <a:cubicBezTo>
                    <a:pt x="13673" y="553"/>
                    <a:pt x="13651" y="561"/>
                    <a:pt x="13640" y="566"/>
                  </a:cubicBezTo>
                  <a:lnTo>
                    <a:pt x="13410" y="650"/>
                  </a:lnTo>
                  <a:cubicBezTo>
                    <a:pt x="13214" y="831"/>
                    <a:pt x="12980" y="1085"/>
                    <a:pt x="12931" y="1194"/>
                  </a:cubicBezTo>
                  <a:cubicBezTo>
                    <a:pt x="12905" y="1253"/>
                    <a:pt x="12868" y="1396"/>
                    <a:pt x="12836" y="1522"/>
                  </a:cubicBezTo>
                  <a:cubicBezTo>
                    <a:pt x="12756" y="1838"/>
                    <a:pt x="12672" y="2164"/>
                    <a:pt x="12520" y="2264"/>
                  </a:cubicBezTo>
                  <a:lnTo>
                    <a:pt x="12461" y="2282"/>
                  </a:lnTo>
                  <a:cubicBezTo>
                    <a:pt x="12417" y="2282"/>
                    <a:pt x="12380" y="2255"/>
                    <a:pt x="12349" y="2225"/>
                  </a:cubicBezTo>
                  <a:cubicBezTo>
                    <a:pt x="12298" y="2357"/>
                    <a:pt x="12218" y="2682"/>
                    <a:pt x="12165" y="2990"/>
                  </a:cubicBezTo>
                  <a:lnTo>
                    <a:pt x="12135" y="3086"/>
                  </a:lnTo>
                  <a:lnTo>
                    <a:pt x="11460" y="4499"/>
                  </a:lnTo>
                  <a:lnTo>
                    <a:pt x="4832" y="7305"/>
                  </a:lnTo>
                  <a:lnTo>
                    <a:pt x="423" y="8977"/>
                  </a:lnTo>
                  <a:lnTo>
                    <a:pt x="342" y="9787"/>
                  </a:lnTo>
                  <a:lnTo>
                    <a:pt x="295" y="18648"/>
                  </a:lnTo>
                  <a:lnTo>
                    <a:pt x="411" y="18965"/>
                  </a:lnTo>
                  <a:lnTo>
                    <a:pt x="3729" y="17656"/>
                  </a:lnTo>
                  <a:cubicBezTo>
                    <a:pt x="4754" y="17498"/>
                    <a:pt x="5715" y="16984"/>
                    <a:pt x="6733" y="16441"/>
                  </a:cubicBezTo>
                  <a:cubicBezTo>
                    <a:pt x="7803" y="15868"/>
                    <a:pt x="8911" y="15277"/>
                    <a:pt x="10084" y="15135"/>
                  </a:cubicBezTo>
                  <a:cubicBezTo>
                    <a:pt x="10103" y="15114"/>
                    <a:pt x="11567" y="14278"/>
                    <a:pt x="12097" y="14431"/>
                  </a:cubicBezTo>
                  <a:cubicBezTo>
                    <a:pt x="12128" y="14441"/>
                    <a:pt x="12162" y="14448"/>
                    <a:pt x="12199" y="14455"/>
                  </a:cubicBezTo>
                  <a:cubicBezTo>
                    <a:pt x="12364" y="14488"/>
                    <a:pt x="12570" y="14529"/>
                    <a:pt x="12683" y="14784"/>
                  </a:cubicBezTo>
                  <a:cubicBezTo>
                    <a:pt x="12741" y="14918"/>
                    <a:pt x="12771" y="15108"/>
                    <a:pt x="12803" y="15310"/>
                  </a:cubicBezTo>
                  <a:cubicBezTo>
                    <a:pt x="12821" y="15427"/>
                    <a:pt x="12852" y="15623"/>
                    <a:pt x="12875" y="15668"/>
                  </a:cubicBezTo>
                  <a:cubicBezTo>
                    <a:pt x="12883" y="15675"/>
                    <a:pt x="12927" y="15703"/>
                    <a:pt x="12957" y="15721"/>
                  </a:cubicBezTo>
                  <a:cubicBezTo>
                    <a:pt x="13039" y="15772"/>
                    <a:pt x="13131" y="15830"/>
                    <a:pt x="13184" y="15966"/>
                  </a:cubicBezTo>
                  <a:cubicBezTo>
                    <a:pt x="13243" y="16116"/>
                    <a:pt x="13242" y="16316"/>
                    <a:pt x="13241" y="16511"/>
                  </a:cubicBezTo>
                  <a:cubicBezTo>
                    <a:pt x="13240" y="16585"/>
                    <a:pt x="13240" y="16696"/>
                    <a:pt x="13246" y="16730"/>
                  </a:cubicBezTo>
                  <a:cubicBezTo>
                    <a:pt x="13272" y="16827"/>
                    <a:pt x="13452" y="17132"/>
                    <a:pt x="13601" y="17349"/>
                  </a:cubicBezTo>
                  <a:cubicBezTo>
                    <a:pt x="13698" y="17517"/>
                    <a:pt x="13812" y="17671"/>
                    <a:pt x="13871" y="17724"/>
                  </a:cubicBezTo>
                  <a:cubicBezTo>
                    <a:pt x="13889" y="17692"/>
                    <a:pt x="13912" y="17650"/>
                    <a:pt x="13928" y="17618"/>
                  </a:cubicBezTo>
                  <a:cubicBezTo>
                    <a:pt x="14031" y="17424"/>
                    <a:pt x="14127" y="17240"/>
                    <a:pt x="14244" y="17240"/>
                  </a:cubicBezTo>
                  <a:close/>
                  <a:moveTo>
                    <a:pt x="14750" y="21600"/>
                  </a:moveTo>
                  <a:lnTo>
                    <a:pt x="14736" y="21598"/>
                  </a:lnTo>
                  <a:cubicBezTo>
                    <a:pt x="14561" y="21579"/>
                    <a:pt x="14432" y="21172"/>
                    <a:pt x="14353" y="20392"/>
                  </a:cubicBezTo>
                  <a:cubicBezTo>
                    <a:pt x="14308" y="20192"/>
                    <a:pt x="14050" y="18928"/>
                    <a:pt x="14108" y="18403"/>
                  </a:cubicBezTo>
                  <a:cubicBezTo>
                    <a:pt x="14129" y="18221"/>
                    <a:pt x="14140" y="18082"/>
                    <a:pt x="14147" y="17976"/>
                  </a:cubicBezTo>
                  <a:cubicBezTo>
                    <a:pt x="14145" y="17980"/>
                    <a:pt x="14144" y="17983"/>
                    <a:pt x="14141" y="17987"/>
                  </a:cubicBezTo>
                  <a:cubicBezTo>
                    <a:pt x="14059" y="18144"/>
                    <a:pt x="14004" y="18248"/>
                    <a:pt x="13928" y="18271"/>
                  </a:cubicBezTo>
                  <a:lnTo>
                    <a:pt x="13892" y="18277"/>
                  </a:lnTo>
                  <a:cubicBezTo>
                    <a:pt x="13735" y="18277"/>
                    <a:pt x="13521" y="17948"/>
                    <a:pt x="13408" y="17753"/>
                  </a:cubicBezTo>
                  <a:cubicBezTo>
                    <a:pt x="13332" y="17643"/>
                    <a:pt x="13051" y="17220"/>
                    <a:pt x="12979" y="16958"/>
                  </a:cubicBezTo>
                  <a:cubicBezTo>
                    <a:pt x="12944" y="16823"/>
                    <a:pt x="12945" y="16661"/>
                    <a:pt x="12946" y="16504"/>
                  </a:cubicBezTo>
                  <a:cubicBezTo>
                    <a:pt x="12947" y="16428"/>
                    <a:pt x="12948" y="16300"/>
                    <a:pt x="12940" y="16261"/>
                  </a:cubicBezTo>
                  <a:cubicBezTo>
                    <a:pt x="12939" y="16281"/>
                    <a:pt x="12891" y="16245"/>
                    <a:pt x="12861" y="16228"/>
                  </a:cubicBezTo>
                  <a:cubicBezTo>
                    <a:pt x="12787" y="16181"/>
                    <a:pt x="12711" y="16134"/>
                    <a:pt x="12658" y="16030"/>
                  </a:cubicBezTo>
                  <a:cubicBezTo>
                    <a:pt x="12588" y="15892"/>
                    <a:pt x="12555" y="15680"/>
                    <a:pt x="12520" y="15457"/>
                  </a:cubicBezTo>
                  <a:cubicBezTo>
                    <a:pt x="12500" y="15334"/>
                    <a:pt x="12474" y="15167"/>
                    <a:pt x="12452" y="15116"/>
                  </a:cubicBezTo>
                  <a:cubicBezTo>
                    <a:pt x="12417" y="15037"/>
                    <a:pt x="12254" y="15004"/>
                    <a:pt x="12167" y="14986"/>
                  </a:cubicBezTo>
                  <a:cubicBezTo>
                    <a:pt x="12124" y="14977"/>
                    <a:pt x="12084" y="14970"/>
                    <a:pt x="12050" y="14960"/>
                  </a:cubicBezTo>
                  <a:cubicBezTo>
                    <a:pt x="11574" y="14810"/>
                    <a:pt x="10152" y="15649"/>
                    <a:pt x="10139" y="15656"/>
                  </a:cubicBezTo>
                  <a:cubicBezTo>
                    <a:pt x="8963" y="15807"/>
                    <a:pt x="7871" y="16390"/>
                    <a:pt x="6816" y="16954"/>
                  </a:cubicBezTo>
                  <a:cubicBezTo>
                    <a:pt x="5829" y="17481"/>
                    <a:pt x="4808" y="18026"/>
                    <a:pt x="3772" y="18183"/>
                  </a:cubicBezTo>
                  <a:lnTo>
                    <a:pt x="278" y="19565"/>
                  </a:lnTo>
                  <a:lnTo>
                    <a:pt x="0" y="18807"/>
                  </a:lnTo>
                  <a:lnTo>
                    <a:pt x="50" y="9736"/>
                  </a:lnTo>
                  <a:lnTo>
                    <a:pt x="169" y="8528"/>
                  </a:lnTo>
                  <a:lnTo>
                    <a:pt x="4769" y="6782"/>
                  </a:lnTo>
                  <a:lnTo>
                    <a:pt x="11300" y="4019"/>
                  </a:lnTo>
                  <a:lnTo>
                    <a:pt x="11893" y="2777"/>
                  </a:lnTo>
                  <a:cubicBezTo>
                    <a:pt x="11961" y="2395"/>
                    <a:pt x="12093" y="1795"/>
                    <a:pt x="12269" y="1673"/>
                  </a:cubicBezTo>
                  <a:lnTo>
                    <a:pt x="12332" y="1652"/>
                  </a:lnTo>
                  <a:cubicBezTo>
                    <a:pt x="12378" y="1652"/>
                    <a:pt x="12416" y="1682"/>
                    <a:pt x="12448" y="1712"/>
                  </a:cubicBezTo>
                  <a:cubicBezTo>
                    <a:pt x="12487" y="1618"/>
                    <a:pt x="12538" y="1417"/>
                    <a:pt x="12569" y="1298"/>
                  </a:cubicBezTo>
                  <a:cubicBezTo>
                    <a:pt x="12612" y="1127"/>
                    <a:pt x="12653" y="966"/>
                    <a:pt x="12703" y="855"/>
                  </a:cubicBezTo>
                  <a:cubicBezTo>
                    <a:pt x="12819" y="598"/>
                    <a:pt x="13216" y="228"/>
                    <a:pt x="13295" y="156"/>
                  </a:cubicBezTo>
                  <a:lnTo>
                    <a:pt x="13331" y="133"/>
                  </a:lnTo>
                  <a:lnTo>
                    <a:pt x="13578" y="42"/>
                  </a:lnTo>
                  <a:cubicBezTo>
                    <a:pt x="13586" y="39"/>
                    <a:pt x="13686" y="0"/>
                    <a:pt x="13774" y="0"/>
                  </a:cubicBezTo>
                  <a:cubicBezTo>
                    <a:pt x="13806" y="0"/>
                    <a:pt x="13906" y="0"/>
                    <a:pt x="13968" y="131"/>
                  </a:cubicBezTo>
                  <a:cubicBezTo>
                    <a:pt x="14067" y="355"/>
                    <a:pt x="14002" y="629"/>
                    <a:pt x="13945" y="872"/>
                  </a:cubicBezTo>
                  <a:cubicBezTo>
                    <a:pt x="13926" y="951"/>
                    <a:pt x="13895" y="1084"/>
                    <a:pt x="13894" y="1129"/>
                  </a:cubicBezTo>
                  <a:cubicBezTo>
                    <a:pt x="13897" y="1104"/>
                    <a:pt x="13973" y="1162"/>
                    <a:pt x="14019" y="1199"/>
                  </a:cubicBezTo>
                  <a:cubicBezTo>
                    <a:pt x="14116" y="1276"/>
                    <a:pt x="14218" y="1356"/>
                    <a:pt x="14273" y="1501"/>
                  </a:cubicBezTo>
                  <a:cubicBezTo>
                    <a:pt x="14333" y="1655"/>
                    <a:pt x="14343" y="1879"/>
                    <a:pt x="14353" y="2095"/>
                  </a:cubicBezTo>
                  <a:cubicBezTo>
                    <a:pt x="14358" y="2196"/>
                    <a:pt x="14365" y="2365"/>
                    <a:pt x="14379" y="2411"/>
                  </a:cubicBezTo>
                  <a:cubicBezTo>
                    <a:pt x="14449" y="2623"/>
                    <a:pt x="14678" y="2965"/>
                    <a:pt x="14781" y="3010"/>
                  </a:cubicBezTo>
                  <a:cubicBezTo>
                    <a:pt x="14815" y="3026"/>
                    <a:pt x="14932" y="3035"/>
                    <a:pt x="15004" y="3019"/>
                  </a:cubicBezTo>
                  <a:cubicBezTo>
                    <a:pt x="14990" y="2954"/>
                    <a:pt x="14990" y="2888"/>
                    <a:pt x="15005" y="2818"/>
                  </a:cubicBezTo>
                  <a:cubicBezTo>
                    <a:pt x="15053" y="2508"/>
                    <a:pt x="15319" y="2389"/>
                    <a:pt x="15486" y="2389"/>
                  </a:cubicBezTo>
                  <a:cubicBezTo>
                    <a:pt x="15598" y="2389"/>
                    <a:pt x="15684" y="2440"/>
                    <a:pt x="15740" y="2540"/>
                  </a:cubicBezTo>
                  <a:cubicBezTo>
                    <a:pt x="15935" y="2886"/>
                    <a:pt x="15725" y="3683"/>
                    <a:pt x="15662" y="3862"/>
                  </a:cubicBezTo>
                  <a:cubicBezTo>
                    <a:pt x="15553" y="4169"/>
                    <a:pt x="15313" y="4412"/>
                    <a:pt x="15080" y="4649"/>
                  </a:cubicBezTo>
                  <a:cubicBezTo>
                    <a:pt x="14910" y="4821"/>
                    <a:pt x="14735" y="4998"/>
                    <a:pt x="14661" y="5153"/>
                  </a:cubicBezTo>
                  <a:cubicBezTo>
                    <a:pt x="14557" y="5372"/>
                    <a:pt x="14446" y="5741"/>
                    <a:pt x="14450" y="5859"/>
                  </a:cubicBezTo>
                  <a:cubicBezTo>
                    <a:pt x="14450" y="5840"/>
                    <a:pt x="14461" y="5868"/>
                    <a:pt x="14471" y="5894"/>
                  </a:cubicBezTo>
                  <a:cubicBezTo>
                    <a:pt x="14509" y="5993"/>
                    <a:pt x="14555" y="6116"/>
                    <a:pt x="14545" y="6270"/>
                  </a:cubicBezTo>
                  <a:cubicBezTo>
                    <a:pt x="14530" y="6529"/>
                    <a:pt x="14399" y="6733"/>
                    <a:pt x="14273" y="6932"/>
                  </a:cubicBezTo>
                  <a:cubicBezTo>
                    <a:pt x="14212" y="7029"/>
                    <a:pt x="14109" y="7190"/>
                    <a:pt x="14099" y="7260"/>
                  </a:cubicBezTo>
                  <a:cubicBezTo>
                    <a:pt x="14106" y="7273"/>
                    <a:pt x="14163" y="7403"/>
                    <a:pt x="14198" y="7481"/>
                  </a:cubicBezTo>
                  <a:cubicBezTo>
                    <a:pt x="14297" y="7708"/>
                    <a:pt x="14421" y="7989"/>
                    <a:pt x="14326" y="8265"/>
                  </a:cubicBezTo>
                  <a:cubicBezTo>
                    <a:pt x="14297" y="8349"/>
                    <a:pt x="14237" y="8450"/>
                    <a:pt x="14118" y="8450"/>
                  </a:cubicBezTo>
                  <a:cubicBezTo>
                    <a:pt x="14047" y="8450"/>
                    <a:pt x="13968" y="8414"/>
                    <a:pt x="13892" y="8379"/>
                  </a:cubicBezTo>
                  <a:cubicBezTo>
                    <a:pt x="13881" y="8375"/>
                    <a:pt x="13870" y="8370"/>
                    <a:pt x="13858" y="8365"/>
                  </a:cubicBezTo>
                  <a:cubicBezTo>
                    <a:pt x="13917" y="8501"/>
                    <a:pt x="14007" y="8674"/>
                    <a:pt x="14099" y="8820"/>
                  </a:cubicBezTo>
                  <a:cubicBezTo>
                    <a:pt x="14256" y="9057"/>
                    <a:pt x="14447" y="9281"/>
                    <a:pt x="14503" y="9293"/>
                  </a:cubicBezTo>
                  <a:cubicBezTo>
                    <a:pt x="14539" y="9289"/>
                    <a:pt x="14648" y="9144"/>
                    <a:pt x="14706" y="9066"/>
                  </a:cubicBezTo>
                  <a:cubicBezTo>
                    <a:pt x="14813" y="8924"/>
                    <a:pt x="14914" y="8789"/>
                    <a:pt x="15020" y="8758"/>
                  </a:cubicBezTo>
                  <a:cubicBezTo>
                    <a:pt x="15174" y="8713"/>
                    <a:pt x="15493" y="8817"/>
                    <a:pt x="15653" y="8961"/>
                  </a:cubicBezTo>
                  <a:cubicBezTo>
                    <a:pt x="15975" y="9258"/>
                    <a:pt x="16441" y="10201"/>
                    <a:pt x="16689" y="10737"/>
                  </a:cubicBezTo>
                  <a:cubicBezTo>
                    <a:pt x="16719" y="10802"/>
                    <a:pt x="16776" y="10883"/>
                    <a:pt x="16836" y="10975"/>
                  </a:cubicBezTo>
                  <a:cubicBezTo>
                    <a:pt x="17035" y="11274"/>
                    <a:pt x="17306" y="11683"/>
                    <a:pt x="17138" y="12063"/>
                  </a:cubicBezTo>
                  <a:cubicBezTo>
                    <a:pt x="17100" y="12149"/>
                    <a:pt x="17047" y="12196"/>
                    <a:pt x="16986" y="12196"/>
                  </a:cubicBezTo>
                  <a:cubicBezTo>
                    <a:pt x="16882" y="12196"/>
                    <a:pt x="16792" y="12056"/>
                    <a:pt x="16688" y="11894"/>
                  </a:cubicBezTo>
                  <a:cubicBezTo>
                    <a:pt x="16664" y="11858"/>
                    <a:pt x="16632" y="11807"/>
                    <a:pt x="16603" y="11767"/>
                  </a:cubicBezTo>
                  <a:cubicBezTo>
                    <a:pt x="16607" y="11897"/>
                    <a:pt x="16625" y="12124"/>
                    <a:pt x="16653" y="12207"/>
                  </a:cubicBezTo>
                  <a:cubicBezTo>
                    <a:pt x="16679" y="12280"/>
                    <a:pt x="16806" y="12385"/>
                    <a:pt x="17030" y="12518"/>
                  </a:cubicBezTo>
                  <a:lnTo>
                    <a:pt x="17070" y="12542"/>
                  </a:lnTo>
                  <a:cubicBezTo>
                    <a:pt x="17102" y="12562"/>
                    <a:pt x="17171" y="12574"/>
                    <a:pt x="17234" y="12585"/>
                  </a:cubicBezTo>
                  <a:cubicBezTo>
                    <a:pt x="17370" y="12609"/>
                    <a:pt x="17512" y="12633"/>
                    <a:pt x="17605" y="12762"/>
                  </a:cubicBezTo>
                  <a:cubicBezTo>
                    <a:pt x="17771" y="12992"/>
                    <a:pt x="17873" y="13482"/>
                    <a:pt x="17972" y="13954"/>
                  </a:cubicBezTo>
                  <a:cubicBezTo>
                    <a:pt x="18026" y="14214"/>
                    <a:pt x="18083" y="14482"/>
                    <a:pt x="18136" y="14622"/>
                  </a:cubicBezTo>
                  <a:cubicBezTo>
                    <a:pt x="18161" y="14691"/>
                    <a:pt x="18285" y="14845"/>
                    <a:pt x="18344" y="14870"/>
                  </a:cubicBezTo>
                  <a:cubicBezTo>
                    <a:pt x="18450" y="14875"/>
                    <a:pt x="18516" y="14850"/>
                    <a:pt x="18589" y="14826"/>
                  </a:cubicBezTo>
                  <a:cubicBezTo>
                    <a:pt x="18676" y="14798"/>
                    <a:pt x="18760" y="14772"/>
                    <a:pt x="18826" y="14772"/>
                  </a:cubicBezTo>
                  <a:lnTo>
                    <a:pt x="18868" y="14775"/>
                  </a:lnTo>
                  <a:cubicBezTo>
                    <a:pt x="18945" y="14788"/>
                    <a:pt x="19029" y="14853"/>
                    <a:pt x="19119" y="14921"/>
                  </a:cubicBezTo>
                  <a:cubicBezTo>
                    <a:pt x="19188" y="14973"/>
                    <a:pt x="19283" y="15045"/>
                    <a:pt x="19325" y="15045"/>
                  </a:cubicBezTo>
                  <a:cubicBezTo>
                    <a:pt x="19511" y="14996"/>
                    <a:pt x="19974" y="14260"/>
                    <a:pt x="20259" y="13728"/>
                  </a:cubicBezTo>
                  <a:lnTo>
                    <a:pt x="20341" y="13314"/>
                  </a:lnTo>
                  <a:cubicBezTo>
                    <a:pt x="20308" y="12730"/>
                    <a:pt x="20224" y="12134"/>
                    <a:pt x="20159" y="12045"/>
                  </a:cubicBezTo>
                  <a:cubicBezTo>
                    <a:pt x="20161" y="12063"/>
                    <a:pt x="20104" y="12096"/>
                    <a:pt x="20061" y="12120"/>
                  </a:cubicBezTo>
                  <a:cubicBezTo>
                    <a:pt x="19941" y="12187"/>
                    <a:pt x="19806" y="12239"/>
                    <a:pt x="19719" y="12139"/>
                  </a:cubicBezTo>
                  <a:cubicBezTo>
                    <a:pt x="19595" y="12001"/>
                    <a:pt x="19564" y="11709"/>
                    <a:pt x="19534" y="11427"/>
                  </a:cubicBezTo>
                  <a:cubicBezTo>
                    <a:pt x="19523" y="11318"/>
                    <a:pt x="19503" y="11134"/>
                    <a:pt x="19484" y="11089"/>
                  </a:cubicBezTo>
                  <a:cubicBezTo>
                    <a:pt x="19413" y="10927"/>
                    <a:pt x="19158" y="10652"/>
                    <a:pt x="19001" y="10542"/>
                  </a:cubicBezTo>
                  <a:cubicBezTo>
                    <a:pt x="18819" y="10413"/>
                    <a:pt x="18706" y="10106"/>
                    <a:pt x="18706" y="9739"/>
                  </a:cubicBezTo>
                  <a:cubicBezTo>
                    <a:pt x="18706" y="9278"/>
                    <a:pt x="19058" y="9278"/>
                    <a:pt x="19174" y="9278"/>
                  </a:cubicBezTo>
                  <a:cubicBezTo>
                    <a:pt x="19251" y="9278"/>
                    <a:pt x="19326" y="9285"/>
                    <a:pt x="19379" y="9291"/>
                  </a:cubicBezTo>
                  <a:cubicBezTo>
                    <a:pt x="19559" y="9309"/>
                    <a:pt x="19831" y="9476"/>
                    <a:pt x="19958" y="9589"/>
                  </a:cubicBezTo>
                  <a:cubicBezTo>
                    <a:pt x="20130" y="9745"/>
                    <a:pt x="20418" y="10137"/>
                    <a:pt x="20540" y="10360"/>
                  </a:cubicBezTo>
                  <a:cubicBezTo>
                    <a:pt x="20768" y="10770"/>
                    <a:pt x="21132" y="11639"/>
                    <a:pt x="21262" y="12144"/>
                  </a:cubicBezTo>
                  <a:cubicBezTo>
                    <a:pt x="21497" y="13060"/>
                    <a:pt x="21600" y="13695"/>
                    <a:pt x="21574" y="14085"/>
                  </a:cubicBezTo>
                  <a:cubicBezTo>
                    <a:pt x="21550" y="14437"/>
                    <a:pt x="21373" y="15022"/>
                    <a:pt x="21223" y="15247"/>
                  </a:cubicBezTo>
                  <a:cubicBezTo>
                    <a:pt x="21129" y="15392"/>
                    <a:pt x="20973" y="15459"/>
                    <a:pt x="20823" y="15523"/>
                  </a:cubicBezTo>
                  <a:cubicBezTo>
                    <a:pt x="20740" y="15557"/>
                    <a:pt x="20648" y="15597"/>
                    <a:pt x="20606" y="15638"/>
                  </a:cubicBezTo>
                  <a:cubicBezTo>
                    <a:pt x="20490" y="15748"/>
                    <a:pt x="20359" y="15914"/>
                    <a:pt x="20220" y="16090"/>
                  </a:cubicBezTo>
                  <a:cubicBezTo>
                    <a:pt x="19908" y="16487"/>
                    <a:pt x="19554" y="16936"/>
                    <a:pt x="19210" y="16946"/>
                  </a:cubicBezTo>
                  <a:cubicBezTo>
                    <a:pt x="19136" y="16949"/>
                    <a:pt x="18953" y="16970"/>
                    <a:pt x="18879" y="16991"/>
                  </a:cubicBezTo>
                  <a:cubicBezTo>
                    <a:pt x="18866" y="17063"/>
                    <a:pt x="18859" y="17215"/>
                    <a:pt x="18855" y="17311"/>
                  </a:cubicBezTo>
                  <a:cubicBezTo>
                    <a:pt x="18844" y="17532"/>
                    <a:pt x="18834" y="17742"/>
                    <a:pt x="18776" y="17893"/>
                  </a:cubicBezTo>
                  <a:cubicBezTo>
                    <a:pt x="18702" y="18090"/>
                    <a:pt x="18517" y="18330"/>
                    <a:pt x="18231" y="18605"/>
                  </a:cubicBezTo>
                  <a:cubicBezTo>
                    <a:pt x="18206" y="18627"/>
                    <a:pt x="18177" y="18657"/>
                    <a:pt x="18145" y="18692"/>
                  </a:cubicBezTo>
                  <a:cubicBezTo>
                    <a:pt x="17960" y="18887"/>
                    <a:pt x="17704" y="19121"/>
                    <a:pt x="17545" y="18962"/>
                  </a:cubicBezTo>
                  <a:cubicBezTo>
                    <a:pt x="17285" y="18705"/>
                    <a:pt x="17258" y="17872"/>
                    <a:pt x="17236" y="17202"/>
                  </a:cubicBezTo>
                  <a:cubicBezTo>
                    <a:pt x="17232" y="17074"/>
                    <a:pt x="17228" y="16959"/>
                    <a:pt x="17223" y="16869"/>
                  </a:cubicBezTo>
                  <a:cubicBezTo>
                    <a:pt x="17215" y="16752"/>
                    <a:pt x="17230" y="16610"/>
                    <a:pt x="17245" y="16460"/>
                  </a:cubicBezTo>
                  <a:cubicBezTo>
                    <a:pt x="17251" y="16401"/>
                    <a:pt x="17259" y="16312"/>
                    <a:pt x="17264" y="16237"/>
                  </a:cubicBezTo>
                  <a:cubicBezTo>
                    <a:pt x="17217" y="16302"/>
                    <a:pt x="17129" y="16440"/>
                    <a:pt x="16985" y="16743"/>
                  </a:cubicBezTo>
                  <a:cubicBezTo>
                    <a:pt x="16956" y="16805"/>
                    <a:pt x="16917" y="16982"/>
                    <a:pt x="16885" y="17124"/>
                  </a:cubicBezTo>
                  <a:cubicBezTo>
                    <a:pt x="16840" y="17322"/>
                    <a:pt x="16799" y="17510"/>
                    <a:pt x="16742" y="17638"/>
                  </a:cubicBezTo>
                  <a:cubicBezTo>
                    <a:pt x="16679" y="17778"/>
                    <a:pt x="16577" y="17905"/>
                    <a:pt x="16467" y="18040"/>
                  </a:cubicBezTo>
                  <a:cubicBezTo>
                    <a:pt x="16381" y="18146"/>
                    <a:pt x="16284" y="18268"/>
                    <a:pt x="16250" y="18349"/>
                  </a:cubicBezTo>
                  <a:cubicBezTo>
                    <a:pt x="16210" y="18442"/>
                    <a:pt x="16181" y="18714"/>
                    <a:pt x="16158" y="18933"/>
                  </a:cubicBezTo>
                  <a:cubicBezTo>
                    <a:pt x="16115" y="19338"/>
                    <a:pt x="16072" y="19757"/>
                    <a:pt x="15915" y="19939"/>
                  </a:cubicBezTo>
                  <a:cubicBezTo>
                    <a:pt x="15821" y="20051"/>
                    <a:pt x="15671" y="20004"/>
                    <a:pt x="15535" y="19934"/>
                  </a:cubicBezTo>
                  <a:cubicBezTo>
                    <a:pt x="15482" y="19907"/>
                    <a:pt x="15422" y="19877"/>
                    <a:pt x="15390" y="19877"/>
                  </a:cubicBezTo>
                  <a:cubicBezTo>
                    <a:pt x="15342" y="19929"/>
                    <a:pt x="15216" y="20330"/>
                    <a:pt x="15131" y="20713"/>
                  </a:cubicBezTo>
                  <a:cubicBezTo>
                    <a:pt x="15027" y="21296"/>
                    <a:pt x="14898" y="21600"/>
                    <a:pt x="1475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5" name="AutoShape 75"/>
            <p:cNvSpPr>
              <a:spLocks/>
            </p:cNvSpPr>
            <p:nvPr/>
          </p:nvSpPr>
          <p:spPr bwMode="auto">
            <a:xfrm>
              <a:off x="11164037" y="1998821"/>
              <a:ext cx="406369" cy="392144"/>
            </a:xfrm>
            <a:custGeom>
              <a:avLst/>
              <a:gdLst>
                <a:gd name="T0" fmla="*/ 203175 w 21575"/>
                <a:gd name="T1" fmla="*/ 196063 h 21553"/>
                <a:gd name="T2" fmla="*/ 203175 w 21575"/>
                <a:gd name="T3" fmla="*/ 196063 h 21553"/>
                <a:gd name="T4" fmla="*/ 203175 w 21575"/>
                <a:gd name="T5" fmla="*/ 196063 h 21553"/>
                <a:gd name="T6" fmla="*/ 203175 w 21575"/>
                <a:gd name="T7" fmla="*/ 196063 h 215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5" h="21553">
                  <a:moveTo>
                    <a:pt x="84" y="4900"/>
                  </a:moveTo>
                  <a:lnTo>
                    <a:pt x="2043" y="16134"/>
                  </a:lnTo>
                  <a:cubicBezTo>
                    <a:pt x="2043" y="16134"/>
                    <a:pt x="2635" y="16923"/>
                    <a:pt x="2722" y="17237"/>
                  </a:cubicBezTo>
                  <a:cubicBezTo>
                    <a:pt x="2793" y="17501"/>
                    <a:pt x="2826" y="18082"/>
                    <a:pt x="2722" y="18338"/>
                  </a:cubicBezTo>
                  <a:cubicBezTo>
                    <a:pt x="2496" y="18893"/>
                    <a:pt x="1326" y="19498"/>
                    <a:pt x="1069" y="20041"/>
                  </a:cubicBezTo>
                  <a:cubicBezTo>
                    <a:pt x="1029" y="20133"/>
                    <a:pt x="1033" y="20349"/>
                    <a:pt x="1069" y="20441"/>
                  </a:cubicBezTo>
                  <a:cubicBezTo>
                    <a:pt x="1214" y="20803"/>
                    <a:pt x="1766" y="21467"/>
                    <a:pt x="2139" y="21546"/>
                  </a:cubicBezTo>
                  <a:cubicBezTo>
                    <a:pt x="2393" y="21599"/>
                    <a:pt x="2901" y="21303"/>
                    <a:pt x="3110" y="21144"/>
                  </a:cubicBezTo>
                  <a:cubicBezTo>
                    <a:pt x="3664" y="20720"/>
                    <a:pt x="4416" y="19475"/>
                    <a:pt x="4957" y="19038"/>
                  </a:cubicBezTo>
                  <a:cubicBezTo>
                    <a:pt x="5196" y="18845"/>
                    <a:pt x="5797" y="18646"/>
                    <a:pt x="6024" y="18437"/>
                  </a:cubicBezTo>
                  <a:cubicBezTo>
                    <a:pt x="6275" y="18214"/>
                    <a:pt x="6480" y="17397"/>
                    <a:pt x="6800" y="17336"/>
                  </a:cubicBezTo>
                  <a:cubicBezTo>
                    <a:pt x="6978" y="17304"/>
                    <a:pt x="7215" y="17767"/>
                    <a:pt x="7385" y="17735"/>
                  </a:cubicBezTo>
                  <a:cubicBezTo>
                    <a:pt x="8017" y="17627"/>
                    <a:pt x="8434" y="16035"/>
                    <a:pt x="8943" y="15634"/>
                  </a:cubicBezTo>
                  <a:cubicBezTo>
                    <a:pt x="9159" y="15462"/>
                    <a:pt x="9758" y="15530"/>
                    <a:pt x="10013" y="15433"/>
                  </a:cubicBezTo>
                  <a:cubicBezTo>
                    <a:pt x="10273" y="15328"/>
                    <a:pt x="10707" y="14908"/>
                    <a:pt x="10981" y="14830"/>
                  </a:cubicBezTo>
                  <a:cubicBezTo>
                    <a:pt x="11239" y="14758"/>
                    <a:pt x="11803" y="14938"/>
                    <a:pt x="12050" y="14830"/>
                  </a:cubicBezTo>
                  <a:cubicBezTo>
                    <a:pt x="12211" y="14762"/>
                    <a:pt x="12386" y="14418"/>
                    <a:pt x="12537" y="14330"/>
                  </a:cubicBezTo>
                  <a:cubicBezTo>
                    <a:pt x="13235" y="13924"/>
                    <a:pt x="14181" y="14157"/>
                    <a:pt x="14699" y="13529"/>
                  </a:cubicBezTo>
                  <a:cubicBezTo>
                    <a:pt x="14795" y="13415"/>
                    <a:pt x="14733" y="13075"/>
                    <a:pt x="14699" y="12927"/>
                  </a:cubicBezTo>
                  <a:cubicBezTo>
                    <a:pt x="14651" y="12708"/>
                    <a:pt x="15110" y="12291"/>
                    <a:pt x="15259" y="12126"/>
                  </a:cubicBezTo>
                  <a:cubicBezTo>
                    <a:pt x="15345" y="12026"/>
                    <a:pt x="15669" y="12215"/>
                    <a:pt x="15744" y="12326"/>
                  </a:cubicBezTo>
                  <a:cubicBezTo>
                    <a:pt x="15813" y="12429"/>
                    <a:pt x="15664" y="12734"/>
                    <a:pt x="15744" y="12827"/>
                  </a:cubicBezTo>
                  <a:cubicBezTo>
                    <a:pt x="15927" y="13031"/>
                    <a:pt x="16551" y="12991"/>
                    <a:pt x="16813" y="12927"/>
                  </a:cubicBezTo>
                  <a:cubicBezTo>
                    <a:pt x="17395" y="12783"/>
                    <a:pt x="18326" y="11914"/>
                    <a:pt x="18852" y="11624"/>
                  </a:cubicBezTo>
                  <a:cubicBezTo>
                    <a:pt x="19329" y="11363"/>
                    <a:pt x="19956" y="10980"/>
                    <a:pt x="20488" y="11063"/>
                  </a:cubicBezTo>
                  <a:cubicBezTo>
                    <a:pt x="20642" y="11084"/>
                    <a:pt x="21360" y="11228"/>
                    <a:pt x="21480" y="11123"/>
                  </a:cubicBezTo>
                  <a:cubicBezTo>
                    <a:pt x="21570" y="11041"/>
                    <a:pt x="21379" y="10624"/>
                    <a:pt x="21379" y="10624"/>
                  </a:cubicBezTo>
                  <a:cubicBezTo>
                    <a:pt x="21379" y="10624"/>
                    <a:pt x="21279" y="10324"/>
                    <a:pt x="21281" y="10221"/>
                  </a:cubicBezTo>
                  <a:cubicBezTo>
                    <a:pt x="21293" y="10006"/>
                    <a:pt x="21555" y="9634"/>
                    <a:pt x="21572" y="9419"/>
                  </a:cubicBezTo>
                  <a:cubicBezTo>
                    <a:pt x="21600" y="9142"/>
                    <a:pt x="21379" y="8320"/>
                    <a:pt x="21379" y="8320"/>
                  </a:cubicBezTo>
                  <a:lnTo>
                    <a:pt x="19144" y="102"/>
                  </a:lnTo>
                  <a:lnTo>
                    <a:pt x="18464" y="0"/>
                  </a:lnTo>
                  <a:cubicBezTo>
                    <a:pt x="14396" y="624"/>
                    <a:pt x="10661" y="2410"/>
                    <a:pt x="6707" y="2907"/>
                  </a:cubicBezTo>
                  <a:lnTo>
                    <a:pt x="450" y="4308"/>
                  </a:lnTo>
                  <a:lnTo>
                    <a:pt x="0" y="4410"/>
                  </a:lnTo>
                  <a:cubicBezTo>
                    <a:pt x="0" y="4410"/>
                    <a:pt x="84" y="4900"/>
                    <a:pt x="84" y="49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6" name="AutoShape 76"/>
            <p:cNvSpPr>
              <a:spLocks/>
            </p:cNvSpPr>
            <p:nvPr/>
          </p:nvSpPr>
          <p:spPr bwMode="auto">
            <a:xfrm>
              <a:off x="11121178" y="1998821"/>
              <a:ext cx="417480" cy="403257"/>
            </a:xfrm>
            <a:custGeom>
              <a:avLst/>
              <a:gdLst>
                <a:gd name="T0" fmla="*/ 208740 w 21570"/>
                <a:gd name="T1" fmla="*/ 201629 h 21600"/>
                <a:gd name="T2" fmla="*/ 208740 w 21570"/>
                <a:gd name="T3" fmla="*/ 201629 h 21600"/>
                <a:gd name="T4" fmla="*/ 208740 w 21570"/>
                <a:gd name="T5" fmla="*/ 201629 h 21600"/>
                <a:gd name="T6" fmla="*/ 208740 w 21570"/>
                <a:gd name="T7" fmla="*/ 201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0" h="21600">
                  <a:moveTo>
                    <a:pt x="2573" y="15905"/>
                  </a:moveTo>
                  <a:cubicBezTo>
                    <a:pt x="2731" y="16120"/>
                    <a:pt x="3154" y="16714"/>
                    <a:pt x="3239" y="17022"/>
                  </a:cubicBezTo>
                  <a:cubicBezTo>
                    <a:pt x="3311" y="17290"/>
                    <a:pt x="3368" y="17940"/>
                    <a:pt x="3228" y="18288"/>
                  </a:cubicBezTo>
                  <a:cubicBezTo>
                    <a:pt x="3087" y="18634"/>
                    <a:pt x="2716" y="18938"/>
                    <a:pt x="2324" y="19260"/>
                  </a:cubicBezTo>
                  <a:cubicBezTo>
                    <a:pt x="2036" y="19496"/>
                    <a:pt x="1708" y="19765"/>
                    <a:pt x="1615" y="19963"/>
                  </a:cubicBezTo>
                  <a:cubicBezTo>
                    <a:pt x="1613" y="19981"/>
                    <a:pt x="1614" y="20085"/>
                    <a:pt x="1625" y="20121"/>
                  </a:cubicBezTo>
                  <a:cubicBezTo>
                    <a:pt x="1745" y="20421"/>
                    <a:pt x="2222" y="20968"/>
                    <a:pt x="2459" y="21018"/>
                  </a:cubicBezTo>
                  <a:lnTo>
                    <a:pt x="2467" y="21018"/>
                  </a:lnTo>
                  <a:cubicBezTo>
                    <a:pt x="2615" y="21018"/>
                    <a:pt x="2972" y="20835"/>
                    <a:pt x="3179" y="20677"/>
                  </a:cubicBezTo>
                  <a:cubicBezTo>
                    <a:pt x="3425" y="20488"/>
                    <a:pt x="3745" y="20075"/>
                    <a:pt x="4053" y="19676"/>
                  </a:cubicBezTo>
                  <a:cubicBezTo>
                    <a:pt x="4379" y="19254"/>
                    <a:pt x="4685" y="18857"/>
                    <a:pt x="4967" y="18629"/>
                  </a:cubicBezTo>
                  <a:cubicBezTo>
                    <a:pt x="5102" y="18520"/>
                    <a:pt x="5300" y="18425"/>
                    <a:pt x="5510" y="18324"/>
                  </a:cubicBezTo>
                  <a:cubicBezTo>
                    <a:pt x="5695" y="18235"/>
                    <a:pt x="5905" y="18135"/>
                    <a:pt x="5991" y="18055"/>
                  </a:cubicBezTo>
                  <a:cubicBezTo>
                    <a:pt x="6053" y="18000"/>
                    <a:pt x="6147" y="17810"/>
                    <a:pt x="6215" y="17671"/>
                  </a:cubicBezTo>
                  <a:cubicBezTo>
                    <a:pt x="6385" y="17328"/>
                    <a:pt x="6561" y="16974"/>
                    <a:pt x="6880" y="16912"/>
                  </a:cubicBezTo>
                  <a:cubicBezTo>
                    <a:pt x="7153" y="16900"/>
                    <a:pt x="7294" y="17058"/>
                    <a:pt x="7422" y="17191"/>
                  </a:cubicBezTo>
                  <a:cubicBezTo>
                    <a:pt x="7447" y="17218"/>
                    <a:pt x="7482" y="17255"/>
                    <a:pt x="7509" y="17281"/>
                  </a:cubicBezTo>
                  <a:cubicBezTo>
                    <a:pt x="7723" y="17170"/>
                    <a:pt x="7978" y="16680"/>
                    <a:pt x="8169" y="16313"/>
                  </a:cubicBezTo>
                  <a:cubicBezTo>
                    <a:pt x="8384" y="15900"/>
                    <a:pt x="8588" y="15509"/>
                    <a:pt x="8844" y="15307"/>
                  </a:cubicBezTo>
                  <a:cubicBezTo>
                    <a:pt x="9032" y="15157"/>
                    <a:pt x="9322" y="15135"/>
                    <a:pt x="9603" y="15115"/>
                  </a:cubicBezTo>
                  <a:cubicBezTo>
                    <a:pt x="9738" y="15106"/>
                    <a:pt x="9890" y="15095"/>
                    <a:pt x="9956" y="15070"/>
                  </a:cubicBezTo>
                  <a:cubicBezTo>
                    <a:pt x="10034" y="15038"/>
                    <a:pt x="10181" y="14930"/>
                    <a:pt x="10311" y="14834"/>
                  </a:cubicBezTo>
                  <a:cubicBezTo>
                    <a:pt x="10516" y="14685"/>
                    <a:pt x="10728" y="14530"/>
                    <a:pt x="10920" y="14474"/>
                  </a:cubicBezTo>
                  <a:cubicBezTo>
                    <a:pt x="11065" y="14435"/>
                    <a:pt x="11274" y="14447"/>
                    <a:pt x="11506" y="14474"/>
                  </a:cubicBezTo>
                  <a:cubicBezTo>
                    <a:pt x="11704" y="14497"/>
                    <a:pt x="11924" y="14488"/>
                    <a:pt x="11925" y="14487"/>
                  </a:cubicBezTo>
                  <a:cubicBezTo>
                    <a:pt x="11950" y="14470"/>
                    <a:pt x="12026" y="14373"/>
                    <a:pt x="12071" y="14315"/>
                  </a:cubicBezTo>
                  <a:cubicBezTo>
                    <a:pt x="12160" y="14201"/>
                    <a:pt x="12253" y="14082"/>
                    <a:pt x="12369" y="14013"/>
                  </a:cubicBezTo>
                  <a:cubicBezTo>
                    <a:pt x="12698" y="13821"/>
                    <a:pt x="13055" y="13761"/>
                    <a:pt x="13398" y="13702"/>
                  </a:cubicBezTo>
                  <a:cubicBezTo>
                    <a:pt x="13812" y="13632"/>
                    <a:pt x="14169" y="13570"/>
                    <a:pt x="14394" y="13298"/>
                  </a:cubicBezTo>
                  <a:cubicBezTo>
                    <a:pt x="14383" y="13298"/>
                    <a:pt x="14378" y="13157"/>
                    <a:pt x="14334" y="12966"/>
                  </a:cubicBezTo>
                  <a:cubicBezTo>
                    <a:pt x="14265" y="12656"/>
                    <a:pt x="14530" y="12352"/>
                    <a:pt x="14855" y="12016"/>
                  </a:cubicBezTo>
                  <a:lnTo>
                    <a:pt x="14946" y="11920"/>
                  </a:lnTo>
                  <a:cubicBezTo>
                    <a:pt x="15011" y="11844"/>
                    <a:pt x="15111" y="11800"/>
                    <a:pt x="15226" y="11800"/>
                  </a:cubicBezTo>
                  <a:cubicBezTo>
                    <a:pt x="15450" y="11800"/>
                    <a:pt x="15747" y="11987"/>
                    <a:pt x="15855" y="12149"/>
                  </a:cubicBezTo>
                  <a:cubicBezTo>
                    <a:pt x="15953" y="12296"/>
                    <a:pt x="15922" y="12469"/>
                    <a:pt x="15896" y="12607"/>
                  </a:cubicBezTo>
                  <a:cubicBezTo>
                    <a:pt x="15895" y="12615"/>
                    <a:pt x="15894" y="12622"/>
                    <a:pt x="15892" y="12629"/>
                  </a:cubicBezTo>
                  <a:cubicBezTo>
                    <a:pt x="16016" y="12657"/>
                    <a:pt x="16449" y="12651"/>
                    <a:pt x="16597" y="12617"/>
                  </a:cubicBezTo>
                  <a:cubicBezTo>
                    <a:pt x="16896" y="12542"/>
                    <a:pt x="17386" y="12175"/>
                    <a:pt x="17780" y="11880"/>
                  </a:cubicBezTo>
                  <a:cubicBezTo>
                    <a:pt x="18049" y="11677"/>
                    <a:pt x="18303" y="11487"/>
                    <a:pt x="18511" y="11372"/>
                  </a:cubicBezTo>
                  <a:lnTo>
                    <a:pt x="18634" y="11305"/>
                  </a:lnTo>
                  <a:cubicBezTo>
                    <a:pt x="19107" y="11041"/>
                    <a:pt x="19720" y="10706"/>
                    <a:pt x="20275" y="10794"/>
                  </a:cubicBezTo>
                  <a:lnTo>
                    <a:pt x="20390" y="10812"/>
                  </a:lnTo>
                  <a:cubicBezTo>
                    <a:pt x="20513" y="10832"/>
                    <a:pt x="20720" y="10868"/>
                    <a:pt x="20887" y="10881"/>
                  </a:cubicBezTo>
                  <a:cubicBezTo>
                    <a:pt x="20874" y="10846"/>
                    <a:pt x="20860" y="10810"/>
                    <a:pt x="20844" y="10777"/>
                  </a:cubicBezTo>
                  <a:cubicBezTo>
                    <a:pt x="20782" y="10593"/>
                    <a:pt x="20720" y="10380"/>
                    <a:pt x="20723" y="10253"/>
                  </a:cubicBezTo>
                  <a:cubicBezTo>
                    <a:pt x="20732" y="10080"/>
                    <a:pt x="20810" y="9913"/>
                    <a:pt x="20894" y="9737"/>
                  </a:cubicBezTo>
                  <a:cubicBezTo>
                    <a:pt x="20934" y="9650"/>
                    <a:pt x="21002" y="9505"/>
                    <a:pt x="21007" y="9455"/>
                  </a:cubicBezTo>
                  <a:cubicBezTo>
                    <a:pt x="21020" y="9316"/>
                    <a:pt x="20924" y="8844"/>
                    <a:pt x="20828" y="8484"/>
                  </a:cubicBezTo>
                  <a:lnTo>
                    <a:pt x="18705" y="654"/>
                  </a:lnTo>
                  <a:lnTo>
                    <a:pt x="18266" y="588"/>
                  </a:lnTo>
                  <a:cubicBezTo>
                    <a:pt x="16395" y="880"/>
                    <a:pt x="14565" y="1436"/>
                    <a:pt x="12794" y="1976"/>
                  </a:cubicBezTo>
                  <a:cubicBezTo>
                    <a:pt x="10874" y="2559"/>
                    <a:pt x="8888" y="3163"/>
                    <a:pt x="6875" y="3417"/>
                  </a:cubicBezTo>
                  <a:lnTo>
                    <a:pt x="647" y="4818"/>
                  </a:lnTo>
                  <a:cubicBezTo>
                    <a:pt x="647" y="4818"/>
                    <a:pt x="2573" y="15905"/>
                    <a:pt x="2573" y="15905"/>
                  </a:cubicBezTo>
                  <a:close/>
                  <a:moveTo>
                    <a:pt x="2467" y="21599"/>
                  </a:moveTo>
                  <a:lnTo>
                    <a:pt x="2467" y="21599"/>
                  </a:lnTo>
                  <a:lnTo>
                    <a:pt x="2346" y="21588"/>
                  </a:lnTo>
                  <a:cubicBezTo>
                    <a:pt x="1841" y="21480"/>
                    <a:pt x="1254" y="20716"/>
                    <a:pt x="1103" y="20336"/>
                  </a:cubicBezTo>
                  <a:cubicBezTo>
                    <a:pt x="1042" y="20182"/>
                    <a:pt x="1030" y="19890"/>
                    <a:pt x="1107" y="19715"/>
                  </a:cubicBezTo>
                  <a:cubicBezTo>
                    <a:pt x="1260" y="19392"/>
                    <a:pt x="1608" y="19106"/>
                    <a:pt x="1975" y="18805"/>
                  </a:cubicBezTo>
                  <a:cubicBezTo>
                    <a:pt x="2280" y="18555"/>
                    <a:pt x="2625" y="18271"/>
                    <a:pt x="2710" y="18063"/>
                  </a:cubicBezTo>
                  <a:cubicBezTo>
                    <a:pt x="2775" y="17902"/>
                    <a:pt x="2759" y="17406"/>
                    <a:pt x="2697" y="17178"/>
                  </a:cubicBezTo>
                  <a:cubicBezTo>
                    <a:pt x="2656" y="17026"/>
                    <a:pt x="2347" y="16553"/>
                    <a:pt x="2086" y="16204"/>
                  </a:cubicBezTo>
                  <a:lnTo>
                    <a:pt x="2032" y="16077"/>
                  </a:lnTo>
                  <a:lnTo>
                    <a:pt x="0" y="4371"/>
                  </a:lnTo>
                  <a:lnTo>
                    <a:pt x="6782" y="2844"/>
                  </a:lnTo>
                  <a:cubicBezTo>
                    <a:pt x="8774" y="2592"/>
                    <a:pt x="10650" y="2021"/>
                    <a:pt x="12635" y="1417"/>
                  </a:cubicBezTo>
                  <a:cubicBezTo>
                    <a:pt x="14438" y="869"/>
                    <a:pt x="16300" y="303"/>
                    <a:pt x="18224" y="6"/>
                  </a:cubicBezTo>
                  <a:lnTo>
                    <a:pt x="18266" y="0"/>
                  </a:lnTo>
                  <a:lnTo>
                    <a:pt x="19149" y="134"/>
                  </a:lnTo>
                  <a:lnTo>
                    <a:pt x="19197" y="315"/>
                  </a:lnTo>
                  <a:lnTo>
                    <a:pt x="21369" y="8328"/>
                  </a:lnTo>
                  <a:cubicBezTo>
                    <a:pt x="21424" y="8529"/>
                    <a:pt x="21595" y="9207"/>
                    <a:pt x="21567" y="9508"/>
                  </a:cubicBezTo>
                  <a:cubicBezTo>
                    <a:pt x="21554" y="9660"/>
                    <a:pt x="21479" y="9821"/>
                    <a:pt x="21399" y="9991"/>
                  </a:cubicBezTo>
                  <a:cubicBezTo>
                    <a:pt x="21357" y="10080"/>
                    <a:pt x="21288" y="10227"/>
                    <a:pt x="21284" y="10277"/>
                  </a:cubicBezTo>
                  <a:cubicBezTo>
                    <a:pt x="21288" y="10299"/>
                    <a:pt x="21325" y="10442"/>
                    <a:pt x="21365" y="10558"/>
                  </a:cubicBezTo>
                  <a:cubicBezTo>
                    <a:pt x="21599" y="11070"/>
                    <a:pt x="21489" y="11261"/>
                    <a:pt x="21383" y="11357"/>
                  </a:cubicBezTo>
                  <a:cubicBezTo>
                    <a:pt x="21271" y="11456"/>
                    <a:pt x="21123" y="11467"/>
                    <a:pt x="21007" y="11467"/>
                  </a:cubicBezTo>
                  <a:cubicBezTo>
                    <a:pt x="20786" y="11467"/>
                    <a:pt x="20482" y="11416"/>
                    <a:pt x="20300" y="11387"/>
                  </a:cubicBezTo>
                  <a:lnTo>
                    <a:pt x="20196" y="11370"/>
                  </a:lnTo>
                  <a:cubicBezTo>
                    <a:pt x="20156" y="11363"/>
                    <a:pt x="20120" y="11361"/>
                    <a:pt x="20085" y="11361"/>
                  </a:cubicBezTo>
                  <a:cubicBezTo>
                    <a:pt x="19719" y="11361"/>
                    <a:pt x="19265" y="11614"/>
                    <a:pt x="18899" y="11816"/>
                  </a:cubicBezTo>
                  <a:lnTo>
                    <a:pt x="18775" y="11885"/>
                  </a:lnTo>
                  <a:cubicBezTo>
                    <a:pt x="18602" y="11982"/>
                    <a:pt x="18363" y="12160"/>
                    <a:pt x="18109" y="12351"/>
                  </a:cubicBezTo>
                  <a:cubicBezTo>
                    <a:pt x="17631" y="12710"/>
                    <a:pt x="17137" y="13080"/>
                    <a:pt x="16727" y="13182"/>
                  </a:cubicBezTo>
                  <a:cubicBezTo>
                    <a:pt x="16580" y="13218"/>
                    <a:pt x="16373" y="13240"/>
                    <a:pt x="16187" y="13240"/>
                  </a:cubicBezTo>
                  <a:cubicBezTo>
                    <a:pt x="15819" y="13240"/>
                    <a:pt x="15560" y="13159"/>
                    <a:pt x="15417" y="12999"/>
                  </a:cubicBezTo>
                  <a:cubicBezTo>
                    <a:pt x="15281" y="12841"/>
                    <a:pt x="15318" y="12643"/>
                    <a:pt x="15344" y="12498"/>
                  </a:cubicBezTo>
                  <a:cubicBezTo>
                    <a:pt x="15347" y="12481"/>
                    <a:pt x="15351" y="12464"/>
                    <a:pt x="15354" y="12448"/>
                  </a:cubicBezTo>
                  <a:cubicBezTo>
                    <a:pt x="15331" y="12433"/>
                    <a:pt x="15302" y="12416"/>
                    <a:pt x="15276" y="12403"/>
                  </a:cubicBezTo>
                  <a:lnTo>
                    <a:pt x="15252" y="12428"/>
                  </a:lnTo>
                  <a:cubicBezTo>
                    <a:pt x="15167" y="12515"/>
                    <a:pt x="14910" y="12781"/>
                    <a:pt x="14883" y="12885"/>
                  </a:cubicBezTo>
                  <a:cubicBezTo>
                    <a:pt x="15019" y="13439"/>
                    <a:pt x="14869" y="13618"/>
                    <a:pt x="14820" y="13677"/>
                  </a:cubicBezTo>
                  <a:cubicBezTo>
                    <a:pt x="14464" y="14110"/>
                    <a:pt x="13946" y="14198"/>
                    <a:pt x="13489" y="14276"/>
                  </a:cubicBezTo>
                  <a:cubicBezTo>
                    <a:pt x="13180" y="14329"/>
                    <a:pt x="12888" y="14379"/>
                    <a:pt x="12645" y="14520"/>
                  </a:cubicBezTo>
                  <a:cubicBezTo>
                    <a:pt x="12619" y="14538"/>
                    <a:pt x="12552" y="14624"/>
                    <a:pt x="12508" y="14680"/>
                  </a:cubicBezTo>
                  <a:cubicBezTo>
                    <a:pt x="12401" y="14817"/>
                    <a:pt x="12291" y="14959"/>
                    <a:pt x="12141" y="15023"/>
                  </a:cubicBezTo>
                  <a:cubicBezTo>
                    <a:pt x="11978" y="15096"/>
                    <a:pt x="11721" y="15081"/>
                    <a:pt x="11445" y="15052"/>
                  </a:cubicBezTo>
                  <a:cubicBezTo>
                    <a:pt x="11279" y="15031"/>
                    <a:pt x="11081" y="15032"/>
                    <a:pt x="11068" y="15035"/>
                  </a:cubicBezTo>
                  <a:cubicBezTo>
                    <a:pt x="10972" y="15063"/>
                    <a:pt x="10786" y="15200"/>
                    <a:pt x="10635" y="15309"/>
                  </a:cubicBezTo>
                  <a:cubicBezTo>
                    <a:pt x="10464" y="15435"/>
                    <a:pt x="10303" y="15553"/>
                    <a:pt x="10156" y="15612"/>
                  </a:cubicBezTo>
                  <a:cubicBezTo>
                    <a:pt x="10011" y="15669"/>
                    <a:pt x="9831" y="15682"/>
                    <a:pt x="9641" y="15695"/>
                  </a:cubicBezTo>
                  <a:cubicBezTo>
                    <a:pt x="9504" y="15705"/>
                    <a:pt x="9247" y="15724"/>
                    <a:pt x="9185" y="15769"/>
                  </a:cubicBezTo>
                  <a:cubicBezTo>
                    <a:pt x="9025" y="15895"/>
                    <a:pt x="8833" y="16264"/>
                    <a:pt x="8664" y="16589"/>
                  </a:cubicBezTo>
                  <a:cubicBezTo>
                    <a:pt x="8357" y="17178"/>
                    <a:pt x="8038" y="17789"/>
                    <a:pt x="7547" y="17875"/>
                  </a:cubicBezTo>
                  <a:cubicBezTo>
                    <a:pt x="7288" y="17862"/>
                    <a:pt x="7146" y="17730"/>
                    <a:pt x="7021" y="17599"/>
                  </a:cubicBezTo>
                  <a:cubicBezTo>
                    <a:pt x="7000" y="17577"/>
                    <a:pt x="6970" y="17546"/>
                    <a:pt x="6944" y="17520"/>
                  </a:cubicBezTo>
                  <a:cubicBezTo>
                    <a:pt x="6878" y="17608"/>
                    <a:pt x="6775" y="17816"/>
                    <a:pt x="6716" y="17936"/>
                  </a:cubicBezTo>
                  <a:cubicBezTo>
                    <a:pt x="6606" y="18157"/>
                    <a:pt x="6503" y="18365"/>
                    <a:pt x="6361" y="18492"/>
                  </a:cubicBezTo>
                  <a:cubicBezTo>
                    <a:pt x="6217" y="18625"/>
                    <a:pt x="5988" y="18735"/>
                    <a:pt x="5747" y="18851"/>
                  </a:cubicBezTo>
                  <a:cubicBezTo>
                    <a:pt x="5583" y="18930"/>
                    <a:pt x="5398" y="19019"/>
                    <a:pt x="5314" y="19087"/>
                  </a:cubicBezTo>
                  <a:cubicBezTo>
                    <a:pt x="5084" y="19274"/>
                    <a:pt x="4783" y="19662"/>
                    <a:pt x="4492" y="20039"/>
                  </a:cubicBezTo>
                  <a:cubicBezTo>
                    <a:pt x="4162" y="20467"/>
                    <a:pt x="3819" y="20910"/>
                    <a:pt x="3514" y="21144"/>
                  </a:cubicBezTo>
                  <a:cubicBezTo>
                    <a:pt x="3506" y="21150"/>
                    <a:pt x="2910" y="21599"/>
                    <a:pt x="2467"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7" name="AutoShape 77"/>
            <p:cNvSpPr>
              <a:spLocks/>
            </p:cNvSpPr>
            <p:nvPr/>
          </p:nvSpPr>
          <p:spPr bwMode="auto">
            <a:xfrm>
              <a:off x="3649383" y="4343746"/>
              <a:ext cx="3285875" cy="3202242"/>
            </a:xfrm>
            <a:custGeom>
              <a:avLst/>
              <a:gdLst>
                <a:gd name="T0" fmla="*/ 1642938 w 21596"/>
                <a:gd name="T1" fmla="*/ 1601047 h 21595"/>
                <a:gd name="T2" fmla="*/ 1642938 w 21596"/>
                <a:gd name="T3" fmla="*/ 1601047 h 21595"/>
                <a:gd name="T4" fmla="*/ 1642938 w 21596"/>
                <a:gd name="T5" fmla="*/ 1601047 h 21595"/>
                <a:gd name="T6" fmla="*/ 1642938 w 21596"/>
                <a:gd name="T7" fmla="*/ 1601047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5">
                  <a:moveTo>
                    <a:pt x="15779" y="16961"/>
                  </a:moveTo>
                  <a:cubicBezTo>
                    <a:pt x="15818" y="16926"/>
                    <a:pt x="15942" y="16765"/>
                    <a:pt x="15967" y="16936"/>
                  </a:cubicBezTo>
                  <a:cubicBezTo>
                    <a:pt x="15971" y="16969"/>
                    <a:pt x="15911" y="17037"/>
                    <a:pt x="15935" y="17059"/>
                  </a:cubicBezTo>
                  <a:cubicBezTo>
                    <a:pt x="15960" y="17083"/>
                    <a:pt x="16029" y="17019"/>
                    <a:pt x="16055" y="16998"/>
                  </a:cubicBezTo>
                  <a:cubicBezTo>
                    <a:pt x="16099" y="16963"/>
                    <a:pt x="16180" y="16879"/>
                    <a:pt x="16199" y="16826"/>
                  </a:cubicBezTo>
                  <a:cubicBezTo>
                    <a:pt x="16211" y="16794"/>
                    <a:pt x="16207" y="16723"/>
                    <a:pt x="16199" y="16690"/>
                  </a:cubicBezTo>
                  <a:cubicBezTo>
                    <a:pt x="16191" y="16657"/>
                    <a:pt x="16139" y="16601"/>
                    <a:pt x="16139" y="16567"/>
                  </a:cubicBezTo>
                  <a:cubicBezTo>
                    <a:pt x="16138" y="16530"/>
                    <a:pt x="16200" y="16469"/>
                    <a:pt x="16199" y="16432"/>
                  </a:cubicBezTo>
                  <a:cubicBezTo>
                    <a:pt x="16199" y="16418"/>
                    <a:pt x="16163" y="16389"/>
                    <a:pt x="16175" y="16383"/>
                  </a:cubicBezTo>
                  <a:cubicBezTo>
                    <a:pt x="16238" y="16344"/>
                    <a:pt x="16286" y="16582"/>
                    <a:pt x="16343" y="16629"/>
                  </a:cubicBezTo>
                  <a:cubicBezTo>
                    <a:pt x="16368" y="16649"/>
                    <a:pt x="16431" y="16680"/>
                    <a:pt x="16463" y="16678"/>
                  </a:cubicBezTo>
                  <a:cubicBezTo>
                    <a:pt x="16569" y="16671"/>
                    <a:pt x="16766" y="16552"/>
                    <a:pt x="16834" y="16468"/>
                  </a:cubicBezTo>
                  <a:cubicBezTo>
                    <a:pt x="16843" y="16458"/>
                    <a:pt x="16861" y="16433"/>
                    <a:pt x="16859" y="16419"/>
                  </a:cubicBezTo>
                  <a:cubicBezTo>
                    <a:pt x="16851" y="16384"/>
                    <a:pt x="16773" y="16351"/>
                    <a:pt x="16739" y="16345"/>
                  </a:cubicBezTo>
                  <a:cubicBezTo>
                    <a:pt x="16705" y="16340"/>
                    <a:pt x="16627" y="16410"/>
                    <a:pt x="16607" y="16383"/>
                  </a:cubicBezTo>
                  <a:cubicBezTo>
                    <a:pt x="16586" y="16354"/>
                    <a:pt x="16686" y="16294"/>
                    <a:pt x="16679" y="16260"/>
                  </a:cubicBezTo>
                  <a:cubicBezTo>
                    <a:pt x="16671" y="16222"/>
                    <a:pt x="16583" y="16201"/>
                    <a:pt x="16559" y="16173"/>
                  </a:cubicBezTo>
                  <a:cubicBezTo>
                    <a:pt x="16512" y="16119"/>
                    <a:pt x="16390" y="15977"/>
                    <a:pt x="16427" y="15915"/>
                  </a:cubicBezTo>
                  <a:cubicBezTo>
                    <a:pt x="16444" y="15886"/>
                    <a:pt x="16531" y="15883"/>
                    <a:pt x="16559" y="15902"/>
                  </a:cubicBezTo>
                  <a:cubicBezTo>
                    <a:pt x="16577" y="15915"/>
                    <a:pt x="16572" y="15969"/>
                    <a:pt x="16582" y="15988"/>
                  </a:cubicBezTo>
                  <a:cubicBezTo>
                    <a:pt x="16612" y="16044"/>
                    <a:pt x="16714" y="16139"/>
                    <a:pt x="16774" y="16149"/>
                  </a:cubicBezTo>
                  <a:cubicBezTo>
                    <a:pt x="16806" y="16153"/>
                    <a:pt x="16885" y="16131"/>
                    <a:pt x="16894" y="16099"/>
                  </a:cubicBezTo>
                  <a:cubicBezTo>
                    <a:pt x="16914" y="16035"/>
                    <a:pt x="16765" y="15917"/>
                    <a:pt x="16786" y="15853"/>
                  </a:cubicBezTo>
                  <a:cubicBezTo>
                    <a:pt x="16789" y="15846"/>
                    <a:pt x="16804" y="15839"/>
                    <a:pt x="16810" y="15841"/>
                  </a:cubicBezTo>
                  <a:cubicBezTo>
                    <a:pt x="16846" y="15852"/>
                    <a:pt x="16856" y="15949"/>
                    <a:pt x="16882" y="15976"/>
                  </a:cubicBezTo>
                  <a:cubicBezTo>
                    <a:pt x="16907" y="16000"/>
                    <a:pt x="16969" y="16040"/>
                    <a:pt x="17002" y="16038"/>
                  </a:cubicBezTo>
                  <a:cubicBezTo>
                    <a:pt x="17041" y="16036"/>
                    <a:pt x="17097" y="15939"/>
                    <a:pt x="17134" y="15952"/>
                  </a:cubicBezTo>
                  <a:cubicBezTo>
                    <a:pt x="17165" y="15962"/>
                    <a:pt x="17155" y="16058"/>
                    <a:pt x="17182" y="16075"/>
                  </a:cubicBezTo>
                  <a:cubicBezTo>
                    <a:pt x="17208" y="16091"/>
                    <a:pt x="17274" y="16054"/>
                    <a:pt x="17302" y="16062"/>
                  </a:cubicBezTo>
                  <a:cubicBezTo>
                    <a:pt x="17413" y="16097"/>
                    <a:pt x="17194" y="16309"/>
                    <a:pt x="17194" y="16309"/>
                  </a:cubicBezTo>
                  <a:cubicBezTo>
                    <a:pt x="17188" y="16316"/>
                    <a:pt x="17175" y="16339"/>
                    <a:pt x="17182" y="16345"/>
                  </a:cubicBezTo>
                  <a:cubicBezTo>
                    <a:pt x="17264" y="16415"/>
                    <a:pt x="17465" y="16364"/>
                    <a:pt x="17554" y="16307"/>
                  </a:cubicBezTo>
                  <a:cubicBezTo>
                    <a:pt x="17611" y="16270"/>
                    <a:pt x="17746" y="16240"/>
                    <a:pt x="17806" y="16208"/>
                  </a:cubicBezTo>
                  <a:cubicBezTo>
                    <a:pt x="17844" y="16188"/>
                    <a:pt x="17966" y="15980"/>
                    <a:pt x="17949" y="15939"/>
                  </a:cubicBezTo>
                  <a:cubicBezTo>
                    <a:pt x="17937" y="15908"/>
                    <a:pt x="17848" y="15951"/>
                    <a:pt x="17818" y="15964"/>
                  </a:cubicBezTo>
                  <a:cubicBezTo>
                    <a:pt x="17784" y="15979"/>
                    <a:pt x="17732" y="16064"/>
                    <a:pt x="17698" y="16050"/>
                  </a:cubicBezTo>
                  <a:cubicBezTo>
                    <a:pt x="17669" y="16039"/>
                    <a:pt x="17658" y="15954"/>
                    <a:pt x="17674" y="15927"/>
                  </a:cubicBezTo>
                  <a:cubicBezTo>
                    <a:pt x="17707" y="15868"/>
                    <a:pt x="17861" y="15855"/>
                    <a:pt x="17926" y="15841"/>
                  </a:cubicBezTo>
                  <a:cubicBezTo>
                    <a:pt x="17984" y="15828"/>
                    <a:pt x="18109" y="15838"/>
                    <a:pt x="18165" y="15816"/>
                  </a:cubicBezTo>
                  <a:cubicBezTo>
                    <a:pt x="18234" y="15790"/>
                    <a:pt x="18342" y="15682"/>
                    <a:pt x="18405" y="15644"/>
                  </a:cubicBezTo>
                  <a:cubicBezTo>
                    <a:pt x="18448" y="15618"/>
                    <a:pt x="18585" y="15558"/>
                    <a:pt x="18585" y="15558"/>
                  </a:cubicBezTo>
                  <a:lnTo>
                    <a:pt x="18705" y="15459"/>
                  </a:lnTo>
                  <a:cubicBezTo>
                    <a:pt x="18705" y="15459"/>
                    <a:pt x="18913" y="15304"/>
                    <a:pt x="18945" y="15225"/>
                  </a:cubicBezTo>
                  <a:cubicBezTo>
                    <a:pt x="18966" y="15174"/>
                    <a:pt x="18941" y="15052"/>
                    <a:pt x="18969" y="15004"/>
                  </a:cubicBezTo>
                  <a:cubicBezTo>
                    <a:pt x="19001" y="14949"/>
                    <a:pt x="19129" y="14902"/>
                    <a:pt x="19173" y="14856"/>
                  </a:cubicBezTo>
                  <a:cubicBezTo>
                    <a:pt x="19199" y="14829"/>
                    <a:pt x="19229" y="14758"/>
                    <a:pt x="19256" y="14733"/>
                  </a:cubicBezTo>
                  <a:cubicBezTo>
                    <a:pt x="19282" y="14711"/>
                    <a:pt x="19354" y="14697"/>
                    <a:pt x="19376" y="14672"/>
                  </a:cubicBezTo>
                  <a:cubicBezTo>
                    <a:pt x="19404" y="14640"/>
                    <a:pt x="19454" y="14550"/>
                    <a:pt x="19436" y="14512"/>
                  </a:cubicBezTo>
                  <a:cubicBezTo>
                    <a:pt x="19422" y="14479"/>
                    <a:pt x="19325" y="14492"/>
                    <a:pt x="19304" y="14462"/>
                  </a:cubicBezTo>
                  <a:cubicBezTo>
                    <a:pt x="19279" y="14424"/>
                    <a:pt x="19324" y="14320"/>
                    <a:pt x="19304" y="14278"/>
                  </a:cubicBezTo>
                  <a:cubicBezTo>
                    <a:pt x="19288" y="14242"/>
                    <a:pt x="19199" y="14216"/>
                    <a:pt x="19185" y="14179"/>
                  </a:cubicBezTo>
                  <a:cubicBezTo>
                    <a:pt x="19173" y="14150"/>
                    <a:pt x="19201" y="14087"/>
                    <a:pt x="19197" y="14056"/>
                  </a:cubicBezTo>
                  <a:cubicBezTo>
                    <a:pt x="19191" y="14020"/>
                    <a:pt x="19128" y="13957"/>
                    <a:pt x="19137" y="13921"/>
                  </a:cubicBezTo>
                  <a:cubicBezTo>
                    <a:pt x="19141" y="13902"/>
                    <a:pt x="19178" y="13873"/>
                    <a:pt x="19197" y="13871"/>
                  </a:cubicBezTo>
                  <a:cubicBezTo>
                    <a:pt x="19249" y="13868"/>
                    <a:pt x="19326" y="13997"/>
                    <a:pt x="19376" y="13982"/>
                  </a:cubicBezTo>
                  <a:cubicBezTo>
                    <a:pt x="19413" y="13972"/>
                    <a:pt x="19424" y="13877"/>
                    <a:pt x="19449" y="13847"/>
                  </a:cubicBezTo>
                  <a:cubicBezTo>
                    <a:pt x="19473" y="13817"/>
                    <a:pt x="19531" y="13758"/>
                    <a:pt x="19569" y="13748"/>
                  </a:cubicBezTo>
                  <a:cubicBezTo>
                    <a:pt x="19598" y="13741"/>
                    <a:pt x="19669" y="13749"/>
                    <a:pt x="19688" y="13773"/>
                  </a:cubicBezTo>
                  <a:cubicBezTo>
                    <a:pt x="19721" y="13814"/>
                    <a:pt x="19697" y="13863"/>
                    <a:pt x="19688" y="13914"/>
                  </a:cubicBezTo>
                  <a:cubicBezTo>
                    <a:pt x="19676" y="13982"/>
                    <a:pt x="19547" y="14122"/>
                    <a:pt x="19593" y="14172"/>
                  </a:cubicBezTo>
                  <a:cubicBezTo>
                    <a:pt x="19638" y="14225"/>
                    <a:pt x="19801" y="14140"/>
                    <a:pt x="19856" y="14099"/>
                  </a:cubicBezTo>
                  <a:cubicBezTo>
                    <a:pt x="20058" y="13948"/>
                    <a:pt x="19967" y="14201"/>
                    <a:pt x="19940" y="14229"/>
                  </a:cubicBezTo>
                  <a:cubicBezTo>
                    <a:pt x="19880" y="14289"/>
                    <a:pt x="19720" y="14361"/>
                    <a:pt x="19664" y="14425"/>
                  </a:cubicBezTo>
                  <a:cubicBezTo>
                    <a:pt x="19639" y="14454"/>
                    <a:pt x="19573" y="14528"/>
                    <a:pt x="19593" y="14561"/>
                  </a:cubicBezTo>
                  <a:cubicBezTo>
                    <a:pt x="19597" y="14569"/>
                    <a:pt x="19620" y="14565"/>
                    <a:pt x="19628" y="14561"/>
                  </a:cubicBezTo>
                  <a:cubicBezTo>
                    <a:pt x="20028" y="14389"/>
                    <a:pt x="20361" y="14052"/>
                    <a:pt x="20768" y="13921"/>
                  </a:cubicBezTo>
                  <a:cubicBezTo>
                    <a:pt x="20856" y="13892"/>
                    <a:pt x="20980" y="13969"/>
                    <a:pt x="21023" y="13884"/>
                  </a:cubicBezTo>
                  <a:cubicBezTo>
                    <a:pt x="21059" y="13811"/>
                    <a:pt x="20958" y="13683"/>
                    <a:pt x="20959" y="13613"/>
                  </a:cubicBezTo>
                  <a:cubicBezTo>
                    <a:pt x="20961" y="13538"/>
                    <a:pt x="21054" y="13409"/>
                    <a:pt x="21104" y="13354"/>
                  </a:cubicBezTo>
                  <a:cubicBezTo>
                    <a:pt x="21353" y="13081"/>
                    <a:pt x="21444" y="13094"/>
                    <a:pt x="21319" y="12653"/>
                  </a:cubicBezTo>
                  <a:cubicBezTo>
                    <a:pt x="21319" y="12653"/>
                    <a:pt x="21255" y="12536"/>
                    <a:pt x="21259" y="12493"/>
                  </a:cubicBezTo>
                  <a:cubicBezTo>
                    <a:pt x="21263" y="12453"/>
                    <a:pt x="21335" y="12397"/>
                    <a:pt x="21343" y="12358"/>
                  </a:cubicBezTo>
                  <a:cubicBezTo>
                    <a:pt x="21356" y="12297"/>
                    <a:pt x="21298" y="12173"/>
                    <a:pt x="21307" y="12111"/>
                  </a:cubicBezTo>
                  <a:cubicBezTo>
                    <a:pt x="21312" y="12075"/>
                    <a:pt x="21348" y="12008"/>
                    <a:pt x="21367" y="11976"/>
                  </a:cubicBezTo>
                  <a:cubicBezTo>
                    <a:pt x="21388" y="11942"/>
                    <a:pt x="21447" y="11889"/>
                    <a:pt x="21463" y="11853"/>
                  </a:cubicBezTo>
                  <a:cubicBezTo>
                    <a:pt x="21477" y="11822"/>
                    <a:pt x="21475" y="11750"/>
                    <a:pt x="21487" y="11718"/>
                  </a:cubicBezTo>
                  <a:cubicBezTo>
                    <a:pt x="21499" y="11684"/>
                    <a:pt x="21553" y="11630"/>
                    <a:pt x="21559" y="11594"/>
                  </a:cubicBezTo>
                  <a:cubicBezTo>
                    <a:pt x="21565" y="11561"/>
                    <a:pt x="21531" y="11493"/>
                    <a:pt x="21535" y="11459"/>
                  </a:cubicBezTo>
                  <a:cubicBezTo>
                    <a:pt x="21538" y="11426"/>
                    <a:pt x="21583" y="11369"/>
                    <a:pt x="21583" y="11336"/>
                  </a:cubicBezTo>
                  <a:cubicBezTo>
                    <a:pt x="21583" y="11303"/>
                    <a:pt x="21532" y="11246"/>
                    <a:pt x="21535" y="11213"/>
                  </a:cubicBezTo>
                  <a:cubicBezTo>
                    <a:pt x="21537" y="11184"/>
                    <a:pt x="21591" y="11143"/>
                    <a:pt x="21595" y="11115"/>
                  </a:cubicBezTo>
                  <a:cubicBezTo>
                    <a:pt x="21600" y="11080"/>
                    <a:pt x="21564" y="11014"/>
                    <a:pt x="21559" y="10979"/>
                  </a:cubicBezTo>
                  <a:cubicBezTo>
                    <a:pt x="21555" y="10949"/>
                    <a:pt x="21588" y="10881"/>
                    <a:pt x="21571" y="10856"/>
                  </a:cubicBezTo>
                  <a:cubicBezTo>
                    <a:pt x="21564" y="10845"/>
                    <a:pt x="21523" y="10844"/>
                    <a:pt x="21523" y="10844"/>
                  </a:cubicBezTo>
                  <a:cubicBezTo>
                    <a:pt x="21523" y="10844"/>
                    <a:pt x="21346" y="10663"/>
                    <a:pt x="21319" y="10585"/>
                  </a:cubicBezTo>
                  <a:cubicBezTo>
                    <a:pt x="21308" y="10553"/>
                    <a:pt x="21327" y="10482"/>
                    <a:pt x="21319" y="10450"/>
                  </a:cubicBezTo>
                  <a:cubicBezTo>
                    <a:pt x="21312" y="10416"/>
                    <a:pt x="21283" y="10351"/>
                    <a:pt x="21259" y="10327"/>
                  </a:cubicBezTo>
                  <a:cubicBezTo>
                    <a:pt x="21250" y="10317"/>
                    <a:pt x="21220" y="10312"/>
                    <a:pt x="21211" y="10302"/>
                  </a:cubicBezTo>
                  <a:cubicBezTo>
                    <a:pt x="21186" y="10275"/>
                    <a:pt x="21170" y="10198"/>
                    <a:pt x="21151" y="10167"/>
                  </a:cubicBezTo>
                  <a:cubicBezTo>
                    <a:pt x="21131" y="10133"/>
                    <a:pt x="21066" y="10082"/>
                    <a:pt x="21055" y="10044"/>
                  </a:cubicBezTo>
                  <a:cubicBezTo>
                    <a:pt x="21042" y="9996"/>
                    <a:pt x="21085" y="9896"/>
                    <a:pt x="21079" y="9847"/>
                  </a:cubicBezTo>
                  <a:cubicBezTo>
                    <a:pt x="21071" y="9778"/>
                    <a:pt x="20983" y="9588"/>
                    <a:pt x="20983" y="9588"/>
                  </a:cubicBezTo>
                  <a:lnTo>
                    <a:pt x="20899" y="9465"/>
                  </a:lnTo>
                  <a:lnTo>
                    <a:pt x="20683" y="9268"/>
                  </a:lnTo>
                  <a:lnTo>
                    <a:pt x="20624" y="7237"/>
                  </a:lnTo>
                  <a:lnTo>
                    <a:pt x="20588" y="6154"/>
                  </a:lnTo>
                  <a:cubicBezTo>
                    <a:pt x="20588" y="6154"/>
                    <a:pt x="20288" y="6052"/>
                    <a:pt x="20192" y="6080"/>
                  </a:cubicBezTo>
                  <a:cubicBezTo>
                    <a:pt x="20154" y="6091"/>
                    <a:pt x="20099" y="6169"/>
                    <a:pt x="20060" y="6166"/>
                  </a:cubicBezTo>
                  <a:cubicBezTo>
                    <a:pt x="20022" y="6164"/>
                    <a:pt x="19961" y="6101"/>
                    <a:pt x="19940" y="6068"/>
                  </a:cubicBezTo>
                  <a:cubicBezTo>
                    <a:pt x="19933" y="6058"/>
                    <a:pt x="19935" y="6030"/>
                    <a:pt x="19928" y="6019"/>
                  </a:cubicBezTo>
                  <a:cubicBezTo>
                    <a:pt x="19921" y="6006"/>
                    <a:pt x="19894" y="5988"/>
                    <a:pt x="19880" y="5982"/>
                  </a:cubicBezTo>
                  <a:cubicBezTo>
                    <a:pt x="19799" y="5944"/>
                    <a:pt x="19616" y="5939"/>
                    <a:pt x="19533" y="5908"/>
                  </a:cubicBezTo>
                  <a:cubicBezTo>
                    <a:pt x="19496" y="5895"/>
                    <a:pt x="19436" y="5838"/>
                    <a:pt x="19401" y="5822"/>
                  </a:cubicBezTo>
                  <a:cubicBezTo>
                    <a:pt x="19372" y="5809"/>
                    <a:pt x="19308" y="5800"/>
                    <a:pt x="19280" y="5785"/>
                  </a:cubicBezTo>
                  <a:cubicBezTo>
                    <a:pt x="19213" y="5747"/>
                    <a:pt x="19103" y="5634"/>
                    <a:pt x="19041" y="5588"/>
                  </a:cubicBezTo>
                  <a:cubicBezTo>
                    <a:pt x="18972" y="5537"/>
                    <a:pt x="18834" y="5427"/>
                    <a:pt x="18753" y="5404"/>
                  </a:cubicBezTo>
                  <a:cubicBezTo>
                    <a:pt x="18724" y="5395"/>
                    <a:pt x="18659" y="5388"/>
                    <a:pt x="18634" y="5404"/>
                  </a:cubicBezTo>
                  <a:cubicBezTo>
                    <a:pt x="18603" y="5421"/>
                    <a:pt x="18586" y="5501"/>
                    <a:pt x="18561" y="5527"/>
                  </a:cubicBezTo>
                  <a:cubicBezTo>
                    <a:pt x="18544" y="5544"/>
                    <a:pt x="18501" y="5569"/>
                    <a:pt x="18477" y="5575"/>
                  </a:cubicBezTo>
                  <a:cubicBezTo>
                    <a:pt x="18445" y="5584"/>
                    <a:pt x="18378" y="5580"/>
                    <a:pt x="18345" y="5575"/>
                  </a:cubicBezTo>
                  <a:cubicBezTo>
                    <a:pt x="18324" y="5572"/>
                    <a:pt x="18281" y="5562"/>
                    <a:pt x="18261" y="5551"/>
                  </a:cubicBezTo>
                  <a:cubicBezTo>
                    <a:pt x="18222" y="5529"/>
                    <a:pt x="18173" y="5436"/>
                    <a:pt x="18129" y="5428"/>
                  </a:cubicBezTo>
                  <a:cubicBezTo>
                    <a:pt x="18066" y="5416"/>
                    <a:pt x="17946" y="5493"/>
                    <a:pt x="17890" y="5527"/>
                  </a:cubicBezTo>
                  <a:cubicBezTo>
                    <a:pt x="17860" y="5544"/>
                    <a:pt x="17814" y="5601"/>
                    <a:pt x="17782" y="5612"/>
                  </a:cubicBezTo>
                  <a:cubicBezTo>
                    <a:pt x="17750" y="5624"/>
                    <a:pt x="17681" y="5623"/>
                    <a:pt x="17650" y="5612"/>
                  </a:cubicBezTo>
                  <a:cubicBezTo>
                    <a:pt x="17615" y="5601"/>
                    <a:pt x="17566" y="5525"/>
                    <a:pt x="17530" y="5527"/>
                  </a:cubicBezTo>
                  <a:cubicBezTo>
                    <a:pt x="17492" y="5528"/>
                    <a:pt x="17446" y="5610"/>
                    <a:pt x="17410" y="5625"/>
                  </a:cubicBezTo>
                  <a:cubicBezTo>
                    <a:pt x="17379" y="5638"/>
                    <a:pt x="17308" y="5622"/>
                    <a:pt x="17278" y="5637"/>
                  </a:cubicBezTo>
                  <a:cubicBezTo>
                    <a:pt x="17231" y="5662"/>
                    <a:pt x="17183" y="5775"/>
                    <a:pt x="17134" y="5797"/>
                  </a:cubicBezTo>
                  <a:cubicBezTo>
                    <a:pt x="17104" y="5811"/>
                    <a:pt x="17031" y="5779"/>
                    <a:pt x="17002" y="5797"/>
                  </a:cubicBezTo>
                  <a:cubicBezTo>
                    <a:pt x="16974" y="5815"/>
                    <a:pt x="16976" y="5913"/>
                    <a:pt x="16942" y="5920"/>
                  </a:cubicBezTo>
                  <a:cubicBezTo>
                    <a:pt x="16902" y="5928"/>
                    <a:pt x="16857" y="5830"/>
                    <a:pt x="16822" y="5810"/>
                  </a:cubicBezTo>
                  <a:cubicBezTo>
                    <a:pt x="16792" y="5791"/>
                    <a:pt x="16722" y="5775"/>
                    <a:pt x="16691" y="5760"/>
                  </a:cubicBezTo>
                  <a:cubicBezTo>
                    <a:pt x="16659" y="5745"/>
                    <a:pt x="16596" y="5711"/>
                    <a:pt x="16571" y="5686"/>
                  </a:cubicBezTo>
                  <a:cubicBezTo>
                    <a:pt x="16543" y="5658"/>
                    <a:pt x="16520" y="5572"/>
                    <a:pt x="16487" y="5551"/>
                  </a:cubicBezTo>
                  <a:cubicBezTo>
                    <a:pt x="16461" y="5535"/>
                    <a:pt x="16396" y="5530"/>
                    <a:pt x="16367" y="5539"/>
                  </a:cubicBezTo>
                  <a:cubicBezTo>
                    <a:pt x="16330" y="5550"/>
                    <a:pt x="16285" y="5631"/>
                    <a:pt x="16247" y="5637"/>
                  </a:cubicBezTo>
                  <a:cubicBezTo>
                    <a:pt x="16215" y="5642"/>
                    <a:pt x="16154" y="5607"/>
                    <a:pt x="16127" y="5588"/>
                  </a:cubicBezTo>
                  <a:cubicBezTo>
                    <a:pt x="16094" y="5564"/>
                    <a:pt x="16052" y="5488"/>
                    <a:pt x="16019" y="5465"/>
                  </a:cubicBezTo>
                  <a:cubicBezTo>
                    <a:pt x="15992" y="5446"/>
                    <a:pt x="15931" y="5412"/>
                    <a:pt x="15899" y="5416"/>
                  </a:cubicBezTo>
                  <a:cubicBezTo>
                    <a:pt x="15888" y="5417"/>
                    <a:pt x="15869" y="5431"/>
                    <a:pt x="15863" y="5440"/>
                  </a:cubicBezTo>
                  <a:cubicBezTo>
                    <a:pt x="15852" y="5458"/>
                    <a:pt x="15863" y="5508"/>
                    <a:pt x="15851" y="5527"/>
                  </a:cubicBezTo>
                  <a:cubicBezTo>
                    <a:pt x="15830" y="5560"/>
                    <a:pt x="15741" y="5579"/>
                    <a:pt x="15720" y="5612"/>
                  </a:cubicBezTo>
                  <a:cubicBezTo>
                    <a:pt x="15685" y="5664"/>
                    <a:pt x="15716" y="5816"/>
                    <a:pt x="15672" y="5858"/>
                  </a:cubicBezTo>
                  <a:cubicBezTo>
                    <a:pt x="15656" y="5874"/>
                    <a:pt x="15608" y="5876"/>
                    <a:pt x="15588" y="5871"/>
                  </a:cubicBezTo>
                  <a:cubicBezTo>
                    <a:pt x="15577" y="5869"/>
                    <a:pt x="15558" y="5855"/>
                    <a:pt x="15552" y="5846"/>
                  </a:cubicBezTo>
                  <a:cubicBezTo>
                    <a:pt x="15530" y="5818"/>
                    <a:pt x="15503" y="5747"/>
                    <a:pt x="15503" y="5711"/>
                  </a:cubicBezTo>
                  <a:cubicBezTo>
                    <a:pt x="15504" y="5678"/>
                    <a:pt x="15568" y="5616"/>
                    <a:pt x="15552" y="5588"/>
                  </a:cubicBezTo>
                  <a:cubicBezTo>
                    <a:pt x="15536" y="5561"/>
                    <a:pt x="15461" y="5570"/>
                    <a:pt x="15431" y="5575"/>
                  </a:cubicBezTo>
                  <a:cubicBezTo>
                    <a:pt x="15376" y="5585"/>
                    <a:pt x="15284" y="5667"/>
                    <a:pt x="15228" y="5674"/>
                  </a:cubicBezTo>
                  <a:cubicBezTo>
                    <a:pt x="15197" y="5678"/>
                    <a:pt x="15131" y="5669"/>
                    <a:pt x="15108" y="5649"/>
                  </a:cubicBezTo>
                  <a:cubicBezTo>
                    <a:pt x="15083" y="5628"/>
                    <a:pt x="15087" y="5545"/>
                    <a:pt x="15060" y="5527"/>
                  </a:cubicBezTo>
                  <a:cubicBezTo>
                    <a:pt x="15035" y="5509"/>
                    <a:pt x="14965" y="5543"/>
                    <a:pt x="14940" y="5527"/>
                  </a:cubicBezTo>
                  <a:cubicBezTo>
                    <a:pt x="14913" y="5508"/>
                    <a:pt x="14915" y="5426"/>
                    <a:pt x="14892" y="5404"/>
                  </a:cubicBezTo>
                  <a:cubicBezTo>
                    <a:pt x="14867" y="5378"/>
                    <a:pt x="14794" y="5345"/>
                    <a:pt x="14760" y="5354"/>
                  </a:cubicBezTo>
                  <a:cubicBezTo>
                    <a:pt x="14694" y="5371"/>
                    <a:pt x="14624" y="5513"/>
                    <a:pt x="14568" y="5551"/>
                  </a:cubicBezTo>
                  <a:cubicBezTo>
                    <a:pt x="14541" y="5569"/>
                    <a:pt x="14480" y="5597"/>
                    <a:pt x="14448" y="5600"/>
                  </a:cubicBezTo>
                  <a:cubicBezTo>
                    <a:pt x="14418" y="5603"/>
                    <a:pt x="14349" y="5599"/>
                    <a:pt x="14328" y="5575"/>
                  </a:cubicBezTo>
                  <a:cubicBezTo>
                    <a:pt x="14301" y="5543"/>
                    <a:pt x="14324" y="5446"/>
                    <a:pt x="14316" y="5404"/>
                  </a:cubicBezTo>
                  <a:cubicBezTo>
                    <a:pt x="14313" y="5384"/>
                    <a:pt x="14307" y="5342"/>
                    <a:pt x="14292" y="5330"/>
                  </a:cubicBezTo>
                  <a:cubicBezTo>
                    <a:pt x="14267" y="5307"/>
                    <a:pt x="14188" y="5324"/>
                    <a:pt x="14161" y="5305"/>
                  </a:cubicBezTo>
                  <a:cubicBezTo>
                    <a:pt x="14132" y="5284"/>
                    <a:pt x="14096" y="5216"/>
                    <a:pt x="14089" y="5181"/>
                  </a:cubicBezTo>
                  <a:cubicBezTo>
                    <a:pt x="14081" y="5149"/>
                    <a:pt x="14124" y="5070"/>
                    <a:pt x="14101" y="5046"/>
                  </a:cubicBezTo>
                  <a:cubicBezTo>
                    <a:pt x="14077" y="5022"/>
                    <a:pt x="14002" y="5059"/>
                    <a:pt x="13969" y="5058"/>
                  </a:cubicBezTo>
                  <a:cubicBezTo>
                    <a:pt x="13905" y="5058"/>
                    <a:pt x="13777" y="5016"/>
                    <a:pt x="13717" y="5034"/>
                  </a:cubicBezTo>
                  <a:cubicBezTo>
                    <a:pt x="13680" y="5045"/>
                    <a:pt x="13631" y="5115"/>
                    <a:pt x="13597" y="5132"/>
                  </a:cubicBezTo>
                  <a:cubicBezTo>
                    <a:pt x="13566" y="5148"/>
                    <a:pt x="13498" y="5177"/>
                    <a:pt x="13465" y="5169"/>
                  </a:cubicBezTo>
                  <a:cubicBezTo>
                    <a:pt x="13434" y="5162"/>
                    <a:pt x="13390" y="5108"/>
                    <a:pt x="13369" y="5083"/>
                  </a:cubicBezTo>
                  <a:cubicBezTo>
                    <a:pt x="13352" y="5064"/>
                    <a:pt x="13332" y="5009"/>
                    <a:pt x="13309" y="4997"/>
                  </a:cubicBezTo>
                  <a:cubicBezTo>
                    <a:pt x="13280" y="4982"/>
                    <a:pt x="13210" y="4994"/>
                    <a:pt x="13177" y="4997"/>
                  </a:cubicBezTo>
                  <a:cubicBezTo>
                    <a:pt x="13147" y="5001"/>
                    <a:pt x="13088" y="5024"/>
                    <a:pt x="13057" y="5022"/>
                  </a:cubicBezTo>
                  <a:cubicBezTo>
                    <a:pt x="12991" y="5018"/>
                    <a:pt x="12866" y="4965"/>
                    <a:pt x="12805" y="4935"/>
                  </a:cubicBezTo>
                  <a:cubicBezTo>
                    <a:pt x="12770" y="4918"/>
                    <a:pt x="12713" y="4855"/>
                    <a:pt x="12674" y="4850"/>
                  </a:cubicBezTo>
                  <a:cubicBezTo>
                    <a:pt x="12643" y="4845"/>
                    <a:pt x="12585" y="4888"/>
                    <a:pt x="12554" y="4886"/>
                  </a:cubicBezTo>
                  <a:cubicBezTo>
                    <a:pt x="12538" y="4886"/>
                    <a:pt x="12510" y="4865"/>
                    <a:pt x="12494" y="4862"/>
                  </a:cubicBezTo>
                  <a:cubicBezTo>
                    <a:pt x="12461" y="4855"/>
                    <a:pt x="12388" y="4882"/>
                    <a:pt x="12362" y="4862"/>
                  </a:cubicBezTo>
                  <a:cubicBezTo>
                    <a:pt x="12335" y="4840"/>
                    <a:pt x="12331" y="4761"/>
                    <a:pt x="12326" y="4727"/>
                  </a:cubicBezTo>
                  <a:cubicBezTo>
                    <a:pt x="12322" y="4696"/>
                    <a:pt x="12335" y="4633"/>
                    <a:pt x="12326" y="4603"/>
                  </a:cubicBezTo>
                  <a:cubicBezTo>
                    <a:pt x="12315" y="4567"/>
                    <a:pt x="12270" y="4504"/>
                    <a:pt x="12242" y="4480"/>
                  </a:cubicBezTo>
                  <a:cubicBezTo>
                    <a:pt x="12217" y="4458"/>
                    <a:pt x="12146" y="4443"/>
                    <a:pt x="12122" y="4419"/>
                  </a:cubicBezTo>
                  <a:cubicBezTo>
                    <a:pt x="12108" y="4404"/>
                    <a:pt x="12106" y="4344"/>
                    <a:pt x="12086" y="4345"/>
                  </a:cubicBezTo>
                  <a:cubicBezTo>
                    <a:pt x="12050" y="4345"/>
                    <a:pt x="12056" y="4459"/>
                    <a:pt x="12026" y="4480"/>
                  </a:cubicBezTo>
                  <a:cubicBezTo>
                    <a:pt x="12001" y="4498"/>
                    <a:pt x="11936" y="4496"/>
                    <a:pt x="11906" y="4492"/>
                  </a:cubicBezTo>
                  <a:cubicBezTo>
                    <a:pt x="11871" y="4488"/>
                    <a:pt x="11810" y="4442"/>
                    <a:pt x="11774" y="4443"/>
                  </a:cubicBezTo>
                  <a:cubicBezTo>
                    <a:pt x="11738" y="4445"/>
                    <a:pt x="11679" y="4506"/>
                    <a:pt x="11643" y="4505"/>
                  </a:cubicBezTo>
                  <a:cubicBezTo>
                    <a:pt x="11611" y="4504"/>
                    <a:pt x="11535" y="4443"/>
                    <a:pt x="11535" y="4443"/>
                  </a:cubicBezTo>
                  <a:lnTo>
                    <a:pt x="11319" y="4197"/>
                  </a:lnTo>
                  <a:lnTo>
                    <a:pt x="11187" y="4099"/>
                  </a:lnTo>
                  <a:lnTo>
                    <a:pt x="11067" y="4086"/>
                  </a:lnTo>
                  <a:lnTo>
                    <a:pt x="11079" y="3865"/>
                  </a:lnTo>
                  <a:lnTo>
                    <a:pt x="11187" y="295"/>
                  </a:lnTo>
                  <a:lnTo>
                    <a:pt x="11043" y="221"/>
                  </a:lnTo>
                  <a:lnTo>
                    <a:pt x="10911" y="209"/>
                  </a:lnTo>
                  <a:lnTo>
                    <a:pt x="10264" y="197"/>
                  </a:lnTo>
                  <a:lnTo>
                    <a:pt x="8669" y="123"/>
                  </a:lnTo>
                  <a:lnTo>
                    <a:pt x="6546" y="0"/>
                  </a:lnTo>
                  <a:lnTo>
                    <a:pt x="6474" y="25"/>
                  </a:lnTo>
                  <a:lnTo>
                    <a:pt x="6462" y="160"/>
                  </a:lnTo>
                  <a:lnTo>
                    <a:pt x="6175" y="4985"/>
                  </a:lnTo>
                  <a:lnTo>
                    <a:pt x="6019" y="6807"/>
                  </a:lnTo>
                  <a:lnTo>
                    <a:pt x="5887" y="8887"/>
                  </a:lnTo>
                  <a:lnTo>
                    <a:pt x="5779" y="9009"/>
                  </a:lnTo>
                  <a:lnTo>
                    <a:pt x="5719" y="9009"/>
                  </a:lnTo>
                  <a:lnTo>
                    <a:pt x="4280" y="8911"/>
                  </a:lnTo>
                  <a:lnTo>
                    <a:pt x="2853" y="8788"/>
                  </a:lnTo>
                  <a:lnTo>
                    <a:pt x="1246" y="8653"/>
                  </a:lnTo>
                  <a:lnTo>
                    <a:pt x="0" y="8517"/>
                  </a:lnTo>
                  <a:lnTo>
                    <a:pt x="0" y="8579"/>
                  </a:lnTo>
                  <a:lnTo>
                    <a:pt x="71" y="8825"/>
                  </a:lnTo>
                  <a:lnTo>
                    <a:pt x="143" y="8923"/>
                  </a:lnTo>
                  <a:cubicBezTo>
                    <a:pt x="143" y="8923"/>
                    <a:pt x="201" y="8993"/>
                    <a:pt x="263" y="9047"/>
                  </a:cubicBezTo>
                  <a:cubicBezTo>
                    <a:pt x="263" y="9047"/>
                    <a:pt x="309" y="9052"/>
                    <a:pt x="323" y="9059"/>
                  </a:cubicBezTo>
                  <a:cubicBezTo>
                    <a:pt x="358" y="9076"/>
                    <a:pt x="418" y="9128"/>
                    <a:pt x="443" y="9158"/>
                  </a:cubicBezTo>
                  <a:cubicBezTo>
                    <a:pt x="466" y="9184"/>
                    <a:pt x="502" y="9247"/>
                    <a:pt x="515" y="9281"/>
                  </a:cubicBezTo>
                  <a:cubicBezTo>
                    <a:pt x="526" y="9310"/>
                    <a:pt x="539" y="9403"/>
                    <a:pt x="539" y="9403"/>
                  </a:cubicBezTo>
                  <a:cubicBezTo>
                    <a:pt x="539" y="9403"/>
                    <a:pt x="607" y="9597"/>
                    <a:pt x="647" y="9650"/>
                  </a:cubicBezTo>
                  <a:cubicBezTo>
                    <a:pt x="671" y="9681"/>
                    <a:pt x="735" y="9726"/>
                    <a:pt x="767" y="9748"/>
                  </a:cubicBezTo>
                  <a:cubicBezTo>
                    <a:pt x="824" y="9787"/>
                    <a:pt x="952" y="9841"/>
                    <a:pt x="1007" y="9884"/>
                  </a:cubicBezTo>
                  <a:cubicBezTo>
                    <a:pt x="1041" y="9910"/>
                    <a:pt x="1099" y="9974"/>
                    <a:pt x="1126" y="10007"/>
                  </a:cubicBezTo>
                  <a:cubicBezTo>
                    <a:pt x="1192" y="10085"/>
                    <a:pt x="1301" y="10261"/>
                    <a:pt x="1366" y="10339"/>
                  </a:cubicBezTo>
                  <a:cubicBezTo>
                    <a:pt x="1422" y="10405"/>
                    <a:pt x="1558" y="10514"/>
                    <a:pt x="1606" y="10585"/>
                  </a:cubicBezTo>
                  <a:cubicBezTo>
                    <a:pt x="1627" y="10616"/>
                    <a:pt x="1647" y="10689"/>
                    <a:pt x="1666" y="10721"/>
                  </a:cubicBezTo>
                  <a:cubicBezTo>
                    <a:pt x="1711" y="10793"/>
                    <a:pt x="1821" y="10921"/>
                    <a:pt x="1882" y="10979"/>
                  </a:cubicBezTo>
                  <a:cubicBezTo>
                    <a:pt x="1912" y="11007"/>
                    <a:pt x="1978" y="11057"/>
                    <a:pt x="2014" y="11078"/>
                  </a:cubicBezTo>
                  <a:cubicBezTo>
                    <a:pt x="2042" y="11094"/>
                    <a:pt x="2106" y="11109"/>
                    <a:pt x="2134" y="11127"/>
                  </a:cubicBezTo>
                  <a:cubicBezTo>
                    <a:pt x="2206" y="11173"/>
                    <a:pt x="2316" y="11312"/>
                    <a:pt x="2385" y="11361"/>
                  </a:cubicBezTo>
                  <a:cubicBezTo>
                    <a:pt x="2413" y="11380"/>
                    <a:pt x="2485" y="11395"/>
                    <a:pt x="2505" y="11422"/>
                  </a:cubicBezTo>
                  <a:cubicBezTo>
                    <a:pt x="2524" y="11447"/>
                    <a:pt x="2512" y="11519"/>
                    <a:pt x="2529" y="11545"/>
                  </a:cubicBezTo>
                  <a:cubicBezTo>
                    <a:pt x="2545" y="11569"/>
                    <a:pt x="2607" y="11585"/>
                    <a:pt x="2625" y="11607"/>
                  </a:cubicBezTo>
                  <a:cubicBezTo>
                    <a:pt x="2646" y="11632"/>
                    <a:pt x="2665" y="11698"/>
                    <a:pt x="2673" y="11730"/>
                  </a:cubicBezTo>
                  <a:cubicBezTo>
                    <a:pt x="2690" y="11792"/>
                    <a:pt x="2677" y="11931"/>
                    <a:pt x="2709" y="11988"/>
                  </a:cubicBezTo>
                  <a:cubicBezTo>
                    <a:pt x="2719" y="12005"/>
                    <a:pt x="2757" y="12022"/>
                    <a:pt x="2769" y="12037"/>
                  </a:cubicBezTo>
                  <a:cubicBezTo>
                    <a:pt x="2811" y="12093"/>
                    <a:pt x="2846" y="12234"/>
                    <a:pt x="2878" y="12296"/>
                  </a:cubicBezTo>
                  <a:cubicBezTo>
                    <a:pt x="2893" y="12328"/>
                    <a:pt x="2940" y="12385"/>
                    <a:pt x="2949" y="12419"/>
                  </a:cubicBezTo>
                  <a:cubicBezTo>
                    <a:pt x="2957" y="12449"/>
                    <a:pt x="2953" y="12512"/>
                    <a:pt x="2949" y="12542"/>
                  </a:cubicBezTo>
                  <a:cubicBezTo>
                    <a:pt x="2944" y="12577"/>
                    <a:pt x="2916" y="12643"/>
                    <a:pt x="2913" y="12678"/>
                  </a:cubicBezTo>
                  <a:cubicBezTo>
                    <a:pt x="2907" y="12739"/>
                    <a:pt x="2911" y="12864"/>
                    <a:pt x="2925" y="12924"/>
                  </a:cubicBezTo>
                  <a:cubicBezTo>
                    <a:pt x="2963" y="13093"/>
                    <a:pt x="3189" y="13564"/>
                    <a:pt x="3189" y="13564"/>
                  </a:cubicBezTo>
                  <a:cubicBezTo>
                    <a:pt x="3189" y="13564"/>
                    <a:pt x="3308" y="13703"/>
                    <a:pt x="3357" y="13736"/>
                  </a:cubicBezTo>
                  <a:cubicBezTo>
                    <a:pt x="3384" y="13754"/>
                    <a:pt x="3448" y="13770"/>
                    <a:pt x="3477" y="13786"/>
                  </a:cubicBezTo>
                  <a:cubicBezTo>
                    <a:pt x="3509" y="13803"/>
                    <a:pt x="3571" y="13845"/>
                    <a:pt x="3597" y="13871"/>
                  </a:cubicBezTo>
                  <a:cubicBezTo>
                    <a:pt x="3622" y="13898"/>
                    <a:pt x="3656" y="13966"/>
                    <a:pt x="3681" y="13995"/>
                  </a:cubicBezTo>
                  <a:cubicBezTo>
                    <a:pt x="3745" y="14069"/>
                    <a:pt x="3886" y="14212"/>
                    <a:pt x="3968" y="14265"/>
                  </a:cubicBezTo>
                  <a:cubicBezTo>
                    <a:pt x="3996" y="14283"/>
                    <a:pt x="4057" y="14305"/>
                    <a:pt x="4088" y="14314"/>
                  </a:cubicBezTo>
                  <a:cubicBezTo>
                    <a:pt x="4150" y="14334"/>
                    <a:pt x="4290" y="14334"/>
                    <a:pt x="4340" y="14376"/>
                  </a:cubicBezTo>
                  <a:cubicBezTo>
                    <a:pt x="4368" y="14400"/>
                    <a:pt x="4374" y="14485"/>
                    <a:pt x="4400" y="14512"/>
                  </a:cubicBezTo>
                  <a:cubicBezTo>
                    <a:pt x="4465" y="14579"/>
                    <a:pt x="4661" y="14615"/>
                    <a:pt x="4736" y="14672"/>
                  </a:cubicBezTo>
                  <a:cubicBezTo>
                    <a:pt x="4772" y="14699"/>
                    <a:pt x="4823" y="14775"/>
                    <a:pt x="4856" y="14807"/>
                  </a:cubicBezTo>
                  <a:cubicBezTo>
                    <a:pt x="4884" y="14834"/>
                    <a:pt x="4940" y="14891"/>
                    <a:pt x="4975" y="14906"/>
                  </a:cubicBezTo>
                  <a:cubicBezTo>
                    <a:pt x="5003" y="14917"/>
                    <a:pt x="5073" y="14898"/>
                    <a:pt x="5095" y="14918"/>
                  </a:cubicBezTo>
                  <a:cubicBezTo>
                    <a:pt x="5105" y="14926"/>
                    <a:pt x="5098" y="14958"/>
                    <a:pt x="5107" y="14967"/>
                  </a:cubicBezTo>
                  <a:cubicBezTo>
                    <a:pt x="5130" y="14989"/>
                    <a:pt x="5227" y="14991"/>
                    <a:pt x="5227" y="14991"/>
                  </a:cubicBezTo>
                  <a:cubicBezTo>
                    <a:pt x="5227" y="14991"/>
                    <a:pt x="5390" y="15022"/>
                    <a:pt x="5432" y="14991"/>
                  </a:cubicBezTo>
                  <a:cubicBezTo>
                    <a:pt x="5455" y="14975"/>
                    <a:pt x="5450" y="14904"/>
                    <a:pt x="5467" y="14881"/>
                  </a:cubicBezTo>
                  <a:cubicBezTo>
                    <a:pt x="5491" y="14849"/>
                    <a:pt x="5572" y="14823"/>
                    <a:pt x="5599" y="14795"/>
                  </a:cubicBezTo>
                  <a:cubicBezTo>
                    <a:pt x="5623" y="14769"/>
                    <a:pt x="5644" y="14695"/>
                    <a:pt x="5671" y="14672"/>
                  </a:cubicBezTo>
                  <a:cubicBezTo>
                    <a:pt x="5696" y="14650"/>
                    <a:pt x="5768" y="14646"/>
                    <a:pt x="5791" y="14622"/>
                  </a:cubicBezTo>
                  <a:cubicBezTo>
                    <a:pt x="5814" y="14599"/>
                    <a:pt x="5830" y="14531"/>
                    <a:pt x="5839" y="14499"/>
                  </a:cubicBezTo>
                  <a:cubicBezTo>
                    <a:pt x="5848" y="14466"/>
                    <a:pt x="5844" y="14393"/>
                    <a:pt x="5862" y="14364"/>
                  </a:cubicBezTo>
                  <a:cubicBezTo>
                    <a:pt x="5875" y="14345"/>
                    <a:pt x="5921" y="14332"/>
                    <a:pt x="5935" y="14314"/>
                  </a:cubicBezTo>
                  <a:cubicBezTo>
                    <a:pt x="6021" y="14207"/>
                    <a:pt x="6074" y="13920"/>
                    <a:pt x="6139" y="13798"/>
                  </a:cubicBezTo>
                  <a:cubicBezTo>
                    <a:pt x="6161" y="13755"/>
                    <a:pt x="6216" y="13675"/>
                    <a:pt x="6247" y="13638"/>
                  </a:cubicBezTo>
                  <a:cubicBezTo>
                    <a:pt x="6260" y="13621"/>
                    <a:pt x="6288" y="13586"/>
                    <a:pt x="6306" y="13576"/>
                  </a:cubicBezTo>
                  <a:cubicBezTo>
                    <a:pt x="6334" y="13563"/>
                    <a:pt x="6397" y="13572"/>
                    <a:pt x="6426" y="13564"/>
                  </a:cubicBezTo>
                  <a:cubicBezTo>
                    <a:pt x="6462" y="13554"/>
                    <a:pt x="6523" y="13509"/>
                    <a:pt x="6558" y="13503"/>
                  </a:cubicBezTo>
                  <a:cubicBezTo>
                    <a:pt x="6588" y="13497"/>
                    <a:pt x="6649" y="13518"/>
                    <a:pt x="6678" y="13514"/>
                  </a:cubicBezTo>
                  <a:cubicBezTo>
                    <a:pt x="6710" y="13512"/>
                    <a:pt x="6773" y="13497"/>
                    <a:pt x="6798" y="13478"/>
                  </a:cubicBezTo>
                  <a:cubicBezTo>
                    <a:pt x="6826" y="13456"/>
                    <a:pt x="6840" y="13372"/>
                    <a:pt x="6871" y="13354"/>
                  </a:cubicBezTo>
                  <a:cubicBezTo>
                    <a:pt x="6896" y="13339"/>
                    <a:pt x="6961" y="13347"/>
                    <a:pt x="6990" y="13354"/>
                  </a:cubicBezTo>
                  <a:cubicBezTo>
                    <a:pt x="7050" y="13370"/>
                    <a:pt x="7149" y="13453"/>
                    <a:pt x="7206" y="13478"/>
                  </a:cubicBezTo>
                  <a:cubicBezTo>
                    <a:pt x="7235" y="13490"/>
                    <a:pt x="7294" y="13513"/>
                    <a:pt x="7326" y="13514"/>
                  </a:cubicBezTo>
                  <a:cubicBezTo>
                    <a:pt x="7360" y="13516"/>
                    <a:pt x="7424" y="13489"/>
                    <a:pt x="7458" y="13490"/>
                  </a:cubicBezTo>
                  <a:cubicBezTo>
                    <a:pt x="7488" y="13490"/>
                    <a:pt x="7547" y="13512"/>
                    <a:pt x="7577" y="13514"/>
                  </a:cubicBezTo>
                  <a:cubicBezTo>
                    <a:pt x="7610" y="13518"/>
                    <a:pt x="7677" y="13510"/>
                    <a:pt x="7710" y="13514"/>
                  </a:cubicBezTo>
                  <a:cubicBezTo>
                    <a:pt x="7796" y="13527"/>
                    <a:pt x="7959" y="13626"/>
                    <a:pt x="8045" y="13613"/>
                  </a:cubicBezTo>
                  <a:cubicBezTo>
                    <a:pt x="8084" y="13607"/>
                    <a:pt x="8138" y="13530"/>
                    <a:pt x="8177" y="13527"/>
                  </a:cubicBezTo>
                  <a:cubicBezTo>
                    <a:pt x="8209" y="13524"/>
                    <a:pt x="8269" y="13560"/>
                    <a:pt x="8297" y="13576"/>
                  </a:cubicBezTo>
                  <a:cubicBezTo>
                    <a:pt x="8330" y="13596"/>
                    <a:pt x="8394" y="13643"/>
                    <a:pt x="8416" y="13675"/>
                  </a:cubicBezTo>
                  <a:cubicBezTo>
                    <a:pt x="8436" y="13702"/>
                    <a:pt x="8448" y="13770"/>
                    <a:pt x="8465" y="13798"/>
                  </a:cubicBezTo>
                  <a:cubicBezTo>
                    <a:pt x="8484" y="13829"/>
                    <a:pt x="8544" y="13875"/>
                    <a:pt x="8561" y="13908"/>
                  </a:cubicBezTo>
                  <a:cubicBezTo>
                    <a:pt x="8573" y="13931"/>
                    <a:pt x="8564" y="13993"/>
                    <a:pt x="8585" y="14007"/>
                  </a:cubicBezTo>
                  <a:cubicBezTo>
                    <a:pt x="8610" y="14024"/>
                    <a:pt x="8677" y="13970"/>
                    <a:pt x="8705" y="13982"/>
                  </a:cubicBezTo>
                  <a:cubicBezTo>
                    <a:pt x="8734" y="13995"/>
                    <a:pt x="8753" y="14106"/>
                    <a:pt x="8753" y="14106"/>
                  </a:cubicBezTo>
                  <a:lnTo>
                    <a:pt x="8884" y="14216"/>
                  </a:lnTo>
                  <a:cubicBezTo>
                    <a:pt x="8884" y="14216"/>
                    <a:pt x="8986" y="14250"/>
                    <a:pt x="9005" y="14278"/>
                  </a:cubicBezTo>
                  <a:cubicBezTo>
                    <a:pt x="9020" y="14301"/>
                    <a:pt x="9005" y="14363"/>
                    <a:pt x="9016" y="14389"/>
                  </a:cubicBezTo>
                  <a:cubicBezTo>
                    <a:pt x="9064" y="14494"/>
                    <a:pt x="9296" y="14590"/>
                    <a:pt x="9376" y="14672"/>
                  </a:cubicBezTo>
                  <a:cubicBezTo>
                    <a:pt x="9428" y="14724"/>
                    <a:pt x="9480" y="14868"/>
                    <a:pt x="9520" y="14930"/>
                  </a:cubicBezTo>
                  <a:cubicBezTo>
                    <a:pt x="9542" y="14963"/>
                    <a:pt x="9600" y="15017"/>
                    <a:pt x="9616" y="15053"/>
                  </a:cubicBezTo>
                  <a:cubicBezTo>
                    <a:pt x="9650" y="15130"/>
                    <a:pt x="9659" y="15306"/>
                    <a:pt x="9688" y="15386"/>
                  </a:cubicBezTo>
                  <a:cubicBezTo>
                    <a:pt x="9714" y="15458"/>
                    <a:pt x="9800" y="15587"/>
                    <a:pt x="9832" y="15656"/>
                  </a:cubicBezTo>
                  <a:cubicBezTo>
                    <a:pt x="9846" y="15686"/>
                    <a:pt x="9874" y="15747"/>
                    <a:pt x="9880" y="15779"/>
                  </a:cubicBezTo>
                  <a:cubicBezTo>
                    <a:pt x="9882" y="15791"/>
                    <a:pt x="9876" y="15817"/>
                    <a:pt x="9880" y="15829"/>
                  </a:cubicBezTo>
                  <a:cubicBezTo>
                    <a:pt x="9890" y="15862"/>
                    <a:pt x="9946" y="15910"/>
                    <a:pt x="9964" y="15939"/>
                  </a:cubicBezTo>
                  <a:cubicBezTo>
                    <a:pt x="9982" y="15968"/>
                    <a:pt x="10005" y="16034"/>
                    <a:pt x="10024" y="16062"/>
                  </a:cubicBezTo>
                  <a:cubicBezTo>
                    <a:pt x="10047" y="16099"/>
                    <a:pt x="10134" y="16154"/>
                    <a:pt x="10132" y="16198"/>
                  </a:cubicBezTo>
                  <a:cubicBezTo>
                    <a:pt x="10131" y="16211"/>
                    <a:pt x="10099" y="16222"/>
                    <a:pt x="10096" y="16235"/>
                  </a:cubicBezTo>
                  <a:cubicBezTo>
                    <a:pt x="10078" y="16299"/>
                    <a:pt x="10134" y="16431"/>
                    <a:pt x="10156" y="16493"/>
                  </a:cubicBezTo>
                  <a:cubicBezTo>
                    <a:pt x="10179" y="16561"/>
                    <a:pt x="10232" y="16695"/>
                    <a:pt x="10276" y="16752"/>
                  </a:cubicBezTo>
                  <a:cubicBezTo>
                    <a:pt x="10302" y="16786"/>
                    <a:pt x="10371" y="16840"/>
                    <a:pt x="10408" y="16863"/>
                  </a:cubicBezTo>
                  <a:cubicBezTo>
                    <a:pt x="10435" y="16879"/>
                    <a:pt x="10503" y="16890"/>
                    <a:pt x="10528" y="16911"/>
                  </a:cubicBezTo>
                  <a:cubicBezTo>
                    <a:pt x="10567" y="16947"/>
                    <a:pt x="10614" y="17047"/>
                    <a:pt x="10635" y="17096"/>
                  </a:cubicBezTo>
                  <a:cubicBezTo>
                    <a:pt x="10647" y="17126"/>
                    <a:pt x="10653" y="17193"/>
                    <a:pt x="10671" y="17219"/>
                  </a:cubicBezTo>
                  <a:cubicBezTo>
                    <a:pt x="10690" y="17248"/>
                    <a:pt x="10755" y="17281"/>
                    <a:pt x="10779" y="17306"/>
                  </a:cubicBezTo>
                  <a:cubicBezTo>
                    <a:pt x="10808" y="17336"/>
                    <a:pt x="10859" y="17403"/>
                    <a:pt x="10875" y="17441"/>
                  </a:cubicBezTo>
                  <a:cubicBezTo>
                    <a:pt x="10887" y="17470"/>
                    <a:pt x="10887" y="17535"/>
                    <a:pt x="10899" y="17564"/>
                  </a:cubicBezTo>
                  <a:cubicBezTo>
                    <a:pt x="10940" y="17661"/>
                    <a:pt x="11055" y="17847"/>
                    <a:pt x="11139" y="17909"/>
                  </a:cubicBezTo>
                  <a:cubicBezTo>
                    <a:pt x="11182" y="17940"/>
                    <a:pt x="11296" y="17945"/>
                    <a:pt x="11343" y="17970"/>
                  </a:cubicBezTo>
                  <a:cubicBezTo>
                    <a:pt x="11377" y="17988"/>
                    <a:pt x="11437" y="18039"/>
                    <a:pt x="11463" y="18069"/>
                  </a:cubicBezTo>
                  <a:cubicBezTo>
                    <a:pt x="11474" y="18082"/>
                    <a:pt x="11495" y="18113"/>
                    <a:pt x="11499" y="18130"/>
                  </a:cubicBezTo>
                  <a:cubicBezTo>
                    <a:pt x="11505" y="18161"/>
                    <a:pt x="11482" y="18223"/>
                    <a:pt x="11487" y="18253"/>
                  </a:cubicBezTo>
                  <a:cubicBezTo>
                    <a:pt x="11491" y="18286"/>
                    <a:pt x="11530" y="18344"/>
                    <a:pt x="11535" y="18376"/>
                  </a:cubicBezTo>
                  <a:cubicBezTo>
                    <a:pt x="11539" y="18410"/>
                    <a:pt x="11531" y="18479"/>
                    <a:pt x="11523" y="18512"/>
                  </a:cubicBezTo>
                  <a:cubicBezTo>
                    <a:pt x="11513" y="18548"/>
                    <a:pt x="11453" y="18611"/>
                    <a:pt x="11463" y="18647"/>
                  </a:cubicBezTo>
                  <a:cubicBezTo>
                    <a:pt x="11473" y="18687"/>
                    <a:pt x="11576" y="18708"/>
                    <a:pt x="11594" y="18746"/>
                  </a:cubicBezTo>
                  <a:cubicBezTo>
                    <a:pt x="11609" y="18776"/>
                    <a:pt x="11598" y="18847"/>
                    <a:pt x="11594" y="18881"/>
                  </a:cubicBezTo>
                  <a:cubicBezTo>
                    <a:pt x="11592" y="18912"/>
                    <a:pt x="11572" y="18973"/>
                    <a:pt x="11571" y="19004"/>
                  </a:cubicBezTo>
                  <a:cubicBezTo>
                    <a:pt x="11569" y="19035"/>
                    <a:pt x="11571" y="19099"/>
                    <a:pt x="11582" y="19127"/>
                  </a:cubicBezTo>
                  <a:cubicBezTo>
                    <a:pt x="11597" y="19164"/>
                    <a:pt x="11657" y="19218"/>
                    <a:pt x="11679" y="19250"/>
                  </a:cubicBezTo>
                  <a:cubicBezTo>
                    <a:pt x="11717" y="19309"/>
                    <a:pt x="11810" y="19496"/>
                    <a:pt x="11810" y="19496"/>
                  </a:cubicBezTo>
                  <a:lnTo>
                    <a:pt x="11906" y="19632"/>
                  </a:lnTo>
                  <a:lnTo>
                    <a:pt x="12002" y="19903"/>
                  </a:lnTo>
                  <a:cubicBezTo>
                    <a:pt x="12002" y="19903"/>
                    <a:pt x="12007" y="20113"/>
                    <a:pt x="12038" y="20173"/>
                  </a:cubicBezTo>
                  <a:cubicBezTo>
                    <a:pt x="12059" y="20214"/>
                    <a:pt x="12156" y="20253"/>
                    <a:pt x="12170" y="20297"/>
                  </a:cubicBezTo>
                  <a:cubicBezTo>
                    <a:pt x="12180" y="20326"/>
                    <a:pt x="12133" y="20391"/>
                    <a:pt x="12146" y="20419"/>
                  </a:cubicBezTo>
                  <a:cubicBezTo>
                    <a:pt x="12155" y="20438"/>
                    <a:pt x="12199" y="20451"/>
                    <a:pt x="12218" y="20457"/>
                  </a:cubicBezTo>
                  <a:cubicBezTo>
                    <a:pt x="12279" y="20474"/>
                    <a:pt x="12409" y="20464"/>
                    <a:pt x="12470" y="20481"/>
                  </a:cubicBezTo>
                  <a:cubicBezTo>
                    <a:pt x="12502" y="20490"/>
                    <a:pt x="12556" y="20537"/>
                    <a:pt x="12589" y="20543"/>
                  </a:cubicBezTo>
                  <a:cubicBezTo>
                    <a:pt x="12608" y="20545"/>
                    <a:pt x="12644" y="20526"/>
                    <a:pt x="12662" y="20530"/>
                  </a:cubicBezTo>
                  <a:cubicBezTo>
                    <a:pt x="12698" y="20539"/>
                    <a:pt x="12756" y="20590"/>
                    <a:pt x="12782" y="20617"/>
                  </a:cubicBezTo>
                  <a:cubicBezTo>
                    <a:pt x="12807" y="20643"/>
                    <a:pt x="12840" y="20713"/>
                    <a:pt x="12866" y="20740"/>
                  </a:cubicBezTo>
                  <a:cubicBezTo>
                    <a:pt x="12881" y="20755"/>
                    <a:pt x="12916" y="20785"/>
                    <a:pt x="12937" y="20789"/>
                  </a:cubicBezTo>
                  <a:cubicBezTo>
                    <a:pt x="12970" y="20796"/>
                    <a:pt x="13036" y="20759"/>
                    <a:pt x="13070" y="20764"/>
                  </a:cubicBezTo>
                  <a:cubicBezTo>
                    <a:pt x="13103" y="20769"/>
                    <a:pt x="13157" y="20816"/>
                    <a:pt x="13189" y="20826"/>
                  </a:cubicBezTo>
                  <a:cubicBezTo>
                    <a:pt x="13221" y="20835"/>
                    <a:pt x="13291" y="20824"/>
                    <a:pt x="13321" y="20838"/>
                  </a:cubicBezTo>
                  <a:cubicBezTo>
                    <a:pt x="13396" y="20873"/>
                    <a:pt x="13493" y="21025"/>
                    <a:pt x="13561" y="21072"/>
                  </a:cubicBezTo>
                  <a:cubicBezTo>
                    <a:pt x="13585" y="21089"/>
                    <a:pt x="13641" y="21113"/>
                    <a:pt x="13669" y="21121"/>
                  </a:cubicBezTo>
                  <a:cubicBezTo>
                    <a:pt x="13791" y="21154"/>
                    <a:pt x="14046" y="21167"/>
                    <a:pt x="14173" y="21170"/>
                  </a:cubicBezTo>
                  <a:cubicBezTo>
                    <a:pt x="14245" y="21172"/>
                    <a:pt x="14390" y="21143"/>
                    <a:pt x="14460" y="21158"/>
                  </a:cubicBezTo>
                  <a:cubicBezTo>
                    <a:pt x="14493" y="21165"/>
                    <a:pt x="14580" y="21220"/>
                    <a:pt x="14580" y="21220"/>
                  </a:cubicBezTo>
                  <a:cubicBezTo>
                    <a:pt x="14580" y="21220"/>
                    <a:pt x="14673" y="21229"/>
                    <a:pt x="14700" y="21245"/>
                  </a:cubicBezTo>
                  <a:cubicBezTo>
                    <a:pt x="14700" y="21245"/>
                    <a:pt x="14885" y="21424"/>
                    <a:pt x="14964" y="21491"/>
                  </a:cubicBezTo>
                  <a:cubicBezTo>
                    <a:pt x="14996" y="21517"/>
                    <a:pt x="15056" y="21578"/>
                    <a:pt x="15096" y="21589"/>
                  </a:cubicBezTo>
                  <a:cubicBezTo>
                    <a:pt x="15125" y="21597"/>
                    <a:pt x="15195" y="21600"/>
                    <a:pt x="15216" y="21577"/>
                  </a:cubicBezTo>
                  <a:cubicBezTo>
                    <a:pt x="15236" y="21553"/>
                    <a:pt x="15198" y="21478"/>
                    <a:pt x="15216" y="21454"/>
                  </a:cubicBezTo>
                  <a:cubicBezTo>
                    <a:pt x="15265" y="21388"/>
                    <a:pt x="15449" y="21387"/>
                    <a:pt x="15528" y="21367"/>
                  </a:cubicBezTo>
                  <a:cubicBezTo>
                    <a:pt x="15543" y="21364"/>
                    <a:pt x="15579" y="21368"/>
                    <a:pt x="15588" y="21355"/>
                  </a:cubicBezTo>
                  <a:cubicBezTo>
                    <a:pt x="15608" y="21324"/>
                    <a:pt x="15598" y="21221"/>
                    <a:pt x="15564" y="21207"/>
                  </a:cubicBezTo>
                  <a:cubicBezTo>
                    <a:pt x="15564" y="21207"/>
                    <a:pt x="15294" y="21277"/>
                    <a:pt x="15395" y="21158"/>
                  </a:cubicBezTo>
                  <a:cubicBezTo>
                    <a:pt x="15420" y="21130"/>
                    <a:pt x="15328" y="21068"/>
                    <a:pt x="15312" y="21035"/>
                  </a:cubicBezTo>
                  <a:cubicBezTo>
                    <a:pt x="15283" y="20977"/>
                    <a:pt x="15294" y="20839"/>
                    <a:pt x="15276" y="20777"/>
                  </a:cubicBezTo>
                  <a:cubicBezTo>
                    <a:pt x="15242" y="20662"/>
                    <a:pt x="15093" y="20464"/>
                    <a:pt x="15072" y="20346"/>
                  </a:cubicBezTo>
                  <a:cubicBezTo>
                    <a:pt x="15066" y="20312"/>
                    <a:pt x="15086" y="20244"/>
                    <a:pt x="15084" y="20211"/>
                  </a:cubicBezTo>
                  <a:cubicBezTo>
                    <a:pt x="15076" y="20097"/>
                    <a:pt x="15041" y="19867"/>
                    <a:pt x="14988" y="19767"/>
                  </a:cubicBezTo>
                  <a:cubicBezTo>
                    <a:pt x="14967" y="19729"/>
                    <a:pt x="14884" y="19684"/>
                    <a:pt x="14868" y="19644"/>
                  </a:cubicBezTo>
                  <a:cubicBezTo>
                    <a:pt x="14856" y="19616"/>
                    <a:pt x="14843" y="19538"/>
                    <a:pt x="14868" y="19521"/>
                  </a:cubicBezTo>
                  <a:cubicBezTo>
                    <a:pt x="14895" y="19503"/>
                    <a:pt x="14969" y="19597"/>
                    <a:pt x="14988" y="19570"/>
                  </a:cubicBezTo>
                  <a:cubicBezTo>
                    <a:pt x="15018" y="19528"/>
                    <a:pt x="14871" y="19461"/>
                    <a:pt x="14856" y="19411"/>
                  </a:cubicBezTo>
                  <a:cubicBezTo>
                    <a:pt x="14847" y="19381"/>
                    <a:pt x="14846" y="19308"/>
                    <a:pt x="14868" y="19287"/>
                  </a:cubicBezTo>
                  <a:cubicBezTo>
                    <a:pt x="14890" y="19266"/>
                    <a:pt x="14966" y="19308"/>
                    <a:pt x="14988" y="19287"/>
                  </a:cubicBezTo>
                  <a:cubicBezTo>
                    <a:pt x="15013" y="19264"/>
                    <a:pt x="14991" y="19184"/>
                    <a:pt x="15000" y="19152"/>
                  </a:cubicBezTo>
                  <a:cubicBezTo>
                    <a:pt x="15009" y="19119"/>
                    <a:pt x="15052" y="19062"/>
                    <a:pt x="15060" y="19029"/>
                  </a:cubicBezTo>
                  <a:cubicBezTo>
                    <a:pt x="15067" y="18996"/>
                    <a:pt x="15055" y="18927"/>
                    <a:pt x="15060" y="18894"/>
                  </a:cubicBezTo>
                  <a:cubicBezTo>
                    <a:pt x="15064" y="18862"/>
                    <a:pt x="15117" y="18794"/>
                    <a:pt x="15096" y="18770"/>
                  </a:cubicBezTo>
                  <a:cubicBezTo>
                    <a:pt x="15053" y="18724"/>
                    <a:pt x="14917" y="18819"/>
                    <a:pt x="14856" y="18832"/>
                  </a:cubicBezTo>
                  <a:cubicBezTo>
                    <a:pt x="14502" y="18908"/>
                    <a:pt x="14824" y="18671"/>
                    <a:pt x="14908" y="18574"/>
                  </a:cubicBezTo>
                  <a:cubicBezTo>
                    <a:pt x="14991" y="18478"/>
                    <a:pt x="15096" y="18540"/>
                    <a:pt x="15096" y="18540"/>
                  </a:cubicBezTo>
                  <a:cubicBezTo>
                    <a:pt x="15219" y="18422"/>
                    <a:pt x="15351" y="18192"/>
                    <a:pt x="15348" y="18020"/>
                  </a:cubicBezTo>
                  <a:cubicBezTo>
                    <a:pt x="15347" y="17988"/>
                    <a:pt x="15331" y="17922"/>
                    <a:pt x="15312" y="17896"/>
                  </a:cubicBezTo>
                  <a:cubicBezTo>
                    <a:pt x="15300" y="17883"/>
                    <a:pt x="15265" y="17871"/>
                    <a:pt x="15252" y="17860"/>
                  </a:cubicBezTo>
                  <a:cubicBezTo>
                    <a:pt x="15223" y="17834"/>
                    <a:pt x="15187" y="17760"/>
                    <a:pt x="15156" y="17737"/>
                  </a:cubicBezTo>
                  <a:cubicBezTo>
                    <a:pt x="15112" y="17703"/>
                    <a:pt x="14888" y="17728"/>
                    <a:pt x="14964" y="17626"/>
                  </a:cubicBezTo>
                  <a:cubicBezTo>
                    <a:pt x="14985" y="17598"/>
                    <a:pt x="15062" y="17595"/>
                    <a:pt x="15096" y="17589"/>
                  </a:cubicBezTo>
                  <a:cubicBezTo>
                    <a:pt x="15161" y="17577"/>
                    <a:pt x="15298" y="17541"/>
                    <a:pt x="15360" y="17564"/>
                  </a:cubicBezTo>
                  <a:cubicBezTo>
                    <a:pt x="15399" y="17579"/>
                    <a:pt x="15488" y="17708"/>
                    <a:pt x="15529" y="17704"/>
                  </a:cubicBezTo>
                  <a:cubicBezTo>
                    <a:pt x="15633" y="17695"/>
                    <a:pt x="15718" y="17451"/>
                    <a:pt x="15769" y="17360"/>
                  </a:cubicBezTo>
                  <a:cubicBezTo>
                    <a:pt x="15870" y="17182"/>
                    <a:pt x="15672" y="17183"/>
                    <a:pt x="15672" y="17183"/>
                  </a:cubicBezTo>
                  <a:cubicBezTo>
                    <a:pt x="15649" y="17209"/>
                    <a:pt x="15644" y="17299"/>
                    <a:pt x="15611" y="17306"/>
                  </a:cubicBezTo>
                  <a:cubicBezTo>
                    <a:pt x="15611" y="17306"/>
                    <a:pt x="15449" y="17367"/>
                    <a:pt x="15522" y="17175"/>
                  </a:cubicBezTo>
                  <a:cubicBezTo>
                    <a:pt x="15595" y="16982"/>
                    <a:pt x="15652" y="17079"/>
                    <a:pt x="15779" y="16961"/>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38" name="AutoShape 78"/>
            <p:cNvSpPr>
              <a:spLocks/>
            </p:cNvSpPr>
            <p:nvPr/>
          </p:nvSpPr>
          <p:spPr bwMode="auto">
            <a:xfrm>
              <a:off x="6603497" y="4300880"/>
              <a:ext cx="1173073" cy="1085936"/>
            </a:xfrm>
            <a:custGeom>
              <a:avLst/>
              <a:gdLst>
                <a:gd name="T0" fmla="*/ 586537 w 21556"/>
                <a:gd name="T1" fmla="*/ 542968 h 21600"/>
                <a:gd name="T2" fmla="*/ 586537 w 21556"/>
                <a:gd name="T3" fmla="*/ 542968 h 21600"/>
                <a:gd name="T4" fmla="*/ 586537 w 21556"/>
                <a:gd name="T5" fmla="*/ 542968 h 21600"/>
                <a:gd name="T6" fmla="*/ 586537 w 21556"/>
                <a:gd name="T7" fmla="*/ 542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20239" name="AutoShape 79"/>
            <p:cNvSpPr>
              <a:spLocks/>
            </p:cNvSpPr>
            <p:nvPr/>
          </p:nvSpPr>
          <p:spPr bwMode="auto">
            <a:xfrm>
              <a:off x="6603497" y="4300880"/>
              <a:ext cx="1184185" cy="1097050"/>
            </a:xfrm>
            <a:custGeom>
              <a:avLst/>
              <a:gdLst>
                <a:gd name="T0" fmla="*/ 592093 w 21544"/>
                <a:gd name="T1" fmla="*/ 548525 h 21600"/>
                <a:gd name="T2" fmla="*/ 592093 w 21544"/>
                <a:gd name="T3" fmla="*/ 548525 h 21600"/>
                <a:gd name="T4" fmla="*/ 592093 w 21544"/>
                <a:gd name="T5" fmla="*/ 548525 h 21600"/>
                <a:gd name="T6" fmla="*/ 592093 w 21544"/>
                <a:gd name="T7" fmla="*/ 548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600">
                  <a:moveTo>
                    <a:pt x="2129" y="18083"/>
                  </a:moveTo>
                  <a:cubicBezTo>
                    <a:pt x="2483" y="18083"/>
                    <a:pt x="3042" y="18216"/>
                    <a:pt x="3065" y="18221"/>
                  </a:cubicBezTo>
                  <a:lnTo>
                    <a:pt x="3140" y="18240"/>
                  </a:lnTo>
                  <a:lnTo>
                    <a:pt x="3239" y="21377"/>
                  </a:lnTo>
                  <a:lnTo>
                    <a:pt x="8682" y="21165"/>
                  </a:lnTo>
                  <a:lnTo>
                    <a:pt x="15897" y="20739"/>
                  </a:lnTo>
                  <a:lnTo>
                    <a:pt x="15922" y="20358"/>
                  </a:lnTo>
                  <a:cubicBezTo>
                    <a:pt x="15834" y="20154"/>
                    <a:pt x="15821" y="20014"/>
                    <a:pt x="15883" y="19942"/>
                  </a:cubicBezTo>
                  <a:cubicBezTo>
                    <a:pt x="15938" y="19880"/>
                    <a:pt x="16033" y="19880"/>
                    <a:pt x="16149" y="19905"/>
                  </a:cubicBezTo>
                  <a:cubicBezTo>
                    <a:pt x="16174" y="19910"/>
                    <a:pt x="16199" y="19915"/>
                    <a:pt x="16222" y="19917"/>
                  </a:cubicBezTo>
                  <a:cubicBezTo>
                    <a:pt x="16245" y="19761"/>
                    <a:pt x="16198" y="19489"/>
                    <a:pt x="16139" y="19392"/>
                  </a:cubicBezTo>
                  <a:cubicBezTo>
                    <a:pt x="16143" y="19396"/>
                    <a:pt x="16135" y="19394"/>
                    <a:pt x="16125" y="19389"/>
                  </a:cubicBezTo>
                  <a:cubicBezTo>
                    <a:pt x="16097" y="19374"/>
                    <a:pt x="16065" y="19357"/>
                    <a:pt x="16043" y="19324"/>
                  </a:cubicBezTo>
                  <a:cubicBezTo>
                    <a:pt x="15971" y="19224"/>
                    <a:pt x="15874" y="18970"/>
                    <a:pt x="15892" y="18816"/>
                  </a:cubicBezTo>
                  <a:cubicBezTo>
                    <a:pt x="15898" y="18764"/>
                    <a:pt x="15925" y="18711"/>
                    <a:pt x="15954" y="18654"/>
                  </a:cubicBezTo>
                  <a:cubicBezTo>
                    <a:pt x="15832" y="18646"/>
                    <a:pt x="15648" y="18596"/>
                    <a:pt x="15627" y="18450"/>
                  </a:cubicBezTo>
                  <a:cubicBezTo>
                    <a:pt x="15606" y="18315"/>
                    <a:pt x="15731" y="18252"/>
                    <a:pt x="15823" y="18207"/>
                  </a:cubicBezTo>
                  <a:cubicBezTo>
                    <a:pt x="15854" y="18191"/>
                    <a:pt x="15907" y="18165"/>
                    <a:pt x="15918" y="18150"/>
                  </a:cubicBezTo>
                  <a:cubicBezTo>
                    <a:pt x="15914" y="18136"/>
                    <a:pt x="15869" y="18049"/>
                    <a:pt x="15842" y="18036"/>
                  </a:cubicBezTo>
                  <a:cubicBezTo>
                    <a:pt x="15837" y="18045"/>
                    <a:pt x="15779" y="18111"/>
                    <a:pt x="15744" y="18151"/>
                  </a:cubicBezTo>
                  <a:cubicBezTo>
                    <a:pt x="15666" y="18238"/>
                    <a:pt x="15593" y="18322"/>
                    <a:pt x="15505" y="18322"/>
                  </a:cubicBezTo>
                  <a:cubicBezTo>
                    <a:pt x="15473" y="18322"/>
                    <a:pt x="15442" y="18310"/>
                    <a:pt x="15416" y="18288"/>
                  </a:cubicBezTo>
                  <a:cubicBezTo>
                    <a:pt x="15296" y="18185"/>
                    <a:pt x="15408" y="18024"/>
                    <a:pt x="15490" y="17906"/>
                  </a:cubicBezTo>
                  <a:cubicBezTo>
                    <a:pt x="15521" y="17861"/>
                    <a:pt x="15573" y="17785"/>
                    <a:pt x="15579" y="17759"/>
                  </a:cubicBezTo>
                  <a:cubicBezTo>
                    <a:pt x="15577" y="17757"/>
                    <a:pt x="15543" y="17735"/>
                    <a:pt x="15523" y="17720"/>
                  </a:cubicBezTo>
                  <a:cubicBezTo>
                    <a:pt x="15467" y="17675"/>
                    <a:pt x="15374" y="17602"/>
                    <a:pt x="15395" y="17480"/>
                  </a:cubicBezTo>
                  <a:cubicBezTo>
                    <a:pt x="15414" y="17361"/>
                    <a:pt x="15534" y="17324"/>
                    <a:pt x="15631" y="17296"/>
                  </a:cubicBezTo>
                  <a:cubicBezTo>
                    <a:pt x="15655" y="17288"/>
                    <a:pt x="15691" y="17277"/>
                    <a:pt x="15714" y="17267"/>
                  </a:cubicBezTo>
                  <a:cubicBezTo>
                    <a:pt x="15694" y="17247"/>
                    <a:pt x="15652" y="17207"/>
                    <a:pt x="15625" y="17181"/>
                  </a:cubicBezTo>
                  <a:cubicBezTo>
                    <a:pt x="15537" y="17096"/>
                    <a:pt x="15437" y="17000"/>
                    <a:pt x="15462" y="16879"/>
                  </a:cubicBezTo>
                  <a:cubicBezTo>
                    <a:pt x="15485" y="16753"/>
                    <a:pt x="15668" y="16649"/>
                    <a:pt x="15775" y="16649"/>
                  </a:cubicBezTo>
                  <a:lnTo>
                    <a:pt x="15809" y="16653"/>
                  </a:lnTo>
                  <a:cubicBezTo>
                    <a:pt x="15879" y="16669"/>
                    <a:pt x="15908" y="16736"/>
                    <a:pt x="15929" y="16784"/>
                  </a:cubicBezTo>
                  <a:cubicBezTo>
                    <a:pt x="15930" y="16786"/>
                    <a:pt x="15931" y="16790"/>
                    <a:pt x="15932" y="16792"/>
                  </a:cubicBezTo>
                  <a:cubicBezTo>
                    <a:pt x="15976" y="16776"/>
                    <a:pt x="16047" y="16728"/>
                    <a:pt x="16090" y="16684"/>
                  </a:cubicBezTo>
                  <a:cubicBezTo>
                    <a:pt x="16071" y="16683"/>
                    <a:pt x="16052" y="16683"/>
                    <a:pt x="16037" y="16682"/>
                  </a:cubicBezTo>
                  <a:cubicBezTo>
                    <a:pt x="15937" y="16678"/>
                    <a:pt x="15834" y="16673"/>
                    <a:pt x="15779" y="16595"/>
                  </a:cubicBezTo>
                  <a:cubicBezTo>
                    <a:pt x="15714" y="16506"/>
                    <a:pt x="15695" y="16263"/>
                    <a:pt x="15788" y="16165"/>
                  </a:cubicBezTo>
                  <a:cubicBezTo>
                    <a:pt x="15844" y="16105"/>
                    <a:pt x="15956" y="16114"/>
                    <a:pt x="16061" y="16141"/>
                  </a:cubicBezTo>
                  <a:cubicBezTo>
                    <a:pt x="16092" y="16148"/>
                    <a:pt x="16127" y="16157"/>
                    <a:pt x="16151" y="16160"/>
                  </a:cubicBezTo>
                  <a:cubicBezTo>
                    <a:pt x="16205" y="16031"/>
                    <a:pt x="16154" y="15811"/>
                    <a:pt x="16129" y="15740"/>
                  </a:cubicBezTo>
                  <a:lnTo>
                    <a:pt x="16123" y="15720"/>
                  </a:lnTo>
                  <a:lnTo>
                    <a:pt x="16123" y="15700"/>
                  </a:lnTo>
                  <a:cubicBezTo>
                    <a:pt x="16125" y="15646"/>
                    <a:pt x="16144" y="15585"/>
                    <a:pt x="16163" y="15520"/>
                  </a:cubicBezTo>
                  <a:cubicBezTo>
                    <a:pt x="16178" y="15471"/>
                    <a:pt x="16205" y="15380"/>
                    <a:pt x="16199" y="15353"/>
                  </a:cubicBezTo>
                  <a:cubicBezTo>
                    <a:pt x="16194" y="15351"/>
                    <a:pt x="16152" y="15324"/>
                    <a:pt x="16127" y="15309"/>
                  </a:cubicBezTo>
                  <a:cubicBezTo>
                    <a:pt x="16043" y="15259"/>
                    <a:pt x="15929" y="15191"/>
                    <a:pt x="15960" y="15065"/>
                  </a:cubicBezTo>
                  <a:cubicBezTo>
                    <a:pt x="16007" y="14876"/>
                    <a:pt x="16242" y="14831"/>
                    <a:pt x="16470" y="14787"/>
                  </a:cubicBezTo>
                  <a:cubicBezTo>
                    <a:pt x="16588" y="14765"/>
                    <a:pt x="16807" y="14723"/>
                    <a:pt x="16825" y="14665"/>
                  </a:cubicBezTo>
                  <a:cubicBezTo>
                    <a:pt x="16821" y="14650"/>
                    <a:pt x="16775" y="14581"/>
                    <a:pt x="16750" y="14544"/>
                  </a:cubicBezTo>
                  <a:cubicBezTo>
                    <a:pt x="16709" y="14481"/>
                    <a:pt x="16669" y="14422"/>
                    <a:pt x="16656" y="14361"/>
                  </a:cubicBezTo>
                  <a:cubicBezTo>
                    <a:pt x="16643" y="14304"/>
                    <a:pt x="16605" y="14058"/>
                    <a:pt x="16664" y="13931"/>
                  </a:cubicBezTo>
                  <a:cubicBezTo>
                    <a:pt x="16684" y="13889"/>
                    <a:pt x="16717" y="13866"/>
                    <a:pt x="16749" y="13848"/>
                  </a:cubicBezTo>
                  <a:cubicBezTo>
                    <a:pt x="16734" y="13836"/>
                    <a:pt x="16717" y="13823"/>
                    <a:pt x="16705" y="13813"/>
                  </a:cubicBezTo>
                  <a:cubicBezTo>
                    <a:pt x="16627" y="13754"/>
                    <a:pt x="16496" y="13653"/>
                    <a:pt x="16570" y="13525"/>
                  </a:cubicBezTo>
                  <a:cubicBezTo>
                    <a:pt x="16626" y="13428"/>
                    <a:pt x="16758" y="13462"/>
                    <a:pt x="16880" y="13534"/>
                  </a:cubicBezTo>
                  <a:cubicBezTo>
                    <a:pt x="16902" y="13547"/>
                    <a:pt x="16934" y="13566"/>
                    <a:pt x="16960" y="13579"/>
                  </a:cubicBezTo>
                  <a:cubicBezTo>
                    <a:pt x="16961" y="13568"/>
                    <a:pt x="16963" y="13557"/>
                    <a:pt x="16964" y="13549"/>
                  </a:cubicBezTo>
                  <a:cubicBezTo>
                    <a:pt x="16972" y="13501"/>
                    <a:pt x="16979" y="13457"/>
                    <a:pt x="17000" y="13418"/>
                  </a:cubicBezTo>
                  <a:cubicBezTo>
                    <a:pt x="17036" y="13355"/>
                    <a:pt x="17103" y="13298"/>
                    <a:pt x="17173" y="13239"/>
                  </a:cubicBezTo>
                  <a:cubicBezTo>
                    <a:pt x="17225" y="13194"/>
                    <a:pt x="17312" y="13121"/>
                    <a:pt x="17322" y="13086"/>
                  </a:cubicBezTo>
                  <a:cubicBezTo>
                    <a:pt x="17321" y="13076"/>
                    <a:pt x="17300" y="13022"/>
                    <a:pt x="17288" y="12989"/>
                  </a:cubicBezTo>
                  <a:cubicBezTo>
                    <a:pt x="17252" y="12895"/>
                    <a:pt x="17207" y="12777"/>
                    <a:pt x="17274" y="12688"/>
                  </a:cubicBezTo>
                  <a:cubicBezTo>
                    <a:pt x="17327" y="12618"/>
                    <a:pt x="17437" y="12616"/>
                    <a:pt x="17563" y="12640"/>
                  </a:cubicBezTo>
                  <a:cubicBezTo>
                    <a:pt x="17596" y="12646"/>
                    <a:pt x="17628" y="12653"/>
                    <a:pt x="17654" y="12653"/>
                  </a:cubicBezTo>
                  <a:cubicBezTo>
                    <a:pt x="17699" y="12642"/>
                    <a:pt x="17789" y="12594"/>
                    <a:pt x="17820" y="12566"/>
                  </a:cubicBezTo>
                  <a:cubicBezTo>
                    <a:pt x="17911" y="12481"/>
                    <a:pt x="18037" y="12310"/>
                    <a:pt x="18050" y="12234"/>
                  </a:cubicBezTo>
                  <a:cubicBezTo>
                    <a:pt x="18049" y="12220"/>
                    <a:pt x="18032" y="12173"/>
                    <a:pt x="18022" y="12144"/>
                  </a:cubicBezTo>
                  <a:cubicBezTo>
                    <a:pt x="17999" y="12080"/>
                    <a:pt x="17976" y="12015"/>
                    <a:pt x="17983" y="11951"/>
                  </a:cubicBezTo>
                  <a:cubicBezTo>
                    <a:pt x="17992" y="11872"/>
                    <a:pt x="18042" y="11791"/>
                    <a:pt x="18096" y="11706"/>
                  </a:cubicBezTo>
                  <a:cubicBezTo>
                    <a:pt x="18128" y="11656"/>
                    <a:pt x="18186" y="11561"/>
                    <a:pt x="18185" y="11529"/>
                  </a:cubicBezTo>
                  <a:cubicBezTo>
                    <a:pt x="18182" y="11528"/>
                    <a:pt x="18151" y="11507"/>
                    <a:pt x="18132" y="11494"/>
                  </a:cubicBezTo>
                  <a:cubicBezTo>
                    <a:pt x="18086" y="11463"/>
                    <a:pt x="18033" y="11427"/>
                    <a:pt x="18005" y="11366"/>
                  </a:cubicBezTo>
                  <a:lnTo>
                    <a:pt x="17974" y="11298"/>
                  </a:lnTo>
                  <a:cubicBezTo>
                    <a:pt x="17874" y="11088"/>
                    <a:pt x="17807" y="10931"/>
                    <a:pt x="17861" y="10820"/>
                  </a:cubicBezTo>
                  <a:cubicBezTo>
                    <a:pt x="17884" y="10774"/>
                    <a:pt x="17925" y="10744"/>
                    <a:pt x="17976" y="10738"/>
                  </a:cubicBezTo>
                  <a:cubicBezTo>
                    <a:pt x="17977" y="10738"/>
                    <a:pt x="17977" y="10738"/>
                    <a:pt x="17978" y="10738"/>
                  </a:cubicBezTo>
                  <a:cubicBezTo>
                    <a:pt x="18101" y="10738"/>
                    <a:pt x="18149" y="10847"/>
                    <a:pt x="18184" y="10927"/>
                  </a:cubicBezTo>
                  <a:cubicBezTo>
                    <a:pt x="18196" y="10954"/>
                    <a:pt x="18215" y="10999"/>
                    <a:pt x="18226" y="11009"/>
                  </a:cubicBezTo>
                  <a:cubicBezTo>
                    <a:pt x="18274" y="11006"/>
                    <a:pt x="18349" y="10967"/>
                    <a:pt x="18390" y="10935"/>
                  </a:cubicBezTo>
                  <a:cubicBezTo>
                    <a:pt x="18365" y="10924"/>
                    <a:pt x="18333" y="10911"/>
                    <a:pt x="18310" y="10902"/>
                  </a:cubicBezTo>
                  <a:cubicBezTo>
                    <a:pt x="18220" y="10869"/>
                    <a:pt x="18135" y="10837"/>
                    <a:pt x="18094" y="10762"/>
                  </a:cubicBezTo>
                  <a:cubicBezTo>
                    <a:pt x="18034" y="10647"/>
                    <a:pt x="17972" y="10318"/>
                    <a:pt x="18042" y="10164"/>
                  </a:cubicBezTo>
                  <a:cubicBezTo>
                    <a:pt x="18069" y="10107"/>
                    <a:pt x="18113" y="10070"/>
                    <a:pt x="18167" y="10063"/>
                  </a:cubicBezTo>
                  <a:cubicBezTo>
                    <a:pt x="18167" y="10063"/>
                    <a:pt x="18168" y="10063"/>
                    <a:pt x="18168" y="10063"/>
                  </a:cubicBezTo>
                  <a:cubicBezTo>
                    <a:pt x="18325" y="10063"/>
                    <a:pt x="18331" y="10236"/>
                    <a:pt x="18335" y="10351"/>
                  </a:cubicBezTo>
                  <a:cubicBezTo>
                    <a:pt x="18336" y="10389"/>
                    <a:pt x="18338" y="10449"/>
                    <a:pt x="18345" y="10479"/>
                  </a:cubicBezTo>
                  <a:cubicBezTo>
                    <a:pt x="18349" y="10478"/>
                    <a:pt x="18359" y="10479"/>
                    <a:pt x="18371" y="10478"/>
                  </a:cubicBezTo>
                  <a:cubicBezTo>
                    <a:pt x="18420" y="10478"/>
                    <a:pt x="18463" y="10464"/>
                    <a:pt x="18474" y="10455"/>
                  </a:cubicBezTo>
                  <a:cubicBezTo>
                    <a:pt x="18499" y="10421"/>
                    <a:pt x="18517" y="10326"/>
                    <a:pt x="18521" y="10260"/>
                  </a:cubicBezTo>
                  <a:cubicBezTo>
                    <a:pt x="18468" y="10094"/>
                    <a:pt x="18448" y="10005"/>
                    <a:pt x="18484" y="9932"/>
                  </a:cubicBezTo>
                  <a:cubicBezTo>
                    <a:pt x="18504" y="9891"/>
                    <a:pt x="18539" y="9863"/>
                    <a:pt x="18586" y="9850"/>
                  </a:cubicBezTo>
                  <a:cubicBezTo>
                    <a:pt x="18670" y="9828"/>
                    <a:pt x="18845" y="9739"/>
                    <a:pt x="18924" y="9684"/>
                  </a:cubicBezTo>
                  <a:cubicBezTo>
                    <a:pt x="19161" y="9517"/>
                    <a:pt x="19206" y="9440"/>
                    <a:pt x="19215" y="9415"/>
                  </a:cubicBezTo>
                  <a:cubicBezTo>
                    <a:pt x="19234" y="9364"/>
                    <a:pt x="19199" y="9184"/>
                    <a:pt x="19159" y="9113"/>
                  </a:cubicBezTo>
                  <a:cubicBezTo>
                    <a:pt x="19165" y="9117"/>
                    <a:pt x="19143" y="9108"/>
                    <a:pt x="19132" y="9101"/>
                  </a:cubicBezTo>
                  <a:cubicBezTo>
                    <a:pt x="19088" y="9076"/>
                    <a:pt x="19034" y="9044"/>
                    <a:pt x="19015" y="8980"/>
                  </a:cubicBezTo>
                  <a:cubicBezTo>
                    <a:pt x="18994" y="8901"/>
                    <a:pt x="19041" y="8804"/>
                    <a:pt x="19070" y="8769"/>
                  </a:cubicBezTo>
                  <a:cubicBezTo>
                    <a:pt x="19114" y="8714"/>
                    <a:pt x="19190" y="8674"/>
                    <a:pt x="19271" y="8632"/>
                  </a:cubicBezTo>
                  <a:cubicBezTo>
                    <a:pt x="19318" y="8608"/>
                    <a:pt x="19384" y="8573"/>
                    <a:pt x="19403" y="8552"/>
                  </a:cubicBezTo>
                  <a:cubicBezTo>
                    <a:pt x="19418" y="8533"/>
                    <a:pt x="19441" y="8468"/>
                    <a:pt x="19457" y="8420"/>
                  </a:cubicBezTo>
                  <a:cubicBezTo>
                    <a:pt x="19488" y="8329"/>
                    <a:pt x="19519" y="8235"/>
                    <a:pt x="19579" y="8182"/>
                  </a:cubicBezTo>
                  <a:cubicBezTo>
                    <a:pt x="19630" y="8134"/>
                    <a:pt x="19708" y="8121"/>
                    <a:pt x="19791" y="8106"/>
                  </a:cubicBezTo>
                  <a:cubicBezTo>
                    <a:pt x="19830" y="8099"/>
                    <a:pt x="19894" y="8087"/>
                    <a:pt x="19911" y="8075"/>
                  </a:cubicBezTo>
                  <a:cubicBezTo>
                    <a:pt x="19918" y="8065"/>
                    <a:pt x="19939" y="8015"/>
                    <a:pt x="19942" y="7997"/>
                  </a:cubicBezTo>
                  <a:cubicBezTo>
                    <a:pt x="19958" y="7840"/>
                    <a:pt x="19830" y="7349"/>
                    <a:pt x="19746" y="7077"/>
                  </a:cubicBezTo>
                  <a:lnTo>
                    <a:pt x="19734" y="7040"/>
                  </a:lnTo>
                  <a:lnTo>
                    <a:pt x="19748" y="7002"/>
                  </a:lnTo>
                  <a:cubicBezTo>
                    <a:pt x="19789" y="6893"/>
                    <a:pt x="19822" y="6770"/>
                    <a:pt x="19831" y="6696"/>
                  </a:cubicBezTo>
                  <a:cubicBezTo>
                    <a:pt x="19816" y="6706"/>
                    <a:pt x="19800" y="6715"/>
                    <a:pt x="19788" y="6722"/>
                  </a:cubicBezTo>
                  <a:cubicBezTo>
                    <a:pt x="19686" y="6786"/>
                    <a:pt x="19576" y="6829"/>
                    <a:pt x="19507" y="6762"/>
                  </a:cubicBezTo>
                  <a:cubicBezTo>
                    <a:pt x="19374" y="6632"/>
                    <a:pt x="19498" y="6309"/>
                    <a:pt x="19566" y="6221"/>
                  </a:cubicBezTo>
                  <a:cubicBezTo>
                    <a:pt x="19636" y="6128"/>
                    <a:pt x="19859" y="6064"/>
                    <a:pt x="19951" y="6041"/>
                  </a:cubicBezTo>
                  <a:lnTo>
                    <a:pt x="19968" y="6036"/>
                  </a:lnTo>
                  <a:lnTo>
                    <a:pt x="19985" y="6039"/>
                  </a:lnTo>
                  <a:cubicBezTo>
                    <a:pt x="19988" y="6039"/>
                    <a:pt x="20010" y="6042"/>
                    <a:pt x="20040" y="6042"/>
                  </a:cubicBezTo>
                  <a:cubicBezTo>
                    <a:pt x="20081" y="6042"/>
                    <a:pt x="20109" y="6037"/>
                    <a:pt x="20127" y="6031"/>
                  </a:cubicBezTo>
                  <a:cubicBezTo>
                    <a:pt x="20111" y="6011"/>
                    <a:pt x="20088" y="5985"/>
                    <a:pt x="20072" y="5967"/>
                  </a:cubicBezTo>
                  <a:cubicBezTo>
                    <a:pt x="19999" y="5886"/>
                    <a:pt x="19918" y="5794"/>
                    <a:pt x="19944" y="5686"/>
                  </a:cubicBezTo>
                  <a:cubicBezTo>
                    <a:pt x="19967" y="5591"/>
                    <a:pt x="20062" y="5553"/>
                    <a:pt x="20139" y="5521"/>
                  </a:cubicBezTo>
                  <a:cubicBezTo>
                    <a:pt x="20162" y="5512"/>
                    <a:pt x="20197" y="5498"/>
                    <a:pt x="20207" y="5489"/>
                  </a:cubicBezTo>
                  <a:cubicBezTo>
                    <a:pt x="20231" y="5466"/>
                    <a:pt x="20303" y="5352"/>
                    <a:pt x="20355" y="5262"/>
                  </a:cubicBezTo>
                  <a:cubicBezTo>
                    <a:pt x="20391" y="5205"/>
                    <a:pt x="20431" y="5125"/>
                    <a:pt x="20433" y="5093"/>
                  </a:cubicBezTo>
                  <a:cubicBezTo>
                    <a:pt x="20437" y="5047"/>
                    <a:pt x="20376" y="4901"/>
                    <a:pt x="20319" y="4799"/>
                  </a:cubicBezTo>
                  <a:lnTo>
                    <a:pt x="20305" y="4773"/>
                  </a:lnTo>
                  <a:lnTo>
                    <a:pt x="20305" y="4627"/>
                  </a:lnTo>
                  <a:lnTo>
                    <a:pt x="20560" y="4360"/>
                  </a:lnTo>
                  <a:lnTo>
                    <a:pt x="20892" y="4181"/>
                  </a:lnTo>
                  <a:cubicBezTo>
                    <a:pt x="21021" y="4108"/>
                    <a:pt x="21155" y="4004"/>
                    <a:pt x="21172" y="3962"/>
                  </a:cubicBezTo>
                  <a:cubicBezTo>
                    <a:pt x="21165" y="3957"/>
                    <a:pt x="21119" y="3900"/>
                    <a:pt x="21092" y="3865"/>
                  </a:cubicBezTo>
                  <a:cubicBezTo>
                    <a:pt x="21019" y="3774"/>
                    <a:pt x="20936" y="3669"/>
                    <a:pt x="20976" y="3556"/>
                  </a:cubicBezTo>
                  <a:cubicBezTo>
                    <a:pt x="21015" y="3446"/>
                    <a:pt x="21133" y="3429"/>
                    <a:pt x="21238" y="3413"/>
                  </a:cubicBezTo>
                  <a:cubicBezTo>
                    <a:pt x="21277" y="3407"/>
                    <a:pt x="21340" y="3398"/>
                    <a:pt x="21356" y="3386"/>
                  </a:cubicBezTo>
                  <a:cubicBezTo>
                    <a:pt x="21351" y="3379"/>
                    <a:pt x="21345" y="3317"/>
                    <a:pt x="21282" y="3146"/>
                  </a:cubicBezTo>
                  <a:cubicBezTo>
                    <a:pt x="21268" y="3113"/>
                    <a:pt x="21229" y="3048"/>
                    <a:pt x="21188" y="2988"/>
                  </a:cubicBezTo>
                  <a:lnTo>
                    <a:pt x="18684" y="3277"/>
                  </a:lnTo>
                  <a:lnTo>
                    <a:pt x="18654" y="3207"/>
                  </a:lnTo>
                  <a:cubicBezTo>
                    <a:pt x="18623" y="3135"/>
                    <a:pt x="18524" y="2890"/>
                    <a:pt x="18525" y="2765"/>
                  </a:cubicBezTo>
                  <a:cubicBezTo>
                    <a:pt x="18527" y="2650"/>
                    <a:pt x="18625" y="2427"/>
                    <a:pt x="18655" y="2361"/>
                  </a:cubicBezTo>
                  <a:cubicBezTo>
                    <a:pt x="18691" y="2297"/>
                    <a:pt x="18853" y="2014"/>
                    <a:pt x="18948" y="1931"/>
                  </a:cubicBezTo>
                  <a:cubicBezTo>
                    <a:pt x="18997" y="1886"/>
                    <a:pt x="19072" y="1848"/>
                    <a:pt x="19152" y="1808"/>
                  </a:cubicBezTo>
                  <a:cubicBezTo>
                    <a:pt x="19213" y="1777"/>
                    <a:pt x="19283" y="1742"/>
                    <a:pt x="19314" y="1714"/>
                  </a:cubicBezTo>
                  <a:cubicBezTo>
                    <a:pt x="19389" y="1645"/>
                    <a:pt x="19522" y="1482"/>
                    <a:pt x="19549" y="1401"/>
                  </a:cubicBezTo>
                  <a:cubicBezTo>
                    <a:pt x="19565" y="1351"/>
                    <a:pt x="19563" y="1203"/>
                    <a:pt x="19544" y="1057"/>
                  </a:cubicBezTo>
                  <a:cubicBezTo>
                    <a:pt x="19530" y="965"/>
                    <a:pt x="19487" y="800"/>
                    <a:pt x="19454" y="735"/>
                  </a:cubicBezTo>
                  <a:cubicBezTo>
                    <a:pt x="19411" y="645"/>
                    <a:pt x="19284" y="474"/>
                    <a:pt x="19211" y="405"/>
                  </a:cubicBezTo>
                  <a:cubicBezTo>
                    <a:pt x="19168" y="364"/>
                    <a:pt x="19021" y="273"/>
                    <a:pt x="18922" y="217"/>
                  </a:cubicBezTo>
                  <a:lnTo>
                    <a:pt x="11183" y="753"/>
                  </a:lnTo>
                  <a:lnTo>
                    <a:pt x="4375" y="1078"/>
                  </a:lnTo>
                  <a:cubicBezTo>
                    <a:pt x="4340" y="1078"/>
                    <a:pt x="1253" y="1084"/>
                    <a:pt x="237" y="1181"/>
                  </a:cubicBezTo>
                  <a:cubicBezTo>
                    <a:pt x="225" y="1182"/>
                    <a:pt x="212" y="1184"/>
                    <a:pt x="201" y="1187"/>
                  </a:cubicBezTo>
                  <a:cubicBezTo>
                    <a:pt x="204" y="1209"/>
                    <a:pt x="209" y="1234"/>
                    <a:pt x="215" y="1254"/>
                  </a:cubicBezTo>
                  <a:lnTo>
                    <a:pt x="949" y="5984"/>
                  </a:lnTo>
                  <a:lnTo>
                    <a:pt x="1116" y="7606"/>
                  </a:lnTo>
                  <a:lnTo>
                    <a:pt x="1183" y="17764"/>
                  </a:lnTo>
                  <a:cubicBezTo>
                    <a:pt x="1230" y="17797"/>
                    <a:pt x="1277" y="17836"/>
                    <a:pt x="1299" y="17872"/>
                  </a:cubicBezTo>
                  <a:cubicBezTo>
                    <a:pt x="1321" y="17907"/>
                    <a:pt x="1327" y="17951"/>
                    <a:pt x="1331" y="17988"/>
                  </a:cubicBezTo>
                  <a:cubicBezTo>
                    <a:pt x="1333" y="18001"/>
                    <a:pt x="1335" y="18014"/>
                    <a:pt x="1338" y="18024"/>
                  </a:cubicBezTo>
                  <a:cubicBezTo>
                    <a:pt x="1392" y="18116"/>
                    <a:pt x="1537" y="18251"/>
                    <a:pt x="1587" y="18255"/>
                  </a:cubicBezTo>
                  <a:cubicBezTo>
                    <a:pt x="1632" y="18255"/>
                    <a:pt x="1707" y="18213"/>
                    <a:pt x="1767" y="18180"/>
                  </a:cubicBezTo>
                  <a:cubicBezTo>
                    <a:pt x="1822" y="18150"/>
                    <a:pt x="1875" y="18121"/>
                    <a:pt x="1919" y="18107"/>
                  </a:cubicBezTo>
                  <a:cubicBezTo>
                    <a:pt x="1972" y="18090"/>
                    <a:pt x="2041" y="18083"/>
                    <a:pt x="2129" y="18083"/>
                  </a:cubicBezTo>
                  <a:close/>
                  <a:moveTo>
                    <a:pt x="3048" y="21599"/>
                  </a:moveTo>
                  <a:lnTo>
                    <a:pt x="2948" y="18414"/>
                  </a:lnTo>
                  <a:cubicBezTo>
                    <a:pt x="2784" y="18377"/>
                    <a:pt x="2389" y="18297"/>
                    <a:pt x="2129" y="18297"/>
                  </a:cubicBezTo>
                  <a:cubicBezTo>
                    <a:pt x="2044" y="18297"/>
                    <a:pt x="1998" y="18305"/>
                    <a:pt x="1974" y="18312"/>
                  </a:cubicBezTo>
                  <a:cubicBezTo>
                    <a:pt x="1940" y="18323"/>
                    <a:pt x="1900" y="18347"/>
                    <a:pt x="1857" y="18370"/>
                  </a:cubicBezTo>
                  <a:cubicBezTo>
                    <a:pt x="1770" y="18419"/>
                    <a:pt x="1679" y="18469"/>
                    <a:pt x="1590" y="18469"/>
                  </a:cubicBezTo>
                  <a:cubicBezTo>
                    <a:pt x="1412" y="18459"/>
                    <a:pt x="1216" y="18215"/>
                    <a:pt x="1167" y="18131"/>
                  </a:cubicBezTo>
                  <a:cubicBezTo>
                    <a:pt x="1147" y="18098"/>
                    <a:pt x="1141" y="18056"/>
                    <a:pt x="1136" y="18018"/>
                  </a:cubicBezTo>
                  <a:cubicBezTo>
                    <a:pt x="1134" y="18004"/>
                    <a:pt x="1133" y="17991"/>
                    <a:pt x="1130" y="17981"/>
                  </a:cubicBezTo>
                  <a:cubicBezTo>
                    <a:pt x="1126" y="17981"/>
                    <a:pt x="1077" y="17943"/>
                    <a:pt x="1034" y="17916"/>
                  </a:cubicBezTo>
                  <a:lnTo>
                    <a:pt x="986" y="17886"/>
                  </a:lnTo>
                  <a:lnTo>
                    <a:pt x="919" y="7619"/>
                  </a:lnTo>
                  <a:lnTo>
                    <a:pt x="754" y="6013"/>
                  </a:lnTo>
                  <a:lnTo>
                    <a:pt x="23" y="1301"/>
                  </a:lnTo>
                  <a:cubicBezTo>
                    <a:pt x="-22" y="1139"/>
                    <a:pt x="12" y="1082"/>
                    <a:pt x="23" y="1064"/>
                  </a:cubicBezTo>
                  <a:cubicBezTo>
                    <a:pt x="65" y="990"/>
                    <a:pt x="175" y="972"/>
                    <a:pt x="220" y="968"/>
                  </a:cubicBezTo>
                  <a:cubicBezTo>
                    <a:pt x="1244" y="870"/>
                    <a:pt x="4339" y="864"/>
                    <a:pt x="4370" y="864"/>
                  </a:cubicBezTo>
                  <a:lnTo>
                    <a:pt x="11172" y="540"/>
                  </a:lnTo>
                  <a:lnTo>
                    <a:pt x="18965" y="0"/>
                  </a:lnTo>
                  <a:lnTo>
                    <a:pt x="18990" y="13"/>
                  </a:lnTo>
                  <a:cubicBezTo>
                    <a:pt x="19035" y="39"/>
                    <a:pt x="19264" y="170"/>
                    <a:pt x="19341" y="245"/>
                  </a:cubicBezTo>
                  <a:cubicBezTo>
                    <a:pt x="19432" y="329"/>
                    <a:pt x="19575" y="522"/>
                    <a:pt x="19628" y="634"/>
                  </a:cubicBezTo>
                  <a:cubicBezTo>
                    <a:pt x="19676" y="729"/>
                    <a:pt x="19724" y="926"/>
                    <a:pt x="19739" y="1025"/>
                  </a:cubicBezTo>
                  <a:cubicBezTo>
                    <a:pt x="19749" y="1100"/>
                    <a:pt x="19776" y="1344"/>
                    <a:pt x="19735" y="1473"/>
                  </a:cubicBezTo>
                  <a:cubicBezTo>
                    <a:pt x="19690" y="1610"/>
                    <a:pt x="19521" y="1805"/>
                    <a:pt x="19441" y="1879"/>
                  </a:cubicBezTo>
                  <a:cubicBezTo>
                    <a:pt x="19389" y="1924"/>
                    <a:pt x="19314" y="1963"/>
                    <a:pt x="19235" y="2002"/>
                  </a:cubicBezTo>
                  <a:cubicBezTo>
                    <a:pt x="19173" y="2033"/>
                    <a:pt x="19103" y="2068"/>
                    <a:pt x="19073" y="2095"/>
                  </a:cubicBezTo>
                  <a:cubicBezTo>
                    <a:pt x="19022" y="2141"/>
                    <a:pt x="18899" y="2338"/>
                    <a:pt x="18828" y="2464"/>
                  </a:cubicBezTo>
                  <a:cubicBezTo>
                    <a:pt x="18780" y="2571"/>
                    <a:pt x="18724" y="2723"/>
                    <a:pt x="18723" y="2769"/>
                  </a:cubicBezTo>
                  <a:cubicBezTo>
                    <a:pt x="18722" y="2810"/>
                    <a:pt x="18761" y="2935"/>
                    <a:pt x="18805" y="3048"/>
                  </a:cubicBezTo>
                  <a:lnTo>
                    <a:pt x="21278" y="2763"/>
                  </a:lnTo>
                  <a:lnTo>
                    <a:pt x="21312" y="2810"/>
                  </a:lnTo>
                  <a:cubicBezTo>
                    <a:pt x="21340" y="2850"/>
                    <a:pt x="21432" y="2983"/>
                    <a:pt x="21458" y="3048"/>
                  </a:cubicBezTo>
                  <a:cubicBezTo>
                    <a:pt x="21524" y="3226"/>
                    <a:pt x="21578" y="3392"/>
                    <a:pt x="21519" y="3503"/>
                  </a:cubicBezTo>
                  <a:cubicBezTo>
                    <a:pt x="21473" y="3593"/>
                    <a:pt x="21368" y="3609"/>
                    <a:pt x="21266" y="3625"/>
                  </a:cubicBezTo>
                  <a:cubicBezTo>
                    <a:pt x="21241" y="3628"/>
                    <a:pt x="21204" y="3633"/>
                    <a:pt x="21178" y="3640"/>
                  </a:cubicBezTo>
                  <a:cubicBezTo>
                    <a:pt x="21195" y="3667"/>
                    <a:pt x="21223" y="3702"/>
                    <a:pt x="21241" y="3725"/>
                  </a:cubicBezTo>
                  <a:cubicBezTo>
                    <a:pt x="21312" y="3814"/>
                    <a:pt x="21384" y="3906"/>
                    <a:pt x="21365" y="4011"/>
                  </a:cubicBezTo>
                  <a:cubicBezTo>
                    <a:pt x="21337" y="4152"/>
                    <a:pt x="21113" y="4298"/>
                    <a:pt x="20981" y="4372"/>
                  </a:cubicBezTo>
                  <a:lnTo>
                    <a:pt x="20662" y="4544"/>
                  </a:lnTo>
                  <a:lnTo>
                    <a:pt x="20503" y="4716"/>
                  </a:lnTo>
                  <a:cubicBezTo>
                    <a:pt x="20549" y="4801"/>
                    <a:pt x="20640" y="4989"/>
                    <a:pt x="20630" y="5112"/>
                  </a:cubicBezTo>
                  <a:cubicBezTo>
                    <a:pt x="20621" y="5218"/>
                    <a:pt x="20537" y="5354"/>
                    <a:pt x="20520" y="5380"/>
                  </a:cubicBezTo>
                  <a:cubicBezTo>
                    <a:pt x="20503" y="5411"/>
                    <a:pt x="20398" y="5591"/>
                    <a:pt x="20338" y="5650"/>
                  </a:cubicBezTo>
                  <a:cubicBezTo>
                    <a:pt x="20303" y="5683"/>
                    <a:pt x="20257" y="5701"/>
                    <a:pt x="20208" y="5722"/>
                  </a:cubicBezTo>
                  <a:cubicBezTo>
                    <a:pt x="20192" y="5728"/>
                    <a:pt x="20170" y="5737"/>
                    <a:pt x="20152" y="5745"/>
                  </a:cubicBezTo>
                  <a:cubicBezTo>
                    <a:pt x="20170" y="5768"/>
                    <a:pt x="20196" y="5798"/>
                    <a:pt x="20214" y="5818"/>
                  </a:cubicBezTo>
                  <a:cubicBezTo>
                    <a:pt x="20290" y="5904"/>
                    <a:pt x="20385" y="6009"/>
                    <a:pt x="20325" y="6126"/>
                  </a:cubicBezTo>
                  <a:cubicBezTo>
                    <a:pt x="20294" y="6185"/>
                    <a:pt x="20219" y="6256"/>
                    <a:pt x="20040" y="6256"/>
                  </a:cubicBezTo>
                  <a:cubicBezTo>
                    <a:pt x="20016" y="6256"/>
                    <a:pt x="19995" y="6254"/>
                    <a:pt x="19980" y="6253"/>
                  </a:cubicBezTo>
                  <a:cubicBezTo>
                    <a:pt x="19862" y="6285"/>
                    <a:pt x="19741" y="6332"/>
                    <a:pt x="19717" y="6358"/>
                  </a:cubicBezTo>
                  <a:cubicBezTo>
                    <a:pt x="19686" y="6398"/>
                    <a:pt x="19654" y="6498"/>
                    <a:pt x="19646" y="6564"/>
                  </a:cubicBezTo>
                  <a:cubicBezTo>
                    <a:pt x="19661" y="6555"/>
                    <a:pt x="19676" y="6545"/>
                    <a:pt x="19688" y="6538"/>
                  </a:cubicBezTo>
                  <a:cubicBezTo>
                    <a:pt x="19789" y="6475"/>
                    <a:pt x="19900" y="6428"/>
                    <a:pt x="19970" y="6495"/>
                  </a:cubicBezTo>
                  <a:cubicBezTo>
                    <a:pt x="20077" y="6595"/>
                    <a:pt x="20019" y="6843"/>
                    <a:pt x="19945" y="7046"/>
                  </a:cubicBezTo>
                  <a:cubicBezTo>
                    <a:pt x="19995" y="7212"/>
                    <a:pt x="20163" y="7788"/>
                    <a:pt x="20138" y="8025"/>
                  </a:cubicBezTo>
                  <a:cubicBezTo>
                    <a:pt x="20129" y="8085"/>
                    <a:pt x="20089" y="8189"/>
                    <a:pt x="20038" y="8238"/>
                  </a:cubicBezTo>
                  <a:cubicBezTo>
                    <a:pt x="19984" y="8288"/>
                    <a:pt x="19902" y="8303"/>
                    <a:pt x="19823" y="8316"/>
                  </a:cubicBezTo>
                  <a:cubicBezTo>
                    <a:pt x="19785" y="8323"/>
                    <a:pt x="19722" y="8334"/>
                    <a:pt x="19705" y="8346"/>
                  </a:cubicBezTo>
                  <a:cubicBezTo>
                    <a:pt x="19686" y="8365"/>
                    <a:pt x="19659" y="8445"/>
                    <a:pt x="19642" y="8493"/>
                  </a:cubicBezTo>
                  <a:cubicBezTo>
                    <a:pt x="19615" y="8573"/>
                    <a:pt x="19590" y="8647"/>
                    <a:pt x="19548" y="8697"/>
                  </a:cubicBezTo>
                  <a:cubicBezTo>
                    <a:pt x="19502" y="8750"/>
                    <a:pt x="19431" y="8786"/>
                    <a:pt x="19356" y="8826"/>
                  </a:cubicBezTo>
                  <a:cubicBezTo>
                    <a:pt x="19307" y="8851"/>
                    <a:pt x="19240" y="8886"/>
                    <a:pt x="19219" y="8909"/>
                  </a:cubicBezTo>
                  <a:cubicBezTo>
                    <a:pt x="19221" y="8910"/>
                    <a:pt x="19223" y="8911"/>
                    <a:pt x="19225" y="8912"/>
                  </a:cubicBezTo>
                  <a:cubicBezTo>
                    <a:pt x="19262" y="8933"/>
                    <a:pt x="19303" y="8958"/>
                    <a:pt x="19327" y="9001"/>
                  </a:cubicBezTo>
                  <a:cubicBezTo>
                    <a:pt x="19379" y="9091"/>
                    <a:pt x="19452" y="9347"/>
                    <a:pt x="19400" y="9491"/>
                  </a:cubicBezTo>
                  <a:cubicBezTo>
                    <a:pt x="19365" y="9592"/>
                    <a:pt x="19251" y="9709"/>
                    <a:pt x="19031" y="9864"/>
                  </a:cubicBezTo>
                  <a:cubicBezTo>
                    <a:pt x="18953" y="9917"/>
                    <a:pt x="18784" y="10008"/>
                    <a:pt x="18667" y="10048"/>
                  </a:cubicBezTo>
                  <a:cubicBezTo>
                    <a:pt x="18674" y="10080"/>
                    <a:pt x="18690" y="10135"/>
                    <a:pt x="18714" y="10209"/>
                  </a:cubicBezTo>
                  <a:lnTo>
                    <a:pt x="18721" y="10229"/>
                  </a:lnTo>
                  <a:lnTo>
                    <a:pt x="18720" y="10249"/>
                  </a:lnTo>
                  <a:cubicBezTo>
                    <a:pt x="18718" y="10287"/>
                    <a:pt x="18708" y="10483"/>
                    <a:pt x="18621" y="10597"/>
                  </a:cubicBezTo>
                  <a:cubicBezTo>
                    <a:pt x="18562" y="10673"/>
                    <a:pt x="18436" y="10698"/>
                    <a:pt x="18351" y="10692"/>
                  </a:cubicBezTo>
                  <a:cubicBezTo>
                    <a:pt x="18359" y="10695"/>
                    <a:pt x="18368" y="10698"/>
                    <a:pt x="18375" y="10701"/>
                  </a:cubicBezTo>
                  <a:cubicBezTo>
                    <a:pt x="18482" y="10742"/>
                    <a:pt x="18616" y="10792"/>
                    <a:pt x="18610" y="10929"/>
                  </a:cubicBezTo>
                  <a:cubicBezTo>
                    <a:pt x="18606" y="11098"/>
                    <a:pt x="18356" y="11218"/>
                    <a:pt x="18223" y="11218"/>
                  </a:cubicBezTo>
                  <a:cubicBezTo>
                    <a:pt x="18197" y="11218"/>
                    <a:pt x="18173" y="11215"/>
                    <a:pt x="18152" y="11206"/>
                  </a:cubicBezTo>
                  <a:lnTo>
                    <a:pt x="18184" y="11273"/>
                  </a:lnTo>
                  <a:cubicBezTo>
                    <a:pt x="18189" y="11280"/>
                    <a:pt x="18219" y="11301"/>
                    <a:pt x="18237" y="11313"/>
                  </a:cubicBezTo>
                  <a:cubicBezTo>
                    <a:pt x="18288" y="11347"/>
                    <a:pt x="18351" y="11390"/>
                    <a:pt x="18373" y="11465"/>
                  </a:cubicBezTo>
                  <a:cubicBezTo>
                    <a:pt x="18411" y="11583"/>
                    <a:pt x="18334" y="11707"/>
                    <a:pt x="18260" y="11826"/>
                  </a:cubicBezTo>
                  <a:cubicBezTo>
                    <a:pt x="18229" y="11875"/>
                    <a:pt x="18182" y="11950"/>
                    <a:pt x="18179" y="11978"/>
                  </a:cubicBezTo>
                  <a:cubicBezTo>
                    <a:pt x="18179" y="11992"/>
                    <a:pt x="18196" y="12039"/>
                    <a:pt x="18206" y="12067"/>
                  </a:cubicBezTo>
                  <a:cubicBezTo>
                    <a:pt x="18231" y="12135"/>
                    <a:pt x="18256" y="12206"/>
                    <a:pt x="18244" y="12274"/>
                  </a:cubicBezTo>
                  <a:cubicBezTo>
                    <a:pt x="18216" y="12436"/>
                    <a:pt x="18032" y="12651"/>
                    <a:pt x="17947" y="12730"/>
                  </a:cubicBezTo>
                  <a:cubicBezTo>
                    <a:pt x="17890" y="12780"/>
                    <a:pt x="17775" y="12842"/>
                    <a:pt x="17707" y="12860"/>
                  </a:cubicBezTo>
                  <a:cubicBezTo>
                    <a:pt x="17657" y="12872"/>
                    <a:pt x="17599" y="12864"/>
                    <a:pt x="17530" y="12850"/>
                  </a:cubicBezTo>
                  <a:cubicBezTo>
                    <a:pt x="17501" y="12845"/>
                    <a:pt x="17472" y="12839"/>
                    <a:pt x="17445" y="12837"/>
                  </a:cubicBezTo>
                  <a:cubicBezTo>
                    <a:pt x="17452" y="12860"/>
                    <a:pt x="17463" y="12889"/>
                    <a:pt x="17470" y="12908"/>
                  </a:cubicBezTo>
                  <a:cubicBezTo>
                    <a:pt x="17501" y="12988"/>
                    <a:pt x="17532" y="13071"/>
                    <a:pt x="17511" y="13147"/>
                  </a:cubicBezTo>
                  <a:cubicBezTo>
                    <a:pt x="17483" y="13248"/>
                    <a:pt x="17388" y="13329"/>
                    <a:pt x="17295" y="13407"/>
                  </a:cubicBezTo>
                  <a:cubicBezTo>
                    <a:pt x="17244" y="13450"/>
                    <a:pt x="17186" y="13500"/>
                    <a:pt x="17168" y="13531"/>
                  </a:cubicBezTo>
                  <a:cubicBezTo>
                    <a:pt x="17166" y="13536"/>
                    <a:pt x="17162" y="13565"/>
                    <a:pt x="17159" y="13584"/>
                  </a:cubicBezTo>
                  <a:cubicBezTo>
                    <a:pt x="17148" y="13655"/>
                    <a:pt x="17135" y="13744"/>
                    <a:pt x="17065" y="13784"/>
                  </a:cubicBezTo>
                  <a:cubicBezTo>
                    <a:pt x="17039" y="13800"/>
                    <a:pt x="17005" y="13806"/>
                    <a:pt x="16972" y="13803"/>
                  </a:cubicBezTo>
                  <a:cubicBezTo>
                    <a:pt x="16982" y="13826"/>
                    <a:pt x="16986" y="13853"/>
                    <a:pt x="16984" y="13881"/>
                  </a:cubicBezTo>
                  <a:cubicBezTo>
                    <a:pt x="16975" y="13965"/>
                    <a:pt x="16906" y="14001"/>
                    <a:pt x="16860" y="14026"/>
                  </a:cubicBezTo>
                  <a:cubicBezTo>
                    <a:pt x="16848" y="14033"/>
                    <a:pt x="16836" y="14038"/>
                    <a:pt x="16828" y="14046"/>
                  </a:cubicBezTo>
                  <a:cubicBezTo>
                    <a:pt x="16823" y="14065"/>
                    <a:pt x="16827" y="14217"/>
                    <a:pt x="16848" y="14312"/>
                  </a:cubicBezTo>
                  <a:cubicBezTo>
                    <a:pt x="16853" y="14332"/>
                    <a:pt x="16888" y="14385"/>
                    <a:pt x="16911" y="14419"/>
                  </a:cubicBezTo>
                  <a:cubicBezTo>
                    <a:pt x="16974" y="14514"/>
                    <a:pt x="17045" y="14623"/>
                    <a:pt x="17012" y="14731"/>
                  </a:cubicBezTo>
                  <a:cubicBezTo>
                    <a:pt x="16958" y="14912"/>
                    <a:pt x="16737" y="14954"/>
                    <a:pt x="16504" y="14998"/>
                  </a:cubicBezTo>
                  <a:cubicBezTo>
                    <a:pt x="16406" y="15017"/>
                    <a:pt x="16237" y="15049"/>
                    <a:pt x="16174" y="15092"/>
                  </a:cubicBezTo>
                  <a:cubicBezTo>
                    <a:pt x="16190" y="15104"/>
                    <a:pt x="16209" y="15115"/>
                    <a:pt x="16223" y="15123"/>
                  </a:cubicBezTo>
                  <a:cubicBezTo>
                    <a:pt x="16287" y="15162"/>
                    <a:pt x="16348" y="15198"/>
                    <a:pt x="16376" y="15259"/>
                  </a:cubicBezTo>
                  <a:cubicBezTo>
                    <a:pt x="16420" y="15354"/>
                    <a:pt x="16385" y="15472"/>
                    <a:pt x="16351" y="15586"/>
                  </a:cubicBezTo>
                  <a:cubicBezTo>
                    <a:pt x="16340" y="15621"/>
                    <a:pt x="16327" y="15664"/>
                    <a:pt x="16323" y="15690"/>
                  </a:cubicBezTo>
                  <a:cubicBezTo>
                    <a:pt x="16351" y="15784"/>
                    <a:pt x="16428" y="16091"/>
                    <a:pt x="16306" y="16299"/>
                  </a:cubicBezTo>
                  <a:cubicBezTo>
                    <a:pt x="16285" y="16334"/>
                    <a:pt x="16243" y="16374"/>
                    <a:pt x="16162" y="16374"/>
                  </a:cubicBezTo>
                  <a:cubicBezTo>
                    <a:pt x="16116" y="16374"/>
                    <a:pt x="16066" y="16362"/>
                    <a:pt x="16017" y="16349"/>
                  </a:cubicBezTo>
                  <a:cubicBezTo>
                    <a:pt x="15980" y="16340"/>
                    <a:pt x="15938" y="16330"/>
                    <a:pt x="15914" y="16330"/>
                  </a:cubicBezTo>
                  <a:cubicBezTo>
                    <a:pt x="15917" y="16339"/>
                    <a:pt x="15920" y="16437"/>
                    <a:pt x="15936" y="16466"/>
                  </a:cubicBezTo>
                  <a:cubicBezTo>
                    <a:pt x="15942" y="16464"/>
                    <a:pt x="16007" y="16466"/>
                    <a:pt x="16045" y="16468"/>
                  </a:cubicBezTo>
                  <a:cubicBezTo>
                    <a:pt x="16154" y="16473"/>
                    <a:pt x="16303" y="16480"/>
                    <a:pt x="16320" y="16623"/>
                  </a:cubicBezTo>
                  <a:cubicBezTo>
                    <a:pt x="16327" y="16683"/>
                    <a:pt x="16305" y="16745"/>
                    <a:pt x="16254" y="16806"/>
                  </a:cubicBezTo>
                  <a:cubicBezTo>
                    <a:pt x="16174" y="16905"/>
                    <a:pt x="16019" y="17010"/>
                    <a:pt x="15906" y="17010"/>
                  </a:cubicBezTo>
                  <a:lnTo>
                    <a:pt x="15870" y="17007"/>
                  </a:lnTo>
                  <a:cubicBezTo>
                    <a:pt x="15801" y="16992"/>
                    <a:pt x="15772" y="16925"/>
                    <a:pt x="15750" y="16875"/>
                  </a:cubicBezTo>
                  <a:cubicBezTo>
                    <a:pt x="15749" y="16873"/>
                    <a:pt x="15748" y="16871"/>
                    <a:pt x="15747" y="16868"/>
                  </a:cubicBezTo>
                  <a:cubicBezTo>
                    <a:pt x="15721" y="16879"/>
                    <a:pt x="15682" y="16902"/>
                    <a:pt x="15662" y="16922"/>
                  </a:cubicBezTo>
                  <a:cubicBezTo>
                    <a:pt x="15681" y="16948"/>
                    <a:pt x="15727" y="16993"/>
                    <a:pt x="15756" y="17021"/>
                  </a:cubicBezTo>
                  <a:cubicBezTo>
                    <a:pt x="15846" y="17107"/>
                    <a:pt x="15939" y="17197"/>
                    <a:pt x="15921" y="17315"/>
                  </a:cubicBezTo>
                  <a:cubicBezTo>
                    <a:pt x="15902" y="17436"/>
                    <a:pt x="15781" y="17473"/>
                    <a:pt x="15684" y="17501"/>
                  </a:cubicBezTo>
                  <a:cubicBezTo>
                    <a:pt x="15663" y="17508"/>
                    <a:pt x="15634" y="17516"/>
                    <a:pt x="15611" y="17525"/>
                  </a:cubicBezTo>
                  <a:cubicBezTo>
                    <a:pt x="15620" y="17531"/>
                    <a:pt x="15631" y="17540"/>
                    <a:pt x="15640" y="17546"/>
                  </a:cubicBezTo>
                  <a:cubicBezTo>
                    <a:pt x="15695" y="17591"/>
                    <a:pt x="15772" y="17652"/>
                    <a:pt x="15776" y="17755"/>
                  </a:cubicBezTo>
                  <a:cubicBezTo>
                    <a:pt x="15778" y="17788"/>
                    <a:pt x="15770" y="17820"/>
                    <a:pt x="15757" y="17854"/>
                  </a:cubicBezTo>
                  <a:cubicBezTo>
                    <a:pt x="15787" y="17835"/>
                    <a:pt x="15819" y="17824"/>
                    <a:pt x="15853" y="17824"/>
                  </a:cubicBezTo>
                  <a:cubicBezTo>
                    <a:pt x="15916" y="17827"/>
                    <a:pt x="15969" y="17861"/>
                    <a:pt x="16015" y="17919"/>
                  </a:cubicBezTo>
                  <a:cubicBezTo>
                    <a:pt x="16067" y="17986"/>
                    <a:pt x="16118" y="18101"/>
                    <a:pt x="16108" y="18195"/>
                  </a:cubicBezTo>
                  <a:cubicBezTo>
                    <a:pt x="16095" y="18307"/>
                    <a:pt x="15994" y="18357"/>
                    <a:pt x="15905" y="18402"/>
                  </a:cubicBezTo>
                  <a:cubicBezTo>
                    <a:pt x="15892" y="18408"/>
                    <a:pt x="15876" y="18415"/>
                    <a:pt x="15861" y="18424"/>
                  </a:cubicBezTo>
                  <a:cubicBezTo>
                    <a:pt x="15897" y="18432"/>
                    <a:pt x="15955" y="18444"/>
                    <a:pt x="16004" y="18442"/>
                  </a:cubicBezTo>
                  <a:cubicBezTo>
                    <a:pt x="16021" y="18420"/>
                    <a:pt x="16047" y="18397"/>
                    <a:pt x="16088" y="18397"/>
                  </a:cubicBezTo>
                  <a:lnTo>
                    <a:pt x="16135" y="18410"/>
                  </a:lnTo>
                  <a:cubicBezTo>
                    <a:pt x="16262" y="18496"/>
                    <a:pt x="16183" y="18649"/>
                    <a:pt x="16131" y="18751"/>
                  </a:cubicBezTo>
                  <a:cubicBezTo>
                    <a:pt x="16115" y="18782"/>
                    <a:pt x="16091" y="18828"/>
                    <a:pt x="16087" y="18845"/>
                  </a:cubicBezTo>
                  <a:cubicBezTo>
                    <a:pt x="16079" y="18915"/>
                    <a:pt x="16144" y="19115"/>
                    <a:pt x="16200" y="19195"/>
                  </a:cubicBezTo>
                  <a:cubicBezTo>
                    <a:pt x="16198" y="19191"/>
                    <a:pt x="16206" y="19194"/>
                    <a:pt x="16215" y="19199"/>
                  </a:cubicBezTo>
                  <a:cubicBezTo>
                    <a:pt x="16245" y="19215"/>
                    <a:pt x="16282" y="19236"/>
                    <a:pt x="16306" y="19276"/>
                  </a:cubicBezTo>
                  <a:cubicBezTo>
                    <a:pt x="16396" y="19425"/>
                    <a:pt x="16454" y="19780"/>
                    <a:pt x="16419" y="19964"/>
                  </a:cubicBezTo>
                  <a:cubicBezTo>
                    <a:pt x="16413" y="19990"/>
                    <a:pt x="16393" y="20073"/>
                    <a:pt x="16338" y="20108"/>
                  </a:cubicBezTo>
                  <a:cubicBezTo>
                    <a:pt x="16279" y="20141"/>
                    <a:pt x="16203" y="20133"/>
                    <a:pt x="16112" y="20114"/>
                  </a:cubicBezTo>
                  <a:cubicBezTo>
                    <a:pt x="16090" y="20110"/>
                    <a:pt x="16067" y="20105"/>
                    <a:pt x="16046" y="20103"/>
                  </a:cubicBezTo>
                  <a:cubicBezTo>
                    <a:pt x="16056" y="20151"/>
                    <a:pt x="16082" y="20226"/>
                    <a:pt x="16111" y="20291"/>
                  </a:cubicBezTo>
                  <a:lnTo>
                    <a:pt x="16123" y="20316"/>
                  </a:lnTo>
                  <a:lnTo>
                    <a:pt x="16082" y="20943"/>
                  </a:lnTo>
                  <a:lnTo>
                    <a:pt x="15995" y="20948"/>
                  </a:lnTo>
                  <a:lnTo>
                    <a:pt x="8691" y="21379"/>
                  </a:lnTo>
                  <a:cubicBezTo>
                    <a:pt x="8691" y="21379"/>
                    <a:pt x="3048" y="21599"/>
                    <a:pt x="3048"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0" name="AutoShape 80"/>
            <p:cNvSpPr>
              <a:spLocks/>
            </p:cNvSpPr>
            <p:nvPr/>
          </p:nvSpPr>
          <p:spPr bwMode="auto">
            <a:xfrm>
              <a:off x="7646404" y="4040509"/>
              <a:ext cx="1990574" cy="711257"/>
            </a:xfrm>
            <a:custGeom>
              <a:avLst/>
              <a:gdLst>
                <a:gd name="T0" fmla="*/ 995287 w 21600"/>
                <a:gd name="T1" fmla="*/ 355629 h 21600"/>
                <a:gd name="T2" fmla="*/ 995287 w 21600"/>
                <a:gd name="T3" fmla="*/ 355629 h 21600"/>
                <a:gd name="T4" fmla="*/ 995287 w 21600"/>
                <a:gd name="T5" fmla="*/ 355629 h 21600"/>
                <a:gd name="T6" fmla="*/ 995287 w 21600"/>
                <a:gd name="T7" fmla="*/ 3556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0" y="21435"/>
                  </a:lnTo>
                  <a:lnTo>
                    <a:pt x="217" y="21103"/>
                  </a:lnTo>
                  <a:lnTo>
                    <a:pt x="317" y="20546"/>
                  </a:lnTo>
                  <a:lnTo>
                    <a:pt x="515" y="20381"/>
                  </a:lnTo>
                  <a:lnTo>
                    <a:pt x="554" y="20160"/>
                  </a:lnTo>
                  <a:lnTo>
                    <a:pt x="435" y="18664"/>
                  </a:lnTo>
                  <a:lnTo>
                    <a:pt x="475" y="17944"/>
                  </a:lnTo>
                  <a:lnTo>
                    <a:pt x="276" y="18109"/>
                  </a:lnTo>
                  <a:lnTo>
                    <a:pt x="317" y="17501"/>
                  </a:lnTo>
                  <a:lnTo>
                    <a:pt x="515" y="17280"/>
                  </a:lnTo>
                  <a:lnTo>
                    <a:pt x="594" y="17667"/>
                  </a:lnTo>
                  <a:lnTo>
                    <a:pt x="673" y="17169"/>
                  </a:lnTo>
                  <a:lnTo>
                    <a:pt x="554" y="16615"/>
                  </a:lnTo>
                  <a:lnTo>
                    <a:pt x="692" y="16394"/>
                  </a:lnTo>
                  <a:lnTo>
                    <a:pt x="792" y="16006"/>
                  </a:lnTo>
                  <a:lnTo>
                    <a:pt x="930" y="15673"/>
                  </a:lnTo>
                  <a:lnTo>
                    <a:pt x="771" y="15119"/>
                  </a:lnTo>
                  <a:lnTo>
                    <a:pt x="771" y="15009"/>
                  </a:lnTo>
                  <a:lnTo>
                    <a:pt x="891" y="14676"/>
                  </a:lnTo>
                  <a:lnTo>
                    <a:pt x="1089" y="14399"/>
                  </a:lnTo>
                  <a:lnTo>
                    <a:pt x="1287" y="13957"/>
                  </a:lnTo>
                  <a:lnTo>
                    <a:pt x="1168" y="13346"/>
                  </a:lnTo>
                  <a:lnTo>
                    <a:pt x="1385" y="13126"/>
                  </a:lnTo>
                  <a:lnTo>
                    <a:pt x="1346" y="12571"/>
                  </a:lnTo>
                  <a:lnTo>
                    <a:pt x="1266" y="12239"/>
                  </a:lnTo>
                  <a:lnTo>
                    <a:pt x="1405" y="11298"/>
                  </a:lnTo>
                  <a:lnTo>
                    <a:pt x="1524" y="10745"/>
                  </a:lnTo>
                  <a:lnTo>
                    <a:pt x="1326" y="10189"/>
                  </a:lnTo>
                  <a:lnTo>
                    <a:pt x="1603" y="9637"/>
                  </a:lnTo>
                  <a:lnTo>
                    <a:pt x="1484" y="9027"/>
                  </a:lnTo>
                  <a:lnTo>
                    <a:pt x="1702" y="8805"/>
                  </a:lnTo>
                  <a:lnTo>
                    <a:pt x="1623" y="8251"/>
                  </a:lnTo>
                  <a:lnTo>
                    <a:pt x="1583" y="7642"/>
                  </a:lnTo>
                  <a:lnTo>
                    <a:pt x="1762" y="7587"/>
                  </a:lnTo>
                  <a:lnTo>
                    <a:pt x="1722" y="8029"/>
                  </a:lnTo>
                  <a:lnTo>
                    <a:pt x="1920" y="7587"/>
                  </a:lnTo>
                  <a:lnTo>
                    <a:pt x="5424" y="6757"/>
                  </a:lnTo>
                  <a:lnTo>
                    <a:pt x="5444" y="6146"/>
                  </a:lnTo>
                  <a:lnTo>
                    <a:pt x="5305" y="5039"/>
                  </a:lnTo>
                  <a:lnTo>
                    <a:pt x="5741" y="5039"/>
                  </a:lnTo>
                  <a:lnTo>
                    <a:pt x="5979" y="5262"/>
                  </a:lnTo>
                  <a:lnTo>
                    <a:pt x="7048" y="4872"/>
                  </a:lnTo>
                  <a:lnTo>
                    <a:pt x="8077" y="4653"/>
                  </a:lnTo>
                  <a:lnTo>
                    <a:pt x="9364" y="4153"/>
                  </a:lnTo>
                  <a:lnTo>
                    <a:pt x="10611" y="3988"/>
                  </a:lnTo>
                  <a:lnTo>
                    <a:pt x="11879" y="3655"/>
                  </a:lnTo>
                  <a:lnTo>
                    <a:pt x="12572" y="3323"/>
                  </a:lnTo>
                  <a:lnTo>
                    <a:pt x="13700" y="3157"/>
                  </a:lnTo>
                  <a:lnTo>
                    <a:pt x="14532" y="2933"/>
                  </a:lnTo>
                  <a:lnTo>
                    <a:pt x="15343" y="2603"/>
                  </a:lnTo>
                  <a:lnTo>
                    <a:pt x="16254" y="2436"/>
                  </a:lnTo>
                  <a:lnTo>
                    <a:pt x="16531" y="2160"/>
                  </a:lnTo>
                  <a:lnTo>
                    <a:pt x="17323" y="1827"/>
                  </a:lnTo>
                  <a:lnTo>
                    <a:pt x="17739" y="1771"/>
                  </a:lnTo>
                  <a:lnTo>
                    <a:pt x="19461" y="1051"/>
                  </a:lnTo>
                  <a:lnTo>
                    <a:pt x="20491" y="607"/>
                  </a:lnTo>
                  <a:lnTo>
                    <a:pt x="21302" y="55"/>
                  </a:lnTo>
                  <a:lnTo>
                    <a:pt x="21599" y="0"/>
                  </a:lnTo>
                  <a:lnTo>
                    <a:pt x="21501" y="775"/>
                  </a:lnTo>
                  <a:lnTo>
                    <a:pt x="21521" y="1385"/>
                  </a:lnTo>
                  <a:lnTo>
                    <a:pt x="21442" y="2436"/>
                  </a:lnTo>
                  <a:lnTo>
                    <a:pt x="21243" y="2657"/>
                  </a:lnTo>
                  <a:lnTo>
                    <a:pt x="21065" y="3212"/>
                  </a:lnTo>
                  <a:lnTo>
                    <a:pt x="20926" y="4431"/>
                  </a:lnTo>
                  <a:lnTo>
                    <a:pt x="20728" y="5039"/>
                  </a:lnTo>
                  <a:lnTo>
                    <a:pt x="20550" y="4653"/>
                  </a:lnTo>
                  <a:lnTo>
                    <a:pt x="20155" y="5096"/>
                  </a:lnTo>
                  <a:lnTo>
                    <a:pt x="19956" y="5539"/>
                  </a:lnTo>
                  <a:lnTo>
                    <a:pt x="19878" y="6091"/>
                  </a:lnTo>
                  <a:lnTo>
                    <a:pt x="19679" y="6701"/>
                  </a:lnTo>
                  <a:lnTo>
                    <a:pt x="19541" y="6701"/>
                  </a:lnTo>
                  <a:lnTo>
                    <a:pt x="19342" y="6146"/>
                  </a:lnTo>
                  <a:lnTo>
                    <a:pt x="19145" y="6480"/>
                  </a:lnTo>
                  <a:lnTo>
                    <a:pt x="19065" y="6757"/>
                  </a:lnTo>
                  <a:lnTo>
                    <a:pt x="19026" y="7310"/>
                  </a:lnTo>
                  <a:lnTo>
                    <a:pt x="18808" y="7144"/>
                  </a:lnTo>
                  <a:lnTo>
                    <a:pt x="18728" y="8308"/>
                  </a:lnTo>
                  <a:lnTo>
                    <a:pt x="18610" y="8860"/>
                  </a:lnTo>
                  <a:lnTo>
                    <a:pt x="18412" y="8860"/>
                  </a:lnTo>
                  <a:lnTo>
                    <a:pt x="18016" y="9637"/>
                  </a:lnTo>
                  <a:lnTo>
                    <a:pt x="17442" y="11242"/>
                  </a:lnTo>
                  <a:lnTo>
                    <a:pt x="17264" y="11464"/>
                  </a:lnTo>
                  <a:lnTo>
                    <a:pt x="16848" y="11521"/>
                  </a:lnTo>
                  <a:lnTo>
                    <a:pt x="16432" y="12185"/>
                  </a:lnTo>
                  <a:lnTo>
                    <a:pt x="16254" y="12739"/>
                  </a:lnTo>
                  <a:lnTo>
                    <a:pt x="16175" y="13346"/>
                  </a:lnTo>
                  <a:cubicBezTo>
                    <a:pt x="16175" y="13346"/>
                    <a:pt x="16165" y="13946"/>
                    <a:pt x="16136" y="14123"/>
                  </a:cubicBezTo>
                  <a:cubicBezTo>
                    <a:pt x="16107" y="14290"/>
                    <a:pt x="16014" y="14577"/>
                    <a:pt x="15956" y="14676"/>
                  </a:cubicBezTo>
                  <a:cubicBezTo>
                    <a:pt x="15865" y="14836"/>
                    <a:pt x="15541" y="15009"/>
                    <a:pt x="15541" y="15009"/>
                  </a:cubicBezTo>
                  <a:lnTo>
                    <a:pt x="15541" y="17335"/>
                  </a:lnTo>
                  <a:lnTo>
                    <a:pt x="14512" y="17557"/>
                  </a:lnTo>
                  <a:lnTo>
                    <a:pt x="12176" y="18387"/>
                  </a:lnTo>
                  <a:lnTo>
                    <a:pt x="9265" y="19328"/>
                  </a:lnTo>
                  <a:lnTo>
                    <a:pt x="5503" y="20160"/>
                  </a:lnTo>
                  <a:lnTo>
                    <a:pt x="5524" y="20381"/>
                  </a:lnTo>
                  <a:lnTo>
                    <a:pt x="5483" y="20326"/>
                  </a:lnTo>
                  <a:lnTo>
                    <a:pt x="3583" y="20824"/>
                  </a:lnTo>
                  <a:lnTo>
                    <a:pt x="0" y="21599"/>
                  </a:lnTo>
                  <a:cubicBezTo>
                    <a:pt x="0" y="21599"/>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1" name="AutoShape 81"/>
            <p:cNvSpPr>
              <a:spLocks/>
            </p:cNvSpPr>
            <p:nvPr/>
          </p:nvSpPr>
          <p:spPr bwMode="auto">
            <a:xfrm>
              <a:off x="7646404" y="4040509"/>
              <a:ext cx="2006447" cy="723958"/>
            </a:xfrm>
            <a:custGeom>
              <a:avLst/>
              <a:gdLst>
                <a:gd name="T0" fmla="*/ 1003224 w 21600"/>
                <a:gd name="T1" fmla="*/ 361979 h 21600"/>
                <a:gd name="T2" fmla="*/ 1003224 w 21600"/>
                <a:gd name="T3" fmla="*/ 361979 h 21600"/>
                <a:gd name="T4" fmla="*/ 1003224 w 21600"/>
                <a:gd name="T5" fmla="*/ 361979 h 21600"/>
                <a:gd name="T6" fmla="*/ 1003224 w 21600"/>
                <a:gd name="T7" fmla="*/ 3619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9" y="20518"/>
                  </a:moveTo>
                  <a:lnTo>
                    <a:pt x="344" y="21044"/>
                  </a:lnTo>
                  <a:lnTo>
                    <a:pt x="236" y="21223"/>
                  </a:lnTo>
                  <a:lnTo>
                    <a:pt x="3634" y="20495"/>
                  </a:lnTo>
                  <a:lnTo>
                    <a:pt x="5485" y="20013"/>
                  </a:lnTo>
                  <a:lnTo>
                    <a:pt x="5470" y="19856"/>
                  </a:lnTo>
                  <a:lnTo>
                    <a:pt x="9272" y="19023"/>
                  </a:lnTo>
                  <a:lnTo>
                    <a:pt x="12158" y="18098"/>
                  </a:lnTo>
                  <a:lnTo>
                    <a:pt x="14475" y="17282"/>
                  </a:lnTo>
                  <a:lnTo>
                    <a:pt x="15445" y="17075"/>
                  </a:lnTo>
                  <a:lnTo>
                    <a:pt x="15445" y="14803"/>
                  </a:lnTo>
                  <a:lnTo>
                    <a:pt x="15493" y="14779"/>
                  </a:lnTo>
                  <a:cubicBezTo>
                    <a:pt x="15613" y="14714"/>
                    <a:pt x="15825" y="14576"/>
                    <a:pt x="15885" y="14472"/>
                  </a:cubicBezTo>
                  <a:cubicBezTo>
                    <a:pt x="15933" y="14391"/>
                    <a:pt x="16017" y="14133"/>
                    <a:pt x="16041" y="13996"/>
                  </a:cubicBezTo>
                  <a:cubicBezTo>
                    <a:pt x="16057" y="13897"/>
                    <a:pt x="16071" y="13526"/>
                    <a:pt x="16074" y="13295"/>
                  </a:cubicBezTo>
                  <a:lnTo>
                    <a:pt x="16078" y="13248"/>
                  </a:lnTo>
                  <a:lnTo>
                    <a:pt x="16168" y="12596"/>
                  </a:lnTo>
                  <a:lnTo>
                    <a:pt x="16359" y="12019"/>
                  </a:lnTo>
                  <a:lnTo>
                    <a:pt x="16797" y="11345"/>
                  </a:lnTo>
                  <a:lnTo>
                    <a:pt x="17200" y="11291"/>
                  </a:lnTo>
                  <a:lnTo>
                    <a:pt x="17356" y="11096"/>
                  </a:lnTo>
                  <a:lnTo>
                    <a:pt x="17918" y="9539"/>
                  </a:lnTo>
                  <a:lnTo>
                    <a:pt x="18333" y="8729"/>
                  </a:lnTo>
                  <a:lnTo>
                    <a:pt x="18516" y="8729"/>
                  </a:lnTo>
                  <a:lnTo>
                    <a:pt x="18610" y="8289"/>
                  </a:lnTo>
                  <a:lnTo>
                    <a:pt x="18699" y="7000"/>
                  </a:lnTo>
                  <a:lnTo>
                    <a:pt x="18916" y="7164"/>
                  </a:lnTo>
                  <a:lnTo>
                    <a:pt x="18954" y="6719"/>
                  </a:lnTo>
                  <a:lnTo>
                    <a:pt x="19049" y="6412"/>
                  </a:lnTo>
                  <a:lnTo>
                    <a:pt x="19284" y="6018"/>
                  </a:lnTo>
                  <a:lnTo>
                    <a:pt x="19496" y="6605"/>
                  </a:lnTo>
                  <a:lnTo>
                    <a:pt x="19583" y="6605"/>
                  </a:lnTo>
                  <a:lnTo>
                    <a:pt x="19756" y="6080"/>
                  </a:lnTo>
                  <a:lnTo>
                    <a:pt x="19835" y="5524"/>
                  </a:lnTo>
                  <a:lnTo>
                    <a:pt x="20059" y="5036"/>
                  </a:lnTo>
                  <a:lnTo>
                    <a:pt x="20483" y="4568"/>
                  </a:lnTo>
                  <a:lnTo>
                    <a:pt x="20643" y="4912"/>
                  </a:lnTo>
                  <a:lnTo>
                    <a:pt x="20795" y="4451"/>
                  </a:lnTo>
                  <a:lnTo>
                    <a:pt x="20941" y="3228"/>
                  </a:lnTo>
                  <a:lnTo>
                    <a:pt x="21139" y="2640"/>
                  </a:lnTo>
                  <a:lnTo>
                    <a:pt x="21307" y="2455"/>
                  </a:lnTo>
                  <a:lnTo>
                    <a:pt x="21377" y="1529"/>
                  </a:lnTo>
                  <a:lnTo>
                    <a:pt x="21357" y="919"/>
                  </a:lnTo>
                  <a:lnTo>
                    <a:pt x="21430" y="354"/>
                  </a:lnTo>
                  <a:lnTo>
                    <a:pt x="21223" y="392"/>
                  </a:lnTo>
                  <a:lnTo>
                    <a:pt x="20429" y="931"/>
                  </a:lnTo>
                  <a:lnTo>
                    <a:pt x="19401" y="1372"/>
                  </a:lnTo>
                  <a:lnTo>
                    <a:pt x="17693" y="2080"/>
                  </a:lnTo>
                  <a:lnTo>
                    <a:pt x="17275" y="2136"/>
                  </a:lnTo>
                  <a:lnTo>
                    <a:pt x="16495" y="2461"/>
                  </a:lnTo>
                  <a:lnTo>
                    <a:pt x="16215" y="2734"/>
                  </a:lnTo>
                  <a:lnTo>
                    <a:pt x="15311" y="2899"/>
                  </a:lnTo>
                  <a:lnTo>
                    <a:pt x="14510" y="3222"/>
                  </a:lnTo>
                  <a:lnTo>
                    <a:pt x="13682" y="3442"/>
                  </a:lnTo>
                  <a:lnTo>
                    <a:pt x="12561" y="3607"/>
                  </a:lnTo>
                  <a:lnTo>
                    <a:pt x="11879" y="3931"/>
                  </a:lnTo>
                  <a:lnTo>
                    <a:pt x="10618" y="4260"/>
                  </a:lnTo>
                  <a:lnTo>
                    <a:pt x="9377" y="4424"/>
                  </a:lnTo>
                  <a:lnTo>
                    <a:pt x="8106" y="4912"/>
                  </a:lnTo>
                  <a:lnTo>
                    <a:pt x="7081" y="5130"/>
                  </a:lnTo>
                  <a:lnTo>
                    <a:pt x="6010" y="5518"/>
                  </a:lnTo>
                  <a:lnTo>
                    <a:pt x="5770" y="5295"/>
                  </a:lnTo>
                  <a:lnTo>
                    <a:pt x="5430" y="5295"/>
                  </a:lnTo>
                  <a:lnTo>
                    <a:pt x="5544" y="6201"/>
                  </a:lnTo>
                  <a:lnTo>
                    <a:pt x="5519" y="6971"/>
                  </a:lnTo>
                  <a:lnTo>
                    <a:pt x="2012" y="7797"/>
                  </a:lnTo>
                  <a:lnTo>
                    <a:pt x="1764" y="8342"/>
                  </a:lnTo>
                  <a:lnTo>
                    <a:pt x="1849" y="8931"/>
                  </a:lnTo>
                  <a:lnTo>
                    <a:pt x="1640" y="9141"/>
                  </a:lnTo>
                  <a:lnTo>
                    <a:pt x="1750" y="9704"/>
                  </a:lnTo>
                  <a:lnTo>
                    <a:pt x="1489" y="10219"/>
                  </a:lnTo>
                  <a:lnTo>
                    <a:pt x="1669" y="10719"/>
                  </a:lnTo>
                  <a:lnTo>
                    <a:pt x="1528" y="11371"/>
                  </a:lnTo>
                  <a:lnTo>
                    <a:pt x="1406" y="12195"/>
                  </a:lnTo>
                  <a:lnTo>
                    <a:pt x="1477" y="12509"/>
                  </a:lnTo>
                  <a:lnTo>
                    <a:pt x="1525" y="13191"/>
                  </a:lnTo>
                  <a:lnTo>
                    <a:pt x="1326" y="13391"/>
                  </a:lnTo>
                  <a:lnTo>
                    <a:pt x="1435" y="13944"/>
                  </a:lnTo>
                  <a:lnTo>
                    <a:pt x="1201" y="14464"/>
                  </a:lnTo>
                  <a:lnTo>
                    <a:pt x="1002" y="14743"/>
                  </a:lnTo>
                  <a:lnTo>
                    <a:pt x="910" y="14998"/>
                  </a:lnTo>
                  <a:lnTo>
                    <a:pt x="1087" y="15610"/>
                  </a:lnTo>
                  <a:lnTo>
                    <a:pt x="908" y="16040"/>
                  </a:lnTo>
                  <a:lnTo>
                    <a:pt x="800" y="16440"/>
                  </a:lnTo>
                  <a:lnTo>
                    <a:pt x="714" y="16575"/>
                  </a:lnTo>
                  <a:lnTo>
                    <a:pt x="817" y="17050"/>
                  </a:lnTo>
                  <a:lnTo>
                    <a:pt x="679" y="17911"/>
                  </a:lnTo>
                  <a:lnTo>
                    <a:pt x="624" y="17643"/>
                  </a:lnTo>
                  <a:lnTo>
                    <a:pt x="574" y="18526"/>
                  </a:lnTo>
                  <a:lnTo>
                    <a:pt x="695" y="20023"/>
                  </a:lnTo>
                  <a:lnTo>
                    <a:pt x="636" y="20355"/>
                  </a:lnTo>
                  <a:cubicBezTo>
                    <a:pt x="636" y="20355"/>
                    <a:pt x="439" y="20518"/>
                    <a:pt x="439" y="20518"/>
                  </a:cubicBezTo>
                  <a:close/>
                  <a:moveTo>
                    <a:pt x="0" y="21599"/>
                  </a:moveTo>
                  <a:lnTo>
                    <a:pt x="55" y="21147"/>
                  </a:lnTo>
                  <a:lnTo>
                    <a:pt x="255" y="20814"/>
                  </a:lnTo>
                  <a:lnTo>
                    <a:pt x="357" y="20248"/>
                  </a:lnTo>
                  <a:lnTo>
                    <a:pt x="553" y="20085"/>
                  </a:lnTo>
                  <a:lnTo>
                    <a:pt x="572" y="19983"/>
                  </a:lnTo>
                  <a:lnTo>
                    <a:pt x="456" y="18537"/>
                  </a:lnTo>
                  <a:lnTo>
                    <a:pt x="483" y="18053"/>
                  </a:lnTo>
                  <a:lnTo>
                    <a:pt x="283" y="18216"/>
                  </a:lnTo>
                  <a:lnTo>
                    <a:pt x="347" y="17270"/>
                  </a:lnTo>
                  <a:lnTo>
                    <a:pt x="620" y="16966"/>
                  </a:lnTo>
                  <a:lnTo>
                    <a:pt x="666" y="17192"/>
                  </a:lnTo>
                  <a:lnTo>
                    <a:pt x="686" y="17073"/>
                  </a:lnTo>
                  <a:lnTo>
                    <a:pt x="553" y="16459"/>
                  </a:lnTo>
                  <a:lnTo>
                    <a:pt x="731" y="16176"/>
                  </a:lnTo>
                  <a:lnTo>
                    <a:pt x="822" y="15822"/>
                  </a:lnTo>
                  <a:lnTo>
                    <a:pt x="926" y="15571"/>
                  </a:lnTo>
                  <a:lnTo>
                    <a:pt x="791" y="15103"/>
                  </a:lnTo>
                  <a:lnTo>
                    <a:pt x="791" y="14870"/>
                  </a:lnTo>
                  <a:lnTo>
                    <a:pt x="942" y="14464"/>
                  </a:lnTo>
                  <a:lnTo>
                    <a:pt x="1138" y="14194"/>
                  </a:lnTo>
                  <a:lnTo>
                    <a:pt x="1286" y="13862"/>
                  </a:lnTo>
                  <a:lnTo>
                    <a:pt x="1158" y="13215"/>
                  </a:lnTo>
                  <a:lnTo>
                    <a:pt x="1391" y="12981"/>
                  </a:lnTo>
                  <a:lnTo>
                    <a:pt x="1364" y="12603"/>
                  </a:lnTo>
                  <a:lnTo>
                    <a:pt x="1274" y="12232"/>
                  </a:lnTo>
                  <a:lnTo>
                    <a:pt x="1424" y="11226"/>
                  </a:lnTo>
                  <a:lnTo>
                    <a:pt x="1522" y="10770"/>
                  </a:lnTo>
                  <a:lnTo>
                    <a:pt x="1309" y="10177"/>
                  </a:lnTo>
                  <a:lnTo>
                    <a:pt x="1598" y="9605"/>
                  </a:lnTo>
                  <a:lnTo>
                    <a:pt x="1472" y="8967"/>
                  </a:lnTo>
                  <a:lnTo>
                    <a:pt x="1696" y="8741"/>
                  </a:lnTo>
                  <a:lnTo>
                    <a:pt x="1640" y="8351"/>
                  </a:lnTo>
                  <a:lnTo>
                    <a:pt x="1586" y="7551"/>
                  </a:lnTo>
                  <a:lnTo>
                    <a:pt x="1910" y="7452"/>
                  </a:lnTo>
                  <a:lnTo>
                    <a:pt x="1892" y="7645"/>
                  </a:lnTo>
                  <a:lnTo>
                    <a:pt x="1966" y="7480"/>
                  </a:lnTo>
                  <a:lnTo>
                    <a:pt x="1984" y="7478"/>
                  </a:lnTo>
                  <a:lnTo>
                    <a:pt x="5412" y="6671"/>
                  </a:lnTo>
                  <a:lnTo>
                    <a:pt x="5426" y="6242"/>
                  </a:lnTo>
                  <a:lnTo>
                    <a:pt x="5265" y="4971"/>
                  </a:lnTo>
                  <a:lnTo>
                    <a:pt x="5799" y="4979"/>
                  </a:lnTo>
                  <a:lnTo>
                    <a:pt x="6022" y="5186"/>
                  </a:lnTo>
                  <a:lnTo>
                    <a:pt x="7069" y="4807"/>
                  </a:lnTo>
                  <a:lnTo>
                    <a:pt x="8093" y="4591"/>
                  </a:lnTo>
                  <a:lnTo>
                    <a:pt x="9367" y="4099"/>
                  </a:lnTo>
                  <a:lnTo>
                    <a:pt x="10609" y="3937"/>
                  </a:lnTo>
                  <a:lnTo>
                    <a:pt x="11864" y="3611"/>
                  </a:lnTo>
                  <a:lnTo>
                    <a:pt x="12548" y="3285"/>
                  </a:lnTo>
                  <a:lnTo>
                    <a:pt x="13674" y="3119"/>
                  </a:lnTo>
                  <a:lnTo>
                    <a:pt x="14496" y="2900"/>
                  </a:lnTo>
                  <a:lnTo>
                    <a:pt x="15298" y="2577"/>
                  </a:lnTo>
                  <a:lnTo>
                    <a:pt x="16199" y="2413"/>
                  </a:lnTo>
                  <a:lnTo>
                    <a:pt x="16466" y="2148"/>
                  </a:lnTo>
                  <a:lnTo>
                    <a:pt x="17263" y="1813"/>
                  </a:lnTo>
                  <a:lnTo>
                    <a:pt x="17681" y="1757"/>
                  </a:lnTo>
                  <a:lnTo>
                    <a:pt x="20406" y="615"/>
                  </a:lnTo>
                  <a:lnTo>
                    <a:pt x="21206" y="73"/>
                  </a:lnTo>
                  <a:lnTo>
                    <a:pt x="21599" y="0"/>
                  </a:lnTo>
                  <a:lnTo>
                    <a:pt x="21476" y="961"/>
                  </a:lnTo>
                  <a:lnTo>
                    <a:pt x="21495" y="1548"/>
                  </a:lnTo>
                  <a:lnTo>
                    <a:pt x="21494" y="1572"/>
                  </a:lnTo>
                  <a:lnTo>
                    <a:pt x="21409" y="2691"/>
                  </a:lnTo>
                  <a:lnTo>
                    <a:pt x="21195" y="2927"/>
                  </a:lnTo>
                  <a:lnTo>
                    <a:pt x="21036" y="3418"/>
                  </a:lnTo>
                  <a:lnTo>
                    <a:pt x="20890" y="4644"/>
                  </a:lnTo>
                  <a:lnTo>
                    <a:pt x="20657" y="5353"/>
                  </a:lnTo>
                  <a:lnTo>
                    <a:pt x="20464" y="4938"/>
                  </a:lnTo>
                  <a:lnTo>
                    <a:pt x="20111" y="5330"/>
                  </a:lnTo>
                  <a:lnTo>
                    <a:pt x="19933" y="5724"/>
                  </a:lnTo>
                  <a:lnTo>
                    <a:pt x="19849" y="6276"/>
                  </a:lnTo>
                  <a:lnTo>
                    <a:pt x="19635" y="6929"/>
                  </a:lnTo>
                  <a:lnTo>
                    <a:pt x="19448" y="6929"/>
                  </a:lnTo>
                  <a:lnTo>
                    <a:pt x="19266" y="6427"/>
                  </a:lnTo>
                  <a:lnTo>
                    <a:pt x="19118" y="6674"/>
                  </a:lnTo>
                  <a:lnTo>
                    <a:pt x="19054" y="6893"/>
                  </a:lnTo>
                  <a:lnTo>
                    <a:pt x="19006" y="7569"/>
                  </a:lnTo>
                  <a:lnTo>
                    <a:pt x="18790" y="7405"/>
                  </a:lnTo>
                  <a:lnTo>
                    <a:pt x="18716" y="8430"/>
                  </a:lnTo>
                  <a:lnTo>
                    <a:pt x="18582" y="9053"/>
                  </a:lnTo>
                  <a:lnTo>
                    <a:pt x="18370" y="9053"/>
                  </a:lnTo>
                  <a:lnTo>
                    <a:pt x="17993" y="9787"/>
                  </a:lnTo>
                  <a:lnTo>
                    <a:pt x="17414" y="11381"/>
                  </a:lnTo>
                  <a:lnTo>
                    <a:pt x="17216" y="11613"/>
                  </a:lnTo>
                  <a:lnTo>
                    <a:pt x="16817" y="11666"/>
                  </a:lnTo>
                  <a:lnTo>
                    <a:pt x="16425" y="12288"/>
                  </a:lnTo>
                  <a:lnTo>
                    <a:pt x="16262" y="12788"/>
                  </a:lnTo>
                  <a:lnTo>
                    <a:pt x="16191" y="13335"/>
                  </a:lnTo>
                  <a:cubicBezTo>
                    <a:pt x="16188" y="13479"/>
                    <a:pt x="16177" y="13953"/>
                    <a:pt x="16146" y="14134"/>
                  </a:cubicBezTo>
                  <a:cubicBezTo>
                    <a:pt x="16113" y="14325"/>
                    <a:pt x="16012" y="14635"/>
                    <a:pt x="15946" y="14748"/>
                  </a:cubicBezTo>
                  <a:cubicBezTo>
                    <a:pt x="15868" y="14882"/>
                    <a:pt x="15659" y="15014"/>
                    <a:pt x="15562" y="15070"/>
                  </a:cubicBezTo>
                  <a:lnTo>
                    <a:pt x="15562" y="17374"/>
                  </a:lnTo>
                  <a:lnTo>
                    <a:pt x="14487" y="17605"/>
                  </a:lnTo>
                  <a:lnTo>
                    <a:pt x="12172" y="18420"/>
                  </a:lnTo>
                  <a:lnTo>
                    <a:pt x="9283" y="19344"/>
                  </a:lnTo>
                  <a:lnTo>
                    <a:pt x="5618" y="20150"/>
                  </a:lnTo>
                  <a:lnTo>
                    <a:pt x="5653" y="20519"/>
                  </a:lnTo>
                  <a:lnTo>
                    <a:pt x="5514" y="20332"/>
                  </a:lnTo>
                  <a:lnTo>
                    <a:pt x="3644" y="20818"/>
                  </a:lnTo>
                  <a:cubicBezTo>
                    <a:pt x="3644" y="20818"/>
                    <a:pt x="0" y="21599"/>
                    <a:pt x="0"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2" name="AutoShape 82"/>
            <p:cNvSpPr>
              <a:spLocks/>
            </p:cNvSpPr>
            <p:nvPr/>
          </p:nvSpPr>
          <p:spPr bwMode="auto">
            <a:xfrm>
              <a:off x="6776521" y="5386816"/>
              <a:ext cx="1323874" cy="1146266"/>
            </a:xfrm>
            <a:custGeom>
              <a:avLst/>
              <a:gdLst>
                <a:gd name="T0" fmla="*/ 661937 w 21438"/>
                <a:gd name="T1" fmla="*/ 574408 h 21572"/>
                <a:gd name="T2" fmla="*/ 661937 w 21438"/>
                <a:gd name="T3" fmla="*/ 574408 h 21572"/>
                <a:gd name="T4" fmla="*/ 661937 w 21438"/>
                <a:gd name="T5" fmla="*/ 574408 h 21572"/>
                <a:gd name="T6" fmla="*/ 661937 w 21438"/>
                <a:gd name="T7" fmla="*/ 574408 h 215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8" h="21572">
                  <a:moveTo>
                    <a:pt x="19042" y="17693"/>
                  </a:moveTo>
                  <a:cubicBezTo>
                    <a:pt x="19070" y="18082"/>
                    <a:pt x="19028" y="18304"/>
                    <a:pt x="18747" y="18469"/>
                  </a:cubicBezTo>
                  <a:cubicBezTo>
                    <a:pt x="18464" y="18632"/>
                    <a:pt x="18568" y="18586"/>
                    <a:pt x="18568" y="18586"/>
                  </a:cubicBezTo>
                  <a:cubicBezTo>
                    <a:pt x="18534" y="18677"/>
                    <a:pt x="18623" y="18896"/>
                    <a:pt x="18687" y="18963"/>
                  </a:cubicBezTo>
                  <a:cubicBezTo>
                    <a:pt x="18755" y="19035"/>
                    <a:pt x="18951" y="19055"/>
                    <a:pt x="19042" y="19066"/>
                  </a:cubicBezTo>
                  <a:cubicBezTo>
                    <a:pt x="19239" y="19094"/>
                    <a:pt x="19358" y="19457"/>
                    <a:pt x="19854" y="19438"/>
                  </a:cubicBezTo>
                  <a:cubicBezTo>
                    <a:pt x="20350" y="19418"/>
                    <a:pt x="20642" y="19855"/>
                    <a:pt x="21120" y="20133"/>
                  </a:cubicBezTo>
                  <a:cubicBezTo>
                    <a:pt x="21600" y="20411"/>
                    <a:pt x="21394" y="20430"/>
                    <a:pt x="21394" y="20829"/>
                  </a:cubicBezTo>
                  <a:cubicBezTo>
                    <a:pt x="21394" y="21226"/>
                    <a:pt x="21205" y="21165"/>
                    <a:pt x="21052" y="21265"/>
                  </a:cubicBezTo>
                  <a:cubicBezTo>
                    <a:pt x="20899" y="21363"/>
                    <a:pt x="20624" y="21484"/>
                    <a:pt x="20316" y="21026"/>
                  </a:cubicBezTo>
                  <a:cubicBezTo>
                    <a:pt x="20008" y="20570"/>
                    <a:pt x="19700" y="20650"/>
                    <a:pt x="19289" y="20351"/>
                  </a:cubicBezTo>
                  <a:cubicBezTo>
                    <a:pt x="18879" y="20054"/>
                    <a:pt x="18539" y="20131"/>
                    <a:pt x="18539" y="20131"/>
                  </a:cubicBezTo>
                  <a:cubicBezTo>
                    <a:pt x="18457" y="20145"/>
                    <a:pt x="18252" y="20214"/>
                    <a:pt x="18214" y="20131"/>
                  </a:cubicBezTo>
                  <a:cubicBezTo>
                    <a:pt x="18167" y="20032"/>
                    <a:pt x="18436" y="19864"/>
                    <a:pt x="18420" y="19754"/>
                  </a:cubicBezTo>
                  <a:cubicBezTo>
                    <a:pt x="18413" y="19700"/>
                    <a:pt x="18312" y="19646"/>
                    <a:pt x="18273" y="19615"/>
                  </a:cubicBezTo>
                  <a:cubicBezTo>
                    <a:pt x="18203" y="19564"/>
                    <a:pt x="17976" y="19444"/>
                    <a:pt x="17976" y="19444"/>
                  </a:cubicBezTo>
                  <a:lnTo>
                    <a:pt x="17682" y="19376"/>
                  </a:lnTo>
                  <a:cubicBezTo>
                    <a:pt x="17682" y="19376"/>
                    <a:pt x="16876" y="18790"/>
                    <a:pt x="16587" y="18861"/>
                  </a:cubicBezTo>
                  <a:cubicBezTo>
                    <a:pt x="16577" y="18863"/>
                    <a:pt x="16561" y="18884"/>
                    <a:pt x="16557" y="18896"/>
                  </a:cubicBezTo>
                  <a:cubicBezTo>
                    <a:pt x="16537" y="18979"/>
                    <a:pt x="16572" y="19167"/>
                    <a:pt x="16616" y="19238"/>
                  </a:cubicBezTo>
                  <a:cubicBezTo>
                    <a:pt x="16721" y="19406"/>
                    <a:pt x="17136" y="19480"/>
                    <a:pt x="17238" y="19651"/>
                  </a:cubicBezTo>
                  <a:cubicBezTo>
                    <a:pt x="17322" y="19793"/>
                    <a:pt x="17406" y="20191"/>
                    <a:pt x="17327" y="20337"/>
                  </a:cubicBezTo>
                  <a:cubicBezTo>
                    <a:pt x="17284" y="20412"/>
                    <a:pt x="17056" y="20354"/>
                    <a:pt x="17031" y="20441"/>
                  </a:cubicBezTo>
                  <a:cubicBezTo>
                    <a:pt x="17001" y="20539"/>
                    <a:pt x="17232" y="20678"/>
                    <a:pt x="17238" y="20783"/>
                  </a:cubicBezTo>
                  <a:cubicBezTo>
                    <a:pt x="17244" y="20880"/>
                    <a:pt x="17142" y="21052"/>
                    <a:pt x="17091" y="21126"/>
                  </a:cubicBezTo>
                  <a:cubicBezTo>
                    <a:pt x="17031" y="21212"/>
                    <a:pt x="16875" y="21344"/>
                    <a:pt x="16794" y="21401"/>
                  </a:cubicBezTo>
                  <a:cubicBezTo>
                    <a:pt x="16732" y="21445"/>
                    <a:pt x="16597" y="21567"/>
                    <a:pt x="16527" y="21539"/>
                  </a:cubicBezTo>
                  <a:cubicBezTo>
                    <a:pt x="16449" y="21506"/>
                    <a:pt x="16396" y="21290"/>
                    <a:pt x="16380" y="21194"/>
                  </a:cubicBezTo>
                  <a:cubicBezTo>
                    <a:pt x="16356" y="21060"/>
                    <a:pt x="16478" y="20757"/>
                    <a:pt x="16410" y="20647"/>
                  </a:cubicBezTo>
                  <a:cubicBezTo>
                    <a:pt x="16361" y="20567"/>
                    <a:pt x="16169" y="20537"/>
                    <a:pt x="16084" y="20543"/>
                  </a:cubicBezTo>
                  <a:lnTo>
                    <a:pt x="15671" y="20303"/>
                  </a:lnTo>
                  <a:cubicBezTo>
                    <a:pt x="15634" y="20283"/>
                    <a:pt x="15560" y="20353"/>
                    <a:pt x="15524" y="20370"/>
                  </a:cubicBezTo>
                  <a:cubicBezTo>
                    <a:pt x="15449" y="20406"/>
                    <a:pt x="15305" y="20487"/>
                    <a:pt x="15227" y="20509"/>
                  </a:cubicBezTo>
                  <a:cubicBezTo>
                    <a:pt x="15148" y="20531"/>
                    <a:pt x="14965" y="20481"/>
                    <a:pt x="14902" y="20543"/>
                  </a:cubicBezTo>
                  <a:cubicBezTo>
                    <a:pt x="14837" y="20606"/>
                    <a:pt x="14824" y="20823"/>
                    <a:pt x="14813" y="20920"/>
                  </a:cubicBezTo>
                  <a:cubicBezTo>
                    <a:pt x="14799" y="21039"/>
                    <a:pt x="14863" y="21296"/>
                    <a:pt x="14813" y="21401"/>
                  </a:cubicBezTo>
                  <a:cubicBezTo>
                    <a:pt x="14779" y="21472"/>
                    <a:pt x="14645" y="21569"/>
                    <a:pt x="14577" y="21571"/>
                  </a:cubicBezTo>
                  <a:cubicBezTo>
                    <a:pt x="14484" y="21576"/>
                    <a:pt x="14341" y="21394"/>
                    <a:pt x="14251" y="21366"/>
                  </a:cubicBezTo>
                  <a:cubicBezTo>
                    <a:pt x="14231" y="21359"/>
                    <a:pt x="14184" y="21360"/>
                    <a:pt x="14163" y="21366"/>
                  </a:cubicBezTo>
                  <a:cubicBezTo>
                    <a:pt x="14076" y="21389"/>
                    <a:pt x="13926" y="21547"/>
                    <a:pt x="13837" y="21539"/>
                  </a:cubicBezTo>
                  <a:cubicBezTo>
                    <a:pt x="13661" y="21524"/>
                    <a:pt x="13422" y="21116"/>
                    <a:pt x="13246" y="21092"/>
                  </a:cubicBezTo>
                  <a:cubicBezTo>
                    <a:pt x="13161" y="21081"/>
                    <a:pt x="13007" y="21240"/>
                    <a:pt x="12921" y="21229"/>
                  </a:cubicBezTo>
                  <a:cubicBezTo>
                    <a:pt x="12852" y="21221"/>
                    <a:pt x="12709" y="21133"/>
                    <a:pt x="12684" y="21058"/>
                  </a:cubicBezTo>
                  <a:cubicBezTo>
                    <a:pt x="12658" y="20974"/>
                    <a:pt x="12778" y="20805"/>
                    <a:pt x="12772" y="20714"/>
                  </a:cubicBezTo>
                  <a:cubicBezTo>
                    <a:pt x="12767" y="20611"/>
                    <a:pt x="12684" y="20414"/>
                    <a:pt x="12625" y="20337"/>
                  </a:cubicBezTo>
                  <a:cubicBezTo>
                    <a:pt x="12562" y="20252"/>
                    <a:pt x="12300" y="20096"/>
                    <a:pt x="12300" y="20096"/>
                  </a:cubicBezTo>
                  <a:lnTo>
                    <a:pt x="12092" y="19754"/>
                  </a:lnTo>
                  <a:cubicBezTo>
                    <a:pt x="11928" y="19632"/>
                    <a:pt x="11857" y="19651"/>
                    <a:pt x="11857" y="19651"/>
                  </a:cubicBezTo>
                  <a:cubicBezTo>
                    <a:pt x="11857" y="19651"/>
                    <a:pt x="11420" y="19441"/>
                    <a:pt x="11265" y="19410"/>
                  </a:cubicBezTo>
                  <a:cubicBezTo>
                    <a:pt x="11184" y="19394"/>
                    <a:pt x="11004" y="19467"/>
                    <a:pt x="10940" y="19410"/>
                  </a:cubicBezTo>
                  <a:cubicBezTo>
                    <a:pt x="10848" y="19328"/>
                    <a:pt x="10893" y="18998"/>
                    <a:pt x="10820" y="18896"/>
                  </a:cubicBezTo>
                  <a:cubicBezTo>
                    <a:pt x="10769" y="18821"/>
                    <a:pt x="10578" y="18797"/>
                    <a:pt x="10525" y="18723"/>
                  </a:cubicBezTo>
                  <a:cubicBezTo>
                    <a:pt x="10472" y="18647"/>
                    <a:pt x="10506" y="18401"/>
                    <a:pt x="10436" y="18346"/>
                  </a:cubicBezTo>
                  <a:cubicBezTo>
                    <a:pt x="10309" y="18243"/>
                    <a:pt x="9816" y="18414"/>
                    <a:pt x="9816" y="18414"/>
                  </a:cubicBezTo>
                  <a:cubicBezTo>
                    <a:pt x="9816" y="18414"/>
                    <a:pt x="9586" y="18564"/>
                    <a:pt x="9520" y="18517"/>
                  </a:cubicBezTo>
                  <a:cubicBezTo>
                    <a:pt x="9482" y="18490"/>
                    <a:pt x="9490" y="18311"/>
                    <a:pt x="9490" y="18311"/>
                  </a:cubicBezTo>
                  <a:cubicBezTo>
                    <a:pt x="9490" y="18311"/>
                    <a:pt x="9611" y="17996"/>
                    <a:pt x="9550" y="17934"/>
                  </a:cubicBezTo>
                  <a:cubicBezTo>
                    <a:pt x="9426" y="17810"/>
                    <a:pt x="8929" y="18173"/>
                    <a:pt x="8929" y="18173"/>
                  </a:cubicBezTo>
                  <a:cubicBezTo>
                    <a:pt x="8929" y="18173"/>
                    <a:pt x="8677" y="18286"/>
                    <a:pt x="8604" y="18346"/>
                  </a:cubicBezTo>
                  <a:cubicBezTo>
                    <a:pt x="8570" y="18374"/>
                    <a:pt x="8524" y="18462"/>
                    <a:pt x="8485" y="18483"/>
                  </a:cubicBezTo>
                  <a:cubicBezTo>
                    <a:pt x="8411" y="18524"/>
                    <a:pt x="8184" y="18426"/>
                    <a:pt x="8160" y="18517"/>
                  </a:cubicBezTo>
                  <a:cubicBezTo>
                    <a:pt x="8133" y="18621"/>
                    <a:pt x="8398" y="18705"/>
                    <a:pt x="8455" y="18792"/>
                  </a:cubicBezTo>
                  <a:cubicBezTo>
                    <a:pt x="8534" y="18911"/>
                    <a:pt x="8741" y="19223"/>
                    <a:pt x="8662" y="19341"/>
                  </a:cubicBezTo>
                  <a:cubicBezTo>
                    <a:pt x="8617" y="19410"/>
                    <a:pt x="8437" y="19320"/>
                    <a:pt x="8367" y="19341"/>
                  </a:cubicBezTo>
                  <a:cubicBezTo>
                    <a:pt x="8245" y="19376"/>
                    <a:pt x="8044" y="19574"/>
                    <a:pt x="7924" y="19615"/>
                  </a:cubicBezTo>
                  <a:cubicBezTo>
                    <a:pt x="7853" y="19640"/>
                    <a:pt x="7702" y="19653"/>
                    <a:pt x="7627" y="19651"/>
                  </a:cubicBezTo>
                  <a:cubicBezTo>
                    <a:pt x="7240" y="19639"/>
                    <a:pt x="6091" y="19376"/>
                    <a:pt x="6091" y="19376"/>
                  </a:cubicBezTo>
                  <a:lnTo>
                    <a:pt x="5559" y="19170"/>
                  </a:lnTo>
                  <a:lnTo>
                    <a:pt x="5233" y="18963"/>
                  </a:lnTo>
                  <a:cubicBezTo>
                    <a:pt x="5233" y="18963"/>
                    <a:pt x="4769" y="18746"/>
                    <a:pt x="4611" y="18690"/>
                  </a:cubicBezTo>
                  <a:cubicBezTo>
                    <a:pt x="4459" y="18635"/>
                    <a:pt x="4148" y="18548"/>
                    <a:pt x="3991" y="18517"/>
                  </a:cubicBezTo>
                  <a:cubicBezTo>
                    <a:pt x="3910" y="18501"/>
                    <a:pt x="3707" y="18564"/>
                    <a:pt x="3666" y="18483"/>
                  </a:cubicBezTo>
                  <a:cubicBezTo>
                    <a:pt x="3562" y="18284"/>
                    <a:pt x="3754" y="18003"/>
                    <a:pt x="3754" y="18003"/>
                  </a:cubicBezTo>
                  <a:cubicBezTo>
                    <a:pt x="3794" y="17930"/>
                    <a:pt x="3768" y="17743"/>
                    <a:pt x="3754" y="17659"/>
                  </a:cubicBezTo>
                  <a:cubicBezTo>
                    <a:pt x="3739" y="17568"/>
                    <a:pt x="3678" y="17394"/>
                    <a:pt x="3636" y="17315"/>
                  </a:cubicBezTo>
                  <a:cubicBezTo>
                    <a:pt x="3582" y="17218"/>
                    <a:pt x="3463" y="16936"/>
                    <a:pt x="3371" y="16973"/>
                  </a:cubicBezTo>
                  <a:cubicBezTo>
                    <a:pt x="3187" y="17044"/>
                    <a:pt x="3401" y="17667"/>
                    <a:pt x="3310" y="17865"/>
                  </a:cubicBezTo>
                  <a:cubicBezTo>
                    <a:pt x="3266" y="17962"/>
                    <a:pt x="3012" y="18030"/>
                    <a:pt x="3014" y="18139"/>
                  </a:cubicBezTo>
                  <a:cubicBezTo>
                    <a:pt x="3018" y="18244"/>
                    <a:pt x="3294" y="18278"/>
                    <a:pt x="3310" y="18380"/>
                  </a:cubicBezTo>
                  <a:cubicBezTo>
                    <a:pt x="3320" y="18441"/>
                    <a:pt x="3239" y="18557"/>
                    <a:pt x="3193" y="18586"/>
                  </a:cubicBezTo>
                  <a:cubicBezTo>
                    <a:pt x="2873" y="18787"/>
                    <a:pt x="2072" y="18575"/>
                    <a:pt x="1743" y="18758"/>
                  </a:cubicBezTo>
                  <a:cubicBezTo>
                    <a:pt x="1002" y="19171"/>
                    <a:pt x="917" y="18723"/>
                    <a:pt x="917" y="18723"/>
                  </a:cubicBezTo>
                  <a:cubicBezTo>
                    <a:pt x="873" y="18642"/>
                    <a:pt x="841" y="18418"/>
                    <a:pt x="893" y="18346"/>
                  </a:cubicBezTo>
                  <a:cubicBezTo>
                    <a:pt x="893" y="18346"/>
                    <a:pt x="811" y="17964"/>
                    <a:pt x="1143" y="17796"/>
                  </a:cubicBezTo>
                  <a:cubicBezTo>
                    <a:pt x="1223" y="17756"/>
                    <a:pt x="1477" y="17419"/>
                    <a:pt x="1477" y="17419"/>
                  </a:cubicBezTo>
                  <a:cubicBezTo>
                    <a:pt x="1477" y="17419"/>
                    <a:pt x="1537" y="17266"/>
                    <a:pt x="1773" y="17007"/>
                  </a:cubicBezTo>
                  <a:cubicBezTo>
                    <a:pt x="1840" y="16934"/>
                    <a:pt x="1862" y="16596"/>
                    <a:pt x="1862" y="16596"/>
                  </a:cubicBezTo>
                  <a:lnTo>
                    <a:pt x="1714" y="15737"/>
                  </a:lnTo>
                  <a:cubicBezTo>
                    <a:pt x="1714" y="15737"/>
                    <a:pt x="1555" y="15410"/>
                    <a:pt x="1566" y="15290"/>
                  </a:cubicBezTo>
                  <a:cubicBezTo>
                    <a:pt x="1576" y="15178"/>
                    <a:pt x="1752" y="15023"/>
                    <a:pt x="1773" y="14913"/>
                  </a:cubicBezTo>
                  <a:cubicBezTo>
                    <a:pt x="1804" y="14743"/>
                    <a:pt x="1663" y="14398"/>
                    <a:pt x="1685" y="14225"/>
                  </a:cubicBezTo>
                  <a:cubicBezTo>
                    <a:pt x="1697" y="14123"/>
                    <a:pt x="1785" y="13937"/>
                    <a:pt x="1832" y="13848"/>
                  </a:cubicBezTo>
                  <a:cubicBezTo>
                    <a:pt x="1883" y="13755"/>
                    <a:pt x="2029" y="13606"/>
                    <a:pt x="2068" y="13506"/>
                  </a:cubicBezTo>
                  <a:cubicBezTo>
                    <a:pt x="2103" y="13418"/>
                    <a:pt x="2098" y="13218"/>
                    <a:pt x="2128" y="13128"/>
                  </a:cubicBezTo>
                  <a:cubicBezTo>
                    <a:pt x="2158" y="13033"/>
                    <a:pt x="2290" y="12882"/>
                    <a:pt x="2306" y="12784"/>
                  </a:cubicBezTo>
                  <a:cubicBezTo>
                    <a:pt x="2320" y="12690"/>
                    <a:pt x="2237" y="12502"/>
                    <a:pt x="2246" y="12407"/>
                  </a:cubicBezTo>
                  <a:cubicBezTo>
                    <a:pt x="2253" y="12314"/>
                    <a:pt x="2364" y="12156"/>
                    <a:pt x="2364" y="12064"/>
                  </a:cubicBezTo>
                  <a:cubicBezTo>
                    <a:pt x="2364" y="11972"/>
                    <a:pt x="2239" y="11812"/>
                    <a:pt x="2246" y="11720"/>
                  </a:cubicBezTo>
                  <a:cubicBezTo>
                    <a:pt x="2252" y="11640"/>
                    <a:pt x="2384" y="11526"/>
                    <a:pt x="2394" y="11447"/>
                  </a:cubicBezTo>
                  <a:cubicBezTo>
                    <a:pt x="2405" y="11349"/>
                    <a:pt x="2306" y="11068"/>
                    <a:pt x="2306" y="11068"/>
                  </a:cubicBezTo>
                  <a:cubicBezTo>
                    <a:pt x="2280" y="10844"/>
                    <a:pt x="2266" y="10771"/>
                    <a:pt x="2216" y="10690"/>
                  </a:cubicBezTo>
                  <a:cubicBezTo>
                    <a:pt x="2100" y="10502"/>
                    <a:pt x="1781" y="10187"/>
                    <a:pt x="1714" y="9969"/>
                  </a:cubicBezTo>
                  <a:cubicBezTo>
                    <a:pt x="1686" y="9881"/>
                    <a:pt x="1728" y="9685"/>
                    <a:pt x="1714" y="9592"/>
                  </a:cubicBezTo>
                  <a:cubicBezTo>
                    <a:pt x="1699" y="9498"/>
                    <a:pt x="1625" y="9316"/>
                    <a:pt x="1566" y="9249"/>
                  </a:cubicBezTo>
                  <a:cubicBezTo>
                    <a:pt x="1542" y="9221"/>
                    <a:pt x="1472" y="9206"/>
                    <a:pt x="1448" y="9180"/>
                  </a:cubicBezTo>
                  <a:cubicBezTo>
                    <a:pt x="1382" y="9109"/>
                    <a:pt x="1347" y="8891"/>
                    <a:pt x="1300" y="8802"/>
                  </a:cubicBezTo>
                  <a:cubicBezTo>
                    <a:pt x="1250" y="8709"/>
                    <a:pt x="1090" y="8566"/>
                    <a:pt x="1063" y="8459"/>
                  </a:cubicBezTo>
                  <a:cubicBezTo>
                    <a:pt x="1030" y="8326"/>
                    <a:pt x="1137" y="8047"/>
                    <a:pt x="1122" y="7910"/>
                  </a:cubicBezTo>
                  <a:cubicBezTo>
                    <a:pt x="1102" y="7718"/>
                    <a:pt x="886" y="7188"/>
                    <a:pt x="886" y="7188"/>
                  </a:cubicBezTo>
                  <a:lnTo>
                    <a:pt x="679" y="6845"/>
                  </a:lnTo>
                  <a:lnTo>
                    <a:pt x="146" y="6297"/>
                  </a:lnTo>
                  <a:lnTo>
                    <a:pt x="8" y="962"/>
                  </a:lnTo>
                  <a:lnTo>
                    <a:pt x="0" y="632"/>
                  </a:lnTo>
                  <a:lnTo>
                    <a:pt x="363" y="617"/>
                  </a:lnTo>
                  <a:lnTo>
                    <a:pt x="4936" y="426"/>
                  </a:lnTo>
                  <a:lnTo>
                    <a:pt x="11276" y="25"/>
                  </a:lnTo>
                  <a:cubicBezTo>
                    <a:pt x="11276" y="25"/>
                    <a:pt x="11417" y="-24"/>
                    <a:pt x="11442" y="14"/>
                  </a:cubicBezTo>
                  <a:cubicBezTo>
                    <a:pt x="11482" y="74"/>
                    <a:pt x="11376" y="226"/>
                    <a:pt x="11560" y="288"/>
                  </a:cubicBezTo>
                  <a:cubicBezTo>
                    <a:pt x="11560" y="288"/>
                    <a:pt x="11757" y="303"/>
                    <a:pt x="11797" y="357"/>
                  </a:cubicBezTo>
                  <a:cubicBezTo>
                    <a:pt x="11846" y="422"/>
                    <a:pt x="11852" y="620"/>
                    <a:pt x="11826" y="701"/>
                  </a:cubicBezTo>
                  <a:cubicBezTo>
                    <a:pt x="11795" y="804"/>
                    <a:pt x="11599" y="909"/>
                    <a:pt x="11560" y="1010"/>
                  </a:cubicBezTo>
                  <a:cubicBezTo>
                    <a:pt x="11527" y="1097"/>
                    <a:pt x="11536" y="1315"/>
                    <a:pt x="11590" y="1386"/>
                  </a:cubicBezTo>
                  <a:cubicBezTo>
                    <a:pt x="11654" y="1474"/>
                    <a:pt x="11927" y="1481"/>
                    <a:pt x="11945" y="1594"/>
                  </a:cubicBezTo>
                  <a:cubicBezTo>
                    <a:pt x="11969" y="1742"/>
                    <a:pt x="11628" y="1894"/>
                    <a:pt x="11590" y="2039"/>
                  </a:cubicBezTo>
                  <a:cubicBezTo>
                    <a:pt x="11574" y="2102"/>
                    <a:pt x="11625" y="2256"/>
                    <a:pt x="11679" y="2280"/>
                  </a:cubicBezTo>
                  <a:cubicBezTo>
                    <a:pt x="11804" y="2338"/>
                    <a:pt x="12239" y="2024"/>
                    <a:pt x="12211" y="2177"/>
                  </a:cubicBezTo>
                  <a:cubicBezTo>
                    <a:pt x="12148" y="2517"/>
                    <a:pt x="11885" y="2761"/>
                    <a:pt x="11885" y="2761"/>
                  </a:cubicBezTo>
                  <a:cubicBezTo>
                    <a:pt x="11871" y="2768"/>
                    <a:pt x="11857" y="2810"/>
                    <a:pt x="11857" y="2829"/>
                  </a:cubicBezTo>
                  <a:cubicBezTo>
                    <a:pt x="11857" y="2925"/>
                    <a:pt x="11945" y="3105"/>
                    <a:pt x="12004" y="3172"/>
                  </a:cubicBezTo>
                  <a:cubicBezTo>
                    <a:pt x="12062" y="3240"/>
                    <a:pt x="12246" y="3273"/>
                    <a:pt x="12300" y="3343"/>
                  </a:cubicBezTo>
                  <a:cubicBezTo>
                    <a:pt x="12342" y="3398"/>
                    <a:pt x="12342" y="3570"/>
                    <a:pt x="12388" y="3619"/>
                  </a:cubicBezTo>
                  <a:cubicBezTo>
                    <a:pt x="12445" y="3680"/>
                    <a:pt x="12614" y="3681"/>
                    <a:pt x="12684" y="3722"/>
                  </a:cubicBezTo>
                  <a:cubicBezTo>
                    <a:pt x="12702" y="3733"/>
                    <a:pt x="12738" y="3766"/>
                    <a:pt x="12743" y="3790"/>
                  </a:cubicBezTo>
                  <a:cubicBezTo>
                    <a:pt x="12748" y="3817"/>
                    <a:pt x="12733" y="3877"/>
                    <a:pt x="12714" y="3892"/>
                  </a:cubicBezTo>
                  <a:cubicBezTo>
                    <a:pt x="12666" y="3933"/>
                    <a:pt x="12530" y="3864"/>
                    <a:pt x="12478" y="3892"/>
                  </a:cubicBezTo>
                  <a:cubicBezTo>
                    <a:pt x="12392" y="3941"/>
                    <a:pt x="12317" y="4172"/>
                    <a:pt x="12240" y="4237"/>
                  </a:cubicBezTo>
                  <a:cubicBezTo>
                    <a:pt x="12171" y="4296"/>
                    <a:pt x="11982" y="4310"/>
                    <a:pt x="11915" y="4374"/>
                  </a:cubicBezTo>
                  <a:cubicBezTo>
                    <a:pt x="11849" y="4438"/>
                    <a:pt x="11703" y="4625"/>
                    <a:pt x="11738" y="4718"/>
                  </a:cubicBezTo>
                  <a:cubicBezTo>
                    <a:pt x="11768" y="4797"/>
                    <a:pt x="11959" y="4785"/>
                    <a:pt x="12034" y="4785"/>
                  </a:cubicBezTo>
                  <a:cubicBezTo>
                    <a:pt x="12117" y="4786"/>
                    <a:pt x="12314" y="4638"/>
                    <a:pt x="12359" y="4718"/>
                  </a:cubicBezTo>
                  <a:cubicBezTo>
                    <a:pt x="12417" y="4820"/>
                    <a:pt x="12166" y="5016"/>
                    <a:pt x="12122" y="5129"/>
                  </a:cubicBezTo>
                  <a:lnTo>
                    <a:pt x="12122" y="5508"/>
                  </a:lnTo>
                  <a:cubicBezTo>
                    <a:pt x="12085" y="5808"/>
                    <a:pt x="11625" y="6223"/>
                    <a:pt x="11412" y="6400"/>
                  </a:cubicBezTo>
                  <a:cubicBezTo>
                    <a:pt x="11354" y="6449"/>
                    <a:pt x="11197" y="6476"/>
                    <a:pt x="11147" y="6537"/>
                  </a:cubicBezTo>
                  <a:cubicBezTo>
                    <a:pt x="11091" y="6604"/>
                    <a:pt x="11006" y="6792"/>
                    <a:pt x="11028" y="6880"/>
                  </a:cubicBezTo>
                  <a:cubicBezTo>
                    <a:pt x="11045" y="6951"/>
                    <a:pt x="11230" y="6978"/>
                    <a:pt x="11235" y="7051"/>
                  </a:cubicBezTo>
                  <a:cubicBezTo>
                    <a:pt x="11244" y="7172"/>
                    <a:pt x="10989" y="7289"/>
                    <a:pt x="10940" y="7394"/>
                  </a:cubicBezTo>
                  <a:cubicBezTo>
                    <a:pt x="10905" y="7472"/>
                    <a:pt x="10923" y="7666"/>
                    <a:pt x="10881" y="7737"/>
                  </a:cubicBezTo>
                  <a:cubicBezTo>
                    <a:pt x="10881" y="7737"/>
                    <a:pt x="10601" y="8119"/>
                    <a:pt x="10495" y="8424"/>
                  </a:cubicBezTo>
                  <a:cubicBezTo>
                    <a:pt x="10436" y="8596"/>
                    <a:pt x="10726" y="8988"/>
                    <a:pt x="10644" y="9146"/>
                  </a:cubicBezTo>
                  <a:lnTo>
                    <a:pt x="10554" y="9524"/>
                  </a:lnTo>
                  <a:cubicBezTo>
                    <a:pt x="10568" y="9595"/>
                    <a:pt x="10515" y="9750"/>
                    <a:pt x="10466" y="9798"/>
                  </a:cubicBezTo>
                  <a:cubicBezTo>
                    <a:pt x="10381" y="9884"/>
                    <a:pt x="10066" y="9780"/>
                    <a:pt x="10023" y="9902"/>
                  </a:cubicBezTo>
                  <a:cubicBezTo>
                    <a:pt x="9985" y="10004"/>
                    <a:pt x="10211" y="10168"/>
                    <a:pt x="10230" y="10278"/>
                  </a:cubicBezTo>
                  <a:cubicBezTo>
                    <a:pt x="10247" y="10372"/>
                    <a:pt x="10153" y="10561"/>
                    <a:pt x="10171" y="10655"/>
                  </a:cubicBezTo>
                  <a:cubicBezTo>
                    <a:pt x="10189" y="10757"/>
                    <a:pt x="10383" y="10894"/>
                    <a:pt x="10378" y="11000"/>
                  </a:cubicBezTo>
                  <a:cubicBezTo>
                    <a:pt x="10371" y="11127"/>
                    <a:pt x="10044" y="11258"/>
                    <a:pt x="10082" y="11377"/>
                  </a:cubicBezTo>
                  <a:cubicBezTo>
                    <a:pt x="10114" y="11481"/>
                    <a:pt x="10461" y="11351"/>
                    <a:pt x="10461" y="11351"/>
                  </a:cubicBezTo>
                  <a:lnTo>
                    <a:pt x="14103" y="11102"/>
                  </a:lnTo>
                  <a:lnTo>
                    <a:pt x="17948" y="10758"/>
                  </a:lnTo>
                  <a:lnTo>
                    <a:pt x="17976" y="10827"/>
                  </a:lnTo>
                  <a:lnTo>
                    <a:pt x="17918" y="11206"/>
                  </a:lnTo>
                  <a:lnTo>
                    <a:pt x="17712" y="11925"/>
                  </a:lnTo>
                  <a:cubicBezTo>
                    <a:pt x="17712" y="11925"/>
                    <a:pt x="17585" y="12387"/>
                    <a:pt x="17593" y="12545"/>
                  </a:cubicBezTo>
                  <a:cubicBezTo>
                    <a:pt x="17598" y="12645"/>
                    <a:pt x="17712" y="12921"/>
                    <a:pt x="17712" y="12921"/>
                  </a:cubicBezTo>
                  <a:cubicBezTo>
                    <a:pt x="17712" y="12921"/>
                    <a:pt x="17833" y="13188"/>
                    <a:pt x="17888" y="13265"/>
                  </a:cubicBezTo>
                  <a:cubicBezTo>
                    <a:pt x="17983" y="13395"/>
                    <a:pt x="18254" y="13567"/>
                    <a:pt x="18332" y="13712"/>
                  </a:cubicBezTo>
                  <a:cubicBezTo>
                    <a:pt x="18378" y="13795"/>
                    <a:pt x="18420" y="14089"/>
                    <a:pt x="18420" y="14089"/>
                  </a:cubicBezTo>
                  <a:lnTo>
                    <a:pt x="18597" y="14431"/>
                  </a:lnTo>
                  <a:lnTo>
                    <a:pt x="18759" y="14688"/>
                  </a:lnTo>
                  <a:cubicBezTo>
                    <a:pt x="19032" y="14909"/>
                    <a:pt x="19101" y="15222"/>
                    <a:pt x="19101" y="15222"/>
                  </a:cubicBezTo>
                  <a:cubicBezTo>
                    <a:pt x="19040" y="15732"/>
                    <a:pt x="18023" y="14688"/>
                    <a:pt x="18023" y="14688"/>
                  </a:cubicBezTo>
                  <a:cubicBezTo>
                    <a:pt x="17475" y="14272"/>
                    <a:pt x="16474" y="14162"/>
                    <a:pt x="16055" y="14466"/>
                  </a:cubicBezTo>
                  <a:cubicBezTo>
                    <a:pt x="15892" y="14586"/>
                    <a:pt x="15641" y="15222"/>
                    <a:pt x="15641" y="15222"/>
                  </a:cubicBezTo>
                  <a:cubicBezTo>
                    <a:pt x="15641" y="15222"/>
                    <a:pt x="15406" y="15455"/>
                    <a:pt x="15374" y="15565"/>
                  </a:cubicBezTo>
                  <a:cubicBezTo>
                    <a:pt x="15352" y="15647"/>
                    <a:pt x="15361" y="15838"/>
                    <a:pt x="15406" y="15909"/>
                  </a:cubicBezTo>
                  <a:cubicBezTo>
                    <a:pt x="15466" y="16008"/>
                    <a:pt x="15788" y="16114"/>
                    <a:pt x="15788" y="16114"/>
                  </a:cubicBezTo>
                  <a:cubicBezTo>
                    <a:pt x="15788" y="16114"/>
                    <a:pt x="16144" y="16122"/>
                    <a:pt x="16262" y="16114"/>
                  </a:cubicBezTo>
                  <a:cubicBezTo>
                    <a:pt x="16484" y="16101"/>
                    <a:pt x="16933" y="16073"/>
                    <a:pt x="17149" y="16012"/>
                  </a:cubicBezTo>
                  <a:cubicBezTo>
                    <a:pt x="17227" y="15989"/>
                    <a:pt x="17380" y="15928"/>
                    <a:pt x="17445" y="15874"/>
                  </a:cubicBezTo>
                  <a:cubicBezTo>
                    <a:pt x="17527" y="15808"/>
                    <a:pt x="17613" y="15548"/>
                    <a:pt x="17712" y="15530"/>
                  </a:cubicBezTo>
                  <a:cubicBezTo>
                    <a:pt x="17712" y="15530"/>
                    <a:pt x="18486" y="15667"/>
                    <a:pt x="18479" y="15909"/>
                  </a:cubicBezTo>
                  <a:cubicBezTo>
                    <a:pt x="18474" y="16127"/>
                    <a:pt x="17896" y="16150"/>
                    <a:pt x="17830" y="16355"/>
                  </a:cubicBezTo>
                  <a:cubicBezTo>
                    <a:pt x="17820" y="16380"/>
                    <a:pt x="17847" y="16434"/>
                    <a:pt x="17858" y="16457"/>
                  </a:cubicBezTo>
                  <a:cubicBezTo>
                    <a:pt x="17902" y="16533"/>
                    <a:pt x="18094" y="16698"/>
                    <a:pt x="18094" y="16698"/>
                  </a:cubicBezTo>
                  <a:cubicBezTo>
                    <a:pt x="18094" y="16698"/>
                    <a:pt x="18251" y="16832"/>
                    <a:pt x="18539" y="16973"/>
                  </a:cubicBezTo>
                  <a:cubicBezTo>
                    <a:pt x="18607" y="17006"/>
                    <a:pt x="18773" y="17021"/>
                    <a:pt x="18835" y="16973"/>
                  </a:cubicBezTo>
                  <a:cubicBezTo>
                    <a:pt x="18835" y="16973"/>
                    <a:pt x="18630" y="16592"/>
                    <a:pt x="19130" y="16755"/>
                  </a:cubicBezTo>
                  <a:cubicBezTo>
                    <a:pt x="19631" y="16920"/>
                    <a:pt x="19593" y="16920"/>
                    <a:pt x="19901" y="17127"/>
                  </a:cubicBezTo>
                  <a:cubicBezTo>
                    <a:pt x="20209" y="17337"/>
                    <a:pt x="19503" y="17276"/>
                    <a:pt x="19426" y="17530"/>
                  </a:cubicBezTo>
                  <a:cubicBezTo>
                    <a:pt x="19349" y="17783"/>
                    <a:pt x="19029" y="17528"/>
                    <a:pt x="19042" y="17693"/>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3" name="AutoShape 83"/>
            <p:cNvSpPr>
              <a:spLocks/>
            </p:cNvSpPr>
            <p:nvPr/>
          </p:nvSpPr>
          <p:spPr bwMode="auto">
            <a:xfrm>
              <a:off x="6776521" y="5386816"/>
              <a:ext cx="1334986" cy="1157380"/>
            </a:xfrm>
            <a:custGeom>
              <a:avLst/>
              <a:gdLst>
                <a:gd name="T0" fmla="*/ 667462 w 21569"/>
                <a:gd name="T1" fmla="*/ 578690 h 21600"/>
                <a:gd name="T2" fmla="*/ 667462 w 21569"/>
                <a:gd name="T3" fmla="*/ 578690 h 21600"/>
                <a:gd name="T4" fmla="*/ 667462 w 21569"/>
                <a:gd name="T5" fmla="*/ 578690 h 21600"/>
                <a:gd name="T6" fmla="*/ 667462 w 21569"/>
                <a:gd name="T7" fmla="*/ 5786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9" h="21600">
                  <a:moveTo>
                    <a:pt x="14270" y="21189"/>
                  </a:moveTo>
                  <a:cubicBezTo>
                    <a:pt x="14297" y="21189"/>
                    <a:pt x="14320" y="21193"/>
                    <a:pt x="14338" y="21199"/>
                  </a:cubicBezTo>
                  <a:cubicBezTo>
                    <a:pt x="14388" y="21214"/>
                    <a:pt x="14443" y="21259"/>
                    <a:pt x="14500" y="21307"/>
                  </a:cubicBezTo>
                  <a:cubicBezTo>
                    <a:pt x="14538" y="21338"/>
                    <a:pt x="14608" y="21397"/>
                    <a:pt x="14633" y="21397"/>
                  </a:cubicBezTo>
                  <a:lnTo>
                    <a:pt x="14633" y="21498"/>
                  </a:lnTo>
                  <a:lnTo>
                    <a:pt x="14635" y="21397"/>
                  </a:lnTo>
                  <a:cubicBezTo>
                    <a:pt x="14671" y="21396"/>
                    <a:pt x="14776" y="21320"/>
                    <a:pt x="14795" y="21281"/>
                  </a:cubicBezTo>
                  <a:cubicBezTo>
                    <a:pt x="14812" y="21246"/>
                    <a:pt x="14800" y="21123"/>
                    <a:pt x="14793" y="21050"/>
                  </a:cubicBezTo>
                  <a:cubicBezTo>
                    <a:pt x="14785" y="20973"/>
                    <a:pt x="14778" y="20898"/>
                    <a:pt x="14785" y="20840"/>
                  </a:cubicBezTo>
                  <a:lnTo>
                    <a:pt x="14789" y="20800"/>
                  </a:lnTo>
                  <a:cubicBezTo>
                    <a:pt x="14806" y="20632"/>
                    <a:pt x="14828" y="20475"/>
                    <a:pt x="14905" y="20401"/>
                  </a:cubicBezTo>
                  <a:cubicBezTo>
                    <a:pt x="14974" y="20333"/>
                    <a:pt x="15074" y="20342"/>
                    <a:pt x="15162" y="20347"/>
                  </a:cubicBezTo>
                  <a:cubicBezTo>
                    <a:pt x="15212" y="20349"/>
                    <a:pt x="15257" y="20347"/>
                    <a:pt x="15265" y="20346"/>
                  </a:cubicBezTo>
                  <a:cubicBezTo>
                    <a:pt x="15311" y="20333"/>
                    <a:pt x="15395" y="20290"/>
                    <a:pt x="15463" y="20256"/>
                  </a:cubicBezTo>
                  <a:cubicBezTo>
                    <a:pt x="15495" y="20240"/>
                    <a:pt x="15525" y="20225"/>
                    <a:pt x="15548" y="20214"/>
                  </a:cubicBezTo>
                  <a:cubicBezTo>
                    <a:pt x="15555" y="20211"/>
                    <a:pt x="15564" y="20203"/>
                    <a:pt x="15575" y="20197"/>
                  </a:cubicBezTo>
                  <a:cubicBezTo>
                    <a:pt x="15616" y="20168"/>
                    <a:pt x="15663" y="20136"/>
                    <a:pt x="15714" y="20136"/>
                  </a:cubicBezTo>
                  <a:lnTo>
                    <a:pt x="15764" y="20148"/>
                  </a:lnTo>
                  <a:lnTo>
                    <a:pt x="16161" y="20376"/>
                  </a:lnTo>
                  <a:cubicBezTo>
                    <a:pt x="16164" y="20376"/>
                    <a:pt x="16447" y="20378"/>
                    <a:pt x="16536" y="20522"/>
                  </a:cubicBezTo>
                  <a:cubicBezTo>
                    <a:pt x="16599" y="20622"/>
                    <a:pt x="16571" y="20770"/>
                    <a:pt x="16544" y="20913"/>
                  </a:cubicBezTo>
                  <a:cubicBezTo>
                    <a:pt x="16531" y="20982"/>
                    <a:pt x="16515" y="21069"/>
                    <a:pt x="16522" y="21105"/>
                  </a:cubicBezTo>
                  <a:cubicBezTo>
                    <a:pt x="16544" y="21234"/>
                    <a:pt x="16590" y="21354"/>
                    <a:pt x="16615" y="21372"/>
                  </a:cubicBezTo>
                  <a:cubicBezTo>
                    <a:pt x="16639" y="21369"/>
                    <a:pt x="16730" y="21299"/>
                    <a:pt x="16764" y="21273"/>
                  </a:cubicBezTo>
                  <a:lnTo>
                    <a:pt x="16802" y="21243"/>
                  </a:lnTo>
                  <a:cubicBezTo>
                    <a:pt x="16881" y="21188"/>
                    <a:pt x="17027" y="21064"/>
                    <a:pt x="17077" y="20993"/>
                  </a:cubicBezTo>
                  <a:cubicBezTo>
                    <a:pt x="17152" y="20885"/>
                    <a:pt x="17207" y="20761"/>
                    <a:pt x="17205" y="20724"/>
                  </a:cubicBezTo>
                  <a:cubicBezTo>
                    <a:pt x="17199" y="20710"/>
                    <a:pt x="17154" y="20661"/>
                    <a:pt x="17127" y="20632"/>
                  </a:cubicBezTo>
                  <a:cubicBezTo>
                    <a:pt x="17052" y="20550"/>
                    <a:pt x="16968" y="20458"/>
                    <a:pt x="17002" y="20344"/>
                  </a:cubicBezTo>
                  <a:cubicBezTo>
                    <a:pt x="17034" y="20236"/>
                    <a:pt x="17141" y="20228"/>
                    <a:pt x="17227" y="20221"/>
                  </a:cubicBezTo>
                  <a:cubicBezTo>
                    <a:pt x="17256" y="20217"/>
                    <a:pt x="17305" y="20213"/>
                    <a:pt x="17319" y="20205"/>
                  </a:cubicBezTo>
                  <a:cubicBezTo>
                    <a:pt x="17358" y="20126"/>
                    <a:pt x="17296" y="19780"/>
                    <a:pt x="17219" y="19651"/>
                  </a:cubicBezTo>
                  <a:cubicBezTo>
                    <a:pt x="17184" y="19590"/>
                    <a:pt x="17058" y="19532"/>
                    <a:pt x="16947" y="19481"/>
                  </a:cubicBezTo>
                  <a:cubicBezTo>
                    <a:pt x="16803" y="19414"/>
                    <a:pt x="16667" y="19351"/>
                    <a:pt x="16600" y="19244"/>
                  </a:cubicBezTo>
                  <a:cubicBezTo>
                    <a:pt x="16544" y="19153"/>
                    <a:pt x="16499" y="18935"/>
                    <a:pt x="16528" y="18816"/>
                  </a:cubicBezTo>
                  <a:cubicBezTo>
                    <a:pt x="16541" y="18777"/>
                    <a:pt x="16574" y="18724"/>
                    <a:pt x="16622" y="18711"/>
                  </a:cubicBezTo>
                  <a:cubicBezTo>
                    <a:pt x="16646" y="18705"/>
                    <a:pt x="16670" y="18702"/>
                    <a:pt x="16696" y="18702"/>
                  </a:cubicBezTo>
                  <a:cubicBezTo>
                    <a:pt x="17019" y="18702"/>
                    <a:pt x="17646" y="19138"/>
                    <a:pt x="17767" y="19225"/>
                  </a:cubicBezTo>
                  <a:lnTo>
                    <a:pt x="18046" y="19290"/>
                  </a:lnTo>
                  <a:cubicBezTo>
                    <a:pt x="18088" y="19309"/>
                    <a:pt x="18299" y="19419"/>
                    <a:pt x="18372" y="19473"/>
                  </a:cubicBezTo>
                  <a:cubicBezTo>
                    <a:pt x="18382" y="19481"/>
                    <a:pt x="18392" y="19487"/>
                    <a:pt x="18403" y="19495"/>
                  </a:cubicBezTo>
                  <a:cubicBezTo>
                    <a:pt x="18467" y="19538"/>
                    <a:pt x="18546" y="19591"/>
                    <a:pt x="18558" y="19681"/>
                  </a:cubicBezTo>
                  <a:cubicBezTo>
                    <a:pt x="18573" y="19784"/>
                    <a:pt x="18498" y="19869"/>
                    <a:pt x="18426" y="19951"/>
                  </a:cubicBezTo>
                  <a:cubicBezTo>
                    <a:pt x="18412" y="19967"/>
                    <a:pt x="18393" y="19988"/>
                    <a:pt x="18378" y="20008"/>
                  </a:cubicBezTo>
                  <a:cubicBezTo>
                    <a:pt x="18420" y="20005"/>
                    <a:pt x="18472" y="19993"/>
                    <a:pt x="18514" y="19983"/>
                  </a:cubicBezTo>
                  <a:cubicBezTo>
                    <a:pt x="18538" y="19977"/>
                    <a:pt x="18560" y="19973"/>
                    <a:pt x="18577" y="19970"/>
                  </a:cubicBezTo>
                  <a:cubicBezTo>
                    <a:pt x="18577" y="19970"/>
                    <a:pt x="18622" y="19959"/>
                    <a:pt x="18699" y="19959"/>
                  </a:cubicBezTo>
                  <a:cubicBezTo>
                    <a:pt x="18829" y="19959"/>
                    <a:pt x="19092" y="19991"/>
                    <a:pt x="19386" y="20202"/>
                  </a:cubicBezTo>
                  <a:cubicBezTo>
                    <a:pt x="19535" y="20311"/>
                    <a:pt x="19671" y="20366"/>
                    <a:pt x="19802" y="20420"/>
                  </a:cubicBezTo>
                  <a:cubicBezTo>
                    <a:pt x="20021" y="20510"/>
                    <a:pt x="20228" y="20594"/>
                    <a:pt x="20433" y="20897"/>
                  </a:cubicBezTo>
                  <a:cubicBezTo>
                    <a:pt x="20562" y="21088"/>
                    <a:pt x="20696" y="21185"/>
                    <a:pt x="20831" y="21185"/>
                  </a:cubicBezTo>
                  <a:cubicBezTo>
                    <a:pt x="20922" y="21185"/>
                    <a:pt x="21003" y="21140"/>
                    <a:pt x="21056" y="21106"/>
                  </a:cubicBezTo>
                  <a:cubicBezTo>
                    <a:pt x="21100" y="21077"/>
                    <a:pt x="21147" y="21060"/>
                    <a:pt x="21187" y="21045"/>
                  </a:cubicBezTo>
                  <a:cubicBezTo>
                    <a:pt x="21296" y="21005"/>
                    <a:pt x="21351" y="20985"/>
                    <a:pt x="21351" y="20762"/>
                  </a:cubicBezTo>
                  <a:cubicBezTo>
                    <a:pt x="21351" y="20642"/>
                    <a:pt x="21369" y="20551"/>
                    <a:pt x="21381" y="20486"/>
                  </a:cubicBezTo>
                  <a:cubicBezTo>
                    <a:pt x="21407" y="20352"/>
                    <a:pt x="21412" y="20327"/>
                    <a:pt x="21126" y="20162"/>
                  </a:cubicBezTo>
                  <a:cubicBezTo>
                    <a:pt x="20963" y="20067"/>
                    <a:pt x="20823" y="19958"/>
                    <a:pt x="20688" y="19851"/>
                  </a:cubicBezTo>
                  <a:cubicBezTo>
                    <a:pt x="20438" y="19654"/>
                    <a:pt x="20222" y="19483"/>
                    <a:pt x="19935" y="19483"/>
                  </a:cubicBezTo>
                  <a:lnTo>
                    <a:pt x="19864" y="19484"/>
                  </a:lnTo>
                  <a:cubicBezTo>
                    <a:pt x="19544" y="19484"/>
                    <a:pt x="19370" y="19332"/>
                    <a:pt x="19243" y="19221"/>
                  </a:cubicBezTo>
                  <a:cubicBezTo>
                    <a:pt x="19179" y="19165"/>
                    <a:pt x="19129" y="19121"/>
                    <a:pt x="19081" y="19115"/>
                  </a:cubicBezTo>
                  <a:cubicBezTo>
                    <a:pt x="18912" y="19094"/>
                    <a:pt x="18757" y="19069"/>
                    <a:pt x="18679" y="18987"/>
                  </a:cubicBezTo>
                  <a:cubicBezTo>
                    <a:pt x="18616" y="18921"/>
                    <a:pt x="18534" y="18753"/>
                    <a:pt x="18525" y="18613"/>
                  </a:cubicBezTo>
                  <a:lnTo>
                    <a:pt x="18515" y="18566"/>
                  </a:lnTo>
                  <a:cubicBezTo>
                    <a:pt x="18498" y="18481"/>
                    <a:pt x="18522" y="18466"/>
                    <a:pt x="18758" y="18330"/>
                  </a:cubicBezTo>
                  <a:cubicBezTo>
                    <a:pt x="18978" y="18203"/>
                    <a:pt x="19033" y="18052"/>
                    <a:pt x="19004" y="17660"/>
                  </a:cubicBezTo>
                  <a:cubicBezTo>
                    <a:pt x="18999" y="17600"/>
                    <a:pt x="19019" y="17562"/>
                    <a:pt x="19036" y="17540"/>
                  </a:cubicBezTo>
                  <a:cubicBezTo>
                    <a:pt x="19075" y="17491"/>
                    <a:pt x="19131" y="17491"/>
                    <a:pt x="19150" y="17491"/>
                  </a:cubicBezTo>
                  <a:cubicBezTo>
                    <a:pt x="19173" y="17491"/>
                    <a:pt x="19200" y="17494"/>
                    <a:pt x="19230" y="17499"/>
                  </a:cubicBezTo>
                  <a:cubicBezTo>
                    <a:pt x="19256" y="17502"/>
                    <a:pt x="19284" y="17507"/>
                    <a:pt x="19312" y="17507"/>
                  </a:cubicBezTo>
                  <a:cubicBezTo>
                    <a:pt x="19372" y="17507"/>
                    <a:pt x="19383" y="17486"/>
                    <a:pt x="19392" y="17456"/>
                  </a:cubicBezTo>
                  <a:cubicBezTo>
                    <a:pt x="19444" y="17287"/>
                    <a:pt x="19645" y="17230"/>
                    <a:pt x="19807" y="17184"/>
                  </a:cubicBezTo>
                  <a:cubicBezTo>
                    <a:pt x="19830" y="17178"/>
                    <a:pt x="19856" y="17170"/>
                    <a:pt x="19880" y="17162"/>
                  </a:cubicBezTo>
                  <a:lnTo>
                    <a:pt x="19801" y="17108"/>
                  </a:lnTo>
                  <a:cubicBezTo>
                    <a:pt x="19602" y="16972"/>
                    <a:pt x="19581" y="16957"/>
                    <a:pt x="19156" y="16819"/>
                  </a:cubicBezTo>
                  <a:cubicBezTo>
                    <a:pt x="19030" y="16779"/>
                    <a:pt x="18937" y="16786"/>
                    <a:pt x="18929" y="16791"/>
                  </a:cubicBezTo>
                  <a:cubicBezTo>
                    <a:pt x="18928" y="16802"/>
                    <a:pt x="18944" y="16855"/>
                    <a:pt x="18960" y="16885"/>
                  </a:cubicBezTo>
                  <a:lnTo>
                    <a:pt x="19005" y="16968"/>
                  </a:lnTo>
                  <a:lnTo>
                    <a:pt x="18934" y="17022"/>
                  </a:lnTo>
                  <a:cubicBezTo>
                    <a:pt x="18893" y="17053"/>
                    <a:pt x="18833" y="17069"/>
                    <a:pt x="18756" y="17069"/>
                  </a:cubicBezTo>
                  <a:cubicBezTo>
                    <a:pt x="18683" y="17069"/>
                    <a:pt x="18605" y="17054"/>
                    <a:pt x="18557" y="17032"/>
                  </a:cubicBezTo>
                  <a:cubicBezTo>
                    <a:pt x="18262" y="16888"/>
                    <a:pt x="18101" y="16752"/>
                    <a:pt x="18094" y="16746"/>
                  </a:cubicBezTo>
                  <a:cubicBezTo>
                    <a:pt x="18046" y="16706"/>
                    <a:pt x="17886" y="16566"/>
                    <a:pt x="17838" y="16482"/>
                  </a:cubicBezTo>
                  <a:cubicBezTo>
                    <a:pt x="17793" y="16399"/>
                    <a:pt x="17783" y="16337"/>
                    <a:pt x="17801" y="16285"/>
                  </a:cubicBezTo>
                  <a:cubicBezTo>
                    <a:pt x="17847" y="16147"/>
                    <a:pt x="18009" y="16085"/>
                    <a:pt x="18180" y="16020"/>
                  </a:cubicBezTo>
                  <a:cubicBezTo>
                    <a:pt x="18252" y="15993"/>
                    <a:pt x="18441" y="15921"/>
                    <a:pt x="18442" y="15879"/>
                  </a:cubicBezTo>
                  <a:cubicBezTo>
                    <a:pt x="18429" y="15808"/>
                    <a:pt x="18135" y="15677"/>
                    <a:pt x="17772" y="15610"/>
                  </a:cubicBezTo>
                  <a:cubicBezTo>
                    <a:pt x="17747" y="15631"/>
                    <a:pt x="17701" y="15710"/>
                    <a:pt x="17676" y="15753"/>
                  </a:cubicBezTo>
                  <a:cubicBezTo>
                    <a:pt x="17635" y="15825"/>
                    <a:pt x="17596" y="15893"/>
                    <a:pt x="17548" y="15931"/>
                  </a:cubicBezTo>
                  <a:cubicBezTo>
                    <a:pt x="17466" y="15998"/>
                    <a:pt x="17291" y="16063"/>
                    <a:pt x="17224" y="16082"/>
                  </a:cubicBezTo>
                  <a:cubicBezTo>
                    <a:pt x="17019" y="16141"/>
                    <a:pt x="16634" y="16169"/>
                    <a:pt x="16322" y="16187"/>
                  </a:cubicBezTo>
                  <a:cubicBezTo>
                    <a:pt x="16204" y="16194"/>
                    <a:pt x="15843" y="16187"/>
                    <a:pt x="15843" y="16187"/>
                  </a:cubicBezTo>
                  <a:lnTo>
                    <a:pt x="15821" y="16183"/>
                  </a:lnTo>
                  <a:cubicBezTo>
                    <a:pt x="15715" y="16148"/>
                    <a:pt x="15462" y="16056"/>
                    <a:pt x="15392" y="15939"/>
                  </a:cubicBezTo>
                  <a:cubicBezTo>
                    <a:pt x="15327" y="15838"/>
                    <a:pt x="15321" y="15612"/>
                    <a:pt x="15348" y="15510"/>
                  </a:cubicBezTo>
                  <a:cubicBezTo>
                    <a:pt x="15383" y="15392"/>
                    <a:pt x="15555" y="15211"/>
                    <a:pt x="15627" y="15138"/>
                  </a:cubicBezTo>
                  <a:cubicBezTo>
                    <a:pt x="15685" y="14993"/>
                    <a:pt x="15897" y="14487"/>
                    <a:pt x="16064" y="14366"/>
                  </a:cubicBezTo>
                  <a:cubicBezTo>
                    <a:pt x="16279" y="14211"/>
                    <a:pt x="16581" y="14177"/>
                    <a:pt x="16797" y="14177"/>
                  </a:cubicBezTo>
                  <a:cubicBezTo>
                    <a:pt x="17281" y="14177"/>
                    <a:pt x="17789" y="14334"/>
                    <a:pt x="18123" y="14587"/>
                  </a:cubicBezTo>
                  <a:cubicBezTo>
                    <a:pt x="18378" y="14844"/>
                    <a:pt x="18834" y="15238"/>
                    <a:pt x="19020" y="15238"/>
                  </a:cubicBezTo>
                  <a:cubicBezTo>
                    <a:pt x="19042" y="15238"/>
                    <a:pt x="19054" y="15237"/>
                    <a:pt x="19061" y="15206"/>
                  </a:cubicBezTo>
                  <a:cubicBezTo>
                    <a:pt x="19041" y="15141"/>
                    <a:pt x="18963" y="14917"/>
                    <a:pt x="18760" y="14754"/>
                  </a:cubicBezTo>
                  <a:lnTo>
                    <a:pt x="18739" y="14731"/>
                  </a:lnTo>
                  <a:lnTo>
                    <a:pt x="18577" y="14477"/>
                  </a:lnTo>
                  <a:lnTo>
                    <a:pt x="18384" y="14093"/>
                  </a:lnTo>
                  <a:cubicBezTo>
                    <a:pt x="18366" y="13962"/>
                    <a:pt x="18331" y="13796"/>
                    <a:pt x="18310" y="13758"/>
                  </a:cubicBezTo>
                  <a:cubicBezTo>
                    <a:pt x="18274" y="13693"/>
                    <a:pt x="18174" y="13606"/>
                    <a:pt x="18085" y="13530"/>
                  </a:cubicBezTo>
                  <a:cubicBezTo>
                    <a:pt x="18001" y="13459"/>
                    <a:pt x="17922" y="13390"/>
                    <a:pt x="17874" y="13325"/>
                  </a:cubicBezTo>
                  <a:cubicBezTo>
                    <a:pt x="17814" y="13242"/>
                    <a:pt x="17700" y="12995"/>
                    <a:pt x="17687" y="12966"/>
                  </a:cubicBezTo>
                  <a:cubicBezTo>
                    <a:pt x="17665" y="12914"/>
                    <a:pt x="17565" y="12664"/>
                    <a:pt x="17559" y="12551"/>
                  </a:cubicBezTo>
                  <a:cubicBezTo>
                    <a:pt x="17549" y="12380"/>
                    <a:pt x="17667" y="11949"/>
                    <a:pt x="17681" y="11901"/>
                  </a:cubicBezTo>
                  <a:lnTo>
                    <a:pt x="17887" y="11185"/>
                  </a:lnTo>
                  <a:lnTo>
                    <a:pt x="17933" y="10880"/>
                  </a:lnTo>
                  <a:lnTo>
                    <a:pt x="14171" y="11214"/>
                  </a:lnTo>
                  <a:lnTo>
                    <a:pt x="10545" y="11462"/>
                  </a:lnTo>
                  <a:cubicBezTo>
                    <a:pt x="10501" y="11478"/>
                    <a:pt x="10350" y="11529"/>
                    <a:pt x="10240" y="11529"/>
                  </a:cubicBezTo>
                  <a:cubicBezTo>
                    <a:pt x="10125" y="11529"/>
                    <a:pt x="10083" y="11470"/>
                    <a:pt x="10068" y="11421"/>
                  </a:cubicBezTo>
                  <a:cubicBezTo>
                    <a:pt x="10025" y="11286"/>
                    <a:pt x="10141" y="11193"/>
                    <a:pt x="10243" y="11110"/>
                  </a:cubicBezTo>
                  <a:cubicBezTo>
                    <a:pt x="10283" y="11077"/>
                    <a:pt x="10350" y="11024"/>
                    <a:pt x="10359" y="10998"/>
                  </a:cubicBezTo>
                  <a:cubicBezTo>
                    <a:pt x="10354" y="10988"/>
                    <a:pt x="10305" y="10930"/>
                    <a:pt x="10276" y="10897"/>
                  </a:cubicBezTo>
                  <a:cubicBezTo>
                    <a:pt x="10220" y="10830"/>
                    <a:pt x="10167" y="10767"/>
                    <a:pt x="10154" y="10691"/>
                  </a:cubicBezTo>
                  <a:cubicBezTo>
                    <a:pt x="10140" y="10620"/>
                    <a:pt x="10163" y="10534"/>
                    <a:pt x="10185" y="10452"/>
                  </a:cubicBezTo>
                  <a:cubicBezTo>
                    <a:pt x="10197" y="10410"/>
                    <a:pt x="10216" y="10339"/>
                    <a:pt x="10212" y="10317"/>
                  </a:cubicBezTo>
                  <a:cubicBezTo>
                    <a:pt x="10206" y="10295"/>
                    <a:pt x="10160" y="10238"/>
                    <a:pt x="10132" y="10203"/>
                  </a:cubicBezTo>
                  <a:cubicBezTo>
                    <a:pt x="10055" y="10109"/>
                    <a:pt x="9967" y="10002"/>
                    <a:pt x="10011" y="9884"/>
                  </a:cubicBezTo>
                  <a:cubicBezTo>
                    <a:pt x="10056" y="9757"/>
                    <a:pt x="10197" y="9757"/>
                    <a:pt x="10299" y="9757"/>
                  </a:cubicBezTo>
                  <a:lnTo>
                    <a:pt x="10344" y="9757"/>
                  </a:lnTo>
                  <a:cubicBezTo>
                    <a:pt x="10372" y="9757"/>
                    <a:pt x="10458" y="9757"/>
                    <a:pt x="10478" y="9743"/>
                  </a:cubicBezTo>
                  <a:cubicBezTo>
                    <a:pt x="10503" y="9718"/>
                    <a:pt x="10541" y="9607"/>
                    <a:pt x="10536" y="9570"/>
                  </a:cubicBezTo>
                  <a:lnTo>
                    <a:pt x="10534" y="9549"/>
                  </a:lnTo>
                  <a:lnTo>
                    <a:pt x="10537" y="9522"/>
                  </a:lnTo>
                  <a:lnTo>
                    <a:pt x="10636" y="9120"/>
                  </a:lnTo>
                  <a:cubicBezTo>
                    <a:pt x="10655" y="9086"/>
                    <a:pt x="10591" y="8926"/>
                    <a:pt x="10561" y="8850"/>
                  </a:cubicBezTo>
                  <a:cubicBezTo>
                    <a:pt x="10498" y="8691"/>
                    <a:pt x="10439" y="8543"/>
                    <a:pt x="10482" y="8420"/>
                  </a:cubicBezTo>
                  <a:cubicBezTo>
                    <a:pt x="10591" y="8106"/>
                    <a:pt x="10869" y="7726"/>
                    <a:pt x="10881" y="7710"/>
                  </a:cubicBezTo>
                  <a:cubicBezTo>
                    <a:pt x="10885" y="7700"/>
                    <a:pt x="10890" y="7631"/>
                    <a:pt x="10893" y="7588"/>
                  </a:cubicBezTo>
                  <a:cubicBezTo>
                    <a:pt x="10899" y="7514"/>
                    <a:pt x="10904" y="7444"/>
                    <a:pt x="10929" y="7389"/>
                  </a:cubicBezTo>
                  <a:cubicBezTo>
                    <a:pt x="10960" y="7324"/>
                    <a:pt x="11024" y="7271"/>
                    <a:pt x="11091" y="7217"/>
                  </a:cubicBezTo>
                  <a:cubicBezTo>
                    <a:pt x="11122" y="7192"/>
                    <a:pt x="11173" y="7149"/>
                    <a:pt x="11199" y="7119"/>
                  </a:cubicBezTo>
                  <a:cubicBezTo>
                    <a:pt x="11187" y="7113"/>
                    <a:pt x="11174" y="7106"/>
                    <a:pt x="11164" y="7100"/>
                  </a:cubicBezTo>
                  <a:cubicBezTo>
                    <a:pt x="11101" y="7069"/>
                    <a:pt x="11030" y="7034"/>
                    <a:pt x="11010" y="6953"/>
                  </a:cubicBezTo>
                  <a:cubicBezTo>
                    <a:pt x="10973" y="6806"/>
                    <a:pt x="11095" y="6580"/>
                    <a:pt x="11151" y="6514"/>
                  </a:cubicBezTo>
                  <a:cubicBezTo>
                    <a:pt x="11193" y="6464"/>
                    <a:pt x="11263" y="6437"/>
                    <a:pt x="11331" y="6412"/>
                  </a:cubicBezTo>
                  <a:cubicBezTo>
                    <a:pt x="11365" y="6398"/>
                    <a:pt x="11411" y="6380"/>
                    <a:pt x="11426" y="6367"/>
                  </a:cubicBezTo>
                  <a:cubicBezTo>
                    <a:pt x="11820" y="6042"/>
                    <a:pt x="12078" y="5729"/>
                    <a:pt x="12100" y="5550"/>
                  </a:cubicBezTo>
                  <a:lnTo>
                    <a:pt x="12099" y="5168"/>
                  </a:lnTo>
                  <a:lnTo>
                    <a:pt x="12106" y="5148"/>
                  </a:lnTo>
                  <a:cubicBezTo>
                    <a:pt x="12129" y="5090"/>
                    <a:pt x="12179" y="5030"/>
                    <a:pt x="12232" y="4968"/>
                  </a:cubicBezTo>
                  <a:cubicBezTo>
                    <a:pt x="12252" y="4945"/>
                    <a:pt x="12280" y="4911"/>
                    <a:pt x="12303" y="4881"/>
                  </a:cubicBezTo>
                  <a:cubicBezTo>
                    <a:pt x="12288" y="4887"/>
                    <a:pt x="12273" y="4893"/>
                    <a:pt x="12259" y="4900"/>
                  </a:cubicBezTo>
                  <a:cubicBezTo>
                    <a:pt x="12201" y="4925"/>
                    <a:pt x="12147" y="4949"/>
                    <a:pt x="12099" y="4949"/>
                  </a:cubicBezTo>
                  <a:lnTo>
                    <a:pt x="12034" y="4949"/>
                  </a:lnTo>
                  <a:cubicBezTo>
                    <a:pt x="11898" y="4949"/>
                    <a:pt x="11766" y="4934"/>
                    <a:pt x="11723" y="4821"/>
                  </a:cubicBezTo>
                  <a:cubicBezTo>
                    <a:pt x="11648" y="4629"/>
                    <a:pt x="11921" y="4365"/>
                    <a:pt x="11924" y="4363"/>
                  </a:cubicBezTo>
                  <a:cubicBezTo>
                    <a:pt x="11974" y="4315"/>
                    <a:pt x="12048" y="4293"/>
                    <a:pt x="12127" y="4269"/>
                  </a:cubicBezTo>
                  <a:cubicBezTo>
                    <a:pt x="12172" y="4257"/>
                    <a:pt x="12233" y="4239"/>
                    <a:pt x="12253" y="4222"/>
                  </a:cubicBezTo>
                  <a:cubicBezTo>
                    <a:pt x="12275" y="4205"/>
                    <a:pt x="12309" y="4141"/>
                    <a:pt x="12336" y="4091"/>
                  </a:cubicBezTo>
                  <a:cubicBezTo>
                    <a:pt x="12384" y="4002"/>
                    <a:pt x="12434" y="3910"/>
                    <a:pt x="12503" y="3871"/>
                  </a:cubicBezTo>
                  <a:cubicBezTo>
                    <a:pt x="12533" y="3855"/>
                    <a:pt x="12567" y="3851"/>
                    <a:pt x="12610" y="3856"/>
                  </a:cubicBezTo>
                  <a:cubicBezTo>
                    <a:pt x="12609" y="3855"/>
                    <a:pt x="12608" y="3855"/>
                    <a:pt x="12607" y="3855"/>
                  </a:cubicBezTo>
                  <a:cubicBezTo>
                    <a:pt x="12527" y="3838"/>
                    <a:pt x="12444" y="3820"/>
                    <a:pt x="12392" y="3765"/>
                  </a:cubicBezTo>
                  <a:cubicBezTo>
                    <a:pt x="12348" y="3719"/>
                    <a:pt x="12334" y="3644"/>
                    <a:pt x="12320" y="3572"/>
                  </a:cubicBezTo>
                  <a:cubicBezTo>
                    <a:pt x="12314" y="3544"/>
                    <a:pt x="12304" y="3496"/>
                    <a:pt x="12297" y="3483"/>
                  </a:cubicBezTo>
                  <a:cubicBezTo>
                    <a:pt x="12286" y="3468"/>
                    <a:pt x="12222" y="3441"/>
                    <a:pt x="12184" y="3426"/>
                  </a:cubicBezTo>
                  <a:cubicBezTo>
                    <a:pt x="12114" y="3396"/>
                    <a:pt x="12049" y="3369"/>
                    <a:pt x="12007" y="3320"/>
                  </a:cubicBezTo>
                  <a:cubicBezTo>
                    <a:pt x="11936" y="3239"/>
                    <a:pt x="11834" y="3039"/>
                    <a:pt x="11834" y="2908"/>
                  </a:cubicBezTo>
                  <a:cubicBezTo>
                    <a:pt x="11834" y="2871"/>
                    <a:pt x="11854" y="2780"/>
                    <a:pt x="11912" y="2748"/>
                  </a:cubicBezTo>
                  <a:cubicBezTo>
                    <a:pt x="11909" y="2748"/>
                    <a:pt x="12083" y="2580"/>
                    <a:pt x="12162" y="2345"/>
                  </a:cubicBezTo>
                  <a:cubicBezTo>
                    <a:pt x="12134" y="2356"/>
                    <a:pt x="12103" y="2370"/>
                    <a:pt x="12076" y="2381"/>
                  </a:cubicBezTo>
                  <a:cubicBezTo>
                    <a:pt x="11939" y="2439"/>
                    <a:pt x="11796" y="2496"/>
                    <a:pt x="11713" y="2457"/>
                  </a:cubicBezTo>
                  <a:cubicBezTo>
                    <a:pt x="11614" y="2414"/>
                    <a:pt x="11544" y="2205"/>
                    <a:pt x="11572" y="2096"/>
                  </a:cubicBezTo>
                  <a:cubicBezTo>
                    <a:pt x="11597" y="1998"/>
                    <a:pt x="11685" y="1923"/>
                    <a:pt x="11778" y="1846"/>
                  </a:cubicBezTo>
                  <a:cubicBezTo>
                    <a:pt x="11826" y="1804"/>
                    <a:pt x="11917" y="1728"/>
                    <a:pt x="11924" y="1694"/>
                  </a:cubicBezTo>
                  <a:cubicBezTo>
                    <a:pt x="11924" y="1694"/>
                    <a:pt x="11923" y="1694"/>
                    <a:pt x="11922" y="1694"/>
                  </a:cubicBezTo>
                  <a:cubicBezTo>
                    <a:pt x="11908" y="1694"/>
                    <a:pt x="11839" y="1671"/>
                    <a:pt x="11797" y="1657"/>
                  </a:cubicBezTo>
                  <a:cubicBezTo>
                    <a:pt x="11714" y="1630"/>
                    <a:pt x="11634" y="1604"/>
                    <a:pt x="11589" y="1543"/>
                  </a:cubicBezTo>
                  <a:cubicBezTo>
                    <a:pt x="11507" y="1434"/>
                    <a:pt x="11504" y="1170"/>
                    <a:pt x="11546" y="1062"/>
                  </a:cubicBezTo>
                  <a:cubicBezTo>
                    <a:pt x="11574" y="991"/>
                    <a:pt x="11636" y="934"/>
                    <a:pt x="11703" y="875"/>
                  </a:cubicBezTo>
                  <a:cubicBezTo>
                    <a:pt x="11739" y="843"/>
                    <a:pt x="11801" y="788"/>
                    <a:pt x="11809" y="763"/>
                  </a:cubicBezTo>
                  <a:cubicBezTo>
                    <a:pt x="11828" y="702"/>
                    <a:pt x="11817" y="552"/>
                    <a:pt x="11796" y="521"/>
                  </a:cubicBezTo>
                  <a:cubicBezTo>
                    <a:pt x="11782" y="513"/>
                    <a:pt x="11695" y="494"/>
                    <a:pt x="11620" y="489"/>
                  </a:cubicBezTo>
                  <a:cubicBezTo>
                    <a:pt x="11426" y="425"/>
                    <a:pt x="11421" y="284"/>
                    <a:pt x="11427" y="207"/>
                  </a:cubicBezTo>
                  <a:cubicBezTo>
                    <a:pt x="11404" y="212"/>
                    <a:pt x="11382" y="218"/>
                    <a:pt x="11367" y="223"/>
                  </a:cubicBezTo>
                  <a:lnTo>
                    <a:pt x="5021" y="625"/>
                  </a:lnTo>
                  <a:lnTo>
                    <a:pt x="180" y="826"/>
                  </a:lnTo>
                  <a:lnTo>
                    <a:pt x="323" y="6301"/>
                  </a:lnTo>
                  <a:lnTo>
                    <a:pt x="826" y="6815"/>
                  </a:lnTo>
                  <a:lnTo>
                    <a:pt x="1046" y="7174"/>
                  </a:lnTo>
                  <a:cubicBezTo>
                    <a:pt x="1076" y="7244"/>
                    <a:pt x="1276" y="7735"/>
                    <a:pt x="1297" y="7935"/>
                  </a:cubicBezTo>
                  <a:cubicBezTo>
                    <a:pt x="1306" y="8015"/>
                    <a:pt x="1286" y="8114"/>
                    <a:pt x="1264" y="8220"/>
                  </a:cubicBezTo>
                  <a:cubicBezTo>
                    <a:pt x="1248" y="8304"/>
                    <a:pt x="1224" y="8418"/>
                    <a:pt x="1236" y="8464"/>
                  </a:cubicBezTo>
                  <a:cubicBezTo>
                    <a:pt x="1246" y="8503"/>
                    <a:pt x="1310" y="8581"/>
                    <a:pt x="1353" y="8632"/>
                  </a:cubicBezTo>
                  <a:cubicBezTo>
                    <a:pt x="1396" y="8684"/>
                    <a:pt x="1437" y="8733"/>
                    <a:pt x="1462" y="8779"/>
                  </a:cubicBezTo>
                  <a:cubicBezTo>
                    <a:pt x="1486" y="8824"/>
                    <a:pt x="1504" y="8886"/>
                    <a:pt x="1524" y="8951"/>
                  </a:cubicBezTo>
                  <a:cubicBezTo>
                    <a:pt x="1543" y="9013"/>
                    <a:pt x="1572" y="9108"/>
                    <a:pt x="1594" y="9133"/>
                  </a:cubicBezTo>
                  <a:cubicBezTo>
                    <a:pt x="1598" y="9135"/>
                    <a:pt x="1611" y="9139"/>
                    <a:pt x="1623" y="9144"/>
                  </a:cubicBezTo>
                  <a:cubicBezTo>
                    <a:pt x="1656" y="9159"/>
                    <a:pt x="1690" y="9174"/>
                    <a:pt x="1715" y="9204"/>
                  </a:cubicBezTo>
                  <a:cubicBezTo>
                    <a:pt x="1788" y="9288"/>
                    <a:pt x="1869" y="9488"/>
                    <a:pt x="1887" y="9597"/>
                  </a:cubicBezTo>
                  <a:cubicBezTo>
                    <a:pt x="1895" y="9652"/>
                    <a:pt x="1890" y="9717"/>
                    <a:pt x="1885" y="9787"/>
                  </a:cubicBezTo>
                  <a:cubicBezTo>
                    <a:pt x="1881" y="9842"/>
                    <a:pt x="1874" y="9926"/>
                    <a:pt x="1883" y="9955"/>
                  </a:cubicBezTo>
                  <a:cubicBezTo>
                    <a:pt x="1919" y="10074"/>
                    <a:pt x="2063" y="10249"/>
                    <a:pt x="2178" y="10390"/>
                  </a:cubicBezTo>
                  <a:cubicBezTo>
                    <a:pt x="2255" y="10484"/>
                    <a:pt x="2327" y="10572"/>
                    <a:pt x="2373" y="10647"/>
                  </a:cubicBezTo>
                  <a:cubicBezTo>
                    <a:pt x="2435" y="10746"/>
                    <a:pt x="2451" y="10839"/>
                    <a:pt x="2476" y="11054"/>
                  </a:cubicBezTo>
                  <a:cubicBezTo>
                    <a:pt x="2511" y="11152"/>
                    <a:pt x="2579" y="11362"/>
                    <a:pt x="2566" y="11469"/>
                  </a:cubicBezTo>
                  <a:cubicBezTo>
                    <a:pt x="2558" y="11536"/>
                    <a:pt x="2515" y="11596"/>
                    <a:pt x="2473" y="11654"/>
                  </a:cubicBezTo>
                  <a:cubicBezTo>
                    <a:pt x="2455" y="11679"/>
                    <a:pt x="2423" y="11723"/>
                    <a:pt x="2419" y="11740"/>
                  </a:cubicBezTo>
                  <a:cubicBezTo>
                    <a:pt x="2420" y="11757"/>
                    <a:pt x="2450" y="11818"/>
                    <a:pt x="2468" y="11855"/>
                  </a:cubicBezTo>
                  <a:cubicBezTo>
                    <a:pt x="2503" y="11928"/>
                    <a:pt x="2537" y="11997"/>
                    <a:pt x="2537" y="12068"/>
                  </a:cubicBezTo>
                  <a:cubicBezTo>
                    <a:pt x="2537" y="12141"/>
                    <a:pt x="2502" y="12219"/>
                    <a:pt x="2467" y="12293"/>
                  </a:cubicBezTo>
                  <a:cubicBezTo>
                    <a:pt x="2449" y="12333"/>
                    <a:pt x="2421" y="12393"/>
                    <a:pt x="2419" y="12417"/>
                  </a:cubicBezTo>
                  <a:cubicBezTo>
                    <a:pt x="2417" y="12444"/>
                    <a:pt x="2433" y="12510"/>
                    <a:pt x="2446" y="12559"/>
                  </a:cubicBezTo>
                  <a:cubicBezTo>
                    <a:pt x="2468" y="12646"/>
                    <a:pt x="2488" y="12729"/>
                    <a:pt x="2478" y="12800"/>
                  </a:cubicBezTo>
                  <a:cubicBezTo>
                    <a:pt x="2465" y="12877"/>
                    <a:pt x="2415" y="12957"/>
                    <a:pt x="2366" y="13034"/>
                  </a:cubicBezTo>
                  <a:cubicBezTo>
                    <a:pt x="2338" y="13079"/>
                    <a:pt x="2306" y="13130"/>
                    <a:pt x="2296" y="13159"/>
                  </a:cubicBezTo>
                  <a:cubicBezTo>
                    <a:pt x="2286" y="13191"/>
                    <a:pt x="2279" y="13256"/>
                    <a:pt x="2274" y="13313"/>
                  </a:cubicBezTo>
                  <a:cubicBezTo>
                    <a:pt x="2266" y="13398"/>
                    <a:pt x="2258" y="13479"/>
                    <a:pt x="2234" y="13539"/>
                  </a:cubicBezTo>
                  <a:cubicBezTo>
                    <a:pt x="2206" y="13611"/>
                    <a:pt x="2145" y="13689"/>
                    <a:pt x="2085" y="13764"/>
                  </a:cubicBezTo>
                  <a:cubicBezTo>
                    <a:pt x="2048" y="13812"/>
                    <a:pt x="2012" y="13856"/>
                    <a:pt x="1993" y="13892"/>
                  </a:cubicBezTo>
                  <a:cubicBezTo>
                    <a:pt x="1934" y="14003"/>
                    <a:pt x="1867" y="14155"/>
                    <a:pt x="1858" y="14226"/>
                  </a:cubicBezTo>
                  <a:cubicBezTo>
                    <a:pt x="1850" y="14289"/>
                    <a:pt x="1877" y="14408"/>
                    <a:pt x="1901" y="14515"/>
                  </a:cubicBezTo>
                  <a:cubicBezTo>
                    <a:pt x="1934" y="14663"/>
                    <a:pt x="1966" y="14804"/>
                    <a:pt x="1945" y="14915"/>
                  </a:cubicBezTo>
                  <a:cubicBezTo>
                    <a:pt x="1931" y="14992"/>
                    <a:pt x="1880" y="15062"/>
                    <a:pt x="1827" y="15136"/>
                  </a:cubicBezTo>
                  <a:cubicBezTo>
                    <a:pt x="1795" y="15180"/>
                    <a:pt x="1743" y="15251"/>
                    <a:pt x="1740" y="15278"/>
                  </a:cubicBezTo>
                  <a:cubicBezTo>
                    <a:pt x="1736" y="15325"/>
                    <a:pt x="1800" y="15504"/>
                    <a:pt x="1877" y="15662"/>
                  </a:cubicBezTo>
                  <a:lnTo>
                    <a:pt x="1887" y="15692"/>
                  </a:lnTo>
                  <a:lnTo>
                    <a:pt x="2036" y="16557"/>
                  </a:lnTo>
                  <a:lnTo>
                    <a:pt x="2035" y="16570"/>
                  </a:lnTo>
                  <a:cubicBezTo>
                    <a:pt x="2028" y="16684"/>
                    <a:pt x="2002" y="16956"/>
                    <a:pt x="1919" y="17045"/>
                  </a:cubicBezTo>
                  <a:cubicBezTo>
                    <a:pt x="1704" y="17280"/>
                    <a:pt x="1645" y="17421"/>
                    <a:pt x="1644" y="17422"/>
                  </a:cubicBezTo>
                  <a:lnTo>
                    <a:pt x="1631" y="17447"/>
                  </a:lnTo>
                  <a:cubicBezTo>
                    <a:pt x="1550" y="17553"/>
                    <a:pt x="1355" y="17803"/>
                    <a:pt x="1266" y="17847"/>
                  </a:cubicBezTo>
                  <a:cubicBezTo>
                    <a:pt x="1006" y="17978"/>
                    <a:pt x="1064" y="18262"/>
                    <a:pt x="1067" y="18275"/>
                  </a:cubicBezTo>
                  <a:lnTo>
                    <a:pt x="1078" y="18325"/>
                  </a:lnTo>
                  <a:lnTo>
                    <a:pt x="1049" y="18365"/>
                  </a:lnTo>
                  <a:cubicBezTo>
                    <a:pt x="1032" y="18398"/>
                    <a:pt x="1047" y="18558"/>
                    <a:pt x="1080" y="18620"/>
                  </a:cubicBezTo>
                  <a:lnTo>
                    <a:pt x="1091" y="18652"/>
                  </a:lnTo>
                  <a:cubicBezTo>
                    <a:pt x="1094" y="18663"/>
                    <a:pt x="1127" y="18780"/>
                    <a:pt x="1307" y="18780"/>
                  </a:cubicBezTo>
                  <a:cubicBezTo>
                    <a:pt x="1433" y="18780"/>
                    <a:pt x="1596" y="18725"/>
                    <a:pt x="1792" y="18617"/>
                  </a:cubicBezTo>
                  <a:cubicBezTo>
                    <a:pt x="1981" y="18512"/>
                    <a:pt x="2265" y="18524"/>
                    <a:pt x="2538" y="18528"/>
                  </a:cubicBezTo>
                  <a:cubicBezTo>
                    <a:pt x="2601" y="18530"/>
                    <a:pt x="2664" y="18530"/>
                    <a:pt x="2727" y="18530"/>
                  </a:cubicBezTo>
                  <a:cubicBezTo>
                    <a:pt x="2913" y="18530"/>
                    <a:pt x="3119" y="18521"/>
                    <a:pt x="3234" y="18449"/>
                  </a:cubicBezTo>
                  <a:cubicBezTo>
                    <a:pt x="3252" y="18438"/>
                    <a:pt x="3287" y="18390"/>
                    <a:pt x="3301" y="18359"/>
                  </a:cubicBezTo>
                  <a:cubicBezTo>
                    <a:pt x="3279" y="18343"/>
                    <a:pt x="3239" y="18324"/>
                    <a:pt x="3212" y="18311"/>
                  </a:cubicBezTo>
                  <a:cubicBezTo>
                    <a:pt x="3120" y="18267"/>
                    <a:pt x="3015" y="18218"/>
                    <a:pt x="3010" y="18100"/>
                  </a:cubicBezTo>
                  <a:cubicBezTo>
                    <a:pt x="3007" y="17974"/>
                    <a:pt x="3116" y="17907"/>
                    <a:pt x="3211" y="17850"/>
                  </a:cubicBezTo>
                  <a:cubicBezTo>
                    <a:pt x="3246" y="17828"/>
                    <a:pt x="3305" y="17792"/>
                    <a:pt x="3317" y="17774"/>
                  </a:cubicBezTo>
                  <a:cubicBezTo>
                    <a:pt x="3342" y="17718"/>
                    <a:pt x="3324" y="17546"/>
                    <a:pt x="3310" y="17421"/>
                  </a:cubicBezTo>
                  <a:cubicBezTo>
                    <a:pt x="3282" y="17168"/>
                    <a:pt x="3254" y="16908"/>
                    <a:pt x="3426" y="16842"/>
                  </a:cubicBezTo>
                  <a:lnTo>
                    <a:pt x="3471" y="16832"/>
                  </a:lnTo>
                  <a:cubicBezTo>
                    <a:pt x="3585" y="16832"/>
                    <a:pt x="3670" y="16981"/>
                    <a:pt x="3761" y="17162"/>
                  </a:cubicBezTo>
                  <a:cubicBezTo>
                    <a:pt x="3773" y="17185"/>
                    <a:pt x="3784" y="17206"/>
                    <a:pt x="3792" y="17222"/>
                  </a:cubicBezTo>
                  <a:cubicBezTo>
                    <a:pt x="3838" y="17307"/>
                    <a:pt x="3904" y="17489"/>
                    <a:pt x="3922" y="17599"/>
                  </a:cubicBezTo>
                  <a:cubicBezTo>
                    <a:pt x="3973" y="17899"/>
                    <a:pt x="3926" y="17985"/>
                    <a:pt x="3910" y="18013"/>
                  </a:cubicBezTo>
                  <a:cubicBezTo>
                    <a:pt x="3866" y="18078"/>
                    <a:pt x="3770" y="18264"/>
                    <a:pt x="3820" y="18376"/>
                  </a:cubicBezTo>
                  <a:cubicBezTo>
                    <a:pt x="3822" y="18374"/>
                    <a:pt x="3836" y="18376"/>
                    <a:pt x="3863" y="18376"/>
                  </a:cubicBezTo>
                  <a:cubicBezTo>
                    <a:pt x="3891" y="18376"/>
                    <a:pt x="3922" y="18374"/>
                    <a:pt x="3951" y="18371"/>
                  </a:cubicBezTo>
                  <a:cubicBezTo>
                    <a:pt x="4006" y="18367"/>
                    <a:pt x="4054" y="18363"/>
                    <a:pt x="4087" y="18370"/>
                  </a:cubicBezTo>
                  <a:cubicBezTo>
                    <a:pt x="4242" y="18399"/>
                    <a:pt x="4555" y="18485"/>
                    <a:pt x="4717" y="18543"/>
                  </a:cubicBezTo>
                  <a:cubicBezTo>
                    <a:pt x="4877" y="18599"/>
                    <a:pt x="5326" y="18808"/>
                    <a:pt x="5345" y="18818"/>
                  </a:cubicBezTo>
                  <a:lnTo>
                    <a:pt x="5679" y="19028"/>
                  </a:lnTo>
                  <a:lnTo>
                    <a:pt x="6196" y="19225"/>
                  </a:lnTo>
                  <a:cubicBezTo>
                    <a:pt x="6199" y="19225"/>
                    <a:pt x="7329" y="19481"/>
                    <a:pt x="7703" y="19492"/>
                  </a:cubicBezTo>
                  <a:cubicBezTo>
                    <a:pt x="7704" y="19492"/>
                    <a:pt x="7706" y="19492"/>
                    <a:pt x="7707" y="19492"/>
                  </a:cubicBezTo>
                  <a:cubicBezTo>
                    <a:pt x="7802" y="19492"/>
                    <a:pt x="7921" y="19480"/>
                    <a:pt x="7972" y="19462"/>
                  </a:cubicBezTo>
                  <a:cubicBezTo>
                    <a:pt x="8018" y="19446"/>
                    <a:pt x="8091" y="19392"/>
                    <a:pt x="8161" y="19342"/>
                  </a:cubicBezTo>
                  <a:cubicBezTo>
                    <a:pt x="8254" y="19274"/>
                    <a:pt x="8341" y="19210"/>
                    <a:pt x="8418" y="19188"/>
                  </a:cubicBezTo>
                  <a:cubicBezTo>
                    <a:pt x="8457" y="19177"/>
                    <a:pt x="8514" y="19184"/>
                    <a:pt x="8577" y="19198"/>
                  </a:cubicBezTo>
                  <a:cubicBezTo>
                    <a:pt x="8608" y="19204"/>
                    <a:pt x="8641" y="19211"/>
                    <a:pt x="8668" y="19211"/>
                  </a:cubicBezTo>
                  <a:cubicBezTo>
                    <a:pt x="8667" y="19209"/>
                    <a:pt x="8669" y="19119"/>
                    <a:pt x="8458" y="18804"/>
                  </a:cubicBezTo>
                  <a:cubicBezTo>
                    <a:pt x="8445" y="18786"/>
                    <a:pt x="8387" y="18750"/>
                    <a:pt x="8352" y="18729"/>
                  </a:cubicBezTo>
                  <a:cubicBezTo>
                    <a:pt x="8245" y="18664"/>
                    <a:pt x="8112" y="18583"/>
                    <a:pt x="8149" y="18441"/>
                  </a:cubicBezTo>
                  <a:cubicBezTo>
                    <a:pt x="8163" y="18389"/>
                    <a:pt x="8202" y="18329"/>
                    <a:pt x="8315" y="18329"/>
                  </a:cubicBezTo>
                  <a:cubicBezTo>
                    <a:pt x="8347" y="18329"/>
                    <a:pt x="8383" y="18333"/>
                    <a:pt x="8419" y="18336"/>
                  </a:cubicBezTo>
                  <a:cubicBezTo>
                    <a:pt x="8448" y="18340"/>
                    <a:pt x="8476" y="18344"/>
                    <a:pt x="8501" y="18344"/>
                  </a:cubicBezTo>
                  <a:cubicBezTo>
                    <a:pt x="8527" y="18338"/>
                    <a:pt x="8547" y="18310"/>
                    <a:pt x="8560" y="18293"/>
                  </a:cubicBezTo>
                  <a:cubicBezTo>
                    <a:pt x="8581" y="18264"/>
                    <a:pt x="8601" y="18236"/>
                    <a:pt x="8625" y="18216"/>
                  </a:cubicBezTo>
                  <a:cubicBezTo>
                    <a:pt x="8705" y="18151"/>
                    <a:pt x="8942" y="18045"/>
                    <a:pt x="8969" y="18034"/>
                  </a:cubicBezTo>
                  <a:cubicBezTo>
                    <a:pt x="8993" y="18013"/>
                    <a:pt x="9342" y="17763"/>
                    <a:pt x="9545" y="17763"/>
                  </a:cubicBezTo>
                  <a:cubicBezTo>
                    <a:pt x="9599" y="17763"/>
                    <a:pt x="9644" y="17781"/>
                    <a:pt x="9678" y="17814"/>
                  </a:cubicBezTo>
                  <a:cubicBezTo>
                    <a:pt x="9749" y="17887"/>
                    <a:pt x="9739" y="18046"/>
                    <a:pt x="9647" y="18289"/>
                  </a:cubicBezTo>
                  <a:cubicBezTo>
                    <a:pt x="9647" y="18321"/>
                    <a:pt x="9648" y="18355"/>
                    <a:pt x="9651" y="18379"/>
                  </a:cubicBezTo>
                  <a:cubicBezTo>
                    <a:pt x="9692" y="18364"/>
                    <a:pt x="9778" y="18320"/>
                    <a:pt x="9842" y="18279"/>
                  </a:cubicBezTo>
                  <a:cubicBezTo>
                    <a:pt x="9872" y="18265"/>
                    <a:pt x="10165" y="18165"/>
                    <a:pt x="10368" y="18165"/>
                  </a:cubicBezTo>
                  <a:cubicBezTo>
                    <a:pt x="10451" y="18165"/>
                    <a:pt x="10512" y="18181"/>
                    <a:pt x="10555" y="18216"/>
                  </a:cubicBezTo>
                  <a:cubicBezTo>
                    <a:pt x="10626" y="18272"/>
                    <a:pt x="10635" y="18382"/>
                    <a:pt x="10644" y="18488"/>
                  </a:cubicBezTo>
                  <a:cubicBezTo>
                    <a:pt x="10647" y="18528"/>
                    <a:pt x="10653" y="18595"/>
                    <a:pt x="10662" y="18612"/>
                  </a:cubicBezTo>
                  <a:cubicBezTo>
                    <a:pt x="10674" y="18625"/>
                    <a:pt x="10733" y="18648"/>
                    <a:pt x="10769" y="18663"/>
                  </a:cubicBezTo>
                  <a:cubicBezTo>
                    <a:pt x="10844" y="18693"/>
                    <a:pt x="10915" y="18721"/>
                    <a:pt x="10956" y="18781"/>
                  </a:cubicBezTo>
                  <a:cubicBezTo>
                    <a:pt x="11006" y="18851"/>
                    <a:pt x="11016" y="18960"/>
                    <a:pt x="11026" y="19076"/>
                  </a:cubicBezTo>
                  <a:cubicBezTo>
                    <a:pt x="11031" y="19137"/>
                    <a:pt x="11041" y="19250"/>
                    <a:pt x="11060" y="19274"/>
                  </a:cubicBezTo>
                  <a:cubicBezTo>
                    <a:pt x="11059" y="19274"/>
                    <a:pt x="11068" y="19275"/>
                    <a:pt x="11086" y="19275"/>
                  </a:cubicBezTo>
                  <a:cubicBezTo>
                    <a:pt x="11118" y="19275"/>
                    <a:pt x="11154" y="19269"/>
                    <a:pt x="11189" y="19264"/>
                  </a:cubicBezTo>
                  <a:cubicBezTo>
                    <a:pt x="11251" y="19254"/>
                    <a:pt x="11306" y="19247"/>
                    <a:pt x="11346" y="19255"/>
                  </a:cubicBezTo>
                  <a:cubicBezTo>
                    <a:pt x="11493" y="19284"/>
                    <a:pt x="11845" y="19448"/>
                    <a:pt x="11937" y="19491"/>
                  </a:cubicBezTo>
                  <a:cubicBezTo>
                    <a:pt x="11988" y="19492"/>
                    <a:pt x="12074" y="19514"/>
                    <a:pt x="12204" y="19611"/>
                  </a:cubicBezTo>
                  <a:lnTo>
                    <a:pt x="12229" y="19638"/>
                  </a:lnTo>
                  <a:lnTo>
                    <a:pt x="12424" y="19956"/>
                  </a:lnTo>
                  <a:cubicBezTo>
                    <a:pt x="12496" y="20000"/>
                    <a:pt x="12692" y="20122"/>
                    <a:pt x="12755" y="20208"/>
                  </a:cubicBezTo>
                  <a:cubicBezTo>
                    <a:pt x="12825" y="20301"/>
                    <a:pt x="12916" y="20515"/>
                    <a:pt x="12923" y="20642"/>
                  </a:cubicBezTo>
                  <a:cubicBezTo>
                    <a:pt x="12927" y="20708"/>
                    <a:pt x="12900" y="20776"/>
                    <a:pt x="12870" y="20847"/>
                  </a:cubicBezTo>
                  <a:cubicBezTo>
                    <a:pt x="12856" y="20882"/>
                    <a:pt x="12831" y="20942"/>
                    <a:pt x="12832" y="20961"/>
                  </a:cubicBezTo>
                  <a:cubicBezTo>
                    <a:pt x="12845" y="20987"/>
                    <a:pt x="12947" y="21053"/>
                    <a:pt x="12993" y="21058"/>
                  </a:cubicBezTo>
                  <a:cubicBezTo>
                    <a:pt x="13012" y="21058"/>
                    <a:pt x="13070" y="21023"/>
                    <a:pt x="13104" y="21002"/>
                  </a:cubicBezTo>
                  <a:cubicBezTo>
                    <a:pt x="13169" y="20961"/>
                    <a:pt x="13236" y="20921"/>
                    <a:pt x="13300" y="20921"/>
                  </a:cubicBezTo>
                  <a:cubicBezTo>
                    <a:pt x="13433" y="20938"/>
                    <a:pt x="13541" y="21049"/>
                    <a:pt x="13657" y="21167"/>
                  </a:cubicBezTo>
                  <a:cubicBezTo>
                    <a:pt x="13741" y="21253"/>
                    <a:pt x="13845" y="21360"/>
                    <a:pt x="13904" y="21365"/>
                  </a:cubicBezTo>
                  <a:cubicBezTo>
                    <a:pt x="13930" y="21365"/>
                    <a:pt x="13999" y="21316"/>
                    <a:pt x="14041" y="21288"/>
                  </a:cubicBezTo>
                  <a:cubicBezTo>
                    <a:pt x="14099" y="21248"/>
                    <a:pt x="14153" y="21210"/>
                    <a:pt x="14205" y="21197"/>
                  </a:cubicBezTo>
                  <a:cubicBezTo>
                    <a:pt x="14226" y="21191"/>
                    <a:pt x="14255" y="21189"/>
                    <a:pt x="14270" y="21189"/>
                  </a:cubicBezTo>
                  <a:close/>
                  <a:moveTo>
                    <a:pt x="14633" y="21599"/>
                  </a:moveTo>
                  <a:cubicBezTo>
                    <a:pt x="14552" y="21599"/>
                    <a:pt x="14474" y="21535"/>
                    <a:pt x="14398" y="21471"/>
                  </a:cubicBezTo>
                  <a:cubicBezTo>
                    <a:pt x="14360" y="21440"/>
                    <a:pt x="14312" y="21401"/>
                    <a:pt x="14290" y="21394"/>
                  </a:cubicBezTo>
                  <a:cubicBezTo>
                    <a:pt x="14257" y="21392"/>
                    <a:pt x="14247" y="21394"/>
                    <a:pt x="14244" y="21394"/>
                  </a:cubicBezTo>
                  <a:cubicBezTo>
                    <a:pt x="14219" y="21401"/>
                    <a:pt x="14171" y="21434"/>
                    <a:pt x="14132" y="21461"/>
                  </a:cubicBezTo>
                  <a:cubicBezTo>
                    <a:pt x="14057" y="21514"/>
                    <a:pt x="13979" y="21568"/>
                    <a:pt x="13904" y="21568"/>
                  </a:cubicBezTo>
                  <a:cubicBezTo>
                    <a:pt x="13773" y="21558"/>
                    <a:pt x="13660" y="21441"/>
                    <a:pt x="13540" y="21319"/>
                  </a:cubicBezTo>
                  <a:cubicBezTo>
                    <a:pt x="13459" y="21235"/>
                    <a:pt x="13357" y="21131"/>
                    <a:pt x="13298" y="21123"/>
                  </a:cubicBezTo>
                  <a:cubicBezTo>
                    <a:pt x="13280" y="21124"/>
                    <a:pt x="13222" y="21159"/>
                    <a:pt x="13187" y="21180"/>
                  </a:cubicBezTo>
                  <a:cubicBezTo>
                    <a:pt x="13123" y="21220"/>
                    <a:pt x="13056" y="21261"/>
                    <a:pt x="12992" y="21261"/>
                  </a:cubicBezTo>
                  <a:cubicBezTo>
                    <a:pt x="12889" y="21250"/>
                    <a:pt x="12707" y="21153"/>
                    <a:pt x="12665" y="21025"/>
                  </a:cubicBezTo>
                  <a:cubicBezTo>
                    <a:pt x="12638" y="20939"/>
                    <a:pt x="12675" y="20848"/>
                    <a:pt x="12712" y="20760"/>
                  </a:cubicBezTo>
                  <a:cubicBezTo>
                    <a:pt x="12725" y="20728"/>
                    <a:pt x="12747" y="20673"/>
                    <a:pt x="12748" y="20654"/>
                  </a:cubicBezTo>
                  <a:cubicBezTo>
                    <a:pt x="12744" y="20579"/>
                    <a:pt x="12670" y="20403"/>
                    <a:pt x="12622" y="20341"/>
                  </a:cubicBezTo>
                  <a:cubicBezTo>
                    <a:pt x="12590" y="20297"/>
                    <a:pt x="12443" y="20195"/>
                    <a:pt x="12324" y="20126"/>
                  </a:cubicBezTo>
                  <a:lnTo>
                    <a:pt x="12293" y="20094"/>
                  </a:lnTo>
                  <a:lnTo>
                    <a:pt x="12095" y="19771"/>
                  </a:lnTo>
                  <a:cubicBezTo>
                    <a:pt x="11989" y="19696"/>
                    <a:pt x="11939" y="19693"/>
                    <a:pt x="11933" y="19693"/>
                  </a:cubicBezTo>
                  <a:lnTo>
                    <a:pt x="11906" y="19700"/>
                  </a:lnTo>
                  <a:lnTo>
                    <a:pt x="11888" y="19687"/>
                  </a:lnTo>
                  <a:cubicBezTo>
                    <a:pt x="11769" y="19630"/>
                    <a:pt x="11435" y="19478"/>
                    <a:pt x="11316" y="19454"/>
                  </a:cubicBezTo>
                  <a:cubicBezTo>
                    <a:pt x="11272" y="19457"/>
                    <a:pt x="11246" y="19459"/>
                    <a:pt x="11214" y="19465"/>
                  </a:cubicBezTo>
                  <a:cubicBezTo>
                    <a:pt x="11107" y="19482"/>
                    <a:pt x="11008" y="19484"/>
                    <a:pt x="10953" y="19435"/>
                  </a:cubicBezTo>
                  <a:cubicBezTo>
                    <a:pt x="10875" y="19366"/>
                    <a:pt x="10863" y="19229"/>
                    <a:pt x="10851" y="19096"/>
                  </a:cubicBezTo>
                  <a:cubicBezTo>
                    <a:pt x="10846" y="19035"/>
                    <a:pt x="10837" y="18933"/>
                    <a:pt x="10820" y="18909"/>
                  </a:cubicBezTo>
                  <a:cubicBezTo>
                    <a:pt x="10806" y="18892"/>
                    <a:pt x="10747" y="18868"/>
                    <a:pt x="10711" y="18854"/>
                  </a:cubicBezTo>
                  <a:cubicBezTo>
                    <a:pt x="10640" y="18826"/>
                    <a:pt x="10567" y="18796"/>
                    <a:pt x="10525" y="18739"/>
                  </a:cubicBezTo>
                  <a:cubicBezTo>
                    <a:pt x="10484" y="18678"/>
                    <a:pt x="10477" y="18596"/>
                    <a:pt x="10469" y="18507"/>
                  </a:cubicBezTo>
                  <a:cubicBezTo>
                    <a:pt x="10466" y="18466"/>
                    <a:pt x="10460" y="18397"/>
                    <a:pt x="10450" y="18378"/>
                  </a:cubicBezTo>
                  <a:cubicBezTo>
                    <a:pt x="10447" y="18378"/>
                    <a:pt x="10425" y="18368"/>
                    <a:pt x="10368" y="18368"/>
                  </a:cubicBezTo>
                  <a:cubicBezTo>
                    <a:pt x="10191" y="18368"/>
                    <a:pt x="9913" y="18463"/>
                    <a:pt x="9910" y="18464"/>
                  </a:cubicBezTo>
                  <a:cubicBezTo>
                    <a:pt x="9896" y="18476"/>
                    <a:pt x="9732" y="18580"/>
                    <a:pt x="9625" y="18580"/>
                  </a:cubicBezTo>
                  <a:cubicBezTo>
                    <a:pt x="9594" y="18580"/>
                    <a:pt x="9567" y="18572"/>
                    <a:pt x="9545" y="18556"/>
                  </a:cubicBezTo>
                  <a:cubicBezTo>
                    <a:pt x="9524" y="18541"/>
                    <a:pt x="9462" y="18498"/>
                    <a:pt x="9473" y="18260"/>
                  </a:cubicBezTo>
                  <a:lnTo>
                    <a:pt x="9480" y="18224"/>
                  </a:lnTo>
                  <a:cubicBezTo>
                    <a:pt x="9516" y="18131"/>
                    <a:pt x="9546" y="18020"/>
                    <a:pt x="9550" y="17968"/>
                  </a:cubicBezTo>
                  <a:cubicBezTo>
                    <a:pt x="9414" y="17975"/>
                    <a:pt x="9175" y="18121"/>
                    <a:pt x="9048" y="18214"/>
                  </a:cubicBezTo>
                  <a:cubicBezTo>
                    <a:pt x="8939" y="18264"/>
                    <a:pt x="8773" y="18344"/>
                    <a:pt x="8726" y="18382"/>
                  </a:cubicBezTo>
                  <a:cubicBezTo>
                    <a:pt x="8720" y="18387"/>
                    <a:pt x="8705" y="18409"/>
                    <a:pt x="8694" y="18424"/>
                  </a:cubicBezTo>
                  <a:cubicBezTo>
                    <a:pt x="8664" y="18465"/>
                    <a:pt x="8634" y="18506"/>
                    <a:pt x="8594" y="18528"/>
                  </a:cubicBezTo>
                  <a:cubicBezTo>
                    <a:pt x="8554" y="18549"/>
                    <a:pt x="8493" y="18550"/>
                    <a:pt x="8419" y="18541"/>
                  </a:cubicBezTo>
                  <a:cubicBezTo>
                    <a:pt x="8424" y="18544"/>
                    <a:pt x="8429" y="18547"/>
                    <a:pt x="8434" y="18550"/>
                  </a:cubicBezTo>
                  <a:cubicBezTo>
                    <a:pt x="8500" y="18590"/>
                    <a:pt x="8563" y="18629"/>
                    <a:pt x="8597" y="18680"/>
                  </a:cubicBezTo>
                  <a:cubicBezTo>
                    <a:pt x="8767" y="18933"/>
                    <a:pt x="8909" y="19191"/>
                    <a:pt x="8803" y="19348"/>
                  </a:cubicBezTo>
                  <a:cubicBezTo>
                    <a:pt x="8758" y="19417"/>
                    <a:pt x="8660" y="19420"/>
                    <a:pt x="8546" y="19397"/>
                  </a:cubicBezTo>
                  <a:cubicBezTo>
                    <a:pt x="8517" y="19391"/>
                    <a:pt x="8489" y="19385"/>
                    <a:pt x="8466" y="19385"/>
                  </a:cubicBezTo>
                  <a:cubicBezTo>
                    <a:pt x="8411" y="19399"/>
                    <a:pt x="8328" y="19459"/>
                    <a:pt x="8255" y="19513"/>
                  </a:cubicBezTo>
                  <a:cubicBezTo>
                    <a:pt x="8171" y="19575"/>
                    <a:pt x="8091" y="19632"/>
                    <a:pt x="8022" y="19655"/>
                  </a:cubicBezTo>
                  <a:cubicBezTo>
                    <a:pt x="7940" y="19684"/>
                    <a:pt x="7795" y="19695"/>
                    <a:pt x="7723" y="19695"/>
                  </a:cubicBezTo>
                  <a:lnTo>
                    <a:pt x="7698" y="19695"/>
                  </a:lnTo>
                  <a:cubicBezTo>
                    <a:pt x="7309" y="19684"/>
                    <a:pt x="6198" y="19431"/>
                    <a:pt x="6151" y="19421"/>
                  </a:cubicBezTo>
                  <a:lnTo>
                    <a:pt x="5609" y="19214"/>
                  </a:lnTo>
                  <a:lnTo>
                    <a:pt x="5270" y="19000"/>
                  </a:lnTo>
                  <a:cubicBezTo>
                    <a:pt x="5270" y="19001"/>
                    <a:pt x="5270" y="19001"/>
                    <a:pt x="5270" y="19001"/>
                  </a:cubicBezTo>
                  <a:cubicBezTo>
                    <a:pt x="5269" y="19001"/>
                    <a:pt x="4817" y="18791"/>
                    <a:pt x="4666" y="18737"/>
                  </a:cubicBezTo>
                  <a:cubicBezTo>
                    <a:pt x="4511" y="18682"/>
                    <a:pt x="4205" y="18598"/>
                    <a:pt x="4058" y="18569"/>
                  </a:cubicBezTo>
                  <a:cubicBezTo>
                    <a:pt x="4016" y="18568"/>
                    <a:pt x="3991" y="18571"/>
                    <a:pt x="3965" y="18572"/>
                  </a:cubicBezTo>
                  <a:cubicBezTo>
                    <a:pt x="3931" y="18576"/>
                    <a:pt x="3895" y="18579"/>
                    <a:pt x="3863" y="18579"/>
                  </a:cubicBezTo>
                  <a:cubicBezTo>
                    <a:pt x="3824" y="18579"/>
                    <a:pt x="3720" y="18579"/>
                    <a:pt x="3673" y="18487"/>
                  </a:cubicBezTo>
                  <a:cubicBezTo>
                    <a:pt x="3540" y="18234"/>
                    <a:pt x="3758" y="17910"/>
                    <a:pt x="3767" y="17896"/>
                  </a:cubicBezTo>
                  <a:cubicBezTo>
                    <a:pt x="3768" y="17890"/>
                    <a:pt x="3779" y="17814"/>
                    <a:pt x="3750" y="17637"/>
                  </a:cubicBezTo>
                  <a:cubicBezTo>
                    <a:pt x="3738" y="17562"/>
                    <a:pt x="3682" y="17401"/>
                    <a:pt x="3644" y="17330"/>
                  </a:cubicBezTo>
                  <a:cubicBezTo>
                    <a:pt x="3635" y="17314"/>
                    <a:pt x="3623" y="17290"/>
                    <a:pt x="3609" y="17263"/>
                  </a:cubicBezTo>
                  <a:cubicBezTo>
                    <a:pt x="3580" y="17206"/>
                    <a:pt x="3502" y="17052"/>
                    <a:pt x="3464" y="17034"/>
                  </a:cubicBezTo>
                  <a:cubicBezTo>
                    <a:pt x="3448" y="17066"/>
                    <a:pt x="3472" y="17288"/>
                    <a:pt x="3484" y="17396"/>
                  </a:cubicBezTo>
                  <a:cubicBezTo>
                    <a:pt x="3504" y="17581"/>
                    <a:pt x="3524" y="17757"/>
                    <a:pt x="3471" y="17869"/>
                  </a:cubicBezTo>
                  <a:cubicBezTo>
                    <a:pt x="3439" y="17940"/>
                    <a:pt x="3368" y="17983"/>
                    <a:pt x="3293" y="18029"/>
                  </a:cubicBezTo>
                  <a:cubicBezTo>
                    <a:pt x="3268" y="18044"/>
                    <a:pt x="3231" y="18067"/>
                    <a:pt x="3206" y="18086"/>
                  </a:cubicBezTo>
                  <a:cubicBezTo>
                    <a:pt x="3228" y="18099"/>
                    <a:pt x="3258" y="18113"/>
                    <a:pt x="3279" y="18124"/>
                  </a:cubicBezTo>
                  <a:cubicBezTo>
                    <a:pt x="3370" y="18167"/>
                    <a:pt x="3463" y="18211"/>
                    <a:pt x="3480" y="18315"/>
                  </a:cubicBezTo>
                  <a:cubicBezTo>
                    <a:pt x="3500" y="18441"/>
                    <a:pt x="3376" y="18591"/>
                    <a:pt x="3318" y="18627"/>
                  </a:cubicBezTo>
                  <a:cubicBezTo>
                    <a:pt x="3126" y="18747"/>
                    <a:pt x="2821" y="18735"/>
                    <a:pt x="2535" y="18731"/>
                  </a:cubicBezTo>
                  <a:cubicBezTo>
                    <a:pt x="2472" y="18729"/>
                    <a:pt x="2409" y="18728"/>
                    <a:pt x="2348" y="18728"/>
                  </a:cubicBezTo>
                  <a:cubicBezTo>
                    <a:pt x="2174" y="18728"/>
                    <a:pt x="1981" y="18737"/>
                    <a:pt x="1868" y="18799"/>
                  </a:cubicBezTo>
                  <a:cubicBezTo>
                    <a:pt x="1648" y="18921"/>
                    <a:pt x="1459" y="18982"/>
                    <a:pt x="1307" y="18982"/>
                  </a:cubicBezTo>
                  <a:cubicBezTo>
                    <a:pt x="1024" y="18982"/>
                    <a:pt x="943" y="18778"/>
                    <a:pt x="925" y="18715"/>
                  </a:cubicBezTo>
                  <a:cubicBezTo>
                    <a:pt x="879" y="18617"/>
                    <a:pt x="840" y="18409"/>
                    <a:pt x="889" y="18281"/>
                  </a:cubicBezTo>
                  <a:cubicBezTo>
                    <a:pt x="867" y="18109"/>
                    <a:pt x="906" y="17807"/>
                    <a:pt x="1196" y="17661"/>
                  </a:cubicBezTo>
                  <a:cubicBezTo>
                    <a:pt x="1235" y="17640"/>
                    <a:pt x="1379" y="17470"/>
                    <a:pt x="1491" y="17323"/>
                  </a:cubicBezTo>
                  <a:cubicBezTo>
                    <a:pt x="1513" y="17274"/>
                    <a:pt x="1591" y="17124"/>
                    <a:pt x="1799" y="16897"/>
                  </a:cubicBezTo>
                  <a:cubicBezTo>
                    <a:pt x="1820" y="16867"/>
                    <a:pt x="1849" y="16714"/>
                    <a:pt x="1859" y="16569"/>
                  </a:cubicBezTo>
                  <a:lnTo>
                    <a:pt x="1717" y="15748"/>
                  </a:lnTo>
                  <a:cubicBezTo>
                    <a:pt x="1671" y="15651"/>
                    <a:pt x="1554" y="15390"/>
                    <a:pt x="1566" y="15259"/>
                  </a:cubicBezTo>
                  <a:cubicBezTo>
                    <a:pt x="1573" y="15169"/>
                    <a:pt x="1633" y="15086"/>
                    <a:pt x="1692" y="15005"/>
                  </a:cubicBezTo>
                  <a:cubicBezTo>
                    <a:pt x="1722" y="14964"/>
                    <a:pt x="1769" y="14900"/>
                    <a:pt x="1774" y="14872"/>
                  </a:cubicBezTo>
                  <a:cubicBezTo>
                    <a:pt x="1785" y="14809"/>
                    <a:pt x="1757" y="14679"/>
                    <a:pt x="1731" y="14565"/>
                  </a:cubicBezTo>
                  <a:cubicBezTo>
                    <a:pt x="1700" y="14429"/>
                    <a:pt x="1672" y="14300"/>
                    <a:pt x="1685" y="14198"/>
                  </a:cubicBezTo>
                  <a:cubicBezTo>
                    <a:pt x="1700" y="14065"/>
                    <a:pt x="1810" y="13848"/>
                    <a:pt x="1843" y="13785"/>
                  </a:cubicBezTo>
                  <a:cubicBezTo>
                    <a:pt x="1870" y="13736"/>
                    <a:pt x="1912" y="13683"/>
                    <a:pt x="1955" y="13628"/>
                  </a:cubicBezTo>
                  <a:cubicBezTo>
                    <a:pt x="2001" y="13570"/>
                    <a:pt x="2058" y="13498"/>
                    <a:pt x="2074" y="13456"/>
                  </a:cubicBezTo>
                  <a:cubicBezTo>
                    <a:pt x="2086" y="13425"/>
                    <a:pt x="2093" y="13351"/>
                    <a:pt x="2099" y="13291"/>
                  </a:cubicBezTo>
                  <a:cubicBezTo>
                    <a:pt x="2107" y="13214"/>
                    <a:pt x="2114" y="13142"/>
                    <a:pt x="2132" y="13086"/>
                  </a:cubicBezTo>
                  <a:cubicBezTo>
                    <a:pt x="2149" y="13033"/>
                    <a:pt x="2186" y="12976"/>
                    <a:pt x="2224" y="12915"/>
                  </a:cubicBezTo>
                  <a:cubicBezTo>
                    <a:pt x="2254" y="12867"/>
                    <a:pt x="2300" y="12795"/>
                    <a:pt x="2305" y="12764"/>
                  </a:cubicBezTo>
                  <a:cubicBezTo>
                    <a:pt x="2308" y="12740"/>
                    <a:pt x="2290" y="12665"/>
                    <a:pt x="2277" y="12615"/>
                  </a:cubicBezTo>
                  <a:cubicBezTo>
                    <a:pt x="2257" y="12537"/>
                    <a:pt x="2238" y="12463"/>
                    <a:pt x="2245" y="12397"/>
                  </a:cubicBezTo>
                  <a:cubicBezTo>
                    <a:pt x="2249" y="12334"/>
                    <a:pt x="2280" y="12269"/>
                    <a:pt x="2312" y="12198"/>
                  </a:cubicBezTo>
                  <a:cubicBezTo>
                    <a:pt x="2330" y="12159"/>
                    <a:pt x="2361" y="12091"/>
                    <a:pt x="2362" y="12068"/>
                  </a:cubicBezTo>
                  <a:cubicBezTo>
                    <a:pt x="2361" y="12048"/>
                    <a:pt x="2332" y="11989"/>
                    <a:pt x="2315" y="11954"/>
                  </a:cubicBezTo>
                  <a:cubicBezTo>
                    <a:pt x="2277" y="11876"/>
                    <a:pt x="2238" y="11796"/>
                    <a:pt x="2244" y="11718"/>
                  </a:cubicBezTo>
                  <a:cubicBezTo>
                    <a:pt x="2250" y="11646"/>
                    <a:pt x="2295" y="11584"/>
                    <a:pt x="2339" y="11523"/>
                  </a:cubicBezTo>
                  <a:cubicBezTo>
                    <a:pt x="2357" y="11498"/>
                    <a:pt x="2388" y="11456"/>
                    <a:pt x="2392" y="11438"/>
                  </a:cubicBezTo>
                  <a:cubicBezTo>
                    <a:pt x="2396" y="11404"/>
                    <a:pt x="2357" y="11252"/>
                    <a:pt x="2310" y="11119"/>
                  </a:cubicBezTo>
                  <a:lnTo>
                    <a:pt x="2304" y="11093"/>
                  </a:lnTo>
                  <a:cubicBezTo>
                    <a:pt x="2279" y="10878"/>
                    <a:pt x="2267" y="10823"/>
                    <a:pt x="2231" y="10765"/>
                  </a:cubicBezTo>
                  <a:cubicBezTo>
                    <a:pt x="2191" y="10701"/>
                    <a:pt x="2123" y="10618"/>
                    <a:pt x="2051" y="10530"/>
                  </a:cubicBezTo>
                  <a:cubicBezTo>
                    <a:pt x="1911" y="10359"/>
                    <a:pt x="1766" y="10181"/>
                    <a:pt x="1718" y="10024"/>
                  </a:cubicBezTo>
                  <a:cubicBezTo>
                    <a:pt x="1696" y="9955"/>
                    <a:pt x="1703" y="9860"/>
                    <a:pt x="1710" y="9769"/>
                  </a:cubicBezTo>
                  <a:cubicBezTo>
                    <a:pt x="1714" y="9717"/>
                    <a:pt x="1719" y="9660"/>
                    <a:pt x="1714" y="9633"/>
                  </a:cubicBezTo>
                  <a:cubicBezTo>
                    <a:pt x="1701" y="9554"/>
                    <a:pt x="1633" y="9395"/>
                    <a:pt x="1591" y="9347"/>
                  </a:cubicBezTo>
                  <a:cubicBezTo>
                    <a:pt x="1590" y="9347"/>
                    <a:pt x="1572" y="9339"/>
                    <a:pt x="1560" y="9334"/>
                  </a:cubicBezTo>
                  <a:cubicBezTo>
                    <a:pt x="1531" y="9321"/>
                    <a:pt x="1500" y="9307"/>
                    <a:pt x="1476" y="9282"/>
                  </a:cubicBezTo>
                  <a:cubicBezTo>
                    <a:pt x="1420" y="9222"/>
                    <a:pt x="1389" y="9118"/>
                    <a:pt x="1358" y="9017"/>
                  </a:cubicBezTo>
                  <a:cubicBezTo>
                    <a:pt x="1343" y="8965"/>
                    <a:pt x="1326" y="8911"/>
                    <a:pt x="1313" y="8885"/>
                  </a:cubicBezTo>
                  <a:cubicBezTo>
                    <a:pt x="1298" y="8858"/>
                    <a:pt x="1262" y="8815"/>
                    <a:pt x="1227" y="8772"/>
                  </a:cubicBezTo>
                  <a:cubicBezTo>
                    <a:pt x="1159" y="8691"/>
                    <a:pt x="1089" y="8608"/>
                    <a:pt x="1067" y="8520"/>
                  </a:cubicBezTo>
                  <a:cubicBezTo>
                    <a:pt x="1043" y="8424"/>
                    <a:pt x="1069" y="8296"/>
                    <a:pt x="1094" y="8173"/>
                  </a:cubicBezTo>
                  <a:cubicBezTo>
                    <a:pt x="1110" y="8095"/>
                    <a:pt x="1128" y="8004"/>
                    <a:pt x="1123" y="7960"/>
                  </a:cubicBezTo>
                  <a:cubicBezTo>
                    <a:pt x="1108" y="7817"/>
                    <a:pt x="953" y="7418"/>
                    <a:pt x="895" y="7276"/>
                  </a:cubicBezTo>
                  <a:lnTo>
                    <a:pt x="696" y="6950"/>
                  </a:lnTo>
                  <a:lnTo>
                    <a:pt x="149" y="6394"/>
                  </a:lnTo>
                  <a:lnTo>
                    <a:pt x="148" y="6351"/>
                  </a:lnTo>
                  <a:lnTo>
                    <a:pt x="0" y="631"/>
                  </a:lnTo>
                  <a:lnTo>
                    <a:pt x="5013" y="422"/>
                  </a:lnTo>
                  <a:lnTo>
                    <a:pt x="11337" y="25"/>
                  </a:lnTo>
                  <a:cubicBezTo>
                    <a:pt x="11337" y="25"/>
                    <a:pt x="11337" y="25"/>
                    <a:pt x="11337" y="25"/>
                  </a:cubicBezTo>
                  <a:cubicBezTo>
                    <a:pt x="11329" y="25"/>
                    <a:pt x="11405" y="0"/>
                    <a:pt x="11466" y="0"/>
                  </a:cubicBezTo>
                  <a:cubicBezTo>
                    <a:pt x="11517" y="0"/>
                    <a:pt x="11555" y="18"/>
                    <a:pt x="11579" y="54"/>
                  </a:cubicBezTo>
                  <a:cubicBezTo>
                    <a:pt x="11612" y="106"/>
                    <a:pt x="11607" y="164"/>
                    <a:pt x="11603" y="208"/>
                  </a:cubicBezTo>
                  <a:cubicBezTo>
                    <a:pt x="11598" y="269"/>
                    <a:pt x="11597" y="272"/>
                    <a:pt x="11651" y="290"/>
                  </a:cubicBezTo>
                  <a:cubicBezTo>
                    <a:pt x="11738" y="294"/>
                    <a:pt x="11875" y="319"/>
                    <a:pt x="11929" y="389"/>
                  </a:cubicBezTo>
                  <a:cubicBezTo>
                    <a:pt x="12003" y="490"/>
                    <a:pt x="12007" y="726"/>
                    <a:pt x="11974" y="831"/>
                  </a:cubicBezTo>
                  <a:cubicBezTo>
                    <a:pt x="11950" y="911"/>
                    <a:pt x="11882" y="972"/>
                    <a:pt x="11810" y="1036"/>
                  </a:cubicBezTo>
                  <a:cubicBezTo>
                    <a:pt x="11773" y="1069"/>
                    <a:pt x="11716" y="1120"/>
                    <a:pt x="11706" y="1144"/>
                  </a:cubicBezTo>
                  <a:cubicBezTo>
                    <a:pt x="11683" y="1204"/>
                    <a:pt x="11697" y="1377"/>
                    <a:pt x="11722" y="1410"/>
                  </a:cubicBezTo>
                  <a:cubicBezTo>
                    <a:pt x="11737" y="1428"/>
                    <a:pt x="11805" y="1450"/>
                    <a:pt x="11846" y="1462"/>
                  </a:cubicBezTo>
                  <a:cubicBezTo>
                    <a:pt x="11954" y="1499"/>
                    <a:pt x="12076" y="1538"/>
                    <a:pt x="12097" y="1663"/>
                  </a:cubicBezTo>
                  <a:cubicBezTo>
                    <a:pt x="12119" y="1808"/>
                    <a:pt x="11999" y="1910"/>
                    <a:pt x="11882" y="2009"/>
                  </a:cubicBezTo>
                  <a:cubicBezTo>
                    <a:pt x="11832" y="2051"/>
                    <a:pt x="11749" y="2121"/>
                    <a:pt x="11740" y="2153"/>
                  </a:cubicBezTo>
                  <a:cubicBezTo>
                    <a:pt x="11738" y="2178"/>
                    <a:pt x="11764" y="2256"/>
                    <a:pt x="11783" y="2273"/>
                  </a:cubicBezTo>
                  <a:cubicBezTo>
                    <a:pt x="11833" y="2269"/>
                    <a:pt x="11934" y="2226"/>
                    <a:pt x="12015" y="2191"/>
                  </a:cubicBezTo>
                  <a:cubicBezTo>
                    <a:pt x="12121" y="2145"/>
                    <a:pt x="12188" y="2118"/>
                    <a:pt x="12243" y="2118"/>
                  </a:cubicBezTo>
                  <a:cubicBezTo>
                    <a:pt x="12295" y="2118"/>
                    <a:pt x="12324" y="2144"/>
                    <a:pt x="12340" y="2167"/>
                  </a:cubicBezTo>
                  <a:cubicBezTo>
                    <a:pt x="12352" y="2184"/>
                    <a:pt x="12372" y="2224"/>
                    <a:pt x="12361" y="2283"/>
                  </a:cubicBezTo>
                  <a:cubicBezTo>
                    <a:pt x="12293" y="2651"/>
                    <a:pt x="12017" y="2908"/>
                    <a:pt x="12005" y="2919"/>
                  </a:cubicBezTo>
                  <a:cubicBezTo>
                    <a:pt x="12010" y="2963"/>
                    <a:pt x="12078" y="3117"/>
                    <a:pt x="12130" y="3176"/>
                  </a:cubicBezTo>
                  <a:cubicBezTo>
                    <a:pt x="12145" y="3194"/>
                    <a:pt x="12205" y="3218"/>
                    <a:pt x="12244" y="3236"/>
                  </a:cubicBezTo>
                  <a:cubicBezTo>
                    <a:pt x="12318" y="3266"/>
                    <a:pt x="12387" y="3296"/>
                    <a:pt x="12430" y="3350"/>
                  </a:cubicBezTo>
                  <a:cubicBezTo>
                    <a:pt x="12465" y="3396"/>
                    <a:pt x="12478" y="3463"/>
                    <a:pt x="12491" y="3527"/>
                  </a:cubicBezTo>
                  <a:cubicBezTo>
                    <a:pt x="12497" y="3557"/>
                    <a:pt x="12506" y="3606"/>
                    <a:pt x="12514" y="3620"/>
                  </a:cubicBezTo>
                  <a:cubicBezTo>
                    <a:pt x="12528" y="3632"/>
                    <a:pt x="12600" y="3647"/>
                    <a:pt x="12639" y="3656"/>
                  </a:cubicBezTo>
                  <a:cubicBezTo>
                    <a:pt x="12694" y="3668"/>
                    <a:pt x="12747" y="3679"/>
                    <a:pt x="12787" y="3703"/>
                  </a:cubicBezTo>
                  <a:cubicBezTo>
                    <a:pt x="12793" y="3706"/>
                    <a:pt x="12876" y="3760"/>
                    <a:pt x="12892" y="3839"/>
                  </a:cubicBezTo>
                  <a:cubicBezTo>
                    <a:pt x="12905" y="3900"/>
                    <a:pt x="12879" y="4005"/>
                    <a:pt x="12826" y="4046"/>
                  </a:cubicBezTo>
                  <a:cubicBezTo>
                    <a:pt x="12788" y="4079"/>
                    <a:pt x="12718" y="4079"/>
                    <a:pt x="12639" y="4065"/>
                  </a:cubicBezTo>
                  <a:cubicBezTo>
                    <a:pt x="12617" y="4060"/>
                    <a:pt x="12595" y="4057"/>
                    <a:pt x="12577" y="4057"/>
                  </a:cubicBezTo>
                  <a:cubicBezTo>
                    <a:pt x="12557" y="4067"/>
                    <a:pt x="12512" y="4149"/>
                    <a:pt x="12485" y="4199"/>
                  </a:cubicBezTo>
                  <a:cubicBezTo>
                    <a:pt x="12444" y="4274"/>
                    <a:pt x="12405" y="4345"/>
                    <a:pt x="12356" y="4387"/>
                  </a:cubicBezTo>
                  <a:cubicBezTo>
                    <a:pt x="12310" y="4426"/>
                    <a:pt x="12242" y="4445"/>
                    <a:pt x="12170" y="4466"/>
                  </a:cubicBezTo>
                  <a:cubicBezTo>
                    <a:pt x="12125" y="4480"/>
                    <a:pt x="12056" y="4500"/>
                    <a:pt x="12036" y="4518"/>
                  </a:cubicBezTo>
                  <a:cubicBezTo>
                    <a:pt x="11975" y="4577"/>
                    <a:pt x="11904" y="4681"/>
                    <a:pt x="11889" y="4732"/>
                  </a:cubicBezTo>
                  <a:cubicBezTo>
                    <a:pt x="11908" y="4738"/>
                    <a:pt x="11948" y="4747"/>
                    <a:pt x="12034" y="4747"/>
                  </a:cubicBezTo>
                  <a:lnTo>
                    <a:pt x="12099" y="4746"/>
                  </a:lnTo>
                  <a:cubicBezTo>
                    <a:pt x="12116" y="4746"/>
                    <a:pt x="12164" y="4725"/>
                    <a:pt x="12196" y="4710"/>
                  </a:cubicBezTo>
                  <a:cubicBezTo>
                    <a:pt x="12257" y="4683"/>
                    <a:pt x="12321" y="4656"/>
                    <a:pt x="12376" y="4656"/>
                  </a:cubicBezTo>
                  <a:cubicBezTo>
                    <a:pt x="12446" y="4656"/>
                    <a:pt x="12481" y="4699"/>
                    <a:pt x="12496" y="4725"/>
                  </a:cubicBezTo>
                  <a:cubicBezTo>
                    <a:pt x="12571" y="4857"/>
                    <a:pt x="12453" y="4997"/>
                    <a:pt x="12358" y="5109"/>
                  </a:cubicBezTo>
                  <a:cubicBezTo>
                    <a:pt x="12330" y="5143"/>
                    <a:pt x="12292" y="5188"/>
                    <a:pt x="12274" y="5216"/>
                  </a:cubicBezTo>
                  <a:lnTo>
                    <a:pt x="12274" y="5565"/>
                  </a:lnTo>
                  <a:cubicBezTo>
                    <a:pt x="12236" y="5889"/>
                    <a:pt x="11848" y="6268"/>
                    <a:pt x="11529" y="6532"/>
                  </a:cubicBezTo>
                  <a:cubicBezTo>
                    <a:pt x="11493" y="6562"/>
                    <a:pt x="11442" y="6583"/>
                    <a:pt x="11387" y="6603"/>
                  </a:cubicBezTo>
                  <a:cubicBezTo>
                    <a:pt x="11351" y="6617"/>
                    <a:pt x="11291" y="6640"/>
                    <a:pt x="11277" y="6656"/>
                  </a:cubicBezTo>
                  <a:cubicBezTo>
                    <a:pt x="11227" y="6716"/>
                    <a:pt x="11173" y="6858"/>
                    <a:pt x="11180" y="6898"/>
                  </a:cubicBezTo>
                  <a:cubicBezTo>
                    <a:pt x="11180" y="6887"/>
                    <a:pt x="11213" y="6904"/>
                    <a:pt x="11234" y="6915"/>
                  </a:cubicBezTo>
                  <a:cubicBezTo>
                    <a:pt x="11300" y="6948"/>
                    <a:pt x="11383" y="6989"/>
                    <a:pt x="11389" y="7088"/>
                  </a:cubicBezTo>
                  <a:cubicBezTo>
                    <a:pt x="11399" y="7215"/>
                    <a:pt x="11294" y="7300"/>
                    <a:pt x="11192" y="7382"/>
                  </a:cubicBezTo>
                  <a:cubicBezTo>
                    <a:pt x="11153" y="7414"/>
                    <a:pt x="11095" y="7461"/>
                    <a:pt x="11084" y="7485"/>
                  </a:cubicBezTo>
                  <a:cubicBezTo>
                    <a:pt x="11076" y="7502"/>
                    <a:pt x="11071" y="7564"/>
                    <a:pt x="11068" y="7605"/>
                  </a:cubicBezTo>
                  <a:cubicBezTo>
                    <a:pt x="11062" y="7688"/>
                    <a:pt x="11056" y="7773"/>
                    <a:pt x="11020" y="7833"/>
                  </a:cubicBezTo>
                  <a:cubicBezTo>
                    <a:pt x="11012" y="7845"/>
                    <a:pt x="10743" y="8212"/>
                    <a:pt x="10645" y="8495"/>
                  </a:cubicBezTo>
                  <a:cubicBezTo>
                    <a:pt x="10630" y="8538"/>
                    <a:pt x="10687" y="8680"/>
                    <a:pt x="10721" y="8765"/>
                  </a:cubicBezTo>
                  <a:cubicBezTo>
                    <a:pt x="10783" y="8923"/>
                    <a:pt x="10848" y="9086"/>
                    <a:pt x="10793" y="9212"/>
                  </a:cubicBezTo>
                  <a:lnTo>
                    <a:pt x="10711" y="9556"/>
                  </a:lnTo>
                  <a:cubicBezTo>
                    <a:pt x="10719" y="9671"/>
                    <a:pt x="10655" y="9835"/>
                    <a:pt x="10591" y="9898"/>
                  </a:cubicBezTo>
                  <a:cubicBezTo>
                    <a:pt x="10533" y="9955"/>
                    <a:pt x="10445" y="9960"/>
                    <a:pt x="10344" y="9960"/>
                  </a:cubicBezTo>
                  <a:lnTo>
                    <a:pt x="10299" y="9960"/>
                  </a:lnTo>
                  <a:cubicBezTo>
                    <a:pt x="10277" y="9960"/>
                    <a:pt x="10220" y="9960"/>
                    <a:pt x="10186" y="9968"/>
                  </a:cubicBezTo>
                  <a:cubicBezTo>
                    <a:pt x="10204" y="9996"/>
                    <a:pt x="10237" y="10037"/>
                    <a:pt x="10260" y="10065"/>
                  </a:cubicBezTo>
                  <a:cubicBezTo>
                    <a:pt x="10317" y="10135"/>
                    <a:pt x="10371" y="10201"/>
                    <a:pt x="10384" y="10276"/>
                  </a:cubicBezTo>
                  <a:cubicBezTo>
                    <a:pt x="10397" y="10348"/>
                    <a:pt x="10375" y="10432"/>
                    <a:pt x="10353" y="10513"/>
                  </a:cubicBezTo>
                  <a:cubicBezTo>
                    <a:pt x="10341" y="10555"/>
                    <a:pt x="10322" y="10626"/>
                    <a:pt x="10326" y="10648"/>
                  </a:cubicBezTo>
                  <a:cubicBezTo>
                    <a:pt x="10331" y="10670"/>
                    <a:pt x="10376" y="10724"/>
                    <a:pt x="10402" y="10755"/>
                  </a:cubicBezTo>
                  <a:cubicBezTo>
                    <a:pt x="10470" y="10835"/>
                    <a:pt x="10539" y="10917"/>
                    <a:pt x="10534" y="11019"/>
                  </a:cubicBezTo>
                  <a:cubicBezTo>
                    <a:pt x="10528" y="11127"/>
                    <a:pt x="10434" y="11202"/>
                    <a:pt x="10344" y="11276"/>
                  </a:cubicBezTo>
                  <a:cubicBezTo>
                    <a:pt x="10328" y="11289"/>
                    <a:pt x="10308" y="11305"/>
                    <a:pt x="10289" y="11321"/>
                  </a:cubicBezTo>
                  <a:cubicBezTo>
                    <a:pt x="10368" y="11310"/>
                    <a:pt x="10465" y="11278"/>
                    <a:pt x="10502" y="11264"/>
                  </a:cubicBezTo>
                  <a:lnTo>
                    <a:pt x="10524" y="11259"/>
                  </a:lnTo>
                  <a:lnTo>
                    <a:pt x="14159" y="11012"/>
                  </a:lnTo>
                  <a:lnTo>
                    <a:pt x="18053" y="10666"/>
                  </a:lnTo>
                  <a:lnTo>
                    <a:pt x="18120" y="10827"/>
                  </a:lnTo>
                  <a:lnTo>
                    <a:pt x="18057" y="11234"/>
                  </a:lnTo>
                  <a:lnTo>
                    <a:pt x="17848" y="11963"/>
                  </a:lnTo>
                  <a:cubicBezTo>
                    <a:pt x="17801" y="12132"/>
                    <a:pt x="17728" y="12438"/>
                    <a:pt x="17734" y="12539"/>
                  </a:cubicBezTo>
                  <a:cubicBezTo>
                    <a:pt x="17736" y="12588"/>
                    <a:pt x="17793" y="12752"/>
                    <a:pt x="17844" y="12876"/>
                  </a:cubicBezTo>
                  <a:cubicBezTo>
                    <a:pt x="17887" y="12970"/>
                    <a:pt x="17973" y="13145"/>
                    <a:pt x="18008" y="13194"/>
                  </a:cubicBezTo>
                  <a:cubicBezTo>
                    <a:pt x="18043" y="13242"/>
                    <a:pt x="18118" y="13306"/>
                    <a:pt x="18189" y="13367"/>
                  </a:cubicBezTo>
                  <a:cubicBezTo>
                    <a:pt x="18296" y="13459"/>
                    <a:pt x="18406" y="13552"/>
                    <a:pt x="18458" y="13649"/>
                  </a:cubicBezTo>
                  <a:cubicBezTo>
                    <a:pt x="18505" y="13734"/>
                    <a:pt x="18542" y="13951"/>
                    <a:pt x="18555" y="14041"/>
                  </a:cubicBezTo>
                  <a:lnTo>
                    <a:pt x="18723" y="14364"/>
                  </a:lnTo>
                  <a:lnTo>
                    <a:pt x="18872" y="14598"/>
                  </a:lnTo>
                  <a:cubicBezTo>
                    <a:pt x="19158" y="14834"/>
                    <a:pt x="19233" y="15162"/>
                    <a:pt x="19236" y="15176"/>
                  </a:cubicBezTo>
                  <a:lnTo>
                    <a:pt x="19240" y="15195"/>
                  </a:lnTo>
                  <a:lnTo>
                    <a:pt x="19238" y="15214"/>
                  </a:lnTo>
                  <a:cubicBezTo>
                    <a:pt x="19221" y="15357"/>
                    <a:pt x="19139" y="15441"/>
                    <a:pt x="19020" y="15441"/>
                  </a:cubicBezTo>
                  <a:cubicBezTo>
                    <a:pt x="18707" y="15441"/>
                    <a:pt x="18087" y="14819"/>
                    <a:pt x="18017" y="14747"/>
                  </a:cubicBezTo>
                  <a:cubicBezTo>
                    <a:pt x="17725" y="14527"/>
                    <a:pt x="17242" y="14380"/>
                    <a:pt x="16797" y="14380"/>
                  </a:cubicBezTo>
                  <a:cubicBezTo>
                    <a:pt x="16525" y="14380"/>
                    <a:pt x="16298" y="14435"/>
                    <a:pt x="16158" y="14537"/>
                  </a:cubicBezTo>
                  <a:cubicBezTo>
                    <a:pt x="16056" y="14611"/>
                    <a:pt x="15871" y="15009"/>
                    <a:pt x="15778" y="15243"/>
                  </a:cubicBezTo>
                  <a:lnTo>
                    <a:pt x="15756" y="15278"/>
                  </a:lnTo>
                  <a:cubicBezTo>
                    <a:pt x="15651" y="15381"/>
                    <a:pt x="15529" y="15525"/>
                    <a:pt x="15515" y="15573"/>
                  </a:cubicBezTo>
                  <a:cubicBezTo>
                    <a:pt x="15499" y="15632"/>
                    <a:pt x="15510" y="15784"/>
                    <a:pt x="15534" y="15822"/>
                  </a:cubicBezTo>
                  <a:cubicBezTo>
                    <a:pt x="15560" y="15860"/>
                    <a:pt x="15709" y="15935"/>
                    <a:pt x="15858" y="15985"/>
                  </a:cubicBezTo>
                  <a:cubicBezTo>
                    <a:pt x="15920" y="15987"/>
                    <a:pt x="16210" y="15993"/>
                    <a:pt x="16313" y="15985"/>
                  </a:cubicBezTo>
                  <a:cubicBezTo>
                    <a:pt x="16492" y="15974"/>
                    <a:pt x="16967" y="15946"/>
                    <a:pt x="17182" y="15886"/>
                  </a:cubicBezTo>
                  <a:cubicBezTo>
                    <a:pt x="17266" y="15862"/>
                    <a:pt x="17400" y="15803"/>
                    <a:pt x="17447" y="15765"/>
                  </a:cubicBezTo>
                  <a:cubicBezTo>
                    <a:pt x="17468" y="15748"/>
                    <a:pt x="17502" y="15689"/>
                    <a:pt x="17530" y="15642"/>
                  </a:cubicBezTo>
                  <a:cubicBezTo>
                    <a:pt x="17591" y="15534"/>
                    <a:pt x="17655" y="15423"/>
                    <a:pt x="17751" y="15406"/>
                  </a:cubicBezTo>
                  <a:lnTo>
                    <a:pt x="17764" y="15404"/>
                  </a:lnTo>
                  <a:lnTo>
                    <a:pt x="17777" y="15406"/>
                  </a:lnTo>
                  <a:cubicBezTo>
                    <a:pt x="18033" y="15451"/>
                    <a:pt x="18627" y="15587"/>
                    <a:pt x="18618" y="15886"/>
                  </a:cubicBezTo>
                  <a:cubicBezTo>
                    <a:pt x="18614" y="16069"/>
                    <a:pt x="18421" y="16142"/>
                    <a:pt x="18235" y="16213"/>
                  </a:cubicBezTo>
                  <a:cubicBezTo>
                    <a:pt x="18149" y="16245"/>
                    <a:pt x="18010" y="16297"/>
                    <a:pt x="17973" y="16345"/>
                  </a:cubicBezTo>
                  <a:cubicBezTo>
                    <a:pt x="17976" y="16353"/>
                    <a:pt x="17980" y="16362"/>
                    <a:pt x="17986" y="16373"/>
                  </a:cubicBezTo>
                  <a:cubicBezTo>
                    <a:pt x="18005" y="16407"/>
                    <a:pt x="18112" y="16509"/>
                    <a:pt x="18199" y="16583"/>
                  </a:cubicBezTo>
                  <a:cubicBezTo>
                    <a:pt x="18200" y="16584"/>
                    <a:pt x="18352" y="16712"/>
                    <a:pt x="18624" y="16844"/>
                  </a:cubicBezTo>
                  <a:cubicBezTo>
                    <a:pt x="18648" y="16855"/>
                    <a:pt x="18713" y="16866"/>
                    <a:pt x="18764" y="16866"/>
                  </a:cubicBezTo>
                  <a:cubicBezTo>
                    <a:pt x="18753" y="16812"/>
                    <a:pt x="18750" y="16747"/>
                    <a:pt x="18778" y="16689"/>
                  </a:cubicBezTo>
                  <a:cubicBezTo>
                    <a:pt x="18814" y="16614"/>
                    <a:pt x="18934" y="16536"/>
                    <a:pt x="19204" y="16624"/>
                  </a:cubicBezTo>
                  <a:cubicBezTo>
                    <a:pt x="19636" y="16764"/>
                    <a:pt x="19674" y="16786"/>
                    <a:pt x="19890" y="16934"/>
                  </a:cubicBezTo>
                  <a:lnTo>
                    <a:pt x="19993" y="17003"/>
                  </a:lnTo>
                  <a:cubicBezTo>
                    <a:pt x="20029" y="17028"/>
                    <a:pt x="20126" y="17094"/>
                    <a:pt x="20113" y="17198"/>
                  </a:cubicBezTo>
                  <a:cubicBezTo>
                    <a:pt x="20099" y="17309"/>
                    <a:pt x="19994" y="17339"/>
                    <a:pt x="19849" y="17380"/>
                  </a:cubicBezTo>
                  <a:cubicBezTo>
                    <a:pt x="19754" y="17407"/>
                    <a:pt x="19578" y="17458"/>
                    <a:pt x="19557" y="17524"/>
                  </a:cubicBezTo>
                  <a:cubicBezTo>
                    <a:pt x="19532" y="17608"/>
                    <a:pt x="19468" y="17710"/>
                    <a:pt x="19312" y="17710"/>
                  </a:cubicBezTo>
                  <a:cubicBezTo>
                    <a:pt x="19277" y="17710"/>
                    <a:pt x="19241" y="17705"/>
                    <a:pt x="19208" y="17700"/>
                  </a:cubicBezTo>
                  <a:cubicBezTo>
                    <a:pt x="19199" y="17698"/>
                    <a:pt x="19190" y="17697"/>
                    <a:pt x="19183" y="17696"/>
                  </a:cubicBezTo>
                  <a:cubicBezTo>
                    <a:pt x="19204" y="18074"/>
                    <a:pt x="19148" y="18330"/>
                    <a:pt x="18837" y="18512"/>
                  </a:cubicBezTo>
                  <a:cubicBezTo>
                    <a:pt x="18768" y="18551"/>
                    <a:pt x="18725" y="18577"/>
                    <a:pt x="18699" y="18593"/>
                  </a:cubicBezTo>
                  <a:cubicBezTo>
                    <a:pt x="18700" y="18652"/>
                    <a:pt x="18754" y="18792"/>
                    <a:pt x="18796" y="18837"/>
                  </a:cubicBezTo>
                  <a:cubicBezTo>
                    <a:pt x="18839" y="18881"/>
                    <a:pt x="19022" y="18903"/>
                    <a:pt x="19083" y="18911"/>
                  </a:cubicBezTo>
                  <a:cubicBezTo>
                    <a:pt x="19197" y="18926"/>
                    <a:pt x="19271" y="18991"/>
                    <a:pt x="19349" y="19060"/>
                  </a:cubicBezTo>
                  <a:cubicBezTo>
                    <a:pt x="19468" y="19164"/>
                    <a:pt x="19603" y="19282"/>
                    <a:pt x="19864" y="19282"/>
                  </a:cubicBezTo>
                  <a:lnTo>
                    <a:pt x="19935" y="19280"/>
                  </a:lnTo>
                  <a:cubicBezTo>
                    <a:pt x="20276" y="19280"/>
                    <a:pt x="20524" y="19476"/>
                    <a:pt x="20787" y="19684"/>
                  </a:cubicBezTo>
                  <a:cubicBezTo>
                    <a:pt x="20917" y="19787"/>
                    <a:pt x="21052" y="19893"/>
                    <a:pt x="21205" y="19981"/>
                  </a:cubicBezTo>
                  <a:cubicBezTo>
                    <a:pt x="21560" y="20186"/>
                    <a:pt x="21599" y="20287"/>
                    <a:pt x="21553" y="20531"/>
                  </a:cubicBezTo>
                  <a:cubicBezTo>
                    <a:pt x="21541" y="20593"/>
                    <a:pt x="21527" y="20664"/>
                    <a:pt x="21527" y="20762"/>
                  </a:cubicBezTo>
                  <a:cubicBezTo>
                    <a:pt x="21527" y="21132"/>
                    <a:pt x="21361" y="21194"/>
                    <a:pt x="21241" y="21239"/>
                  </a:cubicBezTo>
                  <a:cubicBezTo>
                    <a:pt x="21205" y="21251"/>
                    <a:pt x="21171" y="21264"/>
                    <a:pt x="21141" y="21283"/>
                  </a:cubicBezTo>
                  <a:cubicBezTo>
                    <a:pt x="21071" y="21328"/>
                    <a:pt x="20963" y="21387"/>
                    <a:pt x="20831" y="21387"/>
                  </a:cubicBezTo>
                  <a:cubicBezTo>
                    <a:pt x="20640" y="21387"/>
                    <a:pt x="20459" y="21264"/>
                    <a:pt x="20294" y="21022"/>
                  </a:cubicBezTo>
                  <a:cubicBezTo>
                    <a:pt x="20121" y="20765"/>
                    <a:pt x="19955" y="20697"/>
                    <a:pt x="19743" y="20612"/>
                  </a:cubicBezTo>
                  <a:cubicBezTo>
                    <a:pt x="19610" y="20556"/>
                    <a:pt x="19458" y="20494"/>
                    <a:pt x="19292" y="20374"/>
                  </a:cubicBezTo>
                  <a:cubicBezTo>
                    <a:pt x="19037" y="20190"/>
                    <a:pt x="18810" y="20162"/>
                    <a:pt x="18699" y="20162"/>
                  </a:cubicBezTo>
                  <a:cubicBezTo>
                    <a:pt x="18643" y="20162"/>
                    <a:pt x="18610" y="20168"/>
                    <a:pt x="18606" y="20170"/>
                  </a:cubicBezTo>
                  <a:cubicBezTo>
                    <a:pt x="18588" y="20173"/>
                    <a:pt x="18569" y="20177"/>
                    <a:pt x="18548" y="20183"/>
                  </a:cubicBezTo>
                  <a:cubicBezTo>
                    <a:pt x="18491" y="20195"/>
                    <a:pt x="18421" y="20211"/>
                    <a:pt x="18359" y="20211"/>
                  </a:cubicBezTo>
                  <a:cubicBezTo>
                    <a:pt x="18274" y="20211"/>
                    <a:pt x="18217" y="20179"/>
                    <a:pt x="18188" y="20118"/>
                  </a:cubicBezTo>
                  <a:cubicBezTo>
                    <a:pt x="18132" y="20000"/>
                    <a:pt x="18227" y="19893"/>
                    <a:pt x="18303" y="19807"/>
                  </a:cubicBezTo>
                  <a:cubicBezTo>
                    <a:pt x="18325" y="19781"/>
                    <a:pt x="18360" y="19742"/>
                    <a:pt x="18377" y="19715"/>
                  </a:cubicBezTo>
                  <a:cubicBezTo>
                    <a:pt x="18359" y="19700"/>
                    <a:pt x="18330" y="19681"/>
                    <a:pt x="18314" y="19670"/>
                  </a:cubicBezTo>
                  <a:cubicBezTo>
                    <a:pt x="18299" y="19660"/>
                    <a:pt x="18286" y="19651"/>
                    <a:pt x="18276" y="19643"/>
                  </a:cubicBezTo>
                  <a:cubicBezTo>
                    <a:pt x="18225" y="19605"/>
                    <a:pt x="18053" y="19513"/>
                    <a:pt x="17992" y="19481"/>
                  </a:cubicBezTo>
                  <a:lnTo>
                    <a:pt x="17688" y="19407"/>
                  </a:lnTo>
                  <a:cubicBezTo>
                    <a:pt x="17495" y="19267"/>
                    <a:pt x="16940" y="18905"/>
                    <a:pt x="16696" y="18905"/>
                  </a:cubicBezTo>
                  <a:cubicBezTo>
                    <a:pt x="16695" y="18905"/>
                    <a:pt x="16694" y="18905"/>
                    <a:pt x="16693" y="18905"/>
                  </a:cubicBezTo>
                  <a:cubicBezTo>
                    <a:pt x="16693" y="18965"/>
                    <a:pt x="16717" y="19085"/>
                    <a:pt x="16742" y="19125"/>
                  </a:cubicBezTo>
                  <a:cubicBezTo>
                    <a:pt x="16780" y="19184"/>
                    <a:pt x="16903" y="19242"/>
                    <a:pt x="17013" y="19293"/>
                  </a:cubicBezTo>
                  <a:cubicBezTo>
                    <a:pt x="17159" y="19361"/>
                    <a:pt x="17298" y="19426"/>
                    <a:pt x="17364" y="19535"/>
                  </a:cubicBezTo>
                  <a:cubicBezTo>
                    <a:pt x="17460" y="19698"/>
                    <a:pt x="17561" y="20133"/>
                    <a:pt x="17455" y="20328"/>
                  </a:cubicBezTo>
                  <a:cubicBezTo>
                    <a:pt x="17409" y="20407"/>
                    <a:pt x="17323" y="20415"/>
                    <a:pt x="17240" y="20422"/>
                  </a:cubicBezTo>
                  <a:cubicBezTo>
                    <a:pt x="17227" y="20423"/>
                    <a:pt x="17209" y="20425"/>
                    <a:pt x="17193" y="20427"/>
                  </a:cubicBezTo>
                  <a:cubicBezTo>
                    <a:pt x="17210" y="20443"/>
                    <a:pt x="17232" y="20467"/>
                    <a:pt x="17247" y="20484"/>
                  </a:cubicBezTo>
                  <a:cubicBezTo>
                    <a:pt x="17310" y="20552"/>
                    <a:pt x="17374" y="20623"/>
                    <a:pt x="17380" y="20710"/>
                  </a:cubicBezTo>
                  <a:cubicBezTo>
                    <a:pt x="17388" y="20857"/>
                    <a:pt x="17255" y="21061"/>
                    <a:pt x="17214" y="21121"/>
                  </a:cubicBezTo>
                  <a:cubicBezTo>
                    <a:pt x="17141" y="21223"/>
                    <a:pt x="16970" y="21364"/>
                    <a:pt x="16894" y="21416"/>
                  </a:cubicBezTo>
                  <a:lnTo>
                    <a:pt x="16862" y="21441"/>
                  </a:lnTo>
                  <a:cubicBezTo>
                    <a:pt x="16752" y="21526"/>
                    <a:pt x="16641" y="21596"/>
                    <a:pt x="16554" y="21562"/>
                  </a:cubicBezTo>
                  <a:cubicBezTo>
                    <a:pt x="16425" y="21508"/>
                    <a:pt x="16368" y="21253"/>
                    <a:pt x="16350" y="21145"/>
                  </a:cubicBezTo>
                  <a:cubicBezTo>
                    <a:pt x="16336" y="21068"/>
                    <a:pt x="16354" y="20972"/>
                    <a:pt x="16373" y="20870"/>
                  </a:cubicBezTo>
                  <a:cubicBezTo>
                    <a:pt x="16386" y="20801"/>
                    <a:pt x="16410" y="20670"/>
                    <a:pt x="16394" y="20640"/>
                  </a:cubicBezTo>
                  <a:cubicBezTo>
                    <a:pt x="16374" y="20613"/>
                    <a:pt x="16260" y="20579"/>
                    <a:pt x="16161" y="20579"/>
                  </a:cubicBezTo>
                  <a:lnTo>
                    <a:pt x="16102" y="20569"/>
                  </a:lnTo>
                  <a:lnTo>
                    <a:pt x="15708" y="20342"/>
                  </a:lnTo>
                  <a:cubicBezTo>
                    <a:pt x="15697" y="20349"/>
                    <a:pt x="15677" y="20362"/>
                    <a:pt x="15665" y="20370"/>
                  </a:cubicBezTo>
                  <a:cubicBezTo>
                    <a:pt x="15646" y="20384"/>
                    <a:pt x="15628" y="20395"/>
                    <a:pt x="15615" y="20401"/>
                  </a:cubicBezTo>
                  <a:cubicBezTo>
                    <a:pt x="15592" y="20412"/>
                    <a:pt x="15564" y="20426"/>
                    <a:pt x="15534" y="20442"/>
                  </a:cubicBezTo>
                  <a:cubicBezTo>
                    <a:pt x="15456" y="20482"/>
                    <a:pt x="15367" y="20526"/>
                    <a:pt x="15305" y="20543"/>
                  </a:cubicBezTo>
                  <a:cubicBezTo>
                    <a:pt x="15271" y="20553"/>
                    <a:pt x="15218" y="20553"/>
                    <a:pt x="15155" y="20550"/>
                  </a:cubicBezTo>
                  <a:cubicBezTo>
                    <a:pt x="15133" y="20549"/>
                    <a:pt x="15110" y="20548"/>
                    <a:pt x="15089" y="20548"/>
                  </a:cubicBezTo>
                  <a:cubicBezTo>
                    <a:pt x="15033" y="20548"/>
                    <a:pt x="15018" y="20556"/>
                    <a:pt x="15016" y="20558"/>
                  </a:cubicBezTo>
                  <a:cubicBezTo>
                    <a:pt x="14987" y="20589"/>
                    <a:pt x="14969" y="20765"/>
                    <a:pt x="14964" y="20824"/>
                  </a:cubicBezTo>
                  <a:lnTo>
                    <a:pt x="14959" y="20866"/>
                  </a:lnTo>
                  <a:cubicBezTo>
                    <a:pt x="14955" y="20901"/>
                    <a:pt x="14961" y="20965"/>
                    <a:pt x="14967" y="21028"/>
                  </a:cubicBezTo>
                  <a:cubicBezTo>
                    <a:pt x="14980" y="21155"/>
                    <a:pt x="14993" y="21288"/>
                    <a:pt x="14949" y="21379"/>
                  </a:cubicBezTo>
                  <a:cubicBezTo>
                    <a:pt x="14900" y="21482"/>
                    <a:pt x="14737" y="21598"/>
                    <a:pt x="14638" y="21599"/>
                  </a:cubicBezTo>
                  <a:cubicBezTo>
                    <a:pt x="14638" y="21599"/>
                    <a:pt x="14633" y="21599"/>
                    <a:pt x="14633"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4" name="AutoShape 84"/>
            <p:cNvSpPr>
              <a:spLocks/>
            </p:cNvSpPr>
            <p:nvPr/>
          </p:nvSpPr>
          <p:spPr bwMode="auto">
            <a:xfrm>
              <a:off x="4647845" y="4170694"/>
              <a:ext cx="2028671" cy="1036721"/>
            </a:xfrm>
            <a:custGeom>
              <a:avLst/>
              <a:gdLst>
                <a:gd name="T0" fmla="*/ 1014335 w 21600"/>
                <a:gd name="T1" fmla="*/ 518361 h 21600"/>
                <a:gd name="T2" fmla="*/ 1014335 w 21600"/>
                <a:gd name="T3" fmla="*/ 518361 h 21600"/>
                <a:gd name="T4" fmla="*/ 1014335 w 21600"/>
                <a:gd name="T5" fmla="*/ 518361 h 21600"/>
                <a:gd name="T6" fmla="*/ 1014335 w 21600"/>
                <a:gd name="T7" fmla="*/ 5183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 y="3127"/>
                  </a:moveTo>
                  <a:cubicBezTo>
                    <a:pt x="875" y="3307"/>
                    <a:pt x="3432" y="3498"/>
                    <a:pt x="3432" y="3498"/>
                  </a:cubicBezTo>
                  <a:lnTo>
                    <a:pt x="6016" y="3726"/>
                  </a:lnTo>
                  <a:lnTo>
                    <a:pt x="7065" y="3765"/>
                  </a:lnTo>
                  <a:lnTo>
                    <a:pt x="7279" y="3802"/>
                  </a:lnTo>
                  <a:lnTo>
                    <a:pt x="7512" y="4031"/>
                  </a:lnTo>
                  <a:lnTo>
                    <a:pt x="7338" y="15058"/>
                  </a:lnTo>
                  <a:lnTo>
                    <a:pt x="7318" y="15742"/>
                  </a:lnTo>
                  <a:cubicBezTo>
                    <a:pt x="7318" y="15742"/>
                    <a:pt x="7467" y="15800"/>
                    <a:pt x="7512" y="15834"/>
                  </a:cubicBezTo>
                  <a:cubicBezTo>
                    <a:pt x="7574" y="15880"/>
                    <a:pt x="7680" y="16002"/>
                    <a:pt x="7726" y="16085"/>
                  </a:cubicBezTo>
                  <a:cubicBezTo>
                    <a:pt x="7822" y="16258"/>
                    <a:pt x="7974" y="16686"/>
                    <a:pt x="8076" y="16845"/>
                  </a:cubicBezTo>
                  <a:cubicBezTo>
                    <a:pt x="8115" y="16905"/>
                    <a:pt x="8200" y="17032"/>
                    <a:pt x="8251" y="17036"/>
                  </a:cubicBezTo>
                  <a:cubicBezTo>
                    <a:pt x="8310" y="17040"/>
                    <a:pt x="8406" y="16850"/>
                    <a:pt x="8464" y="16845"/>
                  </a:cubicBezTo>
                  <a:cubicBezTo>
                    <a:pt x="8521" y="16841"/>
                    <a:pt x="8622" y="16983"/>
                    <a:pt x="8678" y="16997"/>
                  </a:cubicBezTo>
                  <a:cubicBezTo>
                    <a:pt x="8726" y="17009"/>
                    <a:pt x="8832" y="17015"/>
                    <a:pt x="8872" y="16958"/>
                  </a:cubicBezTo>
                  <a:cubicBezTo>
                    <a:pt x="8920" y="16893"/>
                    <a:pt x="8911" y="16553"/>
                    <a:pt x="8970" y="16541"/>
                  </a:cubicBezTo>
                  <a:cubicBezTo>
                    <a:pt x="9002" y="16535"/>
                    <a:pt x="9007" y="16722"/>
                    <a:pt x="9028" y="16769"/>
                  </a:cubicBezTo>
                  <a:cubicBezTo>
                    <a:pt x="9063" y="16851"/>
                    <a:pt x="9181" y="16889"/>
                    <a:pt x="9222" y="16958"/>
                  </a:cubicBezTo>
                  <a:cubicBezTo>
                    <a:pt x="9267" y="17034"/>
                    <a:pt x="9341" y="17229"/>
                    <a:pt x="9358" y="17340"/>
                  </a:cubicBezTo>
                  <a:cubicBezTo>
                    <a:pt x="9373" y="17430"/>
                    <a:pt x="9352" y="17626"/>
                    <a:pt x="9358" y="17720"/>
                  </a:cubicBezTo>
                  <a:cubicBezTo>
                    <a:pt x="9366" y="17828"/>
                    <a:pt x="9373" y="18072"/>
                    <a:pt x="9416" y="18138"/>
                  </a:cubicBezTo>
                  <a:cubicBezTo>
                    <a:pt x="9459" y="18202"/>
                    <a:pt x="9578" y="18118"/>
                    <a:pt x="9630" y="18138"/>
                  </a:cubicBezTo>
                  <a:cubicBezTo>
                    <a:pt x="9656" y="18148"/>
                    <a:pt x="9701" y="18214"/>
                    <a:pt x="9727" y="18214"/>
                  </a:cubicBezTo>
                  <a:cubicBezTo>
                    <a:pt x="9778" y="18214"/>
                    <a:pt x="9872" y="18086"/>
                    <a:pt x="9922" y="18101"/>
                  </a:cubicBezTo>
                  <a:cubicBezTo>
                    <a:pt x="9985" y="18116"/>
                    <a:pt x="10078" y="18313"/>
                    <a:pt x="10135" y="18366"/>
                  </a:cubicBezTo>
                  <a:cubicBezTo>
                    <a:pt x="10233" y="18456"/>
                    <a:pt x="10437" y="18620"/>
                    <a:pt x="10543" y="18633"/>
                  </a:cubicBezTo>
                  <a:cubicBezTo>
                    <a:pt x="10593" y="18639"/>
                    <a:pt x="10688" y="18567"/>
                    <a:pt x="10738" y="18557"/>
                  </a:cubicBezTo>
                  <a:cubicBezTo>
                    <a:pt x="10791" y="18546"/>
                    <a:pt x="10905" y="18507"/>
                    <a:pt x="10951" y="18557"/>
                  </a:cubicBezTo>
                  <a:cubicBezTo>
                    <a:pt x="10988" y="18596"/>
                    <a:pt x="11020" y="18762"/>
                    <a:pt x="11049" y="18822"/>
                  </a:cubicBezTo>
                  <a:cubicBezTo>
                    <a:pt x="11083" y="18898"/>
                    <a:pt x="11154" y="19066"/>
                    <a:pt x="11204" y="19087"/>
                  </a:cubicBezTo>
                  <a:cubicBezTo>
                    <a:pt x="11258" y="19113"/>
                    <a:pt x="11368" y="19023"/>
                    <a:pt x="11418" y="18974"/>
                  </a:cubicBezTo>
                  <a:cubicBezTo>
                    <a:pt x="11474" y="18920"/>
                    <a:pt x="11553" y="18705"/>
                    <a:pt x="11612" y="18671"/>
                  </a:cubicBezTo>
                  <a:cubicBezTo>
                    <a:pt x="11710" y="18613"/>
                    <a:pt x="12021" y="18746"/>
                    <a:pt x="12021" y="18746"/>
                  </a:cubicBezTo>
                  <a:cubicBezTo>
                    <a:pt x="12021" y="18746"/>
                    <a:pt x="12196" y="18635"/>
                    <a:pt x="12234" y="18709"/>
                  </a:cubicBezTo>
                  <a:cubicBezTo>
                    <a:pt x="12272" y="18783"/>
                    <a:pt x="12202" y="19024"/>
                    <a:pt x="12214" y="19126"/>
                  </a:cubicBezTo>
                  <a:cubicBezTo>
                    <a:pt x="12227" y="19234"/>
                    <a:pt x="12285" y="19443"/>
                    <a:pt x="12331" y="19506"/>
                  </a:cubicBezTo>
                  <a:cubicBezTo>
                    <a:pt x="12376" y="19567"/>
                    <a:pt x="12504" y="19514"/>
                    <a:pt x="12544" y="19584"/>
                  </a:cubicBezTo>
                  <a:cubicBezTo>
                    <a:pt x="12568" y="19623"/>
                    <a:pt x="12578" y="19752"/>
                    <a:pt x="12583" y="19812"/>
                  </a:cubicBezTo>
                  <a:cubicBezTo>
                    <a:pt x="12597" y="19942"/>
                    <a:pt x="12558" y="20243"/>
                    <a:pt x="12603" y="20343"/>
                  </a:cubicBezTo>
                  <a:cubicBezTo>
                    <a:pt x="12636" y="20416"/>
                    <a:pt x="12748" y="20428"/>
                    <a:pt x="12797" y="20420"/>
                  </a:cubicBezTo>
                  <a:cubicBezTo>
                    <a:pt x="12849" y="20410"/>
                    <a:pt x="12948" y="20325"/>
                    <a:pt x="12992" y="20268"/>
                  </a:cubicBezTo>
                  <a:cubicBezTo>
                    <a:pt x="13083" y="20150"/>
                    <a:pt x="13198" y="19725"/>
                    <a:pt x="13303" y="19658"/>
                  </a:cubicBezTo>
                  <a:cubicBezTo>
                    <a:pt x="13356" y="19625"/>
                    <a:pt x="13475" y="19734"/>
                    <a:pt x="13516" y="19812"/>
                  </a:cubicBezTo>
                  <a:cubicBezTo>
                    <a:pt x="13554" y="19883"/>
                    <a:pt x="13551" y="20135"/>
                    <a:pt x="13595" y="20192"/>
                  </a:cubicBezTo>
                  <a:cubicBezTo>
                    <a:pt x="13635" y="20244"/>
                    <a:pt x="13748" y="20137"/>
                    <a:pt x="13789" y="20192"/>
                  </a:cubicBezTo>
                  <a:cubicBezTo>
                    <a:pt x="13832" y="20250"/>
                    <a:pt x="13826" y="20507"/>
                    <a:pt x="13866" y="20571"/>
                  </a:cubicBezTo>
                  <a:cubicBezTo>
                    <a:pt x="13904" y="20632"/>
                    <a:pt x="14011" y="20660"/>
                    <a:pt x="14060" y="20648"/>
                  </a:cubicBezTo>
                  <a:cubicBezTo>
                    <a:pt x="14151" y="20627"/>
                    <a:pt x="14300" y="20372"/>
                    <a:pt x="14390" y="20343"/>
                  </a:cubicBezTo>
                  <a:cubicBezTo>
                    <a:pt x="14439" y="20327"/>
                    <a:pt x="14560" y="20300"/>
                    <a:pt x="14585" y="20381"/>
                  </a:cubicBezTo>
                  <a:cubicBezTo>
                    <a:pt x="14612" y="20470"/>
                    <a:pt x="14508" y="20660"/>
                    <a:pt x="14507" y="20762"/>
                  </a:cubicBezTo>
                  <a:cubicBezTo>
                    <a:pt x="14506" y="20874"/>
                    <a:pt x="14550" y="21093"/>
                    <a:pt x="14585" y="21180"/>
                  </a:cubicBezTo>
                  <a:cubicBezTo>
                    <a:pt x="14596" y="21207"/>
                    <a:pt x="14626" y="21249"/>
                    <a:pt x="14644" y="21257"/>
                  </a:cubicBezTo>
                  <a:cubicBezTo>
                    <a:pt x="14677" y="21272"/>
                    <a:pt x="14754" y="21265"/>
                    <a:pt x="14780" y="21218"/>
                  </a:cubicBezTo>
                  <a:cubicBezTo>
                    <a:pt x="14851" y="21085"/>
                    <a:pt x="14803" y="20620"/>
                    <a:pt x="14858" y="20457"/>
                  </a:cubicBezTo>
                  <a:cubicBezTo>
                    <a:pt x="14892" y="20354"/>
                    <a:pt x="15037" y="20296"/>
                    <a:pt x="15071" y="20192"/>
                  </a:cubicBezTo>
                  <a:cubicBezTo>
                    <a:pt x="15089" y="20136"/>
                    <a:pt x="15072" y="19982"/>
                    <a:pt x="15090" y="19925"/>
                  </a:cubicBezTo>
                  <a:cubicBezTo>
                    <a:pt x="15099" y="19896"/>
                    <a:pt x="15131" y="19853"/>
                    <a:pt x="15149" y="19850"/>
                  </a:cubicBezTo>
                  <a:cubicBezTo>
                    <a:pt x="15200" y="19839"/>
                    <a:pt x="15300" y="19944"/>
                    <a:pt x="15343" y="20001"/>
                  </a:cubicBezTo>
                  <a:cubicBezTo>
                    <a:pt x="15396" y="20075"/>
                    <a:pt x="15464" y="20309"/>
                    <a:pt x="15518" y="20381"/>
                  </a:cubicBezTo>
                  <a:cubicBezTo>
                    <a:pt x="15561" y="20441"/>
                    <a:pt x="15660" y="20549"/>
                    <a:pt x="15712" y="20533"/>
                  </a:cubicBezTo>
                  <a:cubicBezTo>
                    <a:pt x="15773" y="20516"/>
                    <a:pt x="15846" y="20265"/>
                    <a:pt x="15907" y="20230"/>
                  </a:cubicBezTo>
                  <a:cubicBezTo>
                    <a:pt x="15953" y="20203"/>
                    <a:pt x="16059" y="20219"/>
                    <a:pt x="16101" y="20268"/>
                  </a:cubicBezTo>
                  <a:cubicBezTo>
                    <a:pt x="16155" y="20334"/>
                    <a:pt x="16191" y="20599"/>
                    <a:pt x="16237" y="20685"/>
                  </a:cubicBezTo>
                  <a:cubicBezTo>
                    <a:pt x="16277" y="20763"/>
                    <a:pt x="16380" y="20866"/>
                    <a:pt x="16431" y="20914"/>
                  </a:cubicBezTo>
                  <a:cubicBezTo>
                    <a:pt x="16482" y="20961"/>
                    <a:pt x="16596" y="21009"/>
                    <a:pt x="16644" y="21066"/>
                  </a:cubicBezTo>
                  <a:cubicBezTo>
                    <a:pt x="16701" y="21133"/>
                    <a:pt x="16774" y="21432"/>
                    <a:pt x="16839" y="21408"/>
                  </a:cubicBezTo>
                  <a:cubicBezTo>
                    <a:pt x="16893" y="21387"/>
                    <a:pt x="16894" y="21094"/>
                    <a:pt x="16936" y="21028"/>
                  </a:cubicBezTo>
                  <a:cubicBezTo>
                    <a:pt x="16978" y="20963"/>
                    <a:pt x="17102" y="21076"/>
                    <a:pt x="17150" y="21028"/>
                  </a:cubicBezTo>
                  <a:cubicBezTo>
                    <a:pt x="17226" y="20952"/>
                    <a:pt x="17306" y="20609"/>
                    <a:pt x="17383" y="20533"/>
                  </a:cubicBezTo>
                  <a:cubicBezTo>
                    <a:pt x="17432" y="20487"/>
                    <a:pt x="17547" y="20535"/>
                    <a:pt x="17597" y="20496"/>
                  </a:cubicBezTo>
                  <a:cubicBezTo>
                    <a:pt x="17655" y="20450"/>
                    <a:pt x="17729" y="20196"/>
                    <a:pt x="17791" y="20192"/>
                  </a:cubicBezTo>
                  <a:cubicBezTo>
                    <a:pt x="17850" y="20188"/>
                    <a:pt x="17929" y="20422"/>
                    <a:pt x="17985" y="20457"/>
                  </a:cubicBezTo>
                  <a:cubicBezTo>
                    <a:pt x="18036" y="20489"/>
                    <a:pt x="18148" y="20492"/>
                    <a:pt x="18199" y="20457"/>
                  </a:cubicBezTo>
                  <a:cubicBezTo>
                    <a:pt x="18251" y="20422"/>
                    <a:pt x="18326" y="20247"/>
                    <a:pt x="18374" y="20192"/>
                  </a:cubicBezTo>
                  <a:cubicBezTo>
                    <a:pt x="18466" y="20090"/>
                    <a:pt x="18659" y="19851"/>
                    <a:pt x="18762" y="19888"/>
                  </a:cubicBezTo>
                  <a:cubicBezTo>
                    <a:pt x="18833" y="19913"/>
                    <a:pt x="18913" y="20199"/>
                    <a:pt x="18976" y="20268"/>
                  </a:cubicBezTo>
                  <a:cubicBezTo>
                    <a:pt x="19008" y="20302"/>
                    <a:pt x="19078" y="20334"/>
                    <a:pt x="19112" y="20343"/>
                  </a:cubicBezTo>
                  <a:cubicBezTo>
                    <a:pt x="19165" y="20357"/>
                    <a:pt x="19274" y="20371"/>
                    <a:pt x="19326" y="20343"/>
                  </a:cubicBezTo>
                  <a:cubicBezTo>
                    <a:pt x="19364" y="20324"/>
                    <a:pt x="19434" y="20245"/>
                    <a:pt x="19462" y="20192"/>
                  </a:cubicBezTo>
                  <a:cubicBezTo>
                    <a:pt x="19502" y="20114"/>
                    <a:pt x="19530" y="19866"/>
                    <a:pt x="19579" y="19812"/>
                  </a:cubicBezTo>
                  <a:cubicBezTo>
                    <a:pt x="19621" y="19764"/>
                    <a:pt x="19726" y="19786"/>
                    <a:pt x="19773" y="19812"/>
                  </a:cubicBezTo>
                  <a:cubicBezTo>
                    <a:pt x="19905" y="19885"/>
                    <a:pt x="20131" y="20217"/>
                    <a:pt x="20239" y="20381"/>
                  </a:cubicBezTo>
                  <a:cubicBezTo>
                    <a:pt x="20338" y="20532"/>
                    <a:pt x="20518" y="20876"/>
                    <a:pt x="20628" y="20990"/>
                  </a:cubicBezTo>
                  <a:cubicBezTo>
                    <a:pt x="20673" y="21037"/>
                    <a:pt x="20776" y="21064"/>
                    <a:pt x="20822" y="21104"/>
                  </a:cubicBezTo>
                  <a:cubicBezTo>
                    <a:pt x="20880" y="21156"/>
                    <a:pt x="20977" y="21325"/>
                    <a:pt x="21036" y="21371"/>
                  </a:cubicBezTo>
                  <a:cubicBezTo>
                    <a:pt x="21169" y="21476"/>
                    <a:pt x="21599" y="21599"/>
                    <a:pt x="21599" y="21599"/>
                  </a:cubicBezTo>
                  <a:lnTo>
                    <a:pt x="21560" y="10799"/>
                  </a:lnTo>
                  <a:lnTo>
                    <a:pt x="21464" y="9088"/>
                  </a:lnTo>
                  <a:lnTo>
                    <a:pt x="21017" y="3879"/>
                  </a:lnTo>
                  <a:lnTo>
                    <a:pt x="20978" y="799"/>
                  </a:lnTo>
                  <a:lnTo>
                    <a:pt x="17869" y="913"/>
                  </a:lnTo>
                  <a:lnTo>
                    <a:pt x="12176" y="913"/>
                  </a:lnTo>
                  <a:lnTo>
                    <a:pt x="6521" y="646"/>
                  </a:lnTo>
                  <a:lnTo>
                    <a:pt x="2538" y="304"/>
                  </a:lnTo>
                  <a:lnTo>
                    <a:pt x="90" y="0"/>
                  </a:lnTo>
                  <a:lnTo>
                    <a:pt x="0" y="2869"/>
                  </a:lnTo>
                  <a:lnTo>
                    <a:pt x="4" y="3088"/>
                  </a:lnTo>
                  <a:cubicBezTo>
                    <a:pt x="4" y="3088"/>
                    <a:pt x="63" y="3123"/>
                    <a:pt x="82" y="312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5" name="AutoShape 85"/>
            <p:cNvSpPr>
              <a:spLocks/>
            </p:cNvSpPr>
            <p:nvPr/>
          </p:nvSpPr>
          <p:spPr bwMode="auto">
            <a:xfrm>
              <a:off x="4647845" y="4170694"/>
              <a:ext cx="2039782" cy="1047833"/>
            </a:xfrm>
            <a:custGeom>
              <a:avLst/>
              <a:gdLst>
                <a:gd name="T0" fmla="*/ 1019891 w 21600"/>
                <a:gd name="T1" fmla="*/ 523916 h 21600"/>
                <a:gd name="T2" fmla="*/ 1019891 w 21600"/>
                <a:gd name="T3" fmla="*/ 523916 h 21600"/>
                <a:gd name="T4" fmla="*/ 1019891 w 21600"/>
                <a:gd name="T5" fmla="*/ 523916 h 21600"/>
                <a:gd name="T6" fmla="*/ 1019891 w 21600"/>
                <a:gd name="T7" fmla="*/ 523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611" y="19563"/>
                  </a:moveTo>
                  <a:cubicBezTo>
                    <a:pt x="19655" y="19563"/>
                    <a:pt x="19705" y="19576"/>
                    <a:pt x="19741" y="19596"/>
                  </a:cubicBezTo>
                  <a:cubicBezTo>
                    <a:pt x="19871" y="19667"/>
                    <a:pt x="20076" y="19952"/>
                    <a:pt x="20224" y="20179"/>
                  </a:cubicBezTo>
                  <a:cubicBezTo>
                    <a:pt x="20257" y="20228"/>
                    <a:pt x="20299" y="20300"/>
                    <a:pt x="20345" y="20378"/>
                  </a:cubicBezTo>
                  <a:cubicBezTo>
                    <a:pt x="20430" y="20521"/>
                    <a:pt x="20535" y="20699"/>
                    <a:pt x="20602" y="20769"/>
                  </a:cubicBezTo>
                  <a:cubicBezTo>
                    <a:pt x="20619" y="20787"/>
                    <a:pt x="20658" y="20805"/>
                    <a:pt x="20692" y="20821"/>
                  </a:cubicBezTo>
                  <a:cubicBezTo>
                    <a:pt x="20730" y="20839"/>
                    <a:pt x="20766" y="20855"/>
                    <a:pt x="20792" y="20879"/>
                  </a:cubicBezTo>
                  <a:cubicBezTo>
                    <a:pt x="20824" y="20907"/>
                    <a:pt x="20861" y="20958"/>
                    <a:pt x="20900" y="21012"/>
                  </a:cubicBezTo>
                  <a:cubicBezTo>
                    <a:pt x="20936" y="21063"/>
                    <a:pt x="20977" y="21121"/>
                    <a:pt x="21002" y="21140"/>
                  </a:cubicBezTo>
                  <a:cubicBezTo>
                    <a:pt x="21090" y="21210"/>
                    <a:pt x="21339" y="21295"/>
                    <a:pt x="21484" y="21339"/>
                  </a:cubicBezTo>
                  <a:lnTo>
                    <a:pt x="21445" y="10795"/>
                  </a:lnTo>
                  <a:lnTo>
                    <a:pt x="21349" y="9115"/>
                  </a:lnTo>
                  <a:lnTo>
                    <a:pt x="20906" y="3971"/>
                  </a:lnTo>
                  <a:lnTo>
                    <a:pt x="20867" y="1022"/>
                  </a:lnTo>
                  <a:lnTo>
                    <a:pt x="17832" y="1133"/>
                  </a:lnTo>
                  <a:lnTo>
                    <a:pt x="12168" y="1133"/>
                  </a:lnTo>
                  <a:lnTo>
                    <a:pt x="6543" y="869"/>
                  </a:lnTo>
                  <a:lnTo>
                    <a:pt x="2580" y="531"/>
                  </a:lnTo>
                  <a:lnTo>
                    <a:pt x="201" y="237"/>
                  </a:lnTo>
                  <a:lnTo>
                    <a:pt x="115" y="2962"/>
                  </a:lnTo>
                  <a:lnTo>
                    <a:pt x="117" y="3087"/>
                  </a:lnTo>
                  <a:cubicBezTo>
                    <a:pt x="129" y="3093"/>
                    <a:pt x="140" y="3098"/>
                    <a:pt x="146" y="3100"/>
                  </a:cubicBezTo>
                  <a:cubicBezTo>
                    <a:pt x="924" y="3275"/>
                    <a:pt x="3448" y="3463"/>
                    <a:pt x="3474" y="3465"/>
                  </a:cubicBezTo>
                  <a:lnTo>
                    <a:pt x="6044" y="3690"/>
                  </a:lnTo>
                  <a:lnTo>
                    <a:pt x="7086" y="3728"/>
                  </a:lnTo>
                  <a:lnTo>
                    <a:pt x="7323" y="3776"/>
                  </a:lnTo>
                  <a:lnTo>
                    <a:pt x="7588" y="4035"/>
                  </a:lnTo>
                  <a:lnTo>
                    <a:pt x="7414" y="15007"/>
                  </a:lnTo>
                  <a:lnTo>
                    <a:pt x="7396" y="15590"/>
                  </a:lnTo>
                  <a:cubicBezTo>
                    <a:pt x="7446" y="15610"/>
                    <a:pt x="7518" y="15642"/>
                    <a:pt x="7550" y="15666"/>
                  </a:cubicBezTo>
                  <a:cubicBezTo>
                    <a:pt x="7615" y="15714"/>
                    <a:pt x="7728" y="15841"/>
                    <a:pt x="7781" y="15937"/>
                  </a:cubicBezTo>
                  <a:cubicBezTo>
                    <a:pt x="7827" y="16019"/>
                    <a:pt x="7881" y="16148"/>
                    <a:pt x="7939" y="16284"/>
                  </a:cubicBezTo>
                  <a:cubicBezTo>
                    <a:pt x="8006" y="16441"/>
                    <a:pt x="8075" y="16604"/>
                    <a:pt x="8126" y="16683"/>
                  </a:cubicBezTo>
                  <a:cubicBezTo>
                    <a:pt x="8225" y="16833"/>
                    <a:pt x="8259" y="16847"/>
                    <a:pt x="8267" y="16847"/>
                  </a:cubicBezTo>
                  <a:cubicBezTo>
                    <a:pt x="8281" y="16846"/>
                    <a:pt x="8320" y="16798"/>
                    <a:pt x="8344" y="16769"/>
                  </a:cubicBezTo>
                  <a:cubicBezTo>
                    <a:pt x="8389" y="16714"/>
                    <a:pt x="8431" y="16662"/>
                    <a:pt x="8474" y="16659"/>
                  </a:cubicBezTo>
                  <a:cubicBezTo>
                    <a:pt x="8524" y="16659"/>
                    <a:pt x="8573" y="16705"/>
                    <a:pt x="8620" y="16750"/>
                  </a:cubicBezTo>
                  <a:cubicBezTo>
                    <a:pt x="8647" y="16774"/>
                    <a:pt x="8680" y="16806"/>
                    <a:pt x="8696" y="16809"/>
                  </a:cubicBezTo>
                  <a:cubicBezTo>
                    <a:pt x="8712" y="16813"/>
                    <a:pt x="8735" y="16816"/>
                    <a:pt x="8760" y="16816"/>
                  </a:cubicBezTo>
                  <a:cubicBezTo>
                    <a:pt x="8818" y="16816"/>
                    <a:pt x="8844" y="16799"/>
                    <a:pt x="8848" y="16792"/>
                  </a:cubicBezTo>
                  <a:cubicBezTo>
                    <a:pt x="8854" y="16778"/>
                    <a:pt x="8863" y="16701"/>
                    <a:pt x="8868" y="16655"/>
                  </a:cubicBezTo>
                  <a:cubicBezTo>
                    <a:pt x="8883" y="16529"/>
                    <a:pt x="8901" y="16373"/>
                    <a:pt x="8974" y="16359"/>
                  </a:cubicBezTo>
                  <a:cubicBezTo>
                    <a:pt x="9043" y="16359"/>
                    <a:pt x="9061" y="16483"/>
                    <a:pt x="9073" y="16565"/>
                  </a:cubicBezTo>
                  <a:cubicBezTo>
                    <a:pt x="9076" y="16587"/>
                    <a:pt x="9080" y="16619"/>
                    <a:pt x="9083" y="16629"/>
                  </a:cubicBezTo>
                  <a:cubicBezTo>
                    <a:pt x="9090" y="16645"/>
                    <a:pt x="9135" y="16677"/>
                    <a:pt x="9161" y="16695"/>
                  </a:cubicBezTo>
                  <a:cubicBezTo>
                    <a:pt x="9203" y="16725"/>
                    <a:pt x="9241" y="16753"/>
                    <a:pt x="9268" y="16799"/>
                  </a:cubicBezTo>
                  <a:cubicBezTo>
                    <a:pt x="9321" y="16887"/>
                    <a:pt x="9401" y="17098"/>
                    <a:pt x="9420" y="17228"/>
                  </a:cubicBezTo>
                  <a:cubicBezTo>
                    <a:pt x="9432" y="17298"/>
                    <a:pt x="9428" y="17395"/>
                    <a:pt x="9425" y="17487"/>
                  </a:cubicBezTo>
                  <a:cubicBezTo>
                    <a:pt x="9423" y="17537"/>
                    <a:pt x="9420" y="17593"/>
                    <a:pt x="9422" y="17621"/>
                  </a:cubicBezTo>
                  <a:lnTo>
                    <a:pt x="9426" y="17679"/>
                  </a:lnTo>
                  <a:cubicBezTo>
                    <a:pt x="9430" y="17740"/>
                    <a:pt x="9440" y="17921"/>
                    <a:pt x="9458" y="17959"/>
                  </a:cubicBezTo>
                  <a:cubicBezTo>
                    <a:pt x="9457" y="17961"/>
                    <a:pt x="9464" y="17961"/>
                    <a:pt x="9475" y="17961"/>
                  </a:cubicBezTo>
                  <a:cubicBezTo>
                    <a:pt x="9496" y="17961"/>
                    <a:pt x="9520" y="17954"/>
                    <a:pt x="9543" y="17948"/>
                  </a:cubicBezTo>
                  <a:cubicBezTo>
                    <a:pt x="9584" y="17936"/>
                    <a:pt x="9622" y="17931"/>
                    <a:pt x="9647" y="17938"/>
                  </a:cubicBezTo>
                  <a:cubicBezTo>
                    <a:pt x="9667" y="17946"/>
                    <a:pt x="9685" y="17964"/>
                    <a:pt x="9705" y="17983"/>
                  </a:cubicBezTo>
                  <a:cubicBezTo>
                    <a:pt x="9714" y="17994"/>
                    <a:pt x="9731" y="18010"/>
                    <a:pt x="9737" y="18012"/>
                  </a:cubicBezTo>
                  <a:cubicBezTo>
                    <a:pt x="9745" y="18011"/>
                    <a:pt x="9778" y="17983"/>
                    <a:pt x="9801" y="17965"/>
                  </a:cubicBezTo>
                  <a:cubicBezTo>
                    <a:pt x="9840" y="17933"/>
                    <a:pt x="9881" y="17898"/>
                    <a:pt x="9919" y="17898"/>
                  </a:cubicBezTo>
                  <a:lnTo>
                    <a:pt x="9934" y="17900"/>
                  </a:lnTo>
                  <a:cubicBezTo>
                    <a:pt x="9987" y="17914"/>
                    <a:pt x="10042" y="17997"/>
                    <a:pt x="10094" y="18078"/>
                  </a:cubicBezTo>
                  <a:cubicBezTo>
                    <a:pt x="10120" y="18116"/>
                    <a:pt x="10147" y="18158"/>
                    <a:pt x="10164" y="18174"/>
                  </a:cubicBezTo>
                  <a:cubicBezTo>
                    <a:pt x="10268" y="18268"/>
                    <a:pt x="10457" y="18415"/>
                    <a:pt x="10548" y="18426"/>
                  </a:cubicBezTo>
                  <a:cubicBezTo>
                    <a:pt x="10548" y="18426"/>
                    <a:pt x="10548" y="18426"/>
                    <a:pt x="10548" y="18426"/>
                  </a:cubicBezTo>
                  <a:cubicBezTo>
                    <a:pt x="10573" y="18426"/>
                    <a:pt x="10611" y="18406"/>
                    <a:pt x="10645" y="18389"/>
                  </a:cubicBezTo>
                  <a:cubicBezTo>
                    <a:pt x="10678" y="18371"/>
                    <a:pt x="10709" y="18356"/>
                    <a:pt x="10732" y="18351"/>
                  </a:cubicBezTo>
                  <a:lnTo>
                    <a:pt x="10761" y="18345"/>
                  </a:lnTo>
                  <a:cubicBezTo>
                    <a:pt x="10834" y="18327"/>
                    <a:pt x="10932" y="18316"/>
                    <a:pt x="10978" y="18364"/>
                  </a:cubicBezTo>
                  <a:cubicBezTo>
                    <a:pt x="11014" y="18402"/>
                    <a:pt x="11038" y="18484"/>
                    <a:pt x="11062" y="18564"/>
                  </a:cubicBezTo>
                  <a:cubicBezTo>
                    <a:pt x="11071" y="18595"/>
                    <a:pt x="11083" y="18635"/>
                    <a:pt x="11089" y="18649"/>
                  </a:cubicBezTo>
                  <a:lnTo>
                    <a:pt x="11104" y="18681"/>
                  </a:lnTo>
                  <a:cubicBezTo>
                    <a:pt x="11125" y="18726"/>
                    <a:pt x="11188" y="18867"/>
                    <a:pt x="11214" y="18878"/>
                  </a:cubicBezTo>
                  <a:cubicBezTo>
                    <a:pt x="11215" y="18878"/>
                    <a:pt x="11216" y="18878"/>
                    <a:pt x="11216" y="18878"/>
                  </a:cubicBezTo>
                  <a:cubicBezTo>
                    <a:pt x="11265" y="18878"/>
                    <a:pt x="11338" y="18825"/>
                    <a:pt x="11389" y="18775"/>
                  </a:cubicBezTo>
                  <a:cubicBezTo>
                    <a:pt x="11406" y="18759"/>
                    <a:pt x="11434" y="18705"/>
                    <a:pt x="11459" y="18658"/>
                  </a:cubicBezTo>
                  <a:cubicBezTo>
                    <a:pt x="11501" y="18578"/>
                    <a:pt x="11545" y="18494"/>
                    <a:pt x="11592" y="18468"/>
                  </a:cubicBezTo>
                  <a:cubicBezTo>
                    <a:pt x="11682" y="18416"/>
                    <a:pt x="11944" y="18506"/>
                    <a:pt x="12011" y="18534"/>
                  </a:cubicBezTo>
                  <a:cubicBezTo>
                    <a:pt x="12044" y="18516"/>
                    <a:pt x="12119" y="18476"/>
                    <a:pt x="12177" y="18476"/>
                  </a:cubicBezTo>
                  <a:cubicBezTo>
                    <a:pt x="12217" y="18476"/>
                    <a:pt x="12247" y="18496"/>
                    <a:pt x="12267" y="18534"/>
                  </a:cubicBezTo>
                  <a:cubicBezTo>
                    <a:pt x="12312" y="18621"/>
                    <a:pt x="12293" y="18756"/>
                    <a:pt x="12276" y="18875"/>
                  </a:cubicBezTo>
                  <a:cubicBezTo>
                    <a:pt x="12271" y="18914"/>
                    <a:pt x="12261" y="18981"/>
                    <a:pt x="12263" y="19001"/>
                  </a:cubicBezTo>
                  <a:cubicBezTo>
                    <a:pt x="12274" y="19094"/>
                    <a:pt x="12326" y="19270"/>
                    <a:pt x="12355" y="19309"/>
                  </a:cubicBezTo>
                  <a:cubicBezTo>
                    <a:pt x="12365" y="19320"/>
                    <a:pt x="12405" y="19322"/>
                    <a:pt x="12428" y="19324"/>
                  </a:cubicBezTo>
                  <a:cubicBezTo>
                    <a:pt x="12481" y="19327"/>
                    <a:pt x="12537" y="19332"/>
                    <a:pt x="12573" y="19394"/>
                  </a:cubicBezTo>
                  <a:cubicBezTo>
                    <a:pt x="12607" y="19450"/>
                    <a:pt x="12619" y="19556"/>
                    <a:pt x="12629" y="19670"/>
                  </a:cubicBezTo>
                  <a:cubicBezTo>
                    <a:pt x="12636" y="19743"/>
                    <a:pt x="12634" y="19823"/>
                    <a:pt x="12631" y="19907"/>
                  </a:cubicBezTo>
                  <a:cubicBezTo>
                    <a:pt x="12629" y="19978"/>
                    <a:pt x="12624" y="20124"/>
                    <a:pt x="12637" y="20155"/>
                  </a:cubicBezTo>
                  <a:cubicBezTo>
                    <a:pt x="12646" y="20171"/>
                    <a:pt x="12694" y="20194"/>
                    <a:pt x="12757" y="20194"/>
                  </a:cubicBezTo>
                  <a:cubicBezTo>
                    <a:pt x="12766" y="20194"/>
                    <a:pt x="12775" y="20194"/>
                    <a:pt x="12782" y="20193"/>
                  </a:cubicBezTo>
                  <a:cubicBezTo>
                    <a:pt x="12819" y="20186"/>
                    <a:pt x="12908" y="20112"/>
                    <a:pt x="12949" y="20061"/>
                  </a:cubicBezTo>
                  <a:cubicBezTo>
                    <a:pt x="12979" y="20021"/>
                    <a:pt x="13021" y="19919"/>
                    <a:pt x="13061" y="19820"/>
                  </a:cubicBezTo>
                  <a:cubicBezTo>
                    <a:pt x="13127" y="19660"/>
                    <a:pt x="13195" y="19494"/>
                    <a:pt x="13271" y="19445"/>
                  </a:cubicBezTo>
                  <a:cubicBezTo>
                    <a:pt x="13353" y="19397"/>
                    <a:pt x="13491" y="19528"/>
                    <a:pt x="13542" y="19623"/>
                  </a:cubicBezTo>
                  <a:cubicBezTo>
                    <a:pt x="13572" y="19679"/>
                    <a:pt x="13582" y="19770"/>
                    <a:pt x="13593" y="19857"/>
                  </a:cubicBezTo>
                  <a:cubicBezTo>
                    <a:pt x="13598" y="19901"/>
                    <a:pt x="13606" y="19972"/>
                    <a:pt x="13614" y="19990"/>
                  </a:cubicBezTo>
                  <a:cubicBezTo>
                    <a:pt x="13628" y="19981"/>
                    <a:pt x="13647" y="19974"/>
                    <a:pt x="13665" y="19968"/>
                  </a:cubicBezTo>
                  <a:cubicBezTo>
                    <a:pt x="13723" y="19950"/>
                    <a:pt x="13773" y="19944"/>
                    <a:pt x="13805" y="19986"/>
                  </a:cubicBezTo>
                  <a:cubicBezTo>
                    <a:pt x="13846" y="20041"/>
                    <a:pt x="13858" y="20145"/>
                    <a:pt x="13869" y="20247"/>
                  </a:cubicBezTo>
                  <a:cubicBezTo>
                    <a:pt x="13874" y="20287"/>
                    <a:pt x="13881" y="20353"/>
                    <a:pt x="13888" y="20371"/>
                  </a:cubicBezTo>
                  <a:cubicBezTo>
                    <a:pt x="13901" y="20392"/>
                    <a:pt x="13964" y="20420"/>
                    <a:pt x="14016" y="20420"/>
                  </a:cubicBezTo>
                  <a:cubicBezTo>
                    <a:pt x="14023" y="20420"/>
                    <a:pt x="14030" y="20420"/>
                    <a:pt x="14035" y="20418"/>
                  </a:cubicBezTo>
                  <a:cubicBezTo>
                    <a:pt x="14070" y="20411"/>
                    <a:pt x="14130" y="20341"/>
                    <a:pt x="14183" y="20280"/>
                  </a:cubicBezTo>
                  <a:cubicBezTo>
                    <a:pt x="14247" y="20206"/>
                    <a:pt x="14307" y="20136"/>
                    <a:pt x="14361" y="20118"/>
                  </a:cubicBezTo>
                  <a:cubicBezTo>
                    <a:pt x="14386" y="20110"/>
                    <a:pt x="14428" y="20099"/>
                    <a:pt x="14469" y="20099"/>
                  </a:cubicBezTo>
                  <a:cubicBezTo>
                    <a:pt x="14544" y="20099"/>
                    <a:pt x="14591" y="20135"/>
                    <a:pt x="14614" y="20209"/>
                  </a:cubicBezTo>
                  <a:cubicBezTo>
                    <a:pt x="14648" y="20318"/>
                    <a:pt x="14609" y="20435"/>
                    <a:pt x="14575" y="20539"/>
                  </a:cubicBezTo>
                  <a:cubicBezTo>
                    <a:pt x="14564" y="20572"/>
                    <a:pt x="14546" y="20628"/>
                    <a:pt x="14544" y="20649"/>
                  </a:cubicBezTo>
                  <a:cubicBezTo>
                    <a:pt x="14544" y="20723"/>
                    <a:pt x="14581" y="20915"/>
                    <a:pt x="14610" y="20986"/>
                  </a:cubicBezTo>
                  <a:cubicBezTo>
                    <a:pt x="14614" y="20997"/>
                    <a:pt x="14630" y="21018"/>
                    <a:pt x="14636" y="21022"/>
                  </a:cubicBezTo>
                  <a:cubicBezTo>
                    <a:pt x="14641" y="21025"/>
                    <a:pt x="14651" y="21026"/>
                    <a:pt x="14664" y="21026"/>
                  </a:cubicBezTo>
                  <a:cubicBezTo>
                    <a:pt x="14695" y="21026"/>
                    <a:pt x="14716" y="21014"/>
                    <a:pt x="14721" y="21009"/>
                  </a:cubicBezTo>
                  <a:cubicBezTo>
                    <a:pt x="14740" y="20972"/>
                    <a:pt x="14744" y="20803"/>
                    <a:pt x="14747" y="20690"/>
                  </a:cubicBezTo>
                  <a:cubicBezTo>
                    <a:pt x="14750" y="20531"/>
                    <a:pt x="14754" y="20380"/>
                    <a:pt x="14788" y="20280"/>
                  </a:cubicBezTo>
                  <a:cubicBezTo>
                    <a:pt x="14813" y="20203"/>
                    <a:pt x="14864" y="20157"/>
                    <a:pt x="14917" y="20109"/>
                  </a:cubicBezTo>
                  <a:cubicBezTo>
                    <a:pt x="14945" y="20084"/>
                    <a:pt x="14991" y="20042"/>
                    <a:pt x="14999" y="20018"/>
                  </a:cubicBezTo>
                  <a:cubicBezTo>
                    <a:pt x="15000" y="20012"/>
                    <a:pt x="15000" y="19970"/>
                    <a:pt x="15000" y="19944"/>
                  </a:cubicBezTo>
                  <a:cubicBezTo>
                    <a:pt x="15000" y="19879"/>
                    <a:pt x="15001" y="19811"/>
                    <a:pt x="15018" y="19756"/>
                  </a:cubicBezTo>
                  <a:cubicBezTo>
                    <a:pt x="15035" y="19701"/>
                    <a:pt x="15082" y="19635"/>
                    <a:pt x="15121" y="19630"/>
                  </a:cubicBezTo>
                  <a:cubicBezTo>
                    <a:pt x="15121" y="19630"/>
                    <a:pt x="15122" y="19630"/>
                    <a:pt x="15122" y="19630"/>
                  </a:cubicBezTo>
                  <a:cubicBezTo>
                    <a:pt x="15222" y="19630"/>
                    <a:pt x="15349" y="19796"/>
                    <a:pt x="15351" y="19798"/>
                  </a:cubicBezTo>
                  <a:cubicBezTo>
                    <a:pt x="15385" y="19845"/>
                    <a:pt x="15418" y="19925"/>
                    <a:pt x="15451" y="20012"/>
                  </a:cubicBezTo>
                  <a:cubicBezTo>
                    <a:pt x="15477" y="20075"/>
                    <a:pt x="15506" y="20149"/>
                    <a:pt x="15525" y="20175"/>
                  </a:cubicBezTo>
                  <a:cubicBezTo>
                    <a:pt x="15571" y="20237"/>
                    <a:pt x="15644" y="20306"/>
                    <a:pt x="15675" y="20306"/>
                  </a:cubicBezTo>
                  <a:cubicBezTo>
                    <a:pt x="15691" y="20299"/>
                    <a:pt x="15725" y="20228"/>
                    <a:pt x="15746" y="20186"/>
                  </a:cubicBezTo>
                  <a:cubicBezTo>
                    <a:pt x="15784" y="20108"/>
                    <a:pt x="15819" y="20034"/>
                    <a:pt x="15863" y="20009"/>
                  </a:cubicBezTo>
                  <a:cubicBezTo>
                    <a:pt x="15883" y="19998"/>
                    <a:pt x="15909" y="19992"/>
                    <a:pt x="15940" y="19992"/>
                  </a:cubicBezTo>
                  <a:cubicBezTo>
                    <a:pt x="15991" y="19992"/>
                    <a:pt x="16060" y="20009"/>
                    <a:pt x="16102" y="20058"/>
                  </a:cubicBezTo>
                  <a:cubicBezTo>
                    <a:pt x="16146" y="20112"/>
                    <a:pt x="16175" y="20224"/>
                    <a:pt x="16202" y="20332"/>
                  </a:cubicBezTo>
                  <a:cubicBezTo>
                    <a:pt x="16217" y="20390"/>
                    <a:pt x="16235" y="20463"/>
                    <a:pt x="16248" y="20487"/>
                  </a:cubicBezTo>
                  <a:cubicBezTo>
                    <a:pt x="16276" y="20542"/>
                    <a:pt x="16360" y="20631"/>
                    <a:pt x="16425" y="20691"/>
                  </a:cubicBezTo>
                  <a:cubicBezTo>
                    <a:pt x="16447" y="20710"/>
                    <a:pt x="16479" y="20729"/>
                    <a:pt x="16511" y="20749"/>
                  </a:cubicBezTo>
                  <a:cubicBezTo>
                    <a:pt x="16560" y="20778"/>
                    <a:pt x="16610" y="20810"/>
                    <a:pt x="16642" y="20848"/>
                  </a:cubicBezTo>
                  <a:cubicBezTo>
                    <a:pt x="16673" y="20883"/>
                    <a:pt x="16701" y="20951"/>
                    <a:pt x="16730" y="21023"/>
                  </a:cubicBezTo>
                  <a:cubicBezTo>
                    <a:pt x="16746" y="21062"/>
                    <a:pt x="16773" y="21128"/>
                    <a:pt x="16791" y="21157"/>
                  </a:cubicBezTo>
                  <a:cubicBezTo>
                    <a:pt x="16797" y="21128"/>
                    <a:pt x="16804" y="21082"/>
                    <a:pt x="16808" y="21051"/>
                  </a:cubicBezTo>
                  <a:cubicBezTo>
                    <a:pt x="16821" y="20958"/>
                    <a:pt x="16834" y="20869"/>
                    <a:pt x="16866" y="20818"/>
                  </a:cubicBezTo>
                  <a:cubicBezTo>
                    <a:pt x="16902" y="20764"/>
                    <a:pt x="16958" y="20769"/>
                    <a:pt x="17024" y="20790"/>
                  </a:cubicBezTo>
                  <a:cubicBezTo>
                    <a:pt x="17045" y="20797"/>
                    <a:pt x="17065" y="20806"/>
                    <a:pt x="17083" y="20806"/>
                  </a:cubicBezTo>
                  <a:cubicBezTo>
                    <a:pt x="17115" y="20780"/>
                    <a:pt x="17153" y="20678"/>
                    <a:pt x="17184" y="20597"/>
                  </a:cubicBezTo>
                  <a:cubicBezTo>
                    <a:pt x="17229" y="20478"/>
                    <a:pt x="17271" y="20366"/>
                    <a:pt x="17322" y="20317"/>
                  </a:cubicBezTo>
                  <a:cubicBezTo>
                    <a:pt x="17353" y="20287"/>
                    <a:pt x="17393" y="20283"/>
                    <a:pt x="17430" y="20283"/>
                  </a:cubicBezTo>
                  <a:lnTo>
                    <a:pt x="17486" y="20283"/>
                  </a:lnTo>
                  <a:cubicBezTo>
                    <a:pt x="17520" y="20283"/>
                    <a:pt x="17534" y="20279"/>
                    <a:pt x="17539" y="20275"/>
                  </a:cubicBezTo>
                  <a:cubicBezTo>
                    <a:pt x="17552" y="20265"/>
                    <a:pt x="17581" y="20205"/>
                    <a:pt x="17600" y="20165"/>
                  </a:cubicBezTo>
                  <a:cubicBezTo>
                    <a:pt x="17646" y="20069"/>
                    <a:pt x="17693" y="19971"/>
                    <a:pt x="17752" y="19967"/>
                  </a:cubicBezTo>
                  <a:cubicBezTo>
                    <a:pt x="17811" y="19967"/>
                    <a:pt x="17858" y="20053"/>
                    <a:pt x="17903" y="20137"/>
                  </a:cubicBezTo>
                  <a:cubicBezTo>
                    <a:pt x="17921" y="20171"/>
                    <a:pt x="17952" y="20228"/>
                    <a:pt x="17964" y="20235"/>
                  </a:cubicBezTo>
                  <a:cubicBezTo>
                    <a:pt x="17983" y="20247"/>
                    <a:pt x="18018" y="20254"/>
                    <a:pt x="18055" y="20254"/>
                  </a:cubicBezTo>
                  <a:cubicBezTo>
                    <a:pt x="18098" y="20254"/>
                    <a:pt x="18127" y="20245"/>
                    <a:pt x="18140" y="20236"/>
                  </a:cubicBezTo>
                  <a:cubicBezTo>
                    <a:pt x="18159" y="20223"/>
                    <a:pt x="18196" y="20158"/>
                    <a:pt x="18224" y="20109"/>
                  </a:cubicBezTo>
                  <a:cubicBezTo>
                    <a:pt x="18252" y="20058"/>
                    <a:pt x="18279" y="20011"/>
                    <a:pt x="18304" y="19982"/>
                  </a:cubicBezTo>
                  <a:lnTo>
                    <a:pt x="18337" y="19944"/>
                  </a:lnTo>
                  <a:cubicBezTo>
                    <a:pt x="18448" y="19820"/>
                    <a:pt x="18621" y="19628"/>
                    <a:pt x="18730" y="19668"/>
                  </a:cubicBezTo>
                  <a:cubicBezTo>
                    <a:pt x="18790" y="19689"/>
                    <a:pt x="18840" y="19803"/>
                    <a:pt x="18889" y="19913"/>
                  </a:cubicBezTo>
                  <a:cubicBezTo>
                    <a:pt x="18914" y="19972"/>
                    <a:pt x="18943" y="20037"/>
                    <a:pt x="18960" y="20056"/>
                  </a:cubicBezTo>
                  <a:cubicBezTo>
                    <a:pt x="18981" y="20078"/>
                    <a:pt x="19041" y="20109"/>
                    <a:pt x="19076" y="20117"/>
                  </a:cubicBezTo>
                  <a:cubicBezTo>
                    <a:pt x="19104" y="20125"/>
                    <a:pt x="19149" y="20132"/>
                    <a:pt x="19192" y="20132"/>
                  </a:cubicBezTo>
                  <a:cubicBezTo>
                    <a:pt x="19236" y="20132"/>
                    <a:pt x="19257" y="20124"/>
                    <a:pt x="19266" y="20120"/>
                  </a:cubicBezTo>
                  <a:cubicBezTo>
                    <a:pt x="19293" y="20106"/>
                    <a:pt x="19354" y="20038"/>
                    <a:pt x="19375" y="19999"/>
                  </a:cubicBezTo>
                  <a:cubicBezTo>
                    <a:pt x="19385" y="19979"/>
                    <a:pt x="19400" y="19913"/>
                    <a:pt x="19412" y="19864"/>
                  </a:cubicBezTo>
                  <a:cubicBezTo>
                    <a:pt x="19436" y="19761"/>
                    <a:pt x="19460" y="19653"/>
                    <a:pt x="19504" y="19605"/>
                  </a:cubicBezTo>
                  <a:cubicBezTo>
                    <a:pt x="19528" y="19577"/>
                    <a:pt x="19564" y="19563"/>
                    <a:pt x="19611" y="19563"/>
                  </a:cubicBezTo>
                  <a:close/>
                  <a:moveTo>
                    <a:pt x="21600" y="21600"/>
                  </a:moveTo>
                  <a:lnTo>
                    <a:pt x="21533" y="21580"/>
                  </a:lnTo>
                  <a:cubicBezTo>
                    <a:pt x="21515" y="21576"/>
                    <a:pt x="21097" y="21456"/>
                    <a:pt x="20960" y="21348"/>
                  </a:cubicBezTo>
                  <a:cubicBezTo>
                    <a:pt x="20922" y="21318"/>
                    <a:pt x="20877" y="21255"/>
                    <a:pt x="20833" y="21194"/>
                  </a:cubicBezTo>
                  <a:cubicBezTo>
                    <a:pt x="20800" y="21149"/>
                    <a:pt x="20766" y="21101"/>
                    <a:pt x="20745" y="21082"/>
                  </a:cubicBezTo>
                  <a:cubicBezTo>
                    <a:pt x="20726" y="21066"/>
                    <a:pt x="20696" y="21052"/>
                    <a:pt x="20665" y="21038"/>
                  </a:cubicBezTo>
                  <a:cubicBezTo>
                    <a:pt x="20621" y="21018"/>
                    <a:pt x="20578" y="20998"/>
                    <a:pt x="20548" y="20967"/>
                  </a:cubicBezTo>
                  <a:cubicBezTo>
                    <a:pt x="20469" y="20885"/>
                    <a:pt x="20363" y="20705"/>
                    <a:pt x="20270" y="20547"/>
                  </a:cubicBezTo>
                  <a:cubicBezTo>
                    <a:pt x="20226" y="20472"/>
                    <a:pt x="20185" y="20402"/>
                    <a:pt x="20153" y="20355"/>
                  </a:cubicBezTo>
                  <a:cubicBezTo>
                    <a:pt x="19958" y="20056"/>
                    <a:pt x="19796" y="19859"/>
                    <a:pt x="19709" y="19811"/>
                  </a:cubicBezTo>
                  <a:cubicBezTo>
                    <a:pt x="19688" y="19799"/>
                    <a:pt x="19647" y="19787"/>
                    <a:pt x="19611" y="19787"/>
                  </a:cubicBezTo>
                  <a:cubicBezTo>
                    <a:pt x="19573" y="19787"/>
                    <a:pt x="19562" y="19799"/>
                    <a:pt x="19562" y="19799"/>
                  </a:cubicBezTo>
                  <a:cubicBezTo>
                    <a:pt x="19548" y="19817"/>
                    <a:pt x="19528" y="19907"/>
                    <a:pt x="19517" y="19955"/>
                  </a:cubicBezTo>
                  <a:cubicBezTo>
                    <a:pt x="19498" y="20035"/>
                    <a:pt x="19481" y="20110"/>
                    <a:pt x="19455" y="20159"/>
                  </a:cubicBezTo>
                  <a:cubicBezTo>
                    <a:pt x="19421" y="20224"/>
                    <a:pt x="19341" y="20313"/>
                    <a:pt x="19295" y="20337"/>
                  </a:cubicBezTo>
                  <a:cubicBezTo>
                    <a:pt x="19242" y="20363"/>
                    <a:pt x="19121" y="20355"/>
                    <a:pt x="19060" y="20339"/>
                  </a:cubicBezTo>
                  <a:cubicBezTo>
                    <a:pt x="19029" y="20331"/>
                    <a:pt x="18948" y="20297"/>
                    <a:pt x="18905" y="20252"/>
                  </a:cubicBezTo>
                  <a:cubicBezTo>
                    <a:pt x="18869" y="20214"/>
                    <a:pt x="18836" y="20138"/>
                    <a:pt x="18801" y="20058"/>
                  </a:cubicBezTo>
                  <a:cubicBezTo>
                    <a:pt x="18776" y="20001"/>
                    <a:pt x="18729" y="19895"/>
                    <a:pt x="18709" y="19888"/>
                  </a:cubicBezTo>
                  <a:cubicBezTo>
                    <a:pt x="18709" y="19888"/>
                    <a:pt x="18708" y="19888"/>
                    <a:pt x="18708" y="19888"/>
                  </a:cubicBezTo>
                  <a:cubicBezTo>
                    <a:pt x="18617" y="19888"/>
                    <a:pt x="18473" y="20051"/>
                    <a:pt x="18395" y="20138"/>
                  </a:cubicBezTo>
                  <a:lnTo>
                    <a:pt x="18362" y="20176"/>
                  </a:lnTo>
                  <a:cubicBezTo>
                    <a:pt x="18347" y="20193"/>
                    <a:pt x="18324" y="20235"/>
                    <a:pt x="18301" y="20275"/>
                  </a:cubicBezTo>
                  <a:cubicBezTo>
                    <a:pt x="18261" y="20346"/>
                    <a:pt x="18219" y="20420"/>
                    <a:pt x="18178" y="20448"/>
                  </a:cubicBezTo>
                  <a:cubicBezTo>
                    <a:pt x="18138" y="20474"/>
                    <a:pt x="18084" y="20477"/>
                    <a:pt x="18055" y="20477"/>
                  </a:cubicBezTo>
                  <a:cubicBezTo>
                    <a:pt x="18031" y="20477"/>
                    <a:pt x="17972" y="20475"/>
                    <a:pt x="17929" y="20448"/>
                  </a:cubicBezTo>
                  <a:cubicBezTo>
                    <a:pt x="17892" y="20425"/>
                    <a:pt x="17858" y="20364"/>
                    <a:pt x="17823" y="20299"/>
                  </a:cubicBezTo>
                  <a:cubicBezTo>
                    <a:pt x="17804" y="20262"/>
                    <a:pt x="17768" y="20196"/>
                    <a:pt x="17754" y="20190"/>
                  </a:cubicBezTo>
                  <a:cubicBezTo>
                    <a:pt x="17742" y="20197"/>
                    <a:pt x="17704" y="20275"/>
                    <a:pt x="17684" y="20317"/>
                  </a:cubicBezTo>
                  <a:cubicBezTo>
                    <a:pt x="17650" y="20387"/>
                    <a:pt x="17619" y="20454"/>
                    <a:pt x="17582" y="20483"/>
                  </a:cubicBezTo>
                  <a:cubicBezTo>
                    <a:pt x="17553" y="20505"/>
                    <a:pt x="17519" y="20507"/>
                    <a:pt x="17486" y="20507"/>
                  </a:cubicBezTo>
                  <a:lnTo>
                    <a:pt x="17430" y="20507"/>
                  </a:lnTo>
                  <a:cubicBezTo>
                    <a:pt x="17390" y="20507"/>
                    <a:pt x="17377" y="20513"/>
                    <a:pt x="17373" y="20518"/>
                  </a:cubicBezTo>
                  <a:cubicBezTo>
                    <a:pt x="17347" y="20542"/>
                    <a:pt x="17308" y="20646"/>
                    <a:pt x="17277" y="20729"/>
                  </a:cubicBezTo>
                  <a:cubicBezTo>
                    <a:pt x="17233" y="20846"/>
                    <a:pt x="17192" y="20955"/>
                    <a:pt x="17142" y="21005"/>
                  </a:cubicBezTo>
                  <a:cubicBezTo>
                    <a:pt x="17110" y="21038"/>
                    <a:pt x="17060" y="21030"/>
                    <a:pt x="17004" y="21011"/>
                  </a:cubicBezTo>
                  <a:cubicBezTo>
                    <a:pt x="16983" y="21004"/>
                    <a:pt x="16962" y="20997"/>
                    <a:pt x="16944" y="20997"/>
                  </a:cubicBezTo>
                  <a:cubicBezTo>
                    <a:pt x="16934" y="21005"/>
                    <a:pt x="16924" y="21072"/>
                    <a:pt x="16919" y="21111"/>
                  </a:cubicBezTo>
                  <a:cubicBezTo>
                    <a:pt x="16902" y="21231"/>
                    <a:pt x="16882" y="21367"/>
                    <a:pt x="16817" y="21391"/>
                  </a:cubicBezTo>
                  <a:lnTo>
                    <a:pt x="16799" y="21393"/>
                  </a:lnTo>
                  <a:cubicBezTo>
                    <a:pt x="16734" y="21393"/>
                    <a:pt x="16686" y="21276"/>
                    <a:pt x="16640" y="21161"/>
                  </a:cubicBezTo>
                  <a:cubicBezTo>
                    <a:pt x="16621" y="21116"/>
                    <a:pt x="16596" y="21054"/>
                    <a:pt x="16584" y="21039"/>
                  </a:cubicBezTo>
                  <a:cubicBezTo>
                    <a:pt x="16562" y="21014"/>
                    <a:pt x="16517" y="20987"/>
                    <a:pt x="16477" y="20962"/>
                  </a:cubicBezTo>
                  <a:cubicBezTo>
                    <a:pt x="16438" y="20939"/>
                    <a:pt x="16400" y="20915"/>
                    <a:pt x="16376" y="20892"/>
                  </a:cubicBezTo>
                  <a:cubicBezTo>
                    <a:pt x="16341" y="20860"/>
                    <a:pt x="16219" y="20745"/>
                    <a:pt x="16167" y="20647"/>
                  </a:cubicBezTo>
                  <a:cubicBezTo>
                    <a:pt x="16140" y="20595"/>
                    <a:pt x="16120" y="20516"/>
                    <a:pt x="16099" y="20431"/>
                  </a:cubicBezTo>
                  <a:cubicBezTo>
                    <a:pt x="16083" y="20371"/>
                    <a:pt x="16058" y="20268"/>
                    <a:pt x="16042" y="20249"/>
                  </a:cubicBezTo>
                  <a:cubicBezTo>
                    <a:pt x="16028" y="20233"/>
                    <a:pt x="15985" y="20215"/>
                    <a:pt x="15940" y="20215"/>
                  </a:cubicBezTo>
                  <a:cubicBezTo>
                    <a:pt x="15918" y="20215"/>
                    <a:pt x="15903" y="20220"/>
                    <a:pt x="15896" y="20224"/>
                  </a:cubicBezTo>
                  <a:cubicBezTo>
                    <a:pt x="15882" y="20231"/>
                    <a:pt x="15849" y="20299"/>
                    <a:pt x="15829" y="20339"/>
                  </a:cubicBezTo>
                  <a:cubicBezTo>
                    <a:pt x="15788" y="20425"/>
                    <a:pt x="15745" y="20512"/>
                    <a:pt x="15694" y="20527"/>
                  </a:cubicBezTo>
                  <a:lnTo>
                    <a:pt x="15675" y="20530"/>
                  </a:lnTo>
                  <a:cubicBezTo>
                    <a:pt x="15587" y="20530"/>
                    <a:pt x="15464" y="20366"/>
                    <a:pt x="15459" y="20359"/>
                  </a:cubicBezTo>
                  <a:cubicBezTo>
                    <a:pt x="15426" y="20312"/>
                    <a:pt x="15394" y="20233"/>
                    <a:pt x="15360" y="20149"/>
                  </a:cubicBezTo>
                  <a:cubicBezTo>
                    <a:pt x="15335" y="20082"/>
                    <a:pt x="15305" y="20009"/>
                    <a:pt x="15285" y="19982"/>
                  </a:cubicBezTo>
                  <a:cubicBezTo>
                    <a:pt x="15239" y="19921"/>
                    <a:pt x="15164" y="19852"/>
                    <a:pt x="15134" y="19852"/>
                  </a:cubicBezTo>
                  <a:cubicBezTo>
                    <a:pt x="15129" y="19854"/>
                    <a:pt x="15118" y="19869"/>
                    <a:pt x="15115" y="19877"/>
                  </a:cubicBezTo>
                  <a:cubicBezTo>
                    <a:pt x="15115" y="19880"/>
                    <a:pt x="15115" y="19922"/>
                    <a:pt x="15115" y="19946"/>
                  </a:cubicBezTo>
                  <a:cubicBezTo>
                    <a:pt x="15115" y="20014"/>
                    <a:pt x="15114" y="20084"/>
                    <a:pt x="15096" y="20140"/>
                  </a:cubicBezTo>
                  <a:cubicBezTo>
                    <a:pt x="15070" y="20217"/>
                    <a:pt x="15019" y="20263"/>
                    <a:pt x="14966" y="20311"/>
                  </a:cubicBezTo>
                  <a:cubicBezTo>
                    <a:pt x="14938" y="20336"/>
                    <a:pt x="14892" y="20378"/>
                    <a:pt x="14884" y="20402"/>
                  </a:cubicBezTo>
                  <a:cubicBezTo>
                    <a:pt x="14867" y="20452"/>
                    <a:pt x="14864" y="20589"/>
                    <a:pt x="14861" y="20699"/>
                  </a:cubicBezTo>
                  <a:cubicBezTo>
                    <a:pt x="14857" y="20883"/>
                    <a:pt x="14853" y="21072"/>
                    <a:pt x="14798" y="21174"/>
                  </a:cubicBezTo>
                  <a:cubicBezTo>
                    <a:pt x="14762" y="21240"/>
                    <a:pt x="14698" y="21250"/>
                    <a:pt x="14664" y="21250"/>
                  </a:cubicBezTo>
                  <a:cubicBezTo>
                    <a:pt x="14649" y="21250"/>
                    <a:pt x="14628" y="21248"/>
                    <a:pt x="14609" y="21239"/>
                  </a:cubicBezTo>
                  <a:cubicBezTo>
                    <a:pt x="14579" y="21227"/>
                    <a:pt x="14538" y="21170"/>
                    <a:pt x="14520" y="21125"/>
                  </a:cubicBezTo>
                  <a:cubicBezTo>
                    <a:pt x="14478" y="21025"/>
                    <a:pt x="14429" y="20782"/>
                    <a:pt x="14429" y="20642"/>
                  </a:cubicBezTo>
                  <a:cubicBezTo>
                    <a:pt x="14430" y="20565"/>
                    <a:pt x="14454" y="20493"/>
                    <a:pt x="14478" y="20418"/>
                  </a:cubicBezTo>
                  <a:cubicBezTo>
                    <a:pt x="14487" y="20393"/>
                    <a:pt x="14499" y="20355"/>
                    <a:pt x="14506" y="20327"/>
                  </a:cubicBezTo>
                  <a:cubicBezTo>
                    <a:pt x="14482" y="20320"/>
                    <a:pt x="14412" y="20328"/>
                    <a:pt x="14381" y="20339"/>
                  </a:cubicBezTo>
                  <a:cubicBezTo>
                    <a:pt x="14348" y="20350"/>
                    <a:pt x="14291" y="20415"/>
                    <a:pt x="14242" y="20472"/>
                  </a:cubicBezTo>
                  <a:cubicBezTo>
                    <a:pt x="14173" y="20552"/>
                    <a:pt x="14108" y="20627"/>
                    <a:pt x="14049" y="20640"/>
                  </a:cubicBezTo>
                  <a:cubicBezTo>
                    <a:pt x="14040" y="20643"/>
                    <a:pt x="14029" y="20644"/>
                    <a:pt x="14016" y="20644"/>
                  </a:cubicBezTo>
                  <a:cubicBezTo>
                    <a:pt x="13968" y="20644"/>
                    <a:pt x="13864" y="20623"/>
                    <a:pt x="13812" y="20540"/>
                  </a:cubicBezTo>
                  <a:cubicBezTo>
                    <a:pt x="13778" y="20484"/>
                    <a:pt x="13767" y="20387"/>
                    <a:pt x="13757" y="20294"/>
                  </a:cubicBezTo>
                  <a:cubicBezTo>
                    <a:pt x="13752" y="20253"/>
                    <a:pt x="13744" y="20184"/>
                    <a:pt x="13737" y="20166"/>
                  </a:cubicBezTo>
                  <a:cubicBezTo>
                    <a:pt x="13723" y="20175"/>
                    <a:pt x="13704" y="20182"/>
                    <a:pt x="13685" y="20188"/>
                  </a:cubicBezTo>
                  <a:cubicBezTo>
                    <a:pt x="13628" y="20209"/>
                    <a:pt x="13579" y="20214"/>
                    <a:pt x="13547" y="20172"/>
                  </a:cubicBezTo>
                  <a:cubicBezTo>
                    <a:pt x="13506" y="20117"/>
                    <a:pt x="13493" y="20011"/>
                    <a:pt x="13481" y="19908"/>
                  </a:cubicBezTo>
                  <a:cubicBezTo>
                    <a:pt x="13476" y="19868"/>
                    <a:pt x="13468" y="19799"/>
                    <a:pt x="13461" y="19782"/>
                  </a:cubicBezTo>
                  <a:cubicBezTo>
                    <a:pt x="13433" y="19731"/>
                    <a:pt x="13353" y="19657"/>
                    <a:pt x="13312" y="19657"/>
                  </a:cubicBezTo>
                  <a:cubicBezTo>
                    <a:pt x="13264" y="19686"/>
                    <a:pt x="13201" y="19838"/>
                    <a:pt x="13151" y="19960"/>
                  </a:cubicBezTo>
                  <a:cubicBezTo>
                    <a:pt x="13103" y="20077"/>
                    <a:pt x="13058" y="20187"/>
                    <a:pt x="13012" y="20247"/>
                  </a:cubicBezTo>
                  <a:cubicBezTo>
                    <a:pt x="12963" y="20310"/>
                    <a:pt x="12855" y="20404"/>
                    <a:pt x="12792" y="20416"/>
                  </a:cubicBezTo>
                  <a:cubicBezTo>
                    <a:pt x="12782" y="20418"/>
                    <a:pt x="12770" y="20418"/>
                    <a:pt x="12757" y="20418"/>
                  </a:cubicBezTo>
                  <a:cubicBezTo>
                    <a:pt x="12699" y="20418"/>
                    <a:pt x="12596" y="20403"/>
                    <a:pt x="12550" y="20303"/>
                  </a:cubicBezTo>
                  <a:cubicBezTo>
                    <a:pt x="12507" y="20206"/>
                    <a:pt x="12512" y="20047"/>
                    <a:pt x="12516" y="19894"/>
                  </a:cubicBezTo>
                  <a:cubicBezTo>
                    <a:pt x="12518" y="19831"/>
                    <a:pt x="12521" y="19759"/>
                    <a:pt x="12517" y="19725"/>
                  </a:cubicBezTo>
                  <a:cubicBezTo>
                    <a:pt x="12508" y="19625"/>
                    <a:pt x="12501" y="19575"/>
                    <a:pt x="12495" y="19558"/>
                  </a:cubicBezTo>
                  <a:cubicBezTo>
                    <a:pt x="12488" y="19552"/>
                    <a:pt x="12448" y="19549"/>
                    <a:pt x="12424" y="19548"/>
                  </a:cubicBezTo>
                  <a:cubicBezTo>
                    <a:pt x="12375" y="19544"/>
                    <a:pt x="12325" y="19541"/>
                    <a:pt x="12290" y="19494"/>
                  </a:cubicBezTo>
                  <a:cubicBezTo>
                    <a:pt x="12227" y="19409"/>
                    <a:pt x="12165" y="19170"/>
                    <a:pt x="12151" y="19050"/>
                  </a:cubicBezTo>
                  <a:cubicBezTo>
                    <a:pt x="12142" y="18981"/>
                    <a:pt x="12153" y="18900"/>
                    <a:pt x="12165" y="18815"/>
                  </a:cubicBezTo>
                  <a:cubicBezTo>
                    <a:pt x="12170" y="18782"/>
                    <a:pt x="12177" y="18732"/>
                    <a:pt x="12179" y="18700"/>
                  </a:cubicBezTo>
                  <a:cubicBezTo>
                    <a:pt x="12129" y="18697"/>
                    <a:pt x="12057" y="18739"/>
                    <a:pt x="12032" y="18756"/>
                  </a:cubicBezTo>
                  <a:lnTo>
                    <a:pt x="12017" y="18766"/>
                  </a:lnTo>
                  <a:lnTo>
                    <a:pt x="12002" y="18759"/>
                  </a:lnTo>
                  <a:cubicBezTo>
                    <a:pt x="12000" y="18758"/>
                    <a:pt x="11797" y="18672"/>
                    <a:pt x="11677" y="18672"/>
                  </a:cubicBezTo>
                  <a:cubicBezTo>
                    <a:pt x="11645" y="18672"/>
                    <a:pt x="11630" y="18679"/>
                    <a:pt x="11624" y="18683"/>
                  </a:cubicBezTo>
                  <a:cubicBezTo>
                    <a:pt x="11605" y="18693"/>
                    <a:pt x="11565" y="18768"/>
                    <a:pt x="11539" y="18819"/>
                  </a:cubicBezTo>
                  <a:cubicBezTo>
                    <a:pt x="11505" y="18883"/>
                    <a:pt x="11473" y="18943"/>
                    <a:pt x="11440" y="18975"/>
                  </a:cubicBezTo>
                  <a:cubicBezTo>
                    <a:pt x="11425" y="18990"/>
                    <a:pt x="11270" y="19130"/>
                    <a:pt x="11189" y="19096"/>
                  </a:cubicBezTo>
                  <a:cubicBezTo>
                    <a:pt x="11132" y="19072"/>
                    <a:pt x="11075" y="18956"/>
                    <a:pt x="11018" y="18829"/>
                  </a:cubicBezTo>
                  <a:lnTo>
                    <a:pt x="11004" y="18800"/>
                  </a:lnTo>
                  <a:cubicBezTo>
                    <a:pt x="10989" y="18768"/>
                    <a:pt x="10976" y="18723"/>
                    <a:pt x="10962" y="18675"/>
                  </a:cubicBezTo>
                  <a:cubicBezTo>
                    <a:pt x="10951" y="18639"/>
                    <a:pt x="10932" y="18574"/>
                    <a:pt x="10923" y="18560"/>
                  </a:cubicBezTo>
                  <a:cubicBezTo>
                    <a:pt x="10922" y="18560"/>
                    <a:pt x="10912" y="18550"/>
                    <a:pt x="10878" y="18550"/>
                  </a:cubicBezTo>
                  <a:cubicBezTo>
                    <a:pt x="10844" y="18550"/>
                    <a:pt x="10805" y="18560"/>
                    <a:pt x="10775" y="18567"/>
                  </a:cubicBezTo>
                  <a:lnTo>
                    <a:pt x="10744" y="18574"/>
                  </a:lnTo>
                  <a:cubicBezTo>
                    <a:pt x="10725" y="18578"/>
                    <a:pt x="10700" y="18592"/>
                    <a:pt x="10674" y="18605"/>
                  </a:cubicBezTo>
                  <a:cubicBezTo>
                    <a:pt x="10632" y="18627"/>
                    <a:pt x="10587" y="18649"/>
                    <a:pt x="10551" y="18649"/>
                  </a:cubicBezTo>
                  <a:cubicBezTo>
                    <a:pt x="10397" y="18632"/>
                    <a:pt x="10125" y="18385"/>
                    <a:pt x="10114" y="18375"/>
                  </a:cubicBezTo>
                  <a:cubicBezTo>
                    <a:pt x="10085" y="18349"/>
                    <a:pt x="10055" y="18302"/>
                    <a:pt x="10023" y="18253"/>
                  </a:cubicBezTo>
                  <a:cubicBezTo>
                    <a:pt x="9991" y="18204"/>
                    <a:pt x="9941" y="18128"/>
                    <a:pt x="9919" y="18122"/>
                  </a:cubicBezTo>
                  <a:cubicBezTo>
                    <a:pt x="9905" y="18122"/>
                    <a:pt x="9871" y="18150"/>
                    <a:pt x="9846" y="18170"/>
                  </a:cubicBezTo>
                  <a:cubicBezTo>
                    <a:pt x="9806" y="18204"/>
                    <a:pt x="9768" y="18235"/>
                    <a:pt x="9733" y="18235"/>
                  </a:cubicBezTo>
                  <a:cubicBezTo>
                    <a:pt x="9704" y="18235"/>
                    <a:pt x="9678" y="18209"/>
                    <a:pt x="9652" y="18183"/>
                  </a:cubicBezTo>
                  <a:cubicBezTo>
                    <a:pt x="9643" y="18174"/>
                    <a:pt x="9630" y="18160"/>
                    <a:pt x="9625" y="18158"/>
                  </a:cubicBezTo>
                  <a:cubicBezTo>
                    <a:pt x="9595" y="18155"/>
                    <a:pt x="9580" y="18163"/>
                    <a:pt x="9559" y="18169"/>
                  </a:cubicBezTo>
                  <a:cubicBezTo>
                    <a:pt x="9489" y="18190"/>
                    <a:pt x="9424" y="18191"/>
                    <a:pt x="9388" y="18137"/>
                  </a:cubicBezTo>
                  <a:cubicBezTo>
                    <a:pt x="9337" y="18060"/>
                    <a:pt x="9323" y="17896"/>
                    <a:pt x="9312" y="17706"/>
                  </a:cubicBezTo>
                  <a:lnTo>
                    <a:pt x="9308" y="17651"/>
                  </a:lnTo>
                  <a:cubicBezTo>
                    <a:pt x="9305" y="17599"/>
                    <a:pt x="9307" y="17536"/>
                    <a:pt x="9310" y="17471"/>
                  </a:cubicBezTo>
                  <a:cubicBezTo>
                    <a:pt x="9312" y="17412"/>
                    <a:pt x="9316" y="17325"/>
                    <a:pt x="9311" y="17295"/>
                  </a:cubicBezTo>
                  <a:cubicBezTo>
                    <a:pt x="9297" y="17207"/>
                    <a:pt x="9231" y="17031"/>
                    <a:pt x="9193" y="16968"/>
                  </a:cubicBezTo>
                  <a:cubicBezTo>
                    <a:pt x="9182" y="16949"/>
                    <a:pt x="9147" y="16924"/>
                    <a:pt x="9121" y="16905"/>
                  </a:cubicBezTo>
                  <a:cubicBezTo>
                    <a:pt x="9072" y="16870"/>
                    <a:pt x="9022" y="16833"/>
                    <a:pt x="8993" y="16768"/>
                  </a:cubicBezTo>
                  <a:cubicBezTo>
                    <a:pt x="8987" y="16755"/>
                    <a:pt x="8982" y="16739"/>
                    <a:pt x="8978" y="16722"/>
                  </a:cubicBezTo>
                  <a:cubicBezTo>
                    <a:pt x="8967" y="16822"/>
                    <a:pt x="8953" y="16923"/>
                    <a:pt x="8915" y="16975"/>
                  </a:cubicBezTo>
                  <a:cubicBezTo>
                    <a:pt x="8884" y="17019"/>
                    <a:pt x="8833" y="17040"/>
                    <a:pt x="8760" y="17040"/>
                  </a:cubicBezTo>
                  <a:cubicBezTo>
                    <a:pt x="8730" y="17040"/>
                    <a:pt x="8702" y="17036"/>
                    <a:pt x="8682" y="17031"/>
                  </a:cubicBezTo>
                  <a:cubicBezTo>
                    <a:pt x="8647" y="17022"/>
                    <a:pt x="8610" y="16987"/>
                    <a:pt x="8570" y="16951"/>
                  </a:cubicBezTo>
                  <a:cubicBezTo>
                    <a:pt x="8539" y="16923"/>
                    <a:pt x="8497" y="16882"/>
                    <a:pt x="8479" y="16882"/>
                  </a:cubicBezTo>
                  <a:cubicBezTo>
                    <a:pt x="8465" y="16884"/>
                    <a:pt x="8427" y="16930"/>
                    <a:pt x="8405" y="16958"/>
                  </a:cubicBezTo>
                  <a:cubicBezTo>
                    <a:pt x="8360" y="17013"/>
                    <a:pt x="8313" y="17071"/>
                    <a:pt x="8266" y="17071"/>
                  </a:cubicBezTo>
                  <a:cubicBezTo>
                    <a:pt x="8200" y="17066"/>
                    <a:pt x="8123" y="16961"/>
                    <a:pt x="8055" y="16860"/>
                  </a:cubicBezTo>
                  <a:cubicBezTo>
                    <a:pt x="7993" y="16764"/>
                    <a:pt x="7921" y="16592"/>
                    <a:pt x="7850" y="16426"/>
                  </a:cubicBezTo>
                  <a:cubicBezTo>
                    <a:pt x="7795" y="16296"/>
                    <a:pt x="7743" y="16173"/>
                    <a:pt x="7703" y="16101"/>
                  </a:cubicBezTo>
                  <a:cubicBezTo>
                    <a:pt x="7665" y="16031"/>
                    <a:pt x="7567" y="15918"/>
                    <a:pt x="7509" y="15875"/>
                  </a:cubicBezTo>
                  <a:cubicBezTo>
                    <a:pt x="7480" y="15853"/>
                    <a:pt x="7381" y="15811"/>
                    <a:pt x="7325" y="15790"/>
                  </a:cubicBezTo>
                  <a:lnTo>
                    <a:pt x="7276" y="15771"/>
                  </a:lnTo>
                  <a:lnTo>
                    <a:pt x="7299" y="14998"/>
                  </a:lnTo>
                  <a:lnTo>
                    <a:pt x="7471" y="4171"/>
                  </a:lnTo>
                  <a:lnTo>
                    <a:pt x="7281" y="3986"/>
                  </a:lnTo>
                  <a:lnTo>
                    <a:pt x="7080" y="3951"/>
                  </a:lnTo>
                  <a:lnTo>
                    <a:pt x="6040" y="3914"/>
                  </a:lnTo>
                  <a:lnTo>
                    <a:pt x="3469" y="3689"/>
                  </a:lnTo>
                  <a:cubicBezTo>
                    <a:pt x="3444" y="3687"/>
                    <a:pt x="915" y="3498"/>
                    <a:pt x="132" y="3322"/>
                  </a:cubicBezTo>
                  <a:cubicBezTo>
                    <a:pt x="110" y="3317"/>
                    <a:pt x="45" y="3279"/>
                    <a:pt x="45" y="3279"/>
                  </a:cubicBezTo>
                  <a:lnTo>
                    <a:pt x="5" y="3257"/>
                  </a:lnTo>
                  <a:lnTo>
                    <a:pt x="0" y="2958"/>
                  </a:lnTo>
                  <a:lnTo>
                    <a:pt x="93" y="0"/>
                  </a:lnTo>
                  <a:lnTo>
                    <a:pt x="150" y="7"/>
                  </a:lnTo>
                  <a:lnTo>
                    <a:pt x="2586" y="307"/>
                  </a:lnTo>
                  <a:lnTo>
                    <a:pt x="6547" y="645"/>
                  </a:lnTo>
                  <a:lnTo>
                    <a:pt x="12169" y="909"/>
                  </a:lnTo>
                  <a:lnTo>
                    <a:pt x="17831" y="909"/>
                  </a:lnTo>
                  <a:lnTo>
                    <a:pt x="20979" y="794"/>
                  </a:lnTo>
                  <a:lnTo>
                    <a:pt x="21020" y="3950"/>
                  </a:lnTo>
                  <a:lnTo>
                    <a:pt x="21463" y="9084"/>
                  </a:lnTo>
                  <a:lnTo>
                    <a:pt x="21560" y="10781"/>
                  </a:lnTo>
                  <a:cubicBezTo>
                    <a:pt x="21560" y="10781"/>
                    <a:pt x="21600" y="21600"/>
                    <a:pt x="2160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6" name="AutoShape 86"/>
            <p:cNvSpPr>
              <a:spLocks/>
            </p:cNvSpPr>
            <p:nvPr/>
          </p:nvSpPr>
          <p:spPr bwMode="auto">
            <a:xfrm>
              <a:off x="3041418" y="4040509"/>
              <a:ext cx="1622302" cy="1697173"/>
            </a:xfrm>
            <a:custGeom>
              <a:avLst/>
              <a:gdLst>
                <a:gd name="T0" fmla="*/ 811151 w 21600"/>
                <a:gd name="T1" fmla="*/ 848587 h 21600"/>
                <a:gd name="T2" fmla="*/ 811151 w 21600"/>
                <a:gd name="T3" fmla="*/ 848587 h 21600"/>
                <a:gd name="T4" fmla="*/ 811151 w 21600"/>
                <a:gd name="T5" fmla="*/ 848587 h 21600"/>
                <a:gd name="T6" fmla="*/ 811151 w 21600"/>
                <a:gd name="T7" fmla="*/ 8485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297"/>
                  </a:moveTo>
                  <a:lnTo>
                    <a:pt x="24" y="21182"/>
                  </a:lnTo>
                  <a:lnTo>
                    <a:pt x="2819" y="0"/>
                  </a:lnTo>
                  <a:lnTo>
                    <a:pt x="7969" y="580"/>
                  </a:lnTo>
                  <a:lnTo>
                    <a:pt x="12562" y="1022"/>
                  </a:lnTo>
                  <a:lnTo>
                    <a:pt x="18101" y="1463"/>
                  </a:lnTo>
                  <a:lnTo>
                    <a:pt x="21599" y="1672"/>
                  </a:lnTo>
                  <a:lnTo>
                    <a:pt x="21478" y="3576"/>
                  </a:lnTo>
                  <a:lnTo>
                    <a:pt x="21333" y="3623"/>
                  </a:lnTo>
                  <a:lnTo>
                    <a:pt x="21309" y="3878"/>
                  </a:lnTo>
                  <a:lnTo>
                    <a:pt x="20725" y="12982"/>
                  </a:lnTo>
                  <a:lnTo>
                    <a:pt x="20409" y="16421"/>
                  </a:lnTo>
                  <a:lnTo>
                    <a:pt x="20142" y="20345"/>
                  </a:lnTo>
                  <a:lnTo>
                    <a:pt x="19924" y="20577"/>
                  </a:lnTo>
                  <a:lnTo>
                    <a:pt x="19803" y="20577"/>
                  </a:lnTo>
                  <a:lnTo>
                    <a:pt x="16887" y="20391"/>
                  </a:lnTo>
                  <a:lnTo>
                    <a:pt x="13995" y="20160"/>
                  </a:lnTo>
                  <a:lnTo>
                    <a:pt x="10739" y="19904"/>
                  </a:lnTo>
                  <a:lnTo>
                    <a:pt x="8212" y="19648"/>
                  </a:lnTo>
                  <a:lnTo>
                    <a:pt x="8212" y="19765"/>
                  </a:lnTo>
                  <a:lnTo>
                    <a:pt x="8358" y="20229"/>
                  </a:lnTo>
                  <a:lnTo>
                    <a:pt x="8504" y="20414"/>
                  </a:lnTo>
                  <a:lnTo>
                    <a:pt x="8504" y="20507"/>
                  </a:lnTo>
                  <a:lnTo>
                    <a:pt x="8480" y="20507"/>
                  </a:lnTo>
                  <a:lnTo>
                    <a:pt x="3110" y="19951"/>
                  </a:lnTo>
                  <a:lnTo>
                    <a:pt x="2963" y="20252"/>
                  </a:lnTo>
                  <a:lnTo>
                    <a:pt x="2819" y="21506"/>
                  </a:lnTo>
                  <a:lnTo>
                    <a:pt x="2575" y="21600"/>
                  </a:lnTo>
                  <a:lnTo>
                    <a:pt x="0" y="21297"/>
                  </a:lnTo>
                  <a:cubicBezTo>
                    <a:pt x="0" y="21297"/>
                    <a:pt x="0" y="21297"/>
                    <a:pt x="0" y="21297"/>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7" name="AutoShape 87"/>
            <p:cNvSpPr>
              <a:spLocks/>
            </p:cNvSpPr>
            <p:nvPr/>
          </p:nvSpPr>
          <p:spPr bwMode="auto">
            <a:xfrm>
              <a:off x="3041418" y="4040509"/>
              <a:ext cx="1633413" cy="1708286"/>
            </a:xfrm>
            <a:custGeom>
              <a:avLst/>
              <a:gdLst>
                <a:gd name="T0" fmla="*/ 816707 w 21600"/>
                <a:gd name="T1" fmla="*/ 854143 h 21600"/>
                <a:gd name="T2" fmla="*/ 816707 w 21600"/>
                <a:gd name="T3" fmla="*/ 854143 h 21600"/>
                <a:gd name="T4" fmla="*/ 816707 w 21600"/>
                <a:gd name="T5" fmla="*/ 854143 h 21600"/>
                <a:gd name="T6" fmla="*/ 816707 w 21600"/>
                <a:gd name="T7" fmla="*/ 8541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1" y="21170"/>
                  </a:moveTo>
                  <a:lnTo>
                    <a:pt x="2632" y="21459"/>
                  </a:lnTo>
                  <a:lnTo>
                    <a:pt x="2817" y="21388"/>
                  </a:lnTo>
                  <a:lnTo>
                    <a:pt x="2962" y="20162"/>
                  </a:lnTo>
                  <a:lnTo>
                    <a:pt x="3129" y="19819"/>
                  </a:lnTo>
                  <a:lnTo>
                    <a:pt x="3181" y="19823"/>
                  </a:lnTo>
                  <a:lnTo>
                    <a:pt x="8450" y="20370"/>
                  </a:lnTo>
                  <a:lnTo>
                    <a:pt x="8312" y="20188"/>
                  </a:lnTo>
                  <a:lnTo>
                    <a:pt x="8165" y="19708"/>
                  </a:lnTo>
                  <a:lnTo>
                    <a:pt x="8165" y="19514"/>
                  </a:lnTo>
                  <a:lnTo>
                    <a:pt x="10752" y="19777"/>
                  </a:lnTo>
                  <a:lnTo>
                    <a:pt x="16852" y="20261"/>
                  </a:lnTo>
                  <a:lnTo>
                    <a:pt x="19745" y="20446"/>
                  </a:lnTo>
                  <a:lnTo>
                    <a:pt x="19829" y="20445"/>
                  </a:lnTo>
                  <a:lnTo>
                    <a:pt x="20007" y="20256"/>
                  </a:lnTo>
                  <a:lnTo>
                    <a:pt x="20271" y="16381"/>
                  </a:lnTo>
                  <a:lnTo>
                    <a:pt x="20585" y="12966"/>
                  </a:lnTo>
                  <a:lnTo>
                    <a:pt x="21191" y="3624"/>
                  </a:lnTo>
                  <a:lnTo>
                    <a:pt x="21335" y="3578"/>
                  </a:lnTo>
                  <a:lnTo>
                    <a:pt x="21448" y="1801"/>
                  </a:lnTo>
                  <a:lnTo>
                    <a:pt x="18047" y="1598"/>
                  </a:lnTo>
                  <a:lnTo>
                    <a:pt x="12547" y="1159"/>
                  </a:lnTo>
                  <a:lnTo>
                    <a:pt x="7988" y="721"/>
                  </a:lnTo>
                  <a:lnTo>
                    <a:pt x="2946" y="152"/>
                  </a:lnTo>
                  <a:cubicBezTo>
                    <a:pt x="2946" y="152"/>
                    <a:pt x="171" y="21170"/>
                    <a:pt x="171" y="21170"/>
                  </a:cubicBezTo>
                  <a:close/>
                  <a:moveTo>
                    <a:pt x="2651" y="21599"/>
                  </a:moveTo>
                  <a:lnTo>
                    <a:pt x="0" y="21288"/>
                  </a:lnTo>
                  <a:lnTo>
                    <a:pt x="39" y="21101"/>
                  </a:lnTo>
                  <a:lnTo>
                    <a:pt x="2821" y="0"/>
                  </a:lnTo>
                  <a:lnTo>
                    <a:pt x="8004" y="585"/>
                  </a:lnTo>
                  <a:lnTo>
                    <a:pt x="12561" y="1023"/>
                  </a:lnTo>
                  <a:lnTo>
                    <a:pt x="18058" y="1461"/>
                  </a:lnTo>
                  <a:lnTo>
                    <a:pt x="21600" y="1673"/>
                  </a:lnTo>
                  <a:lnTo>
                    <a:pt x="21472" y="3678"/>
                  </a:lnTo>
                  <a:lnTo>
                    <a:pt x="21326" y="3726"/>
                  </a:lnTo>
                  <a:lnTo>
                    <a:pt x="21306" y="3935"/>
                  </a:lnTo>
                  <a:lnTo>
                    <a:pt x="20728" y="12975"/>
                  </a:lnTo>
                  <a:lnTo>
                    <a:pt x="20414" y="16391"/>
                  </a:lnTo>
                  <a:lnTo>
                    <a:pt x="20147" y="20312"/>
                  </a:lnTo>
                  <a:lnTo>
                    <a:pt x="19892" y="20583"/>
                  </a:lnTo>
                  <a:lnTo>
                    <a:pt x="19740" y="20583"/>
                  </a:lnTo>
                  <a:lnTo>
                    <a:pt x="16841" y="20398"/>
                  </a:lnTo>
                  <a:lnTo>
                    <a:pt x="10738" y="19915"/>
                  </a:lnTo>
                  <a:lnTo>
                    <a:pt x="8308" y="19668"/>
                  </a:lnTo>
                  <a:lnTo>
                    <a:pt x="8308" y="19698"/>
                  </a:lnTo>
                  <a:lnTo>
                    <a:pt x="8446" y="20137"/>
                  </a:lnTo>
                  <a:lnTo>
                    <a:pt x="8598" y="20330"/>
                  </a:lnTo>
                  <a:lnTo>
                    <a:pt x="8598" y="20514"/>
                  </a:lnTo>
                  <a:lnTo>
                    <a:pt x="8502" y="20514"/>
                  </a:lnTo>
                  <a:lnTo>
                    <a:pt x="3216" y="19965"/>
                  </a:lnTo>
                  <a:lnTo>
                    <a:pt x="3097" y="20210"/>
                  </a:lnTo>
                  <a:lnTo>
                    <a:pt x="2950" y="21486"/>
                  </a:lnTo>
                  <a:cubicBezTo>
                    <a:pt x="2950" y="21486"/>
                    <a:pt x="2651" y="21599"/>
                    <a:pt x="265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8" name="AutoShape 88"/>
            <p:cNvSpPr>
              <a:spLocks/>
            </p:cNvSpPr>
            <p:nvPr/>
          </p:nvSpPr>
          <p:spPr bwMode="auto">
            <a:xfrm>
              <a:off x="11511673" y="1998821"/>
              <a:ext cx="125402" cy="222268"/>
            </a:xfrm>
            <a:custGeom>
              <a:avLst/>
              <a:gdLst>
                <a:gd name="T0" fmla="*/ 62698 w 20857"/>
                <a:gd name="T1" fmla="*/ 111134 h 21600"/>
                <a:gd name="T2" fmla="*/ 62698 w 20857"/>
                <a:gd name="T3" fmla="*/ 111134 h 21600"/>
                <a:gd name="T4" fmla="*/ 62698 w 20857"/>
                <a:gd name="T5" fmla="*/ 111134 h 21600"/>
                <a:gd name="T6" fmla="*/ 62698 w 20857"/>
                <a:gd name="T7" fmla="*/ 111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7" h="21600">
                  <a:moveTo>
                    <a:pt x="962" y="1944"/>
                  </a:moveTo>
                  <a:lnTo>
                    <a:pt x="12072" y="0"/>
                  </a:lnTo>
                  <a:cubicBezTo>
                    <a:pt x="12072" y="0"/>
                    <a:pt x="14515" y="814"/>
                    <a:pt x="15096" y="1238"/>
                  </a:cubicBezTo>
                  <a:cubicBezTo>
                    <a:pt x="15599" y="1613"/>
                    <a:pt x="15764" y="2660"/>
                    <a:pt x="16314" y="3008"/>
                  </a:cubicBezTo>
                  <a:cubicBezTo>
                    <a:pt x="16659" y="3228"/>
                    <a:pt x="17834" y="3296"/>
                    <a:pt x="18130" y="3541"/>
                  </a:cubicBezTo>
                  <a:cubicBezTo>
                    <a:pt x="18489" y="3835"/>
                    <a:pt x="18151" y="4638"/>
                    <a:pt x="18422" y="4959"/>
                  </a:cubicBezTo>
                  <a:cubicBezTo>
                    <a:pt x="18827" y="5406"/>
                    <a:pt x="20756" y="5873"/>
                    <a:pt x="20855" y="6375"/>
                  </a:cubicBezTo>
                  <a:cubicBezTo>
                    <a:pt x="20915" y="6686"/>
                    <a:pt x="19869" y="7285"/>
                    <a:pt x="19337" y="7260"/>
                  </a:cubicBezTo>
                  <a:cubicBezTo>
                    <a:pt x="18317" y="7210"/>
                    <a:pt x="15338" y="5813"/>
                    <a:pt x="14388" y="6048"/>
                  </a:cubicBezTo>
                  <a:cubicBezTo>
                    <a:pt x="13596" y="6239"/>
                    <a:pt x="15412" y="7492"/>
                    <a:pt x="15300" y="7995"/>
                  </a:cubicBezTo>
                  <a:cubicBezTo>
                    <a:pt x="15198" y="8468"/>
                    <a:pt x="14040" y="9287"/>
                    <a:pt x="14089" y="9760"/>
                  </a:cubicBezTo>
                  <a:cubicBezTo>
                    <a:pt x="14142" y="10318"/>
                    <a:pt x="18151" y="10446"/>
                    <a:pt x="18422" y="10974"/>
                  </a:cubicBezTo>
                  <a:cubicBezTo>
                    <a:pt x="18651" y="11402"/>
                    <a:pt x="18588" y="12312"/>
                    <a:pt x="18732" y="12750"/>
                  </a:cubicBezTo>
                  <a:cubicBezTo>
                    <a:pt x="18940" y="13380"/>
                    <a:pt x="19901" y="14584"/>
                    <a:pt x="19946" y="15228"/>
                  </a:cubicBezTo>
                  <a:cubicBezTo>
                    <a:pt x="19985" y="15720"/>
                    <a:pt x="19809" y="16759"/>
                    <a:pt x="19337" y="17171"/>
                  </a:cubicBezTo>
                  <a:cubicBezTo>
                    <a:pt x="17834" y="18504"/>
                    <a:pt x="10262" y="20717"/>
                    <a:pt x="10262" y="20717"/>
                  </a:cubicBezTo>
                  <a:lnTo>
                    <a:pt x="7235" y="21599"/>
                  </a:lnTo>
                  <a:lnTo>
                    <a:pt x="6922" y="20717"/>
                  </a:lnTo>
                  <a:cubicBezTo>
                    <a:pt x="6922" y="20717"/>
                    <a:pt x="6584" y="20188"/>
                    <a:pt x="6615" y="20005"/>
                  </a:cubicBezTo>
                  <a:cubicBezTo>
                    <a:pt x="6682" y="19628"/>
                    <a:pt x="7471" y="18967"/>
                    <a:pt x="7524" y="18589"/>
                  </a:cubicBezTo>
                  <a:cubicBezTo>
                    <a:pt x="7608" y="18099"/>
                    <a:pt x="6922" y="16646"/>
                    <a:pt x="6922" y="16646"/>
                  </a:cubicBezTo>
                  <a:lnTo>
                    <a:pt x="283" y="2807"/>
                  </a:lnTo>
                  <a:cubicBezTo>
                    <a:pt x="283" y="2807"/>
                    <a:pt x="-685" y="1852"/>
                    <a:pt x="962" y="1944"/>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49" name="AutoShape 89"/>
            <p:cNvSpPr>
              <a:spLocks/>
            </p:cNvSpPr>
            <p:nvPr/>
          </p:nvSpPr>
          <p:spPr bwMode="auto">
            <a:xfrm>
              <a:off x="11511673" y="1998821"/>
              <a:ext cx="136515" cy="236557"/>
            </a:xfrm>
            <a:custGeom>
              <a:avLst/>
              <a:gdLst>
                <a:gd name="T0" fmla="*/ 68258 w 21328"/>
                <a:gd name="T1" fmla="*/ 118279 h 21600"/>
                <a:gd name="T2" fmla="*/ 68258 w 21328"/>
                <a:gd name="T3" fmla="*/ 118279 h 21600"/>
                <a:gd name="T4" fmla="*/ 68258 w 21328"/>
                <a:gd name="T5" fmla="*/ 118279 h 21600"/>
                <a:gd name="T6" fmla="*/ 68258 w 21328"/>
                <a:gd name="T7" fmla="*/ 118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8" h="21600">
                  <a:moveTo>
                    <a:pt x="1793" y="2867"/>
                  </a:moveTo>
                  <a:cubicBezTo>
                    <a:pt x="1810" y="2888"/>
                    <a:pt x="1827" y="2909"/>
                    <a:pt x="1846" y="2929"/>
                  </a:cubicBezTo>
                  <a:lnTo>
                    <a:pt x="1929" y="3045"/>
                  </a:lnTo>
                  <a:lnTo>
                    <a:pt x="8178" y="16073"/>
                  </a:lnTo>
                  <a:cubicBezTo>
                    <a:pt x="8341" y="16415"/>
                    <a:pt x="8861" y="17572"/>
                    <a:pt x="8775" y="18085"/>
                  </a:cubicBezTo>
                  <a:cubicBezTo>
                    <a:pt x="8738" y="18347"/>
                    <a:pt x="8506" y="18630"/>
                    <a:pt x="8264" y="18928"/>
                  </a:cubicBezTo>
                  <a:cubicBezTo>
                    <a:pt x="8132" y="19087"/>
                    <a:pt x="7933" y="19329"/>
                    <a:pt x="7920" y="19418"/>
                  </a:cubicBezTo>
                  <a:cubicBezTo>
                    <a:pt x="7930" y="19455"/>
                    <a:pt x="8042" y="19684"/>
                    <a:pt x="8158" y="19866"/>
                  </a:cubicBezTo>
                  <a:lnTo>
                    <a:pt x="8258" y="20141"/>
                  </a:lnTo>
                  <a:lnTo>
                    <a:pt x="10130" y="19594"/>
                  </a:lnTo>
                  <a:cubicBezTo>
                    <a:pt x="12055" y="19031"/>
                    <a:pt x="17284" y="17365"/>
                    <a:pt x="18340" y="16427"/>
                  </a:cubicBezTo>
                  <a:cubicBezTo>
                    <a:pt x="18619" y="16187"/>
                    <a:pt x="18814" y="15371"/>
                    <a:pt x="18775" y="14895"/>
                  </a:cubicBezTo>
                  <a:cubicBezTo>
                    <a:pt x="18755" y="14610"/>
                    <a:pt x="18433" y="14073"/>
                    <a:pt x="18175" y="13641"/>
                  </a:cubicBezTo>
                  <a:cubicBezTo>
                    <a:pt x="17946" y="13260"/>
                    <a:pt x="17734" y="12896"/>
                    <a:pt x="17648" y="12632"/>
                  </a:cubicBezTo>
                  <a:cubicBezTo>
                    <a:pt x="17582" y="12440"/>
                    <a:pt x="17555" y="12157"/>
                    <a:pt x="17529" y="11863"/>
                  </a:cubicBezTo>
                  <a:cubicBezTo>
                    <a:pt x="17502" y="11561"/>
                    <a:pt x="17469" y="11187"/>
                    <a:pt x="17380" y="11015"/>
                  </a:cubicBezTo>
                  <a:cubicBezTo>
                    <a:pt x="17284" y="11015"/>
                    <a:pt x="16442" y="10879"/>
                    <a:pt x="15938" y="10800"/>
                  </a:cubicBezTo>
                  <a:cubicBezTo>
                    <a:pt x="14593" y="10583"/>
                    <a:pt x="13321" y="10379"/>
                    <a:pt x="13261" y="9751"/>
                  </a:cubicBezTo>
                  <a:cubicBezTo>
                    <a:pt x="13221" y="9370"/>
                    <a:pt x="13596" y="8965"/>
                    <a:pt x="13957" y="8574"/>
                  </a:cubicBezTo>
                  <a:cubicBezTo>
                    <a:pt x="14136" y="8378"/>
                    <a:pt x="14384" y="8111"/>
                    <a:pt x="14407" y="8000"/>
                  </a:cubicBezTo>
                  <a:cubicBezTo>
                    <a:pt x="14394" y="7915"/>
                    <a:pt x="14123" y="7605"/>
                    <a:pt x="13960" y="7419"/>
                  </a:cubicBezTo>
                  <a:cubicBezTo>
                    <a:pt x="13546" y="6944"/>
                    <a:pt x="13191" y="6534"/>
                    <a:pt x="13430" y="6156"/>
                  </a:cubicBezTo>
                  <a:cubicBezTo>
                    <a:pt x="13539" y="5980"/>
                    <a:pt x="13768" y="5844"/>
                    <a:pt x="14066" y="5770"/>
                  </a:cubicBezTo>
                  <a:cubicBezTo>
                    <a:pt x="14881" y="5563"/>
                    <a:pt x="16190" y="5958"/>
                    <a:pt x="17559" y="6416"/>
                  </a:cubicBezTo>
                  <a:cubicBezTo>
                    <a:pt x="18082" y="6592"/>
                    <a:pt x="18874" y="6857"/>
                    <a:pt x="19122" y="6877"/>
                  </a:cubicBezTo>
                  <a:cubicBezTo>
                    <a:pt x="19185" y="6846"/>
                    <a:pt x="19580" y="6621"/>
                    <a:pt x="19643" y="6514"/>
                  </a:cubicBezTo>
                  <a:lnTo>
                    <a:pt x="19639" y="6514"/>
                  </a:lnTo>
                  <a:cubicBezTo>
                    <a:pt x="19557" y="6514"/>
                    <a:pt x="19046" y="6297"/>
                    <a:pt x="18741" y="6168"/>
                  </a:cubicBezTo>
                  <a:cubicBezTo>
                    <a:pt x="18205" y="5937"/>
                    <a:pt x="17698" y="5722"/>
                    <a:pt x="17439" y="5437"/>
                  </a:cubicBezTo>
                  <a:cubicBezTo>
                    <a:pt x="17217" y="5176"/>
                    <a:pt x="17224" y="4870"/>
                    <a:pt x="17234" y="4575"/>
                  </a:cubicBezTo>
                  <a:cubicBezTo>
                    <a:pt x="17237" y="4436"/>
                    <a:pt x="17240" y="4201"/>
                    <a:pt x="17197" y="4132"/>
                  </a:cubicBezTo>
                  <a:cubicBezTo>
                    <a:pt x="17181" y="4153"/>
                    <a:pt x="16909" y="4103"/>
                    <a:pt x="16747" y="4070"/>
                  </a:cubicBezTo>
                  <a:cubicBezTo>
                    <a:pt x="16319" y="3982"/>
                    <a:pt x="15879" y="3895"/>
                    <a:pt x="15577" y="3703"/>
                  </a:cubicBezTo>
                  <a:cubicBezTo>
                    <a:pt x="15173" y="3448"/>
                    <a:pt x="14981" y="3054"/>
                    <a:pt x="14779" y="2640"/>
                  </a:cubicBezTo>
                  <a:cubicBezTo>
                    <a:pt x="14666" y="2411"/>
                    <a:pt x="14514" y="2101"/>
                    <a:pt x="14391" y="2008"/>
                  </a:cubicBezTo>
                  <a:cubicBezTo>
                    <a:pt x="14146" y="1830"/>
                    <a:pt x="13072" y="1408"/>
                    <a:pt x="12101" y="1073"/>
                  </a:cubicBezTo>
                  <a:lnTo>
                    <a:pt x="1836" y="2870"/>
                  </a:lnTo>
                  <a:cubicBezTo>
                    <a:pt x="1836" y="2870"/>
                    <a:pt x="1793" y="2867"/>
                    <a:pt x="1793" y="2867"/>
                  </a:cubicBezTo>
                  <a:close/>
                  <a:moveTo>
                    <a:pt x="7052" y="21600"/>
                  </a:moveTo>
                  <a:lnTo>
                    <a:pt x="6532" y="20139"/>
                  </a:lnTo>
                  <a:cubicBezTo>
                    <a:pt x="6313" y="19810"/>
                    <a:pt x="6197" y="19509"/>
                    <a:pt x="6230" y="19317"/>
                  </a:cubicBezTo>
                  <a:cubicBezTo>
                    <a:pt x="6276" y="19058"/>
                    <a:pt x="6498" y="18787"/>
                    <a:pt x="6734" y="18500"/>
                  </a:cubicBezTo>
                  <a:cubicBezTo>
                    <a:pt x="6860" y="18345"/>
                    <a:pt x="7072" y="18085"/>
                    <a:pt x="7085" y="17994"/>
                  </a:cubicBezTo>
                  <a:cubicBezTo>
                    <a:pt x="7125" y="17758"/>
                    <a:pt x="6836" y="16954"/>
                    <a:pt x="6545" y="16338"/>
                  </a:cubicBezTo>
                  <a:lnTo>
                    <a:pt x="326" y="3368"/>
                  </a:lnTo>
                  <a:cubicBezTo>
                    <a:pt x="133" y="3159"/>
                    <a:pt x="-214" y="2677"/>
                    <a:pt x="180" y="2272"/>
                  </a:cubicBezTo>
                  <a:cubicBezTo>
                    <a:pt x="329" y="2121"/>
                    <a:pt x="703" y="1865"/>
                    <a:pt x="1555" y="1865"/>
                  </a:cubicBezTo>
                  <a:lnTo>
                    <a:pt x="1651" y="1867"/>
                  </a:lnTo>
                  <a:lnTo>
                    <a:pt x="12317" y="0"/>
                  </a:lnTo>
                  <a:lnTo>
                    <a:pt x="12632" y="106"/>
                  </a:lnTo>
                  <a:cubicBezTo>
                    <a:pt x="13039" y="242"/>
                    <a:pt x="15103" y="943"/>
                    <a:pt x="15720" y="1392"/>
                  </a:cubicBezTo>
                  <a:cubicBezTo>
                    <a:pt x="16054" y="1640"/>
                    <a:pt x="16227" y="1993"/>
                    <a:pt x="16409" y="2367"/>
                  </a:cubicBezTo>
                  <a:cubicBezTo>
                    <a:pt x="16515" y="2584"/>
                    <a:pt x="16694" y="2948"/>
                    <a:pt x="16826" y="3031"/>
                  </a:cubicBezTo>
                  <a:cubicBezTo>
                    <a:pt x="16869" y="3045"/>
                    <a:pt x="17124" y="3097"/>
                    <a:pt x="17297" y="3130"/>
                  </a:cubicBezTo>
                  <a:cubicBezTo>
                    <a:pt x="17767" y="3225"/>
                    <a:pt x="18301" y="3332"/>
                    <a:pt x="18606" y="3583"/>
                  </a:cubicBezTo>
                  <a:cubicBezTo>
                    <a:pt x="18947" y="3862"/>
                    <a:pt x="18937" y="4230"/>
                    <a:pt x="18927" y="4589"/>
                  </a:cubicBezTo>
                  <a:cubicBezTo>
                    <a:pt x="18927" y="4717"/>
                    <a:pt x="18920" y="4932"/>
                    <a:pt x="18957" y="4998"/>
                  </a:cubicBezTo>
                  <a:cubicBezTo>
                    <a:pt x="19020" y="5058"/>
                    <a:pt x="19470" y="5251"/>
                    <a:pt x="19742" y="5366"/>
                  </a:cubicBezTo>
                  <a:cubicBezTo>
                    <a:pt x="20471" y="5677"/>
                    <a:pt x="21226" y="5999"/>
                    <a:pt x="21319" y="6481"/>
                  </a:cubicBezTo>
                  <a:cubicBezTo>
                    <a:pt x="21385" y="6819"/>
                    <a:pt x="21031" y="7130"/>
                    <a:pt x="20720" y="7332"/>
                  </a:cubicBezTo>
                  <a:cubicBezTo>
                    <a:pt x="20527" y="7458"/>
                    <a:pt x="19841" y="7867"/>
                    <a:pt x="19079" y="7867"/>
                  </a:cubicBezTo>
                  <a:cubicBezTo>
                    <a:pt x="18417" y="7837"/>
                    <a:pt x="17751" y="7624"/>
                    <a:pt x="16717" y="7278"/>
                  </a:cubicBezTo>
                  <a:cubicBezTo>
                    <a:pt x="16339" y="7152"/>
                    <a:pt x="15812" y="6975"/>
                    <a:pt x="15372" y="6851"/>
                  </a:cubicBezTo>
                  <a:cubicBezTo>
                    <a:pt x="15408" y="6894"/>
                    <a:pt x="15441" y="6933"/>
                    <a:pt x="15471" y="6970"/>
                  </a:cubicBezTo>
                  <a:cubicBezTo>
                    <a:pt x="15832" y="7380"/>
                    <a:pt x="16170" y="7770"/>
                    <a:pt x="16091" y="8126"/>
                  </a:cubicBezTo>
                  <a:cubicBezTo>
                    <a:pt x="16028" y="8419"/>
                    <a:pt x="15746" y="8723"/>
                    <a:pt x="15451" y="9044"/>
                  </a:cubicBezTo>
                  <a:cubicBezTo>
                    <a:pt x="15309" y="9197"/>
                    <a:pt x="15093" y="9430"/>
                    <a:pt x="15001" y="9583"/>
                  </a:cubicBezTo>
                  <a:cubicBezTo>
                    <a:pt x="15325" y="9672"/>
                    <a:pt x="15971" y="9775"/>
                    <a:pt x="16389" y="9843"/>
                  </a:cubicBezTo>
                  <a:cubicBezTo>
                    <a:pt x="17651" y="10046"/>
                    <a:pt x="18741" y="10220"/>
                    <a:pt x="19000" y="10726"/>
                  </a:cubicBezTo>
                  <a:cubicBezTo>
                    <a:pt x="19152" y="11011"/>
                    <a:pt x="19189" y="11417"/>
                    <a:pt x="19222" y="11813"/>
                  </a:cubicBezTo>
                  <a:cubicBezTo>
                    <a:pt x="19245" y="12055"/>
                    <a:pt x="19262" y="12287"/>
                    <a:pt x="19311" y="12446"/>
                  </a:cubicBezTo>
                  <a:cubicBezTo>
                    <a:pt x="19388" y="12673"/>
                    <a:pt x="19580" y="12985"/>
                    <a:pt x="19775" y="13314"/>
                  </a:cubicBezTo>
                  <a:cubicBezTo>
                    <a:pt x="20103" y="13858"/>
                    <a:pt x="20441" y="14422"/>
                    <a:pt x="20471" y="14850"/>
                  </a:cubicBezTo>
                  <a:cubicBezTo>
                    <a:pt x="20504" y="15290"/>
                    <a:pt x="20372" y="16437"/>
                    <a:pt x="19755" y="16977"/>
                  </a:cubicBezTo>
                  <a:cubicBezTo>
                    <a:pt x="18261" y="18300"/>
                    <a:pt x="11638" y="20263"/>
                    <a:pt x="10885" y="20482"/>
                  </a:cubicBezTo>
                  <a:cubicBezTo>
                    <a:pt x="10885" y="20482"/>
                    <a:pt x="7052" y="21600"/>
                    <a:pt x="7052"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0" name="AutoShape 90"/>
            <p:cNvSpPr>
              <a:spLocks/>
            </p:cNvSpPr>
            <p:nvPr/>
          </p:nvSpPr>
          <p:spPr bwMode="auto">
            <a:xfrm>
              <a:off x="9644915" y="2216327"/>
              <a:ext cx="1361971" cy="892246"/>
            </a:xfrm>
            <a:custGeom>
              <a:avLst/>
              <a:gdLst>
                <a:gd name="T0" fmla="*/ 680954 w 21585"/>
                <a:gd name="T1" fmla="*/ 446123 h 21600"/>
                <a:gd name="T2" fmla="*/ 680954 w 21585"/>
                <a:gd name="T3" fmla="*/ 446123 h 21600"/>
                <a:gd name="T4" fmla="*/ 680954 w 21585"/>
                <a:gd name="T5" fmla="*/ 446123 h 21600"/>
                <a:gd name="T6" fmla="*/ 680954 w 21585"/>
                <a:gd name="T7" fmla="*/ 446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20716" y="13650"/>
                  </a:moveTo>
                  <a:cubicBezTo>
                    <a:pt x="20652" y="13740"/>
                    <a:pt x="20630" y="13918"/>
                    <a:pt x="20606" y="14046"/>
                  </a:cubicBezTo>
                  <a:cubicBezTo>
                    <a:pt x="20586" y="14152"/>
                    <a:pt x="20555" y="14449"/>
                    <a:pt x="20526" y="14549"/>
                  </a:cubicBezTo>
                  <a:cubicBezTo>
                    <a:pt x="20485" y="14685"/>
                    <a:pt x="20282" y="14996"/>
                    <a:pt x="20196" y="15068"/>
                  </a:cubicBezTo>
                  <a:cubicBezTo>
                    <a:pt x="20132" y="15125"/>
                    <a:pt x="19977" y="15356"/>
                    <a:pt x="19908" y="15385"/>
                  </a:cubicBezTo>
                  <a:cubicBezTo>
                    <a:pt x="19804" y="15427"/>
                    <a:pt x="19692" y="15524"/>
                    <a:pt x="19619" y="15504"/>
                  </a:cubicBezTo>
                  <a:cubicBezTo>
                    <a:pt x="19583" y="15494"/>
                    <a:pt x="19537" y="15392"/>
                    <a:pt x="19503" y="15371"/>
                  </a:cubicBezTo>
                  <a:cubicBezTo>
                    <a:pt x="19449" y="15338"/>
                    <a:pt x="19330" y="15324"/>
                    <a:pt x="19272" y="15327"/>
                  </a:cubicBezTo>
                  <a:cubicBezTo>
                    <a:pt x="19198" y="15331"/>
                    <a:pt x="19052" y="15374"/>
                    <a:pt x="18984" y="15415"/>
                  </a:cubicBezTo>
                  <a:cubicBezTo>
                    <a:pt x="18904" y="15462"/>
                    <a:pt x="18754" y="15590"/>
                    <a:pt x="18695" y="15680"/>
                  </a:cubicBezTo>
                  <a:cubicBezTo>
                    <a:pt x="18635" y="15772"/>
                    <a:pt x="18554" y="16005"/>
                    <a:pt x="18521" y="16122"/>
                  </a:cubicBezTo>
                  <a:cubicBezTo>
                    <a:pt x="18490" y="16228"/>
                    <a:pt x="18434" y="16565"/>
                    <a:pt x="18434" y="16565"/>
                  </a:cubicBezTo>
                  <a:lnTo>
                    <a:pt x="11558" y="18818"/>
                  </a:lnTo>
                  <a:lnTo>
                    <a:pt x="5490" y="20584"/>
                  </a:lnTo>
                  <a:lnTo>
                    <a:pt x="1820" y="21599"/>
                  </a:lnTo>
                  <a:lnTo>
                    <a:pt x="1068" y="15062"/>
                  </a:lnTo>
                  <a:lnTo>
                    <a:pt x="28" y="5786"/>
                  </a:lnTo>
                  <a:lnTo>
                    <a:pt x="0" y="5585"/>
                  </a:lnTo>
                  <a:cubicBezTo>
                    <a:pt x="0" y="5585"/>
                    <a:pt x="306" y="5278"/>
                    <a:pt x="404" y="5168"/>
                  </a:cubicBezTo>
                  <a:cubicBezTo>
                    <a:pt x="560" y="4990"/>
                    <a:pt x="857" y="4600"/>
                    <a:pt x="1010" y="4416"/>
                  </a:cubicBezTo>
                  <a:cubicBezTo>
                    <a:pt x="1088" y="4324"/>
                    <a:pt x="1329" y="4063"/>
                    <a:pt x="1329" y="4063"/>
                  </a:cubicBezTo>
                  <a:lnTo>
                    <a:pt x="2339" y="2826"/>
                  </a:lnTo>
                  <a:lnTo>
                    <a:pt x="2369" y="3003"/>
                  </a:lnTo>
                  <a:lnTo>
                    <a:pt x="2570" y="4682"/>
                  </a:lnTo>
                  <a:lnTo>
                    <a:pt x="5343" y="3931"/>
                  </a:lnTo>
                  <a:lnTo>
                    <a:pt x="9592" y="2649"/>
                  </a:lnTo>
                  <a:lnTo>
                    <a:pt x="14389" y="1103"/>
                  </a:lnTo>
                  <a:lnTo>
                    <a:pt x="17568" y="0"/>
                  </a:lnTo>
                  <a:lnTo>
                    <a:pt x="17596" y="88"/>
                  </a:lnTo>
                  <a:cubicBezTo>
                    <a:pt x="17596" y="88"/>
                    <a:pt x="17828" y="222"/>
                    <a:pt x="17885" y="309"/>
                  </a:cubicBezTo>
                  <a:cubicBezTo>
                    <a:pt x="17942" y="395"/>
                    <a:pt x="17957" y="576"/>
                    <a:pt x="18030" y="627"/>
                  </a:cubicBezTo>
                  <a:cubicBezTo>
                    <a:pt x="18090" y="671"/>
                    <a:pt x="18223" y="645"/>
                    <a:pt x="18289" y="662"/>
                  </a:cubicBezTo>
                  <a:cubicBezTo>
                    <a:pt x="19495" y="966"/>
                    <a:pt x="18500" y="2797"/>
                    <a:pt x="20080" y="3356"/>
                  </a:cubicBezTo>
                  <a:cubicBezTo>
                    <a:pt x="20173" y="3389"/>
                    <a:pt x="20428" y="3578"/>
                    <a:pt x="20428" y="3578"/>
                  </a:cubicBezTo>
                  <a:lnTo>
                    <a:pt x="20428" y="3753"/>
                  </a:lnTo>
                  <a:cubicBezTo>
                    <a:pt x="20428" y="3753"/>
                    <a:pt x="20174" y="4166"/>
                    <a:pt x="20110" y="4328"/>
                  </a:cubicBezTo>
                  <a:cubicBezTo>
                    <a:pt x="20070" y="4430"/>
                    <a:pt x="20009" y="4652"/>
                    <a:pt x="19994" y="4770"/>
                  </a:cubicBezTo>
                  <a:cubicBezTo>
                    <a:pt x="19981" y="4878"/>
                    <a:pt x="20009" y="5104"/>
                    <a:pt x="19994" y="5212"/>
                  </a:cubicBezTo>
                  <a:cubicBezTo>
                    <a:pt x="19950" y="5531"/>
                    <a:pt x="19775" y="6142"/>
                    <a:pt x="19648" y="6404"/>
                  </a:cubicBezTo>
                  <a:cubicBezTo>
                    <a:pt x="19587" y="6531"/>
                    <a:pt x="19374" y="6692"/>
                    <a:pt x="19359" y="6846"/>
                  </a:cubicBezTo>
                  <a:cubicBezTo>
                    <a:pt x="19348" y="6943"/>
                    <a:pt x="19429" y="7130"/>
                    <a:pt x="19474" y="7199"/>
                  </a:cubicBezTo>
                  <a:cubicBezTo>
                    <a:pt x="19497" y="7234"/>
                    <a:pt x="19567" y="7252"/>
                    <a:pt x="19590" y="7287"/>
                  </a:cubicBezTo>
                  <a:cubicBezTo>
                    <a:pt x="19646" y="7374"/>
                    <a:pt x="19727" y="7607"/>
                    <a:pt x="19734" y="7730"/>
                  </a:cubicBezTo>
                  <a:cubicBezTo>
                    <a:pt x="19741" y="7844"/>
                    <a:pt x="19683" y="8069"/>
                    <a:pt x="19648" y="8171"/>
                  </a:cubicBezTo>
                  <a:cubicBezTo>
                    <a:pt x="19605" y="8296"/>
                    <a:pt x="19443" y="8476"/>
                    <a:pt x="19417" y="8613"/>
                  </a:cubicBezTo>
                  <a:cubicBezTo>
                    <a:pt x="19382" y="8796"/>
                    <a:pt x="19452" y="9190"/>
                    <a:pt x="19503" y="9364"/>
                  </a:cubicBezTo>
                  <a:cubicBezTo>
                    <a:pt x="19546" y="9506"/>
                    <a:pt x="19679" y="9758"/>
                    <a:pt x="19763" y="9850"/>
                  </a:cubicBezTo>
                  <a:cubicBezTo>
                    <a:pt x="19832" y="9925"/>
                    <a:pt x="20080" y="10027"/>
                    <a:pt x="20080" y="10027"/>
                  </a:cubicBezTo>
                  <a:cubicBezTo>
                    <a:pt x="20080" y="10027"/>
                    <a:pt x="20099" y="10373"/>
                    <a:pt x="20138" y="10468"/>
                  </a:cubicBezTo>
                  <a:cubicBezTo>
                    <a:pt x="20188" y="10580"/>
                    <a:pt x="20428" y="10777"/>
                    <a:pt x="20428" y="10777"/>
                  </a:cubicBezTo>
                  <a:lnTo>
                    <a:pt x="20602" y="10865"/>
                  </a:lnTo>
                  <a:lnTo>
                    <a:pt x="20890" y="11307"/>
                  </a:lnTo>
                  <a:cubicBezTo>
                    <a:pt x="20890" y="11307"/>
                    <a:pt x="21542" y="11777"/>
                    <a:pt x="21584" y="12103"/>
                  </a:cubicBezTo>
                  <a:cubicBezTo>
                    <a:pt x="21599" y="12229"/>
                    <a:pt x="21410" y="12544"/>
                    <a:pt x="21410" y="12544"/>
                  </a:cubicBezTo>
                  <a:lnTo>
                    <a:pt x="21063" y="13030"/>
                  </a:lnTo>
                  <a:lnTo>
                    <a:pt x="20833" y="13517"/>
                  </a:lnTo>
                  <a:cubicBezTo>
                    <a:pt x="20833" y="13517"/>
                    <a:pt x="20743" y="13611"/>
                    <a:pt x="20716" y="1365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1" name="AutoShape 91"/>
            <p:cNvSpPr>
              <a:spLocks/>
            </p:cNvSpPr>
            <p:nvPr/>
          </p:nvSpPr>
          <p:spPr bwMode="auto">
            <a:xfrm>
              <a:off x="9644915" y="2216327"/>
              <a:ext cx="1374670" cy="903359"/>
            </a:xfrm>
            <a:custGeom>
              <a:avLst/>
              <a:gdLst>
                <a:gd name="T0" fmla="*/ 687303 w 21583"/>
                <a:gd name="T1" fmla="*/ 451680 h 21600"/>
                <a:gd name="T2" fmla="*/ 687303 w 21583"/>
                <a:gd name="T3" fmla="*/ 451680 h 21600"/>
                <a:gd name="T4" fmla="*/ 687303 w 21583"/>
                <a:gd name="T5" fmla="*/ 451680 h 21600"/>
                <a:gd name="T6" fmla="*/ 687303 w 21583"/>
                <a:gd name="T7" fmla="*/ 4516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600">
                  <a:moveTo>
                    <a:pt x="191" y="5716"/>
                  </a:moveTo>
                  <a:lnTo>
                    <a:pt x="207" y="5827"/>
                  </a:lnTo>
                  <a:lnTo>
                    <a:pt x="1239" y="14980"/>
                  </a:lnTo>
                  <a:lnTo>
                    <a:pt x="1970" y="21298"/>
                  </a:lnTo>
                  <a:lnTo>
                    <a:pt x="5524" y="20320"/>
                  </a:lnTo>
                  <a:lnTo>
                    <a:pt x="11539" y="18578"/>
                  </a:lnTo>
                  <a:lnTo>
                    <a:pt x="18304" y="16374"/>
                  </a:lnTo>
                  <a:cubicBezTo>
                    <a:pt x="18323" y="16265"/>
                    <a:pt x="18357" y="16076"/>
                    <a:pt x="18381" y="15994"/>
                  </a:cubicBezTo>
                  <a:cubicBezTo>
                    <a:pt x="18408" y="15903"/>
                    <a:pt x="18494" y="15637"/>
                    <a:pt x="18571" y="15519"/>
                  </a:cubicBezTo>
                  <a:cubicBezTo>
                    <a:pt x="18641" y="15414"/>
                    <a:pt x="18802" y="15279"/>
                    <a:pt x="18888" y="15229"/>
                  </a:cubicBezTo>
                  <a:cubicBezTo>
                    <a:pt x="18963" y="15185"/>
                    <a:pt x="19115" y="15139"/>
                    <a:pt x="19201" y="15134"/>
                  </a:cubicBezTo>
                  <a:cubicBezTo>
                    <a:pt x="19279" y="15146"/>
                    <a:pt x="19401" y="15147"/>
                    <a:pt x="19465" y="15186"/>
                  </a:cubicBezTo>
                  <a:cubicBezTo>
                    <a:pt x="19495" y="15206"/>
                    <a:pt x="19520" y="15240"/>
                    <a:pt x="19543" y="15273"/>
                  </a:cubicBezTo>
                  <a:cubicBezTo>
                    <a:pt x="19552" y="15287"/>
                    <a:pt x="19568" y="15310"/>
                    <a:pt x="19574" y="15315"/>
                  </a:cubicBezTo>
                  <a:cubicBezTo>
                    <a:pt x="19598" y="15310"/>
                    <a:pt x="19648" y="15283"/>
                    <a:pt x="19696" y="15255"/>
                  </a:cubicBezTo>
                  <a:cubicBezTo>
                    <a:pt x="19734" y="15233"/>
                    <a:pt x="19774" y="15211"/>
                    <a:pt x="19813" y="15195"/>
                  </a:cubicBezTo>
                  <a:cubicBezTo>
                    <a:pt x="19838" y="15183"/>
                    <a:pt x="19919" y="15083"/>
                    <a:pt x="19962" y="15029"/>
                  </a:cubicBezTo>
                  <a:cubicBezTo>
                    <a:pt x="20008" y="14972"/>
                    <a:pt x="20050" y="14920"/>
                    <a:pt x="20077" y="14896"/>
                  </a:cubicBezTo>
                  <a:cubicBezTo>
                    <a:pt x="20155" y="14831"/>
                    <a:pt x="20340" y="14544"/>
                    <a:pt x="20370" y="14442"/>
                  </a:cubicBezTo>
                  <a:cubicBezTo>
                    <a:pt x="20384" y="14395"/>
                    <a:pt x="20403" y="14254"/>
                    <a:pt x="20417" y="14151"/>
                  </a:cubicBezTo>
                  <a:cubicBezTo>
                    <a:pt x="20427" y="14075"/>
                    <a:pt x="20437" y="14006"/>
                    <a:pt x="20445" y="13965"/>
                  </a:cubicBezTo>
                  <a:lnTo>
                    <a:pt x="20456" y="13900"/>
                  </a:lnTo>
                  <a:cubicBezTo>
                    <a:pt x="20479" y="13773"/>
                    <a:pt x="20507" y="13614"/>
                    <a:pt x="20578" y="13514"/>
                  </a:cubicBezTo>
                  <a:cubicBezTo>
                    <a:pt x="20600" y="13483"/>
                    <a:pt x="20664" y="13414"/>
                    <a:pt x="20691" y="13385"/>
                  </a:cubicBezTo>
                  <a:lnTo>
                    <a:pt x="20912" y="12922"/>
                  </a:lnTo>
                  <a:lnTo>
                    <a:pt x="21267" y="12423"/>
                  </a:lnTo>
                  <a:cubicBezTo>
                    <a:pt x="21337" y="12306"/>
                    <a:pt x="21409" y="12147"/>
                    <a:pt x="21412" y="12098"/>
                  </a:cubicBezTo>
                  <a:cubicBezTo>
                    <a:pt x="21392" y="11950"/>
                    <a:pt x="21064" y="11626"/>
                    <a:pt x="20772" y="11417"/>
                  </a:cubicBezTo>
                  <a:lnTo>
                    <a:pt x="20748" y="11391"/>
                  </a:lnTo>
                  <a:lnTo>
                    <a:pt x="20477" y="10977"/>
                  </a:lnTo>
                  <a:lnTo>
                    <a:pt x="20323" y="10900"/>
                  </a:lnTo>
                  <a:cubicBezTo>
                    <a:pt x="20249" y="10842"/>
                    <a:pt x="20048" y="10671"/>
                    <a:pt x="19992" y="10543"/>
                  </a:cubicBezTo>
                  <a:cubicBezTo>
                    <a:pt x="19955" y="10456"/>
                    <a:pt x="19936" y="10268"/>
                    <a:pt x="19926" y="10137"/>
                  </a:cubicBezTo>
                  <a:cubicBezTo>
                    <a:pt x="19842" y="10100"/>
                    <a:pt x="19700" y="10031"/>
                    <a:pt x="19641" y="9968"/>
                  </a:cubicBezTo>
                  <a:cubicBezTo>
                    <a:pt x="19548" y="9865"/>
                    <a:pt x="19404" y="9597"/>
                    <a:pt x="19356" y="9437"/>
                  </a:cubicBezTo>
                  <a:cubicBezTo>
                    <a:pt x="19303" y="9258"/>
                    <a:pt x="19223" y="8831"/>
                    <a:pt x="19266" y="8606"/>
                  </a:cubicBezTo>
                  <a:cubicBezTo>
                    <a:pt x="19286" y="8499"/>
                    <a:pt x="19351" y="8398"/>
                    <a:pt x="19414" y="8300"/>
                  </a:cubicBezTo>
                  <a:cubicBezTo>
                    <a:pt x="19449" y="8246"/>
                    <a:pt x="19489" y="8183"/>
                    <a:pt x="19501" y="8146"/>
                  </a:cubicBezTo>
                  <a:cubicBezTo>
                    <a:pt x="19539" y="8037"/>
                    <a:pt x="19581" y="7850"/>
                    <a:pt x="19578" y="7782"/>
                  </a:cubicBezTo>
                  <a:cubicBezTo>
                    <a:pt x="19573" y="7701"/>
                    <a:pt x="19505" y="7497"/>
                    <a:pt x="19459" y="7426"/>
                  </a:cubicBezTo>
                  <a:cubicBezTo>
                    <a:pt x="19459" y="7426"/>
                    <a:pt x="19459" y="7426"/>
                    <a:pt x="19459" y="7426"/>
                  </a:cubicBezTo>
                  <a:cubicBezTo>
                    <a:pt x="19456" y="7426"/>
                    <a:pt x="19442" y="7418"/>
                    <a:pt x="19432" y="7413"/>
                  </a:cubicBezTo>
                  <a:cubicBezTo>
                    <a:pt x="19401" y="7395"/>
                    <a:pt x="19368" y="7377"/>
                    <a:pt x="19344" y="7340"/>
                  </a:cubicBezTo>
                  <a:cubicBezTo>
                    <a:pt x="19310" y="7287"/>
                    <a:pt x="19187" y="7055"/>
                    <a:pt x="19206" y="6880"/>
                  </a:cubicBezTo>
                  <a:cubicBezTo>
                    <a:pt x="19220" y="6736"/>
                    <a:pt x="19315" y="6627"/>
                    <a:pt x="19406" y="6521"/>
                  </a:cubicBezTo>
                  <a:cubicBezTo>
                    <a:pt x="19446" y="6474"/>
                    <a:pt x="19492" y="6421"/>
                    <a:pt x="19508" y="6388"/>
                  </a:cubicBezTo>
                  <a:cubicBezTo>
                    <a:pt x="19625" y="6148"/>
                    <a:pt x="19794" y="5569"/>
                    <a:pt x="19837" y="5262"/>
                  </a:cubicBezTo>
                  <a:cubicBezTo>
                    <a:pt x="19842" y="5226"/>
                    <a:pt x="19839" y="5142"/>
                    <a:pt x="19836" y="5075"/>
                  </a:cubicBezTo>
                  <a:cubicBezTo>
                    <a:pt x="19832" y="4984"/>
                    <a:pt x="19828" y="4897"/>
                    <a:pt x="19837" y="4828"/>
                  </a:cubicBezTo>
                  <a:cubicBezTo>
                    <a:pt x="19853" y="4696"/>
                    <a:pt x="19917" y="4462"/>
                    <a:pt x="19962" y="4350"/>
                  </a:cubicBezTo>
                  <a:cubicBezTo>
                    <a:pt x="20019" y="4207"/>
                    <a:pt x="20198" y="3909"/>
                    <a:pt x="20265" y="3799"/>
                  </a:cubicBezTo>
                  <a:lnTo>
                    <a:pt x="20265" y="3759"/>
                  </a:lnTo>
                  <a:cubicBezTo>
                    <a:pt x="20169" y="3690"/>
                    <a:pt x="20037" y="3603"/>
                    <a:pt x="19986" y="3584"/>
                  </a:cubicBezTo>
                  <a:cubicBezTo>
                    <a:pt x="19103" y="3274"/>
                    <a:pt x="18978" y="2547"/>
                    <a:pt x="18877" y="1964"/>
                  </a:cubicBezTo>
                  <a:cubicBezTo>
                    <a:pt x="18790" y="1457"/>
                    <a:pt x="18721" y="1056"/>
                    <a:pt x="18216" y="930"/>
                  </a:cubicBezTo>
                  <a:cubicBezTo>
                    <a:pt x="18147" y="912"/>
                    <a:pt x="18015" y="942"/>
                    <a:pt x="17936" y="885"/>
                  </a:cubicBezTo>
                  <a:cubicBezTo>
                    <a:pt x="17867" y="835"/>
                    <a:pt x="17835" y="733"/>
                    <a:pt x="17809" y="650"/>
                  </a:cubicBezTo>
                  <a:cubicBezTo>
                    <a:pt x="17796" y="609"/>
                    <a:pt x="17783" y="566"/>
                    <a:pt x="17769" y="545"/>
                  </a:cubicBezTo>
                  <a:cubicBezTo>
                    <a:pt x="17743" y="506"/>
                    <a:pt x="17615" y="416"/>
                    <a:pt x="17512" y="356"/>
                  </a:cubicBezTo>
                  <a:lnTo>
                    <a:pt x="17481" y="339"/>
                  </a:lnTo>
                  <a:lnTo>
                    <a:pt x="17468" y="297"/>
                  </a:lnTo>
                  <a:lnTo>
                    <a:pt x="14382" y="1364"/>
                  </a:lnTo>
                  <a:lnTo>
                    <a:pt x="9624" y="2888"/>
                  </a:lnTo>
                  <a:lnTo>
                    <a:pt x="5411" y="4152"/>
                  </a:lnTo>
                  <a:lnTo>
                    <a:pt x="2575" y="4915"/>
                  </a:lnTo>
                  <a:lnTo>
                    <a:pt x="2364" y="3164"/>
                  </a:lnTo>
                  <a:lnTo>
                    <a:pt x="1466" y="4257"/>
                  </a:lnTo>
                  <a:cubicBezTo>
                    <a:pt x="1462" y="4261"/>
                    <a:pt x="1226" y="4516"/>
                    <a:pt x="1150" y="4606"/>
                  </a:cubicBezTo>
                  <a:cubicBezTo>
                    <a:pt x="1085" y="4684"/>
                    <a:pt x="993" y="4799"/>
                    <a:pt x="897" y="4920"/>
                  </a:cubicBezTo>
                  <a:cubicBezTo>
                    <a:pt x="770" y="5081"/>
                    <a:pt x="636" y="5248"/>
                    <a:pt x="548" y="5349"/>
                  </a:cubicBezTo>
                  <a:cubicBezTo>
                    <a:pt x="474" y="5432"/>
                    <a:pt x="282" y="5625"/>
                    <a:pt x="191" y="5716"/>
                  </a:cubicBezTo>
                  <a:close/>
                  <a:moveTo>
                    <a:pt x="1831" y="21599"/>
                  </a:moveTo>
                  <a:lnTo>
                    <a:pt x="1816" y="21471"/>
                  </a:lnTo>
                  <a:lnTo>
                    <a:pt x="1071" y="15024"/>
                  </a:lnTo>
                  <a:lnTo>
                    <a:pt x="0" y="5597"/>
                  </a:lnTo>
                  <a:lnTo>
                    <a:pt x="49" y="5548"/>
                  </a:lnTo>
                  <a:cubicBezTo>
                    <a:pt x="49" y="5548"/>
                    <a:pt x="350" y="5249"/>
                    <a:pt x="446" y="5141"/>
                  </a:cubicBezTo>
                  <a:cubicBezTo>
                    <a:pt x="532" y="5043"/>
                    <a:pt x="663" y="4877"/>
                    <a:pt x="788" y="4721"/>
                  </a:cubicBezTo>
                  <a:cubicBezTo>
                    <a:pt x="885" y="4598"/>
                    <a:pt x="979" y="4481"/>
                    <a:pt x="1045" y="4402"/>
                  </a:cubicBezTo>
                  <a:cubicBezTo>
                    <a:pt x="1123" y="4309"/>
                    <a:pt x="1364" y="4050"/>
                    <a:pt x="1364" y="4050"/>
                  </a:cubicBezTo>
                  <a:lnTo>
                    <a:pt x="2464" y="2709"/>
                  </a:lnTo>
                  <a:lnTo>
                    <a:pt x="2527" y="3077"/>
                  </a:lnTo>
                  <a:lnTo>
                    <a:pt x="2712" y="4616"/>
                  </a:lnTo>
                  <a:lnTo>
                    <a:pt x="5379" y="3897"/>
                  </a:lnTo>
                  <a:lnTo>
                    <a:pt x="9590" y="2634"/>
                  </a:lnTo>
                  <a:lnTo>
                    <a:pt x="14345" y="1110"/>
                  </a:lnTo>
                  <a:lnTo>
                    <a:pt x="17561" y="0"/>
                  </a:lnTo>
                  <a:lnTo>
                    <a:pt x="17604" y="133"/>
                  </a:lnTo>
                  <a:cubicBezTo>
                    <a:pt x="17682" y="180"/>
                    <a:pt x="17833" y="277"/>
                    <a:pt x="17889" y="361"/>
                  </a:cubicBezTo>
                  <a:cubicBezTo>
                    <a:pt x="17924" y="413"/>
                    <a:pt x="17945" y="480"/>
                    <a:pt x="17963" y="539"/>
                  </a:cubicBezTo>
                  <a:cubicBezTo>
                    <a:pt x="17976" y="582"/>
                    <a:pt x="17995" y="641"/>
                    <a:pt x="18009" y="650"/>
                  </a:cubicBezTo>
                  <a:cubicBezTo>
                    <a:pt x="18029" y="665"/>
                    <a:pt x="18095" y="665"/>
                    <a:pt x="18135" y="665"/>
                  </a:cubicBezTo>
                  <a:cubicBezTo>
                    <a:pt x="18176" y="666"/>
                    <a:pt x="18215" y="667"/>
                    <a:pt x="18243" y="673"/>
                  </a:cubicBezTo>
                  <a:cubicBezTo>
                    <a:pt x="18858" y="828"/>
                    <a:pt x="18952" y="1372"/>
                    <a:pt x="19043" y="1898"/>
                  </a:cubicBezTo>
                  <a:cubicBezTo>
                    <a:pt x="19141" y="2467"/>
                    <a:pt x="19242" y="3057"/>
                    <a:pt x="20025" y="3332"/>
                  </a:cubicBezTo>
                  <a:cubicBezTo>
                    <a:pt x="20123" y="3367"/>
                    <a:pt x="20360" y="3541"/>
                    <a:pt x="20387" y="3561"/>
                  </a:cubicBezTo>
                  <a:lnTo>
                    <a:pt x="20435" y="3596"/>
                  </a:lnTo>
                  <a:lnTo>
                    <a:pt x="20435" y="3901"/>
                  </a:lnTo>
                  <a:lnTo>
                    <a:pt x="20412" y="3939"/>
                  </a:lnTo>
                  <a:cubicBezTo>
                    <a:pt x="20344" y="4050"/>
                    <a:pt x="20156" y="4363"/>
                    <a:pt x="20108" y="4484"/>
                  </a:cubicBezTo>
                  <a:cubicBezTo>
                    <a:pt x="20073" y="4572"/>
                    <a:pt x="20016" y="4778"/>
                    <a:pt x="20004" y="4876"/>
                  </a:cubicBezTo>
                  <a:cubicBezTo>
                    <a:pt x="20000" y="4913"/>
                    <a:pt x="20003" y="4991"/>
                    <a:pt x="20006" y="5059"/>
                  </a:cubicBezTo>
                  <a:cubicBezTo>
                    <a:pt x="20010" y="5154"/>
                    <a:pt x="20013" y="5244"/>
                    <a:pt x="20004" y="5314"/>
                  </a:cubicBezTo>
                  <a:cubicBezTo>
                    <a:pt x="19956" y="5656"/>
                    <a:pt x="19775" y="6275"/>
                    <a:pt x="19645" y="6542"/>
                  </a:cubicBezTo>
                  <a:cubicBezTo>
                    <a:pt x="19615" y="6605"/>
                    <a:pt x="19564" y="6664"/>
                    <a:pt x="19510" y="6727"/>
                  </a:cubicBezTo>
                  <a:cubicBezTo>
                    <a:pt x="19465" y="6779"/>
                    <a:pt x="19381" y="6876"/>
                    <a:pt x="19374" y="6920"/>
                  </a:cubicBezTo>
                  <a:cubicBezTo>
                    <a:pt x="19374" y="6962"/>
                    <a:pt x="19425" y="7095"/>
                    <a:pt x="19465" y="7157"/>
                  </a:cubicBezTo>
                  <a:cubicBezTo>
                    <a:pt x="19468" y="7157"/>
                    <a:pt x="19479" y="7163"/>
                    <a:pt x="19491" y="7169"/>
                  </a:cubicBezTo>
                  <a:cubicBezTo>
                    <a:pt x="19523" y="7187"/>
                    <a:pt x="19555" y="7206"/>
                    <a:pt x="19580" y="7245"/>
                  </a:cubicBezTo>
                  <a:cubicBezTo>
                    <a:pt x="19648" y="7348"/>
                    <a:pt x="19739" y="7607"/>
                    <a:pt x="19748" y="7761"/>
                  </a:cubicBezTo>
                  <a:cubicBezTo>
                    <a:pt x="19756" y="7923"/>
                    <a:pt x="19680" y="8187"/>
                    <a:pt x="19652" y="8267"/>
                  </a:cubicBezTo>
                  <a:cubicBezTo>
                    <a:pt x="19628" y="8337"/>
                    <a:pt x="19583" y="8408"/>
                    <a:pt x="19536" y="8482"/>
                  </a:cubicBezTo>
                  <a:cubicBezTo>
                    <a:pt x="19497" y="8542"/>
                    <a:pt x="19438" y="8633"/>
                    <a:pt x="19430" y="8677"/>
                  </a:cubicBezTo>
                  <a:cubicBezTo>
                    <a:pt x="19405" y="8810"/>
                    <a:pt x="19461" y="9159"/>
                    <a:pt x="19511" y="9331"/>
                  </a:cubicBezTo>
                  <a:cubicBezTo>
                    <a:pt x="19548" y="9452"/>
                    <a:pt x="19670" y="9680"/>
                    <a:pt x="19741" y="9757"/>
                  </a:cubicBezTo>
                  <a:cubicBezTo>
                    <a:pt x="19774" y="9793"/>
                    <a:pt x="19916" y="9866"/>
                    <a:pt x="20028" y="9911"/>
                  </a:cubicBezTo>
                  <a:lnTo>
                    <a:pt x="20085" y="9935"/>
                  </a:lnTo>
                  <a:lnTo>
                    <a:pt x="20090" y="10026"/>
                  </a:lnTo>
                  <a:cubicBezTo>
                    <a:pt x="20099" y="10188"/>
                    <a:pt x="20120" y="10364"/>
                    <a:pt x="20135" y="10401"/>
                  </a:cubicBezTo>
                  <a:cubicBezTo>
                    <a:pt x="20156" y="10449"/>
                    <a:pt x="20287" y="10578"/>
                    <a:pt x="20390" y="10662"/>
                  </a:cubicBezTo>
                  <a:lnTo>
                    <a:pt x="20583" y="10772"/>
                  </a:lnTo>
                  <a:lnTo>
                    <a:pt x="20859" y="11192"/>
                  </a:lnTo>
                  <a:cubicBezTo>
                    <a:pt x="21033" y="11318"/>
                    <a:pt x="21535" y="11710"/>
                    <a:pt x="21580" y="12059"/>
                  </a:cubicBezTo>
                  <a:cubicBezTo>
                    <a:pt x="21600" y="12215"/>
                    <a:pt x="21486" y="12443"/>
                    <a:pt x="21387" y="12607"/>
                  </a:cubicBezTo>
                  <a:lnTo>
                    <a:pt x="21038" y="13094"/>
                  </a:lnTo>
                  <a:lnTo>
                    <a:pt x="20800" y="13586"/>
                  </a:lnTo>
                  <a:cubicBezTo>
                    <a:pt x="20799" y="13586"/>
                    <a:pt x="20718" y="13669"/>
                    <a:pt x="20695" y="13703"/>
                  </a:cubicBezTo>
                  <a:cubicBezTo>
                    <a:pt x="20659" y="13753"/>
                    <a:pt x="20638" y="13872"/>
                    <a:pt x="20621" y="13968"/>
                  </a:cubicBezTo>
                  <a:lnTo>
                    <a:pt x="20608" y="14036"/>
                  </a:lnTo>
                  <a:cubicBezTo>
                    <a:pt x="20601" y="14073"/>
                    <a:pt x="20593" y="14135"/>
                    <a:pt x="20584" y="14204"/>
                  </a:cubicBezTo>
                  <a:cubicBezTo>
                    <a:pt x="20563" y="14362"/>
                    <a:pt x="20546" y="14479"/>
                    <a:pt x="20526" y="14547"/>
                  </a:cubicBezTo>
                  <a:cubicBezTo>
                    <a:pt x="20477" y="14712"/>
                    <a:pt x="20260" y="15039"/>
                    <a:pt x="20162" y="15122"/>
                  </a:cubicBezTo>
                  <a:cubicBezTo>
                    <a:pt x="20141" y="15140"/>
                    <a:pt x="20108" y="15183"/>
                    <a:pt x="20070" y="15229"/>
                  </a:cubicBezTo>
                  <a:cubicBezTo>
                    <a:pt x="19977" y="15345"/>
                    <a:pt x="19912" y="15422"/>
                    <a:pt x="19857" y="15446"/>
                  </a:cubicBezTo>
                  <a:cubicBezTo>
                    <a:pt x="19823" y="15459"/>
                    <a:pt x="19789" y="15479"/>
                    <a:pt x="19756" y="15498"/>
                  </a:cubicBezTo>
                  <a:cubicBezTo>
                    <a:pt x="19676" y="15542"/>
                    <a:pt x="19599" y="15583"/>
                    <a:pt x="19533" y="15565"/>
                  </a:cubicBezTo>
                  <a:cubicBezTo>
                    <a:pt x="19488" y="15552"/>
                    <a:pt x="19455" y="15504"/>
                    <a:pt x="19425" y="15462"/>
                  </a:cubicBezTo>
                  <a:cubicBezTo>
                    <a:pt x="19416" y="15449"/>
                    <a:pt x="19403" y="15429"/>
                    <a:pt x="19397" y="15424"/>
                  </a:cubicBezTo>
                  <a:cubicBezTo>
                    <a:pt x="19372" y="15409"/>
                    <a:pt x="19285" y="15392"/>
                    <a:pt x="19221" y="15392"/>
                  </a:cubicBezTo>
                  <a:cubicBezTo>
                    <a:pt x="19141" y="15396"/>
                    <a:pt x="19006" y="15437"/>
                    <a:pt x="18949" y="15471"/>
                  </a:cubicBezTo>
                  <a:cubicBezTo>
                    <a:pt x="18874" y="15515"/>
                    <a:pt x="18738" y="15633"/>
                    <a:pt x="18692" y="15703"/>
                  </a:cubicBezTo>
                  <a:cubicBezTo>
                    <a:pt x="18646" y="15773"/>
                    <a:pt x="18571" y="15982"/>
                    <a:pt x="18537" y="16100"/>
                  </a:cubicBezTo>
                  <a:cubicBezTo>
                    <a:pt x="18517" y="16169"/>
                    <a:pt x="18477" y="16391"/>
                    <a:pt x="18456" y="16515"/>
                  </a:cubicBezTo>
                  <a:lnTo>
                    <a:pt x="18443" y="16593"/>
                  </a:lnTo>
                  <a:lnTo>
                    <a:pt x="11573" y="18832"/>
                  </a:lnTo>
                  <a:lnTo>
                    <a:pt x="5555" y="20575"/>
                  </a:lnTo>
                  <a:cubicBezTo>
                    <a:pt x="5555" y="20575"/>
                    <a:pt x="1831" y="21599"/>
                    <a:pt x="1831"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2" name="AutoShape 92"/>
            <p:cNvSpPr>
              <a:spLocks/>
            </p:cNvSpPr>
            <p:nvPr/>
          </p:nvSpPr>
          <p:spPr bwMode="auto">
            <a:xfrm>
              <a:off x="11164037" y="2302058"/>
              <a:ext cx="392083" cy="228618"/>
            </a:xfrm>
            <a:custGeom>
              <a:avLst/>
              <a:gdLst>
                <a:gd name="T0" fmla="*/ 196032 w 20825"/>
                <a:gd name="T1" fmla="*/ 123017 h 20807"/>
                <a:gd name="T2" fmla="*/ 196032 w 20825"/>
                <a:gd name="T3" fmla="*/ 123017 h 20807"/>
                <a:gd name="T4" fmla="*/ 196032 w 20825"/>
                <a:gd name="T5" fmla="*/ 123017 h 20807"/>
                <a:gd name="T6" fmla="*/ 196032 w 20825"/>
                <a:gd name="T7" fmla="*/ 123017 h 20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25" h="20807">
                  <a:moveTo>
                    <a:pt x="5336" y="10652"/>
                  </a:moveTo>
                  <a:lnTo>
                    <a:pt x="7376" y="8819"/>
                  </a:lnTo>
                  <a:lnTo>
                    <a:pt x="8347" y="8819"/>
                  </a:lnTo>
                  <a:lnTo>
                    <a:pt x="8834" y="7157"/>
                  </a:lnTo>
                  <a:lnTo>
                    <a:pt x="9802" y="6492"/>
                  </a:lnTo>
                  <a:lnTo>
                    <a:pt x="11652" y="4628"/>
                  </a:lnTo>
                  <a:lnTo>
                    <a:pt x="13669" y="3663"/>
                  </a:lnTo>
                  <a:cubicBezTo>
                    <a:pt x="13669" y="3663"/>
                    <a:pt x="16510" y="-793"/>
                    <a:pt x="16888" y="664"/>
                  </a:cubicBezTo>
                  <a:lnTo>
                    <a:pt x="16888" y="2500"/>
                  </a:lnTo>
                  <a:lnTo>
                    <a:pt x="15818" y="3996"/>
                  </a:lnTo>
                  <a:lnTo>
                    <a:pt x="15140" y="5658"/>
                  </a:lnTo>
                  <a:lnTo>
                    <a:pt x="16112" y="5491"/>
                  </a:lnTo>
                  <a:lnTo>
                    <a:pt x="16792" y="4994"/>
                  </a:lnTo>
                  <a:lnTo>
                    <a:pt x="18052" y="1496"/>
                  </a:lnTo>
                  <a:lnTo>
                    <a:pt x="19023" y="495"/>
                  </a:lnTo>
                  <a:lnTo>
                    <a:pt x="20091" y="0"/>
                  </a:lnTo>
                  <a:lnTo>
                    <a:pt x="20277" y="319"/>
                  </a:lnTo>
                  <a:lnTo>
                    <a:pt x="20382" y="495"/>
                  </a:lnTo>
                  <a:cubicBezTo>
                    <a:pt x="20382" y="495"/>
                    <a:pt x="21600" y="369"/>
                    <a:pt x="19994" y="2500"/>
                  </a:cubicBezTo>
                  <a:lnTo>
                    <a:pt x="18052" y="5491"/>
                  </a:lnTo>
                  <a:lnTo>
                    <a:pt x="16982" y="5824"/>
                  </a:lnTo>
                  <a:lnTo>
                    <a:pt x="16792" y="7157"/>
                  </a:lnTo>
                  <a:lnTo>
                    <a:pt x="14752" y="9653"/>
                  </a:lnTo>
                  <a:lnTo>
                    <a:pt x="13781" y="9822"/>
                  </a:lnTo>
                  <a:lnTo>
                    <a:pt x="12714" y="11149"/>
                  </a:lnTo>
                  <a:lnTo>
                    <a:pt x="11650" y="11821"/>
                  </a:lnTo>
                  <a:lnTo>
                    <a:pt x="9510" y="13982"/>
                  </a:lnTo>
                  <a:lnTo>
                    <a:pt x="8542" y="14649"/>
                  </a:lnTo>
                  <a:lnTo>
                    <a:pt x="7376" y="16145"/>
                  </a:lnTo>
                  <a:lnTo>
                    <a:pt x="6988" y="16314"/>
                  </a:lnTo>
                  <a:cubicBezTo>
                    <a:pt x="4456" y="20100"/>
                    <a:pt x="2426" y="20141"/>
                    <a:pt x="2426" y="20141"/>
                  </a:cubicBezTo>
                  <a:lnTo>
                    <a:pt x="386" y="20806"/>
                  </a:lnTo>
                  <a:lnTo>
                    <a:pt x="0" y="20476"/>
                  </a:lnTo>
                  <a:lnTo>
                    <a:pt x="95" y="18810"/>
                  </a:lnTo>
                  <a:lnTo>
                    <a:pt x="484" y="16644"/>
                  </a:lnTo>
                  <a:lnTo>
                    <a:pt x="2231" y="14649"/>
                  </a:lnTo>
                  <a:cubicBezTo>
                    <a:pt x="2231" y="14649"/>
                    <a:pt x="1666" y="11958"/>
                    <a:pt x="5336" y="10652"/>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3" name="AutoShape 93"/>
            <p:cNvSpPr>
              <a:spLocks/>
            </p:cNvSpPr>
            <p:nvPr/>
          </p:nvSpPr>
          <p:spPr bwMode="auto">
            <a:xfrm>
              <a:off x="9775080" y="1216122"/>
              <a:ext cx="1406418" cy="1260575"/>
            </a:xfrm>
            <a:custGeom>
              <a:avLst/>
              <a:gdLst>
                <a:gd name="T0" fmla="*/ 703176 w 21589"/>
                <a:gd name="T1" fmla="*/ 630288 h 21592"/>
                <a:gd name="T2" fmla="*/ 703176 w 21589"/>
                <a:gd name="T3" fmla="*/ 630288 h 21592"/>
                <a:gd name="T4" fmla="*/ 703176 w 21589"/>
                <a:gd name="T5" fmla="*/ 630288 h 21592"/>
                <a:gd name="T6" fmla="*/ 703176 w 21589"/>
                <a:gd name="T7" fmla="*/ 63028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20254" name="AutoShape 94"/>
            <p:cNvSpPr>
              <a:spLocks/>
            </p:cNvSpPr>
            <p:nvPr/>
          </p:nvSpPr>
          <p:spPr bwMode="auto">
            <a:xfrm>
              <a:off x="9775080" y="1216122"/>
              <a:ext cx="1417529" cy="1271688"/>
            </a:xfrm>
            <a:custGeom>
              <a:avLst/>
              <a:gdLst>
                <a:gd name="T0" fmla="*/ 708764 w 21584"/>
                <a:gd name="T1" fmla="*/ 635844 h 21600"/>
                <a:gd name="T2" fmla="*/ 708764 w 21584"/>
                <a:gd name="T3" fmla="*/ 635844 h 21600"/>
                <a:gd name="T4" fmla="*/ 708764 w 21584"/>
                <a:gd name="T5" fmla="*/ 635844 h 21600"/>
                <a:gd name="T6" fmla="*/ 708764 w 21584"/>
                <a:gd name="T7" fmla="*/ 63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4" h="21600">
                  <a:moveTo>
                    <a:pt x="20386" y="19951"/>
                  </a:moveTo>
                  <a:lnTo>
                    <a:pt x="20616" y="20276"/>
                  </a:lnTo>
                  <a:lnTo>
                    <a:pt x="20620" y="20300"/>
                  </a:lnTo>
                  <a:cubicBezTo>
                    <a:pt x="20628" y="20366"/>
                    <a:pt x="20669" y="20697"/>
                    <a:pt x="20647" y="20827"/>
                  </a:cubicBezTo>
                  <a:cubicBezTo>
                    <a:pt x="20635" y="20891"/>
                    <a:pt x="20606" y="20970"/>
                    <a:pt x="20575" y="21055"/>
                  </a:cubicBezTo>
                  <a:cubicBezTo>
                    <a:pt x="20540" y="21151"/>
                    <a:pt x="20469" y="21342"/>
                    <a:pt x="20484" y="21415"/>
                  </a:cubicBezTo>
                  <a:cubicBezTo>
                    <a:pt x="20490" y="21414"/>
                    <a:pt x="20495" y="21413"/>
                    <a:pt x="20496" y="21412"/>
                  </a:cubicBezTo>
                  <a:cubicBezTo>
                    <a:pt x="20500" y="21404"/>
                    <a:pt x="20518" y="21336"/>
                    <a:pt x="20528" y="21296"/>
                  </a:cubicBezTo>
                  <a:cubicBezTo>
                    <a:pt x="20549" y="21212"/>
                    <a:pt x="20571" y="21125"/>
                    <a:pt x="20625" y="21077"/>
                  </a:cubicBezTo>
                  <a:cubicBezTo>
                    <a:pt x="20670" y="21039"/>
                    <a:pt x="20732" y="21024"/>
                    <a:pt x="20798" y="21009"/>
                  </a:cubicBezTo>
                  <a:cubicBezTo>
                    <a:pt x="20835" y="21000"/>
                    <a:pt x="20903" y="20984"/>
                    <a:pt x="20918" y="20968"/>
                  </a:cubicBezTo>
                  <a:cubicBezTo>
                    <a:pt x="20928" y="20949"/>
                    <a:pt x="20924" y="20860"/>
                    <a:pt x="20922" y="20813"/>
                  </a:cubicBezTo>
                  <a:cubicBezTo>
                    <a:pt x="20920" y="20745"/>
                    <a:pt x="20917" y="20681"/>
                    <a:pt x="20930" y="20630"/>
                  </a:cubicBezTo>
                  <a:cubicBezTo>
                    <a:pt x="20953" y="20540"/>
                    <a:pt x="21014" y="20439"/>
                    <a:pt x="21079" y="20332"/>
                  </a:cubicBezTo>
                  <a:cubicBezTo>
                    <a:pt x="21152" y="20212"/>
                    <a:pt x="21242" y="20063"/>
                    <a:pt x="21233" y="19985"/>
                  </a:cubicBezTo>
                  <a:cubicBezTo>
                    <a:pt x="21228" y="19955"/>
                    <a:pt x="21146" y="19887"/>
                    <a:pt x="21101" y="19850"/>
                  </a:cubicBezTo>
                  <a:cubicBezTo>
                    <a:pt x="21032" y="19793"/>
                    <a:pt x="20967" y="19740"/>
                    <a:pt x="20936" y="19674"/>
                  </a:cubicBezTo>
                  <a:cubicBezTo>
                    <a:pt x="20911" y="19617"/>
                    <a:pt x="20914" y="19520"/>
                    <a:pt x="20934" y="19470"/>
                  </a:cubicBezTo>
                  <a:cubicBezTo>
                    <a:pt x="20979" y="19367"/>
                    <a:pt x="21082" y="19276"/>
                    <a:pt x="21190" y="19181"/>
                  </a:cubicBezTo>
                  <a:cubicBezTo>
                    <a:pt x="21280" y="19102"/>
                    <a:pt x="21381" y="19012"/>
                    <a:pt x="21406" y="18946"/>
                  </a:cubicBezTo>
                  <a:cubicBezTo>
                    <a:pt x="21425" y="18895"/>
                    <a:pt x="21420" y="18737"/>
                    <a:pt x="21402" y="18665"/>
                  </a:cubicBezTo>
                  <a:cubicBezTo>
                    <a:pt x="21390" y="18617"/>
                    <a:pt x="21299" y="18467"/>
                    <a:pt x="21222" y="18356"/>
                  </a:cubicBezTo>
                  <a:lnTo>
                    <a:pt x="21207" y="18316"/>
                  </a:lnTo>
                  <a:cubicBezTo>
                    <a:pt x="21207" y="18316"/>
                    <a:pt x="20758" y="15556"/>
                    <a:pt x="20623" y="14690"/>
                  </a:cubicBezTo>
                  <a:cubicBezTo>
                    <a:pt x="20617" y="14671"/>
                    <a:pt x="20573" y="14603"/>
                    <a:pt x="20531" y="14550"/>
                  </a:cubicBezTo>
                  <a:lnTo>
                    <a:pt x="20510" y="14523"/>
                  </a:lnTo>
                  <a:lnTo>
                    <a:pt x="20542" y="11362"/>
                  </a:lnTo>
                  <a:cubicBezTo>
                    <a:pt x="20577" y="11239"/>
                    <a:pt x="20602" y="11102"/>
                    <a:pt x="20596" y="11068"/>
                  </a:cubicBezTo>
                  <a:cubicBezTo>
                    <a:pt x="20591" y="11046"/>
                    <a:pt x="20545" y="10988"/>
                    <a:pt x="20517" y="10954"/>
                  </a:cubicBezTo>
                  <a:cubicBezTo>
                    <a:pt x="20466" y="10889"/>
                    <a:pt x="20417" y="10828"/>
                    <a:pt x="20402" y="10760"/>
                  </a:cubicBezTo>
                  <a:cubicBezTo>
                    <a:pt x="20391" y="10708"/>
                    <a:pt x="20332" y="10494"/>
                    <a:pt x="20332" y="10494"/>
                  </a:cubicBezTo>
                  <a:cubicBezTo>
                    <a:pt x="20326" y="10457"/>
                    <a:pt x="20032" y="8190"/>
                    <a:pt x="19739" y="7410"/>
                  </a:cubicBezTo>
                  <a:cubicBezTo>
                    <a:pt x="19635" y="7137"/>
                    <a:pt x="19514" y="6960"/>
                    <a:pt x="19459" y="6929"/>
                  </a:cubicBezTo>
                  <a:cubicBezTo>
                    <a:pt x="19451" y="6958"/>
                    <a:pt x="19444" y="7006"/>
                    <a:pt x="19440" y="7038"/>
                  </a:cubicBezTo>
                  <a:cubicBezTo>
                    <a:pt x="19424" y="7153"/>
                    <a:pt x="19404" y="7297"/>
                    <a:pt x="19289" y="7299"/>
                  </a:cubicBezTo>
                  <a:cubicBezTo>
                    <a:pt x="19129" y="7299"/>
                    <a:pt x="19081" y="7003"/>
                    <a:pt x="19067" y="6876"/>
                  </a:cubicBezTo>
                  <a:cubicBezTo>
                    <a:pt x="19057" y="6791"/>
                    <a:pt x="19076" y="6678"/>
                    <a:pt x="19095" y="6559"/>
                  </a:cubicBezTo>
                  <a:cubicBezTo>
                    <a:pt x="19110" y="6467"/>
                    <a:pt x="19126" y="6371"/>
                    <a:pt x="19122" y="6316"/>
                  </a:cubicBezTo>
                  <a:cubicBezTo>
                    <a:pt x="19110" y="6157"/>
                    <a:pt x="19017" y="5836"/>
                    <a:pt x="18961" y="5694"/>
                  </a:cubicBezTo>
                  <a:cubicBezTo>
                    <a:pt x="18947" y="5657"/>
                    <a:pt x="18911" y="5596"/>
                    <a:pt x="18880" y="5542"/>
                  </a:cubicBezTo>
                  <a:cubicBezTo>
                    <a:pt x="18846" y="5484"/>
                    <a:pt x="18814" y="5428"/>
                    <a:pt x="18797" y="5387"/>
                  </a:cubicBezTo>
                  <a:cubicBezTo>
                    <a:pt x="18731" y="5229"/>
                    <a:pt x="18631" y="4897"/>
                    <a:pt x="18596" y="4717"/>
                  </a:cubicBezTo>
                  <a:cubicBezTo>
                    <a:pt x="18568" y="4571"/>
                    <a:pt x="18539" y="4205"/>
                    <a:pt x="18599" y="4015"/>
                  </a:cubicBezTo>
                  <a:cubicBezTo>
                    <a:pt x="18612" y="3973"/>
                    <a:pt x="18643" y="3939"/>
                    <a:pt x="18672" y="3906"/>
                  </a:cubicBezTo>
                  <a:cubicBezTo>
                    <a:pt x="18685" y="3893"/>
                    <a:pt x="18705" y="3870"/>
                    <a:pt x="18710" y="3861"/>
                  </a:cubicBezTo>
                  <a:cubicBezTo>
                    <a:pt x="18713" y="3846"/>
                    <a:pt x="18716" y="3785"/>
                    <a:pt x="18680" y="3601"/>
                  </a:cubicBezTo>
                  <a:cubicBezTo>
                    <a:pt x="18673" y="3568"/>
                    <a:pt x="18654" y="3521"/>
                    <a:pt x="18635" y="3471"/>
                  </a:cubicBezTo>
                  <a:cubicBezTo>
                    <a:pt x="18605" y="3394"/>
                    <a:pt x="18575" y="3315"/>
                    <a:pt x="18568" y="3251"/>
                  </a:cubicBezTo>
                  <a:cubicBezTo>
                    <a:pt x="18560" y="3196"/>
                    <a:pt x="18571" y="3125"/>
                    <a:pt x="18581" y="3049"/>
                  </a:cubicBezTo>
                  <a:cubicBezTo>
                    <a:pt x="18589" y="2997"/>
                    <a:pt x="18597" y="2938"/>
                    <a:pt x="18594" y="2909"/>
                  </a:cubicBezTo>
                  <a:cubicBezTo>
                    <a:pt x="18588" y="2839"/>
                    <a:pt x="18551" y="2691"/>
                    <a:pt x="18522" y="2636"/>
                  </a:cubicBezTo>
                  <a:cubicBezTo>
                    <a:pt x="18504" y="2602"/>
                    <a:pt x="18448" y="2549"/>
                    <a:pt x="18399" y="2502"/>
                  </a:cubicBezTo>
                  <a:cubicBezTo>
                    <a:pt x="18337" y="2443"/>
                    <a:pt x="18279" y="2386"/>
                    <a:pt x="18246" y="2330"/>
                  </a:cubicBezTo>
                  <a:cubicBezTo>
                    <a:pt x="18195" y="2240"/>
                    <a:pt x="18140" y="2051"/>
                    <a:pt x="18124" y="1956"/>
                  </a:cubicBezTo>
                  <a:cubicBezTo>
                    <a:pt x="18107" y="1866"/>
                    <a:pt x="18111" y="1742"/>
                    <a:pt x="18115" y="1610"/>
                  </a:cubicBezTo>
                  <a:cubicBezTo>
                    <a:pt x="18120" y="1469"/>
                    <a:pt x="18125" y="1308"/>
                    <a:pt x="18099" y="1227"/>
                  </a:cubicBezTo>
                  <a:cubicBezTo>
                    <a:pt x="18089" y="1197"/>
                    <a:pt x="18045" y="1142"/>
                    <a:pt x="18009" y="1098"/>
                  </a:cubicBezTo>
                  <a:cubicBezTo>
                    <a:pt x="17948" y="1024"/>
                    <a:pt x="17890" y="953"/>
                    <a:pt x="17874" y="875"/>
                  </a:cubicBezTo>
                  <a:cubicBezTo>
                    <a:pt x="17859" y="806"/>
                    <a:pt x="17882" y="720"/>
                    <a:pt x="17903" y="638"/>
                  </a:cubicBezTo>
                  <a:cubicBezTo>
                    <a:pt x="17914" y="594"/>
                    <a:pt x="17928" y="540"/>
                    <a:pt x="17927" y="517"/>
                  </a:cubicBezTo>
                  <a:cubicBezTo>
                    <a:pt x="17926" y="489"/>
                    <a:pt x="17891" y="391"/>
                    <a:pt x="17853" y="307"/>
                  </a:cubicBezTo>
                  <a:lnTo>
                    <a:pt x="17822" y="221"/>
                  </a:lnTo>
                  <a:lnTo>
                    <a:pt x="15699" y="882"/>
                  </a:lnTo>
                  <a:cubicBezTo>
                    <a:pt x="15635" y="900"/>
                    <a:pt x="14174" y="1318"/>
                    <a:pt x="13658" y="1380"/>
                  </a:cubicBezTo>
                  <a:cubicBezTo>
                    <a:pt x="13625" y="1384"/>
                    <a:pt x="13577" y="1381"/>
                    <a:pt x="13527" y="1378"/>
                  </a:cubicBezTo>
                  <a:cubicBezTo>
                    <a:pt x="13466" y="1374"/>
                    <a:pt x="13402" y="1375"/>
                    <a:pt x="13392" y="1378"/>
                  </a:cubicBezTo>
                  <a:cubicBezTo>
                    <a:pt x="13253" y="1416"/>
                    <a:pt x="12971" y="1588"/>
                    <a:pt x="12838" y="1702"/>
                  </a:cubicBezTo>
                  <a:cubicBezTo>
                    <a:pt x="12555" y="1943"/>
                    <a:pt x="12095" y="2561"/>
                    <a:pt x="11849" y="2893"/>
                  </a:cubicBezTo>
                  <a:lnTo>
                    <a:pt x="11824" y="2927"/>
                  </a:lnTo>
                  <a:cubicBezTo>
                    <a:pt x="11507" y="3353"/>
                    <a:pt x="11018" y="4151"/>
                    <a:pt x="10924" y="4594"/>
                  </a:cubicBezTo>
                  <a:cubicBezTo>
                    <a:pt x="10918" y="4622"/>
                    <a:pt x="10930" y="4694"/>
                    <a:pt x="10939" y="4751"/>
                  </a:cubicBezTo>
                  <a:cubicBezTo>
                    <a:pt x="10954" y="4843"/>
                    <a:pt x="10969" y="4931"/>
                    <a:pt x="10950" y="5002"/>
                  </a:cubicBezTo>
                  <a:cubicBezTo>
                    <a:pt x="10914" y="5141"/>
                    <a:pt x="10788" y="5297"/>
                    <a:pt x="10666" y="5448"/>
                  </a:cubicBezTo>
                  <a:cubicBezTo>
                    <a:pt x="10596" y="5533"/>
                    <a:pt x="10531" y="5615"/>
                    <a:pt x="10497" y="5675"/>
                  </a:cubicBezTo>
                  <a:cubicBezTo>
                    <a:pt x="10484" y="5698"/>
                    <a:pt x="10471" y="5733"/>
                    <a:pt x="10457" y="5769"/>
                  </a:cubicBezTo>
                  <a:cubicBezTo>
                    <a:pt x="10434" y="5829"/>
                    <a:pt x="10410" y="5891"/>
                    <a:pt x="10382" y="5931"/>
                  </a:cubicBezTo>
                  <a:cubicBezTo>
                    <a:pt x="10337" y="5993"/>
                    <a:pt x="10259" y="6057"/>
                    <a:pt x="10183" y="6119"/>
                  </a:cubicBezTo>
                  <a:cubicBezTo>
                    <a:pt x="10137" y="6157"/>
                    <a:pt x="10094" y="6192"/>
                    <a:pt x="10067" y="6221"/>
                  </a:cubicBezTo>
                  <a:lnTo>
                    <a:pt x="9990" y="6298"/>
                  </a:lnTo>
                  <a:cubicBezTo>
                    <a:pt x="9844" y="6447"/>
                    <a:pt x="9624" y="6670"/>
                    <a:pt x="9556" y="6816"/>
                  </a:cubicBezTo>
                  <a:cubicBezTo>
                    <a:pt x="9541" y="6848"/>
                    <a:pt x="9507" y="6891"/>
                    <a:pt x="9444" y="6970"/>
                  </a:cubicBezTo>
                  <a:cubicBezTo>
                    <a:pt x="9399" y="7027"/>
                    <a:pt x="9309" y="7140"/>
                    <a:pt x="9282" y="7193"/>
                  </a:cubicBezTo>
                  <a:cubicBezTo>
                    <a:pt x="9305" y="7218"/>
                    <a:pt x="9358" y="7253"/>
                    <a:pt x="9389" y="7274"/>
                  </a:cubicBezTo>
                  <a:cubicBezTo>
                    <a:pt x="9450" y="7315"/>
                    <a:pt x="9508" y="7354"/>
                    <a:pt x="9541" y="7405"/>
                  </a:cubicBezTo>
                  <a:cubicBezTo>
                    <a:pt x="9550" y="7405"/>
                    <a:pt x="9618" y="7418"/>
                    <a:pt x="9679" y="7424"/>
                  </a:cubicBezTo>
                  <a:cubicBezTo>
                    <a:pt x="9675" y="7412"/>
                    <a:pt x="9670" y="7401"/>
                    <a:pt x="9666" y="7390"/>
                  </a:cubicBezTo>
                  <a:cubicBezTo>
                    <a:pt x="9632" y="7300"/>
                    <a:pt x="9596" y="7208"/>
                    <a:pt x="9632" y="7132"/>
                  </a:cubicBezTo>
                  <a:cubicBezTo>
                    <a:pt x="9680" y="7029"/>
                    <a:pt x="9852" y="6918"/>
                    <a:pt x="9967" y="6918"/>
                  </a:cubicBezTo>
                  <a:cubicBezTo>
                    <a:pt x="10000" y="6918"/>
                    <a:pt x="10029" y="6926"/>
                    <a:pt x="10052" y="6942"/>
                  </a:cubicBezTo>
                  <a:cubicBezTo>
                    <a:pt x="10146" y="7004"/>
                    <a:pt x="10124" y="7146"/>
                    <a:pt x="10105" y="7271"/>
                  </a:cubicBezTo>
                  <a:cubicBezTo>
                    <a:pt x="10100" y="7304"/>
                    <a:pt x="10092" y="7355"/>
                    <a:pt x="10091" y="7389"/>
                  </a:cubicBezTo>
                  <a:cubicBezTo>
                    <a:pt x="10112" y="7367"/>
                    <a:pt x="10155" y="7326"/>
                    <a:pt x="10183" y="7299"/>
                  </a:cubicBezTo>
                  <a:cubicBezTo>
                    <a:pt x="10260" y="7226"/>
                    <a:pt x="10327" y="7162"/>
                    <a:pt x="10398" y="7162"/>
                  </a:cubicBezTo>
                  <a:cubicBezTo>
                    <a:pt x="10432" y="7162"/>
                    <a:pt x="10464" y="7178"/>
                    <a:pt x="10488" y="7206"/>
                  </a:cubicBezTo>
                  <a:cubicBezTo>
                    <a:pt x="10573" y="7310"/>
                    <a:pt x="10474" y="7434"/>
                    <a:pt x="10401" y="7524"/>
                  </a:cubicBezTo>
                  <a:cubicBezTo>
                    <a:pt x="10378" y="7553"/>
                    <a:pt x="10343" y="7596"/>
                    <a:pt x="10337" y="7612"/>
                  </a:cubicBezTo>
                  <a:cubicBezTo>
                    <a:pt x="10331" y="7629"/>
                    <a:pt x="10328" y="7676"/>
                    <a:pt x="10325" y="7714"/>
                  </a:cubicBezTo>
                  <a:cubicBezTo>
                    <a:pt x="10318" y="7800"/>
                    <a:pt x="10311" y="7889"/>
                    <a:pt x="10269" y="7947"/>
                  </a:cubicBezTo>
                  <a:cubicBezTo>
                    <a:pt x="10227" y="8003"/>
                    <a:pt x="10156" y="8018"/>
                    <a:pt x="10087" y="8033"/>
                  </a:cubicBezTo>
                  <a:cubicBezTo>
                    <a:pt x="10057" y="8040"/>
                    <a:pt x="10008" y="8050"/>
                    <a:pt x="9995" y="8060"/>
                  </a:cubicBezTo>
                  <a:cubicBezTo>
                    <a:pt x="9984" y="8103"/>
                    <a:pt x="10085" y="8268"/>
                    <a:pt x="10146" y="8366"/>
                  </a:cubicBezTo>
                  <a:cubicBezTo>
                    <a:pt x="10207" y="8464"/>
                    <a:pt x="10264" y="8557"/>
                    <a:pt x="10285" y="8638"/>
                  </a:cubicBezTo>
                  <a:cubicBezTo>
                    <a:pt x="10292" y="8669"/>
                    <a:pt x="10297" y="8715"/>
                    <a:pt x="10301" y="8761"/>
                  </a:cubicBezTo>
                  <a:cubicBezTo>
                    <a:pt x="10304" y="8797"/>
                    <a:pt x="10307" y="8833"/>
                    <a:pt x="10313" y="8856"/>
                  </a:cubicBezTo>
                  <a:cubicBezTo>
                    <a:pt x="10321" y="8893"/>
                    <a:pt x="10343" y="8944"/>
                    <a:pt x="10364" y="8996"/>
                  </a:cubicBezTo>
                  <a:cubicBezTo>
                    <a:pt x="10389" y="9059"/>
                    <a:pt x="10413" y="9118"/>
                    <a:pt x="10424" y="9166"/>
                  </a:cubicBezTo>
                  <a:cubicBezTo>
                    <a:pt x="10438" y="9229"/>
                    <a:pt x="10480" y="9440"/>
                    <a:pt x="10452" y="9554"/>
                  </a:cubicBezTo>
                  <a:cubicBezTo>
                    <a:pt x="10425" y="9662"/>
                    <a:pt x="10317" y="9863"/>
                    <a:pt x="10215" y="9922"/>
                  </a:cubicBezTo>
                  <a:cubicBezTo>
                    <a:pt x="10168" y="9949"/>
                    <a:pt x="10092" y="9945"/>
                    <a:pt x="10009" y="9933"/>
                  </a:cubicBezTo>
                  <a:cubicBezTo>
                    <a:pt x="9979" y="9928"/>
                    <a:pt x="9949" y="9923"/>
                    <a:pt x="9923" y="9923"/>
                  </a:cubicBezTo>
                  <a:cubicBezTo>
                    <a:pt x="9860" y="9946"/>
                    <a:pt x="9790" y="10049"/>
                    <a:pt x="9740" y="10124"/>
                  </a:cubicBezTo>
                  <a:cubicBezTo>
                    <a:pt x="9698" y="10185"/>
                    <a:pt x="9659" y="10243"/>
                    <a:pt x="9622" y="10281"/>
                  </a:cubicBezTo>
                  <a:cubicBezTo>
                    <a:pt x="9584" y="10319"/>
                    <a:pt x="9525" y="10364"/>
                    <a:pt x="9464" y="10412"/>
                  </a:cubicBezTo>
                  <a:cubicBezTo>
                    <a:pt x="9389" y="10470"/>
                    <a:pt x="9304" y="10534"/>
                    <a:pt x="9268" y="10582"/>
                  </a:cubicBezTo>
                  <a:cubicBezTo>
                    <a:pt x="9243" y="10614"/>
                    <a:pt x="9212" y="10687"/>
                    <a:pt x="9185" y="10752"/>
                  </a:cubicBezTo>
                  <a:cubicBezTo>
                    <a:pt x="9158" y="10815"/>
                    <a:pt x="9133" y="10874"/>
                    <a:pt x="9106" y="10917"/>
                  </a:cubicBezTo>
                  <a:cubicBezTo>
                    <a:pt x="9047" y="11009"/>
                    <a:pt x="8918" y="11172"/>
                    <a:pt x="8840" y="11244"/>
                  </a:cubicBezTo>
                  <a:cubicBezTo>
                    <a:pt x="8805" y="11277"/>
                    <a:pt x="8752" y="11307"/>
                    <a:pt x="8697" y="11340"/>
                  </a:cubicBezTo>
                  <a:cubicBezTo>
                    <a:pt x="8649" y="11367"/>
                    <a:pt x="8590" y="11402"/>
                    <a:pt x="8568" y="11426"/>
                  </a:cubicBezTo>
                  <a:cubicBezTo>
                    <a:pt x="8552" y="11442"/>
                    <a:pt x="8528" y="11495"/>
                    <a:pt x="8511" y="11533"/>
                  </a:cubicBezTo>
                  <a:cubicBezTo>
                    <a:pt x="8467" y="11629"/>
                    <a:pt x="8422" y="11728"/>
                    <a:pt x="8341" y="11756"/>
                  </a:cubicBezTo>
                  <a:lnTo>
                    <a:pt x="8301" y="11763"/>
                  </a:lnTo>
                  <a:cubicBezTo>
                    <a:pt x="8247" y="11763"/>
                    <a:pt x="8194" y="11731"/>
                    <a:pt x="8144" y="11701"/>
                  </a:cubicBezTo>
                  <a:cubicBezTo>
                    <a:pt x="8123" y="11688"/>
                    <a:pt x="8093" y="11670"/>
                    <a:pt x="8082" y="11667"/>
                  </a:cubicBezTo>
                  <a:cubicBezTo>
                    <a:pt x="7951" y="11644"/>
                    <a:pt x="7686" y="11672"/>
                    <a:pt x="7522" y="11698"/>
                  </a:cubicBezTo>
                  <a:cubicBezTo>
                    <a:pt x="7382" y="11720"/>
                    <a:pt x="7092" y="11789"/>
                    <a:pt x="6957" y="11848"/>
                  </a:cubicBezTo>
                  <a:cubicBezTo>
                    <a:pt x="6904" y="11871"/>
                    <a:pt x="6824" y="11935"/>
                    <a:pt x="6748" y="11996"/>
                  </a:cubicBezTo>
                  <a:cubicBezTo>
                    <a:pt x="6612" y="12104"/>
                    <a:pt x="6473" y="12216"/>
                    <a:pt x="6349" y="12225"/>
                  </a:cubicBezTo>
                  <a:cubicBezTo>
                    <a:pt x="6349" y="12225"/>
                    <a:pt x="6348" y="12225"/>
                    <a:pt x="6348" y="12225"/>
                  </a:cubicBezTo>
                  <a:cubicBezTo>
                    <a:pt x="6194" y="12225"/>
                    <a:pt x="6033" y="12127"/>
                    <a:pt x="5876" y="12033"/>
                  </a:cubicBezTo>
                  <a:cubicBezTo>
                    <a:pt x="5767" y="11966"/>
                    <a:pt x="5653" y="11898"/>
                    <a:pt x="5580" y="11884"/>
                  </a:cubicBezTo>
                  <a:cubicBezTo>
                    <a:pt x="5409" y="11851"/>
                    <a:pt x="5049" y="11884"/>
                    <a:pt x="4756" y="11916"/>
                  </a:cubicBezTo>
                  <a:cubicBezTo>
                    <a:pt x="4632" y="11930"/>
                    <a:pt x="4519" y="11942"/>
                    <a:pt x="4432" y="11947"/>
                  </a:cubicBezTo>
                  <a:cubicBezTo>
                    <a:pt x="3587" y="11992"/>
                    <a:pt x="2753" y="12466"/>
                    <a:pt x="2015" y="12884"/>
                  </a:cubicBezTo>
                  <a:lnTo>
                    <a:pt x="1882" y="12959"/>
                  </a:lnTo>
                  <a:cubicBezTo>
                    <a:pt x="1854" y="12975"/>
                    <a:pt x="1812" y="12990"/>
                    <a:pt x="1767" y="13006"/>
                  </a:cubicBezTo>
                  <a:cubicBezTo>
                    <a:pt x="1729" y="13020"/>
                    <a:pt x="1657" y="13045"/>
                    <a:pt x="1623" y="13067"/>
                  </a:cubicBezTo>
                  <a:cubicBezTo>
                    <a:pt x="1638" y="13137"/>
                    <a:pt x="1667" y="13222"/>
                    <a:pt x="1696" y="13305"/>
                  </a:cubicBezTo>
                  <a:cubicBezTo>
                    <a:pt x="1737" y="13425"/>
                    <a:pt x="1780" y="13549"/>
                    <a:pt x="1788" y="13642"/>
                  </a:cubicBezTo>
                  <a:cubicBezTo>
                    <a:pt x="1791" y="13686"/>
                    <a:pt x="1780" y="13730"/>
                    <a:pt x="1768" y="13777"/>
                  </a:cubicBezTo>
                  <a:cubicBezTo>
                    <a:pt x="1761" y="13803"/>
                    <a:pt x="1749" y="13847"/>
                    <a:pt x="1751" y="13861"/>
                  </a:cubicBezTo>
                  <a:cubicBezTo>
                    <a:pt x="1753" y="13860"/>
                    <a:pt x="1792" y="13877"/>
                    <a:pt x="1934" y="13877"/>
                  </a:cubicBezTo>
                  <a:lnTo>
                    <a:pt x="2047" y="13877"/>
                  </a:lnTo>
                  <a:cubicBezTo>
                    <a:pt x="2160" y="13877"/>
                    <a:pt x="2275" y="13883"/>
                    <a:pt x="2345" y="13956"/>
                  </a:cubicBezTo>
                  <a:cubicBezTo>
                    <a:pt x="2391" y="14008"/>
                    <a:pt x="2406" y="14112"/>
                    <a:pt x="2398" y="14164"/>
                  </a:cubicBezTo>
                  <a:cubicBezTo>
                    <a:pt x="2387" y="14223"/>
                    <a:pt x="2347" y="14269"/>
                    <a:pt x="2308" y="14314"/>
                  </a:cubicBezTo>
                  <a:cubicBezTo>
                    <a:pt x="2291" y="14333"/>
                    <a:pt x="2264" y="14365"/>
                    <a:pt x="2259" y="14378"/>
                  </a:cubicBezTo>
                  <a:cubicBezTo>
                    <a:pt x="2256" y="14452"/>
                    <a:pt x="2356" y="14599"/>
                    <a:pt x="2436" y="14717"/>
                  </a:cubicBezTo>
                  <a:cubicBezTo>
                    <a:pt x="2517" y="14837"/>
                    <a:pt x="2594" y="14950"/>
                    <a:pt x="2619" y="15053"/>
                  </a:cubicBezTo>
                  <a:cubicBezTo>
                    <a:pt x="2641" y="15150"/>
                    <a:pt x="2651" y="15348"/>
                    <a:pt x="2616" y="15451"/>
                  </a:cubicBezTo>
                  <a:cubicBezTo>
                    <a:pt x="2570" y="15583"/>
                    <a:pt x="2439" y="15719"/>
                    <a:pt x="2311" y="15852"/>
                  </a:cubicBezTo>
                  <a:cubicBezTo>
                    <a:pt x="2230" y="15936"/>
                    <a:pt x="2146" y="16023"/>
                    <a:pt x="2108" y="16088"/>
                  </a:cubicBezTo>
                  <a:cubicBezTo>
                    <a:pt x="2077" y="16139"/>
                    <a:pt x="2011" y="16314"/>
                    <a:pt x="1976" y="16412"/>
                  </a:cubicBezTo>
                  <a:lnTo>
                    <a:pt x="1964" y="16436"/>
                  </a:lnTo>
                  <a:lnTo>
                    <a:pt x="1742" y="16746"/>
                  </a:lnTo>
                  <a:lnTo>
                    <a:pt x="1375" y="17156"/>
                  </a:lnTo>
                  <a:lnTo>
                    <a:pt x="908" y="17800"/>
                  </a:lnTo>
                  <a:lnTo>
                    <a:pt x="264" y="18520"/>
                  </a:lnTo>
                  <a:lnTo>
                    <a:pt x="187" y="18584"/>
                  </a:lnTo>
                  <a:lnTo>
                    <a:pt x="202" y="18648"/>
                  </a:lnTo>
                  <a:lnTo>
                    <a:pt x="382" y="19742"/>
                  </a:lnTo>
                  <a:lnTo>
                    <a:pt x="2967" y="19231"/>
                  </a:lnTo>
                  <a:lnTo>
                    <a:pt x="7050" y="18333"/>
                  </a:lnTo>
                  <a:lnTo>
                    <a:pt x="11660" y="17249"/>
                  </a:lnTo>
                  <a:lnTo>
                    <a:pt x="14778" y="16459"/>
                  </a:lnTo>
                  <a:lnTo>
                    <a:pt x="14822" y="16558"/>
                  </a:lnTo>
                  <a:lnTo>
                    <a:pt x="15100" y="16713"/>
                  </a:lnTo>
                  <a:lnTo>
                    <a:pt x="15222" y="16986"/>
                  </a:lnTo>
                  <a:lnTo>
                    <a:pt x="15441" y="16931"/>
                  </a:lnTo>
                  <a:lnTo>
                    <a:pt x="15469" y="16950"/>
                  </a:lnTo>
                  <a:cubicBezTo>
                    <a:pt x="15921" y="17258"/>
                    <a:pt x="16022" y="17646"/>
                    <a:pt x="16111" y="17988"/>
                  </a:cubicBezTo>
                  <a:cubicBezTo>
                    <a:pt x="16225" y="18425"/>
                    <a:pt x="16315" y="18770"/>
                    <a:pt x="17153" y="18827"/>
                  </a:cubicBezTo>
                  <a:lnTo>
                    <a:pt x="17180" y="18834"/>
                  </a:lnTo>
                  <a:lnTo>
                    <a:pt x="17565" y="19013"/>
                  </a:lnTo>
                  <a:lnTo>
                    <a:pt x="17565" y="19131"/>
                  </a:lnTo>
                  <a:lnTo>
                    <a:pt x="20102" y="20060"/>
                  </a:lnTo>
                  <a:cubicBezTo>
                    <a:pt x="20063" y="19857"/>
                    <a:pt x="19999" y="19569"/>
                    <a:pt x="19946" y="19469"/>
                  </a:cubicBezTo>
                  <a:lnTo>
                    <a:pt x="19901" y="19385"/>
                  </a:lnTo>
                  <a:cubicBezTo>
                    <a:pt x="19870" y="19328"/>
                    <a:pt x="19842" y="19275"/>
                    <a:pt x="19809" y="19208"/>
                  </a:cubicBezTo>
                  <a:cubicBezTo>
                    <a:pt x="19769" y="19126"/>
                    <a:pt x="19809" y="19034"/>
                    <a:pt x="19842" y="18961"/>
                  </a:cubicBezTo>
                  <a:cubicBezTo>
                    <a:pt x="19853" y="18937"/>
                    <a:pt x="19871" y="18896"/>
                    <a:pt x="19872" y="18882"/>
                  </a:cubicBezTo>
                  <a:cubicBezTo>
                    <a:pt x="19874" y="18837"/>
                    <a:pt x="19883" y="18703"/>
                    <a:pt x="19982" y="18703"/>
                  </a:cubicBezTo>
                  <a:cubicBezTo>
                    <a:pt x="20099" y="18705"/>
                    <a:pt x="20111" y="18853"/>
                    <a:pt x="20120" y="18951"/>
                  </a:cubicBezTo>
                  <a:cubicBezTo>
                    <a:pt x="20122" y="18983"/>
                    <a:pt x="20127" y="19038"/>
                    <a:pt x="20133" y="19053"/>
                  </a:cubicBezTo>
                  <a:cubicBezTo>
                    <a:pt x="20171" y="19107"/>
                    <a:pt x="20188" y="19203"/>
                    <a:pt x="20208" y="19315"/>
                  </a:cubicBezTo>
                  <a:cubicBezTo>
                    <a:pt x="20219" y="19376"/>
                    <a:pt x="20237" y="19480"/>
                    <a:pt x="20253" y="19503"/>
                  </a:cubicBezTo>
                  <a:cubicBezTo>
                    <a:pt x="20325" y="19607"/>
                    <a:pt x="20371" y="19860"/>
                    <a:pt x="20386" y="19951"/>
                  </a:cubicBezTo>
                  <a:close/>
                  <a:moveTo>
                    <a:pt x="20476" y="21599"/>
                  </a:moveTo>
                  <a:cubicBezTo>
                    <a:pt x="20426" y="21599"/>
                    <a:pt x="20386" y="21582"/>
                    <a:pt x="20362" y="21548"/>
                  </a:cubicBezTo>
                  <a:cubicBezTo>
                    <a:pt x="20264" y="21413"/>
                    <a:pt x="20348" y="21185"/>
                    <a:pt x="20422" y="20984"/>
                  </a:cubicBezTo>
                  <a:cubicBezTo>
                    <a:pt x="20450" y="20909"/>
                    <a:pt x="20476" y="20837"/>
                    <a:pt x="20485" y="20791"/>
                  </a:cubicBezTo>
                  <a:cubicBezTo>
                    <a:pt x="20497" y="20719"/>
                    <a:pt x="20477" y="20493"/>
                    <a:pt x="20459" y="20352"/>
                  </a:cubicBezTo>
                  <a:lnTo>
                    <a:pt x="20278" y="20097"/>
                  </a:lnTo>
                  <a:cubicBezTo>
                    <a:pt x="20286" y="20138"/>
                    <a:pt x="20291" y="20168"/>
                    <a:pt x="20293" y="20180"/>
                  </a:cubicBezTo>
                  <a:lnTo>
                    <a:pt x="20320" y="20334"/>
                  </a:lnTo>
                  <a:lnTo>
                    <a:pt x="17399" y="19265"/>
                  </a:lnTo>
                  <a:lnTo>
                    <a:pt x="17399" y="19136"/>
                  </a:lnTo>
                  <a:lnTo>
                    <a:pt x="17129" y="19010"/>
                  </a:lnTo>
                  <a:cubicBezTo>
                    <a:pt x="16187" y="18941"/>
                    <a:pt x="16073" y="18503"/>
                    <a:pt x="15952" y="18039"/>
                  </a:cubicBezTo>
                  <a:cubicBezTo>
                    <a:pt x="15870" y="17722"/>
                    <a:pt x="15785" y="17394"/>
                    <a:pt x="15411" y="17128"/>
                  </a:cubicBezTo>
                  <a:lnTo>
                    <a:pt x="15132" y="17197"/>
                  </a:lnTo>
                  <a:lnTo>
                    <a:pt x="14976" y="16850"/>
                  </a:lnTo>
                  <a:lnTo>
                    <a:pt x="14699" y="16695"/>
                  </a:lnTo>
                  <a:lnTo>
                    <a:pt x="14688" y="16671"/>
                  </a:lnTo>
                  <a:lnTo>
                    <a:pt x="11696" y="17429"/>
                  </a:lnTo>
                  <a:lnTo>
                    <a:pt x="7083" y="18514"/>
                  </a:lnTo>
                  <a:lnTo>
                    <a:pt x="2998" y="19413"/>
                  </a:lnTo>
                  <a:lnTo>
                    <a:pt x="249" y="19956"/>
                  </a:lnTo>
                  <a:lnTo>
                    <a:pt x="0" y="18510"/>
                  </a:lnTo>
                  <a:lnTo>
                    <a:pt x="156" y="18381"/>
                  </a:lnTo>
                  <a:lnTo>
                    <a:pt x="785" y="17677"/>
                  </a:lnTo>
                  <a:lnTo>
                    <a:pt x="1252" y="17033"/>
                  </a:lnTo>
                  <a:lnTo>
                    <a:pt x="1619" y="16623"/>
                  </a:lnTo>
                  <a:lnTo>
                    <a:pt x="1827" y="16331"/>
                  </a:lnTo>
                  <a:cubicBezTo>
                    <a:pt x="1848" y="16273"/>
                    <a:pt x="1925" y="16063"/>
                    <a:pt x="1970" y="15987"/>
                  </a:cubicBezTo>
                  <a:cubicBezTo>
                    <a:pt x="2018" y="15903"/>
                    <a:pt x="2106" y="15813"/>
                    <a:pt x="2199" y="15717"/>
                  </a:cubicBezTo>
                  <a:cubicBezTo>
                    <a:pt x="2307" y="15604"/>
                    <a:pt x="2430" y="15477"/>
                    <a:pt x="2461" y="15385"/>
                  </a:cubicBezTo>
                  <a:cubicBezTo>
                    <a:pt x="2481" y="15330"/>
                    <a:pt x="2476" y="15173"/>
                    <a:pt x="2459" y="15101"/>
                  </a:cubicBezTo>
                  <a:cubicBezTo>
                    <a:pt x="2443" y="15032"/>
                    <a:pt x="2373" y="14928"/>
                    <a:pt x="2305" y="14829"/>
                  </a:cubicBezTo>
                  <a:cubicBezTo>
                    <a:pt x="2198" y="14671"/>
                    <a:pt x="2088" y="14509"/>
                    <a:pt x="2095" y="14360"/>
                  </a:cubicBezTo>
                  <a:cubicBezTo>
                    <a:pt x="2098" y="14290"/>
                    <a:pt x="2145" y="14237"/>
                    <a:pt x="2190" y="14185"/>
                  </a:cubicBezTo>
                  <a:cubicBezTo>
                    <a:pt x="2206" y="14167"/>
                    <a:pt x="2232" y="14137"/>
                    <a:pt x="2237" y="14125"/>
                  </a:cubicBezTo>
                  <a:cubicBezTo>
                    <a:pt x="2236" y="14121"/>
                    <a:pt x="2230" y="14091"/>
                    <a:pt x="2225" y="14082"/>
                  </a:cubicBezTo>
                  <a:cubicBezTo>
                    <a:pt x="2213" y="14071"/>
                    <a:pt x="2151" y="14061"/>
                    <a:pt x="2047" y="14061"/>
                  </a:cubicBezTo>
                  <a:lnTo>
                    <a:pt x="1934" y="14062"/>
                  </a:lnTo>
                  <a:cubicBezTo>
                    <a:pt x="1807" y="14062"/>
                    <a:pt x="1677" y="14054"/>
                    <a:pt x="1611" y="13955"/>
                  </a:cubicBezTo>
                  <a:cubicBezTo>
                    <a:pt x="1566" y="13888"/>
                    <a:pt x="1589" y="13801"/>
                    <a:pt x="1609" y="13725"/>
                  </a:cubicBezTo>
                  <a:cubicBezTo>
                    <a:pt x="1615" y="13702"/>
                    <a:pt x="1624" y="13669"/>
                    <a:pt x="1624" y="13658"/>
                  </a:cubicBezTo>
                  <a:cubicBezTo>
                    <a:pt x="1618" y="13592"/>
                    <a:pt x="1577" y="13474"/>
                    <a:pt x="1541" y="13371"/>
                  </a:cubicBezTo>
                  <a:cubicBezTo>
                    <a:pt x="1504" y="13262"/>
                    <a:pt x="1468" y="13159"/>
                    <a:pt x="1457" y="13077"/>
                  </a:cubicBezTo>
                  <a:cubicBezTo>
                    <a:pt x="1453" y="13064"/>
                    <a:pt x="1446" y="13016"/>
                    <a:pt x="1472" y="12977"/>
                  </a:cubicBezTo>
                  <a:cubicBezTo>
                    <a:pt x="1516" y="12901"/>
                    <a:pt x="1618" y="12865"/>
                    <a:pt x="1717" y="12830"/>
                  </a:cubicBezTo>
                  <a:cubicBezTo>
                    <a:pt x="1753" y="12818"/>
                    <a:pt x="1786" y="12807"/>
                    <a:pt x="1807" y="12795"/>
                  </a:cubicBezTo>
                  <a:lnTo>
                    <a:pt x="1941" y="12719"/>
                  </a:lnTo>
                  <a:cubicBezTo>
                    <a:pt x="2692" y="12293"/>
                    <a:pt x="3544" y="11810"/>
                    <a:pt x="4424" y="11763"/>
                  </a:cubicBezTo>
                  <a:cubicBezTo>
                    <a:pt x="4508" y="11758"/>
                    <a:pt x="4619" y="11746"/>
                    <a:pt x="4740" y="11732"/>
                  </a:cubicBezTo>
                  <a:cubicBezTo>
                    <a:pt x="5046" y="11698"/>
                    <a:pt x="5416" y="11663"/>
                    <a:pt x="5608" y="11702"/>
                  </a:cubicBezTo>
                  <a:cubicBezTo>
                    <a:pt x="5708" y="11721"/>
                    <a:pt x="5828" y="11794"/>
                    <a:pt x="5955" y="11871"/>
                  </a:cubicBezTo>
                  <a:cubicBezTo>
                    <a:pt x="6088" y="11951"/>
                    <a:pt x="6237" y="12041"/>
                    <a:pt x="6330" y="12041"/>
                  </a:cubicBezTo>
                  <a:cubicBezTo>
                    <a:pt x="6414" y="12036"/>
                    <a:pt x="6546" y="11930"/>
                    <a:pt x="6651" y="11846"/>
                  </a:cubicBezTo>
                  <a:cubicBezTo>
                    <a:pt x="6740" y="11775"/>
                    <a:pt x="6824" y="11708"/>
                    <a:pt x="6897" y="11676"/>
                  </a:cubicBezTo>
                  <a:cubicBezTo>
                    <a:pt x="7045" y="11611"/>
                    <a:pt x="7347" y="11539"/>
                    <a:pt x="7499" y="11515"/>
                  </a:cubicBezTo>
                  <a:cubicBezTo>
                    <a:pt x="7661" y="11490"/>
                    <a:pt x="7959" y="11460"/>
                    <a:pt x="8107" y="11485"/>
                  </a:cubicBezTo>
                  <a:cubicBezTo>
                    <a:pt x="8145" y="11491"/>
                    <a:pt x="8183" y="11514"/>
                    <a:pt x="8223" y="11539"/>
                  </a:cubicBezTo>
                  <a:cubicBezTo>
                    <a:pt x="8247" y="11553"/>
                    <a:pt x="8287" y="11577"/>
                    <a:pt x="8301" y="11579"/>
                  </a:cubicBezTo>
                  <a:cubicBezTo>
                    <a:pt x="8309" y="11569"/>
                    <a:pt x="8344" y="11491"/>
                    <a:pt x="8363" y="11450"/>
                  </a:cubicBezTo>
                  <a:cubicBezTo>
                    <a:pt x="8392" y="11388"/>
                    <a:pt x="8418" y="11329"/>
                    <a:pt x="8454" y="11291"/>
                  </a:cubicBezTo>
                  <a:cubicBezTo>
                    <a:pt x="8493" y="11250"/>
                    <a:pt x="8555" y="11214"/>
                    <a:pt x="8620" y="11176"/>
                  </a:cubicBezTo>
                  <a:cubicBezTo>
                    <a:pt x="8663" y="11151"/>
                    <a:pt x="8713" y="11123"/>
                    <a:pt x="8734" y="11102"/>
                  </a:cubicBezTo>
                  <a:cubicBezTo>
                    <a:pt x="8799" y="11042"/>
                    <a:pt x="8921" y="10889"/>
                    <a:pt x="8971" y="10810"/>
                  </a:cubicBezTo>
                  <a:cubicBezTo>
                    <a:pt x="8991" y="10778"/>
                    <a:pt x="9013" y="10726"/>
                    <a:pt x="9035" y="10673"/>
                  </a:cubicBezTo>
                  <a:cubicBezTo>
                    <a:pt x="9069" y="10594"/>
                    <a:pt x="9104" y="10512"/>
                    <a:pt x="9143" y="10462"/>
                  </a:cubicBezTo>
                  <a:cubicBezTo>
                    <a:pt x="9192" y="10396"/>
                    <a:pt x="9282" y="10327"/>
                    <a:pt x="9370" y="10260"/>
                  </a:cubicBezTo>
                  <a:cubicBezTo>
                    <a:pt x="9425" y="10218"/>
                    <a:pt x="9477" y="10178"/>
                    <a:pt x="9510" y="10145"/>
                  </a:cubicBezTo>
                  <a:cubicBezTo>
                    <a:pt x="9536" y="10118"/>
                    <a:pt x="9573" y="10064"/>
                    <a:pt x="9608" y="10013"/>
                  </a:cubicBezTo>
                  <a:cubicBezTo>
                    <a:pt x="9679" y="9907"/>
                    <a:pt x="9754" y="9797"/>
                    <a:pt x="9837" y="9756"/>
                  </a:cubicBezTo>
                  <a:cubicBezTo>
                    <a:pt x="9885" y="9732"/>
                    <a:pt x="9954" y="9737"/>
                    <a:pt x="10032" y="9750"/>
                  </a:cubicBezTo>
                  <a:cubicBezTo>
                    <a:pt x="10080" y="9757"/>
                    <a:pt x="10139" y="9757"/>
                    <a:pt x="10140" y="9758"/>
                  </a:cubicBezTo>
                  <a:cubicBezTo>
                    <a:pt x="10184" y="9732"/>
                    <a:pt x="10272" y="9588"/>
                    <a:pt x="10292" y="9506"/>
                  </a:cubicBezTo>
                  <a:cubicBezTo>
                    <a:pt x="10303" y="9462"/>
                    <a:pt x="10291" y="9335"/>
                    <a:pt x="10264" y="9211"/>
                  </a:cubicBezTo>
                  <a:cubicBezTo>
                    <a:pt x="10256" y="9176"/>
                    <a:pt x="10234" y="9124"/>
                    <a:pt x="10213" y="9072"/>
                  </a:cubicBezTo>
                  <a:cubicBezTo>
                    <a:pt x="10188" y="9009"/>
                    <a:pt x="10163" y="8950"/>
                    <a:pt x="10153" y="8903"/>
                  </a:cubicBezTo>
                  <a:cubicBezTo>
                    <a:pt x="10146" y="8874"/>
                    <a:pt x="10141" y="8827"/>
                    <a:pt x="10137" y="8780"/>
                  </a:cubicBezTo>
                  <a:cubicBezTo>
                    <a:pt x="10133" y="8745"/>
                    <a:pt x="10131" y="8710"/>
                    <a:pt x="10125" y="8687"/>
                  </a:cubicBezTo>
                  <a:cubicBezTo>
                    <a:pt x="10112" y="8636"/>
                    <a:pt x="10060" y="8552"/>
                    <a:pt x="10010" y="8471"/>
                  </a:cubicBezTo>
                  <a:cubicBezTo>
                    <a:pt x="9906" y="8302"/>
                    <a:pt x="9798" y="8127"/>
                    <a:pt x="9850" y="7979"/>
                  </a:cubicBezTo>
                  <a:cubicBezTo>
                    <a:pt x="9881" y="7890"/>
                    <a:pt x="9974" y="7870"/>
                    <a:pt x="10055" y="7852"/>
                  </a:cubicBezTo>
                  <a:cubicBezTo>
                    <a:pt x="10084" y="7846"/>
                    <a:pt x="10133" y="7835"/>
                    <a:pt x="10146" y="7826"/>
                  </a:cubicBezTo>
                  <a:cubicBezTo>
                    <a:pt x="10151" y="7813"/>
                    <a:pt x="10157" y="7738"/>
                    <a:pt x="10160" y="7698"/>
                  </a:cubicBezTo>
                  <a:cubicBezTo>
                    <a:pt x="10164" y="7642"/>
                    <a:pt x="10169" y="7588"/>
                    <a:pt x="10183" y="7545"/>
                  </a:cubicBezTo>
                  <a:cubicBezTo>
                    <a:pt x="10185" y="7540"/>
                    <a:pt x="10187" y="7535"/>
                    <a:pt x="10190" y="7530"/>
                  </a:cubicBezTo>
                  <a:cubicBezTo>
                    <a:pt x="10124" y="7580"/>
                    <a:pt x="10053" y="7600"/>
                    <a:pt x="9997" y="7566"/>
                  </a:cubicBezTo>
                  <a:cubicBezTo>
                    <a:pt x="9902" y="7504"/>
                    <a:pt x="9924" y="7364"/>
                    <a:pt x="9943" y="7240"/>
                  </a:cubicBezTo>
                  <a:cubicBezTo>
                    <a:pt x="9948" y="7200"/>
                    <a:pt x="9958" y="7138"/>
                    <a:pt x="9957" y="7104"/>
                  </a:cubicBezTo>
                  <a:cubicBezTo>
                    <a:pt x="9893" y="7114"/>
                    <a:pt x="9794" y="7184"/>
                    <a:pt x="9779" y="7218"/>
                  </a:cubicBezTo>
                  <a:cubicBezTo>
                    <a:pt x="9782" y="7224"/>
                    <a:pt x="9805" y="7282"/>
                    <a:pt x="9818" y="7318"/>
                  </a:cubicBezTo>
                  <a:cubicBezTo>
                    <a:pt x="9851" y="7403"/>
                    <a:pt x="9880" y="7478"/>
                    <a:pt x="9851" y="7543"/>
                  </a:cubicBezTo>
                  <a:cubicBezTo>
                    <a:pt x="9837" y="7575"/>
                    <a:pt x="9812" y="7597"/>
                    <a:pt x="9781" y="7606"/>
                  </a:cubicBezTo>
                  <a:cubicBezTo>
                    <a:pt x="9767" y="7610"/>
                    <a:pt x="9751" y="7611"/>
                    <a:pt x="9730" y="7611"/>
                  </a:cubicBezTo>
                  <a:cubicBezTo>
                    <a:pt x="9727" y="7611"/>
                    <a:pt x="9464" y="7607"/>
                    <a:pt x="9405" y="7511"/>
                  </a:cubicBezTo>
                  <a:cubicBezTo>
                    <a:pt x="9393" y="7492"/>
                    <a:pt x="9341" y="7458"/>
                    <a:pt x="9304" y="7432"/>
                  </a:cubicBezTo>
                  <a:cubicBezTo>
                    <a:pt x="9226" y="7380"/>
                    <a:pt x="9145" y="7325"/>
                    <a:pt x="9118" y="7242"/>
                  </a:cubicBezTo>
                  <a:cubicBezTo>
                    <a:pt x="9089" y="7152"/>
                    <a:pt x="9157" y="7053"/>
                    <a:pt x="9321" y="6847"/>
                  </a:cubicBezTo>
                  <a:cubicBezTo>
                    <a:pt x="9354" y="6805"/>
                    <a:pt x="9401" y="6747"/>
                    <a:pt x="9409" y="6730"/>
                  </a:cubicBezTo>
                  <a:cubicBezTo>
                    <a:pt x="9491" y="6556"/>
                    <a:pt x="9715" y="6328"/>
                    <a:pt x="9879" y="6162"/>
                  </a:cubicBezTo>
                  <a:lnTo>
                    <a:pt x="9954" y="6086"/>
                  </a:lnTo>
                  <a:cubicBezTo>
                    <a:pt x="9985" y="6053"/>
                    <a:pt x="10033" y="6013"/>
                    <a:pt x="10085" y="5971"/>
                  </a:cubicBezTo>
                  <a:cubicBezTo>
                    <a:pt x="10149" y="5918"/>
                    <a:pt x="10222" y="5858"/>
                    <a:pt x="10253" y="5817"/>
                  </a:cubicBezTo>
                  <a:cubicBezTo>
                    <a:pt x="10267" y="5796"/>
                    <a:pt x="10288" y="5741"/>
                    <a:pt x="10306" y="5697"/>
                  </a:cubicBezTo>
                  <a:cubicBezTo>
                    <a:pt x="10323" y="5651"/>
                    <a:pt x="10341" y="5606"/>
                    <a:pt x="10357" y="5578"/>
                  </a:cubicBezTo>
                  <a:cubicBezTo>
                    <a:pt x="10398" y="5503"/>
                    <a:pt x="10469" y="5416"/>
                    <a:pt x="10543" y="5324"/>
                  </a:cubicBezTo>
                  <a:cubicBezTo>
                    <a:pt x="10647" y="5195"/>
                    <a:pt x="10766" y="5049"/>
                    <a:pt x="10791" y="4950"/>
                  </a:cubicBezTo>
                  <a:cubicBezTo>
                    <a:pt x="10799" y="4921"/>
                    <a:pt x="10786" y="4842"/>
                    <a:pt x="10777" y="4784"/>
                  </a:cubicBezTo>
                  <a:cubicBezTo>
                    <a:pt x="10762" y="4699"/>
                    <a:pt x="10749" y="4618"/>
                    <a:pt x="10763" y="4552"/>
                  </a:cubicBezTo>
                  <a:cubicBezTo>
                    <a:pt x="10869" y="4052"/>
                    <a:pt x="11392" y="3218"/>
                    <a:pt x="11696" y="2810"/>
                  </a:cubicBezTo>
                  <a:lnTo>
                    <a:pt x="11722" y="2776"/>
                  </a:lnTo>
                  <a:cubicBezTo>
                    <a:pt x="11972" y="2438"/>
                    <a:pt x="12440" y="1809"/>
                    <a:pt x="12737" y="1556"/>
                  </a:cubicBezTo>
                  <a:cubicBezTo>
                    <a:pt x="12869" y="1443"/>
                    <a:pt x="13174" y="1248"/>
                    <a:pt x="13352" y="1199"/>
                  </a:cubicBezTo>
                  <a:cubicBezTo>
                    <a:pt x="13393" y="1187"/>
                    <a:pt x="13464" y="1188"/>
                    <a:pt x="13537" y="1194"/>
                  </a:cubicBezTo>
                  <a:cubicBezTo>
                    <a:pt x="13576" y="1197"/>
                    <a:pt x="13615" y="1201"/>
                    <a:pt x="13640" y="1197"/>
                  </a:cubicBezTo>
                  <a:cubicBezTo>
                    <a:pt x="14144" y="1136"/>
                    <a:pt x="15641" y="708"/>
                    <a:pt x="15656" y="703"/>
                  </a:cubicBezTo>
                  <a:lnTo>
                    <a:pt x="17921" y="0"/>
                  </a:lnTo>
                  <a:lnTo>
                    <a:pt x="18003" y="231"/>
                  </a:lnTo>
                  <a:cubicBezTo>
                    <a:pt x="18028" y="284"/>
                    <a:pt x="18091" y="433"/>
                    <a:pt x="18093" y="511"/>
                  </a:cubicBezTo>
                  <a:cubicBezTo>
                    <a:pt x="18094" y="563"/>
                    <a:pt x="18078" y="624"/>
                    <a:pt x="18062" y="689"/>
                  </a:cubicBezTo>
                  <a:cubicBezTo>
                    <a:pt x="18050" y="734"/>
                    <a:pt x="18031" y="810"/>
                    <a:pt x="18035" y="834"/>
                  </a:cubicBezTo>
                  <a:cubicBezTo>
                    <a:pt x="18042" y="865"/>
                    <a:pt x="18096" y="931"/>
                    <a:pt x="18131" y="974"/>
                  </a:cubicBezTo>
                  <a:cubicBezTo>
                    <a:pt x="18184" y="1039"/>
                    <a:pt x="18234" y="1101"/>
                    <a:pt x="18254" y="1165"/>
                  </a:cubicBezTo>
                  <a:cubicBezTo>
                    <a:pt x="18291" y="1279"/>
                    <a:pt x="18286" y="1451"/>
                    <a:pt x="18280" y="1617"/>
                  </a:cubicBezTo>
                  <a:cubicBezTo>
                    <a:pt x="18277" y="1732"/>
                    <a:pt x="18273" y="1850"/>
                    <a:pt x="18286" y="1921"/>
                  </a:cubicBezTo>
                  <a:cubicBezTo>
                    <a:pt x="18301" y="2007"/>
                    <a:pt x="18350" y="2169"/>
                    <a:pt x="18385" y="2230"/>
                  </a:cubicBezTo>
                  <a:cubicBezTo>
                    <a:pt x="18405" y="2264"/>
                    <a:pt x="18459" y="2316"/>
                    <a:pt x="18506" y="2362"/>
                  </a:cubicBezTo>
                  <a:cubicBezTo>
                    <a:pt x="18571" y="2423"/>
                    <a:pt x="18631" y="2482"/>
                    <a:pt x="18664" y="2542"/>
                  </a:cubicBezTo>
                  <a:cubicBezTo>
                    <a:pt x="18707" y="2624"/>
                    <a:pt x="18750" y="2796"/>
                    <a:pt x="18759" y="2890"/>
                  </a:cubicBezTo>
                  <a:cubicBezTo>
                    <a:pt x="18764" y="2943"/>
                    <a:pt x="18754" y="3009"/>
                    <a:pt x="18745" y="3078"/>
                  </a:cubicBezTo>
                  <a:cubicBezTo>
                    <a:pt x="18737" y="3131"/>
                    <a:pt x="18728" y="3197"/>
                    <a:pt x="18732" y="3227"/>
                  </a:cubicBezTo>
                  <a:cubicBezTo>
                    <a:pt x="18736" y="3267"/>
                    <a:pt x="18764" y="3339"/>
                    <a:pt x="18787" y="3398"/>
                  </a:cubicBezTo>
                  <a:cubicBezTo>
                    <a:pt x="18810" y="3459"/>
                    <a:pt x="18832" y="3517"/>
                    <a:pt x="18841" y="3560"/>
                  </a:cubicBezTo>
                  <a:cubicBezTo>
                    <a:pt x="18866" y="3688"/>
                    <a:pt x="18889" y="3830"/>
                    <a:pt x="18867" y="3916"/>
                  </a:cubicBezTo>
                  <a:cubicBezTo>
                    <a:pt x="18855" y="3964"/>
                    <a:pt x="18821" y="4001"/>
                    <a:pt x="18789" y="4037"/>
                  </a:cubicBezTo>
                  <a:cubicBezTo>
                    <a:pt x="18776" y="4051"/>
                    <a:pt x="18758" y="4072"/>
                    <a:pt x="18753" y="4080"/>
                  </a:cubicBezTo>
                  <a:cubicBezTo>
                    <a:pt x="18714" y="4206"/>
                    <a:pt x="18728" y="4525"/>
                    <a:pt x="18757" y="4677"/>
                  </a:cubicBezTo>
                  <a:cubicBezTo>
                    <a:pt x="18790" y="4844"/>
                    <a:pt x="18886" y="5163"/>
                    <a:pt x="18947" y="5309"/>
                  </a:cubicBezTo>
                  <a:cubicBezTo>
                    <a:pt x="18961" y="5344"/>
                    <a:pt x="18990" y="5392"/>
                    <a:pt x="19019" y="5442"/>
                  </a:cubicBezTo>
                  <a:cubicBezTo>
                    <a:pt x="19055" y="5505"/>
                    <a:pt x="19093" y="5570"/>
                    <a:pt x="19113" y="5622"/>
                  </a:cubicBezTo>
                  <a:cubicBezTo>
                    <a:pt x="19176" y="5781"/>
                    <a:pt x="19273" y="6117"/>
                    <a:pt x="19287" y="6301"/>
                  </a:cubicBezTo>
                  <a:cubicBezTo>
                    <a:pt x="19292" y="6380"/>
                    <a:pt x="19276" y="6483"/>
                    <a:pt x="19258" y="6592"/>
                  </a:cubicBezTo>
                  <a:cubicBezTo>
                    <a:pt x="19242" y="6688"/>
                    <a:pt x="19225" y="6796"/>
                    <a:pt x="19231" y="6853"/>
                  </a:cubicBezTo>
                  <a:cubicBezTo>
                    <a:pt x="19239" y="6927"/>
                    <a:pt x="19255" y="6998"/>
                    <a:pt x="19271" y="7049"/>
                  </a:cubicBezTo>
                  <a:cubicBezTo>
                    <a:pt x="19273" y="7035"/>
                    <a:pt x="19275" y="7021"/>
                    <a:pt x="19277" y="7010"/>
                  </a:cubicBezTo>
                  <a:cubicBezTo>
                    <a:pt x="19292" y="6898"/>
                    <a:pt x="19310" y="6771"/>
                    <a:pt x="19406" y="6745"/>
                  </a:cubicBezTo>
                  <a:lnTo>
                    <a:pt x="19444" y="6740"/>
                  </a:lnTo>
                  <a:cubicBezTo>
                    <a:pt x="19641" y="6740"/>
                    <a:pt x="19822" y="7158"/>
                    <a:pt x="19891" y="7338"/>
                  </a:cubicBezTo>
                  <a:cubicBezTo>
                    <a:pt x="20192" y="8139"/>
                    <a:pt x="20479" y="10351"/>
                    <a:pt x="20493" y="10453"/>
                  </a:cubicBezTo>
                  <a:cubicBezTo>
                    <a:pt x="20494" y="10453"/>
                    <a:pt x="20551" y="10665"/>
                    <a:pt x="20563" y="10717"/>
                  </a:cubicBezTo>
                  <a:cubicBezTo>
                    <a:pt x="20568" y="10740"/>
                    <a:pt x="20613" y="10797"/>
                    <a:pt x="20640" y="10831"/>
                  </a:cubicBezTo>
                  <a:cubicBezTo>
                    <a:pt x="20693" y="10896"/>
                    <a:pt x="20743" y="10959"/>
                    <a:pt x="20757" y="11029"/>
                  </a:cubicBezTo>
                  <a:cubicBezTo>
                    <a:pt x="20775" y="11124"/>
                    <a:pt x="20725" y="11326"/>
                    <a:pt x="20704" y="11404"/>
                  </a:cubicBezTo>
                  <a:lnTo>
                    <a:pt x="20676" y="14455"/>
                  </a:lnTo>
                  <a:cubicBezTo>
                    <a:pt x="20720" y="14514"/>
                    <a:pt x="20777" y="14599"/>
                    <a:pt x="20786" y="14659"/>
                  </a:cubicBezTo>
                  <a:cubicBezTo>
                    <a:pt x="20913" y="15479"/>
                    <a:pt x="21323" y="18000"/>
                    <a:pt x="21366" y="18261"/>
                  </a:cubicBezTo>
                  <a:cubicBezTo>
                    <a:pt x="21412" y="18330"/>
                    <a:pt x="21537" y="18518"/>
                    <a:pt x="21561" y="18616"/>
                  </a:cubicBezTo>
                  <a:cubicBezTo>
                    <a:pt x="21583" y="18701"/>
                    <a:pt x="21599" y="18907"/>
                    <a:pt x="21558" y="19017"/>
                  </a:cubicBezTo>
                  <a:cubicBezTo>
                    <a:pt x="21517" y="19127"/>
                    <a:pt x="21408" y="19223"/>
                    <a:pt x="21292" y="19325"/>
                  </a:cubicBezTo>
                  <a:cubicBezTo>
                    <a:pt x="21208" y="19400"/>
                    <a:pt x="21111" y="19486"/>
                    <a:pt x="21084" y="19548"/>
                  </a:cubicBezTo>
                  <a:cubicBezTo>
                    <a:pt x="21083" y="19554"/>
                    <a:pt x="21082" y="19584"/>
                    <a:pt x="21085" y="19595"/>
                  </a:cubicBezTo>
                  <a:cubicBezTo>
                    <a:pt x="21096" y="19617"/>
                    <a:pt x="21153" y="19664"/>
                    <a:pt x="21199" y="19702"/>
                  </a:cubicBezTo>
                  <a:cubicBezTo>
                    <a:pt x="21291" y="19777"/>
                    <a:pt x="21385" y="19855"/>
                    <a:pt x="21397" y="19961"/>
                  </a:cubicBezTo>
                  <a:cubicBezTo>
                    <a:pt x="21414" y="20108"/>
                    <a:pt x="21313" y="20274"/>
                    <a:pt x="21216" y="20435"/>
                  </a:cubicBezTo>
                  <a:cubicBezTo>
                    <a:pt x="21161" y="20525"/>
                    <a:pt x="21105" y="20619"/>
                    <a:pt x="21089" y="20680"/>
                  </a:cubicBezTo>
                  <a:cubicBezTo>
                    <a:pt x="21084" y="20703"/>
                    <a:pt x="21086" y="20759"/>
                    <a:pt x="21087" y="20804"/>
                  </a:cubicBezTo>
                  <a:cubicBezTo>
                    <a:pt x="21092" y="20906"/>
                    <a:pt x="21096" y="21012"/>
                    <a:pt x="21048" y="21082"/>
                  </a:cubicBezTo>
                  <a:cubicBezTo>
                    <a:pt x="21002" y="21149"/>
                    <a:pt x="20915" y="21169"/>
                    <a:pt x="20832" y="21189"/>
                  </a:cubicBezTo>
                  <a:cubicBezTo>
                    <a:pt x="20798" y="21197"/>
                    <a:pt x="20741" y="21211"/>
                    <a:pt x="20727" y="21223"/>
                  </a:cubicBezTo>
                  <a:cubicBezTo>
                    <a:pt x="20715" y="21236"/>
                    <a:pt x="20697" y="21305"/>
                    <a:pt x="20687" y="21346"/>
                  </a:cubicBezTo>
                  <a:cubicBezTo>
                    <a:pt x="20665" y="21430"/>
                    <a:pt x="20643" y="21517"/>
                    <a:pt x="20588" y="21564"/>
                  </a:cubicBezTo>
                  <a:cubicBezTo>
                    <a:pt x="20549" y="21596"/>
                    <a:pt x="20497" y="21599"/>
                    <a:pt x="20476"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5" name="AutoShape 95"/>
            <p:cNvSpPr>
              <a:spLocks/>
            </p:cNvSpPr>
            <p:nvPr/>
          </p:nvSpPr>
          <p:spPr bwMode="auto">
            <a:xfrm>
              <a:off x="10948153" y="1128802"/>
              <a:ext cx="395258" cy="744597"/>
            </a:xfrm>
            <a:custGeom>
              <a:avLst/>
              <a:gdLst>
                <a:gd name="T0" fmla="*/ 197620 w 21573"/>
                <a:gd name="T1" fmla="*/ 372298 h 21600"/>
                <a:gd name="T2" fmla="*/ 197620 w 21573"/>
                <a:gd name="T3" fmla="*/ 372298 h 21600"/>
                <a:gd name="T4" fmla="*/ 197620 w 21573"/>
                <a:gd name="T5" fmla="*/ 372298 h 21600"/>
                <a:gd name="T6" fmla="*/ 197620 w 21573"/>
                <a:gd name="T7" fmla="*/ 3722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3" h="21600">
                  <a:moveTo>
                    <a:pt x="196" y="3175"/>
                  </a:moveTo>
                  <a:cubicBezTo>
                    <a:pt x="196" y="3175"/>
                    <a:pt x="473" y="3487"/>
                    <a:pt x="494" y="3599"/>
                  </a:cubicBezTo>
                  <a:cubicBezTo>
                    <a:pt x="517" y="3746"/>
                    <a:pt x="233" y="4038"/>
                    <a:pt x="298" y="4183"/>
                  </a:cubicBezTo>
                  <a:cubicBezTo>
                    <a:pt x="373" y="4357"/>
                    <a:pt x="977" y="4595"/>
                    <a:pt x="1090" y="4765"/>
                  </a:cubicBezTo>
                  <a:cubicBezTo>
                    <a:pt x="1290" y="5065"/>
                    <a:pt x="1061" y="5619"/>
                    <a:pt x="1152" y="5935"/>
                  </a:cubicBezTo>
                  <a:cubicBezTo>
                    <a:pt x="1195" y="6088"/>
                    <a:pt x="1403" y="6412"/>
                    <a:pt x="1560" y="6543"/>
                  </a:cubicBezTo>
                  <a:cubicBezTo>
                    <a:pt x="1751" y="6701"/>
                    <a:pt x="2224" y="6983"/>
                    <a:pt x="2443" y="7146"/>
                  </a:cubicBezTo>
                  <a:cubicBezTo>
                    <a:pt x="2589" y="7259"/>
                    <a:pt x="2827" y="7464"/>
                    <a:pt x="2853" y="7600"/>
                  </a:cubicBezTo>
                  <a:cubicBezTo>
                    <a:pt x="2883" y="7746"/>
                    <a:pt x="2752" y="8065"/>
                    <a:pt x="2788" y="8209"/>
                  </a:cubicBezTo>
                  <a:cubicBezTo>
                    <a:pt x="2827" y="8362"/>
                    <a:pt x="3071" y="8644"/>
                    <a:pt x="3137" y="8795"/>
                  </a:cubicBezTo>
                  <a:cubicBezTo>
                    <a:pt x="3193" y="8925"/>
                    <a:pt x="3344" y="9243"/>
                    <a:pt x="3275" y="9370"/>
                  </a:cubicBezTo>
                  <a:cubicBezTo>
                    <a:pt x="3232" y="9451"/>
                    <a:pt x="2905" y="9646"/>
                    <a:pt x="2853" y="9726"/>
                  </a:cubicBezTo>
                  <a:cubicBezTo>
                    <a:pt x="2682" y="9987"/>
                    <a:pt x="2746" y="10478"/>
                    <a:pt x="2883" y="10747"/>
                  </a:cubicBezTo>
                  <a:cubicBezTo>
                    <a:pt x="3020" y="11030"/>
                    <a:pt x="3344" y="11592"/>
                    <a:pt x="3577" y="11859"/>
                  </a:cubicBezTo>
                  <a:cubicBezTo>
                    <a:pt x="3698" y="11998"/>
                    <a:pt x="4053" y="12247"/>
                    <a:pt x="4167" y="12388"/>
                  </a:cubicBezTo>
                  <a:cubicBezTo>
                    <a:pt x="4395" y="12650"/>
                    <a:pt x="4733" y="13210"/>
                    <a:pt x="4767" y="13500"/>
                  </a:cubicBezTo>
                  <a:cubicBezTo>
                    <a:pt x="4792" y="13738"/>
                    <a:pt x="4513" y="14214"/>
                    <a:pt x="4569" y="14451"/>
                  </a:cubicBezTo>
                  <a:cubicBezTo>
                    <a:pt x="4607" y="14611"/>
                    <a:pt x="4767" y="15045"/>
                    <a:pt x="5064" y="15035"/>
                  </a:cubicBezTo>
                  <a:cubicBezTo>
                    <a:pt x="5388" y="15024"/>
                    <a:pt x="5257" y="14458"/>
                    <a:pt x="5559" y="14399"/>
                  </a:cubicBezTo>
                  <a:cubicBezTo>
                    <a:pt x="6057" y="14303"/>
                    <a:pt x="6771" y="14930"/>
                    <a:pt x="6953" y="15183"/>
                  </a:cubicBezTo>
                  <a:cubicBezTo>
                    <a:pt x="7908" y="16507"/>
                    <a:pt x="9058" y="20479"/>
                    <a:pt x="9058" y="20479"/>
                  </a:cubicBezTo>
                  <a:cubicBezTo>
                    <a:pt x="9058" y="20479"/>
                    <a:pt x="9300" y="20979"/>
                    <a:pt x="9340" y="21069"/>
                  </a:cubicBezTo>
                  <a:cubicBezTo>
                    <a:pt x="9410" y="21227"/>
                    <a:pt x="10034" y="21600"/>
                    <a:pt x="10034" y="21600"/>
                  </a:cubicBezTo>
                  <a:lnTo>
                    <a:pt x="19077" y="20593"/>
                  </a:lnTo>
                  <a:lnTo>
                    <a:pt x="18083" y="20064"/>
                  </a:lnTo>
                  <a:lnTo>
                    <a:pt x="17486" y="19429"/>
                  </a:lnTo>
                  <a:cubicBezTo>
                    <a:pt x="17486" y="19429"/>
                    <a:pt x="17419" y="18947"/>
                    <a:pt x="17486" y="18793"/>
                  </a:cubicBezTo>
                  <a:cubicBezTo>
                    <a:pt x="17553" y="18650"/>
                    <a:pt x="17945" y="18411"/>
                    <a:pt x="17984" y="18264"/>
                  </a:cubicBezTo>
                  <a:cubicBezTo>
                    <a:pt x="18092" y="17851"/>
                    <a:pt x="17462" y="17039"/>
                    <a:pt x="17388" y="16623"/>
                  </a:cubicBezTo>
                  <a:cubicBezTo>
                    <a:pt x="17340" y="16347"/>
                    <a:pt x="17451" y="15786"/>
                    <a:pt x="17388" y="15511"/>
                  </a:cubicBezTo>
                  <a:cubicBezTo>
                    <a:pt x="17275" y="15023"/>
                    <a:pt x="16393" y="14093"/>
                    <a:pt x="16494" y="13604"/>
                  </a:cubicBezTo>
                  <a:cubicBezTo>
                    <a:pt x="16525" y="13460"/>
                    <a:pt x="16942" y="13222"/>
                    <a:pt x="16992" y="13076"/>
                  </a:cubicBezTo>
                  <a:cubicBezTo>
                    <a:pt x="17057" y="12866"/>
                    <a:pt x="16720" y="12438"/>
                    <a:pt x="16789" y="12228"/>
                  </a:cubicBezTo>
                  <a:cubicBezTo>
                    <a:pt x="16848" y="12066"/>
                    <a:pt x="17269" y="11801"/>
                    <a:pt x="17388" y="11647"/>
                  </a:cubicBezTo>
                  <a:cubicBezTo>
                    <a:pt x="17486" y="11519"/>
                    <a:pt x="17664" y="11255"/>
                    <a:pt x="17686" y="11118"/>
                  </a:cubicBezTo>
                  <a:cubicBezTo>
                    <a:pt x="17716" y="10971"/>
                    <a:pt x="17548" y="10680"/>
                    <a:pt x="17588" y="10534"/>
                  </a:cubicBezTo>
                  <a:cubicBezTo>
                    <a:pt x="17624" y="10393"/>
                    <a:pt x="17962" y="10147"/>
                    <a:pt x="17984" y="10005"/>
                  </a:cubicBezTo>
                  <a:cubicBezTo>
                    <a:pt x="18014" y="9859"/>
                    <a:pt x="17794" y="9570"/>
                    <a:pt x="17785" y="9423"/>
                  </a:cubicBezTo>
                  <a:cubicBezTo>
                    <a:pt x="17774" y="9178"/>
                    <a:pt x="18199" y="8714"/>
                    <a:pt x="18181" y="8470"/>
                  </a:cubicBezTo>
                  <a:cubicBezTo>
                    <a:pt x="18164" y="8181"/>
                    <a:pt x="17684" y="7643"/>
                    <a:pt x="17588" y="7358"/>
                  </a:cubicBezTo>
                  <a:cubicBezTo>
                    <a:pt x="17538" y="7214"/>
                    <a:pt x="17396" y="6913"/>
                    <a:pt x="17486" y="6776"/>
                  </a:cubicBezTo>
                  <a:cubicBezTo>
                    <a:pt x="17610" y="6600"/>
                    <a:pt x="18177" y="6339"/>
                    <a:pt x="18479" y="6247"/>
                  </a:cubicBezTo>
                  <a:cubicBezTo>
                    <a:pt x="18572" y="6219"/>
                    <a:pt x="18790" y="6223"/>
                    <a:pt x="18879" y="6194"/>
                  </a:cubicBezTo>
                  <a:cubicBezTo>
                    <a:pt x="19453" y="6011"/>
                    <a:pt x="20284" y="5427"/>
                    <a:pt x="20668" y="5134"/>
                  </a:cubicBezTo>
                  <a:cubicBezTo>
                    <a:pt x="20910" y="4950"/>
                    <a:pt x="21349" y="4557"/>
                    <a:pt x="21464" y="4341"/>
                  </a:cubicBezTo>
                  <a:cubicBezTo>
                    <a:pt x="21531" y="4212"/>
                    <a:pt x="21599" y="3944"/>
                    <a:pt x="21563" y="3812"/>
                  </a:cubicBezTo>
                  <a:cubicBezTo>
                    <a:pt x="21526" y="3671"/>
                    <a:pt x="21299" y="3405"/>
                    <a:pt x="21165" y="3282"/>
                  </a:cubicBezTo>
                  <a:cubicBezTo>
                    <a:pt x="21003" y="3136"/>
                    <a:pt x="20503" y="2906"/>
                    <a:pt x="20373" y="2752"/>
                  </a:cubicBezTo>
                  <a:cubicBezTo>
                    <a:pt x="20255" y="2618"/>
                    <a:pt x="20143" y="2318"/>
                    <a:pt x="20173" y="2170"/>
                  </a:cubicBezTo>
                  <a:cubicBezTo>
                    <a:pt x="20225" y="1882"/>
                    <a:pt x="20812" y="1347"/>
                    <a:pt x="20769" y="1059"/>
                  </a:cubicBezTo>
                  <a:cubicBezTo>
                    <a:pt x="20734" y="840"/>
                    <a:pt x="20072" y="265"/>
                    <a:pt x="20072" y="265"/>
                  </a:cubicBezTo>
                  <a:lnTo>
                    <a:pt x="20373" y="0"/>
                  </a:lnTo>
                  <a:lnTo>
                    <a:pt x="3972" y="2276"/>
                  </a:lnTo>
                  <a:lnTo>
                    <a:pt x="344" y="2855"/>
                  </a:lnTo>
                  <a:lnTo>
                    <a:pt x="0" y="2911"/>
                  </a:lnTo>
                  <a:cubicBezTo>
                    <a:pt x="0" y="2911"/>
                    <a:pt x="196" y="3175"/>
                    <a:pt x="196" y="317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6" name="AutoShape 96"/>
            <p:cNvSpPr>
              <a:spLocks/>
            </p:cNvSpPr>
            <p:nvPr/>
          </p:nvSpPr>
          <p:spPr bwMode="auto">
            <a:xfrm>
              <a:off x="11251343" y="1043070"/>
              <a:ext cx="392082" cy="814453"/>
            </a:xfrm>
            <a:custGeom>
              <a:avLst/>
              <a:gdLst>
                <a:gd name="T0" fmla="*/ 196041 w 21340"/>
                <a:gd name="T1" fmla="*/ 407775 h 21545"/>
                <a:gd name="T2" fmla="*/ 196041 w 21340"/>
                <a:gd name="T3" fmla="*/ 407775 h 21545"/>
                <a:gd name="T4" fmla="*/ 196041 w 21340"/>
                <a:gd name="T5" fmla="*/ 407775 h 21545"/>
                <a:gd name="T6" fmla="*/ 196041 w 21340"/>
                <a:gd name="T7" fmla="*/ 407775 h 215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0" h="21545">
                  <a:moveTo>
                    <a:pt x="3037" y="21535"/>
                  </a:moveTo>
                  <a:lnTo>
                    <a:pt x="15824" y="20088"/>
                  </a:lnTo>
                  <a:lnTo>
                    <a:pt x="17120" y="19363"/>
                  </a:lnTo>
                  <a:cubicBezTo>
                    <a:pt x="17120" y="19363"/>
                    <a:pt x="17417" y="18873"/>
                    <a:pt x="17718" y="18832"/>
                  </a:cubicBezTo>
                  <a:cubicBezTo>
                    <a:pt x="17793" y="18821"/>
                    <a:pt x="17944" y="18893"/>
                    <a:pt x="18016" y="18880"/>
                  </a:cubicBezTo>
                  <a:cubicBezTo>
                    <a:pt x="18319" y="18827"/>
                    <a:pt x="18508" y="18471"/>
                    <a:pt x="18714" y="18350"/>
                  </a:cubicBezTo>
                  <a:cubicBezTo>
                    <a:pt x="18918" y="18228"/>
                    <a:pt x="19806" y="18012"/>
                    <a:pt x="19806" y="18012"/>
                  </a:cubicBezTo>
                  <a:lnTo>
                    <a:pt x="20302" y="17963"/>
                  </a:lnTo>
                  <a:cubicBezTo>
                    <a:pt x="20302" y="17963"/>
                    <a:pt x="20714" y="18006"/>
                    <a:pt x="20801" y="17963"/>
                  </a:cubicBezTo>
                  <a:cubicBezTo>
                    <a:pt x="20978" y="17878"/>
                    <a:pt x="20772" y="17600"/>
                    <a:pt x="20801" y="17480"/>
                  </a:cubicBezTo>
                  <a:cubicBezTo>
                    <a:pt x="20854" y="17221"/>
                    <a:pt x="21509" y="16705"/>
                    <a:pt x="21298" y="16466"/>
                  </a:cubicBezTo>
                  <a:cubicBezTo>
                    <a:pt x="21245" y="16402"/>
                    <a:pt x="20801" y="16321"/>
                    <a:pt x="20801" y="16321"/>
                  </a:cubicBezTo>
                  <a:cubicBezTo>
                    <a:pt x="20801" y="16321"/>
                    <a:pt x="20416" y="16262"/>
                    <a:pt x="20302" y="16226"/>
                  </a:cubicBezTo>
                  <a:cubicBezTo>
                    <a:pt x="20002" y="16122"/>
                    <a:pt x="19431" y="15862"/>
                    <a:pt x="19306" y="15694"/>
                  </a:cubicBezTo>
                  <a:cubicBezTo>
                    <a:pt x="19226" y="15578"/>
                    <a:pt x="19353" y="15310"/>
                    <a:pt x="19210" y="15210"/>
                  </a:cubicBezTo>
                  <a:cubicBezTo>
                    <a:pt x="19036" y="15091"/>
                    <a:pt x="18370" y="15049"/>
                    <a:pt x="18117" y="14969"/>
                  </a:cubicBezTo>
                  <a:cubicBezTo>
                    <a:pt x="17835" y="14880"/>
                    <a:pt x="17320" y="14663"/>
                    <a:pt x="17120" y="14535"/>
                  </a:cubicBezTo>
                  <a:cubicBezTo>
                    <a:pt x="16951" y="14427"/>
                    <a:pt x="16726" y="14176"/>
                    <a:pt x="16625" y="14052"/>
                  </a:cubicBezTo>
                  <a:cubicBezTo>
                    <a:pt x="16528" y="13935"/>
                    <a:pt x="16365" y="13693"/>
                    <a:pt x="16325" y="13569"/>
                  </a:cubicBezTo>
                  <a:cubicBezTo>
                    <a:pt x="16282" y="13437"/>
                    <a:pt x="16373" y="13168"/>
                    <a:pt x="16325" y="13038"/>
                  </a:cubicBezTo>
                  <a:cubicBezTo>
                    <a:pt x="16174" y="12643"/>
                    <a:pt x="15133" y="11541"/>
                    <a:pt x="15133" y="11541"/>
                  </a:cubicBezTo>
                  <a:lnTo>
                    <a:pt x="7471" y="242"/>
                  </a:lnTo>
                  <a:cubicBezTo>
                    <a:pt x="7471" y="242"/>
                    <a:pt x="7401" y="5"/>
                    <a:pt x="7271" y="0"/>
                  </a:cubicBezTo>
                  <a:cubicBezTo>
                    <a:pt x="6902" y="-15"/>
                    <a:pt x="6639" y="496"/>
                    <a:pt x="6274" y="531"/>
                  </a:cubicBezTo>
                  <a:cubicBezTo>
                    <a:pt x="6021" y="556"/>
                    <a:pt x="5540" y="363"/>
                    <a:pt x="5283" y="386"/>
                  </a:cubicBezTo>
                  <a:cubicBezTo>
                    <a:pt x="4972" y="416"/>
                    <a:pt x="4424" y="633"/>
                    <a:pt x="4289" y="772"/>
                  </a:cubicBezTo>
                  <a:cubicBezTo>
                    <a:pt x="4178" y="881"/>
                    <a:pt x="4316" y="1137"/>
                    <a:pt x="4289" y="1257"/>
                  </a:cubicBezTo>
                  <a:cubicBezTo>
                    <a:pt x="4225" y="1516"/>
                    <a:pt x="3808" y="2011"/>
                    <a:pt x="3788" y="2270"/>
                  </a:cubicBezTo>
                  <a:cubicBezTo>
                    <a:pt x="3783" y="2392"/>
                    <a:pt x="4054" y="2634"/>
                    <a:pt x="3990" y="2752"/>
                  </a:cubicBezTo>
                  <a:cubicBezTo>
                    <a:pt x="3980" y="2769"/>
                    <a:pt x="3892" y="2801"/>
                    <a:pt x="3892" y="2801"/>
                  </a:cubicBezTo>
                  <a:cubicBezTo>
                    <a:pt x="3892" y="2801"/>
                    <a:pt x="3597" y="2974"/>
                    <a:pt x="3591" y="3043"/>
                  </a:cubicBezTo>
                  <a:cubicBezTo>
                    <a:pt x="3566" y="3243"/>
                    <a:pt x="4254" y="3568"/>
                    <a:pt x="4289" y="3767"/>
                  </a:cubicBezTo>
                  <a:cubicBezTo>
                    <a:pt x="4331" y="4030"/>
                    <a:pt x="3744" y="4518"/>
                    <a:pt x="3692" y="4780"/>
                  </a:cubicBezTo>
                  <a:cubicBezTo>
                    <a:pt x="3662" y="4915"/>
                    <a:pt x="3756" y="5193"/>
                    <a:pt x="3892" y="5311"/>
                  </a:cubicBezTo>
                  <a:cubicBezTo>
                    <a:pt x="5978" y="7148"/>
                    <a:pt x="2029" y="7707"/>
                    <a:pt x="1002" y="8981"/>
                  </a:cubicBezTo>
                  <a:cubicBezTo>
                    <a:pt x="904" y="9105"/>
                    <a:pt x="1104" y="9513"/>
                    <a:pt x="1104" y="9513"/>
                  </a:cubicBezTo>
                  <a:cubicBezTo>
                    <a:pt x="1104" y="9513"/>
                    <a:pt x="1681" y="10263"/>
                    <a:pt x="1698" y="10527"/>
                  </a:cubicBezTo>
                  <a:cubicBezTo>
                    <a:pt x="1716" y="10749"/>
                    <a:pt x="1313" y="11173"/>
                    <a:pt x="1302" y="11396"/>
                  </a:cubicBezTo>
                  <a:cubicBezTo>
                    <a:pt x="1297" y="11530"/>
                    <a:pt x="1531" y="11793"/>
                    <a:pt x="1501" y="11927"/>
                  </a:cubicBezTo>
                  <a:cubicBezTo>
                    <a:pt x="1479" y="12057"/>
                    <a:pt x="1140" y="12281"/>
                    <a:pt x="1104" y="12410"/>
                  </a:cubicBezTo>
                  <a:cubicBezTo>
                    <a:pt x="1065" y="12543"/>
                    <a:pt x="1232" y="12808"/>
                    <a:pt x="1202" y="12942"/>
                  </a:cubicBezTo>
                  <a:cubicBezTo>
                    <a:pt x="1180" y="13067"/>
                    <a:pt x="904" y="13424"/>
                    <a:pt x="904" y="13424"/>
                  </a:cubicBezTo>
                  <a:cubicBezTo>
                    <a:pt x="904" y="13424"/>
                    <a:pt x="364" y="13807"/>
                    <a:pt x="305" y="13955"/>
                  </a:cubicBezTo>
                  <a:cubicBezTo>
                    <a:pt x="236" y="14146"/>
                    <a:pt x="573" y="14536"/>
                    <a:pt x="507" y="14728"/>
                  </a:cubicBezTo>
                  <a:cubicBezTo>
                    <a:pt x="458" y="14861"/>
                    <a:pt x="40" y="15078"/>
                    <a:pt x="9" y="15210"/>
                  </a:cubicBezTo>
                  <a:cubicBezTo>
                    <a:pt x="-91" y="15656"/>
                    <a:pt x="601" y="16507"/>
                    <a:pt x="766" y="16949"/>
                  </a:cubicBezTo>
                  <a:cubicBezTo>
                    <a:pt x="860" y="17198"/>
                    <a:pt x="904" y="17963"/>
                    <a:pt x="904" y="17963"/>
                  </a:cubicBezTo>
                  <a:cubicBezTo>
                    <a:pt x="904" y="17963"/>
                    <a:pt x="1468" y="19083"/>
                    <a:pt x="1363" y="19460"/>
                  </a:cubicBezTo>
                  <a:cubicBezTo>
                    <a:pt x="1328" y="19594"/>
                    <a:pt x="1060" y="19817"/>
                    <a:pt x="1002" y="19942"/>
                  </a:cubicBezTo>
                  <a:cubicBezTo>
                    <a:pt x="942" y="20084"/>
                    <a:pt x="935" y="20381"/>
                    <a:pt x="1002" y="20522"/>
                  </a:cubicBezTo>
                  <a:cubicBezTo>
                    <a:pt x="1081" y="20679"/>
                    <a:pt x="1406" y="20970"/>
                    <a:pt x="1600" y="21102"/>
                  </a:cubicBezTo>
                  <a:cubicBezTo>
                    <a:pt x="1716" y="21177"/>
                    <a:pt x="1997" y="21315"/>
                    <a:pt x="2240" y="21423"/>
                  </a:cubicBezTo>
                  <a:cubicBezTo>
                    <a:pt x="2240" y="21423"/>
                    <a:pt x="2595" y="21584"/>
                    <a:pt x="3037" y="2153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7" name="AutoShape 97"/>
            <p:cNvSpPr>
              <a:spLocks/>
            </p:cNvSpPr>
            <p:nvPr/>
          </p:nvSpPr>
          <p:spPr bwMode="auto">
            <a:xfrm>
              <a:off x="11251343" y="1043070"/>
              <a:ext cx="403194" cy="823979"/>
            </a:xfrm>
            <a:custGeom>
              <a:avLst/>
              <a:gdLst>
                <a:gd name="T0" fmla="*/ 201597 w 21432"/>
                <a:gd name="T1" fmla="*/ 411990 h 21600"/>
                <a:gd name="T2" fmla="*/ 201597 w 21432"/>
                <a:gd name="T3" fmla="*/ 411990 h 21600"/>
                <a:gd name="T4" fmla="*/ 201597 w 21432"/>
                <a:gd name="T5" fmla="*/ 411990 h 21600"/>
                <a:gd name="T6" fmla="*/ 201597 w 21432"/>
                <a:gd name="T7" fmla="*/ 4119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2" h="21600">
                  <a:moveTo>
                    <a:pt x="5495" y="664"/>
                  </a:moveTo>
                  <a:cubicBezTo>
                    <a:pt x="5302" y="684"/>
                    <a:pt x="4836" y="868"/>
                    <a:pt x="4740" y="967"/>
                  </a:cubicBezTo>
                  <a:cubicBezTo>
                    <a:pt x="4710" y="1002"/>
                    <a:pt x="4736" y="1124"/>
                    <a:pt x="4749" y="1189"/>
                  </a:cubicBezTo>
                  <a:cubicBezTo>
                    <a:pt x="4765" y="1267"/>
                    <a:pt x="4781" y="1340"/>
                    <a:pt x="4766" y="1402"/>
                  </a:cubicBezTo>
                  <a:cubicBezTo>
                    <a:pt x="4736" y="1530"/>
                    <a:pt x="4635" y="1697"/>
                    <a:pt x="4528" y="1874"/>
                  </a:cubicBezTo>
                  <a:cubicBezTo>
                    <a:pt x="4416" y="2060"/>
                    <a:pt x="4288" y="2271"/>
                    <a:pt x="4279" y="2393"/>
                  </a:cubicBezTo>
                  <a:cubicBezTo>
                    <a:pt x="4278" y="2419"/>
                    <a:pt x="4328" y="2496"/>
                    <a:pt x="4364" y="2550"/>
                  </a:cubicBezTo>
                  <a:cubicBezTo>
                    <a:pt x="4442" y="2670"/>
                    <a:pt x="4523" y="2795"/>
                    <a:pt x="4468" y="2901"/>
                  </a:cubicBezTo>
                  <a:cubicBezTo>
                    <a:pt x="4455" y="2923"/>
                    <a:pt x="4427" y="2967"/>
                    <a:pt x="4266" y="3027"/>
                  </a:cubicBezTo>
                  <a:cubicBezTo>
                    <a:pt x="4210" y="3066"/>
                    <a:pt x="4100" y="3146"/>
                    <a:pt x="4083" y="3173"/>
                  </a:cubicBezTo>
                  <a:cubicBezTo>
                    <a:pt x="4079" y="3219"/>
                    <a:pt x="4266" y="3362"/>
                    <a:pt x="4390" y="3457"/>
                  </a:cubicBezTo>
                  <a:cubicBezTo>
                    <a:pt x="4573" y="3597"/>
                    <a:pt x="4746" y="3729"/>
                    <a:pt x="4767" y="3858"/>
                  </a:cubicBezTo>
                  <a:cubicBezTo>
                    <a:pt x="4796" y="4036"/>
                    <a:pt x="4616" y="4265"/>
                    <a:pt x="4441" y="4488"/>
                  </a:cubicBezTo>
                  <a:cubicBezTo>
                    <a:pt x="4323" y="4637"/>
                    <a:pt x="4203" y="4790"/>
                    <a:pt x="4184" y="4885"/>
                  </a:cubicBezTo>
                  <a:cubicBezTo>
                    <a:pt x="4160" y="4999"/>
                    <a:pt x="4248" y="5242"/>
                    <a:pt x="4344" y="5327"/>
                  </a:cubicBezTo>
                  <a:cubicBezTo>
                    <a:pt x="5800" y="6626"/>
                    <a:pt x="4441" y="7334"/>
                    <a:pt x="3126" y="8019"/>
                  </a:cubicBezTo>
                  <a:cubicBezTo>
                    <a:pt x="2501" y="8345"/>
                    <a:pt x="1855" y="8681"/>
                    <a:pt x="1537" y="9080"/>
                  </a:cubicBezTo>
                  <a:cubicBezTo>
                    <a:pt x="1508" y="9128"/>
                    <a:pt x="1560" y="9335"/>
                    <a:pt x="1649" y="9521"/>
                  </a:cubicBezTo>
                  <a:cubicBezTo>
                    <a:pt x="1698" y="9582"/>
                    <a:pt x="2220" y="10276"/>
                    <a:pt x="2238" y="10552"/>
                  </a:cubicBezTo>
                  <a:cubicBezTo>
                    <a:pt x="2248" y="10690"/>
                    <a:pt x="2141" y="10866"/>
                    <a:pt x="2028" y="11052"/>
                  </a:cubicBezTo>
                  <a:cubicBezTo>
                    <a:pt x="1943" y="11191"/>
                    <a:pt x="1855" y="11335"/>
                    <a:pt x="1850" y="11420"/>
                  </a:cubicBezTo>
                  <a:cubicBezTo>
                    <a:pt x="1849" y="11461"/>
                    <a:pt x="1895" y="11547"/>
                    <a:pt x="1936" y="11623"/>
                  </a:cubicBezTo>
                  <a:cubicBezTo>
                    <a:pt x="2002" y="11745"/>
                    <a:pt x="2065" y="11860"/>
                    <a:pt x="2042" y="11958"/>
                  </a:cubicBezTo>
                  <a:cubicBezTo>
                    <a:pt x="2028" y="12048"/>
                    <a:pt x="1925" y="12148"/>
                    <a:pt x="1815" y="12255"/>
                  </a:cubicBezTo>
                  <a:cubicBezTo>
                    <a:pt x="1748" y="12320"/>
                    <a:pt x="1665" y="12401"/>
                    <a:pt x="1655" y="12438"/>
                  </a:cubicBezTo>
                  <a:cubicBezTo>
                    <a:pt x="1640" y="12486"/>
                    <a:pt x="1674" y="12587"/>
                    <a:pt x="1701" y="12668"/>
                  </a:cubicBezTo>
                  <a:cubicBezTo>
                    <a:pt x="1736" y="12776"/>
                    <a:pt x="1770" y="12878"/>
                    <a:pt x="1752" y="12961"/>
                  </a:cubicBezTo>
                  <a:cubicBezTo>
                    <a:pt x="1728" y="13094"/>
                    <a:pt x="1491" y="13411"/>
                    <a:pt x="1443" y="13473"/>
                  </a:cubicBezTo>
                  <a:cubicBezTo>
                    <a:pt x="1173" y="13674"/>
                    <a:pt x="900" y="13903"/>
                    <a:pt x="871" y="13975"/>
                  </a:cubicBezTo>
                  <a:cubicBezTo>
                    <a:pt x="848" y="14040"/>
                    <a:pt x="911" y="14179"/>
                    <a:pt x="968" y="14301"/>
                  </a:cubicBezTo>
                  <a:cubicBezTo>
                    <a:pt x="1041" y="14462"/>
                    <a:pt x="1111" y="14615"/>
                    <a:pt x="1069" y="14736"/>
                  </a:cubicBezTo>
                  <a:cubicBezTo>
                    <a:pt x="1035" y="14829"/>
                    <a:pt x="916" y="14922"/>
                    <a:pt x="789" y="15020"/>
                  </a:cubicBezTo>
                  <a:cubicBezTo>
                    <a:pt x="716" y="15077"/>
                    <a:pt x="594" y="15172"/>
                    <a:pt x="585" y="15206"/>
                  </a:cubicBezTo>
                  <a:cubicBezTo>
                    <a:pt x="526" y="15469"/>
                    <a:pt x="802" y="15939"/>
                    <a:pt x="1024" y="16318"/>
                  </a:cubicBezTo>
                  <a:cubicBezTo>
                    <a:pt x="1147" y="16530"/>
                    <a:pt x="1265" y="16730"/>
                    <a:pt x="1322" y="16885"/>
                  </a:cubicBezTo>
                  <a:cubicBezTo>
                    <a:pt x="1416" y="17139"/>
                    <a:pt x="1459" y="17878"/>
                    <a:pt x="1461" y="17910"/>
                  </a:cubicBezTo>
                  <a:cubicBezTo>
                    <a:pt x="1511" y="17996"/>
                    <a:pt x="2014" y="19026"/>
                    <a:pt x="1908" y="19413"/>
                  </a:cubicBezTo>
                  <a:cubicBezTo>
                    <a:pt x="1884" y="19506"/>
                    <a:pt x="1787" y="19616"/>
                    <a:pt x="1693" y="19722"/>
                  </a:cubicBezTo>
                  <a:cubicBezTo>
                    <a:pt x="1633" y="19790"/>
                    <a:pt x="1572" y="19854"/>
                    <a:pt x="1551" y="19903"/>
                  </a:cubicBezTo>
                  <a:cubicBezTo>
                    <a:pt x="1498" y="20028"/>
                    <a:pt x="1498" y="20301"/>
                    <a:pt x="1550" y="20413"/>
                  </a:cubicBezTo>
                  <a:cubicBezTo>
                    <a:pt x="1612" y="20539"/>
                    <a:pt x="1898" y="20807"/>
                    <a:pt x="2087" y="20936"/>
                  </a:cubicBezTo>
                  <a:cubicBezTo>
                    <a:pt x="2176" y="20994"/>
                    <a:pt x="2423" y="21120"/>
                    <a:pt x="2673" y="21233"/>
                  </a:cubicBezTo>
                  <a:cubicBezTo>
                    <a:pt x="2675" y="21234"/>
                    <a:pt x="2929" y="21340"/>
                    <a:pt x="3192" y="21309"/>
                  </a:cubicBezTo>
                  <a:lnTo>
                    <a:pt x="15594" y="19888"/>
                  </a:lnTo>
                  <a:lnTo>
                    <a:pt x="16759" y="19229"/>
                  </a:lnTo>
                  <a:cubicBezTo>
                    <a:pt x="16914" y="18979"/>
                    <a:pt x="17168" y="18686"/>
                    <a:pt x="17524" y="18637"/>
                  </a:cubicBezTo>
                  <a:lnTo>
                    <a:pt x="17619" y="18630"/>
                  </a:lnTo>
                  <a:cubicBezTo>
                    <a:pt x="17709" y="18630"/>
                    <a:pt x="17785" y="18646"/>
                    <a:pt x="17848" y="18663"/>
                  </a:cubicBezTo>
                  <a:cubicBezTo>
                    <a:pt x="17925" y="18613"/>
                    <a:pt x="18027" y="18505"/>
                    <a:pt x="18087" y="18442"/>
                  </a:cubicBezTo>
                  <a:cubicBezTo>
                    <a:pt x="18172" y="18351"/>
                    <a:pt x="18253" y="18265"/>
                    <a:pt x="18351" y="18206"/>
                  </a:cubicBezTo>
                  <a:cubicBezTo>
                    <a:pt x="18578" y="18070"/>
                    <a:pt x="19359" y="17873"/>
                    <a:pt x="19512" y="17835"/>
                  </a:cubicBezTo>
                  <a:lnTo>
                    <a:pt x="19585" y="17822"/>
                  </a:lnTo>
                  <a:lnTo>
                    <a:pt x="20128" y="17768"/>
                  </a:lnTo>
                  <a:lnTo>
                    <a:pt x="20188" y="17775"/>
                  </a:lnTo>
                  <a:cubicBezTo>
                    <a:pt x="20223" y="17778"/>
                    <a:pt x="20320" y="17787"/>
                    <a:pt x="20404" y="17790"/>
                  </a:cubicBezTo>
                  <a:cubicBezTo>
                    <a:pt x="20396" y="17750"/>
                    <a:pt x="20373" y="17677"/>
                    <a:pt x="20360" y="17633"/>
                  </a:cubicBezTo>
                  <a:cubicBezTo>
                    <a:pt x="20335" y="17555"/>
                    <a:pt x="20312" y="17482"/>
                    <a:pt x="20327" y="17419"/>
                  </a:cubicBezTo>
                  <a:cubicBezTo>
                    <a:pt x="20350" y="17305"/>
                    <a:pt x="20462" y="17162"/>
                    <a:pt x="20580" y="17010"/>
                  </a:cubicBezTo>
                  <a:cubicBezTo>
                    <a:pt x="20714" y="16840"/>
                    <a:pt x="20915" y="16583"/>
                    <a:pt x="20834" y="16489"/>
                  </a:cubicBezTo>
                  <a:lnTo>
                    <a:pt x="20833" y="16489"/>
                  </a:lnTo>
                  <a:cubicBezTo>
                    <a:pt x="20816" y="16489"/>
                    <a:pt x="20650" y="16448"/>
                    <a:pt x="20512" y="16423"/>
                  </a:cubicBezTo>
                  <a:cubicBezTo>
                    <a:pt x="20403" y="16405"/>
                    <a:pt x="20098" y="16356"/>
                    <a:pt x="19967" y="16313"/>
                  </a:cubicBezTo>
                  <a:cubicBezTo>
                    <a:pt x="19689" y="16216"/>
                    <a:pt x="19040" y="15934"/>
                    <a:pt x="18881" y="15716"/>
                  </a:cubicBezTo>
                  <a:cubicBezTo>
                    <a:pt x="18829" y="15641"/>
                    <a:pt x="18833" y="15552"/>
                    <a:pt x="18839" y="15458"/>
                  </a:cubicBezTo>
                  <a:cubicBezTo>
                    <a:pt x="18841" y="15398"/>
                    <a:pt x="18847" y="15297"/>
                    <a:pt x="18819" y="15269"/>
                  </a:cubicBezTo>
                  <a:cubicBezTo>
                    <a:pt x="18771" y="15239"/>
                    <a:pt x="18488" y="15195"/>
                    <a:pt x="18336" y="15171"/>
                  </a:cubicBezTo>
                  <a:cubicBezTo>
                    <a:pt x="18145" y="15141"/>
                    <a:pt x="17966" y="15113"/>
                    <a:pt x="17835" y="15071"/>
                  </a:cubicBezTo>
                  <a:cubicBezTo>
                    <a:pt x="17528" y="14973"/>
                    <a:pt x="17005" y="14750"/>
                    <a:pt x="16787" y="14607"/>
                  </a:cubicBezTo>
                  <a:cubicBezTo>
                    <a:pt x="16559" y="14461"/>
                    <a:pt x="16295" y="14133"/>
                    <a:pt x="16265" y="14096"/>
                  </a:cubicBezTo>
                  <a:cubicBezTo>
                    <a:pt x="16166" y="13976"/>
                    <a:pt x="15999" y="13724"/>
                    <a:pt x="15954" y="13588"/>
                  </a:cubicBezTo>
                  <a:cubicBezTo>
                    <a:pt x="15930" y="13510"/>
                    <a:pt x="15941" y="13409"/>
                    <a:pt x="15953" y="13302"/>
                  </a:cubicBezTo>
                  <a:cubicBezTo>
                    <a:pt x="15962" y="13215"/>
                    <a:pt x="15974" y="13116"/>
                    <a:pt x="15956" y="13067"/>
                  </a:cubicBezTo>
                  <a:cubicBezTo>
                    <a:pt x="15817" y="12698"/>
                    <a:pt x="14822" y="11630"/>
                    <a:pt x="14812" y="11620"/>
                  </a:cubicBezTo>
                  <a:lnTo>
                    <a:pt x="7314" y="426"/>
                  </a:lnTo>
                  <a:cubicBezTo>
                    <a:pt x="7305" y="399"/>
                    <a:pt x="7295" y="374"/>
                    <a:pt x="7284" y="350"/>
                  </a:cubicBezTo>
                  <a:cubicBezTo>
                    <a:pt x="7235" y="390"/>
                    <a:pt x="7176" y="439"/>
                    <a:pt x="7133" y="475"/>
                  </a:cubicBezTo>
                  <a:cubicBezTo>
                    <a:pt x="6957" y="624"/>
                    <a:pt x="6774" y="778"/>
                    <a:pt x="6475" y="807"/>
                  </a:cubicBezTo>
                  <a:lnTo>
                    <a:pt x="6372" y="812"/>
                  </a:lnTo>
                  <a:cubicBezTo>
                    <a:pt x="6186" y="812"/>
                    <a:pt x="5995" y="767"/>
                    <a:pt x="5810" y="724"/>
                  </a:cubicBezTo>
                  <a:cubicBezTo>
                    <a:pt x="5713" y="702"/>
                    <a:pt x="5552" y="664"/>
                    <a:pt x="5495" y="664"/>
                  </a:cubicBezTo>
                  <a:close/>
                  <a:moveTo>
                    <a:pt x="3090" y="21600"/>
                  </a:moveTo>
                  <a:cubicBezTo>
                    <a:pt x="2637" y="21600"/>
                    <a:pt x="2315" y="21457"/>
                    <a:pt x="2279" y="21441"/>
                  </a:cubicBezTo>
                  <a:cubicBezTo>
                    <a:pt x="2047" y="21336"/>
                    <a:pt x="1752" y="21191"/>
                    <a:pt x="1621" y="21104"/>
                  </a:cubicBezTo>
                  <a:cubicBezTo>
                    <a:pt x="1414" y="20963"/>
                    <a:pt x="1076" y="20658"/>
                    <a:pt x="987" y="20479"/>
                  </a:cubicBezTo>
                  <a:cubicBezTo>
                    <a:pt x="908" y="20311"/>
                    <a:pt x="921" y="19994"/>
                    <a:pt x="985" y="19843"/>
                  </a:cubicBezTo>
                  <a:cubicBezTo>
                    <a:pt x="1014" y="19779"/>
                    <a:pt x="1085" y="19695"/>
                    <a:pt x="1162" y="19608"/>
                  </a:cubicBezTo>
                  <a:cubicBezTo>
                    <a:pt x="1232" y="19529"/>
                    <a:pt x="1320" y="19430"/>
                    <a:pt x="1334" y="19377"/>
                  </a:cubicBezTo>
                  <a:cubicBezTo>
                    <a:pt x="1413" y="19092"/>
                    <a:pt x="1041" y="18248"/>
                    <a:pt x="891" y="17947"/>
                  </a:cubicBezTo>
                  <a:cubicBezTo>
                    <a:pt x="883" y="17910"/>
                    <a:pt x="840" y="17169"/>
                    <a:pt x="753" y="16936"/>
                  </a:cubicBezTo>
                  <a:cubicBezTo>
                    <a:pt x="701" y="16795"/>
                    <a:pt x="588" y="16601"/>
                    <a:pt x="468" y="16396"/>
                  </a:cubicBezTo>
                  <a:cubicBezTo>
                    <a:pt x="220" y="15973"/>
                    <a:pt x="-60" y="15494"/>
                    <a:pt x="11" y="15174"/>
                  </a:cubicBezTo>
                  <a:cubicBezTo>
                    <a:pt x="33" y="15074"/>
                    <a:pt x="163" y="14974"/>
                    <a:pt x="301" y="14868"/>
                  </a:cubicBezTo>
                  <a:cubicBezTo>
                    <a:pt x="379" y="14807"/>
                    <a:pt x="486" y="14724"/>
                    <a:pt x="500" y="14687"/>
                  </a:cubicBezTo>
                  <a:cubicBezTo>
                    <a:pt x="523" y="14623"/>
                    <a:pt x="459" y="14485"/>
                    <a:pt x="404" y="14364"/>
                  </a:cubicBezTo>
                  <a:cubicBezTo>
                    <a:pt x="328" y="14201"/>
                    <a:pt x="258" y="14047"/>
                    <a:pt x="302" y="13924"/>
                  </a:cubicBezTo>
                  <a:cubicBezTo>
                    <a:pt x="367" y="13758"/>
                    <a:pt x="802" y="13437"/>
                    <a:pt x="934" y="13343"/>
                  </a:cubicBezTo>
                  <a:cubicBezTo>
                    <a:pt x="1007" y="13234"/>
                    <a:pt x="1163" y="13006"/>
                    <a:pt x="1176" y="12934"/>
                  </a:cubicBezTo>
                  <a:cubicBezTo>
                    <a:pt x="1186" y="12885"/>
                    <a:pt x="1156" y="12794"/>
                    <a:pt x="1129" y="12713"/>
                  </a:cubicBezTo>
                  <a:cubicBezTo>
                    <a:pt x="1091" y="12598"/>
                    <a:pt x="1056" y="12488"/>
                    <a:pt x="1082" y="12400"/>
                  </a:cubicBezTo>
                  <a:cubicBezTo>
                    <a:pt x="1104" y="12316"/>
                    <a:pt x="1199" y="12224"/>
                    <a:pt x="1299" y="12126"/>
                  </a:cubicBezTo>
                  <a:cubicBezTo>
                    <a:pt x="1367" y="12060"/>
                    <a:pt x="1460" y="11969"/>
                    <a:pt x="1467" y="11930"/>
                  </a:cubicBezTo>
                  <a:cubicBezTo>
                    <a:pt x="1477" y="11882"/>
                    <a:pt x="1420" y="11774"/>
                    <a:pt x="1377" y="11695"/>
                  </a:cubicBezTo>
                  <a:cubicBezTo>
                    <a:pt x="1321" y="11593"/>
                    <a:pt x="1269" y="11496"/>
                    <a:pt x="1272" y="11414"/>
                  </a:cubicBezTo>
                  <a:cubicBezTo>
                    <a:pt x="1278" y="11289"/>
                    <a:pt x="1373" y="11134"/>
                    <a:pt x="1474" y="10970"/>
                  </a:cubicBezTo>
                  <a:cubicBezTo>
                    <a:pt x="1564" y="10822"/>
                    <a:pt x="1666" y="10654"/>
                    <a:pt x="1659" y="10562"/>
                  </a:cubicBezTo>
                  <a:cubicBezTo>
                    <a:pt x="1647" y="10366"/>
                    <a:pt x="1249" y="9804"/>
                    <a:pt x="1097" y="9604"/>
                  </a:cubicBezTo>
                  <a:cubicBezTo>
                    <a:pt x="1021" y="9453"/>
                    <a:pt x="883" y="9124"/>
                    <a:pt x="998" y="8977"/>
                  </a:cubicBezTo>
                  <a:cubicBezTo>
                    <a:pt x="1356" y="8526"/>
                    <a:pt x="2042" y="8169"/>
                    <a:pt x="2705" y="7824"/>
                  </a:cubicBezTo>
                  <a:cubicBezTo>
                    <a:pt x="3984" y="7157"/>
                    <a:pt x="5090" y="6581"/>
                    <a:pt x="3839" y="5466"/>
                  </a:cubicBezTo>
                  <a:cubicBezTo>
                    <a:pt x="3670" y="5317"/>
                    <a:pt x="3574" y="5011"/>
                    <a:pt x="3608" y="4856"/>
                  </a:cubicBezTo>
                  <a:cubicBezTo>
                    <a:pt x="3634" y="4724"/>
                    <a:pt x="3764" y="4559"/>
                    <a:pt x="3901" y="4385"/>
                  </a:cubicBezTo>
                  <a:cubicBezTo>
                    <a:pt x="4045" y="4201"/>
                    <a:pt x="4209" y="3994"/>
                    <a:pt x="4191" y="3880"/>
                  </a:cubicBezTo>
                  <a:cubicBezTo>
                    <a:pt x="4181" y="3823"/>
                    <a:pt x="4026" y="3705"/>
                    <a:pt x="3903" y="3611"/>
                  </a:cubicBezTo>
                  <a:cubicBezTo>
                    <a:pt x="3700" y="3455"/>
                    <a:pt x="3491" y="3295"/>
                    <a:pt x="3509" y="3144"/>
                  </a:cubicBezTo>
                  <a:cubicBezTo>
                    <a:pt x="3516" y="3070"/>
                    <a:pt x="3636" y="2960"/>
                    <a:pt x="3869" y="2823"/>
                  </a:cubicBezTo>
                  <a:lnTo>
                    <a:pt x="3909" y="2804"/>
                  </a:lnTo>
                  <a:cubicBezTo>
                    <a:pt x="3896" y="2764"/>
                    <a:pt x="3846" y="2687"/>
                    <a:pt x="3814" y="2638"/>
                  </a:cubicBezTo>
                  <a:cubicBezTo>
                    <a:pt x="3754" y="2547"/>
                    <a:pt x="3699" y="2462"/>
                    <a:pt x="3701" y="2385"/>
                  </a:cubicBezTo>
                  <a:cubicBezTo>
                    <a:pt x="3713" y="2224"/>
                    <a:pt x="3846" y="2005"/>
                    <a:pt x="3973" y="1793"/>
                  </a:cubicBezTo>
                  <a:cubicBezTo>
                    <a:pt x="4069" y="1635"/>
                    <a:pt x="4168" y="1472"/>
                    <a:pt x="4192" y="1369"/>
                  </a:cubicBezTo>
                  <a:cubicBezTo>
                    <a:pt x="4199" y="1339"/>
                    <a:pt x="4186" y="1275"/>
                    <a:pt x="4173" y="1218"/>
                  </a:cubicBezTo>
                  <a:cubicBezTo>
                    <a:pt x="4146" y="1085"/>
                    <a:pt x="4117" y="946"/>
                    <a:pt x="4220" y="843"/>
                  </a:cubicBezTo>
                  <a:cubicBezTo>
                    <a:pt x="4392" y="664"/>
                    <a:pt x="5008" y="423"/>
                    <a:pt x="5395" y="384"/>
                  </a:cubicBezTo>
                  <a:lnTo>
                    <a:pt x="5495" y="380"/>
                  </a:lnTo>
                  <a:cubicBezTo>
                    <a:pt x="5682" y="380"/>
                    <a:pt x="5873" y="424"/>
                    <a:pt x="6058" y="468"/>
                  </a:cubicBezTo>
                  <a:cubicBezTo>
                    <a:pt x="6155" y="490"/>
                    <a:pt x="6317" y="528"/>
                    <a:pt x="6371" y="528"/>
                  </a:cubicBezTo>
                  <a:cubicBezTo>
                    <a:pt x="6419" y="513"/>
                    <a:pt x="6554" y="399"/>
                    <a:pt x="6634" y="332"/>
                  </a:cubicBezTo>
                  <a:cubicBezTo>
                    <a:pt x="6828" y="169"/>
                    <a:pt x="7030" y="0"/>
                    <a:pt x="7378" y="0"/>
                  </a:cubicBezTo>
                  <a:cubicBezTo>
                    <a:pt x="7571" y="7"/>
                    <a:pt x="7785" y="51"/>
                    <a:pt x="7875" y="362"/>
                  </a:cubicBezTo>
                  <a:lnTo>
                    <a:pt x="15350" y="11516"/>
                  </a:lnTo>
                  <a:cubicBezTo>
                    <a:pt x="15381" y="11547"/>
                    <a:pt x="16374" y="12612"/>
                    <a:pt x="16525" y="13016"/>
                  </a:cubicBezTo>
                  <a:cubicBezTo>
                    <a:pt x="16556" y="13098"/>
                    <a:pt x="16543" y="13205"/>
                    <a:pt x="16531" y="13318"/>
                  </a:cubicBezTo>
                  <a:cubicBezTo>
                    <a:pt x="16521" y="13401"/>
                    <a:pt x="16510" y="13496"/>
                    <a:pt x="16526" y="13544"/>
                  </a:cubicBezTo>
                  <a:cubicBezTo>
                    <a:pt x="16561" y="13654"/>
                    <a:pt x="16714" y="13882"/>
                    <a:pt x="16803" y="13992"/>
                  </a:cubicBezTo>
                  <a:cubicBezTo>
                    <a:pt x="16928" y="14149"/>
                    <a:pt x="17126" y="14357"/>
                    <a:pt x="17247" y="14436"/>
                  </a:cubicBezTo>
                  <a:cubicBezTo>
                    <a:pt x="17421" y="14549"/>
                    <a:pt x="17897" y="14751"/>
                    <a:pt x="18150" y="14833"/>
                  </a:cubicBezTo>
                  <a:cubicBezTo>
                    <a:pt x="18215" y="14853"/>
                    <a:pt x="18374" y="14878"/>
                    <a:pt x="18513" y="14900"/>
                  </a:cubicBezTo>
                  <a:cubicBezTo>
                    <a:pt x="18820" y="14948"/>
                    <a:pt x="19137" y="14998"/>
                    <a:pt x="19296" y="15108"/>
                  </a:cubicBezTo>
                  <a:cubicBezTo>
                    <a:pt x="19431" y="15203"/>
                    <a:pt x="19423" y="15336"/>
                    <a:pt x="19416" y="15465"/>
                  </a:cubicBezTo>
                  <a:cubicBezTo>
                    <a:pt x="19414" y="15518"/>
                    <a:pt x="19410" y="15598"/>
                    <a:pt x="19428" y="15623"/>
                  </a:cubicBezTo>
                  <a:cubicBezTo>
                    <a:pt x="19509" y="15736"/>
                    <a:pt x="19970" y="15966"/>
                    <a:pt x="20294" y="16079"/>
                  </a:cubicBezTo>
                  <a:cubicBezTo>
                    <a:pt x="20332" y="16091"/>
                    <a:pt x="20525" y="16127"/>
                    <a:pt x="20701" y="16154"/>
                  </a:cubicBezTo>
                  <a:cubicBezTo>
                    <a:pt x="21269" y="16258"/>
                    <a:pt x="21344" y="16350"/>
                    <a:pt x="21369" y="16380"/>
                  </a:cubicBezTo>
                  <a:cubicBezTo>
                    <a:pt x="21539" y="16576"/>
                    <a:pt x="21326" y="16849"/>
                    <a:pt x="21120" y="17112"/>
                  </a:cubicBezTo>
                  <a:cubicBezTo>
                    <a:pt x="21021" y="17239"/>
                    <a:pt x="20918" y="17371"/>
                    <a:pt x="20902" y="17450"/>
                  </a:cubicBezTo>
                  <a:cubicBezTo>
                    <a:pt x="20895" y="17477"/>
                    <a:pt x="20916" y="17542"/>
                    <a:pt x="20932" y="17590"/>
                  </a:cubicBezTo>
                  <a:cubicBezTo>
                    <a:pt x="20979" y="17740"/>
                    <a:pt x="21032" y="17910"/>
                    <a:pt x="20818" y="18015"/>
                  </a:cubicBezTo>
                  <a:cubicBezTo>
                    <a:pt x="20593" y="18128"/>
                    <a:pt x="20271" y="18072"/>
                    <a:pt x="20128" y="18058"/>
                  </a:cubicBezTo>
                  <a:lnTo>
                    <a:pt x="19738" y="18097"/>
                  </a:lnTo>
                  <a:cubicBezTo>
                    <a:pt x="19353" y="18193"/>
                    <a:pt x="18896" y="18328"/>
                    <a:pt x="18798" y="18387"/>
                  </a:cubicBezTo>
                  <a:cubicBezTo>
                    <a:pt x="18746" y="18418"/>
                    <a:pt x="18675" y="18494"/>
                    <a:pt x="18612" y="18561"/>
                  </a:cubicBezTo>
                  <a:cubicBezTo>
                    <a:pt x="18454" y="18729"/>
                    <a:pt x="18290" y="18902"/>
                    <a:pt x="17992" y="18955"/>
                  </a:cubicBezTo>
                  <a:lnTo>
                    <a:pt x="17875" y="18965"/>
                  </a:lnTo>
                  <a:cubicBezTo>
                    <a:pt x="17785" y="18965"/>
                    <a:pt x="17709" y="18949"/>
                    <a:pt x="17646" y="18932"/>
                  </a:cubicBezTo>
                  <a:cubicBezTo>
                    <a:pt x="17552" y="18997"/>
                    <a:pt x="17395" y="19173"/>
                    <a:pt x="17296" y="19339"/>
                  </a:cubicBezTo>
                  <a:lnTo>
                    <a:pt x="17236" y="19392"/>
                  </a:lnTo>
                  <a:lnTo>
                    <a:pt x="15908" y="20144"/>
                  </a:lnTo>
                  <a:lnTo>
                    <a:pt x="3322" y="21586"/>
                  </a:lnTo>
                  <a:cubicBezTo>
                    <a:pt x="3246" y="21595"/>
                    <a:pt x="3168" y="21600"/>
                    <a:pt x="3090" y="21600"/>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8" name="AutoShape 98"/>
            <p:cNvSpPr>
              <a:spLocks/>
            </p:cNvSpPr>
            <p:nvPr/>
          </p:nvSpPr>
          <p:spPr bwMode="auto">
            <a:xfrm>
              <a:off x="4517680" y="2389377"/>
              <a:ext cx="1935015" cy="950989"/>
            </a:xfrm>
            <a:custGeom>
              <a:avLst/>
              <a:gdLst>
                <a:gd name="T0" fmla="*/ 967508 w 21600"/>
                <a:gd name="T1" fmla="*/ 475495 h 21600"/>
                <a:gd name="T2" fmla="*/ 967508 w 21600"/>
                <a:gd name="T3" fmla="*/ 475495 h 21600"/>
                <a:gd name="T4" fmla="*/ 967508 w 21600"/>
                <a:gd name="T5" fmla="*/ 475495 h 21600"/>
                <a:gd name="T6" fmla="*/ 967508 w 21600"/>
                <a:gd name="T7" fmla="*/ 475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15"/>
                  </a:moveTo>
                  <a:lnTo>
                    <a:pt x="448" y="0"/>
                  </a:lnTo>
                  <a:lnTo>
                    <a:pt x="2934" y="373"/>
                  </a:lnTo>
                  <a:lnTo>
                    <a:pt x="7091" y="829"/>
                  </a:lnTo>
                  <a:lnTo>
                    <a:pt x="11106" y="1119"/>
                  </a:lnTo>
                  <a:lnTo>
                    <a:pt x="13775" y="1202"/>
                  </a:lnTo>
                  <a:lnTo>
                    <a:pt x="14039" y="1741"/>
                  </a:lnTo>
                  <a:cubicBezTo>
                    <a:pt x="14039" y="1741"/>
                    <a:pt x="14682" y="2696"/>
                    <a:pt x="14936" y="2736"/>
                  </a:cubicBezTo>
                  <a:cubicBezTo>
                    <a:pt x="14996" y="2745"/>
                    <a:pt x="15112" y="2641"/>
                    <a:pt x="15160" y="2570"/>
                  </a:cubicBezTo>
                  <a:cubicBezTo>
                    <a:pt x="15213" y="2493"/>
                    <a:pt x="15264" y="2210"/>
                    <a:pt x="15323" y="2156"/>
                  </a:cubicBezTo>
                  <a:cubicBezTo>
                    <a:pt x="15423" y="2065"/>
                    <a:pt x="15751" y="2279"/>
                    <a:pt x="15751" y="2279"/>
                  </a:cubicBezTo>
                  <a:cubicBezTo>
                    <a:pt x="15751" y="2279"/>
                    <a:pt x="16464" y="1928"/>
                    <a:pt x="16688" y="2073"/>
                  </a:cubicBezTo>
                  <a:cubicBezTo>
                    <a:pt x="16799" y="2143"/>
                    <a:pt x="16933" y="2587"/>
                    <a:pt x="17035" y="2695"/>
                  </a:cubicBezTo>
                  <a:cubicBezTo>
                    <a:pt x="17080" y="2742"/>
                    <a:pt x="17189" y="2709"/>
                    <a:pt x="17239" y="2736"/>
                  </a:cubicBezTo>
                  <a:cubicBezTo>
                    <a:pt x="17298" y="2768"/>
                    <a:pt x="17421" y="2850"/>
                    <a:pt x="17463" y="2943"/>
                  </a:cubicBezTo>
                  <a:cubicBezTo>
                    <a:pt x="17474" y="2967"/>
                    <a:pt x="17470" y="3049"/>
                    <a:pt x="17484" y="3067"/>
                  </a:cubicBezTo>
                  <a:cubicBezTo>
                    <a:pt x="17526" y="3124"/>
                    <a:pt x="17640" y="2992"/>
                    <a:pt x="17687" y="3027"/>
                  </a:cubicBezTo>
                  <a:cubicBezTo>
                    <a:pt x="17755" y="3076"/>
                    <a:pt x="17891" y="3441"/>
                    <a:pt x="17891" y="3441"/>
                  </a:cubicBezTo>
                  <a:cubicBezTo>
                    <a:pt x="17891" y="3441"/>
                    <a:pt x="18072" y="3524"/>
                    <a:pt x="18115" y="3607"/>
                  </a:cubicBezTo>
                  <a:cubicBezTo>
                    <a:pt x="18160" y="3691"/>
                    <a:pt x="18184" y="3957"/>
                    <a:pt x="18217" y="4062"/>
                  </a:cubicBezTo>
                  <a:cubicBezTo>
                    <a:pt x="18254" y="4179"/>
                    <a:pt x="18361" y="4367"/>
                    <a:pt x="18421" y="4436"/>
                  </a:cubicBezTo>
                  <a:cubicBezTo>
                    <a:pt x="18467" y="4488"/>
                    <a:pt x="18625" y="4560"/>
                    <a:pt x="18625" y="4560"/>
                  </a:cubicBezTo>
                  <a:cubicBezTo>
                    <a:pt x="18625" y="4560"/>
                    <a:pt x="18794" y="4564"/>
                    <a:pt x="18829" y="4643"/>
                  </a:cubicBezTo>
                  <a:cubicBezTo>
                    <a:pt x="18869" y="4736"/>
                    <a:pt x="18849" y="5141"/>
                    <a:pt x="18849" y="5141"/>
                  </a:cubicBezTo>
                  <a:cubicBezTo>
                    <a:pt x="18849" y="5141"/>
                    <a:pt x="18803" y="5356"/>
                    <a:pt x="18808" y="5431"/>
                  </a:cubicBezTo>
                  <a:cubicBezTo>
                    <a:pt x="18817" y="5560"/>
                    <a:pt x="18906" y="5767"/>
                    <a:pt x="18930" y="5886"/>
                  </a:cubicBezTo>
                  <a:cubicBezTo>
                    <a:pt x="18951" y="5986"/>
                    <a:pt x="18987" y="6195"/>
                    <a:pt x="18991" y="6301"/>
                  </a:cubicBezTo>
                  <a:cubicBezTo>
                    <a:pt x="18996" y="6405"/>
                    <a:pt x="18956" y="6616"/>
                    <a:pt x="18971" y="6716"/>
                  </a:cubicBezTo>
                  <a:cubicBezTo>
                    <a:pt x="18992" y="6857"/>
                    <a:pt x="19126" y="7036"/>
                    <a:pt x="19154" y="7171"/>
                  </a:cubicBezTo>
                  <a:cubicBezTo>
                    <a:pt x="19174" y="7268"/>
                    <a:pt x="19155" y="7490"/>
                    <a:pt x="19175" y="7587"/>
                  </a:cubicBezTo>
                  <a:cubicBezTo>
                    <a:pt x="19218" y="7807"/>
                    <a:pt x="19422" y="8109"/>
                    <a:pt x="19460" y="8332"/>
                  </a:cubicBezTo>
                  <a:cubicBezTo>
                    <a:pt x="19476" y="8431"/>
                    <a:pt x="19446" y="8648"/>
                    <a:pt x="19460" y="8748"/>
                  </a:cubicBezTo>
                  <a:cubicBezTo>
                    <a:pt x="19478" y="8877"/>
                    <a:pt x="19578" y="9078"/>
                    <a:pt x="19603" y="9203"/>
                  </a:cubicBezTo>
                  <a:cubicBezTo>
                    <a:pt x="19622" y="9301"/>
                    <a:pt x="19643" y="9512"/>
                    <a:pt x="19643" y="9618"/>
                  </a:cubicBezTo>
                  <a:cubicBezTo>
                    <a:pt x="19643" y="9723"/>
                    <a:pt x="19608" y="9928"/>
                    <a:pt x="19603" y="10033"/>
                  </a:cubicBezTo>
                  <a:cubicBezTo>
                    <a:pt x="19598" y="10146"/>
                    <a:pt x="19598" y="10375"/>
                    <a:pt x="19603" y="10488"/>
                  </a:cubicBezTo>
                  <a:cubicBezTo>
                    <a:pt x="19608" y="10593"/>
                    <a:pt x="19645" y="10797"/>
                    <a:pt x="19643" y="10903"/>
                  </a:cubicBezTo>
                  <a:cubicBezTo>
                    <a:pt x="19642" y="10946"/>
                    <a:pt x="19610" y="11034"/>
                    <a:pt x="19623" y="11068"/>
                  </a:cubicBezTo>
                  <a:cubicBezTo>
                    <a:pt x="19654" y="11149"/>
                    <a:pt x="19790" y="10996"/>
                    <a:pt x="19827" y="11068"/>
                  </a:cubicBezTo>
                  <a:cubicBezTo>
                    <a:pt x="19863" y="11142"/>
                    <a:pt x="19804" y="11390"/>
                    <a:pt x="19827" y="11483"/>
                  </a:cubicBezTo>
                  <a:cubicBezTo>
                    <a:pt x="19851" y="11587"/>
                    <a:pt x="20005" y="11587"/>
                    <a:pt x="20030" y="11691"/>
                  </a:cubicBezTo>
                  <a:cubicBezTo>
                    <a:pt x="20059" y="11803"/>
                    <a:pt x="19978" y="12064"/>
                    <a:pt x="19990" y="12188"/>
                  </a:cubicBezTo>
                  <a:cubicBezTo>
                    <a:pt x="20000" y="12306"/>
                    <a:pt x="20104" y="12484"/>
                    <a:pt x="20113" y="12602"/>
                  </a:cubicBezTo>
                  <a:cubicBezTo>
                    <a:pt x="20123" y="12739"/>
                    <a:pt x="20036" y="13007"/>
                    <a:pt x="20051" y="13142"/>
                  </a:cubicBezTo>
                  <a:cubicBezTo>
                    <a:pt x="20065" y="13271"/>
                    <a:pt x="20198" y="13428"/>
                    <a:pt x="20214" y="13556"/>
                  </a:cubicBezTo>
                  <a:cubicBezTo>
                    <a:pt x="20228" y="13668"/>
                    <a:pt x="20179" y="13897"/>
                    <a:pt x="20174" y="14012"/>
                  </a:cubicBezTo>
                  <a:cubicBezTo>
                    <a:pt x="20167" y="14146"/>
                    <a:pt x="20165" y="14417"/>
                    <a:pt x="20174" y="14551"/>
                  </a:cubicBezTo>
                  <a:cubicBezTo>
                    <a:pt x="20188" y="14786"/>
                    <a:pt x="20289" y="15228"/>
                    <a:pt x="20295" y="15463"/>
                  </a:cubicBezTo>
                  <a:cubicBezTo>
                    <a:pt x="20304" y="15789"/>
                    <a:pt x="20137" y="16444"/>
                    <a:pt x="20194" y="16748"/>
                  </a:cubicBezTo>
                  <a:cubicBezTo>
                    <a:pt x="20216" y="16866"/>
                    <a:pt x="20361" y="16937"/>
                    <a:pt x="20398" y="17039"/>
                  </a:cubicBezTo>
                  <a:cubicBezTo>
                    <a:pt x="20428" y="17127"/>
                    <a:pt x="20450" y="17346"/>
                    <a:pt x="20458" y="17453"/>
                  </a:cubicBezTo>
                  <a:cubicBezTo>
                    <a:pt x="20467" y="17566"/>
                    <a:pt x="20439" y="17803"/>
                    <a:pt x="20458" y="17909"/>
                  </a:cubicBezTo>
                  <a:cubicBezTo>
                    <a:pt x="20483" y="18039"/>
                    <a:pt x="20608" y="18204"/>
                    <a:pt x="20642" y="18324"/>
                  </a:cubicBezTo>
                  <a:cubicBezTo>
                    <a:pt x="20698" y="18513"/>
                    <a:pt x="20730" y="18964"/>
                    <a:pt x="20784" y="19152"/>
                  </a:cubicBezTo>
                  <a:cubicBezTo>
                    <a:pt x="20820" y="19273"/>
                    <a:pt x="20916" y="19475"/>
                    <a:pt x="20967" y="19567"/>
                  </a:cubicBezTo>
                  <a:cubicBezTo>
                    <a:pt x="21015" y="19652"/>
                    <a:pt x="21138" y="19751"/>
                    <a:pt x="21172" y="19858"/>
                  </a:cubicBezTo>
                  <a:cubicBezTo>
                    <a:pt x="21202" y="19955"/>
                    <a:pt x="21188" y="20209"/>
                    <a:pt x="21212" y="20314"/>
                  </a:cubicBezTo>
                  <a:cubicBezTo>
                    <a:pt x="21239" y="20434"/>
                    <a:pt x="21357" y="20601"/>
                    <a:pt x="21376" y="20728"/>
                  </a:cubicBezTo>
                  <a:cubicBezTo>
                    <a:pt x="21390" y="20828"/>
                    <a:pt x="21338" y="21044"/>
                    <a:pt x="21355" y="21143"/>
                  </a:cubicBezTo>
                  <a:cubicBezTo>
                    <a:pt x="21382" y="21289"/>
                    <a:pt x="21600" y="21517"/>
                    <a:pt x="21600" y="21517"/>
                  </a:cubicBezTo>
                  <a:lnTo>
                    <a:pt x="17382" y="21600"/>
                  </a:lnTo>
                  <a:lnTo>
                    <a:pt x="14141" y="21558"/>
                  </a:lnTo>
                  <a:lnTo>
                    <a:pt x="7947" y="21226"/>
                  </a:lnTo>
                  <a:lnTo>
                    <a:pt x="4748" y="20894"/>
                  </a:lnTo>
                  <a:lnTo>
                    <a:pt x="4910" y="14344"/>
                  </a:lnTo>
                  <a:lnTo>
                    <a:pt x="4686" y="14096"/>
                  </a:lnTo>
                  <a:lnTo>
                    <a:pt x="2262" y="13846"/>
                  </a:lnTo>
                  <a:lnTo>
                    <a:pt x="0" y="13515"/>
                  </a:lnTo>
                  <a:cubicBezTo>
                    <a:pt x="0" y="13515"/>
                    <a:pt x="0" y="13515"/>
                    <a:pt x="0" y="13515"/>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20259" name="AutoShape 99"/>
            <p:cNvSpPr>
              <a:spLocks/>
            </p:cNvSpPr>
            <p:nvPr/>
          </p:nvSpPr>
          <p:spPr bwMode="auto">
            <a:xfrm>
              <a:off x="4474821" y="2389377"/>
              <a:ext cx="1942952" cy="962102"/>
            </a:xfrm>
            <a:custGeom>
              <a:avLst/>
              <a:gdLst>
                <a:gd name="T0" fmla="*/ 971476 w 21600"/>
                <a:gd name="T1" fmla="*/ 481051 h 21600"/>
                <a:gd name="T2" fmla="*/ 971476 w 21600"/>
                <a:gd name="T3" fmla="*/ 481051 h 21600"/>
                <a:gd name="T4" fmla="*/ 971476 w 21600"/>
                <a:gd name="T5" fmla="*/ 481051 h 21600"/>
                <a:gd name="T6" fmla="*/ 971476 w 21600"/>
                <a:gd name="T7" fmla="*/ 4810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56" y="20665"/>
                  </a:moveTo>
                  <a:lnTo>
                    <a:pt x="7980" y="20986"/>
                  </a:lnTo>
                  <a:lnTo>
                    <a:pt x="14147" y="21314"/>
                  </a:lnTo>
                  <a:lnTo>
                    <a:pt x="17372" y="21356"/>
                  </a:lnTo>
                  <a:lnTo>
                    <a:pt x="21363" y="21278"/>
                  </a:lnTo>
                  <a:cubicBezTo>
                    <a:pt x="21320" y="21211"/>
                    <a:pt x="21284" y="21138"/>
                    <a:pt x="21272" y="21069"/>
                  </a:cubicBezTo>
                  <a:cubicBezTo>
                    <a:pt x="21257" y="20983"/>
                    <a:pt x="21268" y="20884"/>
                    <a:pt x="21279" y="20787"/>
                  </a:cubicBezTo>
                  <a:cubicBezTo>
                    <a:pt x="21284" y="20744"/>
                    <a:pt x="21293" y="20671"/>
                    <a:pt x="21291" y="20649"/>
                  </a:cubicBezTo>
                  <a:cubicBezTo>
                    <a:pt x="21285" y="20613"/>
                    <a:pt x="21245" y="20531"/>
                    <a:pt x="21219" y="20477"/>
                  </a:cubicBezTo>
                  <a:cubicBezTo>
                    <a:pt x="21183" y="20403"/>
                    <a:pt x="21148" y="20332"/>
                    <a:pt x="21132" y="20258"/>
                  </a:cubicBezTo>
                  <a:cubicBezTo>
                    <a:pt x="21116" y="20190"/>
                    <a:pt x="21112" y="20101"/>
                    <a:pt x="21109" y="20007"/>
                  </a:cubicBezTo>
                  <a:cubicBezTo>
                    <a:pt x="21107" y="19947"/>
                    <a:pt x="21103" y="19847"/>
                    <a:pt x="21095" y="19822"/>
                  </a:cubicBezTo>
                  <a:cubicBezTo>
                    <a:pt x="21083" y="19784"/>
                    <a:pt x="21029" y="19722"/>
                    <a:pt x="20994" y="19681"/>
                  </a:cubicBezTo>
                  <a:cubicBezTo>
                    <a:pt x="20959" y="19640"/>
                    <a:pt x="20926" y="19602"/>
                    <a:pt x="20903" y="19560"/>
                  </a:cubicBezTo>
                  <a:cubicBezTo>
                    <a:pt x="20859" y="19483"/>
                    <a:pt x="20751" y="19266"/>
                    <a:pt x="20708" y="19121"/>
                  </a:cubicBezTo>
                  <a:cubicBezTo>
                    <a:pt x="20677" y="19015"/>
                    <a:pt x="20655" y="18856"/>
                    <a:pt x="20632" y="18687"/>
                  </a:cubicBezTo>
                  <a:cubicBezTo>
                    <a:pt x="20612" y="18538"/>
                    <a:pt x="20591" y="18383"/>
                    <a:pt x="20567" y="18303"/>
                  </a:cubicBezTo>
                  <a:cubicBezTo>
                    <a:pt x="20555" y="18264"/>
                    <a:pt x="20523" y="18204"/>
                    <a:pt x="20494" y="18150"/>
                  </a:cubicBezTo>
                  <a:cubicBezTo>
                    <a:pt x="20447" y="18062"/>
                    <a:pt x="20398" y="17971"/>
                    <a:pt x="20379" y="17874"/>
                  </a:cubicBezTo>
                  <a:cubicBezTo>
                    <a:pt x="20363" y="17788"/>
                    <a:pt x="20368" y="17672"/>
                    <a:pt x="20373" y="17561"/>
                  </a:cubicBezTo>
                  <a:cubicBezTo>
                    <a:pt x="20375" y="17500"/>
                    <a:pt x="20378" y="17432"/>
                    <a:pt x="20376" y="17399"/>
                  </a:cubicBezTo>
                  <a:cubicBezTo>
                    <a:pt x="20366" y="17264"/>
                    <a:pt x="20345" y="17093"/>
                    <a:pt x="20326" y="17040"/>
                  </a:cubicBezTo>
                  <a:cubicBezTo>
                    <a:pt x="20319" y="17020"/>
                    <a:pt x="20278" y="16979"/>
                    <a:pt x="20254" y="16954"/>
                  </a:cubicBezTo>
                  <a:cubicBezTo>
                    <a:pt x="20196" y="16896"/>
                    <a:pt x="20136" y="16835"/>
                    <a:pt x="20116" y="16727"/>
                  </a:cubicBezTo>
                  <a:cubicBezTo>
                    <a:pt x="20076" y="16515"/>
                    <a:pt x="20120" y="16210"/>
                    <a:pt x="20162" y="15914"/>
                  </a:cubicBezTo>
                  <a:cubicBezTo>
                    <a:pt x="20188" y="15728"/>
                    <a:pt x="20216" y="15536"/>
                    <a:pt x="20213" y="15419"/>
                  </a:cubicBezTo>
                  <a:cubicBezTo>
                    <a:pt x="20210" y="15311"/>
                    <a:pt x="20181" y="15134"/>
                    <a:pt x="20152" y="14963"/>
                  </a:cubicBezTo>
                  <a:cubicBezTo>
                    <a:pt x="20125" y="14800"/>
                    <a:pt x="20100" y="14646"/>
                    <a:pt x="20092" y="14527"/>
                  </a:cubicBezTo>
                  <a:cubicBezTo>
                    <a:pt x="20083" y="14381"/>
                    <a:pt x="20086" y="14102"/>
                    <a:pt x="20092" y="13968"/>
                  </a:cubicBezTo>
                  <a:cubicBezTo>
                    <a:pt x="20094" y="13919"/>
                    <a:pt x="20103" y="13852"/>
                    <a:pt x="20113" y="13781"/>
                  </a:cubicBezTo>
                  <a:cubicBezTo>
                    <a:pt x="20122" y="13711"/>
                    <a:pt x="20139" y="13595"/>
                    <a:pt x="20134" y="13558"/>
                  </a:cubicBezTo>
                  <a:cubicBezTo>
                    <a:pt x="20130" y="13528"/>
                    <a:pt x="20092" y="13457"/>
                    <a:pt x="20070" y="13414"/>
                  </a:cubicBezTo>
                  <a:cubicBezTo>
                    <a:pt x="20025" y="13328"/>
                    <a:pt x="19982" y="13246"/>
                    <a:pt x="19971" y="13146"/>
                  </a:cubicBezTo>
                  <a:cubicBezTo>
                    <a:pt x="19959" y="13042"/>
                    <a:pt x="19982" y="12920"/>
                    <a:pt x="20004" y="12802"/>
                  </a:cubicBezTo>
                  <a:cubicBezTo>
                    <a:pt x="20016" y="12737"/>
                    <a:pt x="20034" y="12639"/>
                    <a:pt x="20032" y="12605"/>
                  </a:cubicBezTo>
                  <a:cubicBezTo>
                    <a:pt x="20029" y="12575"/>
                    <a:pt x="20000" y="12498"/>
                    <a:pt x="19982" y="12452"/>
                  </a:cubicBezTo>
                  <a:cubicBezTo>
                    <a:pt x="19949" y="12366"/>
                    <a:pt x="19918" y="12285"/>
                    <a:pt x="19910" y="12198"/>
                  </a:cubicBezTo>
                  <a:cubicBezTo>
                    <a:pt x="19901" y="12113"/>
                    <a:pt x="19917" y="12016"/>
                    <a:pt x="19934" y="11914"/>
                  </a:cubicBezTo>
                  <a:cubicBezTo>
                    <a:pt x="19943" y="11858"/>
                    <a:pt x="19958" y="11764"/>
                    <a:pt x="19955" y="11735"/>
                  </a:cubicBezTo>
                  <a:cubicBezTo>
                    <a:pt x="19950" y="11733"/>
                    <a:pt x="19913" y="11712"/>
                    <a:pt x="19892" y="11700"/>
                  </a:cubicBezTo>
                  <a:cubicBezTo>
                    <a:pt x="19835" y="11667"/>
                    <a:pt x="19776" y="11633"/>
                    <a:pt x="19752" y="11531"/>
                  </a:cubicBezTo>
                  <a:cubicBezTo>
                    <a:pt x="19734" y="11455"/>
                    <a:pt x="19742" y="11358"/>
                    <a:pt x="19751" y="11264"/>
                  </a:cubicBezTo>
                  <a:cubicBezTo>
                    <a:pt x="19753" y="11239"/>
                    <a:pt x="19756" y="11203"/>
                    <a:pt x="19758" y="11175"/>
                  </a:cubicBezTo>
                  <a:cubicBezTo>
                    <a:pt x="19745" y="11179"/>
                    <a:pt x="19731" y="11185"/>
                    <a:pt x="19719" y="11191"/>
                  </a:cubicBezTo>
                  <a:cubicBezTo>
                    <a:pt x="19692" y="11203"/>
                    <a:pt x="19663" y="11215"/>
                    <a:pt x="19637" y="11215"/>
                  </a:cubicBezTo>
                  <a:cubicBezTo>
                    <a:pt x="19593" y="11215"/>
                    <a:pt x="19569" y="11177"/>
                    <a:pt x="19557" y="11145"/>
                  </a:cubicBezTo>
                  <a:cubicBezTo>
                    <a:pt x="19526" y="11067"/>
                    <a:pt x="19546" y="10976"/>
                    <a:pt x="19558" y="10922"/>
                  </a:cubicBezTo>
                  <a:cubicBezTo>
                    <a:pt x="19560" y="10910"/>
                    <a:pt x="19563" y="10900"/>
                    <a:pt x="19564" y="10891"/>
                  </a:cubicBezTo>
                  <a:cubicBezTo>
                    <a:pt x="19564" y="10858"/>
                    <a:pt x="19553" y="10768"/>
                    <a:pt x="19543" y="10695"/>
                  </a:cubicBezTo>
                  <a:cubicBezTo>
                    <a:pt x="19534" y="10624"/>
                    <a:pt x="19526" y="10557"/>
                    <a:pt x="19524" y="10508"/>
                  </a:cubicBezTo>
                  <a:cubicBezTo>
                    <a:pt x="19518" y="10388"/>
                    <a:pt x="19518" y="10154"/>
                    <a:pt x="19524" y="10035"/>
                  </a:cubicBezTo>
                  <a:cubicBezTo>
                    <a:pt x="19526" y="9984"/>
                    <a:pt x="19534" y="9913"/>
                    <a:pt x="19543" y="9840"/>
                  </a:cubicBezTo>
                  <a:cubicBezTo>
                    <a:pt x="19552" y="9768"/>
                    <a:pt x="19563" y="9680"/>
                    <a:pt x="19563" y="9636"/>
                  </a:cubicBezTo>
                  <a:cubicBezTo>
                    <a:pt x="19563" y="9552"/>
                    <a:pt x="19544" y="9357"/>
                    <a:pt x="19528" y="9271"/>
                  </a:cubicBezTo>
                  <a:cubicBezTo>
                    <a:pt x="19519" y="9230"/>
                    <a:pt x="19493" y="9159"/>
                    <a:pt x="19469" y="9095"/>
                  </a:cubicBezTo>
                  <a:cubicBezTo>
                    <a:pt x="19432" y="8995"/>
                    <a:pt x="19396" y="8901"/>
                    <a:pt x="19383" y="8811"/>
                  </a:cubicBezTo>
                  <a:cubicBezTo>
                    <a:pt x="19373" y="8739"/>
                    <a:pt x="19377" y="8654"/>
                    <a:pt x="19382" y="8563"/>
                  </a:cubicBezTo>
                  <a:cubicBezTo>
                    <a:pt x="19384" y="8513"/>
                    <a:pt x="19388" y="8429"/>
                    <a:pt x="19384" y="8404"/>
                  </a:cubicBezTo>
                  <a:cubicBezTo>
                    <a:pt x="19369" y="8317"/>
                    <a:pt x="19308" y="8186"/>
                    <a:pt x="19253" y="8070"/>
                  </a:cubicBezTo>
                  <a:cubicBezTo>
                    <a:pt x="19188" y="7932"/>
                    <a:pt x="19127" y="7801"/>
                    <a:pt x="19101" y="7673"/>
                  </a:cubicBezTo>
                  <a:cubicBezTo>
                    <a:pt x="19088" y="7605"/>
                    <a:pt x="19087" y="7518"/>
                    <a:pt x="19087" y="7425"/>
                  </a:cubicBezTo>
                  <a:cubicBezTo>
                    <a:pt x="19087" y="7371"/>
                    <a:pt x="19087" y="7290"/>
                    <a:pt x="19081" y="7265"/>
                  </a:cubicBezTo>
                  <a:cubicBezTo>
                    <a:pt x="19073" y="7225"/>
                    <a:pt x="19037" y="7152"/>
                    <a:pt x="19007" y="7095"/>
                  </a:cubicBezTo>
                  <a:cubicBezTo>
                    <a:pt x="18958" y="6998"/>
                    <a:pt x="18912" y="6907"/>
                    <a:pt x="18896" y="6803"/>
                  </a:cubicBezTo>
                  <a:cubicBezTo>
                    <a:pt x="18884" y="6719"/>
                    <a:pt x="18895" y="6616"/>
                    <a:pt x="18904" y="6516"/>
                  </a:cubicBezTo>
                  <a:cubicBezTo>
                    <a:pt x="18909" y="6464"/>
                    <a:pt x="18916" y="6398"/>
                    <a:pt x="18914" y="6371"/>
                  </a:cubicBezTo>
                  <a:cubicBezTo>
                    <a:pt x="18911" y="6293"/>
                    <a:pt x="18883" y="6116"/>
                    <a:pt x="18858" y="5994"/>
                  </a:cubicBezTo>
                  <a:cubicBezTo>
                    <a:pt x="18850" y="5955"/>
                    <a:pt x="18832" y="5902"/>
                    <a:pt x="18814" y="5846"/>
                  </a:cubicBezTo>
                  <a:cubicBezTo>
                    <a:pt x="18777" y="5735"/>
                    <a:pt x="18740" y="5619"/>
                    <a:pt x="18733" y="5514"/>
                  </a:cubicBezTo>
                  <a:cubicBezTo>
                    <a:pt x="18726" y="5426"/>
                    <a:pt x="18754" y="5274"/>
                    <a:pt x="18774" y="5181"/>
                  </a:cubicBezTo>
                  <a:cubicBezTo>
                    <a:pt x="18781" y="5016"/>
                    <a:pt x="18778" y="4837"/>
                    <a:pt x="18766" y="4796"/>
                  </a:cubicBezTo>
                  <a:cubicBezTo>
                    <a:pt x="18754" y="4783"/>
                    <a:pt x="18677" y="4761"/>
                    <a:pt x="18609" y="4759"/>
                  </a:cubicBezTo>
                  <a:cubicBezTo>
                    <a:pt x="18569" y="4744"/>
                    <a:pt x="18429" y="4679"/>
                    <a:pt x="18378" y="4621"/>
                  </a:cubicBezTo>
                  <a:cubicBezTo>
                    <a:pt x="18310" y="4544"/>
                    <a:pt x="18195" y="4344"/>
                    <a:pt x="18153" y="4211"/>
                  </a:cubicBezTo>
                  <a:cubicBezTo>
                    <a:pt x="18136" y="4156"/>
                    <a:pt x="18123" y="4081"/>
                    <a:pt x="18109" y="4001"/>
                  </a:cubicBezTo>
                  <a:cubicBezTo>
                    <a:pt x="18096" y="3926"/>
                    <a:pt x="18076" y="3813"/>
                    <a:pt x="18061" y="3785"/>
                  </a:cubicBezTo>
                  <a:cubicBezTo>
                    <a:pt x="18043" y="3752"/>
                    <a:pt x="17952" y="3690"/>
                    <a:pt x="17866" y="3650"/>
                  </a:cubicBezTo>
                  <a:lnTo>
                    <a:pt x="17844" y="3640"/>
                  </a:lnTo>
                  <a:lnTo>
                    <a:pt x="17831" y="3605"/>
                  </a:lnTo>
                  <a:cubicBezTo>
                    <a:pt x="17764" y="3428"/>
                    <a:pt x="17683" y="3256"/>
                    <a:pt x="17656" y="3237"/>
                  </a:cubicBezTo>
                  <a:cubicBezTo>
                    <a:pt x="17643" y="3238"/>
                    <a:pt x="17618" y="3251"/>
                    <a:pt x="17596" y="3263"/>
                  </a:cubicBezTo>
                  <a:cubicBezTo>
                    <a:pt x="17540" y="3294"/>
                    <a:pt x="17478" y="3314"/>
                    <a:pt x="17440" y="3263"/>
                  </a:cubicBezTo>
                  <a:cubicBezTo>
                    <a:pt x="17411" y="3225"/>
                    <a:pt x="17406" y="3161"/>
                    <a:pt x="17402" y="3118"/>
                  </a:cubicBezTo>
                  <a:cubicBezTo>
                    <a:pt x="17387" y="3074"/>
                    <a:pt x="17304" y="3001"/>
                    <a:pt x="17214" y="2952"/>
                  </a:cubicBezTo>
                  <a:cubicBezTo>
                    <a:pt x="17201" y="2945"/>
                    <a:pt x="17170" y="2944"/>
                    <a:pt x="17143" y="2944"/>
                  </a:cubicBezTo>
                  <a:cubicBezTo>
                    <a:pt x="17091" y="2943"/>
                    <a:pt x="17038" y="2942"/>
                    <a:pt x="16999" y="2902"/>
                  </a:cubicBezTo>
                  <a:cubicBezTo>
                    <a:pt x="16944" y="2844"/>
                    <a:pt x="16888" y="2722"/>
                    <a:pt x="16830" y="2592"/>
                  </a:cubicBezTo>
                  <a:cubicBezTo>
                    <a:pt x="16773" y="2466"/>
                    <a:pt x="16709" y="2324"/>
                    <a:pt x="16663" y="2295"/>
                  </a:cubicBezTo>
                  <a:cubicBezTo>
                    <a:pt x="16643" y="2282"/>
                    <a:pt x="16603" y="2266"/>
                    <a:pt x="16530" y="2266"/>
                  </a:cubicBezTo>
                  <a:cubicBezTo>
                    <a:pt x="16247" y="2266"/>
                    <a:pt x="15768" y="2499"/>
                    <a:pt x="15763" y="2502"/>
                  </a:cubicBezTo>
                  <a:lnTo>
                    <a:pt x="15746" y="2510"/>
                  </a:lnTo>
                  <a:lnTo>
                    <a:pt x="15730" y="2499"/>
                  </a:lnTo>
                  <a:cubicBezTo>
                    <a:pt x="15728" y="2498"/>
                    <a:pt x="15515" y="2361"/>
                    <a:pt x="15392" y="2361"/>
                  </a:cubicBezTo>
                  <a:cubicBezTo>
                    <a:pt x="15362" y="2361"/>
                    <a:pt x="15350" y="2370"/>
                    <a:pt x="15347" y="2373"/>
                  </a:cubicBezTo>
                  <a:cubicBezTo>
                    <a:pt x="15331" y="2387"/>
                    <a:pt x="15300" y="2490"/>
                    <a:pt x="15283" y="2545"/>
                  </a:cubicBezTo>
                  <a:cubicBezTo>
                    <a:pt x="15255" y="2635"/>
                    <a:pt x="15229" y="2721"/>
                    <a:pt x="15195" y="2769"/>
                  </a:cubicBezTo>
                  <a:cubicBezTo>
                    <a:pt x="15143" y="2846"/>
                    <a:pt x="15024" y="2957"/>
                    <a:pt x="14945" y="2957"/>
                  </a:cubicBezTo>
                  <a:cubicBezTo>
                    <a:pt x="14669" y="2915"/>
                    <a:pt x="14075" y="2048"/>
                    <a:pt x="14008" y="1950"/>
                  </a:cubicBezTo>
                  <a:lnTo>
                    <a:pt x="13755" y="1439"/>
                  </a:lnTo>
                  <a:lnTo>
                    <a:pt x="11122" y="1359"/>
                  </a:lnTo>
                  <a:lnTo>
                    <a:pt x="7123" y="1072"/>
                  </a:lnTo>
                  <a:lnTo>
                    <a:pt x="2983" y="621"/>
                  </a:lnTo>
                  <a:lnTo>
                    <a:pt x="566" y="260"/>
                  </a:lnTo>
                  <a:lnTo>
                    <a:pt x="128" y="13375"/>
                  </a:lnTo>
                  <a:lnTo>
                    <a:pt x="2321" y="13694"/>
                  </a:lnTo>
                  <a:lnTo>
                    <a:pt x="4759" y="13954"/>
                  </a:lnTo>
                  <a:lnTo>
                    <a:pt x="5016" y="14236"/>
                  </a:lnTo>
                  <a:cubicBezTo>
                    <a:pt x="5016" y="14236"/>
                    <a:pt x="4856" y="20665"/>
                    <a:pt x="4856" y="20665"/>
                  </a:cubicBezTo>
                  <a:close/>
                  <a:moveTo>
                    <a:pt x="17372" y="21599"/>
                  </a:moveTo>
                  <a:lnTo>
                    <a:pt x="17371" y="21599"/>
                  </a:lnTo>
                  <a:lnTo>
                    <a:pt x="14145" y="21558"/>
                  </a:lnTo>
                  <a:lnTo>
                    <a:pt x="7976" y="21230"/>
                  </a:lnTo>
                  <a:lnTo>
                    <a:pt x="4729" y="20896"/>
                  </a:lnTo>
                  <a:lnTo>
                    <a:pt x="4892" y="14377"/>
                  </a:lnTo>
                  <a:lnTo>
                    <a:pt x="4714" y="14182"/>
                  </a:lnTo>
                  <a:lnTo>
                    <a:pt x="2313" y="13937"/>
                  </a:lnTo>
                  <a:lnTo>
                    <a:pt x="0" y="13600"/>
                  </a:lnTo>
                  <a:lnTo>
                    <a:pt x="4" y="13479"/>
                  </a:lnTo>
                  <a:lnTo>
                    <a:pt x="454" y="0"/>
                  </a:lnTo>
                  <a:lnTo>
                    <a:pt x="2991" y="378"/>
                  </a:lnTo>
                  <a:lnTo>
                    <a:pt x="7128" y="828"/>
                  </a:lnTo>
                  <a:lnTo>
                    <a:pt x="11125" y="1115"/>
                  </a:lnTo>
                  <a:lnTo>
                    <a:pt x="13806" y="1197"/>
                  </a:lnTo>
                  <a:lnTo>
                    <a:pt x="14086" y="1765"/>
                  </a:lnTo>
                  <a:cubicBezTo>
                    <a:pt x="14253" y="2010"/>
                    <a:pt x="14748" y="2683"/>
                    <a:pt x="14942" y="2713"/>
                  </a:cubicBezTo>
                  <a:cubicBezTo>
                    <a:pt x="14942" y="2713"/>
                    <a:pt x="14942" y="2713"/>
                    <a:pt x="14942" y="2713"/>
                  </a:cubicBezTo>
                  <a:cubicBezTo>
                    <a:pt x="14988" y="2713"/>
                    <a:pt x="15083" y="2633"/>
                    <a:pt x="15125" y="2572"/>
                  </a:cubicBezTo>
                  <a:cubicBezTo>
                    <a:pt x="15139" y="2551"/>
                    <a:pt x="15163" y="2473"/>
                    <a:pt x="15180" y="2416"/>
                  </a:cubicBezTo>
                  <a:cubicBezTo>
                    <a:pt x="15214" y="2307"/>
                    <a:pt x="15248" y="2195"/>
                    <a:pt x="15297" y="2150"/>
                  </a:cubicBezTo>
                  <a:cubicBezTo>
                    <a:pt x="15322" y="2128"/>
                    <a:pt x="15353" y="2117"/>
                    <a:pt x="15392" y="2117"/>
                  </a:cubicBezTo>
                  <a:cubicBezTo>
                    <a:pt x="15513" y="2117"/>
                    <a:pt x="15695" y="2223"/>
                    <a:pt x="15751" y="2257"/>
                  </a:cubicBezTo>
                  <a:cubicBezTo>
                    <a:pt x="15840" y="2215"/>
                    <a:pt x="16259" y="2022"/>
                    <a:pt x="16530" y="2022"/>
                  </a:cubicBezTo>
                  <a:cubicBezTo>
                    <a:pt x="16602" y="2022"/>
                    <a:pt x="16658" y="2035"/>
                    <a:pt x="16700" y="2063"/>
                  </a:cubicBezTo>
                  <a:cubicBezTo>
                    <a:pt x="16776" y="2111"/>
                    <a:pt x="16849" y="2272"/>
                    <a:pt x="16919" y="2428"/>
                  </a:cubicBezTo>
                  <a:cubicBezTo>
                    <a:pt x="16968" y="2536"/>
                    <a:pt x="17018" y="2647"/>
                    <a:pt x="17055" y="2685"/>
                  </a:cubicBezTo>
                  <a:cubicBezTo>
                    <a:pt x="17068" y="2699"/>
                    <a:pt x="17116" y="2699"/>
                    <a:pt x="17144" y="2700"/>
                  </a:cubicBezTo>
                  <a:cubicBezTo>
                    <a:pt x="17181" y="2700"/>
                    <a:pt x="17217" y="2701"/>
                    <a:pt x="17246" y="2716"/>
                  </a:cubicBezTo>
                  <a:cubicBezTo>
                    <a:pt x="17303" y="2748"/>
                    <a:pt x="17442" y="2835"/>
                    <a:pt x="17497" y="2957"/>
                  </a:cubicBezTo>
                  <a:cubicBezTo>
                    <a:pt x="17511" y="2986"/>
                    <a:pt x="17516" y="3022"/>
                    <a:pt x="17519" y="3053"/>
                  </a:cubicBezTo>
                  <a:cubicBezTo>
                    <a:pt x="17532" y="3046"/>
                    <a:pt x="17549" y="3037"/>
                    <a:pt x="17565" y="3028"/>
                  </a:cubicBezTo>
                  <a:cubicBezTo>
                    <a:pt x="17612" y="3003"/>
                    <a:pt x="17662" y="2982"/>
                    <a:pt x="17697" y="3007"/>
                  </a:cubicBezTo>
                  <a:cubicBezTo>
                    <a:pt x="17767" y="3058"/>
                    <a:pt x="17869" y="3306"/>
                    <a:pt x="17914" y="3422"/>
                  </a:cubicBezTo>
                  <a:cubicBezTo>
                    <a:pt x="17980" y="3455"/>
                    <a:pt x="18099" y="3522"/>
                    <a:pt x="18143" y="3607"/>
                  </a:cubicBezTo>
                  <a:cubicBezTo>
                    <a:pt x="18180" y="3675"/>
                    <a:pt x="18202" y="3800"/>
                    <a:pt x="18223" y="3920"/>
                  </a:cubicBezTo>
                  <a:cubicBezTo>
                    <a:pt x="18234" y="3984"/>
                    <a:pt x="18245" y="4049"/>
                    <a:pt x="18255" y="4080"/>
                  </a:cubicBezTo>
                  <a:cubicBezTo>
                    <a:pt x="18285" y="4175"/>
                    <a:pt x="18384" y="4349"/>
                    <a:pt x="18437" y="4408"/>
                  </a:cubicBezTo>
                  <a:cubicBezTo>
                    <a:pt x="18463" y="4438"/>
                    <a:pt x="18561" y="4491"/>
                    <a:pt x="18623" y="4518"/>
                  </a:cubicBezTo>
                  <a:cubicBezTo>
                    <a:pt x="18624" y="4518"/>
                    <a:pt x="18626" y="4518"/>
                    <a:pt x="18627" y="4518"/>
                  </a:cubicBezTo>
                  <a:cubicBezTo>
                    <a:pt x="18704" y="4518"/>
                    <a:pt x="18816" y="4542"/>
                    <a:pt x="18858" y="4639"/>
                  </a:cubicBezTo>
                  <a:cubicBezTo>
                    <a:pt x="18908" y="4753"/>
                    <a:pt x="18902" y="5054"/>
                    <a:pt x="18893" y="5224"/>
                  </a:cubicBezTo>
                  <a:lnTo>
                    <a:pt x="18888" y="5260"/>
                  </a:lnTo>
                  <a:cubicBezTo>
                    <a:pt x="18870" y="5348"/>
                    <a:pt x="18852" y="5455"/>
                    <a:pt x="18852" y="5485"/>
                  </a:cubicBezTo>
                  <a:cubicBezTo>
                    <a:pt x="18856" y="5532"/>
                    <a:pt x="18890" y="5635"/>
                    <a:pt x="18915" y="5712"/>
                  </a:cubicBezTo>
                  <a:cubicBezTo>
                    <a:pt x="18938" y="5782"/>
                    <a:pt x="18959" y="5849"/>
                    <a:pt x="18970" y="5900"/>
                  </a:cubicBezTo>
                  <a:cubicBezTo>
                    <a:pt x="18990" y="6001"/>
                    <a:pt x="19030" y="6223"/>
                    <a:pt x="19035" y="6348"/>
                  </a:cubicBezTo>
                  <a:cubicBezTo>
                    <a:pt x="19038" y="6409"/>
                    <a:pt x="19031" y="6485"/>
                    <a:pt x="19023" y="6564"/>
                  </a:cubicBezTo>
                  <a:cubicBezTo>
                    <a:pt x="19017" y="6617"/>
                    <a:pt x="19009" y="6707"/>
                    <a:pt x="19012" y="6734"/>
                  </a:cubicBezTo>
                  <a:cubicBezTo>
                    <a:pt x="19019" y="6776"/>
                    <a:pt x="19061" y="6859"/>
                    <a:pt x="19092" y="6920"/>
                  </a:cubicBezTo>
                  <a:cubicBezTo>
                    <a:pt x="19134" y="7005"/>
                    <a:pt x="19175" y="7085"/>
                    <a:pt x="19193" y="7171"/>
                  </a:cubicBezTo>
                  <a:cubicBezTo>
                    <a:pt x="19207" y="7241"/>
                    <a:pt x="19208" y="7330"/>
                    <a:pt x="19208" y="7423"/>
                  </a:cubicBezTo>
                  <a:cubicBezTo>
                    <a:pt x="19208" y="7476"/>
                    <a:pt x="19208" y="7557"/>
                    <a:pt x="19213" y="7582"/>
                  </a:cubicBezTo>
                  <a:cubicBezTo>
                    <a:pt x="19230" y="7668"/>
                    <a:pt x="19289" y="7792"/>
                    <a:pt x="19341" y="7902"/>
                  </a:cubicBezTo>
                  <a:cubicBezTo>
                    <a:pt x="19410" y="8049"/>
                    <a:pt x="19475" y="8187"/>
                    <a:pt x="19499" y="8325"/>
                  </a:cubicBezTo>
                  <a:cubicBezTo>
                    <a:pt x="19511" y="8401"/>
                    <a:pt x="19507" y="8491"/>
                    <a:pt x="19502" y="8587"/>
                  </a:cubicBezTo>
                  <a:cubicBezTo>
                    <a:pt x="19500" y="8638"/>
                    <a:pt x="19496" y="8716"/>
                    <a:pt x="19500" y="8742"/>
                  </a:cubicBezTo>
                  <a:cubicBezTo>
                    <a:pt x="19506" y="8790"/>
                    <a:pt x="19539" y="8878"/>
                    <a:pt x="19566" y="8949"/>
                  </a:cubicBezTo>
                  <a:cubicBezTo>
                    <a:pt x="19596" y="9031"/>
                    <a:pt x="19625" y="9109"/>
                    <a:pt x="19640" y="9180"/>
                  </a:cubicBezTo>
                  <a:cubicBezTo>
                    <a:pt x="19660" y="9285"/>
                    <a:pt x="19684" y="9510"/>
                    <a:pt x="19684" y="9636"/>
                  </a:cubicBezTo>
                  <a:cubicBezTo>
                    <a:pt x="19684" y="9709"/>
                    <a:pt x="19672" y="9806"/>
                    <a:pt x="19661" y="9899"/>
                  </a:cubicBezTo>
                  <a:cubicBezTo>
                    <a:pt x="19653" y="9959"/>
                    <a:pt x="19646" y="10017"/>
                    <a:pt x="19644" y="10058"/>
                  </a:cubicBezTo>
                  <a:cubicBezTo>
                    <a:pt x="19639" y="10161"/>
                    <a:pt x="19639" y="10381"/>
                    <a:pt x="19644" y="10485"/>
                  </a:cubicBezTo>
                  <a:cubicBezTo>
                    <a:pt x="19646" y="10523"/>
                    <a:pt x="19653" y="10578"/>
                    <a:pt x="19660" y="10634"/>
                  </a:cubicBezTo>
                  <a:cubicBezTo>
                    <a:pt x="19673" y="10732"/>
                    <a:pt x="19686" y="10833"/>
                    <a:pt x="19684" y="10912"/>
                  </a:cubicBezTo>
                  <a:cubicBezTo>
                    <a:pt x="19684" y="10928"/>
                    <a:pt x="19682" y="10943"/>
                    <a:pt x="19680" y="10958"/>
                  </a:cubicBezTo>
                  <a:cubicBezTo>
                    <a:pt x="19684" y="10956"/>
                    <a:pt x="19688" y="10954"/>
                    <a:pt x="19692" y="10953"/>
                  </a:cubicBezTo>
                  <a:cubicBezTo>
                    <a:pt x="19752" y="10926"/>
                    <a:pt x="19815" y="10916"/>
                    <a:pt x="19849" y="10982"/>
                  </a:cubicBezTo>
                  <a:cubicBezTo>
                    <a:pt x="19891" y="11069"/>
                    <a:pt x="19880" y="11196"/>
                    <a:pt x="19870" y="11308"/>
                  </a:cubicBezTo>
                  <a:cubicBezTo>
                    <a:pt x="19866" y="11347"/>
                    <a:pt x="19860" y="11412"/>
                    <a:pt x="19862" y="11432"/>
                  </a:cubicBezTo>
                  <a:cubicBezTo>
                    <a:pt x="19867" y="11432"/>
                    <a:pt x="19903" y="11453"/>
                    <a:pt x="19925" y="11465"/>
                  </a:cubicBezTo>
                  <a:cubicBezTo>
                    <a:pt x="19981" y="11497"/>
                    <a:pt x="20039" y="11531"/>
                    <a:pt x="20063" y="11630"/>
                  </a:cubicBezTo>
                  <a:cubicBezTo>
                    <a:pt x="20090" y="11735"/>
                    <a:pt x="20069" y="11865"/>
                    <a:pt x="20049" y="11991"/>
                  </a:cubicBezTo>
                  <a:cubicBezTo>
                    <a:pt x="20040" y="12042"/>
                    <a:pt x="20026" y="12127"/>
                    <a:pt x="20028" y="12153"/>
                  </a:cubicBezTo>
                  <a:cubicBezTo>
                    <a:pt x="20031" y="12183"/>
                    <a:pt x="20060" y="12258"/>
                    <a:pt x="20077" y="12303"/>
                  </a:cubicBezTo>
                  <a:cubicBezTo>
                    <a:pt x="20112" y="12392"/>
                    <a:pt x="20144" y="12476"/>
                    <a:pt x="20151" y="12567"/>
                  </a:cubicBezTo>
                  <a:cubicBezTo>
                    <a:pt x="20159" y="12664"/>
                    <a:pt x="20138" y="12773"/>
                    <a:pt x="20117" y="12888"/>
                  </a:cubicBezTo>
                  <a:cubicBezTo>
                    <a:pt x="20105" y="12952"/>
                    <a:pt x="20085" y="13059"/>
                    <a:pt x="20089" y="13093"/>
                  </a:cubicBezTo>
                  <a:cubicBezTo>
                    <a:pt x="20093" y="13122"/>
                    <a:pt x="20131" y="13194"/>
                    <a:pt x="20153" y="13237"/>
                  </a:cubicBezTo>
                  <a:cubicBezTo>
                    <a:pt x="20197" y="13321"/>
                    <a:pt x="20239" y="13401"/>
                    <a:pt x="20251" y="13498"/>
                  </a:cubicBezTo>
                  <a:cubicBezTo>
                    <a:pt x="20264" y="13598"/>
                    <a:pt x="20246" y="13725"/>
                    <a:pt x="20229" y="13847"/>
                  </a:cubicBezTo>
                  <a:cubicBezTo>
                    <a:pt x="20221" y="13901"/>
                    <a:pt x="20214" y="13952"/>
                    <a:pt x="20212" y="13989"/>
                  </a:cubicBezTo>
                  <a:cubicBezTo>
                    <a:pt x="20206" y="14124"/>
                    <a:pt x="20204" y="14380"/>
                    <a:pt x="20212" y="14496"/>
                  </a:cubicBezTo>
                  <a:cubicBezTo>
                    <a:pt x="20218" y="14591"/>
                    <a:pt x="20243" y="14741"/>
                    <a:pt x="20267" y="14885"/>
                  </a:cubicBezTo>
                  <a:cubicBezTo>
                    <a:pt x="20298" y="15072"/>
                    <a:pt x="20330" y="15265"/>
                    <a:pt x="20334" y="15406"/>
                  </a:cubicBezTo>
                  <a:cubicBezTo>
                    <a:pt x="20338" y="15564"/>
                    <a:pt x="20309" y="15767"/>
                    <a:pt x="20278" y="15982"/>
                  </a:cubicBezTo>
                  <a:cubicBezTo>
                    <a:pt x="20243" y="16227"/>
                    <a:pt x="20203" y="16505"/>
                    <a:pt x="20229" y="16640"/>
                  </a:cubicBezTo>
                  <a:cubicBezTo>
                    <a:pt x="20236" y="16663"/>
                    <a:pt x="20281" y="16709"/>
                    <a:pt x="20308" y="16736"/>
                  </a:cubicBezTo>
                  <a:cubicBezTo>
                    <a:pt x="20355" y="16784"/>
                    <a:pt x="20399" y="16829"/>
                    <a:pt x="20425" y="16898"/>
                  </a:cubicBezTo>
                  <a:cubicBezTo>
                    <a:pt x="20469" y="17026"/>
                    <a:pt x="20491" y="17307"/>
                    <a:pt x="20495" y="17362"/>
                  </a:cubicBezTo>
                  <a:cubicBezTo>
                    <a:pt x="20500" y="17424"/>
                    <a:pt x="20497" y="17500"/>
                    <a:pt x="20493" y="17582"/>
                  </a:cubicBezTo>
                  <a:cubicBezTo>
                    <a:pt x="20490" y="17650"/>
                    <a:pt x="20486" y="17754"/>
                    <a:pt x="20492" y="17788"/>
                  </a:cubicBezTo>
                  <a:cubicBezTo>
                    <a:pt x="20500" y="17830"/>
                    <a:pt x="20544" y="17912"/>
                    <a:pt x="20576" y="17971"/>
                  </a:cubicBezTo>
                  <a:cubicBezTo>
                    <a:pt x="20614" y="18042"/>
                    <a:pt x="20651" y="18110"/>
                    <a:pt x="20671" y="18179"/>
                  </a:cubicBezTo>
                  <a:cubicBezTo>
                    <a:pt x="20702" y="18286"/>
                    <a:pt x="20725" y="18449"/>
                    <a:pt x="20749" y="18622"/>
                  </a:cubicBezTo>
                  <a:cubicBezTo>
                    <a:pt x="20769" y="18768"/>
                    <a:pt x="20789" y="18919"/>
                    <a:pt x="20812" y="18997"/>
                  </a:cubicBezTo>
                  <a:cubicBezTo>
                    <a:pt x="20841" y="19096"/>
                    <a:pt x="20931" y="19285"/>
                    <a:pt x="20983" y="19377"/>
                  </a:cubicBezTo>
                  <a:cubicBezTo>
                    <a:pt x="20999" y="19406"/>
                    <a:pt x="21026" y="19436"/>
                    <a:pt x="21054" y="19469"/>
                  </a:cubicBezTo>
                  <a:cubicBezTo>
                    <a:pt x="21111" y="19534"/>
                    <a:pt x="21169" y="19602"/>
                    <a:pt x="21197" y="19691"/>
                  </a:cubicBezTo>
                  <a:cubicBezTo>
                    <a:pt x="21221" y="19768"/>
                    <a:pt x="21225" y="19880"/>
                    <a:pt x="21229" y="19988"/>
                  </a:cubicBezTo>
                  <a:cubicBezTo>
                    <a:pt x="21232" y="20047"/>
                    <a:pt x="21235" y="20127"/>
                    <a:pt x="21241" y="20155"/>
                  </a:cubicBezTo>
                  <a:cubicBezTo>
                    <a:pt x="21249" y="20191"/>
                    <a:pt x="21280" y="20255"/>
                    <a:pt x="21305" y="20306"/>
                  </a:cubicBezTo>
                  <a:cubicBezTo>
                    <a:pt x="21348" y="20394"/>
                    <a:pt x="21392" y="20485"/>
                    <a:pt x="21407" y="20581"/>
                  </a:cubicBezTo>
                  <a:cubicBezTo>
                    <a:pt x="21418" y="20662"/>
                    <a:pt x="21407" y="20754"/>
                    <a:pt x="21397" y="20843"/>
                  </a:cubicBezTo>
                  <a:cubicBezTo>
                    <a:pt x="21392" y="20888"/>
                    <a:pt x="21383" y="20964"/>
                    <a:pt x="21385" y="20988"/>
                  </a:cubicBezTo>
                  <a:cubicBezTo>
                    <a:pt x="21397" y="21039"/>
                    <a:pt x="21497" y="21181"/>
                    <a:pt x="21599" y="21287"/>
                  </a:cubicBezTo>
                  <a:lnTo>
                    <a:pt x="21572" y="21518"/>
                  </a:lnTo>
                  <a:cubicBezTo>
                    <a:pt x="21572" y="21518"/>
                    <a:pt x="17372" y="21599"/>
                    <a:pt x="17372" y="21599"/>
                  </a:cubicBezTo>
                  <a:close/>
                </a:path>
              </a:pathLst>
            </a:custGeom>
            <a:grpFill/>
            <a:ln w="50800" cap="flat" cmpd="sng">
              <a:solidFill>
                <a:schemeClr val="bg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220260" name="AutoShape 100"/>
          <p:cNvSpPr>
            <a:spLocks/>
          </p:cNvSpPr>
          <p:nvPr/>
        </p:nvSpPr>
        <p:spPr bwMode="auto">
          <a:xfrm>
            <a:off x="1200150" y="4267200"/>
            <a:ext cx="84415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London</a:t>
            </a:r>
            <a:endParaRPr lang="en-US" sz="1800">
              <a:solidFill>
                <a:schemeClr val="tx2"/>
              </a:solidFill>
              <a:latin typeface="Roboto" charset="0"/>
              <a:ea typeface="ＭＳ Ｐゴシック" charset="0"/>
              <a:cs typeface="Roboto" charset="0"/>
              <a:sym typeface="Roboto" charset="0"/>
            </a:endParaRPr>
          </a:p>
        </p:txBody>
      </p:sp>
      <p:sp>
        <p:nvSpPr>
          <p:cNvPr id="220261" name="AutoShape 101"/>
          <p:cNvSpPr>
            <a:spLocks/>
          </p:cNvSpPr>
          <p:nvPr/>
        </p:nvSpPr>
        <p:spPr bwMode="auto">
          <a:xfrm>
            <a:off x="2675335" y="4271963"/>
            <a:ext cx="5045869"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North boulevard street 5B, Somewhere, PL</a:t>
            </a:r>
          </a:p>
          <a:p>
            <a:pPr>
              <a:defRPr/>
            </a:pPr>
            <a:r>
              <a:rPr lang="en-US" sz="1800" dirty="0">
                <a:solidFill>
                  <a:schemeClr val="tx2"/>
                </a:solidFill>
                <a:latin typeface="Roboto" charset="0"/>
                <a:ea typeface="ＭＳ Ｐゴシック" charset="0"/>
                <a:cs typeface="Roboto" charset="0"/>
                <a:sym typeface="Roboto" charset="0"/>
              </a:rPr>
              <a:t>61129</a:t>
            </a:r>
          </a:p>
        </p:txBody>
      </p:sp>
      <p:sp>
        <p:nvSpPr>
          <p:cNvPr id="220262" name="AutoShape 102"/>
          <p:cNvSpPr>
            <a:spLocks/>
          </p:cNvSpPr>
          <p:nvPr/>
        </p:nvSpPr>
        <p:spPr bwMode="auto">
          <a:xfrm>
            <a:off x="2675335" y="5029200"/>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Mrs. Merry Dian</a:t>
            </a:r>
          </a:p>
        </p:txBody>
      </p:sp>
      <p:sp>
        <p:nvSpPr>
          <p:cNvPr id="220263" name="AutoShape 103"/>
          <p:cNvSpPr>
            <a:spLocks/>
          </p:cNvSpPr>
          <p:nvPr/>
        </p:nvSpPr>
        <p:spPr bwMode="auto">
          <a:xfrm>
            <a:off x="2675335" y="5469731"/>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+12 1234 5678 891</a:t>
            </a:r>
          </a:p>
        </p:txBody>
      </p:sp>
      <p:sp>
        <p:nvSpPr>
          <p:cNvPr id="220264" name="AutoShape 104"/>
          <p:cNvSpPr>
            <a:spLocks/>
          </p:cNvSpPr>
          <p:nvPr/>
        </p:nvSpPr>
        <p:spPr bwMode="auto">
          <a:xfrm>
            <a:off x="1200151" y="6386513"/>
            <a:ext cx="105965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New York</a:t>
            </a:r>
            <a:endParaRPr lang="en-US" sz="1800">
              <a:solidFill>
                <a:schemeClr val="tx2"/>
              </a:solidFill>
              <a:latin typeface="Roboto" charset="0"/>
              <a:ea typeface="ＭＳ Ｐゴシック" charset="0"/>
              <a:cs typeface="Roboto" charset="0"/>
              <a:sym typeface="Roboto" charset="0"/>
            </a:endParaRPr>
          </a:p>
        </p:txBody>
      </p:sp>
      <p:sp>
        <p:nvSpPr>
          <p:cNvPr id="220265" name="AutoShape 105"/>
          <p:cNvSpPr>
            <a:spLocks/>
          </p:cNvSpPr>
          <p:nvPr/>
        </p:nvSpPr>
        <p:spPr bwMode="auto">
          <a:xfrm>
            <a:off x="2675335" y="6390085"/>
            <a:ext cx="5045869"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North boulevard street 5B, Somewhere, PL</a:t>
            </a:r>
          </a:p>
          <a:p>
            <a:pPr>
              <a:defRPr/>
            </a:pPr>
            <a:r>
              <a:rPr lang="en-US" sz="1800">
                <a:solidFill>
                  <a:schemeClr val="tx2"/>
                </a:solidFill>
                <a:latin typeface="Roboto" charset="0"/>
                <a:ea typeface="ＭＳ Ｐゴシック" charset="0"/>
                <a:cs typeface="Roboto" charset="0"/>
                <a:sym typeface="Roboto" charset="0"/>
              </a:rPr>
              <a:t>61129</a:t>
            </a:r>
          </a:p>
        </p:txBody>
      </p:sp>
      <p:sp>
        <p:nvSpPr>
          <p:cNvPr id="220266" name="AutoShape 106"/>
          <p:cNvSpPr>
            <a:spLocks/>
          </p:cNvSpPr>
          <p:nvPr/>
        </p:nvSpPr>
        <p:spPr bwMode="auto">
          <a:xfrm>
            <a:off x="2675335" y="7147322"/>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Mrs. Merry Dian</a:t>
            </a:r>
          </a:p>
        </p:txBody>
      </p:sp>
      <p:sp>
        <p:nvSpPr>
          <p:cNvPr id="220267" name="AutoShape 107"/>
          <p:cNvSpPr>
            <a:spLocks/>
          </p:cNvSpPr>
          <p:nvPr/>
        </p:nvSpPr>
        <p:spPr bwMode="auto">
          <a:xfrm>
            <a:off x="2675335" y="7587854"/>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+12 1234 5678 891</a:t>
            </a:r>
          </a:p>
        </p:txBody>
      </p:sp>
      <p:sp>
        <p:nvSpPr>
          <p:cNvPr id="220268" name="AutoShape 108"/>
          <p:cNvSpPr>
            <a:spLocks/>
          </p:cNvSpPr>
          <p:nvPr/>
        </p:nvSpPr>
        <p:spPr bwMode="auto">
          <a:xfrm>
            <a:off x="1200150" y="8504635"/>
            <a:ext cx="85606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Jakarta</a:t>
            </a:r>
            <a:endParaRPr lang="en-US" sz="1800">
              <a:solidFill>
                <a:schemeClr val="tx2"/>
              </a:solidFill>
              <a:latin typeface="Roboto" charset="0"/>
              <a:ea typeface="ＭＳ Ｐゴシック" charset="0"/>
              <a:cs typeface="Roboto" charset="0"/>
              <a:sym typeface="Roboto" charset="0"/>
            </a:endParaRPr>
          </a:p>
        </p:txBody>
      </p:sp>
      <p:sp>
        <p:nvSpPr>
          <p:cNvPr id="220269" name="AutoShape 109"/>
          <p:cNvSpPr>
            <a:spLocks/>
          </p:cNvSpPr>
          <p:nvPr/>
        </p:nvSpPr>
        <p:spPr bwMode="auto">
          <a:xfrm>
            <a:off x="2675335" y="8508207"/>
            <a:ext cx="5045869"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North boulevard street 5B, Somewhere, PL</a:t>
            </a:r>
          </a:p>
          <a:p>
            <a:pPr>
              <a:defRPr/>
            </a:pPr>
            <a:r>
              <a:rPr lang="en-US" sz="1800">
                <a:solidFill>
                  <a:schemeClr val="tx2"/>
                </a:solidFill>
                <a:latin typeface="Roboto" charset="0"/>
                <a:ea typeface="ＭＳ Ｐゴシック" charset="0"/>
                <a:cs typeface="Roboto" charset="0"/>
                <a:sym typeface="Roboto" charset="0"/>
              </a:rPr>
              <a:t>61129</a:t>
            </a:r>
          </a:p>
        </p:txBody>
      </p:sp>
      <p:sp>
        <p:nvSpPr>
          <p:cNvPr id="220270" name="AutoShape 110"/>
          <p:cNvSpPr>
            <a:spLocks/>
          </p:cNvSpPr>
          <p:nvPr/>
        </p:nvSpPr>
        <p:spPr bwMode="auto">
          <a:xfrm>
            <a:off x="2675335" y="9266635"/>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Mrs. Merry Dian</a:t>
            </a:r>
          </a:p>
        </p:txBody>
      </p:sp>
      <p:sp>
        <p:nvSpPr>
          <p:cNvPr id="220271" name="AutoShape 111"/>
          <p:cNvSpPr>
            <a:spLocks/>
          </p:cNvSpPr>
          <p:nvPr/>
        </p:nvSpPr>
        <p:spPr bwMode="auto">
          <a:xfrm>
            <a:off x="2675335" y="9705975"/>
            <a:ext cx="504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+12 1234 5678 891</a:t>
            </a:r>
          </a:p>
        </p:txBody>
      </p:sp>
      <p:sp>
        <p:nvSpPr>
          <p:cNvPr id="220272" name="AutoShape 112"/>
          <p:cNvSpPr>
            <a:spLocks/>
          </p:cNvSpPr>
          <p:nvPr/>
        </p:nvSpPr>
        <p:spPr bwMode="auto">
          <a:xfrm>
            <a:off x="11806238" y="5334000"/>
            <a:ext cx="1154906" cy="711994"/>
          </a:xfrm>
          <a:custGeom>
            <a:avLst/>
            <a:gdLst>
              <a:gd name="T0" fmla="*/ 769902 w 21581"/>
              <a:gd name="T1" fmla="*/ 474663 h 21600"/>
              <a:gd name="T2" fmla="*/ 769902 w 21581"/>
              <a:gd name="T3" fmla="*/ 474663 h 21600"/>
              <a:gd name="T4" fmla="*/ 769902 w 21581"/>
              <a:gd name="T5" fmla="*/ 474663 h 21600"/>
              <a:gd name="T6" fmla="*/ 769902 w 21581"/>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139" y="20409"/>
                </a:moveTo>
                <a:cubicBezTo>
                  <a:pt x="1381" y="20700"/>
                  <a:pt x="5146" y="20936"/>
                  <a:pt x="5146" y="20936"/>
                </a:cubicBezTo>
                <a:lnTo>
                  <a:pt x="10870" y="21351"/>
                </a:lnTo>
                <a:lnTo>
                  <a:pt x="16187" y="21559"/>
                </a:lnTo>
                <a:lnTo>
                  <a:pt x="21580" y="21599"/>
                </a:lnTo>
                <a:lnTo>
                  <a:pt x="21565" y="21143"/>
                </a:lnTo>
                <a:cubicBezTo>
                  <a:pt x="21565" y="21143"/>
                  <a:pt x="21556" y="20832"/>
                  <a:pt x="21555" y="20728"/>
                </a:cubicBezTo>
                <a:cubicBezTo>
                  <a:pt x="21551" y="20507"/>
                  <a:pt x="21478" y="19855"/>
                  <a:pt x="21478" y="19855"/>
                </a:cubicBezTo>
                <a:cubicBezTo>
                  <a:pt x="21599" y="18467"/>
                  <a:pt x="21119" y="18562"/>
                  <a:pt x="21043" y="17404"/>
                </a:cubicBezTo>
                <a:cubicBezTo>
                  <a:pt x="21036" y="17289"/>
                  <a:pt x="20915" y="16989"/>
                  <a:pt x="20915" y="16989"/>
                </a:cubicBezTo>
                <a:cubicBezTo>
                  <a:pt x="20915" y="16989"/>
                  <a:pt x="20869" y="15773"/>
                  <a:pt x="20889" y="15369"/>
                </a:cubicBezTo>
                <a:cubicBezTo>
                  <a:pt x="20896" y="15264"/>
                  <a:pt x="20952" y="15059"/>
                  <a:pt x="20941" y="14954"/>
                </a:cubicBezTo>
                <a:cubicBezTo>
                  <a:pt x="20929" y="14824"/>
                  <a:pt x="20804" y="14624"/>
                  <a:pt x="20788" y="14496"/>
                </a:cubicBezTo>
                <a:cubicBezTo>
                  <a:pt x="20767" y="14344"/>
                  <a:pt x="20813" y="13874"/>
                  <a:pt x="20813" y="13874"/>
                </a:cubicBezTo>
                <a:lnTo>
                  <a:pt x="20737" y="12960"/>
                </a:lnTo>
                <a:cubicBezTo>
                  <a:pt x="20737" y="12960"/>
                  <a:pt x="20755" y="12304"/>
                  <a:pt x="20737" y="12087"/>
                </a:cubicBezTo>
                <a:cubicBezTo>
                  <a:pt x="20727" y="11980"/>
                  <a:pt x="20663" y="11781"/>
                  <a:pt x="20660" y="11672"/>
                </a:cubicBezTo>
                <a:cubicBezTo>
                  <a:pt x="20656" y="11566"/>
                  <a:pt x="20705" y="11362"/>
                  <a:pt x="20712" y="11256"/>
                </a:cubicBezTo>
                <a:cubicBezTo>
                  <a:pt x="20718" y="11143"/>
                  <a:pt x="20719" y="10913"/>
                  <a:pt x="20712" y="10800"/>
                </a:cubicBezTo>
                <a:cubicBezTo>
                  <a:pt x="20695" y="10566"/>
                  <a:pt x="20633" y="10107"/>
                  <a:pt x="20584" y="9886"/>
                </a:cubicBezTo>
                <a:cubicBezTo>
                  <a:pt x="20532" y="9653"/>
                  <a:pt x="20428" y="9383"/>
                  <a:pt x="20346" y="8974"/>
                </a:cubicBezTo>
                <a:cubicBezTo>
                  <a:pt x="20283" y="8722"/>
                  <a:pt x="20277" y="8350"/>
                  <a:pt x="20277" y="8350"/>
                </a:cubicBezTo>
                <a:cubicBezTo>
                  <a:pt x="20275" y="7974"/>
                  <a:pt x="19970" y="6937"/>
                  <a:pt x="19970" y="6937"/>
                </a:cubicBezTo>
                <a:lnTo>
                  <a:pt x="19919" y="6480"/>
                </a:lnTo>
                <a:cubicBezTo>
                  <a:pt x="19919" y="6480"/>
                  <a:pt x="19962" y="5855"/>
                  <a:pt x="19945" y="5649"/>
                </a:cubicBezTo>
                <a:cubicBezTo>
                  <a:pt x="19939" y="5583"/>
                  <a:pt x="19896" y="5466"/>
                  <a:pt x="19893" y="5400"/>
                </a:cubicBezTo>
                <a:cubicBezTo>
                  <a:pt x="19889" y="5294"/>
                  <a:pt x="19943" y="5090"/>
                  <a:pt x="19945" y="4984"/>
                </a:cubicBezTo>
                <a:cubicBezTo>
                  <a:pt x="19947" y="4785"/>
                  <a:pt x="19860" y="4393"/>
                  <a:pt x="19868" y="4195"/>
                </a:cubicBezTo>
                <a:cubicBezTo>
                  <a:pt x="19876" y="3978"/>
                  <a:pt x="20027" y="3581"/>
                  <a:pt x="20021" y="3364"/>
                </a:cubicBezTo>
                <a:cubicBezTo>
                  <a:pt x="20017" y="3252"/>
                  <a:pt x="19919" y="2949"/>
                  <a:pt x="19919" y="2949"/>
                </a:cubicBezTo>
                <a:lnTo>
                  <a:pt x="19739" y="1702"/>
                </a:lnTo>
                <a:lnTo>
                  <a:pt x="19638" y="1370"/>
                </a:lnTo>
                <a:lnTo>
                  <a:pt x="19638" y="1329"/>
                </a:lnTo>
                <a:lnTo>
                  <a:pt x="19689" y="1121"/>
                </a:lnTo>
                <a:lnTo>
                  <a:pt x="17235" y="1121"/>
                </a:lnTo>
                <a:lnTo>
                  <a:pt x="11689" y="914"/>
                </a:lnTo>
                <a:lnTo>
                  <a:pt x="5198" y="457"/>
                </a:lnTo>
                <a:lnTo>
                  <a:pt x="878" y="0"/>
                </a:lnTo>
                <a:lnTo>
                  <a:pt x="878" y="166"/>
                </a:lnTo>
                <a:lnTo>
                  <a:pt x="20" y="20129"/>
                </a:lnTo>
                <a:lnTo>
                  <a:pt x="0" y="20357"/>
                </a:lnTo>
                <a:cubicBezTo>
                  <a:pt x="0" y="20357"/>
                  <a:pt x="104" y="20401"/>
                  <a:pt x="139" y="20409"/>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220273" name="AutoShape 113"/>
          <p:cNvSpPr>
            <a:spLocks/>
          </p:cNvSpPr>
          <p:nvPr/>
        </p:nvSpPr>
        <p:spPr bwMode="auto">
          <a:xfrm>
            <a:off x="8352235" y="6311503"/>
            <a:ext cx="1433513" cy="2403872"/>
          </a:xfrm>
          <a:custGeom>
            <a:avLst/>
            <a:gdLst>
              <a:gd name="T0" fmla="*/ 955631 w 21587"/>
              <a:gd name="T1" fmla="*/ 1602507 h 21589"/>
              <a:gd name="T2" fmla="*/ 955631 w 21587"/>
              <a:gd name="T3" fmla="*/ 1602507 h 21589"/>
              <a:gd name="T4" fmla="*/ 955631 w 21587"/>
              <a:gd name="T5" fmla="*/ 1602507 h 21589"/>
              <a:gd name="T6" fmla="*/ 955631 w 21587"/>
              <a:gd name="T7" fmla="*/ 1602507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7" h="21589">
                <a:moveTo>
                  <a:pt x="1753" y="1192"/>
                </a:moveTo>
                <a:cubicBezTo>
                  <a:pt x="1806" y="1132"/>
                  <a:pt x="1856" y="921"/>
                  <a:pt x="1856" y="921"/>
                </a:cubicBezTo>
                <a:cubicBezTo>
                  <a:pt x="1856" y="921"/>
                  <a:pt x="1815" y="728"/>
                  <a:pt x="1815" y="663"/>
                </a:cubicBezTo>
                <a:cubicBezTo>
                  <a:pt x="1815" y="632"/>
                  <a:pt x="1847" y="571"/>
                  <a:pt x="1836" y="540"/>
                </a:cubicBezTo>
                <a:cubicBezTo>
                  <a:pt x="1821" y="499"/>
                  <a:pt x="1694" y="436"/>
                  <a:pt x="1691" y="393"/>
                </a:cubicBezTo>
                <a:cubicBezTo>
                  <a:pt x="1689" y="357"/>
                  <a:pt x="1815" y="270"/>
                  <a:pt x="1815" y="270"/>
                </a:cubicBezTo>
                <a:lnTo>
                  <a:pt x="1959" y="0"/>
                </a:lnTo>
                <a:lnTo>
                  <a:pt x="2062" y="12"/>
                </a:lnTo>
                <a:lnTo>
                  <a:pt x="7422" y="897"/>
                </a:lnTo>
                <a:lnTo>
                  <a:pt x="11959" y="1585"/>
                </a:lnTo>
                <a:lnTo>
                  <a:pt x="10123" y="6096"/>
                </a:lnTo>
                <a:lnTo>
                  <a:pt x="9567" y="7424"/>
                </a:lnTo>
                <a:lnTo>
                  <a:pt x="17360" y="14196"/>
                </a:lnTo>
                <a:lnTo>
                  <a:pt x="20658" y="17097"/>
                </a:lnTo>
                <a:lnTo>
                  <a:pt x="20617" y="17220"/>
                </a:lnTo>
                <a:cubicBezTo>
                  <a:pt x="20617" y="17220"/>
                  <a:pt x="20603" y="17323"/>
                  <a:pt x="20617" y="17355"/>
                </a:cubicBezTo>
                <a:cubicBezTo>
                  <a:pt x="20649" y="17430"/>
                  <a:pt x="20816" y="17555"/>
                  <a:pt x="20865" y="17626"/>
                </a:cubicBezTo>
                <a:cubicBezTo>
                  <a:pt x="20893" y="17667"/>
                  <a:pt x="20933" y="17754"/>
                  <a:pt x="20947" y="17798"/>
                </a:cubicBezTo>
                <a:cubicBezTo>
                  <a:pt x="20956" y="17828"/>
                  <a:pt x="20956" y="17891"/>
                  <a:pt x="20967" y="17921"/>
                </a:cubicBezTo>
                <a:cubicBezTo>
                  <a:pt x="20981" y="17956"/>
                  <a:pt x="21042" y="18020"/>
                  <a:pt x="21050" y="18056"/>
                </a:cubicBezTo>
                <a:cubicBezTo>
                  <a:pt x="21058" y="18093"/>
                  <a:pt x="21030" y="18203"/>
                  <a:pt x="21030" y="18203"/>
                </a:cubicBezTo>
                <a:lnTo>
                  <a:pt x="21442" y="18461"/>
                </a:lnTo>
                <a:cubicBezTo>
                  <a:pt x="21442" y="18461"/>
                  <a:pt x="21591" y="18547"/>
                  <a:pt x="21587" y="18584"/>
                </a:cubicBezTo>
                <a:cubicBezTo>
                  <a:pt x="21582" y="18625"/>
                  <a:pt x="21455" y="18682"/>
                  <a:pt x="21400" y="18707"/>
                </a:cubicBezTo>
                <a:cubicBezTo>
                  <a:pt x="21240" y="18783"/>
                  <a:pt x="20822" y="18853"/>
                  <a:pt x="20679" y="18940"/>
                </a:cubicBezTo>
                <a:cubicBezTo>
                  <a:pt x="20639" y="18966"/>
                  <a:pt x="20616" y="19038"/>
                  <a:pt x="20576" y="19064"/>
                </a:cubicBezTo>
                <a:cubicBezTo>
                  <a:pt x="20536" y="19090"/>
                  <a:pt x="20406" y="19109"/>
                  <a:pt x="20370" y="19138"/>
                </a:cubicBezTo>
                <a:cubicBezTo>
                  <a:pt x="20309" y="19186"/>
                  <a:pt x="20282" y="19311"/>
                  <a:pt x="20267" y="19371"/>
                </a:cubicBezTo>
                <a:cubicBezTo>
                  <a:pt x="20251" y="19432"/>
                  <a:pt x="20277" y="19558"/>
                  <a:pt x="20247" y="19617"/>
                </a:cubicBezTo>
                <a:cubicBezTo>
                  <a:pt x="20229" y="19651"/>
                  <a:pt x="20123" y="19740"/>
                  <a:pt x="20123" y="19740"/>
                </a:cubicBezTo>
                <a:cubicBezTo>
                  <a:pt x="20123" y="19740"/>
                  <a:pt x="20076" y="19872"/>
                  <a:pt x="20040" y="19912"/>
                </a:cubicBezTo>
                <a:cubicBezTo>
                  <a:pt x="19973" y="19989"/>
                  <a:pt x="19669" y="20182"/>
                  <a:pt x="19669" y="20182"/>
                </a:cubicBezTo>
                <a:cubicBezTo>
                  <a:pt x="19669" y="20182"/>
                  <a:pt x="19488" y="20238"/>
                  <a:pt x="19442" y="20268"/>
                </a:cubicBezTo>
                <a:cubicBezTo>
                  <a:pt x="19403" y="20294"/>
                  <a:pt x="19344" y="20357"/>
                  <a:pt x="19339" y="20391"/>
                </a:cubicBezTo>
                <a:cubicBezTo>
                  <a:pt x="19335" y="20430"/>
                  <a:pt x="19415" y="20500"/>
                  <a:pt x="19422" y="20539"/>
                </a:cubicBezTo>
                <a:cubicBezTo>
                  <a:pt x="19428" y="20570"/>
                  <a:pt x="19415" y="20632"/>
                  <a:pt x="19400" y="20662"/>
                </a:cubicBezTo>
                <a:cubicBezTo>
                  <a:pt x="19386" y="20698"/>
                  <a:pt x="19305" y="20760"/>
                  <a:pt x="19298" y="20797"/>
                </a:cubicBezTo>
                <a:cubicBezTo>
                  <a:pt x="19293" y="20828"/>
                  <a:pt x="19305" y="20896"/>
                  <a:pt x="19339" y="20920"/>
                </a:cubicBezTo>
                <a:cubicBezTo>
                  <a:pt x="19379" y="20947"/>
                  <a:pt x="19511" y="20954"/>
                  <a:pt x="19566" y="20969"/>
                </a:cubicBezTo>
                <a:cubicBezTo>
                  <a:pt x="19620" y="20984"/>
                  <a:pt x="19737" y="21013"/>
                  <a:pt x="19772" y="21043"/>
                </a:cubicBezTo>
                <a:cubicBezTo>
                  <a:pt x="19803" y="21068"/>
                  <a:pt x="19810" y="21134"/>
                  <a:pt x="19814" y="21166"/>
                </a:cubicBezTo>
                <a:cubicBezTo>
                  <a:pt x="19819" y="21218"/>
                  <a:pt x="19837" y="21329"/>
                  <a:pt x="19793" y="21375"/>
                </a:cubicBezTo>
                <a:cubicBezTo>
                  <a:pt x="19759" y="21409"/>
                  <a:pt x="19607" y="21429"/>
                  <a:pt x="19566" y="21461"/>
                </a:cubicBezTo>
                <a:cubicBezTo>
                  <a:pt x="19533" y="21486"/>
                  <a:pt x="19550" y="21567"/>
                  <a:pt x="19504" y="21583"/>
                </a:cubicBezTo>
                <a:cubicBezTo>
                  <a:pt x="19458" y="21599"/>
                  <a:pt x="19346" y="21572"/>
                  <a:pt x="19298" y="21559"/>
                </a:cubicBezTo>
                <a:cubicBezTo>
                  <a:pt x="19274" y="21553"/>
                  <a:pt x="19240" y="21525"/>
                  <a:pt x="19216" y="21522"/>
                </a:cubicBezTo>
                <a:cubicBezTo>
                  <a:pt x="19190" y="21518"/>
                  <a:pt x="19139" y="21531"/>
                  <a:pt x="19113" y="21534"/>
                </a:cubicBezTo>
                <a:cubicBezTo>
                  <a:pt x="19087" y="21537"/>
                  <a:pt x="19009" y="21546"/>
                  <a:pt x="19009" y="21546"/>
                </a:cubicBezTo>
                <a:cubicBezTo>
                  <a:pt x="19009" y="21546"/>
                  <a:pt x="14035" y="21290"/>
                  <a:pt x="12391" y="21141"/>
                </a:cubicBezTo>
                <a:cubicBezTo>
                  <a:pt x="12365" y="21139"/>
                  <a:pt x="12306" y="21140"/>
                  <a:pt x="12288" y="21129"/>
                </a:cubicBezTo>
                <a:cubicBezTo>
                  <a:pt x="12233" y="21095"/>
                  <a:pt x="12223" y="20991"/>
                  <a:pt x="12227" y="20944"/>
                </a:cubicBezTo>
                <a:cubicBezTo>
                  <a:pt x="12232" y="20881"/>
                  <a:pt x="12386" y="20701"/>
                  <a:pt x="12041" y="20715"/>
                </a:cubicBezTo>
                <a:cubicBezTo>
                  <a:pt x="11984" y="20717"/>
                  <a:pt x="12034" y="20613"/>
                  <a:pt x="12041" y="20580"/>
                </a:cubicBezTo>
                <a:cubicBezTo>
                  <a:pt x="12053" y="20517"/>
                  <a:pt x="12126" y="20515"/>
                  <a:pt x="12144" y="20453"/>
                </a:cubicBezTo>
                <a:cubicBezTo>
                  <a:pt x="12162" y="20389"/>
                  <a:pt x="12185" y="20259"/>
                  <a:pt x="12185" y="20195"/>
                </a:cubicBezTo>
                <a:cubicBezTo>
                  <a:pt x="12185" y="20130"/>
                  <a:pt x="12166" y="20000"/>
                  <a:pt x="12144" y="19936"/>
                </a:cubicBezTo>
                <a:cubicBezTo>
                  <a:pt x="12118" y="19861"/>
                  <a:pt x="12046" y="19713"/>
                  <a:pt x="12000" y="19641"/>
                </a:cubicBezTo>
                <a:cubicBezTo>
                  <a:pt x="11957" y="19574"/>
                  <a:pt x="11854" y="19445"/>
                  <a:pt x="11792" y="19384"/>
                </a:cubicBezTo>
                <a:cubicBezTo>
                  <a:pt x="11648" y="19236"/>
                  <a:pt x="11292" y="18965"/>
                  <a:pt x="11092" y="18843"/>
                </a:cubicBezTo>
                <a:cubicBezTo>
                  <a:pt x="11041" y="18811"/>
                  <a:pt x="10918" y="18762"/>
                  <a:pt x="10866" y="18732"/>
                </a:cubicBezTo>
                <a:cubicBezTo>
                  <a:pt x="10819" y="18705"/>
                  <a:pt x="10737" y="18642"/>
                  <a:pt x="10701" y="18609"/>
                </a:cubicBezTo>
                <a:cubicBezTo>
                  <a:pt x="10647" y="18558"/>
                  <a:pt x="10568" y="18442"/>
                  <a:pt x="10494" y="18400"/>
                </a:cubicBezTo>
                <a:cubicBezTo>
                  <a:pt x="10448" y="18373"/>
                  <a:pt x="10328" y="18340"/>
                  <a:pt x="10268" y="18326"/>
                </a:cubicBezTo>
                <a:cubicBezTo>
                  <a:pt x="10218" y="18316"/>
                  <a:pt x="10110" y="18289"/>
                  <a:pt x="10061" y="18302"/>
                </a:cubicBezTo>
                <a:cubicBezTo>
                  <a:pt x="10017" y="18313"/>
                  <a:pt x="10005" y="18393"/>
                  <a:pt x="9959" y="18400"/>
                </a:cubicBezTo>
                <a:cubicBezTo>
                  <a:pt x="9893" y="18409"/>
                  <a:pt x="9767" y="18348"/>
                  <a:pt x="9732" y="18314"/>
                </a:cubicBezTo>
                <a:cubicBezTo>
                  <a:pt x="9705" y="18288"/>
                  <a:pt x="9706" y="18222"/>
                  <a:pt x="9711" y="18191"/>
                </a:cubicBezTo>
                <a:cubicBezTo>
                  <a:pt x="9716" y="18159"/>
                  <a:pt x="9767" y="18100"/>
                  <a:pt x="9773" y="18068"/>
                </a:cubicBezTo>
                <a:cubicBezTo>
                  <a:pt x="9778" y="18038"/>
                  <a:pt x="9764" y="17975"/>
                  <a:pt x="9753" y="17945"/>
                </a:cubicBezTo>
                <a:cubicBezTo>
                  <a:pt x="9726" y="17878"/>
                  <a:pt x="9652" y="17744"/>
                  <a:pt x="9588" y="17687"/>
                </a:cubicBezTo>
                <a:cubicBezTo>
                  <a:pt x="9580" y="17680"/>
                  <a:pt x="9559" y="17667"/>
                  <a:pt x="9546" y="17663"/>
                </a:cubicBezTo>
                <a:cubicBezTo>
                  <a:pt x="9352" y="17608"/>
                  <a:pt x="8901" y="17622"/>
                  <a:pt x="8701" y="17577"/>
                </a:cubicBezTo>
                <a:cubicBezTo>
                  <a:pt x="8582" y="17550"/>
                  <a:pt x="8371" y="17461"/>
                  <a:pt x="8268" y="17417"/>
                </a:cubicBezTo>
                <a:cubicBezTo>
                  <a:pt x="8143" y="17363"/>
                  <a:pt x="7868" y="17263"/>
                  <a:pt x="7793" y="17183"/>
                </a:cubicBezTo>
                <a:cubicBezTo>
                  <a:pt x="7740" y="17126"/>
                  <a:pt x="7783" y="16982"/>
                  <a:pt x="7731" y="16925"/>
                </a:cubicBezTo>
                <a:cubicBezTo>
                  <a:pt x="7699" y="16889"/>
                  <a:pt x="7526" y="16814"/>
                  <a:pt x="7526" y="16814"/>
                </a:cubicBezTo>
                <a:lnTo>
                  <a:pt x="7360" y="16692"/>
                </a:lnTo>
                <a:cubicBezTo>
                  <a:pt x="7360" y="16692"/>
                  <a:pt x="7113" y="16556"/>
                  <a:pt x="7011" y="16532"/>
                </a:cubicBezTo>
                <a:cubicBezTo>
                  <a:pt x="6909" y="16508"/>
                  <a:pt x="6685" y="16520"/>
                  <a:pt x="6578" y="16507"/>
                </a:cubicBezTo>
                <a:cubicBezTo>
                  <a:pt x="6523" y="16501"/>
                  <a:pt x="6419" y="16475"/>
                  <a:pt x="6371" y="16458"/>
                </a:cubicBezTo>
                <a:cubicBezTo>
                  <a:pt x="6262" y="16420"/>
                  <a:pt x="6075" y="16315"/>
                  <a:pt x="5959" y="16286"/>
                </a:cubicBezTo>
                <a:cubicBezTo>
                  <a:pt x="5905" y="16273"/>
                  <a:pt x="5787" y="16271"/>
                  <a:pt x="5732" y="16261"/>
                </a:cubicBezTo>
                <a:cubicBezTo>
                  <a:pt x="5678" y="16252"/>
                  <a:pt x="5579" y="16221"/>
                  <a:pt x="5525" y="16212"/>
                </a:cubicBezTo>
                <a:cubicBezTo>
                  <a:pt x="5370" y="16186"/>
                  <a:pt x="5029" y="16197"/>
                  <a:pt x="4887" y="16151"/>
                </a:cubicBezTo>
                <a:cubicBezTo>
                  <a:pt x="4825" y="16131"/>
                  <a:pt x="4743" y="16061"/>
                  <a:pt x="4701" y="16028"/>
                </a:cubicBezTo>
                <a:cubicBezTo>
                  <a:pt x="4660" y="15996"/>
                  <a:pt x="4610" y="15917"/>
                  <a:pt x="4557" y="15893"/>
                </a:cubicBezTo>
                <a:cubicBezTo>
                  <a:pt x="4527" y="15880"/>
                  <a:pt x="4434" y="15886"/>
                  <a:pt x="4413" y="15868"/>
                </a:cubicBezTo>
                <a:cubicBezTo>
                  <a:pt x="4380" y="15840"/>
                  <a:pt x="4415" y="15765"/>
                  <a:pt x="4433" y="15733"/>
                </a:cubicBezTo>
                <a:cubicBezTo>
                  <a:pt x="4454" y="15695"/>
                  <a:pt x="4565" y="15637"/>
                  <a:pt x="4578" y="15597"/>
                </a:cubicBezTo>
                <a:cubicBezTo>
                  <a:pt x="4589" y="15563"/>
                  <a:pt x="4525" y="15496"/>
                  <a:pt x="4536" y="15462"/>
                </a:cubicBezTo>
                <a:cubicBezTo>
                  <a:pt x="4547" y="15427"/>
                  <a:pt x="4644" y="15374"/>
                  <a:pt x="4660" y="15339"/>
                </a:cubicBezTo>
                <a:cubicBezTo>
                  <a:pt x="4689" y="15277"/>
                  <a:pt x="4631" y="15143"/>
                  <a:pt x="4660" y="15081"/>
                </a:cubicBezTo>
                <a:cubicBezTo>
                  <a:pt x="4685" y="15030"/>
                  <a:pt x="4817" y="14948"/>
                  <a:pt x="4845" y="14897"/>
                </a:cubicBezTo>
                <a:cubicBezTo>
                  <a:pt x="4862" y="14867"/>
                  <a:pt x="4879" y="14804"/>
                  <a:pt x="4866" y="14774"/>
                </a:cubicBezTo>
                <a:cubicBezTo>
                  <a:pt x="4847" y="14734"/>
                  <a:pt x="4759" y="14662"/>
                  <a:pt x="4701" y="14639"/>
                </a:cubicBezTo>
                <a:cubicBezTo>
                  <a:pt x="4651" y="14619"/>
                  <a:pt x="4523" y="14611"/>
                  <a:pt x="4475" y="14590"/>
                </a:cubicBezTo>
                <a:cubicBezTo>
                  <a:pt x="4421" y="14567"/>
                  <a:pt x="4325" y="14505"/>
                  <a:pt x="4310" y="14467"/>
                </a:cubicBezTo>
                <a:cubicBezTo>
                  <a:pt x="4295" y="14433"/>
                  <a:pt x="4318" y="14360"/>
                  <a:pt x="4350" y="14331"/>
                </a:cubicBezTo>
                <a:cubicBezTo>
                  <a:pt x="4381" y="14304"/>
                  <a:pt x="4497" y="14276"/>
                  <a:pt x="4515" y="14246"/>
                </a:cubicBezTo>
                <a:cubicBezTo>
                  <a:pt x="4534" y="14213"/>
                  <a:pt x="4500" y="14141"/>
                  <a:pt x="4475" y="14110"/>
                </a:cubicBezTo>
                <a:cubicBezTo>
                  <a:pt x="4410" y="14035"/>
                  <a:pt x="4153" y="13938"/>
                  <a:pt x="4083" y="13864"/>
                </a:cubicBezTo>
                <a:cubicBezTo>
                  <a:pt x="4027" y="13806"/>
                  <a:pt x="4020" y="13663"/>
                  <a:pt x="3959" y="13606"/>
                </a:cubicBezTo>
                <a:cubicBezTo>
                  <a:pt x="3911" y="13562"/>
                  <a:pt x="3746" y="13512"/>
                  <a:pt x="3691" y="13471"/>
                </a:cubicBezTo>
                <a:cubicBezTo>
                  <a:pt x="3656" y="13445"/>
                  <a:pt x="3620" y="13380"/>
                  <a:pt x="3608" y="13348"/>
                </a:cubicBezTo>
                <a:cubicBezTo>
                  <a:pt x="3598" y="13315"/>
                  <a:pt x="3604" y="13246"/>
                  <a:pt x="3588" y="13213"/>
                </a:cubicBezTo>
                <a:cubicBezTo>
                  <a:pt x="3554" y="13146"/>
                  <a:pt x="3395" y="13034"/>
                  <a:pt x="3361" y="12967"/>
                </a:cubicBezTo>
                <a:cubicBezTo>
                  <a:pt x="3328" y="12902"/>
                  <a:pt x="3371" y="12757"/>
                  <a:pt x="3320" y="12697"/>
                </a:cubicBezTo>
                <a:cubicBezTo>
                  <a:pt x="3292" y="12664"/>
                  <a:pt x="3166" y="12630"/>
                  <a:pt x="3134" y="12598"/>
                </a:cubicBezTo>
                <a:cubicBezTo>
                  <a:pt x="3078" y="12542"/>
                  <a:pt x="3080" y="12400"/>
                  <a:pt x="3031" y="12340"/>
                </a:cubicBezTo>
                <a:cubicBezTo>
                  <a:pt x="2970" y="12266"/>
                  <a:pt x="2758" y="12151"/>
                  <a:pt x="2680" y="12082"/>
                </a:cubicBezTo>
                <a:cubicBezTo>
                  <a:pt x="2646" y="12051"/>
                  <a:pt x="2586" y="11984"/>
                  <a:pt x="2578" y="11947"/>
                </a:cubicBezTo>
                <a:cubicBezTo>
                  <a:pt x="2562" y="11883"/>
                  <a:pt x="2631" y="11754"/>
                  <a:pt x="2640" y="11689"/>
                </a:cubicBezTo>
                <a:cubicBezTo>
                  <a:pt x="2647" y="11622"/>
                  <a:pt x="2626" y="11485"/>
                  <a:pt x="2640" y="11418"/>
                </a:cubicBezTo>
                <a:cubicBezTo>
                  <a:pt x="2683" y="11207"/>
                  <a:pt x="3006" y="11215"/>
                  <a:pt x="3155" y="11173"/>
                </a:cubicBezTo>
                <a:cubicBezTo>
                  <a:pt x="3345" y="11118"/>
                  <a:pt x="3756" y="10787"/>
                  <a:pt x="3134" y="10669"/>
                </a:cubicBezTo>
                <a:cubicBezTo>
                  <a:pt x="3036" y="10650"/>
                  <a:pt x="2818" y="10668"/>
                  <a:pt x="2722" y="10644"/>
                </a:cubicBezTo>
                <a:cubicBezTo>
                  <a:pt x="2654" y="10627"/>
                  <a:pt x="2542" y="10567"/>
                  <a:pt x="2495" y="10534"/>
                </a:cubicBezTo>
                <a:cubicBezTo>
                  <a:pt x="2379" y="10450"/>
                  <a:pt x="2217" y="10252"/>
                  <a:pt x="2144" y="10152"/>
                </a:cubicBezTo>
                <a:cubicBezTo>
                  <a:pt x="2123" y="10122"/>
                  <a:pt x="2073" y="10062"/>
                  <a:pt x="2062" y="10030"/>
                </a:cubicBezTo>
                <a:cubicBezTo>
                  <a:pt x="2053" y="9999"/>
                  <a:pt x="2049" y="9936"/>
                  <a:pt x="2062" y="9906"/>
                </a:cubicBezTo>
                <a:cubicBezTo>
                  <a:pt x="2073" y="9883"/>
                  <a:pt x="2129" y="9843"/>
                  <a:pt x="2144" y="9820"/>
                </a:cubicBezTo>
                <a:cubicBezTo>
                  <a:pt x="2165" y="9791"/>
                  <a:pt x="2198" y="9729"/>
                  <a:pt x="2206" y="9698"/>
                </a:cubicBezTo>
                <a:cubicBezTo>
                  <a:pt x="2223" y="9634"/>
                  <a:pt x="2225" y="9500"/>
                  <a:pt x="2186" y="9440"/>
                </a:cubicBezTo>
                <a:cubicBezTo>
                  <a:pt x="2164" y="9406"/>
                  <a:pt x="2067" y="9352"/>
                  <a:pt x="2062" y="9316"/>
                </a:cubicBezTo>
                <a:cubicBezTo>
                  <a:pt x="2052" y="9248"/>
                  <a:pt x="2193" y="9124"/>
                  <a:pt x="2227" y="9058"/>
                </a:cubicBezTo>
                <a:cubicBezTo>
                  <a:pt x="2243" y="9029"/>
                  <a:pt x="2233" y="8965"/>
                  <a:pt x="2247" y="8936"/>
                </a:cubicBezTo>
                <a:cubicBezTo>
                  <a:pt x="2264" y="8905"/>
                  <a:pt x="2305" y="8841"/>
                  <a:pt x="2351" y="8825"/>
                </a:cubicBezTo>
                <a:cubicBezTo>
                  <a:pt x="2400" y="8808"/>
                  <a:pt x="2530" y="8807"/>
                  <a:pt x="2578" y="8825"/>
                </a:cubicBezTo>
                <a:cubicBezTo>
                  <a:pt x="2597" y="8832"/>
                  <a:pt x="2612" y="8861"/>
                  <a:pt x="2619" y="8874"/>
                </a:cubicBezTo>
                <a:cubicBezTo>
                  <a:pt x="2634" y="8907"/>
                  <a:pt x="2640" y="8975"/>
                  <a:pt x="2640" y="9009"/>
                </a:cubicBezTo>
                <a:cubicBezTo>
                  <a:pt x="2637" y="9093"/>
                  <a:pt x="2597" y="9244"/>
                  <a:pt x="2701" y="9341"/>
                </a:cubicBezTo>
                <a:cubicBezTo>
                  <a:pt x="2736" y="9374"/>
                  <a:pt x="2789" y="9445"/>
                  <a:pt x="2825" y="9476"/>
                </a:cubicBezTo>
                <a:cubicBezTo>
                  <a:pt x="2870" y="9516"/>
                  <a:pt x="2975" y="9590"/>
                  <a:pt x="3031" y="9624"/>
                </a:cubicBezTo>
                <a:cubicBezTo>
                  <a:pt x="3274" y="9770"/>
                  <a:pt x="3326" y="9566"/>
                  <a:pt x="3331" y="9513"/>
                </a:cubicBezTo>
                <a:cubicBezTo>
                  <a:pt x="3334" y="9452"/>
                  <a:pt x="3331" y="9329"/>
                  <a:pt x="3331" y="9268"/>
                </a:cubicBezTo>
                <a:cubicBezTo>
                  <a:pt x="3331" y="9022"/>
                  <a:pt x="3349" y="8942"/>
                  <a:pt x="3264" y="8851"/>
                </a:cubicBezTo>
                <a:cubicBezTo>
                  <a:pt x="3020" y="8587"/>
                  <a:pt x="2824" y="8675"/>
                  <a:pt x="2722" y="8592"/>
                </a:cubicBezTo>
                <a:cubicBezTo>
                  <a:pt x="2684" y="8560"/>
                  <a:pt x="2791" y="8476"/>
                  <a:pt x="2846" y="8456"/>
                </a:cubicBezTo>
                <a:cubicBezTo>
                  <a:pt x="3386" y="8267"/>
                  <a:pt x="3872" y="8319"/>
                  <a:pt x="3699" y="8225"/>
                </a:cubicBezTo>
                <a:cubicBezTo>
                  <a:pt x="3174" y="7940"/>
                  <a:pt x="2456" y="8489"/>
                  <a:pt x="2021" y="8505"/>
                </a:cubicBezTo>
                <a:cubicBezTo>
                  <a:pt x="1954" y="8508"/>
                  <a:pt x="1830" y="8453"/>
                  <a:pt x="1794" y="8419"/>
                </a:cubicBezTo>
                <a:cubicBezTo>
                  <a:pt x="1766" y="8392"/>
                  <a:pt x="1754" y="8326"/>
                  <a:pt x="1732" y="8296"/>
                </a:cubicBezTo>
                <a:cubicBezTo>
                  <a:pt x="1631" y="8160"/>
                  <a:pt x="1673" y="8139"/>
                  <a:pt x="1691" y="8087"/>
                </a:cubicBezTo>
                <a:cubicBezTo>
                  <a:pt x="1714" y="8024"/>
                  <a:pt x="1665" y="7891"/>
                  <a:pt x="1629" y="7829"/>
                </a:cubicBezTo>
                <a:cubicBezTo>
                  <a:pt x="1591" y="7763"/>
                  <a:pt x="1483" y="7637"/>
                  <a:pt x="1444" y="7571"/>
                </a:cubicBezTo>
                <a:cubicBezTo>
                  <a:pt x="1431" y="7550"/>
                  <a:pt x="1411" y="7507"/>
                  <a:pt x="1403" y="7485"/>
                </a:cubicBezTo>
                <a:cubicBezTo>
                  <a:pt x="1389" y="7452"/>
                  <a:pt x="1379" y="7383"/>
                  <a:pt x="1361" y="7350"/>
                </a:cubicBezTo>
                <a:cubicBezTo>
                  <a:pt x="1343" y="7317"/>
                  <a:pt x="1291" y="7256"/>
                  <a:pt x="1259" y="7227"/>
                </a:cubicBezTo>
                <a:cubicBezTo>
                  <a:pt x="1219" y="7193"/>
                  <a:pt x="1115" y="7137"/>
                  <a:pt x="1073" y="7104"/>
                </a:cubicBezTo>
                <a:cubicBezTo>
                  <a:pt x="1033" y="7072"/>
                  <a:pt x="958" y="7005"/>
                  <a:pt x="928" y="6969"/>
                </a:cubicBezTo>
                <a:cubicBezTo>
                  <a:pt x="854" y="6878"/>
                  <a:pt x="772" y="6680"/>
                  <a:pt x="701" y="6588"/>
                </a:cubicBezTo>
                <a:cubicBezTo>
                  <a:pt x="650" y="6520"/>
                  <a:pt x="519" y="6393"/>
                  <a:pt x="454" y="6330"/>
                </a:cubicBezTo>
                <a:cubicBezTo>
                  <a:pt x="393" y="6270"/>
                  <a:pt x="249" y="6141"/>
                  <a:pt x="268" y="6072"/>
                </a:cubicBezTo>
                <a:cubicBezTo>
                  <a:pt x="280" y="6031"/>
                  <a:pt x="420" y="5985"/>
                  <a:pt x="454" y="5949"/>
                </a:cubicBezTo>
                <a:cubicBezTo>
                  <a:pt x="494" y="5906"/>
                  <a:pt x="501" y="5802"/>
                  <a:pt x="495" y="5752"/>
                </a:cubicBezTo>
                <a:cubicBezTo>
                  <a:pt x="482" y="5623"/>
                  <a:pt x="414" y="5363"/>
                  <a:pt x="454" y="5236"/>
                </a:cubicBezTo>
                <a:cubicBezTo>
                  <a:pt x="475" y="5170"/>
                  <a:pt x="576" y="5045"/>
                  <a:pt x="639" y="4990"/>
                </a:cubicBezTo>
                <a:cubicBezTo>
                  <a:pt x="676" y="4959"/>
                  <a:pt x="765" y="4903"/>
                  <a:pt x="784" y="4867"/>
                </a:cubicBezTo>
                <a:cubicBezTo>
                  <a:pt x="804" y="4829"/>
                  <a:pt x="777" y="4747"/>
                  <a:pt x="784" y="4707"/>
                </a:cubicBezTo>
                <a:cubicBezTo>
                  <a:pt x="790" y="4676"/>
                  <a:pt x="825" y="4616"/>
                  <a:pt x="825" y="4584"/>
                </a:cubicBezTo>
                <a:cubicBezTo>
                  <a:pt x="825" y="4550"/>
                  <a:pt x="787" y="4483"/>
                  <a:pt x="784" y="4449"/>
                </a:cubicBezTo>
                <a:cubicBezTo>
                  <a:pt x="782" y="4418"/>
                  <a:pt x="810" y="4357"/>
                  <a:pt x="805" y="4326"/>
                </a:cubicBezTo>
                <a:cubicBezTo>
                  <a:pt x="788" y="4224"/>
                  <a:pt x="682" y="4023"/>
                  <a:pt x="599" y="3933"/>
                </a:cubicBezTo>
                <a:cubicBezTo>
                  <a:pt x="568" y="3900"/>
                  <a:pt x="473" y="3846"/>
                  <a:pt x="454" y="3810"/>
                </a:cubicBezTo>
                <a:cubicBezTo>
                  <a:pt x="439" y="3780"/>
                  <a:pt x="470" y="3716"/>
                  <a:pt x="454" y="3687"/>
                </a:cubicBezTo>
                <a:cubicBezTo>
                  <a:pt x="395" y="3576"/>
                  <a:pt x="35" y="3421"/>
                  <a:pt x="1" y="3306"/>
                </a:cubicBezTo>
                <a:cubicBezTo>
                  <a:pt x="-9" y="3272"/>
                  <a:pt x="53" y="3205"/>
                  <a:pt x="63" y="3171"/>
                </a:cubicBezTo>
                <a:cubicBezTo>
                  <a:pt x="78" y="3119"/>
                  <a:pt x="45" y="3013"/>
                  <a:pt x="63" y="2962"/>
                </a:cubicBezTo>
                <a:cubicBezTo>
                  <a:pt x="86" y="2893"/>
                  <a:pt x="185" y="2763"/>
                  <a:pt x="248" y="2704"/>
                </a:cubicBezTo>
                <a:cubicBezTo>
                  <a:pt x="290" y="2665"/>
                  <a:pt x="410" y="2606"/>
                  <a:pt x="454" y="2568"/>
                </a:cubicBezTo>
                <a:cubicBezTo>
                  <a:pt x="489" y="2539"/>
                  <a:pt x="534" y="2470"/>
                  <a:pt x="578" y="2446"/>
                </a:cubicBezTo>
                <a:cubicBezTo>
                  <a:pt x="624" y="2421"/>
                  <a:pt x="753" y="2405"/>
                  <a:pt x="805" y="2384"/>
                </a:cubicBezTo>
                <a:cubicBezTo>
                  <a:pt x="857" y="2363"/>
                  <a:pt x="898" y="2322"/>
                  <a:pt x="949" y="2261"/>
                </a:cubicBezTo>
                <a:cubicBezTo>
                  <a:pt x="976" y="2228"/>
                  <a:pt x="1020" y="2158"/>
                  <a:pt x="1051" y="2126"/>
                </a:cubicBezTo>
                <a:cubicBezTo>
                  <a:pt x="1084" y="2094"/>
                  <a:pt x="1167" y="2037"/>
                  <a:pt x="1196" y="2003"/>
                </a:cubicBezTo>
                <a:cubicBezTo>
                  <a:pt x="1224" y="1971"/>
                  <a:pt x="1274" y="1904"/>
                  <a:pt x="1279" y="1868"/>
                </a:cubicBezTo>
                <a:cubicBezTo>
                  <a:pt x="1283" y="1837"/>
                  <a:pt x="1229" y="1776"/>
                  <a:pt x="1238" y="1745"/>
                </a:cubicBezTo>
                <a:cubicBezTo>
                  <a:pt x="1238" y="1745"/>
                  <a:pt x="1492" y="1482"/>
                  <a:pt x="1651" y="1307"/>
                </a:cubicBezTo>
                <a:cubicBezTo>
                  <a:pt x="1694" y="1260"/>
                  <a:pt x="1730" y="1220"/>
                  <a:pt x="1753" y="1192"/>
                </a:cubicBezTo>
                <a:cubicBezTo>
                  <a:pt x="1753" y="1192"/>
                  <a:pt x="1753" y="1192"/>
                  <a:pt x="1753" y="1192"/>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20274" name="AutoShape 114"/>
          <p:cNvSpPr>
            <a:spLocks/>
          </p:cNvSpPr>
          <p:nvPr/>
        </p:nvSpPr>
        <p:spPr bwMode="auto">
          <a:xfrm>
            <a:off x="14673262" y="9210675"/>
            <a:ext cx="1606154" cy="1219200"/>
          </a:xfrm>
          <a:custGeom>
            <a:avLst/>
            <a:gdLst>
              <a:gd name="T0" fmla="*/ 1070719 w 21571"/>
              <a:gd name="T1" fmla="*/ 812762 h 21571"/>
              <a:gd name="T2" fmla="*/ 1070719 w 21571"/>
              <a:gd name="T3" fmla="*/ 812762 h 21571"/>
              <a:gd name="T4" fmla="*/ 1070719 w 21571"/>
              <a:gd name="T5" fmla="*/ 812762 h 21571"/>
              <a:gd name="T6" fmla="*/ 1070719 w 21571"/>
              <a:gd name="T7" fmla="*/ 812762 h 215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571">
                <a:moveTo>
                  <a:pt x="15919" y="1162"/>
                </a:moveTo>
                <a:lnTo>
                  <a:pt x="16011" y="1406"/>
                </a:lnTo>
                <a:lnTo>
                  <a:pt x="16066" y="1865"/>
                </a:lnTo>
                <a:lnTo>
                  <a:pt x="16268" y="2374"/>
                </a:lnTo>
                <a:lnTo>
                  <a:pt x="16324" y="2641"/>
                </a:lnTo>
                <a:lnTo>
                  <a:pt x="16618" y="3561"/>
                </a:lnTo>
                <a:lnTo>
                  <a:pt x="16912" y="4312"/>
                </a:lnTo>
                <a:lnTo>
                  <a:pt x="17902" y="5645"/>
                </a:lnTo>
                <a:cubicBezTo>
                  <a:pt x="17902" y="5645"/>
                  <a:pt x="18686" y="6988"/>
                  <a:pt x="18968" y="7415"/>
                </a:cubicBezTo>
                <a:cubicBezTo>
                  <a:pt x="19055" y="7547"/>
                  <a:pt x="19251" y="7787"/>
                  <a:pt x="19335" y="7923"/>
                </a:cubicBezTo>
                <a:cubicBezTo>
                  <a:pt x="19371" y="7981"/>
                  <a:pt x="19427" y="8110"/>
                  <a:pt x="19464" y="8165"/>
                </a:cubicBezTo>
                <a:cubicBezTo>
                  <a:pt x="19513" y="8240"/>
                  <a:pt x="19678" y="8334"/>
                  <a:pt x="19683" y="8432"/>
                </a:cubicBezTo>
                <a:cubicBezTo>
                  <a:pt x="19688" y="8509"/>
                  <a:pt x="19552" y="8599"/>
                  <a:pt x="19537" y="8675"/>
                </a:cubicBezTo>
                <a:cubicBezTo>
                  <a:pt x="19511" y="8798"/>
                  <a:pt x="19570" y="9058"/>
                  <a:pt x="19592" y="9184"/>
                </a:cubicBezTo>
                <a:cubicBezTo>
                  <a:pt x="19612" y="9301"/>
                  <a:pt x="19668" y="9532"/>
                  <a:pt x="19701" y="9644"/>
                </a:cubicBezTo>
                <a:cubicBezTo>
                  <a:pt x="19721" y="9707"/>
                  <a:pt x="19771" y="9826"/>
                  <a:pt x="19794" y="9886"/>
                </a:cubicBezTo>
                <a:cubicBezTo>
                  <a:pt x="19864" y="10073"/>
                  <a:pt x="20200" y="10516"/>
                  <a:pt x="20071" y="10637"/>
                </a:cubicBezTo>
                <a:cubicBezTo>
                  <a:pt x="20012" y="10691"/>
                  <a:pt x="19913" y="10445"/>
                  <a:pt x="19868" y="10370"/>
                </a:cubicBezTo>
                <a:cubicBezTo>
                  <a:pt x="19756" y="10185"/>
                  <a:pt x="19561" y="9784"/>
                  <a:pt x="19483" y="9570"/>
                </a:cubicBezTo>
                <a:cubicBezTo>
                  <a:pt x="19423" y="9407"/>
                  <a:pt x="19318" y="9067"/>
                  <a:pt x="19302" y="8887"/>
                </a:cubicBezTo>
                <a:cubicBezTo>
                  <a:pt x="19291" y="8760"/>
                  <a:pt x="18961" y="8506"/>
                  <a:pt x="18956" y="8377"/>
                </a:cubicBezTo>
                <a:cubicBezTo>
                  <a:pt x="18954" y="8310"/>
                  <a:pt x="18946" y="8169"/>
                  <a:pt x="18919" y="8112"/>
                </a:cubicBezTo>
                <a:cubicBezTo>
                  <a:pt x="18891" y="8053"/>
                  <a:pt x="18802" y="7970"/>
                  <a:pt x="18754" y="7941"/>
                </a:cubicBezTo>
                <a:cubicBezTo>
                  <a:pt x="18650" y="7879"/>
                  <a:pt x="18478" y="7620"/>
                  <a:pt x="18456" y="7487"/>
                </a:cubicBezTo>
                <a:cubicBezTo>
                  <a:pt x="18445" y="7418"/>
                  <a:pt x="18324" y="7361"/>
                  <a:pt x="18272" y="7341"/>
                </a:cubicBezTo>
                <a:cubicBezTo>
                  <a:pt x="18255" y="7335"/>
                  <a:pt x="18210" y="7322"/>
                  <a:pt x="18199" y="7341"/>
                </a:cubicBezTo>
                <a:cubicBezTo>
                  <a:pt x="18139" y="7450"/>
                  <a:pt x="18291" y="7725"/>
                  <a:pt x="18327" y="7851"/>
                </a:cubicBezTo>
                <a:cubicBezTo>
                  <a:pt x="18382" y="8040"/>
                  <a:pt x="18496" y="8420"/>
                  <a:pt x="18566" y="8601"/>
                </a:cubicBezTo>
                <a:cubicBezTo>
                  <a:pt x="18590" y="8665"/>
                  <a:pt x="18649" y="8784"/>
                  <a:pt x="18676" y="8844"/>
                </a:cubicBezTo>
                <a:cubicBezTo>
                  <a:pt x="18817" y="9147"/>
                  <a:pt x="19098" y="9758"/>
                  <a:pt x="19246" y="10056"/>
                </a:cubicBezTo>
                <a:cubicBezTo>
                  <a:pt x="19423" y="10407"/>
                  <a:pt x="19981" y="11436"/>
                  <a:pt x="19981" y="11436"/>
                </a:cubicBezTo>
                <a:cubicBezTo>
                  <a:pt x="19981" y="11436"/>
                  <a:pt x="20205" y="12099"/>
                  <a:pt x="20293" y="12309"/>
                </a:cubicBezTo>
                <a:cubicBezTo>
                  <a:pt x="20347" y="12435"/>
                  <a:pt x="20501" y="12655"/>
                  <a:pt x="20533" y="12794"/>
                </a:cubicBezTo>
                <a:cubicBezTo>
                  <a:pt x="20546" y="12852"/>
                  <a:pt x="20528" y="12976"/>
                  <a:pt x="20533" y="13036"/>
                </a:cubicBezTo>
                <a:cubicBezTo>
                  <a:pt x="20534" y="13049"/>
                  <a:pt x="20542" y="13078"/>
                  <a:pt x="20551" y="13084"/>
                </a:cubicBezTo>
                <a:cubicBezTo>
                  <a:pt x="20596" y="13118"/>
                  <a:pt x="20695" y="13163"/>
                  <a:pt x="20735" y="13206"/>
                </a:cubicBezTo>
                <a:cubicBezTo>
                  <a:pt x="20832" y="13308"/>
                  <a:pt x="20997" y="13565"/>
                  <a:pt x="21048" y="13714"/>
                </a:cubicBezTo>
                <a:cubicBezTo>
                  <a:pt x="21072" y="13787"/>
                  <a:pt x="21050" y="13963"/>
                  <a:pt x="21084" y="14030"/>
                </a:cubicBezTo>
                <a:cubicBezTo>
                  <a:pt x="21099" y="14059"/>
                  <a:pt x="21159" y="14075"/>
                  <a:pt x="21176" y="14102"/>
                </a:cubicBezTo>
                <a:cubicBezTo>
                  <a:pt x="21292" y="14297"/>
                  <a:pt x="21365" y="14804"/>
                  <a:pt x="21397" y="15047"/>
                </a:cubicBezTo>
                <a:cubicBezTo>
                  <a:pt x="21434" y="15334"/>
                  <a:pt x="21434" y="16211"/>
                  <a:pt x="21434" y="16211"/>
                </a:cubicBezTo>
                <a:lnTo>
                  <a:pt x="21470" y="16477"/>
                </a:lnTo>
                <a:cubicBezTo>
                  <a:pt x="21470" y="16477"/>
                  <a:pt x="21463" y="17041"/>
                  <a:pt x="21470" y="17228"/>
                </a:cubicBezTo>
                <a:cubicBezTo>
                  <a:pt x="21475" y="17355"/>
                  <a:pt x="21492" y="17611"/>
                  <a:pt x="21507" y="17737"/>
                </a:cubicBezTo>
                <a:cubicBezTo>
                  <a:pt x="21516" y="17817"/>
                  <a:pt x="21558" y="17972"/>
                  <a:pt x="21562" y="18052"/>
                </a:cubicBezTo>
                <a:cubicBezTo>
                  <a:pt x="21565" y="18113"/>
                  <a:pt x="21590" y="18286"/>
                  <a:pt x="21543" y="18294"/>
                </a:cubicBezTo>
                <a:cubicBezTo>
                  <a:pt x="21490" y="18303"/>
                  <a:pt x="21524" y="18025"/>
                  <a:pt x="21470" y="18028"/>
                </a:cubicBezTo>
                <a:cubicBezTo>
                  <a:pt x="21418" y="18030"/>
                  <a:pt x="21419" y="18225"/>
                  <a:pt x="21415" y="18294"/>
                </a:cubicBezTo>
                <a:cubicBezTo>
                  <a:pt x="21411" y="18355"/>
                  <a:pt x="21448" y="18479"/>
                  <a:pt x="21434" y="18536"/>
                </a:cubicBezTo>
                <a:cubicBezTo>
                  <a:pt x="21416" y="18605"/>
                  <a:pt x="21309" y="18688"/>
                  <a:pt x="21286" y="18755"/>
                </a:cubicBezTo>
                <a:cubicBezTo>
                  <a:pt x="21268" y="18810"/>
                  <a:pt x="21280" y="18938"/>
                  <a:pt x="21268" y="18997"/>
                </a:cubicBezTo>
                <a:cubicBezTo>
                  <a:pt x="21254" y="19067"/>
                  <a:pt x="21183" y="19191"/>
                  <a:pt x="21176" y="19263"/>
                </a:cubicBezTo>
                <a:cubicBezTo>
                  <a:pt x="21169" y="19325"/>
                  <a:pt x="21219" y="19444"/>
                  <a:pt x="21212" y="19506"/>
                </a:cubicBezTo>
                <a:cubicBezTo>
                  <a:pt x="21209" y="19547"/>
                  <a:pt x="21159" y="19611"/>
                  <a:pt x="21157" y="19652"/>
                </a:cubicBezTo>
                <a:cubicBezTo>
                  <a:pt x="21152" y="19780"/>
                  <a:pt x="21300" y="20009"/>
                  <a:pt x="21286" y="20137"/>
                </a:cubicBezTo>
                <a:cubicBezTo>
                  <a:pt x="21279" y="20210"/>
                  <a:pt x="21157" y="20378"/>
                  <a:pt x="21157" y="20378"/>
                </a:cubicBezTo>
                <a:cubicBezTo>
                  <a:pt x="21157" y="20378"/>
                  <a:pt x="21119" y="20591"/>
                  <a:pt x="21084" y="20645"/>
                </a:cubicBezTo>
                <a:cubicBezTo>
                  <a:pt x="21053" y="20693"/>
                  <a:pt x="20965" y="20755"/>
                  <a:pt x="20918" y="20766"/>
                </a:cubicBezTo>
                <a:cubicBezTo>
                  <a:pt x="20846" y="20784"/>
                  <a:pt x="20707" y="20727"/>
                  <a:pt x="20644" y="20912"/>
                </a:cubicBezTo>
                <a:cubicBezTo>
                  <a:pt x="20644" y="20912"/>
                  <a:pt x="20540" y="21086"/>
                  <a:pt x="20496" y="21130"/>
                </a:cubicBezTo>
                <a:cubicBezTo>
                  <a:pt x="20455" y="21171"/>
                  <a:pt x="20362" y="21236"/>
                  <a:pt x="20312" y="21250"/>
                </a:cubicBezTo>
                <a:cubicBezTo>
                  <a:pt x="20263" y="21266"/>
                  <a:pt x="20160" y="21262"/>
                  <a:pt x="20110" y="21250"/>
                </a:cubicBezTo>
                <a:cubicBezTo>
                  <a:pt x="20063" y="21241"/>
                  <a:pt x="19972" y="21190"/>
                  <a:pt x="19926" y="21202"/>
                </a:cubicBezTo>
                <a:cubicBezTo>
                  <a:pt x="19858" y="21220"/>
                  <a:pt x="19750" y="21356"/>
                  <a:pt x="19687" y="21396"/>
                </a:cubicBezTo>
                <a:cubicBezTo>
                  <a:pt x="19595" y="21453"/>
                  <a:pt x="19400" y="21599"/>
                  <a:pt x="19302" y="21566"/>
                </a:cubicBezTo>
                <a:cubicBezTo>
                  <a:pt x="19236" y="21543"/>
                  <a:pt x="19154" y="21375"/>
                  <a:pt x="19117" y="21299"/>
                </a:cubicBezTo>
                <a:cubicBezTo>
                  <a:pt x="19091" y="21243"/>
                  <a:pt x="19037" y="21289"/>
                  <a:pt x="19044" y="21224"/>
                </a:cubicBezTo>
                <a:cubicBezTo>
                  <a:pt x="19053" y="21148"/>
                  <a:pt x="19133" y="20789"/>
                  <a:pt x="19190" y="20781"/>
                </a:cubicBezTo>
                <a:cubicBezTo>
                  <a:pt x="19249" y="20773"/>
                  <a:pt x="19325" y="20934"/>
                  <a:pt x="19375" y="20975"/>
                </a:cubicBezTo>
                <a:cubicBezTo>
                  <a:pt x="19431" y="21020"/>
                  <a:pt x="19550" y="20979"/>
                  <a:pt x="19614" y="20952"/>
                </a:cubicBezTo>
                <a:cubicBezTo>
                  <a:pt x="19665" y="20931"/>
                  <a:pt x="19733" y="20779"/>
                  <a:pt x="19724" y="20711"/>
                </a:cubicBezTo>
                <a:cubicBezTo>
                  <a:pt x="19713" y="20634"/>
                  <a:pt x="19596" y="20542"/>
                  <a:pt x="19541" y="20516"/>
                </a:cubicBezTo>
                <a:cubicBezTo>
                  <a:pt x="19492" y="20494"/>
                  <a:pt x="19388" y="20527"/>
                  <a:pt x="19338" y="20516"/>
                </a:cubicBezTo>
                <a:cubicBezTo>
                  <a:pt x="19294" y="20507"/>
                  <a:pt x="19209" y="20475"/>
                  <a:pt x="19172" y="20444"/>
                </a:cubicBezTo>
                <a:cubicBezTo>
                  <a:pt x="19069" y="20355"/>
                  <a:pt x="18909" y="20095"/>
                  <a:pt x="18842" y="19959"/>
                </a:cubicBezTo>
                <a:cubicBezTo>
                  <a:pt x="18811" y="19897"/>
                  <a:pt x="18778" y="19957"/>
                  <a:pt x="18750" y="19893"/>
                </a:cubicBezTo>
                <a:cubicBezTo>
                  <a:pt x="18698" y="19777"/>
                  <a:pt x="18581" y="19555"/>
                  <a:pt x="18511" y="19457"/>
                </a:cubicBezTo>
                <a:cubicBezTo>
                  <a:pt x="18470" y="19401"/>
                  <a:pt x="18361" y="19327"/>
                  <a:pt x="18327" y="19263"/>
                </a:cubicBezTo>
                <a:cubicBezTo>
                  <a:pt x="18299" y="19212"/>
                  <a:pt x="18304" y="19068"/>
                  <a:pt x="18272" y="19021"/>
                </a:cubicBezTo>
                <a:cubicBezTo>
                  <a:pt x="18207" y="18923"/>
                  <a:pt x="18000" y="18862"/>
                  <a:pt x="17904" y="18827"/>
                </a:cubicBezTo>
                <a:cubicBezTo>
                  <a:pt x="17877" y="18818"/>
                  <a:pt x="17822" y="18808"/>
                  <a:pt x="17794" y="18803"/>
                </a:cubicBezTo>
                <a:cubicBezTo>
                  <a:pt x="17744" y="18795"/>
                  <a:pt x="17643" y="18773"/>
                  <a:pt x="17592" y="18779"/>
                </a:cubicBezTo>
                <a:cubicBezTo>
                  <a:pt x="17540" y="18785"/>
                  <a:pt x="17424" y="18905"/>
                  <a:pt x="17389" y="18852"/>
                </a:cubicBezTo>
                <a:cubicBezTo>
                  <a:pt x="17264" y="18658"/>
                  <a:pt x="17286" y="18662"/>
                  <a:pt x="17243" y="18609"/>
                </a:cubicBezTo>
                <a:cubicBezTo>
                  <a:pt x="17151" y="18498"/>
                  <a:pt x="16988" y="18245"/>
                  <a:pt x="16931" y="18101"/>
                </a:cubicBezTo>
                <a:cubicBezTo>
                  <a:pt x="16845" y="17883"/>
                  <a:pt x="16826" y="17364"/>
                  <a:pt x="16728" y="17155"/>
                </a:cubicBezTo>
                <a:cubicBezTo>
                  <a:pt x="16695" y="17086"/>
                  <a:pt x="16598" y="16977"/>
                  <a:pt x="16544" y="16937"/>
                </a:cubicBezTo>
                <a:cubicBezTo>
                  <a:pt x="16502" y="16907"/>
                  <a:pt x="16392" y="16912"/>
                  <a:pt x="16361" y="16864"/>
                </a:cubicBezTo>
                <a:cubicBezTo>
                  <a:pt x="16342" y="16837"/>
                  <a:pt x="16335" y="16755"/>
                  <a:pt x="16342" y="16719"/>
                </a:cubicBezTo>
                <a:cubicBezTo>
                  <a:pt x="16356" y="16644"/>
                  <a:pt x="16467" y="16549"/>
                  <a:pt x="16489" y="16477"/>
                </a:cubicBezTo>
                <a:cubicBezTo>
                  <a:pt x="16508" y="16415"/>
                  <a:pt x="16491" y="16274"/>
                  <a:pt x="16507" y="16211"/>
                </a:cubicBezTo>
                <a:cubicBezTo>
                  <a:pt x="16712" y="15427"/>
                  <a:pt x="16383" y="16054"/>
                  <a:pt x="16383" y="16054"/>
                </a:cubicBezTo>
                <a:cubicBezTo>
                  <a:pt x="16353" y="16135"/>
                  <a:pt x="16260" y="16281"/>
                  <a:pt x="16200" y="16321"/>
                </a:cubicBezTo>
                <a:cubicBezTo>
                  <a:pt x="16158" y="16348"/>
                  <a:pt x="16047" y="16389"/>
                  <a:pt x="16015" y="16345"/>
                </a:cubicBezTo>
                <a:cubicBezTo>
                  <a:pt x="15878" y="16158"/>
                  <a:pt x="15942" y="15932"/>
                  <a:pt x="15942" y="15932"/>
                </a:cubicBezTo>
                <a:cubicBezTo>
                  <a:pt x="15926" y="15868"/>
                  <a:pt x="15908" y="15734"/>
                  <a:pt x="15905" y="15666"/>
                </a:cubicBezTo>
                <a:cubicBezTo>
                  <a:pt x="15898" y="15539"/>
                  <a:pt x="15977" y="15586"/>
                  <a:pt x="15975" y="15459"/>
                </a:cubicBezTo>
                <a:cubicBezTo>
                  <a:pt x="15973" y="15365"/>
                  <a:pt x="16064" y="15196"/>
                  <a:pt x="16064" y="15196"/>
                </a:cubicBezTo>
                <a:cubicBezTo>
                  <a:pt x="16152" y="15059"/>
                  <a:pt x="16011" y="14999"/>
                  <a:pt x="16011" y="14999"/>
                </a:cubicBezTo>
                <a:cubicBezTo>
                  <a:pt x="15914" y="14979"/>
                  <a:pt x="15758" y="15271"/>
                  <a:pt x="15661" y="15242"/>
                </a:cubicBezTo>
                <a:cubicBezTo>
                  <a:pt x="15661" y="15242"/>
                  <a:pt x="15275" y="15112"/>
                  <a:pt x="15661" y="15459"/>
                </a:cubicBezTo>
                <a:cubicBezTo>
                  <a:pt x="15701" y="15494"/>
                  <a:pt x="15600" y="15761"/>
                  <a:pt x="15564" y="15802"/>
                </a:cubicBezTo>
                <a:cubicBezTo>
                  <a:pt x="15548" y="15819"/>
                  <a:pt x="15510" y="15759"/>
                  <a:pt x="15490" y="15753"/>
                </a:cubicBezTo>
                <a:cubicBezTo>
                  <a:pt x="15444" y="15743"/>
                  <a:pt x="15352" y="15784"/>
                  <a:pt x="15306" y="15778"/>
                </a:cubicBezTo>
                <a:cubicBezTo>
                  <a:pt x="15258" y="15772"/>
                  <a:pt x="15164" y="15739"/>
                  <a:pt x="15123" y="15705"/>
                </a:cubicBezTo>
                <a:cubicBezTo>
                  <a:pt x="15031" y="15631"/>
                  <a:pt x="15049" y="15303"/>
                  <a:pt x="14982" y="15192"/>
                </a:cubicBezTo>
                <a:cubicBezTo>
                  <a:pt x="14947" y="15135"/>
                  <a:pt x="14887" y="15010"/>
                  <a:pt x="14854" y="14950"/>
                </a:cubicBezTo>
                <a:cubicBezTo>
                  <a:pt x="14739" y="14749"/>
                  <a:pt x="14399" y="14413"/>
                  <a:pt x="14380" y="14164"/>
                </a:cubicBezTo>
                <a:cubicBezTo>
                  <a:pt x="14378" y="14137"/>
                  <a:pt x="14417" y="14093"/>
                  <a:pt x="14416" y="14067"/>
                </a:cubicBezTo>
                <a:cubicBezTo>
                  <a:pt x="14414" y="13996"/>
                  <a:pt x="14345" y="13873"/>
                  <a:pt x="14306" y="13825"/>
                </a:cubicBezTo>
                <a:cubicBezTo>
                  <a:pt x="14231" y="13732"/>
                  <a:pt x="14003" y="13687"/>
                  <a:pt x="13939" y="13582"/>
                </a:cubicBezTo>
                <a:cubicBezTo>
                  <a:pt x="13891" y="13507"/>
                  <a:pt x="13799" y="13259"/>
                  <a:pt x="13861" y="13206"/>
                </a:cubicBezTo>
                <a:cubicBezTo>
                  <a:pt x="13861" y="13206"/>
                  <a:pt x="14116" y="13300"/>
                  <a:pt x="14228" y="13133"/>
                </a:cubicBezTo>
                <a:cubicBezTo>
                  <a:pt x="14281" y="13054"/>
                  <a:pt x="14258" y="12820"/>
                  <a:pt x="14284" y="12721"/>
                </a:cubicBezTo>
                <a:cubicBezTo>
                  <a:pt x="14337" y="12515"/>
                  <a:pt x="14588" y="12184"/>
                  <a:pt x="14614" y="11970"/>
                </a:cubicBezTo>
                <a:cubicBezTo>
                  <a:pt x="14621" y="11914"/>
                  <a:pt x="14598" y="11801"/>
                  <a:pt x="14578" y="11752"/>
                </a:cubicBezTo>
                <a:cubicBezTo>
                  <a:pt x="14550" y="11679"/>
                  <a:pt x="14412" y="11509"/>
                  <a:pt x="14412" y="11509"/>
                </a:cubicBezTo>
                <a:cubicBezTo>
                  <a:pt x="14387" y="11504"/>
                  <a:pt x="14229" y="11535"/>
                  <a:pt x="14172" y="11509"/>
                </a:cubicBezTo>
                <a:cubicBezTo>
                  <a:pt x="14066" y="11460"/>
                  <a:pt x="13865" y="11165"/>
                  <a:pt x="13768" y="11243"/>
                </a:cubicBezTo>
                <a:cubicBezTo>
                  <a:pt x="13768" y="11243"/>
                  <a:pt x="13639" y="11287"/>
                  <a:pt x="13719" y="11484"/>
                </a:cubicBezTo>
                <a:cubicBezTo>
                  <a:pt x="13740" y="11539"/>
                  <a:pt x="13698" y="11674"/>
                  <a:pt x="13719" y="11727"/>
                </a:cubicBezTo>
                <a:cubicBezTo>
                  <a:pt x="13719" y="11727"/>
                  <a:pt x="14011" y="12119"/>
                  <a:pt x="14044" y="12284"/>
                </a:cubicBezTo>
                <a:cubicBezTo>
                  <a:pt x="14058" y="12357"/>
                  <a:pt x="13971" y="12541"/>
                  <a:pt x="13915" y="12527"/>
                </a:cubicBezTo>
                <a:cubicBezTo>
                  <a:pt x="13897" y="12523"/>
                  <a:pt x="13908" y="12450"/>
                  <a:pt x="13898" y="12430"/>
                </a:cubicBezTo>
                <a:cubicBezTo>
                  <a:pt x="13835" y="12312"/>
                  <a:pt x="13605" y="12010"/>
                  <a:pt x="13530" y="12115"/>
                </a:cubicBezTo>
                <a:cubicBezTo>
                  <a:pt x="13471" y="12197"/>
                  <a:pt x="13617" y="12604"/>
                  <a:pt x="13554" y="12679"/>
                </a:cubicBezTo>
                <a:cubicBezTo>
                  <a:pt x="13502" y="12740"/>
                  <a:pt x="13166" y="12506"/>
                  <a:pt x="13121" y="12438"/>
                </a:cubicBezTo>
                <a:cubicBezTo>
                  <a:pt x="13082" y="12377"/>
                  <a:pt x="13179" y="12048"/>
                  <a:pt x="13171" y="11970"/>
                </a:cubicBezTo>
                <a:cubicBezTo>
                  <a:pt x="13160" y="11864"/>
                  <a:pt x="13252" y="11664"/>
                  <a:pt x="13263" y="11558"/>
                </a:cubicBezTo>
                <a:cubicBezTo>
                  <a:pt x="13277" y="11432"/>
                  <a:pt x="13248" y="11175"/>
                  <a:pt x="13263" y="11050"/>
                </a:cubicBezTo>
                <a:cubicBezTo>
                  <a:pt x="13295" y="10794"/>
                  <a:pt x="13640" y="9547"/>
                  <a:pt x="13640" y="9547"/>
                </a:cubicBezTo>
                <a:cubicBezTo>
                  <a:pt x="13649" y="9475"/>
                  <a:pt x="13664" y="9328"/>
                  <a:pt x="13658" y="9256"/>
                </a:cubicBezTo>
                <a:cubicBezTo>
                  <a:pt x="13654" y="9193"/>
                  <a:pt x="13612" y="9076"/>
                  <a:pt x="13603" y="9014"/>
                </a:cubicBezTo>
                <a:cubicBezTo>
                  <a:pt x="13579" y="8829"/>
                  <a:pt x="13598" y="8446"/>
                  <a:pt x="13566" y="8262"/>
                </a:cubicBezTo>
                <a:cubicBezTo>
                  <a:pt x="13562" y="8231"/>
                  <a:pt x="13536" y="8173"/>
                  <a:pt x="13530" y="8141"/>
                </a:cubicBezTo>
                <a:cubicBezTo>
                  <a:pt x="13518" y="8075"/>
                  <a:pt x="13541" y="7929"/>
                  <a:pt x="13512" y="7875"/>
                </a:cubicBezTo>
                <a:cubicBezTo>
                  <a:pt x="13479" y="7814"/>
                  <a:pt x="13354" y="7798"/>
                  <a:pt x="13309" y="7753"/>
                </a:cubicBezTo>
                <a:cubicBezTo>
                  <a:pt x="13263" y="7706"/>
                  <a:pt x="13182" y="7584"/>
                  <a:pt x="13162" y="7511"/>
                </a:cubicBezTo>
                <a:cubicBezTo>
                  <a:pt x="13147" y="7454"/>
                  <a:pt x="13180" y="7325"/>
                  <a:pt x="13162" y="7269"/>
                </a:cubicBezTo>
                <a:cubicBezTo>
                  <a:pt x="13122" y="7147"/>
                  <a:pt x="12965" y="6944"/>
                  <a:pt x="12868" y="6906"/>
                </a:cubicBezTo>
                <a:cubicBezTo>
                  <a:pt x="12776" y="6868"/>
                  <a:pt x="12578" y="6966"/>
                  <a:pt x="12482" y="6953"/>
                </a:cubicBezTo>
                <a:cubicBezTo>
                  <a:pt x="12435" y="6948"/>
                  <a:pt x="12336" y="6919"/>
                  <a:pt x="12299" y="6881"/>
                </a:cubicBezTo>
                <a:cubicBezTo>
                  <a:pt x="12256" y="6838"/>
                  <a:pt x="12229" y="6685"/>
                  <a:pt x="12189" y="6639"/>
                </a:cubicBezTo>
                <a:cubicBezTo>
                  <a:pt x="12150" y="6596"/>
                  <a:pt x="12044" y="6581"/>
                  <a:pt x="12005" y="6542"/>
                </a:cubicBezTo>
                <a:cubicBezTo>
                  <a:pt x="11950" y="6487"/>
                  <a:pt x="11889" y="6313"/>
                  <a:pt x="11838" y="6251"/>
                </a:cubicBezTo>
                <a:cubicBezTo>
                  <a:pt x="11718" y="6101"/>
                  <a:pt x="11373" y="5954"/>
                  <a:pt x="11288" y="5767"/>
                </a:cubicBezTo>
                <a:cubicBezTo>
                  <a:pt x="11264" y="5715"/>
                  <a:pt x="11281" y="5583"/>
                  <a:pt x="11269" y="5523"/>
                </a:cubicBezTo>
                <a:cubicBezTo>
                  <a:pt x="11254" y="5454"/>
                  <a:pt x="11217" y="5309"/>
                  <a:pt x="11177" y="5258"/>
                </a:cubicBezTo>
                <a:cubicBezTo>
                  <a:pt x="11099" y="5154"/>
                  <a:pt x="10859" y="5109"/>
                  <a:pt x="10773" y="5015"/>
                </a:cubicBezTo>
                <a:cubicBezTo>
                  <a:pt x="10681" y="4916"/>
                  <a:pt x="10584" y="4613"/>
                  <a:pt x="10497" y="4507"/>
                </a:cubicBezTo>
                <a:cubicBezTo>
                  <a:pt x="10415" y="4405"/>
                  <a:pt x="10219" y="4239"/>
                  <a:pt x="10111" y="4191"/>
                </a:cubicBezTo>
                <a:cubicBezTo>
                  <a:pt x="10068" y="4172"/>
                  <a:pt x="9972" y="4185"/>
                  <a:pt x="9928" y="4168"/>
                </a:cubicBezTo>
                <a:cubicBezTo>
                  <a:pt x="9814" y="4122"/>
                  <a:pt x="9618" y="3926"/>
                  <a:pt x="9505" y="3876"/>
                </a:cubicBezTo>
                <a:cubicBezTo>
                  <a:pt x="9478" y="3865"/>
                  <a:pt x="9422" y="3850"/>
                  <a:pt x="9395" y="3852"/>
                </a:cubicBezTo>
                <a:cubicBezTo>
                  <a:pt x="9342" y="3855"/>
                  <a:pt x="9243" y="3910"/>
                  <a:pt x="9193" y="3924"/>
                </a:cubicBezTo>
                <a:cubicBezTo>
                  <a:pt x="9103" y="3951"/>
                  <a:pt x="8911" y="3931"/>
                  <a:pt x="8825" y="3973"/>
                </a:cubicBezTo>
                <a:cubicBezTo>
                  <a:pt x="8770" y="4000"/>
                  <a:pt x="8678" y="4107"/>
                  <a:pt x="8641" y="4168"/>
                </a:cubicBezTo>
                <a:cubicBezTo>
                  <a:pt x="8608" y="4220"/>
                  <a:pt x="8544" y="4342"/>
                  <a:pt x="8549" y="4409"/>
                </a:cubicBezTo>
                <a:lnTo>
                  <a:pt x="8604" y="4579"/>
                </a:lnTo>
                <a:cubicBezTo>
                  <a:pt x="8638" y="4627"/>
                  <a:pt x="8711" y="4773"/>
                  <a:pt x="8678" y="4822"/>
                </a:cubicBezTo>
                <a:cubicBezTo>
                  <a:pt x="8643" y="4873"/>
                  <a:pt x="8528" y="4744"/>
                  <a:pt x="8475" y="4748"/>
                </a:cubicBezTo>
                <a:cubicBezTo>
                  <a:pt x="8441" y="4752"/>
                  <a:pt x="8380" y="4806"/>
                  <a:pt x="8347" y="4822"/>
                </a:cubicBezTo>
                <a:cubicBezTo>
                  <a:pt x="8298" y="4844"/>
                  <a:pt x="8191" y="4862"/>
                  <a:pt x="8145" y="4894"/>
                </a:cubicBezTo>
                <a:cubicBezTo>
                  <a:pt x="7980" y="5007"/>
                  <a:pt x="7746" y="5429"/>
                  <a:pt x="7575" y="5523"/>
                </a:cubicBezTo>
                <a:cubicBezTo>
                  <a:pt x="7532" y="5548"/>
                  <a:pt x="7430" y="5580"/>
                  <a:pt x="7391" y="5548"/>
                </a:cubicBezTo>
                <a:cubicBezTo>
                  <a:pt x="7370" y="5531"/>
                  <a:pt x="7379" y="5437"/>
                  <a:pt x="7354" y="5427"/>
                </a:cubicBezTo>
                <a:cubicBezTo>
                  <a:pt x="7292" y="5403"/>
                  <a:pt x="7191" y="5576"/>
                  <a:pt x="7151" y="5645"/>
                </a:cubicBezTo>
                <a:cubicBezTo>
                  <a:pt x="7138" y="5672"/>
                  <a:pt x="7135" y="5748"/>
                  <a:pt x="7115" y="5767"/>
                </a:cubicBezTo>
                <a:cubicBezTo>
                  <a:pt x="7078" y="5804"/>
                  <a:pt x="6975" y="5770"/>
                  <a:pt x="6931" y="5790"/>
                </a:cubicBezTo>
                <a:cubicBezTo>
                  <a:pt x="6821" y="5843"/>
                  <a:pt x="6641" y="6048"/>
                  <a:pt x="6545" y="6137"/>
                </a:cubicBezTo>
                <a:cubicBezTo>
                  <a:pt x="6527" y="6155"/>
                  <a:pt x="6493" y="6199"/>
                  <a:pt x="6472" y="6210"/>
                </a:cubicBezTo>
                <a:cubicBezTo>
                  <a:pt x="6424" y="6234"/>
                  <a:pt x="6320" y="6243"/>
                  <a:pt x="6270" y="6234"/>
                </a:cubicBezTo>
                <a:cubicBezTo>
                  <a:pt x="6221" y="6225"/>
                  <a:pt x="5841" y="6184"/>
                  <a:pt x="5805" y="6137"/>
                </a:cubicBezTo>
                <a:cubicBezTo>
                  <a:pt x="5771" y="6091"/>
                  <a:pt x="5740" y="5959"/>
                  <a:pt x="5731" y="5895"/>
                </a:cubicBezTo>
                <a:cubicBezTo>
                  <a:pt x="5717" y="5779"/>
                  <a:pt x="5661" y="5430"/>
                  <a:pt x="5750" y="5427"/>
                </a:cubicBezTo>
                <a:cubicBezTo>
                  <a:pt x="5750" y="5427"/>
                  <a:pt x="5941" y="5520"/>
                  <a:pt x="5997" y="5678"/>
                </a:cubicBezTo>
                <a:cubicBezTo>
                  <a:pt x="5997" y="5678"/>
                  <a:pt x="6106" y="5944"/>
                  <a:pt x="6307" y="5864"/>
                </a:cubicBezTo>
                <a:cubicBezTo>
                  <a:pt x="6352" y="5846"/>
                  <a:pt x="6286" y="5679"/>
                  <a:pt x="6270" y="5621"/>
                </a:cubicBezTo>
                <a:cubicBezTo>
                  <a:pt x="6251" y="5549"/>
                  <a:pt x="6194" y="5415"/>
                  <a:pt x="6160" y="5355"/>
                </a:cubicBezTo>
                <a:cubicBezTo>
                  <a:pt x="6120" y="5286"/>
                  <a:pt x="5975" y="5112"/>
                  <a:pt x="5975" y="5112"/>
                </a:cubicBezTo>
                <a:lnTo>
                  <a:pt x="5792" y="5040"/>
                </a:lnTo>
                <a:lnTo>
                  <a:pt x="5513" y="4931"/>
                </a:lnTo>
                <a:cubicBezTo>
                  <a:pt x="5472" y="4891"/>
                  <a:pt x="5371" y="4849"/>
                  <a:pt x="5329" y="4809"/>
                </a:cubicBezTo>
                <a:cubicBezTo>
                  <a:pt x="5277" y="4760"/>
                  <a:pt x="5187" y="4506"/>
                  <a:pt x="5222" y="4434"/>
                </a:cubicBezTo>
                <a:cubicBezTo>
                  <a:pt x="5278" y="4319"/>
                  <a:pt x="5508" y="4597"/>
                  <a:pt x="5608" y="4627"/>
                </a:cubicBezTo>
                <a:cubicBezTo>
                  <a:pt x="5962" y="4734"/>
                  <a:pt x="5776" y="4303"/>
                  <a:pt x="5710" y="4258"/>
                </a:cubicBezTo>
                <a:cubicBezTo>
                  <a:pt x="5389" y="4044"/>
                  <a:pt x="5350" y="4073"/>
                  <a:pt x="5350" y="4073"/>
                </a:cubicBezTo>
                <a:cubicBezTo>
                  <a:pt x="5380" y="4040"/>
                  <a:pt x="5395" y="3940"/>
                  <a:pt x="5420" y="3901"/>
                </a:cubicBezTo>
                <a:cubicBezTo>
                  <a:pt x="5451" y="3854"/>
                  <a:pt x="5446" y="3692"/>
                  <a:pt x="5406" y="3658"/>
                </a:cubicBezTo>
                <a:cubicBezTo>
                  <a:pt x="5328" y="3593"/>
                  <a:pt x="5204" y="3938"/>
                  <a:pt x="5112" y="3948"/>
                </a:cubicBezTo>
                <a:cubicBezTo>
                  <a:pt x="5061" y="3955"/>
                  <a:pt x="4800" y="3770"/>
                  <a:pt x="4750" y="3760"/>
                </a:cubicBezTo>
                <a:cubicBezTo>
                  <a:pt x="4703" y="3753"/>
                  <a:pt x="4584" y="3752"/>
                  <a:pt x="4565" y="3809"/>
                </a:cubicBezTo>
                <a:cubicBezTo>
                  <a:pt x="4549" y="3862"/>
                  <a:pt x="4626" y="3963"/>
                  <a:pt x="4657" y="4004"/>
                </a:cubicBezTo>
                <a:cubicBezTo>
                  <a:pt x="4695" y="4053"/>
                  <a:pt x="4810" y="4091"/>
                  <a:pt x="4841" y="4148"/>
                </a:cubicBezTo>
                <a:cubicBezTo>
                  <a:pt x="4868" y="4198"/>
                  <a:pt x="4913" y="4351"/>
                  <a:pt x="4878" y="4391"/>
                </a:cubicBezTo>
                <a:cubicBezTo>
                  <a:pt x="4800" y="4479"/>
                  <a:pt x="4492" y="4201"/>
                  <a:pt x="4492" y="4201"/>
                </a:cubicBezTo>
                <a:cubicBezTo>
                  <a:pt x="4492" y="4201"/>
                  <a:pt x="4315" y="4094"/>
                  <a:pt x="4193" y="4050"/>
                </a:cubicBezTo>
                <a:cubicBezTo>
                  <a:pt x="4003" y="3979"/>
                  <a:pt x="3581" y="3984"/>
                  <a:pt x="3421" y="3831"/>
                </a:cubicBezTo>
                <a:cubicBezTo>
                  <a:pt x="3295" y="3710"/>
                  <a:pt x="3476" y="3538"/>
                  <a:pt x="3476" y="3538"/>
                </a:cubicBezTo>
                <a:cubicBezTo>
                  <a:pt x="3511" y="3497"/>
                  <a:pt x="3613" y="3482"/>
                  <a:pt x="3660" y="3489"/>
                </a:cubicBezTo>
                <a:cubicBezTo>
                  <a:pt x="3715" y="3497"/>
                  <a:pt x="3810" y="3587"/>
                  <a:pt x="3862" y="3610"/>
                </a:cubicBezTo>
                <a:cubicBezTo>
                  <a:pt x="3902" y="3627"/>
                  <a:pt x="4002" y="3703"/>
                  <a:pt x="4027" y="3658"/>
                </a:cubicBezTo>
                <a:cubicBezTo>
                  <a:pt x="4056" y="3608"/>
                  <a:pt x="3970" y="3315"/>
                  <a:pt x="3936" y="3273"/>
                </a:cubicBezTo>
                <a:cubicBezTo>
                  <a:pt x="3869" y="3192"/>
                  <a:pt x="3695" y="3088"/>
                  <a:pt x="3605" y="3079"/>
                </a:cubicBezTo>
                <a:cubicBezTo>
                  <a:pt x="3553" y="3073"/>
                  <a:pt x="3452" y="3126"/>
                  <a:pt x="3404" y="3152"/>
                </a:cubicBezTo>
                <a:cubicBezTo>
                  <a:pt x="3355" y="3176"/>
                  <a:pt x="3266" y="3298"/>
                  <a:pt x="3219" y="3273"/>
                </a:cubicBezTo>
                <a:cubicBezTo>
                  <a:pt x="3179" y="3251"/>
                  <a:pt x="3206" y="3066"/>
                  <a:pt x="3164" y="3055"/>
                </a:cubicBezTo>
                <a:cubicBezTo>
                  <a:pt x="3023" y="3016"/>
                  <a:pt x="2903" y="3689"/>
                  <a:pt x="2778" y="3783"/>
                </a:cubicBezTo>
                <a:cubicBezTo>
                  <a:pt x="2758" y="3798"/>
                  <a:pt x="2686" y="3875"/>
                  <a:pt x="2686" y="3875"/>
                </a:cubicBezTo>
                <a:cubicBezTo>
                  <a:pt x="2686" y="3875"/>
                  <a:pt x="2313" y="4052"/>
                  <a:pt x="2190" y="4081"/>
                </a:cubicBezTo>
                <a:cubicBezTo>
                  <a:pt x="2041" y="4116"/>
                  <a:pt x="1906" y="4278"/>
                  <a:pt x="1755" y="4276"/>
                </a:cubicBezTo>
                <a:cubicBezTo>
                  <a:pt x="1702" y="4274"/>
                  <a:pt x="1561" y="4066"/>
                  <a:pt x="1553" y="3998"/>
                </a:cubicBezTo>
                <a:cubicBezTo>
                  <a:pt x="1550" y="3977"/>
                  <a:pt x="1593" y="3958"/>
                  <a:pt x="1608" y="3948"/>
                </a:cubicBezTo>
                <a:cubicBezTo>
                  <a:pt x="1677" y="3908"/>
                  <a:pt x="1838" y="3906"/>
                  <a:pt x="1902" y="3852"/>
                </a:cubicBezTo>
                <a:cubicBezTo>
                  <a:pt x="1951" y="3811"/>
                  <a:pt x="2053" y="3653"/>
                  <a:pt x="2049" y="3577"/>
                </a:cubicBezTo>
                <a:cubicBezTo>
                  <a:pt x="2043" y="3486"/>
                  <a:pt x="1880" y="3413"/>
                  <a:pt x="1847" y="3334"/>
                </a:cubicBezTo>
                <a:cubicBezTo>
                  <a:pt x="1823" y="3280"/>
                  <a:pt x="1704" y="3129"/>
                  <a:pt x="1657" y="3125"/>
                </a:cubicBezTo>
                <a:cubicBezTo>
                  <a:pt x="1598" y="3121"/>
                  <a:pt x="1619" y="3355"/>
                  <a:pt x="1584" y="3415"/>
                </a:cubicBezTo>
                <a:cubicBezTo>
                  <a:pt x="1486" y="3583"/>
                  <a:pt x="1394" y="3585"/>
                  <a:pt x="1394" y="3585"/>
                </a:cubicBezTo>
                <a:cubicBezTo>
                  <a:pt x="1250" y="3543"/>
                  <a:pt x="1234" y="3852"/>
                  <a:pt x="1234" y="3852"/>
                </a:cubicBezTo>
                <a:cubicBezTo>
                  <a:pt x="1197" y="3940"/>
                  <a:pt x="1123" y="4121"/>
                  <a:pt x="1069" y="4191"/>
                </a:cubicBezTo>
                <a:cubicBezTo>
                  <a:pt x="1030" y="4241"/>
                  <a:pt x="884" y="4337"/>
                  <a:pt x="884" y="4337"/>
                </a:cubicBezTo>
                <a:cubicBezTo>
                  <a:pt x="884" y="4337"/>
                  <a:pt x="812" y="4428"/>
                  <a:pt x="759" y="4434"/>
                </a:cubicBezTo>
                <a:cubicBezTo>
                  <a:pt x="731" y="4437"/>
                  <a:pt x="662" y="4442"/>
                  <a:pt x="649" y="4409"/>
                </a:cubicBezTo>
                <a:cubicBezTo>
                  <a:pt x="625" y="4348"/>
                  <a:pt x="741" y="4168"/>
                  <a:pt x="741" y="4168"/>
                </a:cubicBezTo>
                <a:cubicBezTo>
                  <a:pt x="741" y="4168"/>
                  <a:pt x="829" y="4007"/>
                  <a:pt x="848" y="3924"/>
                </a:cubicBezTo>
                <a:cubicBezTo>
                  <a:pt x="854" y="3895"/>
                  <a:pt x="845" y="3828"/>
                  <a:pt x="829" y="3804"/>
                </a:cubicBezTo>
                <a:cubicBezTo>
                  <a:pt x="797" y="3755"/>
                  <a:pt x="690" y="3737"/>
                  <a:pt x="646" y="3707"/>
                </a:cubicBezTo>
                <a:cubicBezTo>
                  <a:pt x="438" y="3568"/>
                  <a:pt x="495" y="3464"/>
                  <a:pt x="495" y="3464"/>
                </a:cubicBezTo>
                <a:cubicBezTo>
                  <a:pt x="495" y="3464"/>
                  <a:pt x="604" y="3194"/>
                  <a:pt x="588" y="3101"/>
                </a:cubicBezTo>
                <a:cubicBezTo>
                  <a:pt x="573" y="3018"/>
                  <a:pt x="533" y="2908"/>
                  <a:pt x="480" y="2859"/>
                </a:cubicBezTo>
                <a:cubicBezTo>
                  <a:pt x="438" y="2819"/>
                  <a:pt x="336" y="2781"/>
                  <a:pt x="297" y="2738"/>
                </a:cubicBezTo>
                <a:cubicBezTo>
                  <a:pt x="203" y="2636"/>
                  <a:pt x="28" y="2385"/>
                  <a:pt x="3" y="2229"/>
                </a:cubicBezTo>
                <a:cubicBezTo>
                  <a:pt x="-10" y="2149"/>
                  <a:pt x="25" y="1982"/>
                  <a:pt x="58" y="1914"/>
                </a:cubicBezTo>
                <a:cubicBezTo>
                  <a:pt x="89" y="1848"/>
                  <a:pt x="186" y="1745"/>
                  <a:pt x="241" y="1720"/>
                </a:cubicBezTo>
                <a:cubicBezTo>
                  <a:pt x="804" y="1462"/>
                  <a:pt x="2612" y="1406"/>
                  <a:pt x="2612" y="1406"/>
                </a:cubicBezTo>
                <a:lnTo>
                  <a:pt x="6601" y="775"/>
                </a:lnTo>
                <a:lnTo>
                  <a:pt x="6876" y="1332"/>
                </a:lnTo>
                <a:lnTo>
                  <a:pt x="6913" y="1575"/>
                </a:lnTo>
                <a:lnTo>
                  <a:pt x="7060" y="1817"/>
                </a:lnTo>
                <a:lnTo>
                  <a:pt x="13622" y="1186"/>
                </a:lnTo>
                <a:lnTo>
                  <a:pt x="13824" y="1357"/>
                </a:lnTo>
                <a:cubicBezTo>
                  <a:pt x="13824" y="1357"/>
                  <a:pt x="13892" y="1776"/>
                  <a:pt x="13971" y="1865"/>
                </a:cubicBezTo>
                <a:cubicBezTo>
                  <a:pt x="14006" y="1905"/>
                  <a:pt x="14110" y="1905"/>
                  <a:pt x="14155" y="1890"/>
                </a:cubicBezTo>
                <a:cubicBezTo>
                  <a:pt x="14209" y="1871"/>
                  <a:pt x="14315" y="1786"/>
                  <a:pt x="14339" y="1720"/>
                </a:cubicBezTo>
                <a:cubicBezTo>
                  <a:pt x="14382" y="1599"/>
                  <a:pt x="14357" y="1186"/>
                  <a:pt x="14357" y="1186"/>
                </a:cubicBezTo>
                <a:lnTo>
                  <a:pt x="14320" y="945"/>
                </a:lnTo>
                <a:lnTo>
                  <a:pt x="14210" y="702"/>
                </a:lnTo>
                <a:lnTo>
                  <a:pt x="14191" y="460"/>
                </a:lnTo>
                <a:lnTo>
                  <a:pt x="14246" y="193"/>
                </a:lnTo>
                <a:cubicBezTo>
                  <a:pt x="14246" y="193"/>
                  <a:pt x="14304" y="7"/>
                  <a:pt x="14485" y="0"/>
                </a:cubicBezTo>
                <a:lnTo>
                  <a:pt x="14688" y="96"/>
                </a:lnTo>
                <a:lnTo>
                  <a:pt x="15184" y="242"/>
                </a:lnTo>
                <a:lnTo>
                  <a:pt x="15368" y="267"/>
                </a:lnTo>
                <a:lnTo>
                  <a:pt x="15460" y="242"/>
                </a:lnTo>
                <a:lnTo>
                  <a:pt x="15551" y="217"/>
                </a:lnTo>
                <a:cubicBezTo>
                  <a:pt x="15551" y="217"/>
                  <a:pt x="15741" y="250"/>
                  <a:pt x="15773" y="314"/>
                </a:cubicBezTo>
                <a:cubicBezTo>
                  <a:pt x="15825" y="421"/>
                  <a:pt x="15721" y="697"/>
                  <a:pt x="15736" y="823"/>
                </a:cubicBezTo>
                <a:cubicBezTo>
                  <a:pt x="15747" y="927"/>
                  <a:pt x="15788" y="986"/>
                  <a:pt x="15919" y="1162"/>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220275" name="AutoShape 115"/>
          <p:cNvSpPr>
            <a:spLocks/>
          </p:cNvSpPr>
          <p:nvPr/>
        </p:nvSpPr>
        <p:spPr bwMode="auto">
          <a:xfrm>
            <a:off x="13305235" y="8103394"/>
            <a:ext cx="879872" cy="814388"/>
          </a:xfrm>
          <a:custGeom>
            <a:avLst/>
            <a:gdLst>
              <a:gd name="T0" fmla="*/ 586581 w 21556"/>
              <a:gd name="T1" fmla="*/ 542925 h 21600"/>
              <a:gd name="T2" fmla="*/ 586581 w 21556"/>
              <a:gd name="T3" fmla="*/ 542925 h 21600"/>
              <a:gd name="T4" fmla="*/ 586581 w 21556"/>
              <a:gd name="T5" fmla="*/ 542925 h 21600"/>
              <a:gd name="T6" fmla="*/ 586581 w 21556"/>
              <a:gd name="T7" fmla="*/ 542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30" y="976"/>
                </a:moveTo>
                <a:cubicBezTo>
                  <a:pt x="1172" y="875"/>
                  <a:pt x="4313" y="871"/>
                  <a:pt x="4313" y="871"/>
                </a:cubicBezTo>
                <a:lnTo>
                  <a:pt x="11186" y="544"/>
                </a:lnTo>
                <a:lnTo>
                  <a:pt x="19029" y="0"/>
                </a:lnTo>
                <a:cubicBezTo>
                  <a:pt x="19029" y="0"/>
                  <a:pt x="19292" y="148"/>
                  <a:pt x="19364" y="218"/>
                </a:cubicBezTo>
                <a:cubicBezTo>
                  <a:pt x="19446" y="295"/>
                  <a:pt x="19583" y="478"/>
                  <a:pt x="19632" y="580"/>
                </a:cubicBezTo>
                <a:cubicBezTo>
                  <a:pt x="19674" y="665"/>
                  <a:pt x="19720" y="850"/>
                  <a:pt x="19734" y="943"/>
                </a:cubicBezTo>
                <a:cubicBezTo>
                  <a:pt x="19747" y="1043"/>
                  <a:pt x="19764" y="1248"/>
                  <a:pt x="19734" y="1343"/>
                </a:cubicBezTo>
                <a:cubicBezTo>
                  <a:pt x="19698" y="1452"/>
                  <a:pt x="19547" y="1632"/>
                  <a:pt x="19466" y="1706"/>
                </a:cubicBezTo>
                <a:cubicBezTo>
                  <a:pt x="19384" y="1778"/>
                  <a:pt x="19176" y="1851"/>
                  <a:pt x="19096" y="1924"/>
                </a:cubicBezTo>
                <a:cubicBezTo>
                  <a:pt x="19008" y="2001"/>
                  <a:pt x="18827" y="2324"/>
                  <a:pt x="18827" y="2324"/>
                </a:cubicBezTo>
                <a:cubicBezTo>
                  <a:pt x="18827" y="2324"/>
                  <a:pt x="18708" y="2584"/>
                  <a:pt x="18706" y="2686"/>
                </a:cubicBezTo>
                <a:cubicBezTo>
                  <a:pt x="18705" y="2796"/>
                  <a:pt x="18827" y="3086"/>
                  <a:pt x="18827" y="3086"/>
                </a:cubicBezTo>
                <a:lnTo>
                  <a:pt x="21342" y="2795"/>
                </a:lnTo>
                <a:cubicBezTo>
                  <a:pt x="21342" y="2795"/>
                  <a:pt x="21453" y="2953"/>
                  <a:pt x="21476" y="3012"/>
                </a:cubicBezTo>
                <a:cubicBezTo>
                  <a:pt x="21508" y="3098"/>
                  <a:pt x="21586" y="3295"/>
                  <a:pt x="21543" y="3376"/>
                </a:cubicBezTo>
                <a:cubicBezTo>
                  <a:pt x="21496" y="3468"/>
                  <a:pt x="21209" y="3422"/>
                  <a:pt x="21174" y="3520"/>
                </a:cubicBezTo>
                <a:cubicBezTo>
                  <a:pt x="21137" y="3627"/>
                  <a:pt x="21397" y="3809"/>
                  <a:pt x="21376" y="3920"/>
                </a:cubicBezTo>
                <a:cubicBezTo>
                  <a:pt x="21354" y="4034"/>
                  <a:pt x="21041" y="4211"/>
                  <a:pt x="21041" y="4211"/>
                </a:cubicBezTo>
                <a:lnTo>
                  <a:pt x="20706" y="4392"/>
                </a:lnTo>
                <a:lnTo>
                  <a:pt x="20503" y="4610"/>
                </a:lnTo>
                <a:lnTo>
                  <a:pt x="20503" y="4682"/>
                </a:lnTo>
                <a:cubicBezTo>
                  <a:pt x="20503" y="4682"/>
                  <a:pt x="20642" y="4930"/>
                  <a:pt x="20633" y="5045"/>
                </a:cubicBezTo>
                <a:cubicBezTo>
                  <a:pt x="20626" y="5129"/>
                  <a:pt x="20539" y="5264"/>
                  <a:pt x="20539" y="5264"/>
                </a:cubicBezTo>
                <a:cubicBezTo>
                  <a:pt x="20539" y="5264"/>
                  <a:pt x="20423" y="5466"/>
                  <a:pt x="20370" y="5518"/>
                </a:cubicBezTo>
                <a:cubicBezTo>
                  <a:pt x="20319" y="5567"/>
                  <a:pt x="20153" y="5591"/>
                  <a:pt x="20136" y="5663"/>
                </a:cubicBezTo>
                <a:cubicBezTo>
                  <a:pt x="20110" y="5765"/>
                  <a:pt x="20384" y="5934"/>
                  <a:pt x="20337" y="6026"/>
                </a:cubicBezTo>
                <a:cubicBezTo>
                  <a:pt x="20284" y="6128"/>
                  <a:pt x="20069" y="6098"/>
                  <a:pt x="20069" y="6098"/>
                </a:cubicBezTo>
                <a:cubicBezTo>
                  <a:pt x="20069" y="6098"/>
                  <a:pt x="19791" y="6169"/>
                  <a:pt x="19734" y="6244"/>
                </a:cubicBezTo>
                <a:cubicBezTo>
                  <a:pt x="19674" y="6322"/>
                  <a:pt x="19595" y="6574"/>
                  <a:pt x="19665" y="6642"/>
                </a:cubicBezTo>
                <a:cubicBezTo>
                  <a:pt x="19730" y="6705"/>
                  <a:pt x="19933" y="6471"/>
                  <a:pt x="20002" y="6534"/>
                </a:cubicBezTo>
                <a:cubicBezTo>
                  <a:pt x="20084" y="6612"/>
                  <a:pt x="19933" y="7006"/>
                  <a:pt x="19933" y="7006"/>
                </a:cubicBezTo>
                <a:cubicBezTo>
                  <a:pt x="19933" y="7006"/>
                  <a:pt x="20162" y="7737"/>
                  <a:pt x="20136" y="7986"/>
                </a:cubicBezTo>
                <a:cubicBezTo>
                  <a:pt x="20130" y="8026"/>
                  <a:pt x="20097" y="8104"/>
                  <a:pt x="20069" y="8131"/>
                </a:cubicBezTo>
                <a:cubicBezTo>
                  <a:pt x="20002" y="8192"/>
                  <a:pt x="19799" y="8179"/>
                  <a:pt x="19734" y="8239"/>
                </a:cubicBezTo>
                <a:cubicBezTo>
                  <a:pt x="19661" y="8305"/>
                  <a:pt x="19629" y="8529"/>
                  <a:pt x="19566" y="8604"/>
                </a:cubicBezTo>
                <a:cubicBezTo>
                  <a:pt x="19499" y="8680"/>
                  <a:pt x="19294" y="8742"/>
                  <a:pt x="19231" y="8822"/>
                </a:cubicBezTo>
                <a:cubicBezTo>
                  <a:pt x="19213" y="8842"/>
                  <a:pt x="19189" y="8903"/>
                  <a:pt x="19197" y="8930"/>
                </a:cubicBezTo>
                <a:cubicBezTo>
                  <a:pt x="19209" y="8973"/>
                  <a:pt x="19309" y="9000"/>
                  <a:pt x="19331" y="9040"/>
                </a:cubicBezTo>
                <a:cubicBezTo>
                  <a:pt x="19380" y="9126"/>
                  <a:pt x="19432" y="9343"/>
                  <a:pt x="19397" y="9439"/>
                </a:cubicBezTo>
                <a:cubicBezTo>
                  <a:pt x="19358" y="9553"/>
                  <a:pt x="19157" y="9698"/>
                  <a:pt x="19063" y="9765"/>
                </a:cubicBezTo>
                <a:cubicBezTo>
                  <a:pt x="18977" y="9824"/>
                  <a:pt x="18792" y="9920"/>
                  <a:pt x="18693" y="9946"/>
                </a:cubicBezTo>
                <a:cubicBezTo>
                  <a:pt x="18628" y="9964"/>
                  <a:pt x="18629" y="10012"/>
                  <a:pt x="18703" y="10240"/>
                </a:cubicBezTo>
                <a:cubicBezTo>
                  <a:pt x="18703" y="10240"/>
                  <a:pt x="18697" y="10435"/>
                  <a:pt x="18627" y="10526"/>
                </a:cubicBezTo>
                <a:cubicBezTo>
                  <a:pt x="18584" y="10582"/>
                  <a:pt x="18414" y="10604"/>
                  <a:pt x="18359" y="10563"/>
                </a:cubicBezTo>
                <a:cubicBezTo>
                  <a:pt x="18279" y="10506"/>
                  <a:pt x="18353" y="10150"/>
                  <a:pt x="18258" y="10164"/>
                </a:cubicBezTo>
                <a:cubicBezTo>
                  <a:pt x="18134" y="10181"/>
                  <a:pt x="18196" y="10590"/>
                  <a:pt x="18258" y="10709"/>
                </a:cubicBezTo>
                <a:cubicBezTo>
                  <a:pt x="18307" y="10800"/>
                  <a:pt x="18597" y="10820"/>
                  <a:pt x="18593" y="10927"/>
                </a:cubicBezTo>
                <a:cubicBezTo>
                  <a:pt x="18590" y="11028"/>
                  <a:pt x="18344" y="11148"/>
                  <a:pt x="18258" y="11107"/>
                </a:cubicBezTo>
                <a:cubicBezTo>
                  <a:pt x="18178" y="11070"/>
                  <a:pt x="18151" y="10835"/>
                  <a:pt x="18064" y="10845"/>
                </a:cubicBezTo>
                <a:cubicBezTo>
                  <a:pt x="17930" y="10862"/>
                  <a:pt x="18113" y="11194"/>
                  <a:pt x="18171" y="11327"/>
                </a:cubicBezTo>
                <a:cubicBezTo>
                  <a:pt x="18203" y="11396"/>
                  <a:pt x="18336" y="11433"/>
                  <a:pt x="18359" y="11507"/>
                </a:cubicBezTo>
                <a:cubicBezTo>
                  <a:pt x="18397" y="11629"/>
                  <a:pt x="18173" y="11851"/>
                  <a:pt x="18158" y="11978"/>
                </a:cubicBezTo>
                <a:cubicBezTo>
                  <a:pt x="18149" y="12053"/>
                  <a:pt x="18238" y="12196"/>
                  <a:pt x="18224" y="12270"/>
                </a:cubicBezTo>
                <a:cubicBezTo>
                  <a:pt x="18203" y="12391"/>
                  <a:pt x="18044" y="12588"/>
                  <a:pt x="17957" y="12670"/>
                </a:cubicBezTo>
                <a:cubicBezTo>
                  <a:pt x="17914" y="12708"/>
                  <a:pt x="17809" y="12764"/>
                  <a:pt x="17756" y="12778"/>
                </a:cubicBezTo>
                <a:cubicBezTo>
                  <a:pt x="17674" y="12798"/>
                  <a:pt x="17474" y="12707"/>
                  <a:pt x="17420" y="12778"/>
                </a:cubicBezTo>
                <a:cubicBezTo>
                  <a:pt x="17365" y="12849"/>
                  <a:pt x="17511" y="13053"/>
                  <a:pt x="17487" y="13141"/>
                </a:cubicBezTo>
                <a:cubicBezTo>
                  <a:pt x="17453" y="13264"/>
                  <a:pt x="17214" y="13394"/>
                  <a:pt x="17151" y="13504"/>
                </a:cubicBezTo>
                <a:cubicBezTo>
                  <a:pt x="17123" y="13552"/>
                  <a:pt x="17131" y="13695"/>
                  <a:pt x="17085" y="13722"/>
                </a:cubicBezTo>
                <a:cubicBezTo>
                  <a:pt x="17001" y="13771"/>
                  <a:pt x="16767" y="13524"/>
                  <a:pt x="16717" y="13612"/>
                </a:cubicBezTo>
                <a:cubicBezTo>
                  <a:pt x="16669" y="13695"/>
                  <a:pt x="16959" y="13807"/>
                  <a:pt x="16951" y="13903"/>
                </a:cubicBezTo>
                <a:cubicBezTo>
                  <a:pt x="16946" y="13948"/>
                  <a:pt x="16836" y="13972"/>
                  <a:pt x="16816" y="14012"/>
                </a:cubicBezTo>
                <a:cubicBezTo>
                  <a:pt x="16779" y="14093"/>
                  <a:pt x="16796" y="14287"/>
                  <a:pt x="16816" y="14375"/>
                </a:cubicBezTo>
                <a:cubicBezTo>
                  <a:pt x="16838" y="14474"/>
                  <a:pt x="17013" y="14641"/>
                  <a:pt x="16984" y="14739"/>
                </a:cubicBezTo>
                <a:cubicBezTo>
                  <a:pt x="16910" y="14982"/>
                  <a:pt x="16175" y="14890"/>
                  <a:pt x="16112" y="15138"/>
                </a:cubicBezTo>
                <a:cubicBezTo>
                  <a:pt x="16092" y="15218"/>
                  <a:pt x="16313" y="15281"/>
                  <a:pt x="16348" y="15355"/>
                </a:cubicBezTo>
                <a:cubicBezTo>
                  <a:pt x="16390" y="15446"/>
                  <a:pt x="16284" y="15654"/>
                  <a:pt x="16281" y="15755"/>
                </a:cubicBezTo>
                <a:cubicBezTo>
                  <a:pt x="16281" y="15755"/>
                  <a:pt x="16397" y="16101"/>
                  <a:pt x="16281" y="16299"/>
                </a:cubicBezTo>
                <a:cubicBezTo>
                  <a:pt x="16230" y="16383"/>
                  <a:pt x="15977" y="16228"/>
                  <a:pt x="15912" y="16299"/>
                </a:cubicBezTo>
                <a:cubicBezTo>
                  <a:pt x="15864" y="16350"/>
                  <a:pt x="15870" y="16532"/>
                  <a:pt x="15912" y="16590"/>
                </a:cubicBezTo>
                <a:cubicBezTo>
                  <a:pt x="15970" y="16672"/>
                  <a:pt x="16268" y="16596"/>
                  <a:pt x="16281" y="16698"/>
                </a:cubicBezTo>
                <a:cubicBezTo>
                  <a:pt x="16293" y="16802"/>
                  <a:pt x="16041" y="16988"/>
                  <a:pt x="15945" y="16966"/>
                </a:cubicBezTo>
                <a:cubicBezTo>
                  <a:pt x="15903" y="16957"/>
                  <a:pt x="15886" y="16831"/>
                  <a:pt x="15845" y="16820"/>
                </a:cubicBezTo>
                <a:cubicBezTo>
                  <a:pt x="15779" y="16807"/>
                  <a:pt x="15624" y="16895"/>
                  <a:pt x="15610" y="16966"/>
                </a:cubicBezTo>
                <a:cubicBezTo>
                  <a:pt x="15586" y="17087"/>
                  <a:pt x="15897" y="17244"/>
                  <a:pt x="15878" y="17366"/>
                </a:cubicBezTo>
                <a:cubicBezTo>
                  <a:pt x="15861" y="17475"/>
                  <a:pt x="15561" y="17460"/>
                  <a:pt x="15544" y="17570"/>
                </a:cubicBezTo>
                <a:cubicBezTo>
                  <a:pt x="15525" y="17679"/>
                  <a:pt x="15726" y="17722"/>
                  <a:pt x="15730" y="17833"/>
                </a:cubicBezTo>
                <a:cubicBezTo>
                  <a:pt x="15737" y="17946"/>
                  <a:pt x="15447" y="18211"/>
                  <a:pt x="15529" y="18281"/>
                </a:cubicBezTo>
                <a:cubicBezTo>
                  <a:pt x="15618" y="18358"/>
                  <a:pt x="15799" y="17998"/>
                  <a:pt x="15912" y="18005"/>
                </a:cubicBezTo>
                <a:cubicBezTo>
                  <a:pt x="15989" y="18010"/>
                  <a:pt x="16076" y="18177"/>
                  <a:pt x="16067" y="18259"/>
                </a:cubicBezTo>
                <a:cubicBezTo>
                  <a:pt x="16054" y="18369"/>
                  <a:pt x="15762" y="18404"/>
                  <a:pt x="15778" y="18514"/>
                </a:cubicBezTo>
                <a:cubicBezTo>
                  <a:pt x="15792" y="18606"/>
                  <a:pt x="16028" y="18647"/>
                  <a:pt x="16112" y="18623"/>
                </a:cubicBezTo>
                <a:cubicBezTo>
                  <a:pt x="16124" y="18619"/>
                  <a:pt x="16136" y="18579"/>
                  <a:pt x="16147" y="18586"/>
                </a:cubicBezTo>
                <a:cubicBezTo>
                  <a:pt x="16214" y="18631"/>
                  <a:pt x="16057" y="18827"/>
                  <a:pt x="16046" y="18913"/>
                </a:cubicBezTo>
                <a:cubicBezTo>
                  <a:pt x="16033" y="19026"/>
                  <a:pt x="16115" y="19257"/>
                  <a:pt x="16180" y="19349"/>
                </a:cubicBezTo>
                <a:cubicBezTo>
                  <a:pt x="16198" y="19375"/>
                  <a:pt x="16264" y="19394"/>
                  <a:pt x="16281" y="19422"/>
                </a:cubicBezTo>
                <a:cubicBezTo>
                  <a:pt x="16359" y="19553"/>
                  <a:pt x="16411" y="19884"/>
                  <a:pt x="16381" y="20037"/>
                </a:cubicBezTo>
                <a:cubicBezTo>
                  <a:pt x="16378" y="20058"/>
                  <a:pt x="16364" y="20101"/>
                  <a:pt x="16348" y="20111"/>
                </a:cubicBezTo>
                <a:cubicBezTo>
                  <a:pt x="16274" y="20154"/>
                  <a:pt x="16070" y="20045"/>
                  <a:pt x="16012" y="20111"/>
                </a:cubicBezTo>
                <a:cubicBezTo>
                  <a:pt x="15959" y="20172"/>
                  <a:pt x="16079" y="20437"/>
                  <a:pt x="16079" y="20437"/>
                </a:cubicBezTo>
                <a:lnTo>
                  <a:pt x="16046" y="20945"/>
                </a:lnTo>
                <a:lnTo>
                  <a:pt x="8670" y="21381"/>
                </a:lnTo>
                <a:lnTo>
                  <a:pt x="3074" y="21599"/>
                </a:lnTo>
                <a:lnTo>
                  <a:pt x="2973" y="18405"/>
                </a:lnTo>
                <a:cubicBezTo>
                  <a:pt x="2973" y="18405"/>
                  <a:pt x="2135" y="18203"/>
                  <a:pt x="1866" y="18287"/>
                </a:cubicBezTo>
                <a:cubicBezTo>
                  <a:pt x="1761" y="18319"/>
                  <a:pt x="1606" y="18447"/>
                  <a:pt x="1497" y="18441"/>
                </a:cubicBezTo>
                <a:cubicBezTo>
                  <a:pt x="1390" y="18434"/>
                  <a:pt x="1220" y="18248"/>
                  <a:pt x="1162" y="18150"/>
                </a:cubicBezTo>
                <a:cubicBezTo>
                  <a:pt x="1144" y="18120"/>
                  <a:pt x="1147" y="18037"/>
                  <a:pt x="1128" y="18005"/>
                </a:cubicBezTo>
                <a:cubicBezTo>
                  <a:pt x="1105" y="17968"/>
                  <a:pt x="995" y="17897"/>
                  <a:pt x="995" y="17897"/>
                </a:cubicBezTo>
                <a:lnTo>
                  <a:pt x="927" y="7586"/>
                </a:lnTo>
                <a:lnTo>
                  <a:pt x="760" y="5953"/>
                </a:lnTo>
                <a:lnTo>
                  <a:pt x="21" y="1188"/>
                </a:lnTo>
                <a:cubicBezTo>
                  <a:pt x="21" y="1188"/>
                  <a:pt x="-14" y="1059"/>
                  <a:pt x="7" y="1024"/>
                </a:cubicBezTo>
                <a:cubicBezTo>
                  <a:pt x="24" y="994"/>
                  <a:pt x="97" y="978"/>
                  <a:pt x="130" y="976"/>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220276" name="AutoShape 116"/>
          <p:cNvSpPr>
            <a:spLocks/>
          </p:cNvSpPr>
          <p:nvPr/>
        </p:nvSpPr>
        <p:spPr bwMode="auto">
          <a:xfrm>
            <a:off x="15682913" y="5790010"/>
            <a:ext cx="1054894" cy="945356"/>
          </a:xfrm>
          <a:custGeom>
            <a:avLst/>
            <a:gdLst>
              <a:gd name="T0" fmla="*/ 703230 w 21589"/>
              <a:gd name="T1" fmla="*/ 630238 h 21592"/>
              <a:gd name="T2" fmla="*/ 703230 w 21589"/>
              <a:gd name="T3" fmla="*/ 630238 h 21592"/>
              <a:gd name="T4" fmla="*/ 703230 w 21589"/>
              <a:gd name="T5" fmla="*/ 630238 h 21592"/>
              <a:gd name="T6" fmla="*/ 703230 w 21589"/>
              <a:gd name="T7" fmla="*/ 630238 h 215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592">
                <a:moveTo>
                  <a:pt x="0" y="18605"/>
                </a:moveTo>
                <a:lnTo>
                  <a:pt x="112" y="18511"/>
                </a:lnTo>
                <a:lnTo>
                  <a:pt x="756" y="17792"/>
                </a:lnTo>
                <a:lnTo>
                  <a:pt x="1233" y="17135"/>
                </a:lnTo>
                <a:lnTo>
                  <a:pt x="1597" y="16729"/>
                </a:lnTo>
                <a:lnTo>
                  <a:pt x="1821" y="16416"/>
                </a:lnTo>
                <a:cubicBezTo>
                  <a:pt x="1821" y="16416"/>
                  <a:pt x="1915" y="16151"/>
                  <a:pt x="1961" y="16072"/>
                </a:cubicBezTo>
                <a:cubicBezTo>
                  <a:pt x="2064" y="15896"/>
                  <a:pt x="2398" y="15643"/>
                  <a:pt x="2465" y="15447"/>
                </a:cubicBezTo>
                <a:cubicBezTo>
                  <a:pt x="2493" y="15366"/>
                  <a:pt x="2485" y="15186"/>
                  <a:pt x="2465" y="15102"/>
                </a:cubicBezTo>
                <a:cubicBezTo>
                  <a:pt x="2418" y="14903"/>
                  <a:pt x="2091" y="14590"/>
                  <a:pt x="2102" y="14384"/>
                </a:cubicBezTo>
                <a:cubicBezTo>
                  <a:pt x="2104" y="14316"/>
                  <a:pt x="2230" y="14230"/>
                  <a:pt x="2242" y="14165"/>
                </a:cubicBezTo>
                <a:cubicBezTo>
                  <a:pt x="2247" y="14133"/>
                  <a:pt x="2233" y="14062"/>
                  <a:pt x="2213" y="14039"/>
                </a:cubicBezTo>
                <a:cubicBezTo>
                  <a:pt x="2100" y="13920"/>
                  <a:pt x="1690" y="14055"/>
                  <a:pt x="1597" y="13915"/>
                </a:cubicBezTo>
                <a:cubicBezTo>
                  <a:pt x="1563" y="13864"/>
                  <a:pt x="1630" y="13727"/>
                  <a:pt x="1626" y="13664"/>
                </a:cubicBezTo>
                <a:cubicBezTo>
                  <a:pt x="1612" y="13509"/>
                  <a:pt x="1478" y="13224"/>
                  <a:pt x="1457" y="13070"/>
                </a:cubicBezTo>
                <a:cubicBezTo>
                  <a:pt x="1455" y="13062"/>
                  <a:pt x="1452" y="13045"/>
                  <a:pt x="1457" y="13038"/>
                </a:cubicBezTo>
                <a:cubicBezTo>
                  <a:pt x="1503" y="12959"/>
                  <a:pt x="1690" y="12925"/>
                  <a:pt x="1765" y="12883"/>
                </a:cubicBezTo>
                <a:cubicBezTo>
                  <a:pt x="2564" y="12431"/>
                  <a:pt x="3450" y="11900"/>
                  <a:pt x="4370" y="11851"/>
                </a:cubicBezTo>
                <a:cubicBezTo>
                  <a:pt x="4664" y="11834"/>
                  <a:pt x="5256" y="11732"/>
                  <a:pt x="5546" y="11788"/>
                </a:cubicBezTo>
                <a:cubicBezTo>
                  <a:pt x="5748" y="11827"/>
                  <a:pt x="6099" y="12147"/>
                  <a:pt x="6303" y="12132"/>
                </a:cubicBezTo>
                <a:cubicBezTo>
                  <a:pt x="6472" y="12119"/>
                  <a:pt x="6734" y="11827"/>
                  <a:pt x="6891" y="11757"/>
                </a:cubicBezTo>
                <a:cubicBezTo>
                  <a:pt x="7033" y="11695"/>
                  <a:pt x="7330" y="11624"/>
                  <a:pt x="7480" y="11601"/>
                </a:cubicBezTo>
                <a:cubicBezTo>
                  <a:pt x="7626" y="11577"/>
                  <a:pt x="7923" y="11544"/>
                  <a:pt x="8068" y="11570"/>
                </a:cubicBezTo>
                <a:cubicBezTo>
                  <a:pt x="8127" y="11579"/>
                  <a:pt x="8234" y="11682"/>
                  <a:pt x="8292" y="11663"/>
                </a:cubicBezTo>
                <a:cubicBezTo>
                  <a:pt x="8374" y="11634"/>
                  <a:pt x="8426" y="11416"/>
                  <a:pt x="8488" y="11350"/>
                </a:cubicBezTo>
                <a:cubicBezTo>
                  <a:pt x="8547" y="11288"/>
                  <a:pt x="8705" y="11221"/>
                  <a:pt x="8767" y="11163"/>
                </a:cubicBezTo>
                <a:cubicBezTo>
                  <a:pt x="8840" y="11096"/>
                  <a:pt x="8966" y="10935"/>
                  <a:pt x="9021" y="10850"/>
                </a:cubicBezTo>
                <a:cubicBezTo>
                  <a:pt x="9071" y="10770"/>
                  <a:pt x="9131" y="10581"/>
                  <a:pt x="9189" y="10506"/>
                </a:cubicBezTo>
                <a:cubicBezTo>
                  <a:pt x="9263" y="10408"/>
                  <a:pt x="9468" y="10280"/>
                  <a:pt x="9552" y="10194"/>
                </a:cubicBezTo>
                <a:cubicBezTo>
                  <a:pt x="9637" y="10108"/>
                  <a:pt x="9756" y="9869"/>
                  <a:pt x="9860" y="9818"/>
                </a:cubicBezTo>
                <a:cubicBezTo>
                  <a:pt x="9931" y="9783"/>
                  <a:pt x="10101" y="9857"/>
                  <a:pt x="10168" y="9818"/>
                </a:cubicBezTo>
                <a:cubicBezTo>
                  <a:pt x="10245" y="9774"/>
                  <a:pt x="10343" y="9598"/>
                  <a:pt x="10365" y="9505"/>
                </a:cubicBezTo>
                <a:cubicBezTo>
                  <a:pt x="10385" y="9422"/>
                  <a:pt x="10356" y="9245"/>
                  <a:pt x="10337" y="9161"/>
                </a:cubicBezTo>
                <a:cubicBezTo>
                  <a:pt x="10319" y="9080"/>
                  <a:pt x="10243" y="8930"/>
                  <a:pt x="10225" y="8849"/>
                </a:cubicBezTo>
                <a:cubicBezTo>
                  <a:pt x="10212" y="8795"/>
                  <a:pt x="10210" y="8684"/>
                  <a:pt x="10197" y="8630"/>
                </a:cubicBezTo>
                <a:cubicBezTo>
                  <a:pt x="10152" y="8455"/>
                  <a:pt x="9857" y="8142"/>
                  <a:pt x="9916" y="7973"/>
                </a:cubicBezTo>
                <a:cubicBezTo>
                  <a:pt x="9943" y="7895"/>
                  <a:pt x="10148" y="7913"/>
                  <a:pt x="10197" y="7849"/>
                </a:cubicBezTo>
                <a:cubicBezTo>
                  <a:pt x="10242" y="7788"/>
                  <a:pt x="10227" y="7609"/>
                  <a:pt x="10253" y="7535"/>
                </a:cubicBezTo>
                <a:cubicBezTo>
                  <a:pt x="10283" y="7451"/>
                  <a:pt x="10476" y="7290"/>
                  <a:pt x="10421" y="7223"/>
                </a:cubicBezTo>
                <a:cubicBezTo>
                  <a:pt x="10346" y="7133"/>
                  <a:pt x="10124" y="7502"/>
                  <a:pt x="10028" y="7442"/>
                </a:cubicBezTo>
                <a:cubicBezTo>
                  <a:pt x="9938" y="7384"/>
                  <a:pt x="10091" y="7034"/>
                  <a:pt x="10000" y="6973"/>
                </a:cubicBezTo>
                <a:cubicBezTo>
                  <a:pt x="9927" y="6925"/>
                  <a:pt x="9731" y="7046"/>
                  <a:pt x="9693" y="7129"/>
                </a:cubicBezTo>
                <a:cubicBezTo>
                  <a:pt x="9656" y="7207"/>
                  <a:pt x="9824" y="7451"/>
                  <a:pt x="9748" y="7473"/>
                </a:cubicBezTo>
                <a:cubicBezTo>
                  <a:pt x="9706" y="7485"/>
                  <a:pt x="9484" y="7456"/>
                  <a:pt x="9459" y="7415"/>
                </a:cubicBezTo>
                <a:cubicBezTo>
                  <a:pt x="9407" y="7333"/>
                  <a:pt x="9209" y="7259"/>
                  <a:pt x="9179" y="7165"/>
                </a:cubicBezTo>
                <a:cubicBezTo>
                  <a:pt x="9155" y="7090"/>
                  <a:pt x="9436" y="6794"/>
                  <a:pt x="9468" y="6723"/>
                </a:cubicBezTo>
                <a:cubicBezTo>
                  <a:pt x="9558" y="6531"/>
                  <a:pt x="9859" y="6244"/>
                  <a:pt x="10000" y="6098"/>
                </a:cubicBezTo>
                <a:cubicBezTo>
                  <a:pt x="10073" y="6021"/>
                  <a:pt x="10246" y="5903"/>
                  <a:pt x="10310" y="5816"/>
                </a:cubicBezTo>
                <a:cubicBezTo>
                  <a:pt x="10348" y="5761"/>
                  <a:pt x="10387" y="5625"/>
                  <a:pt x="10421" y="5566"/>
                </a:cubicBezTo>
                <a:cubicBezTo>
                  <a:pt x="10518" y="5391"/>
                  <a:pt x="10817" y="5107"/>
                  <a:pt x="10868" y="4909"/>
                </a:cubicBezTo>
                <a:cubicBezTo>
                  <a:pt x="10894" y="4812"/>
                  <a:pt x="10820" y="4602"/>
                  <a:pt x="10841" y="4502"/>
                </a:cubicBezTo>
                <a:cubicBezTo>
                  <a:pt x="10945" y="4014"/>
                  <a:pt x="11478" y="3168"/>
                  <a:pt x="11765" y="2783"/>
                </a:cubicBezTo>
                <a:cubicBezTo>
                  <a:pt x="12009" y="2455"/>
                  <a:pt x="12498" y="1790"/>
                  <a:pt x="12801" y="1532"/>
                </a:cubicBezTo>
                <a:cubicBezTo>
                  <a:pt x="12933" y="1420"/>
                  <a:pt x="13229" y="1233"/>
                  <a:pt x="13390" y="1188"/>
                </a:cubicBezTo>
                <a:cubicBezTo>
                  <a:pt x="13458" y="1169"/>
                  <a:pt x="13601" y="1197"/>
                  <a:pt x="13670" y="1188"/>
                </a:cubicBezTo>
                <a:cubicBezTo>
                  <a:pt x="14190" y="1125"/>
                  <a:pt x="15715" y="688"/>
                  <a:pt x="15715" y="688"/>
                </a:cubicBezTo>
                <a:lnTo>
                  <a:pt x="17929" y="0"/>
                </a:lnTo>
                <a:lnTo>
                  <a:pt x="17984" y="156"/>
                </a:lnTo>
                <a:cubicBezTo>
                  <a:pt x="17984" y="156"/>
                  <a:pt x="18067" y="339"/>
                  <a:pt x="18068" y="406"/>
                </a:cubicBezTo>
                <a:cubicBezTo>
                  <a:pt x="18071" y="494"/>
                  <a:pt x="17994" y="665"/>
                  <a:pt x="18013" y="751"/>
                </a:cubicBezTo>
                <a:cubicBezTo>
                  <a:pt x="18034" y="854"/>
                  <a:pt x="18204" y="994"/>
                  <a:pt x="18236" y="1095"/>
                </a:cubicBezTo>
                <a:cubicBezTo>
                  <a:pt x="18292" y="1272"/>
                  <a:pt x="18231" y="1660"/>
                  <a:pt x="18265" y="1845"/>
                </a:cubicBezTo>
                <a:cubicBezTo>
                  <a:pt x="18280" y="1934"/>
                  <a:pt x="18332" y="2112"/>
                  <a:pt x="18376" y="2189"/>
                </a:cubicBezTo>
                <a:cubicBezTo>
                  <a:pt x="18429" y="2282"/>
                  <a:pt x="18605" y="2407"/>
                  <a:pt x="18656" y="2501"/>
                </a:cubicBezTo>
                <a:cubicBezTo>
                  <a:pt x="18693" y="2572"/>
                  <a:pt x="18733" y="2733"/>
                  <a:pt x="18740" y="2814"/>
                </a:cubicBezTo>
                <a:cubicBezTo>
                  <a:pt x="18748" y="2900"/>
                  <a:pt x="18702" y="3073"/>
                  <a:pt x="18713" y="3158"/>
                </a:cubicBezTo>
                <a:cubicBezTo>
                  <a:pt x="18723" y="3249"/>
                  <a:pt x="18806" y="3412"/>
                  <a:pt x="18825" y="3502"/>
                </a:cubicBezTo>
                <a:cubicBezTo>
                  <a:pt x="18840" y="3578"/>
                  <a:pt x="18871" y="3740"/>
                  <a:pt x="18852" y="3815"/>
                </a:cubicBezTo>
                <a:cubicBezTo>
                  <a:pt x="18840" y="3863"/>
                  <a:pt x="18755" y="3924"/>
                  <a:pt x="18740" y="3971"/>
                </a:cubicBezTo>
                <a:cubicBezTo>
                  <a:pt x="18691" y="4127"/>
                  <a:pt x="18709" y="4467"/>
                  <a:pt x="18740" y="4628"/>
                </a:cubicBezTo>
                <a:cubicBezTo>
                  <a:pt x="18774" y="4797"/>
                  <a:pt x="18871" y="5127"/>
                  <a:pt x="18937" y="5284"/>
                </a:cubicBezTo>
                <a:cubicBezTo>
                  <a:pt x="18971" y="5367"/>
                  <a:pt x="19072" y="5513"/>
                  <a:pt x="19103" y="5597"/>
                </a:cubicBezTo>
                <a:cubicBezTo>
                  <a:pt x="19165" y="5753"/>
                  <a:pt x="19260" y="6083"/>
                  <a:pt x="19272" y="6254"/>
                </a:cubicBezTo>
                <a:cubicBezTo>
                  <a:pt x="19283" y="6395"/>
                  <a:pt x="19201" y="6676"/>
                  <a:pt x="19217" y="6816"/>
                </a:cubicBezTo>
                <a:cubicBezTo>
                  <a:pt x="19227" y="6910"/>
                  <a:pt x="19272" y="7162"/>
                  <a:pt x="19356" y="7161"/>
                </a:cubicBezTo>
                <a:cubicBezTo>
                  <a:pt x="19448" y="7159"/>
                  <a:pt x="19408" y="6808"/>
                  <a:pt x="19496" y="6785"/>
                </a:cubicBezTo>
                <a:cubicBezTo>
                  <a:pt x="19642" y="6748"/>
                  <a:pt x="19830" y="7176"/>
                  <a:pt x="19889" y="7329"/>
                </a:cubicBezTo>
                <a:cubicBezTo>
                  <a:pt x="20192" y="8137"/>
                  <a:pt x="20490" y="10451"/>
                  <a:pt x="20490" y="10451"/>
                </a:cubicBezTo>
                <a:cubicBezTo>
                  <a:pt x="20490" y="10451"/>
                  <a:pt x="20550" y="10671"/>
                  <a:pt x="20561" y="10725"/>
                </a:cubicBezTo>
                <a:cubicBezTo>
                  <a:pt x="20581" y="10818"/>
                  <a:pt x="20739" y="10944"/>
                  <a:pt x="20757" y="11038"/>
                </a:cubicBezTo>
                <a:cubicBezTo>
                  <a:pt x="20773" y="11123"/>
                  <a:pt x="20701" y="11381"/>
                  <a:pt x="20701" y="11381"/>
                </a:cubicBezTo>
                <a:lnTo>
                  <a:pt x="20673" y="14509"/>
                </a:lnTo>
                <a:cubicBezTo>
                  <a:pt x="20673" y="14509"/>
                  <a:pt x="20777" y="14640"/>
                  <a:pt x="20785" y="14696"/>
                </a:cubicBezTo>
                <a:cubicBezTo>
                  <a:pt x="20921" y="15570"/>
                  <a:pt x="21374" y="18355"/>
                  <a:pt x="21374" y="18355"/>
                </a:cubicBezTo>
                <a:cubicBezTo>
                  <a:pt x="21374" y="18355"/>
                  <a:pt x="21544" y="18601"/>
                  <a:pt x="21570" y="18699"/>
                </a:cubicBezTo>
                <a:cubicBezTo>
                  <a:pt x="21590" y="18781"/>
                  <a:pt x="21599" y="18963"/>
                  <a:pt x="21570" y="19043"/>
                </a:cubicBezTo>
                <a:cubicBezTo>
                  <a:pt x="21504" y="19216"/>
                  <a:pt x="21167" y="19405"/>
                  <a:pt x="21093" y="19574"/>
                </a:cubicBezTo>
                <a:cubicBezTo>
                  <a:pt x="21081" y="19603"/>
                  <a:pt x="21081" y="19671"/>
                  <a:pt x="21093" y="19699"/>
                </a:cubicBezTo>
                <a:cubicBezTo>
                  <a:pt x="21144" y="19807"/>
                  <a:pt x="21388" y="19922"/>
                  <a:pt x="21402" y="20044"/>
                </a:cubicBezTo>
                <a:cubicBezTo>
                  <a:pt x="21423" y="20235"/>
                  <a:pt x="21140" y="20545"/>
                  <a:pt x="21093" y="20731"/>
                </a:cubicBezTo>
                <a:cubicBezTo>
                  <a:pt x="21070" y="20822"/>
                  <a:pt x="21116" y="21031"/>
                  <a:pt x="21066" y="21106"/>
                </a:cubicBezTo>
                <a:cubicBezTo>
                  <a:pt x="21015" y="21179"/>
                  <a:pt x="20822" y="21175"/>
                  <a:pt x="20757" y="21231"/>
                </a:cubicBezTo>
                <a:cubicBezTo>
                  <a:pt x="20690" y="21289"/>
                  <a:pt x="20684" y="21518"/>
                  <a:pt x="20617" y="21575"/>
                </a:cubicBezTo>
                <a:cubicBezTo>
                  <a:pt x="20594" y="21594"/>
                  <a:pt x="20523" y="21599"/>
                  <a:pt x="20506" y="21575"/>
                </a:cubicBezTo>
                <a:cubicBezTo>
                  <a:pt x="20406" y="21437"/>
                  <a:pt x="20614" y="21061"/>
                  <a:pt x="20645" y="20887"/>
                </a:cubicBezTo>
                <a:cubicBezTo>
                  <a:pt x="20666" y="20765"/>
                  <a:pt x="20617" y="20387"/>
                  <a:pt x="20617" y="20387"/>
                </a:cubicBezTo>
                <a:lnTo>
                  <a:pt x="20385" y="20060"/>
                </a:lnTo>
                <a:cubicBezTo>
                  <a:pt x="20385" y="20060"/>
                  <a:pt x="20336" y="19730"/>
                  <a:pt x="20264" y="19625"/>
                </a:cubicBezTo>
                <a:cubicBezTo>
                  <a:pt x="20209" y="19545"/>
                  <a:pt x="20196" y="19249"/>
                  <a:pt x="20141" y="19168"/>
                </a:cubicBezTo>
                <a:cubicBezTo>
                  <a:pt x="20097" y="19103"/>
                  <a:pt x="20130" y="18856"/>
                  <a:pt x="20057" y="18854"/>
                </a:cubicBezTo>
                <a:cubicBezTo>
                  <a:pt x="20035" y="18854"/>
                  <a:pt x="20030" y="18924"/>
                  <a:pt x="20028" y="18948"/>
                </a:cubicBezTo>
                <a:cubicBezTo>
                  <a:pt x="20024" y="19028"/>
                  <a:pt x="19922" y="19157"/>
                  <a:pt x="19956" y="19227"/>
                </a:cubicBezTo>
                <a:cubicBezTo>
                  <a:pt x="20003" y="19325"/>
                  <a:pt x="20042" y="19392"/>
                  <a:pt x="20093" y="19488"/>
                </a:cubicBezTo>
                <a:cubicBezTo>
                  <a:pt x="20184" y="19662"/>
                  <a:pt x="20289" y="20269"/>
                  <a:pt x="20289" y="20269"/>
                </a:cubicBezTo>
                <a:lnTo>
                  <a:pt x="17536" y="19261"/>
                </a:lnTo>
                <a:lnTo>
                  <a:pt x="17536" y="19137"/>
                </a:lnTo>
                <a:lnTo>
                  <a:pt x="17199" y="18980"/>
                </a:lnTo>
                <a:cubicBezTo>
                  <a:pt x="15630" y="18872"/>
                  <a:pt x="16473" y="17760"/>
                  <a:pt x="15463" y="17073"/>
                </a:cubicBezTo>
                <a:lnTo>
                  <a:pt x="15211" y="17135"/>
                </a:lnTo>
                <a:lnTo>
                  <a:pt x="15071" y="16823"/>
                </a:lnTo>
                <a:lnTo>
                  <a:pt x="14791" y="16666"/>
                </a:lnTo>
                <a:lnTo>
                  <a:pt x="14763" y="16604"/>
                </a:lnTo>
                <a:lnTo>
                  <a:pt x="11682" y="17385"/>
                </a:lnTo>
                <a:lnTo>
                  <a:pt x="7031" y="18480"/>
                </a:lnTo>
                <a:lnTo>
                  <a:pt x="2912" y="19386"/>
                </a:lnTo>
                <a:lnTo>
                  <a:pt x="223" y="19918"/>
                </a:lnTo>
                <a:lnTo>
                  <a:pt x="28" y="18730"/>
                </a:lnTo>
                <a:lnTo>
                  <a:pt x="0" y="18605"/>
                </a:lnTo>
                <a:cubicBezTo>
                  <a:pt x="0" y="18605"/>
                  <a:pt x="0" y="18605"/>
                  <a:pt x="0" y="18605"/>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 name="Footer Placeholder 6"/>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10" name="Picture Placeholder 9"/>
          <p:cNvSpPr>
            <a:spLocks noGrp="1"/>
          </p:cNvSpPr>
          <p:nvPr>
            <p:ph type="pic" sz="quarter" idx="18"/>
          </p:nvPr>
        </p:nvSpPr>
        <p:spPr/>
      </p:sp>
      <p:sp>
        <p:nvSpPr>
          <p:cNvPr id="11" name="Picture Placeholder 10"/>
          <p:cNvSpPr>
            <a:spLocks noGrp="1"/>
          </p:cNvSpPr>
          <p:nvPr>
            <p:ph type="pic" sz="quarter" idx="19"/>
          </p:nvPr>
        </p:nvSpPr>
        <p:spPr/>
      </p:sp>
      <p:sp>
        <p:nvSpPr>
          <p:cNvPr id="12" name="Picture Placeholder 11"/>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9" name="AutoShape 5"/>
          <p:cNvSpPr>
            <a:spLocks/>
          </p:cNvSpPr>
          <p:nvPr/>
        </p:nvSpPr>
        <p:spPr bwMode="auto">
          <a:xfrm>
            <a:off x="3942160" y="9690858"/>
            <a:ext cx="2672953"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Jonathan Davis</a:t>
            </a:r>
            <a:endParaRPr lang="en-US" sz="1800">
              <a:solidFill>
                <a:schemeClr val="tx2"/>
              </a:solidFill>
              <a:latin typeface="Roboto" charset="0"/>
              <a:ea typeface="ＭＳ Ｐゴシック" charset="0"/>
              <a:cs typeface="Roboto" charset="0"/>
              <a:sym typeface="Roboto" charset="0"/>
            </a:endParaRPr>
          </a:p>
        </p:txBody>
      </p:sp>
      <p:sp>
        <p:nvSpPr>
          <p:cNvPr id="221190" name="AutoShape 6"/>
          <p:cNvSpPr>
            <a:spLocks/>
          </p:cNvSpPr>
          <p:nvPr/>
        </p:nvSpPr>
        <p:spPr bwMode="auto">
          <a:xfrm>
            <a:off x="3404350" y="10261167"/>
            <a:ext cx="3741428" cy="2690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Customer Support World Wide</a:t>
            </a:r>
          </a:p>
        </p:txBody>
      </p:sp>
      <p:sp>
        <p:nvSpPr>
          <p:cNvPr id="221191" name="AutoShape 7"/>
          <p:cNvSpPr>
            <a:spLocks/>
          </p:cNvSpPr>
          <p:nvPr/>
        </p:nvSpPr>
        <p:spPr bwMode="auto">
          <a:xfrm>
            <a:off x="4396978" y="10624308"/>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6651 554 1562</a:t>
            </a:r>
            <a:endParaRPr lang="en-US" sz="1800">
              <a:solidFill>
                <a:schemeClr val="tx2"/>
              </a:solidFill>
              <a:latin typeface="Roboto" charset="0"/>
              <a:ea typeface="ＭＳ Ｐゴシック" charset="0"/>
              <a:cs typeface="Roboto" charset="0"/>
              <a:sym typeface="Roboto" charset="0"/>
            </a:endParaRPr>
          </a:p>
        </p:txBody>
      </p:sp>
      <p:sp>
        <p:nvSpPr>
          <p:cNvPr id="221195" name="AutoShape 11"/>
          <p:cNvSpPr>
            <a:spLocks/>
          </p:cNvSpPr>
          <p:nvPr/>
        </p:nvSpPr>
        <p:spPr bwMode="auto">
          <a:xfrm>
            <a:off x="7576636" y="9690858"/>
            <a:ext cx="313353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8255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8255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3000" dirty="0" err="1">
                <a:solidFill>
                  <a:schemeClr val="tx2"/>
                </a:solidFill>
              </a:rPr>
              <a:t>Miro</a:t>
            </a:r>
            <a:r>
              <a:rPr lang="en-US" sz="3000" dirty="0">
                <a:solidFill>
                  <a:schemeClr val="tx2"/>
                </a:solidFill>
              </a:rPr>
              <a:t> </a:t>
            </a:r>
            <a:r>
              <a:rPr lang="en-US" sz="3000" dirty="0" err="1">
                <a:solidFill>
                  <a:schemeClr val="tx2"/>
                </a:solidFill>
              </a:rPr>
              <a:t>Kalt</a:t>
            </a:r>
            <a:r>
              <a:rPr lang="ja-JP" altLang="en-US" sz="3000" dirty="0">
                <a:solidFill>
                  <a:schemeClr val="tx2"/>
                </a:solidFill>
              </a:rPr>
              <a:t>’</a:t>
            </a:r>
            <a:r>
              <a:rPr lang="en-US" altLang="ja-JP" sz="3000" dirty="0">
                <a:solidFill>
                  <a:schemeClr val="tx2"/>
                </a:solidFill>
              </a:rPr>
              <a:t>z</a:t>
            </a:r>
            <a:endParaRPr lang="en-US" sz="1800" dirty="0">
              <a:solidFill>
                <a:schemeClr val="tx2"/>
              </a:solidFill>
            </a:endParaRPr>
          </a:p>
        </p:txBody>
      </p:sp>
      <p:sp>
        <p:nvSpPr>
          <p:cNvPr id="221196" name="AutoShape 12"/>
          <p:cNvSpPr>
            <a:spLocks/>
          </p:cNvSpPr>
          <p:nvPr/>
        </p:nvSpPr>
        <p:spPr bwMode="auto">
          <a:xfrm>
            <a:off x="7306606" y="10167108"/>
            <a:ext cx="3673599"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Customer Support World Wide</a:t>
            </a:r>
          </a:p>
        </p:txBody>
      </p:sp>
      <p:sp>
        <p:nvSpPr>
          <p:cNvPr id="221197" name="AutoShape 13"/>
          <p:cNvSpPr>
            <a:spLocks/>
          </p:cNvSpPr>
          <p:nvPr/>
        </p:nvSpPr>
        <p:spPr bwMode="auto">
          <a:xfrm>
            <a:off x="8264128" y="10624308"/>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0722 009 4500</a:t>
            </a:r>
            <a:endParaRPr lang="en-US" sz="1800">
              <a:solidFill>
                <a:schemeClr val="tx2"/>
              </a:solidFill>
              <a:latin typeface="Roboto" charset="0"/>
              <a:ea typeface="ＭＳ Ｐゴシック" charset="0"/>
              <a:cs typeface="Roboto" charset="0"/>
              <a:sym typeface="Roboto" charset="0"/>
            </a:endParaRPr>
          </a:p>
        </p:txBody>
      </p:sp>
      <p:sp>
        <p:nvSpPr>
          <p:cNvPr id="221201" name="AutoShape 17"/>
          <p:cNvSpPr>
            <a:spLocks/>
          </p:cNvSpPr>
          <p:nvPr/>
        </p:nvSpPr>
        <p:spPr bwMode="auto">
          <a:xfrm>
            <a:off x="11708606" y="9690858"/>
            <a:ext cx="260627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Simone Adams</a:t>
            </a:r>
            <a:endParaRPr lang="en-US" sz="1800">
              <a:solidFill>
                <a:schemeClr val="tx2"/>
              </a:solidFill>
              <a:latin typeface="Roboto" charset="0"/>
              <a:ea typeface="ＭＳ Ｐゴシック" charset="0"/>
              <a:cs typeface="Roboto" charset="0"/>
              <a:sym typeface="Roboto" charset="0"/>
            </a:endParaRPr>
          </a:p>
        </p:txBody>
      </p:sp>
      <p:sp>
        <p:nvSpPr>
          <p:cNvPr id="221202" name="AutoShape 18"/>
          <p:cNvSpPr>
            <a:spLocks/>
          </p:cNvSpPr>
          <p:nvPr/>
        </p:nvSpPr>
        <p:spPr bwMode="auto">
          <a:xfrm>
            <a:off x="11151394" y="10113169"/>
            <a:ext cx="3720704"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Customer Support World Wide</a:t>
            </a:r>
          </a:p>
        </p:txBody>
      </p:sp>
      <p:sp>
        <p:nvSpPr>
          <p:cNvPr id="221203" name="AutoShape 19"/>
          <p:cNvSpPr>
            <a:spLocks/>
          </p:cNvSpPr>
          <p:nvPr/>
        </p:nvSpPr>
        <p:spPr bwMode="auto">
          <a:xfrm>
            <a:off x="12133660" y="10624308"/>
            <a:ext cx="1757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1234 567 0054</a:t>
            </a:r>
            <a:endParaRPr lang="en-US" sz="1800">
              <a:solidFill>
                <a:schemeClr val="tx2"/>
              </a:solidFill>
              <a:latin typeface="Roboto" charset="0"/>
              <a:ea typeface="ＭＳ Ｐゴシック" charset="0"/>
              <a:cs typeface="Roboto" charset="0"/>
              <a:sym typeface="Roboto" charset="0"/>
            </a:endParaRPr>
          </a:p>
        </p:txBody>
      </p:sp>
      <p:sp>
        <p:nvSpPr>
          <p:cNvPr id="221204" name="AutoShape 20"/>
          <p:cNvSpPr>
            <a:spLocks/>
          </p:cNvSpPr>
          <p:nvPr/>
        </p:nvSpPr>
        <p:spPr bwMode="auto">
          <a:xfrm>
            <a:off x="13681472" y="3022998"/>
            <a:ext cx="1190625" cy="1191815"/>
          </a:xfrm>
          <a:custGeom>
            <a:avLst/>
            <a:gdLst>
              <a:gd name="T0" fmla="*/ 793710 w 19679"/>
              <a:gd name="T1" fmla="*/ 794505 h 20595"/>
              <a:gd name="T2" fmla="*/ 793710 w 19679"/>
              <a:gd name="T3" fmla="*/ 794505 h 20595"/>
              <a:gd name="T4" fmla="*/ 793710 w 19679"/>
              <a:gd name="T5" fmla="*/ 794505 h 20595"/>
              <a:gd name="T6" fmla="*/ 793710 w 19679"/>
              <a:gd name="T7" fmla="*/ 794505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9" y="0"/>
                </a:moveTo>
                <a:cubicBezTo>
                  <a:pt x="7320" y="0"/>
                  <a:pt x="4803" y="1004"/>
                  <a:pt x="2881" y="3015"/>
                </a:cubicBezTo>
                <a:cubicBezTo>
                  <a:pt x="-961" y="7036"/>
                  <a:pt x="-961" y="13557"/>
                  <a:pt x="2881" y="17578"/>
                </a:cubicBezTo>
                <a:cubicBezTo>
                  <a:pt x="6724" y="21599"/>
                  <a:pt x="12953" y="21600"/>
                  <a:pt x="16796" y="17578"/>
                </a:cubicBezTo>
                <a:cubicBezTo>
                  <a:pt x="20638" y="13557"/>
                  <a:pt x="20638" y="7036"/>
                  <a:pt x="16796" y="3015"/>
                </a:cubicBezTo>
                <a:cubicBezTo>
                  <a:pt x="14874" y="1004"/>
                  <a:pt x="12357" y="0"/>
                  <a:pt x="9839" y="0"/>
                </a:cubicBezTo>
                <a:close/>
                <a:moveTo>
                  <a:pt x="9839" y="2552"/>
                </a:moveTo>
                <a:cubicBezTo>
                  <a:pt x="11733" y="2552"/>
                  <a:pt x="13626" y="3307"/>
                  <a:pt x="15071" y="4819"/>
                </a:cubicBezTo>
                <a:cubicBezTo>
                  <a:pt x="17962" y="7843"/>
                  <a:pt x="17962" y="12750"/>
                  <a:pt x="15071" y="15774"/>
                </a:cubicBezTo>
                <a:cubicBezTo>
                  <a:pt x="12181" y="18799"/>
                  <a:pt x="7496" y="18799"/>
                  <a:pt x="4606" y="15774"/>
                </a:cubicBezTo>
                <a:cubicBezTo>
                  <a:pt x="1715" y="12750"/>
                  <a:pt x="1715" y="7843"/>
                  <a:pt x="4606" y="4819"/>
                </a:cubicBezTo>
                <a:cubicBezTo>
                  <a:pt x="6051" y="3307"/>
                  <a:pt x="7944" y="2552"/>
                  <a:pt x="9839" y="2552"/>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 name="Picture Placeholder 8"/>
          <p:cNvSpPr>
            <a:spLocks noGrp="1"/>
          </p:cNvSpPr>
          <p:nvPr>
            <p:ph type="pic" sz="quarter" idx="13"/>
          </p:nvPr>
        </p:nvSpPr>
        <p:spPr/>
      </p:sp>
      <p:sp>
        <p:nvSpPr>
          <p:cNvPr id="3" name="Picture Placeholder 2"/>
          <p:cNvSpPr>
            <a:spLocks noGrp="1"/>
          </p:cNvSpPr>
          <p:nvPr>
            <p:ph type="pic" sz="quarter" idx="11"/>
          </p:nvPr>
        </p:nvSpPr>
        <p:spPr/>
      </p:sp>
      <p:sp>
        <p:nvSpPr>
          <p:cNvPr id="2" name="Footer Placeholder 1"/>
          <p:cNvSpPr>
            <a:spLocks noGrp="1"/>
          </p:cNvSpPr>
          <p:nvPr>
            <p:ph type="ftr" sz="quarter" idx="10"/>
          </p:nvPr>
        </p:nvSpPr>
        <p:spPr/>
        <p:txBody>
          <a:bodyPr/>
          <a:lstStyle/>
          <a:p>
            <a:r>
              <a:rPr lang="id-ID" smtClean="0"/>
              <a:t>International Business Plan</a:t>
            </a:r>
            <a:endParaRPr lang="id-ID" dirty="0"/>
          </a:p>
        </p:txBody>
      </p:sp>
      <p:sp>
        <p:nvSpPr>
          <p:cNvPr id="8" name="Picture Placeholder 7"/>
          <p:cNvSpPr>
            <a:spLocks noGrp="1"/>
          </p:cNvSpPr>
          <p:nvPr>
            <p:ph type="pic" sz="quarter" idx="12"/>
          </p:nvPr>
        </p:nvSpPr>
        <p:spPr/>
      </p:sp>
      <p:sp>
        <p:nvSpPr>
          <p:cNvPr id="10" name="Picture Placeholder 9"/>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1204"/>
                                        </p:tgtEl>
                                        <p:attrNameLst>
                                          <p:attrName>style.visibility</p:attrName>
                                        </p:attrNameLst>
                                      </p:cBhvr>
                                      <p:to>
                                        <p:strVal val="visible"/>
                                      </p:to>
                                    </p:set>
                                    <p:anim calcmode="lin" valueType="num">
                                      <p:cBhvr>
                                        <p:cTn id="7" dur="500" fill="hold"/>
                                        <p:tgtEl>
                                          <p:spTgt spid="221204"/>
                                        </p:tgtEl>
                                        <p:attrNameLst>
                                          <p:attrName>ppt_w</p:attrName>
                                        </p:attrNameLst>
                                      </p:cBhvr>
                                      <p:tavLst>
                                        <p:tav tm="0">
                                          <p:val>
                                            <p:fltVal val="0"/>
                                          </p:val>
                                        </p:tav>
                                        <p:tav tm="100000">
                                          <p:val>
                                            <p:strVal val="#ppt_w"/>
                                          </p:val>
                                        </p:tav>
                                      </p:tavLst>
                                    </p:anim>
                                    <p:anim calcmode="lin" valueType="num">
                                      <p:cBhvr>
                                        <p:cTn id="8" dur="500" fill="hold"/>
                                        <p:tgtEl>
                                          <p:spTgt spid="2212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204"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AutoShape 1"/>
          <p:cNvSpPr>
            <a:spLocks/>
          </p:cNvSpPr>
          <p:nvPr/>
        </p:nvSpPr>
        <p:spPr bwMode="auto">
          <a:xfrm>
            <a:off x="17901" y="7231856"/>
            <a:ext cx="18286810" cy="6484144"/>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22209" name="AutoShape 1"/>
          <p:cNvSpPr>
            <a:spLocks/>
          </p:cNvSpPr>
          <p:nvPr/>
        </p:nvSpPr>
        <p:spPr bwMode="auto">
          <a:xfrm>
            <a:off x="0" y="7231856"/>
            <a:ext cx="18286810" cy="6484143"/>
          </a:xfrm>
          <a:custGeom>
            <a:avLst/>
            <a:gdLst>
              <a:gd name="T0" fmla="*/ 12191206 w 21600"/>
              <a:gd name="T1" fmla="*/ 3179763 h 21600"/>
              <a:gd name="T2" fmla="*/ 12191206 w 21600"/>
              <a:gd name="T3" fmla="*/ 3179763 h 21600"/>
              <a:gd name="T4" fmla="*/ 12191206 w 21600"/>
              <a:gd name="T5" fmla="*/ 3179763 h 21600"/>
              <a:gd name="T6" fmla="*/ 12191206 w 21600"/>
              <a:gd name="T7" fmla="*/ 3179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222211" name="AutoShape 3"/>
          <p:cNvSpPr>
            <a:spLocks/>
          </p:cNvSpPr>
          <p:nvPr/>
        </p:nvSpPr>
        <p:spPr bwMode="auto">
          <a:xfrm>
            <a:off x="5000625" y="9914335"/>
            <a:ext cx="463154" cy="377428"/>
          </a:xfrm>
          <a:custGeom>
            <a:avLst/>
            <a:gdLst>
              <a:gd name="T0" fmla="*/ 308769 w 21600"/>
              <a:gd name="T1" fmla="*/ 251619 h 21600"/>
              <a:gd name="T2" fmla="*/ 308769 w 21600"/>
              <a:gd name="T3" fmla="*/ 251619 h 21600"/>
              <a:gd name="T4" fmla="*/ 308769 w 21600"/>
              <a:gd name="T5" fmla="*/ 251619 h 21600"/>
              <a:gd name="T6" fmla="*/ 30876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80" y="1800"/>
                  <a:pt x="925" y="2747"/>
                  <a:pt x="925" y="3789"/>
                </a:cubicBezTo>
                <a:cubicBezTo>
                  <a:pt x="925" y="5684"/>
                  <a:pt x="1697" y="7294"/>
                  <a:pt x="2854" y="8336"/>
                </a:cubicBezTo>
                <a:cubicBezTo>
                  <a:pt x="2160"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700" y="13168"/>
                  <a:pt x="2391" y="13168"/>
                </a:cubicBezTo>
                <a:cubicBezTo>
                  <a:pt x="3008" y="15252"/>
                  <a:pt x="4628" y="16863"/>
                  <a:pt x="6557" y="16863"/>
                </a:cubicBezTo>
                <a:cubicBezTo>
                  <a:pt x="5014" y="18378"/>
                  <a:pt x="3085" y="19231"/>
                  <a:pt x="1080"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599" y="255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2" name="AutoShape 4"/>
          <p:cNvSpPr>
            <a:spLocks/>
          </p:cNvSpPr>
          <p:nvPr/>
        </p:nvSpPr>
        <p:spPr bwMode="auto">
          <a:xfrm>
            <a:off x="14474429" y="9913144"/>
            <a:ext cx="435769" cy="378619"/>
          </a:xfrm>
          <a:custGeom>
            <a:avLst/>
            <a:gdLst>
              <a:gd name="T0" fmla="*/ 290513 w 20560"/>
              <a:gd name="T1" fmla="*/ 313165 h 18522"/>
              <a:gd name="T2" fmla="*/ 290513 w 20560"/>
              <a:gd name="T3" fmla="*/ 313165 h 18522"/>
              <a:gd name="T4" fmla="*/ 290513 w 20560"/>
              <a:gd name="T5" fmla="*/ 313165 h 18522"/>
              <a:gd name="T6" fmla="*/ 290513 w 20560"/>
              <a:gd name="T7" fmla="*/ 313165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1"/>
                  <a:pt x="11007" y="18081"/>
                </a:cubicBezTo>
                <a:cubicBezTo>
                  <a:pt x="12980" y="16791"/>
                  <a:pt x="19315" y="11096"/>
                  <a:pt x="20457" y="4433"/>
                </a:cubicBezTo>
                <a:cubicBezTo>
                  <a:pt x="21600"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3" name="AutoShape 5"/>
          <p:cNvSpPr>
            <a:spLocks/>
          </p:cNvSpPr>
          <p:nvPr/>
        </p:nvSpPr>
        <p:spPr bwMode="auto">
          <a:xfrm>
            <a:off x="1415653" y="9914335"/>
            <a:ext cx="194072" cy="377428"/>
          </a:xfrm>
          <a:custGeom>
            <a:avLst/>
            <a:gdLst>
              <a:gd name="T0" fmla="*/ 129381 w 21600"/>
              <a:gd name="T1" fmla="*/ 251619 h 21600"/>
              <a:gd name="T2" fmla="*/ 129381 w 21600"/>
              <a:gd name="T3" fmla="*/ 251619 h 21600"/>
              <a:gd name="T4" fmla="*/ 129381 w 21600"/>
              <a:gd name="T5" fmla="*/ 251619 h 21600"/>
              <a:gd name="T6" fmla="*/ 129381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599"/>
                  <a:pt x="5034" y="21599"/>
                </a:cubicBezTo>
                <a:cubicBezTo>
                  <a:pt x="13682" y="21599"/>
                  <a:pt x="13682" y="21599"/>
                  <a:pt x="13682" y="21599"/>
                </a:cubicBezTo>
                <a:cubicBezTo>
                  <a:pt x="13682" y="10899"/>
                  <a:pt x="13682" y="10899"/>
                  <a:pt x="13682" y="10899"/>
                </a:cubicBezTo>
                <a:cubicBezTo>
                  <a:pt x="19405" y="10899"/>
                  <a:pt x="19405" y="10899"/>
                  <a:pt x="19405" y="10899"/>
                </a:cubicBezTo>
                <a:lnTo>
                  <a:pt x="21599" y="774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p>
        </p:txBody>
      </p:sp>
      <p:sp>
        <p:nvSpPr>
          <p:cNvPr id="222214" name="AutoShape 6"/>
          <p:cNvSpPr>
            <a:spLocks/>
          </p:cNvSpPr>
          <p:nvPr/>
        </p:nvSpPr>
        <p:spPr bwMode="auto">
          <a:xfrm>
            <a:off x="11229975" y="9913144"/>
            <a:ext cx="378619" cy="377429"/>
          </a:xfrm>
          <a:custGeom>
            <a:avLst/>
            <a:gdLst>
              <a:gd name="T0" fmla="*/ 252413 w 21600"/>
              <a:gd name="T1" fmla="*/ 251619 h 21600"/>
              <a:gd name="T2" fmla="*/ 252413 w 21600"/>
              <a:gd name="T3" fmla="*/ 251619 h 21600"/>
              <a:gd name="T4" fmla="*/ 252413 w 21600"/>
              <a:gd name="T5" fmla="*/ 251619 h 21600"/>
              <a:gd name="T6" fmla="*/ 252413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599" y="21031"/>
                  <a:pt x="21599" y="20084"/>
                </a:cubicBezTo>
                <a:cubicBezTo>
                  <a:pt x="21599" y="1515"/>
                  <a:pt x="21599" y="1515"/>
                  <a:pt x="21599" y="1515"/>
                </a:cubicBezTo>
                <a:cubicBezTo>
                  <a:pt x="21599"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lstStyle/>
          <a:p>
            <a:endParaRPr lang="id-ID" sz="1800"/>
          </a:p>
        </p:txBody>
      </p:sp>
      <p:sp>
        <p:nvSpPr>
          <p:cNvPr id="222215" name="AutoShape 7"/>
          <p:cNvSpPr>
            <a:spLocks/>
          </p:cNvSpPr>
          <p:nvPr/>
        </p:nvSpPr>
        <p:spPr bwMode="auto">
          <a:xfrm>
            <a:off x="8102204" y="9914335"/>
            <a:ext cx="263128" cy="377428"/>
          </a:xfrm>
          <a:custGeom>
            <a:avLst/>
            <a:gdLst>
              <a:gd name="T0" fmla="*/ 175419 w 21600"/>
              <a:gd name="T1" fmla="*/ 251619 h 21600"/>
              <a:gd name="T2" fmla="*/ 175419 w 21600"/>
              <a:gd name="T3" fmla="*/ 251619 h 21600"/>
              <a:gd name="T4" fmla="*/ 175419 w 21600"/>
              <a:gd name="T5" fmla="*/ 251619 h 21600"/>
              <a:gd name="T6" fmla="*/ 175419 w 21600"/>
              <a:gd name="T7" fmla="*/ 251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600" y="0"/>
                  <a:pt x="21600" y="0"/>
                  <a:pt x="21600"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4289" tIns="34289" rIns="34289" bIns="34289" anchor="ctr"/>
          <a:lstStyle/>
          <a:p>
            <a:endParaRPr lang="id-ID" sz="1800"/>
          </a:p>
        </p:txBody>
      </p:sp>
      <p:sp>
        <p:nvSpPr>
          <p:cNvPr id="222216" name="AutoShape 8"/>
          <p:cNvSpPr>
            <a:spLocks/>
          </p:cNvSpPr>
          <p:nvPr/>
        </p:nvSpPr>
        <p:spPr bwMode="auto">
          <a:xfrm>
            <a:off x="1800225" y="9935766"/>
            <a:ext cx="2868216"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facebook.com/homepage</a:t>
            </a:r>
            <a:endParaRPr lang="en-US" sz="1800">
              <a:latin typeface="Roboto" charset="0"/>
              <a:ea typeface="ＭＳ Ｐゴシック" charset="0"/>
              <a:cs typeface="Roboto" charset="0"/>
              <a:sym typeface="Roboto" charset="0"/>
            </a:endParaRPr>
          </a:p>
        </p:txBody>
      </p:sp>
      <p:sp>
        <p:nvSpPr>
          <p:cNvPr id="222217" name="AutoShape 9"/>
          <p:cNvSpPr>
            <a:spLocks/>
          </p:cNvSpPr>
          <p:nvPr/>
        </p:nvSpPr>
        <p:spPr bwMode="auto">
          <a:xfrm>
            <a:off x="5669756"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18" name="AutoShape 10"/>
          <p:cNvSpPr>
            <a:spLocks/>
          </p:cNvSpPr>
          <p:nvPr/>
        </p:nvSpPr>
        <p:spPr bwMode="auto">
          <a:xfrm>
            <a:off x="8583216"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19" name="AutoShape 11"/>
          <p:cNvSpPr>
            <a:spLocks/>
          </p:cNvSpPr>
          <p:nvPr/>
        </p:nvSpPr>
        <p:spPr bwMode="auto">
          <a:xfrm>
            <a:off x="11813381"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20" name="AutoShape 12"/>
          <p:cNvSpPr>
            <a:spLocks/>
          </p:cNvSpPr>
          <p:nvPr/>
        </p:nvSpPr>
        <p:spPr bwMode="auto">
          <a:xfrm>
            <a:off x="15101887" y="9935766"/>
            <a:ext cx="1957388"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rgbClr val="FFFFFF"/>
                </a:solidFill>
                <a:latin typeface="Roboto" charset="0"/>
                <a:ea typeface="ＭＳ Ｐゴシック" charset="0"/>
                <a:cs typeface="Roboto" charset="0"/>
                <a:sym typeface="Roboto" charset="0"/>
              </a:rPr>
              <a:t>/companyprofile</a:t>
            </a:r>
            <a:endParaRPr lang="en-US" sz="1800">
              <a:latin typeface="Roboto" charset="0"/>
              <a:ea typeface="ＭＳ Ｐゴシック" charset="0"/>
              <a:cs typeface="Roboto" charset="0"/>
              <a:sym typeface="Roboto" charset="0"/>
            </a:endParaRPr>
          </a:p>
        </p:txBody>
      </p:sp>
      <p:sp>
        <p:nvSpPr>
          <p:cNvPr id="222221" name="AutoShape 13"/>
          <p:cNvSpPr>
            <a:spLocks/>
          </p:cNvSpPr>
          <p:nvPr/>
        </p:nvSpPr>
        <p:spPr bwMode="auto">
          <a:xfrm>
            <a:off x="3730229"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89803"/>
            </a:schemeClr>
          </a:solidFill>
          <a:ln>
            <a:noFill/>
          </a:ln>
          <a:effectLst/>
          <a:extLst/>
        </p:spPr>
        <p:txBody>
          <a:bodyPr lIns="0" tIns="0" rIns="0" bIns="0" anchor="ctr"/>
          <a:lstStyle/>
          <a:p>
            <a:endParaRPr lang="id-ID" sz="1800"/>
          </a:p>
        </p:txBody>
      </p:sp>
      <p:sp>
        <p:nvSpPr>
          <p:cNvPr id="222222" name="AutoShape 14"/>
          <p:cNvSpPr>
            <a:spLocks/>
          </p:cNvSpPr>
          <p:nvPr/>
        </p:nvSpPr>
        <p:spPr bwMode="auto">
          <a:xfrm>
            <a:off x="5748338"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89803"/>
            </a:schemeClr>
          </a:solidFill>
          <a:ln>
            <a:noFill/>
          </a:ln>
          <a:effectLst/>
          <a:extLst/>
        </p:spPr>
        <p:txBody>
          <a:bodyPr lIns="0" tIns="0" rIns="0" bIns="0" anchor="ctr"/>
          <a:lstStyle/>
          <a:p>
            <a:endParaRPr lang="id-ID" sz="1800"/>
          </a:p>
        </p:txBody>
      </p:sp>
      <p:sp>
        <p:nvSpPr>
          <p:cNvPr id="222223" name="AutoShape 15"/>
          <p:cNvSpPr>
            <a:spLocks/>
          </p:cNvSpPr>
          <p:nvPr/>
        </p:nvSpPr>
        <p:spPr bwMode="auto">
          <a:xfrm>
            <a:off x="7765257"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89803"/>
            </a:schemeClr>
          </a:solidFill>
          <a:ln>
            <a:noFill/>
          </a:ln>
          <a:effectLst/>
          <a:extLst/>
        </p:spPr>
        <p:txBody>
          <a:bodyPr lIns="0" tIns="0" rIns="0" bIns="0" anchor="ctr"/>
          <a:lstStyle/>
          <a:p>
            <a:endParaRPr lang="id-ID" sz="1800"/>
          </a:p>
        </p:txBody>
      </p:sp>
      <p:sp>
        <p:nvSpPr>
          <p:cNvPr id="222224" name="AutoShape 16"/>
          <p:cNvSpPr>
            <a:spLocks/>
          </p:cNvSpPr>
          <p:nvPr/>
        </p:nvSpPr>
        <p:spPr bwMode="auto">
          <a:xfrm>
            <a:off x="9926241"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89803"/>
            </a:schemeClr>
          </a:solidFill>
          <a:ln>
            <a:noFill/>
          </a:ln>
          <a:effectLst/>
          <a:extLst/>
        </p:spPr>
        <p:txBody>
          <a:bodyPr lIns="0" tIns="0" rIns="0" bIns="0" anchor="ctr"/>
          <a:lstStyle/>
          <a:p>
            <a:endParaRPr lang="id-ID" sz="1800"/>
          </a:p>
        </p:txBody>
      </p:sp>
      <p:sp>
        <p:nvSpPr>
          <p:cNvPr id="222225" name="AutoShape 17"/>
          <p:cNvSpPr>
            <a:spLocks/>
          </p:cNvSpPr>
          <p:nvPr/>
        </p:nvSpPr>
        <p:spPr bwMode="auto">
          <a:xfrm>
            <a:off x="12072938" y="5990035"/>
            <a:ext cx="2483644" cy="2483644"/>
          </a:xfrm>
          <a:custGeom>
            <a:avLst/>
            <a:gdLst>
              <a:gd name="T0" fmla="*/ 1655678 w 19679"/>
              <a:gd name="T1" fmla="*/ 1817393 h 19679"/>
              <a:gd name="T2" fmla="*/ 1655678 w 19679"/>
              <a:gd name="T3" fmla="*/ 1817393 h 19679"/>
              <a:gd name="T4" fmla="*/ 1655678 w 19679"/>
              <a:gd name="T5" fmla="*/ 1817393 h 19679"/>
              <a:gd name="T6" fmla="*/ 1655678 w 19679"/>
              <a:gd name="T7" fmla="*/ 181739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alpha val="89803"/>
            </a:schemeClr>
          </a:solidFill>
          <a:ln>
            <a:noFill/>
          </a:ln>
          <a:effectLst/>
          <a:extLst/>
        </p:spPr>
        <p:txBody>
          <a:bodyPr lIns="0" tIns="0" rIns="0" bIns="0" anchor="ctr"/>
          <a:lstStyle/>
          <a:p>
            <a:endParaRPr lang="id-ID" sz="1800"/>
          </a:p>
        </p:txBody>
      </p:sp>
      <p:sp>
        <p:nvSpPr>
          <p:cNvPr id="222226" name="AutoShape 18"/>
          <p:cNvSpPr>
            <a:spLocks/>
          </p:cNvSpPr>
          <p:nvPr/>
        </p:nvSpPr>
        <p:spPr bwMode="auto">
          <a:xfrm>
            <a:off x="4782742" y="6923485"/>
            <a:ext cx="316706" cy="617934"/>
          </a:xfrm>
          <a:custGeom>
            <a:avLst/>
            <a:gdLst>
              <a:gd name="T0" fmla="*/ 211138 w 21600"/>
              <a:gd name="T1" fmla="*/ 411956 h 21600"/>
              <a:gd name="T2" fmla="*/ 211138 w 21600"/>
              <a:gd name="T3" fmla="*/ 411956 h 21600"/>
              <a:gd name="T4" fmla="*/ 211138 w 21600"/>
              <a:gd name="T5" fmla="*/ 411956 h 21600"/>
              <a:gd name="T6" fmla="*/ 211138 w 21600"/>
              <a:gd name="T7" fmla="*/ 411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744"/>
                </a:moveTo>
                <a:cubicBezTo>
                  <a:pt x="13682" y="7744"/>
                  <a:pt x="13682" y="7744"/>
                  <a:pt x="13682" y="7744"/>
                </a:cubicBezTo>
                <a:cubicBezTo>
                  <a:pt x="13682" y="5736"/>
                  <a:pt x="13682" y="5736"/>
                  <a:pt x="13682" y="5736"/>
                </a:cubicBezTo>
                <a:cubicBezTo>
                  <a:pt x="13682" y="5736"/>
                  <a:pt x="13295" y="3883"/>
                  <a:pt x="15834" y="3883"/>
                </a:cubicBezTo>
                <a:cubicBezTo>
                  <a:pt x="20868" y="3883"/>
                  <a:pt x="20868" y="3883"/>
                  <a:pt x="20868" y="3883"/>
                </a:cubicBezTo>
                <a:cubicBezTo>
                  <a:pt x="20868" y="0"/>
                  <a:pt x="20868" y="0"/>
                  <a:pt x="20868" y="0"/>
                </a:cubicBezTo>
                <a:cubicBezTo>
                  <a:pt x="12219" y="0"/>
                  <a:pt x="12219" y="0"/>
                  <a:pt x="12219" y="0"/>
                </a:cubicBezTo>
                <a:cubicBezTo>
                  <a:pt x="12219" y="0"/>
                  <a:pt x="5034" y="0"/>
                  <a:pt x="5034" y="3706"/>
                </a:cubicBezTo>
                <a:cubicBezTo>
                  <a:pt x="5034" y="4611"/>
                  <a:pt x="5034" y="5912"/>
                  <a:pt x="5034" y="7744"/>
                </a:cubicBezTo>
                <a:cubicBezTo>
                  <a:pt x="0" y="7744"/>
                  <a:pt x="0" y="7744"/>
                  <a:pt x="0" y="7744"/>
                </a:cubicBezTo>
                <a:cubicBezTo>
                  <a:pt x="0" y="10899"/>
                  <a:pt x="0" y="10899"/>
                  <a:pt x="0" y="10899"/>
                </a:cubicBezTo>
                <a:cubicBezTo>
                  <a:pt x="5034" y="10899"/>
                  <a:pt x="5034" y="10899"/>
                  <a:pt x="5034" y="10899"/>
                </a:cubicBezTo>
                <a:cubicBezTo>
                  <a:pt x="5034" y="15863"/>
                  <a:pt x="5034" y="21600"/>
                  <a:pt x="5034" y="21600"/>
                </a:cubicBezTo>
                <a:cubicBezTo>
                  <a:pt x="13682" y="21600"/>
                  <a:pt x="13682" y="21600"/>
                  <a:pt x="13682" y="21600"/>
                </a:cubicBezTo>
                <a:cubicBezTo>
                  <a:pt x="13682" y="10899"/>
                  <a:pt x="13682" y="10899"/>
                  <a:pt x="13682" y="10899"/>
                </a:cubicBezTo>
                <a:cubicBezTo>
                  <a:pt x="19405" y="10899"/>
                  <a:pt x="19405" y="10899"/>
                  <a:pt x="19405" y="10899"/>
                </a:cubicBezTo>
                <a:lnTo>
                  <a:pt x="21600" y="7744"/>
                </a:lnTo>
                <a:close/>
              </a:path>
            </a:pathLst>
          </a:custGeom>
          <a:solidFill>
            <a:schemeClr val="bg1"/>
          </a:solidFill>
          <a:ln>
            <a:noFill/>
          </a:ln>
          <a:effectLst/>
          <a:extLst/>
        </p:spPr>
        <p:txBody>
          <a:bodyPr lIns="38100" tIns="38100" rIns="38100" bIns="38100" anchor="ctr"/>
          <a:lstStyle/>
          <a:p>
            <a:endParaRPr lang="id-ID" sz="1800"/>
          </a:p>
        </p:txBody>
      </p:sp>
      <p:sp>
        <p:nvSpPr>
          <p:cNvPr id="222227" name="AutoShape 19"/>
          <p:cNvSpPr>
            <a:spLocks/>
          </p:cNvSpPr>
          <p:nvPr/>
        </p:nvSpPr>
        <p:spPr bwMode="auto">
          <a:xfrm>
            <a:off x="6715126" y="6990160"/>
            <a:ext cx="594122" cy="484584"/>
          </a:xfrm>
          <a:custGeom>
            <a:avLst/>
            <a:gdLst>
              <a:gd name="T0" fmla="*/ 396082 w 21600"/>
              <a:gd name="T1" fmla="*/ 323056 h 21600"/>
              <a:gd name="T2" fmla="*/ 396082 w 21600"/>
              <a:gd name="T3" fmla="*/ 323056 h 21600"/>
              <a:gd name="T4" fmla="*/ 396082 w 21600"/>
              <a:gd name="T5" fmla="*/ 323056 h 21600"/>
              <a:gd name="T6" fmla="*/ 396082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557"/>
                </a:moveTo>
                <a:cubicBezTo>
                  <a:pt x="20828" y="3031"/>
                  <a:pt x="19979" y="3315"/>
                  <a:pt x="19054" y="3410"/>
                </a:cubicBezTo>
                <a:cubicBezTo>
                  <a:pt x="19979" y="2747"/>
                  <a:pt x="20674" y="1705"/>
                  <a:pt x="20982" y="473"/>
                </a:cubicBezTo>
                <a:cubicBezTo>
                  <a:pt x="20134" y="1042"/>
                  <a:pt x="19208" y="1515"/>
                  <a:pt x="18205" y="1800"/>
                </a:cubicBezTo>
                <a:cubicBezTo>
                  <a:pt x="17357" y="663"/>
                  <a:pt x="16199" y="0"/>
                  <a:pt x="14965" y="0"/>
                </a:cubicBezTo>
                <a:cubicBezTo>
                  <a:pt x="12497" y="0"/>
                  <a:pt x="10491" y="2463"/>
                  <a:pt x="10491" y="5494"/>
                </a:cubicBezTo>
                <a:cubicBezTo>
                  <a:pt x="10491" y="5873"/>
                  <a:pt x="10568" y="6347"/>
                  <a:pt x="10645" y="6726"/>
                </a:cubicBezTo>
                <a:cubicBezTo>
                  <a:pt x="6942" y="6536"/>
                  <a:pt x="3702" y="4357"/>
                  <a:pt x="1465" y="1042"/>
                </a:cubicBezTo>
                <a:cubicBezTo>
                  <a:pt x="1079" y="1800"/>
                  <a:pt x="925" y="2747"/>
                  <a:pt x="925" y="3789"/>
                </a:cubicBezTo>
                <a:cubicBezTo>
                  <a:pt x="925" y="5684"/>
                  <a:pt x="1697" y="7294"/>
                  <a:pt x="2854" y="8336"/>
                </a:cubicBezTo>
                <a:cubicBezTo>
                  <a:pt x="2159" y="8242"/>
                  <a:pt x="1465" y="8052"/>
                  <a:pt x="848" y="7578"/>
                </a:cubicBezTo>
                <a:cubicBezTo>
                  <a:pt x="848" y="7673"/>
                  <a:pt x="848" y="7673"/>
                  <a:pt x="848" y="7673"/>
                </a:cubicBezTo>
                <a:cubicBezTo>
                  <a:pt x="848" y="10326"/>
                  <a:pt x="2391" y="12505"/>
                  <a:pt x="4397" y="13073"/>
                </a:cubicBezTo>
                <a:cubicBezTo>
                  <a:pt x="4011" y="13168"/>
                  <a:pt x="3625" y="13263"/>
                  <a:pt x="3239" y="13263"/>
                </a:cubicBezTo>
                <a:cubicBezTo>
                  <a:pt x="2931" y="13263"/>
                  <a:pt x="2699" y="13168"/>
                  <a:pt x="2391" y="13168"/>
                </a:cubicBezTo>
                <a:cubicBezTo>
                  <a:pt x="3008" y="15252"/>
                  <a:pt x="4628" y="16863"/>
                  <a:pt x="6557" y="16863"/>
                </a:cubicBezTo>
                <a:cubicBezTo>
                  <a:pt x="5014" y="18378"/>
                  <a:pt x="3085" y="19231"/>
                  <a:pt x="1079" y="19231"/>
                </a:cubicBezTo>
                <a:cubicBezTo>
                  <a:pt x="694" y="19231"/>
                  <a:pt x="308" y="19231"/>
                  <a:pt x="0" y="19136"/>
                </a:cubicBezTo>
                <a:cubicBezTo>
                  <a:pt x="1928" y="20747"/>
                  <a:pt x="4242" y="21599"/>
                  <a:pt x="6788" y="21599"/>
                </a:cubicBezTo>
                <a:cubicBezTo>
                  <a:pt x="14965" y="21599"/>
                  <a:pt x="19362" y="13263"/>
                  <a:pt x="19362" y="6157"/>
                </a:cubicBezTo>
                <a:cubicBezTo>
                  <a:pt x="19362" y="5873"/>
                  <a:pt x="19362" y="5684"/>
                  <a:pt x="19362" y="5400"/>
                </a:cubicBezTo>
                <a:cubicBezTo>
                  <a:pt x="20288" y="4642"/>
                  <a:pt x="20982" y="3694"/>
                  <a:pt x="21600" y="2557"/>
                </a:cubicBezTo>
                <a:close/>
              </a:path>
            </a:pathLst>
          </a:custGeom>
          <a:solidFill>
            <a:schemeClr val="bg1"/>
          </a:solidFill>
          <a:ln>
            <a:noFill/>
          </a:ln>
          <a:effectLst/>
          <a:extLst/>
        </p:spPr>
        <p:txBody>
          <a:bodyPr lIns="38100" tIns="38100" rIns="38100" bIns="38100" anchor="ctr"/>
          <a:lstStyle/>
          <a:p>
            <a:endParaRPr lang="id-ID" sz="1800"/>
          </a:p>
        </p:txBody>
      </p:sp>
      <p:sp>
        <p:nvSpPr>
          <p:cNvPr id="222228" name="AutoShape 20"/>
          <p:cNvSpPr>
            <a:spLocks/>
          </p:cNvSpPr>
          <p:nvPr/>
        </p:nvSpPr>
        <p:spPr bwMode="auto">
          <a:xfrm>
            <a:off x="8809435" y="6966347"/>
            <a:ext cx="344090" cy="494109"/>
          </a:xfrm>
          <a:custGeom>
            <a:avLst/>
            <a:gdLst>
              <a:gd name="T0" fmla="*/ 229394 w 21600"/>
              <a:gd name="T1" fmla="*/ 329406 h 21600"/>
              <a:gd name="T2" fmla="*/ 229394 w 21600"/>
              <a:gd name="T3" fmla="*/ 329406 h 21600"/>
              <a:gd name="T4" fmla="*/ 229394 w 21600"/>
              <a:gd name="T5" fmla="*/ 329406 h 21600"/>
              <a:gd name="T6" fmla="*/ 229394 w 21600"/>
              <a:gd name="T7" fmla="*/ 329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8" y="1172"/>
                </a:moveTo>
                <a:cubicBezTo>
                  <a:pt x="16183" y="1172"/>
                  <a:pt x="16183" y="1172"/>
                  <a:pt x="16183" y="1172"/>
                </a:cubicBezTo>
                <a:cubicBezTo>
                  <a:pt x="16864" y="1645"/>
                  <a:pt x="16864" y="1645"/>
                  <a:pt x="16864" y="1645"/>
                </a:cubicBezTo>
                <a:cubicBezTo>
                  <a:pt x="17221" y="1893"/>
                  <a:pt x="17545" y="2119"/>
                  <a:pt x="17870" y="2344"/>
                </a:cubicBezTo>
                <a:cubicBezTo>
                  <a:pt x="18227" y="2818"/>
                  <a:pt x="18551" y="3066"/>
                  <a:pt x="18908" y="3517"/>
                </a:cubicBezTo>
                <a:cubicBezTo>
                  <a:pt x="19232" y="3990"/>
                  <a:pt x="19232" y="4464"/>
                  <a:pt x="19232" y="4937"/>
                </a:cubicBezTo>
                <a:cubicBezTo>
                  <a:pt x="19232" y="5411"/>
                  <a:pt x="19232" y="5884"/>
                  <a:pt x="18908" y="6335"/>
                </a:cubicBezTo>
                <a:cubicBezTo>
                  <a:pt x="18551" y="6583"/>
                  <a:pt x="18551" y="7057"/>
                  <a:pt x="18227" y="7282"/>
                </a:cubicBezTo>
                <a:cubicBezTo>
                  <a:pt x="17870" y="7756"/>
                  <a:pt x="17221" y="7981"/>
                  <a:pt x="16864" y="8229"/>
                </a:cubicBezTo>
                <a:cubicBezTo>
                  <a:pt x="15502" y="8928"/>
                  <a:pt x="15502" y="8928"/>
                  <a:pt x="15502" y="8928"/>
                </a:cubicBezTo>
                <a:cubicBezTo>
                  <a:pt x="15178" y="9154"/>
                  <a:pt x="14854" y="9402"/>
                  <a:pt x="14854" y="9402"/>
                </a:cubicBezTo>
                <a:cubicBezTo>
                  <a:pt x="14497" y="9627"/>
                  <a:pt x="14172" y="9875"/>
                  <a:pt x="14172" y="10349"/>
                </a:cubicBezTo>
                <a:cubicBezTo>
                  <a:pt x="14172" y="10574"/>
                  <a:pt x="14497" y="10800"/>
                  <a:pt x="14854" y="11048"/>
                </a:cubicBezTo>
                <a:cubicBezTo>
                  <a:pt x="15178" y="11273"/>
                  <a:pt x="15502" y="11521"/>
                  <a:pt x="15502" y="11521"/>
                </a:cubicBezTo>
                <a:cubicBezTo>
                  <a:pt x="17221" y="12220"/>
                  <a:pt x="17221" y="12220"/>
                  <a:pt x="17221" y="12220"/>
                </a:cubicBezTo>
                <a:cubicBezTo>
                  <a:pt x="17545" y="12445"/>
                  <a:pt x="18227" y="12919"/>
                  <a:pt x="18551" y="13144"/>
                </a:cubicBezTo>
                <a:cubicBezTo>
                  <a:pt x="18908" y="13392"/>
                  <a:pt x="19232" y="13618"/>
                  <a:pt x="19556" y="13843"/>
                </a:cubicBezTo>
                <a:cubicBezTo>
                  <a:pt x="19913" y="14317"/>
                  <a:pt x="19913" y="14565"/>
                  <a:pt x="20237" y="15038"/>
                </a:cubicBezTo>
                <a:cubicBezTo>
                  <a:pt x="20237" y="15264"/>
                  <a:pt x="20594" y="15737"/>
                  <a:pt x="20594" y="16211"/>
                </a:cubicBezTo>
                <a:cubicBezTo>
                  <a:pt x="20594" y="16910"/>
                  <a:pt x="20237" y="17609"/>
                  <a:pt x="19913" y="18308"/>
                </a:cubicBezTo>
                <a:cubicBezTo>
                  <a:pt x="19232" y="18781"/>
                  <a:pt x="18551" y="19480"/>
                  <a:pt x="17545" y="19954"/>
                </a:cubicBezTo>
                <a:cubicBezTo>
                  <a:pt x="16864" y="20427"/>
                  <a:pt x="15502" y="20901"/>
                  <a:pt x="14172" y="21126"/>
                </a:cubicBezTo>
                <a:cubicBezTo>
                  <a:pt x="12810" y="21374"/>
                  <a:pt x="11124" y="21599"/>
                  <a:pt x="9437" y="21599"/>
                </a:cubicBezTo>
                <a:cubicBezTo>
                  <a:pt x="7751" y="21599"/>
                  <a:pt x="6389" y="21599"/>
                  <a:pt x="5383" y="21374"/>
                </a:cubicBezTo>
                <a:cubicBezTo>
                  <a:pt x="4021" y="21126"/>
                  <a:pt x="3016" y="20675"/>
                  <a:pt x="2335" y="20427"/>
                </a:cubicBezTo>
                <a:cubicBezTo>
                  <a:pt x="1654" y="19954"/>
                  <a:pt x="1005" y="19480"/>
                  <a:pt x="648" y="19029"/>
                </a:cubicBezTo>
                <a:cubicBezTo>
                  <a:pt x="324" y="18556"/>
                  <a:pt x="0" y="18082"/>
                  <a:pt x="0" y="17609"/>
                </a:cubicBezTo>
                <a:cubicBezTo>
                  <a:pt x="0" y="17135"/>
                  <a:pt x="324" y="16436"/>
                  <a:pt x="648" y="15737"/>
                </a:cubicBezTo>
                <a:cubicBezTo>
                  <a:pt x="1329" y="15264"/>
                  <a:pt x="2010" y="14565"/>
                  <a:pt x="3340" y="14091"/>
                </a:cubicBezTo>
                <a:cubicBezTo>
                  <a:pt x="4021" y="13843"/>
                  <a:pt x="4702" y="13618"/>
                  <a:pt x="5383" y="13392"/>
                </a:cubicBezTo>
                <a:cubicBezTo>
                  <a:pt x="6389" y="13392"/>
                  <a:pt x="7070" y="13144"/>
                  <a:pt x="7751" y="13144"/>
                </a:cubicBezTo>
                <a:cubicBezTo>
                  <a:pt x="8432" y="12919"/>
                  <a:pt x="9113" y="12919"/>
                  <a:pt x="9762" y="12919"/>
                </a:cubicBezTo>
                <a:cubicBezTo>
                  <a:pt x="10443" y="12919"/>
                  <a:pt x="11124" y="12919"/>
                  <a:pt x="11448" y="12919"/>
                </a:cubicBezTo>
                <a:cubicBezTo>
                  <a:pt x="11448" y="12445"/>
                  <a:pt x="11124" y="12220"/>
                  <a:pt x="10800" y="11972"/>
                </a:cubicBezTo>
                <a:cubicBezTo>
                  <a:pt x="10443" y="11746"/>
                  <a:pt x="10443" y="11273"/>
                  <a:pt x="10443" y="10800"/>
                </a:cubicBezTo>
                <a:cubicBezTo>
                  <a:pt x="10443" y="10574"/>
                  <a:pt x="10443" y="10349"/>
                  <a:pt x="10443" y="10349"/>
                </a:cubicBezTo>
                <a:cubicBezTo>
                  <a:pt x="10443" y="10101"/>
                  <a:pt x="10800" y="9875"/>
                  <a:pt x="10800" y="9875"/>
                </a:cubicBezTo>
                <a:cubicBezTo>
                  <a:pt x="10443" y="9875"/>
                  <a:pt x="10443" y="9875"/>
                  <a:pt x="10118" y="9875"/>
                </a:cubicBezTo>
                <a:cubicBezTo>
                  <a:pt x="9762" y="9875"/>
                  <a:pt x="9762" y="9875"/>
                  <a:pt x="9437" y="9875"/>
                </a:cubicBezTo>
                <a:cubicBezTo>
                  <a:pt x="8432" y="9875"/>
                  <a:pt x="7070" y="9627"/>
                  <a:pt x="6389" y="9402"/>
                </a:cubicBezTo>
                <a:cubicBezTo>
                  <a:pt x="5383" y="9154"/>
                  <a:pt x="4702" y="8928"/>
                  <a:pt x="4021" y="8455"/>
                </a:cubicBezTo>
                <a:cubicBezTo>
                  <a:pt x="3340" y="7981"/>
                  <a:pt x="3016" y="7530"/>
                  <a:pt x="2691" y="7057"/>
                </a:cubicBezTo>
                <a:cubicBezTo>
                  <a:pt x="2335" y="6583"/>
                  <a:pt x="2010" y="5884"/>
                  <a:pt x="2010" y="5411"/>
                </a:cubicBezTo>
                <a:cubicBezTo>
                  <a:pt x="2010" y="4712"/>
                  <a:pt x="2335" y="3990"/>
                  <a:pt x="3016" y="3517"/>
                </a:cubicBezTo>
                <a:cubicBezTo>
                  <a:pt x="3340" y="2818"/>
                  <a:pt x="4021" y="2119"/>
                  <a:pt x="5059" y="1645"/>
                </a:cubicBezTo>
                <a:cubicBezTo>
                  <a:pt x="6064" y="946"/>
                  <a:pt x="7394" y="473"/>
                  <a:pt x="8756" y="473"/>
                </a:cubicBezTo>
                <a:cubicBezTo>
                  <a:pt x="10118" y="248"/>
                  <a:pt x="11448" y="0"/>
                  <a:pt x="12810" y="0"/>
                </a:cubicBezTo>
                <a:cubicBezTo>
                  <a:pt x="21599" y="0"/>
                  <a:pt x="21599" y="0"/>
                  <a:pt x="21599" y="0"/>
                </a:cubicBezTo>
                <a:lnTo>
                  <a:pt x="18908" y="1172"/>
                </a:lnTo>
                <a:close/>
                <a:moveTo>
                  <a:pt x="17870" y="17383"/>
                </a:moveTo>
                <a:cubicBezTo>
                  <a:pt x="17870" y="16910"/>
                  <a:pt x="17545" y="16662"/>
                  <a:pt x="17545" y="16436"/>
                </a:cubicBezTo>
                <a:cubicBezTo>
                  <a:pt x="17221" y="15963"/>
                  <a:pt x="17221" y="15737"/>
                  <a:pt x="16864" y="15489"/>
                </a:cubicBezTo>
                <a:cubicBezTo>
                  <a:pt x="16540" y="15264"/>
                  <a:pt x="15859" y="15038"/>
                  <a:pt x="15178" y="14565"/>
                </a:cubicBezTo>
                <a:cubicBezTo>
                  <a:pt x="14854" y="14317"/>
                  <a:pt x="13816" y="14091"/>
                  <a:pt x="13167" y="13618"/>
                </a:cubicBezTo>
                <a:lnTo>
                  <a:pt x="12810" y="13618"/>
                </a:lnTo>
                <a:cubicBezTo>
                  <a:pt x="12129" y="13618"/>
                  <a:pt x="12129" y="13618"/>
                  <a:pt x="12129" y="13618"/>
                </a:cubicBezTo>
                <a:cubicBezTo>
                  <a:pt x="12129" y="13618"/>
                  <a:pt x="11805" y="13618"/>
                  <a:pt x="11448" y="13618"/>
                </a:cubicBezTo>
                <a:cubicBezTo>
                  <a:pt x="11124" y="13618"/>
                  <a:pt x="10800" y="13618"/>
                  <a:pt x="10443" y="13618"/>
                </a:cubicBezTo>
                <a:cubicBezTo>
                  <a:pt x="10118" y="13618"/>
                  <a:pt x="9437" y="13618"/>
                  <a:pt x="9113" y="13843"/>
                </a:cubicBezTo>
                <a:cubicBezTo>
                  <a:pt x="8432" y="13843"/>
                  <a:pt x="8075" y="13843"/>
                  <a:pt x="7751" y="14091"/>
                </a:cubicBezTo>
                <a:cubicBezTo>
                  <a:pt x="7394" y="14091"/>
                  <a:pt x="7070" y="14091"/>
                  <a:pt x="6745" y="14317"/>
                </a:cubicBezTo>
                <a:cubicBezTo>
                  <a:pt x="6064" y="14317"/>
                  <a:pt x="5708" y="14565"/>
                  <a:pt x="5383" y="14790"/>
                </a:cubicBezTo>
                <a:cubicBezTo>
                  <a:pt x="5059" y="15038"/>
                  <a:pt x="4702" y="15264"/>
                  <a:pt x="4378" y="15737"/>
                </a:cubicBezTo>
                <a:cubicBezTo>
                  <a:pt x="4021" y="15963"/>
                  <a:pt x="4021" y="16436"/>
                  <a:pt x="4021" y="16910"/>
                </a:cubicBezTo>
                <a:cubicBezTo>
                  <a:pt x="4021" y="17383"/>
                  <a:pt x="4021" y="17857"/>
                  <a:pt x="4378" y="18308"/>
                </a:cubicBezTo>
                <a:cubicBezTo>
                  <a:pt x="4702" y="18781"/>
                  <a:pt x="5383" y="19029"/>
                  <a:pt x="6064" y="19255"/>
                </a:cubicBezTo>
                <a:cubicBezTo>
                  <a:pt x="6745" y="19728"/>
                  <a:pt x="7394" y="19954"/>
                  <a:pt x="8432" y="20202"/>
                </a:cubicBezTo>
                <a:cubicBezTo>
                  <a:pt x="9113" y="20202"/>
                  <a:pt x="10443" y="20427"/>
                  <a:pt x="11448" y="20427"/>
                </a:cubicBezTo>
                <a:cubicBezTo>
                  <a:pt x="13491" y="20427"/>
                  <a:pt x="15178" y="19954"/>
                  <a:pt x="16183" y="19480"/>
                </a:cubicBezTo>
                <a:cubicBezTo>
                  <a:pt x="17221" y="19029"/>
                  <a:pt x="17870" y="18082"/>
                  <a:pt x="17870" y="17383"/>
                </a:cubicBezTo>
                <a:close/>
                <a:moveTo>
                  <a:pt x="14172" y="8229"/>
                </a:moveTo>
                <a:cubicBezTo>
                  <a:pt x="14854" y="7981"/>
                  <a:pt x="15178" y="7530"/>
                  <a:pt x="15178" y="7282"/>
                </a:cubicBezTo>
                <a:cubicBezTo>
                  <a:pt x="15178" y="6809"/>
                  <a:pt x="15502" y="6583"/>
                  <a:pt x="15502" y="6110"/>
                </a:cubicBezTo>
                <a:cubicBezTo>
                  <a:pt x="15502" y="5636"/>
                  <a:pt x="15178" y="5163"/>
                  <a:pt x="15178" y="4464"/>
                </a:cubicBezTo>
                <a:cubicBezTo>
                  <a:pt x="14854" y="3990"/>
                  <a:pt x="14497" y="3291"/>
                  <a:pt x="14172" y="2818"/>
                </a:cubicBezTo>
                <a:cubicBezTo>
                  <a:pt x="13491" y="2344"/>
                  <a:pt x="13167" y="1893"/>
                  <a:pt x="12486" y="1645"/>
                </a:cubicBezTo>
                <a:cubicBezTo>
                  <a:pt x="11805" y="1172"/>
                  <a:pt x="10800" y="946"/>
                  <a:pt x="10118" y="946"/>
                </a:cubicBezTo>
                <a:cubicBezTo>
                  <a:pt x="9437" y="946"/>
                  <a:pt x="8756" y="1172"/>
                  <a:pt x="8432" y="1420"/>
                </a:cubicBezTo>
                <a:cubicBezTo>
                  <a:pt x="7751" y="1420"/>
                  <a:pt x="7394" y="1645"/>
                  <a:pt x="7070" y="1893"/>
                </a:cubicBezTo>
                <a:cubicBezTo>
                  <a:pt x="6745" y="2344"/>
                  <a:pt x="6389" y="2592"/>
                  <a:pt x="6389" y="3066"/>
                </a:cubicBezTo>
                <a:cubicBezTo>
                  <a:pt x="6064" y="3291"/>
                  <a:pt x="6064" y="3765"/>
                  <a:pt x="6064" y="3990"/>
                </a:cubicBezTo>
                <a:cubicBezTo>
                  <a:pt x="6064" y="4464"/>
                  <a:pt x="6064" y="4937"/>
                  <a:pt x="6389" y="5636"/>
                </a:cubicBezTo>
                <a:cubicBezTo>
                  <a:pt x="6745" y="6110"/>
                  <a:pt x="6745" y="6809"/>
                  <a:pt x="7394" y="7282"/>
                </a:cubicBezTo>
                <a:cubicBezTo>
                  <a:pt x="7751" y="7756"/>
                  <a:pt x="8432" y="8229"/>
                  <a:pt x="9113" y="8455"/>
                </a:cubicBezTo>
                <a:cubicBezTo>
                  <a:pt x="9762" y="8928"/>
                  <a:pt x="10443" y="8928"/>
                  <a:pt x="11448" y="8928"/>
                </a:cubicBezTo>
                <a:cubicBezTo>
                  <a:pt x="11805" y="8928"/>
                  <a:pt x="12486" y="8928"/>
                  <a:pt x="13167" y="8928"/>
                </a:cubicBezTo>
                <a:cubicBezTo>
                  <a:pt x="13491" y="8703"/>
                  <a:pt x="13816" y="8455"/>
                  <a:pt x="14172" y="8229"/>
                </a:cubicBezTo>
                <a:close/>
              </a:path>
            </a:pathLst>
          </a:custGeom>
          <a:solidFill>
            <a:schemeClr val="bg1"/>
          </a:solidFill>
          <a:ln>
            <a:noFill/>
          </a:ln>
          <a:effectLst/>
          <a:extLst/>
        </p:spPr>
        <p:txBody>
          <a:bodyPr lIns="38100" tIns="38100" rIns="38100" bIns="38100" anchor="ctr"/>
          <a:lstStyle/>
          <a:p>
            <a:endParaRPr lang="id-ID" sz="1800"/>
          </a:p>
        </p:txBody>
      </p:sp>
      <p:sp>
        <p:nvSpPr>
          <p:cNvPr id="222229" name="AutoShape 21"/>
          <p:cNvSpPr>
            <a:spLocks/>
          </p:cNvSpPr>
          <p:nvPr/>
        </p:nvSpPr>
        <p:spPr bwMode="auto">
          <a:xfrm>
            <a:off x="10934700" y="6991350"/>
            <a:ext cx="483394" cy="482204"/>
          </a:xfrm>
          <a:custGeom>
            <a:avLst/>
            <a:gdLst>
              <a:gd name="T0" fmla="*/ 322263 w 21600"/>
              <a:gd name="T1" fmla="*/ 321469 h 21600"/>
              <a:gd name="T2" fmla="*/ 322263 w 21600"/>
              <a:gd name="T3" fmla="*/ 321469 h 21600"/>
              <a:gd name="T4" fmla="*/ 322263 w 21600"/>
              <a:gd name="T5" fmla="*/ 321469 h 21600"/>
              <a:gd name="T6" fmla="*/ 322263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084" y="0"/>
                </a:moveTo>
                <a:cubicBezTo>
                  <a:pt x="1515" y="0"/>
                  <a:pt x="1515" y="0"/>
                  <a:pt x="1515" y="0"/>
                </a:cubicBezTo>
                <a:cubicBezTo>
                  <a:pt x="757" y="0"/>
                  <a:pt x="0" y="568"/>
                  <a:pt x="0" y="1515"/>
                </a:cubicBezTo>
                <a:cubicBezTo>
                  <a:pt x="0" y="20084"/>
                  <a:pt x="0" y="20084"/>
                  <a:pt x="0" y="20084"/>
                </a:cubicBezTo>
                <a:cubicBezTo>
                  <a:pt x="0" y="21031"/>
                  <a:pt x="757" y="21599"/>
                  <a:pt x="1515" y="21599"/>
                </a:cubicBezTo>
                <a:cubicBezTo>
                  <a:pt x="20084" y="21599"/>
                  <a:pt x="20084" y="21599"/>
                  <a:pt x="20084" y="21599"/>
                </a:cubicBezTo>
                <a:cubicBezTo>
                  <a:pt x="20842" y="21599"/>
                  <a:pt x="21600" y="21031"/>
                  <a:pt x="21600" y="20084"/>
                </a:cubicBezTo>
                <a:cubicBezTo>
                  <a:pt x="21600" y="1515"/>
                  <a:pt x="21600" y="1515"/>
                  <a:pt x="21600" y="1515"/>
                </a:cubicBezTo>
                <a:cubicBezTo>
                  <a:pt x="21600" y="568"/>
                  <a:pt x="20842" y="0"/>
                  <a:pt x="20084" y="0"/>
                </a:cubicBezTo>
                <a:close/>
                <a:moveTo>
                  <a:pt x="6631" y="18189"/>
                </a:moveTo>
                <a:cubicBezTo>
                  <a:pt x="3221" y="18189"/>
                  <a:pt x="3221" y="18189"/>
                  <a:pt x="3221" y="18189"/>
                </a:cubicBezTo>
                <a:cubicBezTo>
                  <a:pt x="3221" y="8336"/>
                  <a:pt x="3221" y="8336"/>
                  <a:pt x="3221" y="8336"/>
                </a:cubicBezTo>
                <a:cubicBezTo>
                  <a:pt x="6631" y="8336"/>
                  <a:pt x="6631" y="8336"/>
                  <a:pt x="6631" y="8336"/>
                </a:cubicBezTo>
                <a:lnTo>
                  <a:pt x="6631" y="18189"/>
                </a:lnTo>
                <a:close/>
                <a:moveTo>
                  <a:pt x="4926" y="7010"/>
                </a:moveTo>
                <a:cubicBezTo>
                  <a:pt x="4926" y="7010"/>
                  <a:pt x="4926" y="7010"/>
                  <a:pt x="4926" y="7010"/>
                </a:cubicBezTo>
                <a:cubicBezTo>
                  <a:pt x="3789" y="7010"/>
                  <a:pt x="3031" y="6252"/>
                  <a:pt x="3031" y="5305"/>
                </a:cubicBezTo>
                <a:cubicBezTo>
                  <a:pt x="3031" y="4357"/>
                  <a:pt x="3789" y="3600"/>
                  <a:pt x="4926" y="3600"/>
                </a:cubicBezTo>
                <a:cubicBezTo>
                  <a:pt x="6063" y="3600"/>
                  <a:pt x="6821" y="4357"/>
                  <a:pt x="6821" y="5305"/>
                </a:cubicBezTo>
                <a:cubicBezTo>
                  <a:pt x="6821" y="6252"/>
                  <a:pt x="6063" y="7010"/>
                  <a:pt x="4926" y="7010"/>
                </a:cubicBezTo>
                <a:close/>
                <a:moveTo>
                  <a:pt x="18378" y="18189"/>
                </a:moveTo>
                <a:cubicBezTo>
                  <a:pt x="15157" y="18189"/>
                  <a:pt x="15157" y="18189"/>
                  <a:pt x="15157" y="18189"/>
                </a:cubicBezTo>
                <a:cubicBezTo>
                  <a:pt x="15157" y="12884"/>
                  <a:pt x="15157" y="12884"/>
                  <a:pt x="15157" y="12884"/>
                </a:cubicBezTo>
                <a:cubicBezTo>
                  <a:pt x="15157" y="11557"/>
                  <a:pt x="14589" y="10610"/>
                  <a:pt x="13452" y="10610"/>
                </a:cubicBezTo>
                <a:cubicBezTo>
                  <a:pt x="12505" y="10610"/>
                  <a:pt x="11936" y="11178"/>
                  <a:pt x="11747" y="11936"/>
                </a:cubicBezTo>
                <a:cubicBezTo>
                  <a:pt x="11557" y="12126"/>
                  <a:pt x="11557" y="12315"/>
                  <a:pt x="11557" y="12694"/>
                </a:cubicBezTo>
                <a:cubicBezTo>
                  <a:pt x="11557" y="18189"/>
                  <a:pt x="11557" y="18189"/>
                  <a:pt x="11557" y="18189"/>
                </a:cubicBezTo>
                <a:cubicBezTo>
                  <a:pt x="8336" y="18189"/>
                  <a:pt x="8336" y="18189"/>
                  <a:pt x="8336" y="18189"/>
                </a:cubicBezTo>
                <a:cubicBezTo>
                  <a:pt x="8336" y="18189"/>
                  <a:pt x="8336" y="9284"/>
                  <a:pt x="8336" y="8336"/>
                </a:cubicBezTo>
                <a:cubicBezTo>
                  <a:pt x="11557" y="8336"/>
                  <a:pt x="11557" y="8336"/>
                  <a:pt x="11557" y="8336"/>
                </a:cubicBezTo>
                <a:cubicBezTo>
                  <a:pt x="11557" y="9663"/>
                  <a:pt x="11557" y="9663"/>
                  <a:pt x="11557" y="9663"/>
                </a:cubicBezTo>
                <a:cubicBezTo>
                  <a:pt x="12126" y="9094"/>
                  <a:pt x="12884" y="8147"/>
                  <a:pt x="14589" y="8147"/>
                </a:cubicBezTo>
                <a:cubicBezTo>
                  <a:pt x="16673" y="8147"/>
                  <a:pt x="18378" y="9473"/>
                  <a:pt x="18378" y="12505"/>
                </a:cubicBezTo>
                <a:lnTo>
                  <a:pt x="18378" y="18189"/>
                </a:lnTo>
                <a:close/>
              </a:path>
            </a:pathLst>
          </a:custGeom>
          <a:solidFill>
            <a:schemeClr val="bg1"/>
          </a:solidFill>
          <a:ln>
            <a:noFill/>
          </a:ln>
          <a:effectLst/>
          <a:extLst/>
        </p:spPr>
        <p:txBody>
          <a:bodyPr lIns="38100" tIns="38100" rIns="38100" bIns="38100" anchor="ctr"/>
          <a:lstStyle/>
          <a:p>
            <a:endParaRPr lang="id-ID" sz="1800"/>
          </a:p>
        </p:txBody>
      </p:sp>
      <p:sp>
        <p:nvSpPr>
          <p:cNvPr id="222230" name="AutoShape 22"/>
          <p:cNvSpPr>
            <a:spLocks/>
          </p:cNvSpPr>
          <p:nvPr/>
        </p:nvSpPr>
        <p:spPr bwMode="auto">
          <a:xfrm>
            <a:off x="13084969" y="6993731"/>
            <a:ext cx="550069" cy="477441"/>
          </a:xfrm>
          <a:custGeom>
            <a:avLst/>
            <a:gdLst>
              <a:gd name="T0" fmla="*/ 366713 w 20560"/>
              <a:gd name="T1" fmla="*/ 394903 h 18522"/>
              <a:gd name="T2" fmla="*/ 366713 w 20560"/>
              <a:gd name="T3" fmla="*/ 394903 h 18522"/>
              <a:gd name="T4" fmla="*/ 366713 w 20560"/>
              <a:gd name="T5" fmla="*/ 394903 h 18522"/>
              <a:gd name="T6" fmla="*/ 366713 w 20560"/>
              <a:gd name="T7" fmla="*/ 394903 h 185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60" h="18522">
                <a:moveTo>
                  <a:pt x="0" y="5078"/>
                </a:moveTo>
                <a:cubicBezTo>
                  <a:pt x="830" y="6153"/>
                  <a:pt x="830" y="6153"/>
                  <a:pt x="830" y="6153"/>
                </a:cubicBezTo>
                <a:cubicBezTo>
                  <a:pt x="830" y="6153"/>
                  <a:pt x="2596" y="4756"/>
                  <a:pt x="3219" y="5508"/>
                </a:cubicBezTo>
                <a:cubicBezTo>
                  <a:pt x="3738" y="6153"/>
                  <a:pt x="5919" y="14642"/>
                  <a:pt x="6646" y="16254"/>
                </a:cubicBezTo>
                <a:cubicBezTo>
                  <a:pt x="7269" y="17544"/>
                  <a:pt x="9034" y="19370"/>
                  <a:pt x="11007" y="18081"/>
                </a:cubicBezTo>
                <a:cubicBezTo>
                  <a:pt x="12980" y="16791"/>
                  <a:pt x="19315" y="11096"/>
                  <a:pt x="20457" y="4433"/>
                </a:cubicBezTo>
                <a:cubicBezTo>
                  <a:pt x="21599" y="-2229"/>
                  <a:pt x="12773" y="-832"/>
                  <a:pt x="11838" y="4970"/>
                </a:cubicBezTo>
                <a:cubicBezTo>
                  <a:pt x="14226" y="3573"/>
                  <a:pt x="15473" y="5615"/>
                  <a:pt x="14226" y="7872"/>
                </a:cubicBezTo>
                <a:cubicBezTo>
                  <a:pt x="13084" y="10236"/>
                  <a:pt x="11942" y="11741"/>
                  <a:pt x="11319" y="11741"/>
                </a:cubicBezTo>
                <a:cubicBezTo>
                  <a:pt x="10800" y="11741"/>
                  <a:pt x="10384" y="10236"/>
                  <a:pt x="9657" y="7442"/>
                </a:cubicBezTo>
                <a:cubicBezTo>
                  <a:pt x="9034" y="4648"/>
                  <a:pt x="9034" y="-403"/>
                  <a:pt x="6230" y="135"/>
                </a:cubicBezTo>
                <a:cubicBezTo>
                  <a:pt x="3530" y="672"/>
                  <a:pt x="0" y="5078"/>
                  <a:pt x="0" y="5078"/>
                </a:cubicBezTo>
                <a:close/>
              </a:path>
            </a:pathLst>
          </a:custGeom>
          <a:solidFill>
            <a:schemeClr val="bg1"/>
          </a:solidFill>
          <a:ln>
            <a:noFill/>
          </a:ln>
          <a:effectLst/>
          <a:extLst/>
        </p:spPr>
        <p:txBody>
          <a:bodyPr lIns="38100" tIns="38100" rIns="38100" bIns="38100" anchor="ctr"/>
          <a:lstStyle/>
          <a:p>
            <a:endParaRPr lang="id-ID" sz="1800"/>
          </a:p>
        </p:txBody>
      </p:sp>
      <p:sp>
        <p:nvSpPr>
          <p:cNvPr id="222231" name="AutoShape 23"/>
          <p:cNvSpPr>
            <a:spLocks/>
          </p:cNvSpPr>
          <p:nvPr/>
        </p:nvSpPr>
        <p:spPr bwMode="auto">
          <a:xfrm>
            <a:off x="4752975" y="3082529"/>
            <a:ext cx="878086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chemeClr val="bg1"/>
                </a:solidFill>
                <a:latin typeface="Roboto" charset="0"/>
                <a:ea typeface="ＭＳ Ｐゴシック" charset="0"/>
                <a:cs typeface="Roboto" charset="0"/>
                <a:sym typeface="Roboto" charset="0"/>
              </a:rPr>
              <a:t>Connect With Our Media Social</a:t>
            </a:r>
            <a:endParaRPr lang="en-US" sz="1800">
              <a:solidFill>
                <a:schemeClr val="bg1"/>
              </a:solidFill>
              <a:latin typeface="Roboto" charset="0"/>
              <a:ea typeface="ＭＳ Ｐゴシック" charset="0"/>
              <a:cs typeface="Roboto" charset="0"/>
              <a:sym typeface="Roboto" charset="0"/>
            </a:endParaRPr>
          </a:p>
        </p:txBody>
      </p:sp>
      <p:sp>
        <p:nvSpPr>
          <p:cNvPr id="222232" name="AutoShape 24"/>
          <p:cNvSpPr>
            <a:spLocks/>
          </p:cNvSpPr>
          <p:nvPr/>
        </p:nvSpPr>
        <p:spPr bwMode="auto">
          <a:xfrm>
            <a:off x="2881313" y="4064794"/>
            <a:ext cx="12552760"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bg1"/>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bg1"/>
                </a:solidFill>
                <a:latin typeface="Roboto Light" panose="02000000000000000000" pitchFamily="2" charset="0"/>
                <a:ea typeface="Roboto Light" panose="02000000000000000000" pitchFamily="2" charset="0"/>
                <a:cs typeface="Roboto" charset="0"/>
                <a:sym typeface="Roboto" charset="0"/>
              </a:rPr>
              <a:t> taken somewhere in the world</a:t>
            </a:r>
          </a:p>
        </p:txBody>
      </p:sp>
    </p:spTree>
  </p:cSld>
  <p:clrMapOvr>
    <a:masterClrMapping/>
  </p:clrMapOvr>
  <p:transition spd="slow">
    <p:push dir="u"/>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AutoShape 1"/>
          <p:cNvSpPr>
            <a:spLocks/>
          </p:cNvSpPr>
          <p:nvPr/>
        </p:nvSpPr>
        <p:spPr bwMode="auto">
          <a:xfrm>
            <a:off x="0" y="-17253"/>
            <a:ext cx="18288000" cy="13733253"/>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223235" name="AutoShape 3"/>
          <p:cNvSpPr>
            <a:spLocks/>
          </p:cNvSpPr>
          <p:nvPr/>
        </p:nvSpPr>
        <p:spPr bwMode="auto">
          <a:xfrm>
            <a:off x="9213057" y="6566297"/>
            <a:ext cx="435943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bg1"/>
                </a:solidFill>
                <a:latin typeface="Roboto" charset="0"/>
                <a:ea typeface="ＭＳ Ｐゴシック" charset="0"/>
                <a:cs typeface="Roboto" charset="0"/>
                <a:sym typeface="Roboto" charset="0"/>
              </a:rPr>
              <a:t>Thank You!</a:t>
            </a:r>
            <a:endParaRPr lang="en-US" sz="1800" dirty="0">
              <a:solidFill>
                <a:schemeClr val="bg1"/>
              </a:solidFill>
              <a:latin typeface="Roboto" charset="0"/>
              <a:ea typeface="ＭＳ Ｐゴシック" charset="0"/>
              <a:cs typeface="Roboto" charset="0"/>
              <a:sym typeface="Roboto" charset="0"/>
            </a:endParaRPr>
          </a:p>
        </p:txBody>
      </p:sp>
      <p:sp>
        <p:nvSpPr>
          <p:cNvPr id="3" name="Picture Placeholder 2"/>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B84A57E-04BE-4432-9801-8E4DA1217EDB}" type="slidenum">
              <a:rPr lang="en-US" sz="1500">
                <a:solidFill>
                  <a:schemeClr val="tx2"/>
                </a:solidFill>
              </a:rPr>
              <a:pPr algn="ctr" eaLnBrk="1">
                <a:lnSpc>
                  <a:spcPct val="100000"/>
                </a:lnSpc>
              </a:pPr>
              <a:t>22</a:t>
            </a:fld>
            <a:endParaRPr lang="en-US" sz="1800" dirty="0">
              <a:solidFill>
                <a:schemeClr val="tx2"/>
              </a:solidFill>
            </a:endParaRPr>
          </a:p>
        </p:txBody>
      </p:sp>
      <p:sp>
        <p:nvSpPr>
          <p:cNvPr id="26628" name="AutoShape 4"/>
          <p:cNvSpPr>
            <a:spLocks/>
          </p:cNvSpPr>
          <p:nvPr/>
        </p:nvSpPr>
        <p:spPr bwMode="auto">
          <a:xfrm>
            <a:off x="1724025" y="9902429"/>
            <a:ext cx="14838760" cy="1040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a:t>
            </a:r>
          </a:p>
        </p:txBody>
      </p:sp>
      <p:sp>
        <p:nvSpPr>
          <p:cNvPr id="26629" name="AutoShape 5"/>
          <p:cNvSpPr>
            <a:spLocks/>
          </p:cNvSpPr>
          <p:nvPr/>
        </p:nvSpPr>
        <p:spPr bwMode="auto">
          <a:xfrm>
            <a:off x="14183917" y="7643812"/>
            <a:ext cx="186809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26630" name="AutoShape 6"/>
          <p:cNvSpPr>
            <a:spLocks/>
          </p:cNvSpPr>
          <p:nvPr/>
        </p:nvSpPr>
        <p:spPr bwMode="auto">
          <a:xfrm>
            <a:off x="10301288" y="7643812"/>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26631" name="AutoShape 7"/>
          <p:cNvSpPr>
            <a:spLocks/>
          </p:cNvSpPr>
          <p:nvPr/>
        </p:nvSpPr>
        <p:spPr bwMode="auto">
          <a:xfrm>
            <a:off x="6218635" y="7643812"/>
            <a:ext cx="186690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26632" name="AutoShape 8"/>
          <p:cNvSpPr>
            <a:spLocks/>
          </p:cNvSpPr>
          <p:nvPr/>
        </p:nvSpPr>
        <p:spPr bwMode="auto">
          <a:xfrm>
            <a:off x="2230042" y="7643812"/>
            <a:ext cx="1868090" cy="433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26633" name="AutoShape 9"/>
          <p:cNvSpPr>
            <a:spLocks/>
          </p:cNvSpPr>
          <p:nvPr/>
        </p:nvSpPr>
        <p:spPr bwMode="auto">
          <a:xfrm>
            <a:off x="1515667" y="7977187"/>
            <a:ext cx="329684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26634" name="AutoShape 10"/>
          <p:cNvSpPr>
            <a:spLocks/>
          </p:cNvSpPr>
          <p:nvPr/>
        </p:nvSpPr>
        <p:spPr bwMode="auto">
          <a:xfrm>
            <a:off x="5504260" y="7977187"/>
            <a:ext cx="329565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5" name="AutoShape 11"/>
          <p:cNvSpPr>
            <a:spLocks/>
          </p:cNvSpPr>
          <p:nvPr/>
        </p:nvSpPr>
        <p:spPr bwMode="auto">
          <a:xfrm>
            <a:off x="9586913" y="7977187"/>
            <a:ext cx="329565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26636" name="AutoShape 12"/>
          <p:cNvSpPr>
            <a:spLocks/>
          </p:cNvSpPr>
          <p:nvPr/>
        </p:nvSpPr>
        <p:spPr bwMode="auto">
          <a:xfrm>
            <a:off x="13469542" y="7977187"/>
            <a:ext cx="3296840" cy="14537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or randoy beration.</a:t>
            </a:r>
          </a:p>
        </p:txBody>
      </p:sp>
      <p:sp>
        <p:nvSpPr>
          <p:cNvPr id="3" name="Title 2"/>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1C3DA21-BAA4-46F4-8193-50EFC57EF48D}" type="slidenum">
              <a:rPr lang="en-US" sz="1500">
                <a:solidFill>
                  <a:schemeClr val="tx2"/>
                </a:solidFill>
              </a:rPr>
              <a:pPr algn="ctr" eaLnBrk="1">
                <a:lnSpc>
                  <a:spcPct val="100000"/>
                </a:lnSpc>
              </a:pPr>
              <a:t>23</a:t>
            </a:fld>
            <a:endParaRPr lang="en-US" sz="1800" dirty="0">
              <a:solidFill>
                <a:schemeClr val="tx2"/>
              </a:solidFill>
            </a:endParaRPr>
          </a:p>
        </p:txBody>
      </p:sp>
      <p:sp>
        <p:nvSpPr>
          <p:cNvPr id="27652" name="AutoShape 4"/>
          <p:cNvSpPr>
            <a:spLocks/>
          </p:cNvSpPr>
          <p:nvPr/>
        </p:nvSpPr>
        <p:spPr bwMode="auto">
          <a:xfrm>
            <a:off x="7977188" y="5212556"/>
            <a:ext cx="8905875"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800" dirty="0" err="1">
                <a:solidFill>
                  <a:schemeClr val="tx2"/>
                </a:solidFill>
                <a:latin typeface="Roboto Light" panose="02000000000000000000" pitchFamily="2" charset="0"/>
                <a:ea typeface="Roboto Light" panose="02000000000000000000" pitchFamily="2" charset="0"/>
              </a:rPr>
              <a:t>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a:t>
            </a:r>
          </a:p>
        </p:txBody>
      </p:sp>
      <p:sp>
        <p:nvSpPr>
          <p:cNvPr id="27657" name="AutoShape 9"/>
          <p:cNvSpPr>
            <a:spLocks/>
          </p:cNvSpPr>
          <p:nvPr/>
        </p:nvSpPr>
        <p:spPr bwMode="auto">
          <a:xfrm>
            <a:off x="1395413" y="8727281"/>
            <a:ext cx="8907066" cy="13108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 for text can be added on your similar instruction diamante an onerous contract as a contract in which the unavoidable costs of meeting the obligations under the contract exceed the economic benefits expected to be received under it </a:t>
            </a:r>
            <a:r>
              <a:rPr lang="en-US" sz="1800" dirty="0" err="1">
                <a:solidFill>
                  <a:schemeClr val="tx2"/>
                </a:solidFill>
                <a:latin typeface="Roboto Light" panose="02000000000000000000" pitchFamily="2" charset="0"/>
                <a:ea typeface="Roboto Light" panose="02000000000000000000" pitchFamily="2" charset="0"/>
              </a:rPr>
              <a:t>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a:t>
            </a:r>
          </a:p>
        </p:txBody>
      </p:sp>
      <p:sp>
        <p:nvSpPr>
          <p:cNvPr id="3" name="Title 2"/>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4" name="Text Placeholder 3"/>
          <p:cNvSpPr>
            <a:spLocks noGrp="1"/>
          </p:cNvSpPr>
          <p:nvPr>
            <p:ph type="body" sz="quarter" idx="13"/>
          </p:nvPr>
        </p:nvSpPr>
        <p:spPr/>
        <p:txBody>
          <a:bodyPr/>
          <a:lstStyle/>
          <a:p>
            <a:endParaRPr lang="id-ID"/>
          </a:p>
        </p:txBody>
      </p:sp>
      <p:sp>
        <p:nvSpPr>
          <p:cNvPr id="7" name="Picture Placeholder 6"/>
          <p:cNvSpPr>
            <a:spLocks noGrp="1"/>
          </p:cNvSpPr>
          <p:nvPr>
            <p:ph type="pic" sz="quarter" idx="18"/>
          </p:nvPr>
        </p:nvSpPr>
        <p:spPr/>
      </p:sp>
      <p:sp>
        <p:nvSpPr>
          <p:cNvPr id="8" name="Picture Placeholder 7"/>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dissolve">
                                      <p:cBhvr>
                                        <p:cTn id="7" dur="500"/>
                                        <p:tgtEl>
                                          <p:spTgt spid="27652"/>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7657"/>
                                        </p:tgtEl>
                                        <p:attrNameLst>
                                          <p:attrName>style.visibility</p:attrName>
                                        </p:attrNameLst>
                                      </p:cBhvr>
                                      <p:to>
                                        <p:strVal val="visible"/>
                                      </p:to>
                                    </p:set>
                                    <p:animEffect transition="in" filter="dissolve">
                                      <p:cBhvr>
                                        <p:cTn id="11" dur="500"/>
                                        <p:tgtEl>
                                          <p:spTgt spid="276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utoUpdateAnimBg="0"/>
      <p:bldP spid="27657"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7"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3">
              <a:alphaModFix amt="10000"/>
            </a:blip>
            <a:srcRect/>
            <a:stretch>
              <a:fillRect/>
            </a:stretch>
          </a:blipFill>
          <a:ln>
            <a:noFill/>
          </a:ln>
          <a:effectLst/>
          <a:extLst/>
        </p:spPr>
        <p:txBody>
          <a:bodyPr lIns="0" tIns="0" rIns="0" bIns="0" anchor="ctr"/>
          <a:lstStyle/>
          <a:p>
            <a:endParaRPr lang="id-ID" sz="1800"/>
          </a:p>
        </p:txBody>
      </p:sp>
      <p:grpSp>
        <p:nvGrpSpPr>
          <p:cNvPr id="4" name="Group 3"/>
          <p:cNvGrpSpPr/>
          <p:nvPr/>
        </p:nvGrpSpPr>
        <p:grpSpPr>
          <a:xfrm>
            <a:off x="951310" y="6238875"/>
            <a:ext cx="3407569" cy="4407694"/>
            <a:chOff x="1268413" y="6032500"/>
            <a:chExt cx="4543425" cy="5876925"/>
          </a:xfrm>
        </p:grpSpPr>
        <p:sp>
          <p:nvSpPr>
            <p:cNvPr id="28676" name="AutoShape 4"/>
            <p:cNvSpPr>
              <a:spLocks/>
            </p:cNvSpPr>
            <p:nvPr/>
          </p:nvSpPr>
          <p:spPr bwMode="auto">
            <a:xfrm>
              <a:off x="2638425"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8679" name="AutoShape 7"/>
            <p:cNvSpPr>
              <a:spLocks/>
            </p:cNvSpPr>
            <p:nvPr/>
          </p:nvSpPr>
          <p:spPr bwMode="auto">
            <a:xfrm>
              <a:off x="1744663" y="8401050"/>
              <a:ext cx="3690937"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Web Design</a:t>
              </a:r>
              <a:endParaRPr lang="en-US" sz="1800">
                <a:solidFill>
                  <a:schemeClr val="tx2"/>
                </a:solidFill>
                <a:latin typeface="Roboto" charset="0"/>
                <a:ea typeface="ＭＳ Ｐゴシック" charset="0"/>
                <a:cs typeface="Roboto" charset="0"/>
                <a:sym typeface="Roboto" charset="0"/>
              </a:endParaRPr>
            </a:p>
          </p:txBody>
        </p:sp>
        <p:sp>
          <p:nvSpPr>
            <p:cNvPr id="28680" name="AutoShape 8"/>
            <p:cNvSpPr>
              <a:spLocks/>
            </p:cNvSpPr>
            <p:nvPr/>
          </p:nvSpPr>
          <p:spPr bwMode="auto">
            <a:xfrm>
              <a:off x="1744663" y="9161463"/>
              <a:ext cx="35845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dirty="0">
                  <a:solidFill>
                    <a:schemeClr val="tx2"/>
                  </a:solidFill>
                  <a:latin typeface="Roboto" charset="0"/>
                  <a:ea typeface="ＭＳ Ｐゴシック" charset="0"/>
                  <a:cs typeface="Roboto" charset="0"/>
                  <a:sym typeface="Roboto" charset="0"/>
                </a:rPr>
                <a:t>3,523</a:t>
              </a:r>
              <a:endParaRPr lang="en-US" sz="1800" dirty="0">
                <a:solidFill>
                  <a:schemeClr val="tx2"/>
                </a:solidFill>
                <a:latin typeface="Roboto" charset="0"/>
                <a:ea typeface="ＭＳ Ｐゴシック" charset="0"/>
                <a:cs typeface="Roboto" charset="0"/>
                <a:sym typeface="Roboto" charset="0"/>
              </a:endParaRPr>
            </a:p>
          </p:txBody>
        </p:sp>
        <p:sp>
          <p:nvSpPr>
            <p:cNvPr id="28689" name="AutoShape 17"/>
            <p:cNvSpPr>
              <a:spLocks/>
            </p:cNvSpPr>
            <p:nvPr/>
          </p:nvSpPr>
          <p:spPr bwMode="auto">
            <a:xfrm>
              <a:off x="3190875" y="6546850"/>
              <a:ext cx="800100" cy="800100"/>
            </a:xfrm>
            <a:custGeom>
              <a:avLst/>
              <a:gdLst>
                <a:gd name="T0" fmla="*/ 400031 w 21341"/>
                <a:gd name="T1" fmla="*/ 404924 h 21340"/>
                <a:gd name="T2" fmla="*/ 400031 w 21341"/>
                <a:gd name="T3" fmla="*/ 404924 h 21340"/>
                <a:gd name="T4" fmla="*/ 400031 w 21341"/>
                <a:gd name="T5" fmla="*/ 404924 h 21340"/>
                <a:gd name="T6" fmla="*/ 400031 w 21341"/>
                <a:gd name="T7" fmla="*/ 404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28691" name="AutoShape 19"/>
            <p:cNvSpPr>
              <a:spLocks/>
            </p:cNvSpPr>
            <p:nvPr/>
          </p:nvSpPr>
          <p:spPr bwMode="auto">
            <a:xfrm>
              <a:off x="1268413"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5" name="Group 4"/>
          <p:cNvGrpSpPr/>
          <p:nvPr/>
        </p:nvGrpSpPr>
        <p:grpSpPr>
          <a:xfrm>
            <a:off x="5239941" y="6238875"/>
            <a:ext cx="3407569" cy="4407694"/>
            <a:chOff x="6986588" y="6032500"/>
            <a:chExt cx="4543425" cy="5876925"/>
          </a:xfrm>
        </p:grpSpPr>
        <p:sp>
          <p:nvSpPr>
            <p:cNvPr id="28675" name="AutoShape 3"/>
            <p:cNvSpPr>
              <a:spLocks/>
            </p:cNvSpPr>
            <p:nvPr/>
          </p:nvSpPr>
          <p:spPr bwMode="auto">
            <a:xfrm>
              <a:off x="84470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8681" name="AutoShape 9"/>
            <p:cNvSpPr>
              <a:spLocks/>
            </p:cNvSpPr>
            <p:nvPr/>
          </p:nvSpPr>
          <p:spPr bwMode="auto">
            <a:xfrm>
              <a:off x="7856538" y="8401050"/>
              <a:ext cx="308451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Branding Design</a:t>
              </a:r>
              <a:endParaRPr lang="en-US" sz="1800">
                <a:solidFill>
                  <a:schemeClr val="tx2"/>
                </a:solidFill>
                <a:latin typeface="Roboto" charset="0"/>
                <a:ea typeface="ＭＳ Ｐゴシック" charset="0"/>
                <a:cs typeface="Roboto" charset="0"/>
                <a:sym typeface="Roboto" charset="0"/>
              </a:endParaRPr>
            </a:p>
          </p:txBody>
        </p:sp>
        <p:sp>
          <p:nvSpPr>
            <p:cNvPr id="28682" name="AutoShape 10"/>
            <p:cNvSpPr>
              <a:spLocks/>
            </p:cNvSpPr>
            <p:nvPr/>
          </p:nvSpPr>
          <p:spPr bwMode="auto">
            <a:xfrm>
              <a:off x="8012113" y="9161463"/>
              <a:ext cx="27733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a:solidFill>
                    <a:schemeClr val="tx2"/>
                  </a:solidFill>
                  <a:latin typeface="Roboto" charset="0"/>
                  <a:ea typeface="ＭＳ Ｐゴシック" charset="0"/>
                  <a:cs typeface="Roboto" charset="0"/>
                  <a:sym typeface="Roboto" charset="0"/>
                </a:rPr>
                <a:t>420</a:t>
              </a:r>
              <a:endParaRPr lang="en-US" sz="1800">
                <a:solidFill>
                  <a:schemeClr val="tx2"/>
                </a:solidFill>
                <a:latin typeface="Roboto" charset="0"/>
                <a:ea typeface="ＭＳ Ｐゴシック" charset="0"/>
                <a:cs typeface="Roboto" charset="0"/>
                <a:sym typeface="Roboto" charset="0"/>
              </a:endParaRPr>
            </a:p>
          </p:txBody>
        </p:sp>
        <p:sp>
          <p:nvSpPr>
            <p:cNvPr id="28688" name="AutoShape 16"/>
            <p:cNvSpPr>
              <a:spLocks/>
            </p:cNvSpPr>
            <p:nvPr/>
          </p:nvSpPr>
          <p:spPr bwMode="auto">
            <a:xfrm>
              <a:off x="9126538" y="6545263"/>
              <a:ext cx="544512" cy="788987"/>
            </a:xfrm>
            <a:custGeom>
              <a:avLst/>
              <a:gdLst>
                <a:gd name="T0" fmla="*/ 272256 w 21600"/>
                <a:gd name="T1" fmla="*/ 394494 h 21600"/>
                <a:gd name="T2" fmla="*/ 272256 w 21600"/>
                <a:gd name="T3" fmla="*/ 394494 h 21600"/>
                <a:gd name="T4" fmla="*/ 272256 w 21600"/>
                <a:gd name="T5" fmla="*/ 394494 h 21600"/>
                <a:gd name="T6" fmla="*/ 272256 w 21600"/>
                <a:gd name="T7" fmla="*/ 394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8692" name="AutoShape 20"/>
            <p:cNvSpPr>
              <a:spLocks/>
            </p:cNvSpPr>
            <p:nvPr/>
          </p:nvSpPr>
          <p:spPr bwMode="auto">
            <a:xfrm>
              <a:off x="6986588"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grpSp>
      <p:grpSp>
        <p:nvGrpSpPr>
          <p:cNvPr id="6" name="Group 5"/>
          <p:cNvGrpSpPr/>
          <p:nvPr/>
        </p:nvGrpSpPr>
        <p:grpSpPr>
          <a:xfrm>
            <a:off x="9608344" y="6238875"/>
            <a:ext cx="3407569" cy="4407694"/>
            <a:chOff x="12811125" y="6032500"/>
            <a:chExt cx="4543425" cy="5876925"/>
          </a:xfrm>
        </p:grpSpPr>
        <p:sp>
          <p:nvSpPr>
            <p:cNvPr id="28678" name="AutoShape 6"/>
            <p:cNvSpPr>
              <a:spLocks/>
            </p:cNvSpPr>
            <p:nvPr/>
          </p:nvSpPr>
          <p:spPr bwMode="auto">
            <a:xfrm>
              <a:off x="1418113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8683" name="AutoShape 11"/>
            <p:cNvSpPr>
              <a:spLocks/>
            </p:cNvSpPr>
            <p:nvPr/>
          </p:nvSpPr>
          <p:spPr bwMode="auto">
            <a:xfrm>
              <a:off x="13168313" y="8401050"/>
              <a:ext cx="3929062"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Presentation Design</a:t>
              </a:r>
              <a:endParaRPr lang="en-US" sz="1800">
                <a:solidFill>
                  <a:schemeClr val="tx2"/>
                </a:solidFill>
                <a:latin typeface="Roboto" charset="0"/>
                <a:ea typeface="ＭＳ Ｐゴシック" charset="0"/>
                <a:cs typeface="Roboto" charset="0"/>
                <a:sym typeface="Roboto" charset="0"/>
              </a:endParaRPr>
            </a:p>
          </p:txBody>
        </p:sp>
        <p:sp>
          <p:nvSpPr>
            <p:cNvPr id="28684" name="AutoShape 12"/>
            <p:cNvSpPr>
              <a:spLocks/>
            </p:cNvSpPr>
            <p:nvPr/>
          </p:nvSpPr>
          <p:spPr bwMode="auto">
            <a:xfrm>
              <a:off x="13187363" y="9161463"/>
              <a:ext cx="3890962"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dirty="0">
                  <a:solidFill>
                    <a:schemeClr val="tx2"/>
                  </a:solidFill>
                  <a:latin typeface="Roboto" charset="0"/>
                  <a:ea typeface="ＭＳ Ｐゴシック" charset="0"/>
                  <a:cs typeface="Roboto" charset="0"/>
                  <a:sym typeface="Roboto" charset="0"/>
                </a:rPr>
                <a:t>2,300</a:t>
              </a:r>
              <a:endParaRPr lang="en-US" sz="1800" dirty="0">
                <a:solidFill>
                  <a:schemeClr val="tx2"/>
                </a:solidFill>
                <a:latin typeface="Roboto" charset="0"/>
                <a:ea typeface="ＭＳ Ｐゴシック" charset="0"/>
                <a:cs typeface="Roboto" charset="0"/>
                <a:sym typeface="Roboto" charset="0"/>
              </a:endParaRPr>
            </a:p>
          </p:txBody>
        </p:sp>
        <p:sp>
          <p:nvSpPr>
            <p:cNvPr id="28687" name="AutoShape 15"/>
            <p:cNvSpPr>
              <a:spLocks/>
            </p:cNvSpPr>
            <p:nvPr/>
          </p:nvSpPr>
          <p:spPr bwMode="auto">
            <a:xfrm>
              <a:off x="14705013" y="6534150"/>
              <a:ext cx="857250" cy="900113"/>
            </a:xfrm>
            <a:custGeom>
              <a:avLst/>
              <a:gdLst>
                <a:gd name="T0" fmla="*/ 428625 w 21600"/>
                <a:gd name="T1" fmla="*/ 462991 h 21294"/>
                <a:gd name="T2" fmla="*/ 428625 w 21600"/>
                <a:gd name="T3" fmla="*/ 462991 h 21294"/>
                <a:gd name="T4" fmla="*/ 428625 w 21600"/>
                <a:gd name="T5" fmla="*/ 462991 h 21294"/>
                <a:gd name="T6" fmla="*/ 428625 w 21600"/>
                <a:gd name="T7" fmla="*/ 462991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4"/>
                  </a:moveTo>
                  <a:cubicBezTo>
                    <a:pt x="4835" y="21294"/>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600" y="18983"/>
                    <a:pt x="21600" y="19047"/>
                  </a:cubicBezTo>
                  <a:cubicBezTo>
                    <a:pt x="21600" y="20334"/>
                    <a:pt x="16764" y="21294"/>
                    <a:pt x="10801" y="21294"/>
                  </a:cubicBezTo>
                  <a:cubicBezTo>
                    <a:pt x="10801" y="21294"/>
                    <a:pt x="10801" y="21294"/>
                    <a:pt x="10801" y="2129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8693" name="AutoShape 21"/>
            <p:cNvSpPr>
              <a:spLocks/>
            </p:cNvSpPr>
            <p:nvPr/>
          </p:nvSpPr>
          <p:spPr bwMode="auto">
            <a:xfrm>
              <a:off x="1281112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grpSp>
        <p:nvGrpSpPr>
          <p:cNvPr id="7" name="Group 6"/>
          <p:cNvGrpSpPr/>
          <p:nvPr/>
        </p:nvGrpSpPr>
        <p:grpSpPr>
          <a:xfrm>
            <a:off x="13927932" y="6238875"/>
            <a:ext cx="3407569" cy="4407694"/>
            <a:chOff x="18570575" y="6032500"/>
            <a:chExt cx="4543425" cy="5876925"/>
          </a:xfrm>
        </p:grpSpPr>
        <p:sp>
          <p:nvSpPr>
            <p:cNvPr id="28677" name="AutoShape 5"/>
            <p:cNvSpPr>
              <a:spLocks/>
            </p:cNvSpPr>
            <p:nvPr/>
          </p:nvSpPr>
          <p:spPr bwMode="auto">
            <a:xfrm>
              <a:off x="19940588" y="6032500"/>
              <a:ext cx="1905000" cy="1903413"/>
            </a:xfrm>
            <a:custGeom>
              <a:avLst/>
              <a:gdLst>
                <a:gd name="T0" fmla="*/ 952452 w 19679"/>
                <a:gd name="T1" fmla="*/ 1044609 h 19679"/>
                <a:gd name="T2" fmla="*/ 952452 w 19679"/>
                <a:gd name="T3" fmla="*/ 1044609 h 19679"/>
                <a:gd name="T4" fmla="*/ 952452 w 19679"/>
                <a:gd name="T5" fmla="*/ 1044609 h 19679"/>
                <a:gd name="T6" fmla="*/ 952452 w 19679"/>
                <a:gd name="T7" fmla="*/ 104460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8685" name="AutoShape 13"/>
            <p:cNvSpPr>
              <a:spLocks/>
            </p:cNvSpPr>
            <p:nvPr/>
          </p:nvSpPr>
          <p:spPr bwMode="auto">
            <a:xfrm>
              <a:off x="19432588" y="8401050"/>
              <a:ext cx="2921000" cy="533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Other Design</a:t>
              </a:r>
              <a:endParaRPr lang="en-US" sz="1800">
                <a:solidFill>
                  <a:schemeClr val="tx2"/>
                </a:solidFill>
                <a:latin typeface="Roboto" charset="0"/>
                <a:ea typeface="ＭＳ Ｐゴシック" charset="0"/>
                <a:cs typeface="Roboto" charset="0"/>
                <a:sym typeface="Roboto" charset="0"/>
              </a:endParaRPr>
            </a:p>
          </p:txBody>
        </p:sp>
        <p:sp>
          <p:nvSpPr>
            <p:cNvPr id="28686" name="AutoShape 14"/>
            <p:cNvSpPr>
              <a:spLocks/>
            </p:cNvSpPr>
            <p:nvPr/>
          </p:nvSpPr>
          <p:spPr bwMode="auto">
            <a:xfrm>
              <a:off x="19507200" y="9161463"/>
              <a:ext cx="2771775" cy="1270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619125">
                <a:lnSpc>
                  <a:spcPct val="90000"/>
                </a:lnSpc>
                <a:defRPr/>
              </a:pPr>
              <a:r>
                <a:rPr lang="en-US" sz="5250">
                  <a:solidFill>
                    <a:schemeClr val="tx2"/>
                  </a:solidFill>
                  <a:latin typeface="Roboto" charset="0"/>
                  <a:ea typeface="ＭＳ Ｐゴシック" charset="0"/>
                  <a:cs typeface="Roboto" charset="0"/>
                  <a:sym typeface="Roboto" charset="0"/>
                </a:rPr>
                <a:t>692</a:t>
              </a:r>
              <a:endParaRPr lang="en-US" sz="1800">
                <a:solidFill>
                  <a:schemeClr val="tx2"/>
                </a:solidFill>
                <a:latin typeface="Roboto" charset="0"/>
                <a:ea typeface="ＭＳ Ｐゴシック" charset="0"/>
                <a:cs typeface="Roboto" charset="0"/>
                <a:sym typeface="Roboto" charset="0"/>
              </a:endParaRPr>
            </a:p>
          </p:txBody>
        </p:sp>
        <p:sp>
          <p:nvSpPr>
            <p:cNvPr id="28690" name="AutoShape 18"/>
            <p:cNvSpPr>
              <a:spLocks/>
            </p:cNvSpPr>
            <p:nvPr/>
          </p:nvSpPr>
          <p:spPr bwMode="auto">
            <a:xfrm>
              <a:off x="20512088" y="6556375"/>
              <a:ext cx="755650" cy="863600"/>
            </a:xfrm>
            <a:custGeom>
              <a:avLst/>
              <a:gdLst>
                <a:gd name="T0" fmla="*/ 377825 w 21600"/>
                <a:gd name="T1" fmla="*/ 431800 h 21600"/>
                <a:gd name="T2" fmla="*/ 377825 w 21600"/>
                <a:gd name="T3" fmla="*/ 431800 h 21600"/>
                <a:gd name="T4" fmla="*/ 377825 w 21600"/>
                <a:gd name="T5" fmla="*/ 431800 h 21600"/>
                <a:gd name="T6" fmla="*/ 377825 w 21600"/>
                <a:gd name="T7" fmla="*/ 43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400"/>
                    <a:pt x="15890" y="5400"/>
                  </a:cubicBezTo>
                  <a:lnTo>
                    <a:pt x="14964"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400"/>
                    <a:pt x="11262" y="5400"/>
                  </a:cubicBezTo>
                  <a:lnTo>
                    <a:pt x="10335" y="5400"/>
                  </a:lnTo>
                  <a:cubicBezTo>
                    <a:pt x="10166" y="5400"/>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599"/>
                    <a:pt x="20829" y="21599"/>
                  </a:cubicBezTo>
                  <a:lnTo>
                    <a:pt x="770" y="21599"/>
                  </a:lnTo>
                  <a:cubicBezTo>
                    <a:pt x="344" y="21599"/>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28694" name="AutoShape 22"/>
            <p:cNvSpPr>
              <a:spLocks/>
            </p:cNvSpPr>
            <p:nvPr/>
          </p:nvSpPr>
          <p:spPr bwMode="auto">
            <a:xfrm>
              <a:off x="18570575" y="10607675"/>
              <a:ext cx="4543425" cy="1301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a:t>
              </a:r>
            </a:p>
          </p:txBody>
        </p:sp>
      </p:grpSp>
      <p:sp>
        <p:nvSpPr>
          <p:cNvPr id="28695" name="AutoShape 23"/>
          <p:cNvSpPr>
            <a:spLocks/>
          </p:cNvSpPr>
          <p:nvPr/>
        </p:nvSpPr>
        <p:spPr bwMode="auto">
          <a:xfrm>
            <a:off x="951310" y="2769394"/>
            <a:ext cx="331231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rgbClr val="FFFFFF"/>
                </a:solidFill>
                <a:latin typeface="Roboto" charset="0"/>
                <a:ea typeface="ＭＳ Ｐゴシック" charset="0"/>
                <a:cs typeface="Roboto" charset="0"/>
                <a:sym typeface="Roboto" charset="0"/>
              </a:rPr>
              <a:t>Project Done</a:t>
            </a:r>
            <a:endParaRPr lang="en-US" sz="1800" dirty="0">
              <a:latin typeface="Roboto" charset="0"/>
              <a:ea typeface="ＭＳ Ｐゴシック" charset="0"/>
              <a:cs typeface="Roboto" charset="0"/>
              <a:sym typeface="Roboto" charset="0"/>
            </a:endParaRPr>
          </a:p>
        </p:txBody>
      </p:sp>
      <p:sp>
        <p:nvSpPr>
          <p:cNvPr id="28696" name="AutoShape 24"/>
          <p:cNvSpPr>
            <a:spLocks/>
          </p:cNvSpPr>
          <p:nvPr/>
        </p:nvSpPr>
        <p:spPr bwMode="auto">
          <a:xfrm>
            <a:off x="951310" y="3696891"/>
            <a:ext cx="88463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673"/>
                                        </p:tgtEl>
                                        <p:attrNameLst>
                                          <p:attrName>style.visibility</p:attrName>
                                        </p:attrNameLst>
                                      </p:cBhvr>
                                      <p:to>
                                        <p:strVal val="visible"/>
                                      </p:to>
                                    </p:set>
                                    <p:anim calcmode="lin" valueType="num">
                                      <p:cBhvr additive="base">
                                        <p:cTn id="7" dur="500" fill="hold"/>
                                        <p:tgtEl>
                                          <p:spTgt spid="28673"/>
                                        </p:tgtEl>
                                        <p:attrNameLst>
                                          <p:attrName>ppt_x</p:attrName>
                                        </p:attrNameLst>
                                      </p:cBhvr>
                                      <p:tavLst>
                                        <p:tav tm="0">
                                          <p:val>
                                            <p:strVal val="0-#ppt_w/2"/>
                                          </p:val>
                                        </p:tav>
                                        <p:tav tm="100000">
                                          <p:val>
                                            <p:strVal val="#ppt_x"/>
                                          </p:val>
                                        </p:tav>
                                      </p:tavLst>
                                    </p:anim>
                                    <p:anim calcmode="lin" valueType="num">
                                      <p:cBhvr additive="base">
                                        <p:cTn id="8" dur="500" fill="hold"/>
                                        <p:tgtEl>
                                          <p:spTgt spid="28673"/>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30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750"/>
                                        <p:tgtEl>
                                          <p:spTgt spid="27"/>
                                        </p:tgtEl>
                                      </p:cBhvr>
                                    </p:animEffect>
                                  </p:childTnLst>
                                </p:cTn>
                              </p:par>
                            </p:childTnLst>
                          </p:cTn>
                        </p:par>
                        <p:par>
                          <p:cTn id="12" fill="hold">
                            <p:stCondLst>
                              <p:cond delay="1050"/>
                            </p:stCondLst>
                            <p:childTnLst>
                              <p:par>
                                <p:cTn id="13" presetID="2" presetClass="entr" presetSubtype="2" decel="56000" fill="hold" grpId="0" nodeType="afterEffect">
                                  <p:stCondLst>
                                    <p:cond delay="0"/>
                                  </p:stCondLst>
                                  <p:iterate type="wd">
                                    <p:tmPct val="4000"/>
                                  </p:iterate>
                                  <p:childTnLst>
                                    <p:set>
                                      <p:cBhvr>
                                        <p:cTn id="14" dur="1" fill="hold">
                                          <p:stCondLst>
                                            <p:cond delay="0"/>
                                          </p:stCondLst>
                                        </p:cTn>
                                        <p:tgtEl>
                                          <p:spTgt spid="28695"/>
                                        </p:tgtEl>
                                        <p:attrNameLst>
                                          <p:attrName>style.visibility</p:attrName>
                                        </p:attrNameLst>
                                      </p:cBhvr>
                                      <p:to>
                                        <p:strVal val="visible"/>
                                      </p:to>
                                    </p:set>
                                    <p:anim calcmode="lin" valueType="num">
                                      <p:cBhvr additive="base">
                                        <p:cTn id="15" dur="500" fill="hold"/>
                                        <p:tgtEl>
                                          <p:spTgt spid="28695"/>
                                        </p:tgtEl>
                                        <p:attrNameLst>
                                          <p:attrName>ppt_x</p:attrName>
                                        </p:attrNameLst>
                                      </p:cBhvr>
                                      <p:tavLst>
                                        <p:tav tm="0">
                                          <p:val>
                                            <p:strVal val="1+#ppt_w/2"/>
                                          </p:val>
                                        </p:tav>
                                        <p:tav tm="100000">
                                          <p:val>
                                            <p:strVal val="#ppt_x"/>
                                          </p:val>
                                        </p:tav>
                                      </p:tavLst>
                                    </p:anim>
                                    <p:anim calcmode="lin" valueType="num">
                                      <p:cBhvr additive="base">
                                        <p:cTn id="16" dur="500" fill="hold"/>
                                        <p:tgtEl>
                                          <p:spTgt spid="28695"/>
                                        </p:tgtEl>
                                        <p:attrNameLst>
                                          <p:attrName>ppt_y</p:attrName>
                                        </p:attrNameLst>
                                      </p:cBhvr>
                                      <p:tavLst>
                                        <p:tav tm="0">
                                          <p:val>
                                            <p:strVal val="#ppt_y"/>
                                          </p:val>
                                        </p:tav>
                                        <p:tav tm="100000">
                                          <p:val>
                                            <p:strVal val="#ppt_y"/>
                                          </p:val>
                                        </p:tav>
                                      </p:tavLst>
                                    </p:anim>
                                  </p:childTnLst>
                                </p:cTn>
                              </p:par>
                              <p:par>
                                <p:cTn id="17" presetID="2" presetClass="entr" presetSubtype="2" decel="56000" fill="hold" grpId="0" nodeType="withEffect">
                                  <p:stCondLst>
                                    <p:cond delay="0"/>
                                  </p:stCondLst>
                                  <p:iterate type="wd">
                                    <p:tmPct val="4000"/>
                                  </p:iterate>
                                  <p:childTnLst>
                                    <p:set>
                                      <p:cBhvr>
                                        <p:cTn id="18" dur="1" fill="hold">
                                          <p:stCondLst>
                                            <p:cond delay="0"/>
                                          </p:stCondLst>
                                        </p:cTn>
                                        <p:tgtEl>
                                          <p:spTgt spid="28696"/>
                                        </p:tgtEl>
                                        <p:attrNameLst>
                                          <p:attrName>style.visibility</p:attrName>
                                        </p:attrNameLst>
                                      </p:cBhvr>
                                      <p:to>
                                        <p:strVal val="visible"/>
                                      </p:to>
                                    </p:set>
                                    <p:anim calcmode="lin" valueType="num">
                                      <p:cBhvr additive="base">
                                        <p:cTn id="19" dur="500" fill="hold"/>
                                        <p:tgtEl>
                                          <p:spTgt spid="28696"/>
                                        </p:tgtEl>
                                        <p:attrNameLst>
                                          <p:attrName>ppt_x</p:attrName>
                                        </p:attrNameLst>
                                      </p:cBhvr>
                                      <p:tavLst>
                                        <p:tav tm="0">
                                          <p:val>
                                            <p:strVal val="1+#ppt_w/2"/>
                                          </p:val>
                                        </p:tav>
                                        <p:tav tm="100000">
                                          <p:val>
                                            <p:strVal val="#ppt_x"/>
                                          </p:val>
                                        </p:tav>
                                      </p:tavLst>
                                    </p:anim>
                                    <p:anim calcmode="lin" valueType="num">
                                      <p:cBhvr additive="base">
                                        <p:cTn id="20" dur="500" fill="hold"/>
                                        <p:tgtEl>
                                          <p:spTgt spid="28696"/>
                                        </p:tgtEl>
                                        <p:attrNameLst>
                                          <p:attrName>ppt_y</p:attrName>
                                        </p:attrNameLst>
                                      </p:cBhvr>
                                      <p:tavLst>
                                        <p:tav tm="0">
                                          <p:val>
                                            <p:strVal val="#ppt_y"/>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750"/>
                                        <p:tgtEl>
                                          <p:spTgt spid="4"/>
                                        </p:tgtEl>
                                      </p:cBhvr>
                                    </p:animEffect>
                                    <p:anim calcmode="lin" valueType="num">
                                      <p:cBhvr>
                                        <p:cTn id="24" dur="750" fill="hold"/>
                                        <p:tgtEl>
                                          <p:spTgt spid="4"/>
                                        </p:tgtEl>
                                        <p:attrNameLst>
                                          <p:attrName>ppt_x</p:attrName>
                                        </p:attrNameLst>
                                      </p:cBhvr>
                                      <p:tavLst>
                                        <p:tav tm="0">
                                          <p:val>
                                            <p:strVal val="#ppt_x"/>
                                          </p:val>
                                        </p:tav>
                                        <p:tav tm="100000">
                                          <p:val>
                                            <p:strVal val="#ppt_x"/>
                                          </p:val>
                                        </p:tav>
                                      </p:tavLst>
                                    </p:anim>
                                    <p:anim calcmode="lin" valueType="num">
                                      <p:cBhvr>
                                        <p:cTn id="25" dur="750" fill="hold"/>
                                        <p:tgtEl>
                                          <p:spTgt spid="4"/>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2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750"/>
                                        <p:tgtEl>
                                          <p:spTgt spid="5"/>
                                        </p:tgtEl>
                                      </p:cBhvr>
                                    </p:animEffect>
                                    <p:anim calcmode="lin" valueType="num">
                                      <p:cBhvr>
                                        <p:cTn id="29" dur="750" fill="hold"/>
                                        <p:tgtEl>
                                          <p:spTgt spid="5"/>
                                        </p:tgtEl>
                                        <p:attrNameLst>
                                          <p:attrName>ppt_x</p:attrName>
                                        </p:attrNameLst>
                                      </p:cBhvr>
                                      <p:tavLst>
                                        <p:tav tm="0">
                                          <p:val>
                                            <p:strVal val="#ppt_x"/>
                                          </p:val>
                                        </p:tav>
                                        <p:tav tm="100000">
                                          <p:val>
                                            <p:strVal val="#ppt_x"/>
                                          </p:val>
                                        </p:tav>
                                      </p:tavLst>
                                    </p:anim>
                                    <p:anim calcmode="lin" valueType="num">
                                      <p:cBhvr>
                                        <p:cTn id="30" dur="75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40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750"/>
                                        <p:tgtEl>
                                          <p:spTgt spid="6"/>
                                        </p:tgtEl>
                                      </p:cBhvr>
                                    </p:animEffect>
                                    <p:anim calcmode="lin" valueType="num">
                                      <p:cBhvr>
                                        <p:cTn id="34" dur="750" fill="hold"/>
                                        <p:tgtEl>
                                          <p:spTgt spid="6"/>
                                        </p:tgtEl>
                                        <p:attrNameLst>
                                          <p:attrName>ppt_x</p:attrName>
                                        </p:attrNameLst>
                                      </p:cBhvr>
                                      <p:tavLst>
                                        <p:tav tm="0">
                                          <p:val>
                                            <p:strVal val="#ppt_x"/>
                                          </p:val>
                                        </p:tav>
                                        <p:tav tm="100000">
                                          <p:val>
                                            <p:strVal val="#ppt_x"/>
                                          </p:val>
                                        </p:tav>
                                      </p:tavLst>
                                    </p:anim>
                                    <p:anim calcmode="lin" valueType="num">
                                      <p:cBhvr>
                                        <p:cTn id="35" dur="75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60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750"/>
                                        <p:tgtEl>
                                          <p:spTgt spid="7"/>
                                        </p:tgtEl>
                                      </p:cBhvr>
                                    </p:animEffect>
                                    <p:anim calcmode="lin" valueType="num">
                                      <p:cBhvr>
                                        <p:cTn id="39" dur="750" fill="hold"/>
                                        <p:tgtEl>
                                          <p:spTgt spid="7"/>
                                        </p:tgtEl>
                                        <p:attrNameLst>
                                          <p:attrName>ppt_x</p:attrName>
                                        </p:attrNameLst>
                                      </p:cBhvr>
                                      <p:tavLst>
                                        <p:tav tm="0">
                                          <p:val>
                                            <p:strVal val="#ppt_x"/>
                                          </p:val>
                                        </p:tav>
                                        <p:tav tm="100000">
                                          <p:val>
                                            <p:strVal val="#ppt_x"/>
                                          </p:val>
                                        </p:tav>
                                      </p:tavLst>
                                    </p:anim>
                                    <p:anim calcmode="lin" valueType="num">
                                      <p:cBhvr>
                                        <p:cTn id="40" dur="75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3" grpId="0" animBg="1"/>
      <p:bldP spid="27" grpId="0" animBg="1"/>
      <p:bldP spid="28695" grpId="0"/>
      <p:bldP spid="2869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solidFill>
                <a:schemeClr val="tx2"/>
              </a:solidFill>
            </a:endParaRPr>
          </a:p>
        </p:txBody>
      </p:sp>
      <p:sp>
        <p:nvSpPr>
          <p:cNvPr id="29699" name="AutoShape 3"/>
          <p:cNvSpPr>
            <a:spLocks/>
          </p:cNvSpPr>
          <p:nvPr/>
        </p:nvSpPr>
        <p:spPr bwMode="auto">
          <a:xfrm>
            <a:off x="1976438"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9700" name="AutoShape 4"/>
          <p:cNvSpPr>
            <a:spLocks/>
          </p:cNvSpPr>
          <p:nvPr/>
        </p:nvSpPr>
        <p:spPr bwMode="auto">
          <a:xfrm>
            <a:off x="2263379" y="8460581"/>
            <a:ext cx="193476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2768</a:t>
            </a:r>
            <a:endParaRPr lang="en-US" sz="1800" dirty="0">
              <a:solidFill>
                <a:schemeClr val="tx2"/>
              </a:solidFill>
              <a:latin typeface="Roboto" charset="0"/>
              <a:ea typeface="ＭＳ Ｐゴシック" charset="0"/>
              <a:cs typeface="Roboto" charset="0"/>
              <a:sym typeface="Roboto" charset="0"/>
            </a:endParaRPr>
          </a:p>
        </p:txBody>
      </p:sp>
      <p:sp>
        <p:nvSpPr>
          <p:cNvPr id="29701" name="AutoShape 5"/>
          <p:cNvSpPr>
            <a:spLocks/>
          </p:cNvSpPr>
          <p:nvPr/>
        </p:nvSpPr>
        <p:spPr bwMode="auto">
          <a:xfrm>
            <a:off x="1976438" y="3174206"/>
            <a:ext cx="816292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defRPr/>
            </a:pPr>
            <a:r>
              <a:rPr lang="en-US" sz="4500" dirty="0">
                <a:solidFill>
                  <a:schemeClr val="bg1"/>
                </a:solidFill>
                <a:latin typeface="Roboto" charset="0"/>
                <a:ea typeface="ＭＳ Ｐゴシック" charset="0"/>
                <a:cs typeface="Roboto" charset="0"/>
                <a:sym typeface="Roboto" charset="0"/>
              </a:rPr>
              <a:t>Why Choose Us?</a:t>
            </a:r>
            <a:endParaRPr lang="en-US" sz="1800" dirty="0">
              <a:solidFill>
                <a:schemeClr val="bg1"/>
              </a:solidFill>
              <a:latin typeface="Roboto" charset="0"/>
              <a:ea typeface="ＭＳ Ｐゴシック" charset="0"/>
              <a:cs typeface="Roboto" charset="0"/>
              <a:sym typeface="Roboto" charset="0"/>
            </a:endParaRPr>
          </a:p>
        </p:txBody>
      </p:sp>
      <p:sp>
        <p:nvSpPr>
          <p:cNvPr id="29702" name="Line 6"/>
          <p:cNvSpPr>
            <a:spLocks noChangeShapeType="1"/>
          </p:cNvSpPr>
          <p:nvPr/>
        </p:nvSpPr>
        <p:spPr bwMode="auto">
          <a:xfrm>
            <a:off x="1996679" y="6877050"/>
            <a:ext cx="14293453" cy="0"/>
          </a:xfrm>
          <a:prstGeom prst="line">
            <a:avLst/>
          </a:prstGeom>
          <a:noFill/>
          <a:ln w="38100" cap="rnd" cmpd="sng">
            <a:solidFill>
              <a:srgbClr val="DCDEE0"/>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lnSpc>
                <a:spcPct val="90000"/>
              </a:lnSpc>
              <a:defRPr/>
            </a:pPr>
            <a:endParaRPr lang="en-US" sz="5250" b="1">
              <a:solidFill>
                <a:schemeClr val="tx2"/>
              </a:solidFill>
              <a:latin typeface="Roboto" charset="0"/>
              <a:ea typeface="ＭＳ Ｐゴシック" charset="0"/>
              <a:cs typeface="Roboto" charset="0"/>
              <a:sym typeface="Roboto" charset="0"/>
            </a:endParaRPr>
          </a:p>
        </p:txBody>
      </p:sp>
      <p:sp>
        <p:nvSpPr>
          <p:cNvPr id="29703" name="AutoShape 7"/>
          <p:cNvSpPr>
            <a:spLocks/>
          </p:cNvSpPr>
          <p:nvPr/>
        </p:nvSpPr>
        <p:spPr bwMode="auto">
          <a:xfrm>
            <a:off x="1976438" y="4619626"/>
            <a:ext cx="14333935" cy="14787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which don't look even slightly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slightly. which look even slightly.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don't look even slightly </a:t>
            </a:r>
            <a:r>
              <a:rPr lang="en-US" sz="1800" dirty="0" err="1">
                <a:solidFill>
                  <a:schemeClr val="bg1"/>
                </a:solidFill>
                <a:latin typeface="Roboto Light" panose="02000000000000000000" pitchFamily="2" charset="0"/>
                <a:ea typeface="Roboto Light" panose="02000000000000000000" pitchFamily="2" charset="0"/>
              </a:rPr>
              <a:t>beration</a:t>
            </a:r>
            <a:r>
              <a:rPr lang="en-US" sz="1800" dirty="0">
                <a:solidFill>
                  <a:schemeClr val="bg1"/>
                </a:solidFill>
                <a:latin typeface="Roboto Light" panose="02000000000000000000" pitchFamily="2" charset="0"/>
                <a:ea typeface="Roboto Light" panose="02000000000000000000" pitchFamily="2" charset="0"/>
              </a:rPr>
              <a:t>. by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words look even slightly. injected </a:t>
            </a:r>
            <a:r>
              <a:rPr lang="en-US" sz="1800" dirty="0" err="1">
                <a:solidFill>
                  <a:schemeClr val="bg1"/>
                </a:solidFill>
                <a:latin typeface="Roboto Light" panose="02000000000000000000" pitchFamily="2" charset="0"/>
                <a:ea typeface="Roboto Light" panose="02000000000000000000" pitchFamily="2" charset="0"/>
              </a:rPr>
              <a:t>humour</a:t>
            </a:r>
            <a:r>
              <a:rPr lang="en-US" sz="1800" dirty="0">
                <a:solidFill>
                  <a:schemeClr val="bg1"/>
                </a:solidFill>
                <a:latin typeface="Roboto Light" panose="02000000000000000000" pitchFamily="2" charset="0"/>
                <a:ea typeface="Roboto Light" panose="02000000000000000000" pitchFamily="2" charset="0"/>
              </a:rPr>
              <a:t> </a:t>
            </a:r>
            <a:r>
              <a:rPr lang="en-US" sz="1800" dirty="0" err="1">
                <a:solidFill>
                  <a:schemeClr val="bg1"/>
                </a:solidFill>
                <a:latin typeface="Roboto Light" panose="02000000000000000000" pitchFamily="2" charset="0"/>
                <a:ea typeface="Roboto Light" panose="02000000000000000000" pitchFamily="2" charset="0"/>
              </a:rPr>
              <a:t>Randomised</a:t>
            </a:r>
            <a:r>
              <a:rPr lang="en-US" sz="1800" dirty="0">
                <a:solidFill>
                  <a:schemeClr val="bg1"/>
                </a:solidFill>
                <a:latin typeface="Roboto Light" panose="02000000000000000000" pitchFamily="2" charset="0"/>
                <a:ea typeface="Roboto Light" panose="02000000000000000000" pitchFamily="2" charset="0"/>
              </a:rPr>
              <a:t> words which don't look even slightly aeration</a:t>
            </a:r>
          </a:p>
        </p:txBody>
      </p:sp>
      <p:sp>
        <p:nvSpPr>
          <p:cNvPr id="29704" name="AutoShape 8"/>
          <p:cNvSpPr>
            <a:spLocks/>
          </p:cNvSpPr>
          <p:nvPr/>
        </p:nvSpPr>
        <p:spPr bwMode="auto">
          <a:xfrm>
            <a:off x="4932760"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9705" name="AutoShape 9"/>
          <p:cNvSpPr>
            <a:spLocks/>
          </p:cNvSpPr>
          <p:nvPr/>
        </p:nvSpPr>
        <p:spPr bwMode="auto">
          <a:xfrm>
            <a:off x="5262563" y="8460581"/>
            <a:ext cx="184785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657</a:t>
            </a:r>
            <a:endParaRPr lang="en-US" sz="1800" dirty="0">
              <a:solidFill>
                <a:schemeClr val="tx2"/>
              </a:solidFill>
              <a:latin typeface="Roboto" charset="0"/>
              <a:ea typeface="ＭＳ Ｐゴシック" charset="0"/>
              <a:cs typeface="Roboto" charset="0"/>
              <a:sym typeface="Roboto" charset="0"/>
            </a:endParaRPr>
          </a:p>
        </p:txBody>
      </p:sp>
      <p:sp>
        <p:nvSpPr>
          <p:cNvPr id="29706" name="AutoShape 10"/>
          <p:cNvSpPr>
            <a:spLocks/>
          </p:cNvSpPr>
          <p:nvPr/>
        </p:nvSpPr>
        <p:spPr bwMode="auto">
          <a:xfrm>
            <a:off x="5426869" y="9213056"/>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Project Done</a:t>
            </a:r>
            <a:endParaRPr lang="en-US" sz="1800">
              <a:solidFill>
                <a:schemeClr val="tx2"/>
              </a:solidFill>
              <a:latin typeface="Roboto" charset="0"/>
              <a:ea typeface="ＭＳ Ｐゴシック" charset="0"/>
              <a:cs typeface="Roboto" charset="0"/>
              <a:sym typeface="Roboto" charset="0"/>
            </a:endParaRPr>
          </a:p>
        </p:txBody>
      </p:sp>
      <p:sp>
        <p:nvSpPr>
          <p:cNvPr id="29707" name="AutoShape 11"/>
          <p:cNvSpPr>
            <a:spLocks/>
          </p:cNvSpPr>
          <p:nvPr/>
        </p:nvSpPr>
        <p:spPr bwMode="auto">
          <a:xfrm>
            <a:off x="2320529" y="9213056"/>
            <a:ext cx="182046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Good Customer</a:t>
            </a:r>
            <a:endParaRPr lang="en-US" sz="1800">
              <a:solidFill>
                <a:schemeClr val="tx2"/>
              </a:solidFill>
              <a:latin typeface="Roboto" charset="0"/>
              <a:ea typeface="ＭＳ Ｐゴシック" charset="0"/>
              <a:cs typeface="Roboto" charset="0"/>
              <a:sym typeface="Roboto" charset="0"/>
            </a:endParaRPr>
          </a:p>
        </p:txBody>
      </p:sp>
      <p:sp>
        <p:nvSpPr>
          <p:cNvPr id="29708" name="AutoShape 12"/>
          <p:cNvSpPr>
            <a:spLocks/>
          </p:cNvSpPr>
          <p:nvPr/>
        </p:nvSpPr>
        <p:spPr bwMode="auto">
          <a:xfrm>
            <a:off x="7889082" y="7811692"/>
            <a:ext cx="2508647" cy="2507456"/>
          </a:xfrm>
          <a:custGeom>
            <a:avLst/>
            <a:gdLst>
              <a:gd name="T0" fmla="*/ 1672347 w 19679"/>
              <a:gd name="T1" fmla="*/ 1834817 h 19679"/>
              <a:gd name="T2" fmla="*/ 1672347 w 19679"/>
              <a:gd name="T3" fmla="*/ 1834817 h 19679"/>
              <a:gd name="T4" fmla="*/ 1672347 w 19679"/>
              <a:gd name="T5" fmla="*/ 1834817 h 19679"/>
              <a:gd name="T6" fmla="*/ 1672347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9709" name="AutoShape 13"/>
          <p:cNvSpPr>
            <a:spLocks/>
          </p:cNvSpPr>
          <p:nvPr/>
        </p:nvSpPr>
        <p:spPr bwMode="auto">
          <a:xfrm>
            <a:off x="8147447" y="8460581"/>
            <a:ext cx="199191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1768</a:t>
            </a:r>
            <a:endParaRPr lang="en-US" sz="1800" dirty="0">
              <a:solidFill>
                <a:schemeClr val="tx2"/>
              </a:solidFill>
              <a:latin typeface="Roboto" charset="0"/>
              <a:ea typeface="ＭＳ Ｐゴシック" charset="0"/>
              <a:cs typeface="Roboto" charset="0"/>
              <a:sym typeface="Roboto" charset="0"/>
            </a:endParaRPr>
          </a:p>
        </p:txBody>
      </p:sp>
      <p:sp>
        <p:nvSpPr>
          <p:cNvPr id="29710" name="AutoShape 14"/>
          <p:cNvSpPr>
            <a:spLocks/>
          </p:cNvSpPr>
          <p:nvPr/>
        </p:nvSpPr>
        <p:spPr bwMode="auto">
          <a:xfrm>
            <a:off x="8546307" y="9213056"/>
            <a:ext cx="11941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Portofolio</a:t>
            </a:r>
            <a:endParaRPr lang="en-US" sz="1800">
              <a:solidFill>
                <a:schemeClr val="tx2"/>
              </a:solidFill>
              <a:latin typeface="Roboto" charset="0"/>
              <a:ea typeface="ＭＳ Ｐゴシック" charset="0"/>
              <a:cs typeface="Roboto" charset="0"/>
              <a:sym typeface="Roboto" charset="0"/>
            </a:endParaRPr>
          </a:p>
        </p:txBody>
      </p:sp>
      <p:sp>
        <p:nvSpPr>
          <p:cNvPr id="29711" name="AutoShape 15"/>
          <p:cNvSpPr>
            <a:spLocks/>
          </p:cNvSpPr>
          <p:nvPr/>
        </p:nvSpPr>
        <p:spPr bwMode="auto">
          <a:xfrm>
            <a:off x="10846594"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9712" name="AutoShape 16"/>
          <p:cNvSpPr>
            <a:spLocks/>
          </p:cNvSpPr>
          <p:nvPr/>
        </p:nvSpPr>
        <p:spPr bwMode="auto">
          <a:xfrm>
            <a:off x="11333559" y="8460581"/>
            <a:ext cx="153352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987</a:t>
            </a:r>
            <a:endParaRPr lang="en-US" sz="1800" dirty="0">
              <a:solidFill>
                <a:schemeClr val="tx2"/>
              </a:solidFill>
              <a:latin typeface="Roboto" charset="0"/>
              <a:ea typeface="ＭＳ Ｐゴシック" charset="0"/>
              <a:cs typeface="Roboto" charset="0"/>
              <a:sym typeface="Roboto" charset="0"/>
            </a:endParaRPr>
          </a:p>
        </p:txBody>
      </p:sp>
      <p:sp>
        <p:nvSpPr>
          <p:cNvPr id="29713" name="AutoShape 17"/>
          <p:cNvSpPr>
            <a:spLocks/>
          </p:cNvSpPr>
          <p:nvPr/>
        </p:nvSpPr>
        <p:spPr bwMode="auto">
          <a:xfrm>
            <a:off x="11285935" y="9213056"/>
            <a:ext cx="162758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Expert People</a:t>
            </a:r>
            <a:endParaRPr lang="en-US" sz="1800">
              <a:solidFill>
                <a:schemeClr val="tx2"/>
              </a:solidFill>
              <a:latin typeface="Roboto" charset="0"/>
              <a:ea typeface="ＭＳ Ｐゴシック" charset="0"/>
              <a:cs typeface="Roboto" charset="0"/>
              <a:sym typeface="Roboto" charset="0"/>
            </a:endParaRPr>
          </a:p>
        </p:txBody>
      </p:sp>
      <p:sp>
        <p:nvSpPr>
          <p:cNvPr id="29714" name="AutoShape 18"/>
          <p:cNvSpPr>
            <a:spLocks/>
          </p:cNvSpPr>
          <p:nvPr/>
        </p:nvSpPr>
        <p:spPr bwMode="auto">
          <a:xfrm>
            <a:off x="13802917" y="7811692"/>
            <a:ext cx="2507456" cy="2507456"/>
          </a:xfrm>
          <a:custGeom>
            <a:avLst/>
            <a:gdLst>
              <a:gd name="T0" fmla="*/ 1671553 w 19679"/>
              <a:gd name="T1" fmla="*/ 1834817 h 19679"/>
              <a:gd name="T2" fmla="*/ 1671553 w 19679"/>
              <a:gd name="T3" fmla="*/ 1834817 h 19679"/>
              <a:gd name="T4" fmla="*/ 1671553 w 19679"/>
              <a:gd name="T5" fmla="*/ 1834817 h 19679"/>
              <a:gd name="T6" fmla="*/ 1671553 w 19679"/>
              <a:gd name="T7" fmla="*/ 18348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9715" name="AutoShape 19"/>
          <p:cNvSpPr>
            <a:spLocks/>
          </p:cNvSpPr>
          <p:nvPr/>
        </p:nvSpPr>
        <p:spPr bwMode="auto">
          <a:xfrm>
            <a:off x="14056520" y="8460581"/>
            <a:ext cx="200024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34</a:t>
            </a:r>
            <a:endParaRPr lang="en-US" sz="1800" dirty="0">
              <a:solidFill>
                <a:schemeClr val="tx2"/>
              </a:solidFill>
              <a:latin typeface="Roboto" charset="0"/>
              <a:ea typeface="ＭＳ Ｐゴシック" charset="0"/>
              <a:cs typeface="Roboto" charset="0"/>
              <a:sym typeface="Roboto" charset="0"/>
            </a:endParaRPr>
          </a:p>
        </p:txBody>
      </p:sp>
      <p:sp>
        <p:nvSpPr>
          <p:cNvPr id="29716" name="AutoShape 20"/>
          <p:cNvSpPr>
            <a:spLocks/>
          </p:cNvSpPr>
          <p:nvPr/>
        </p:nvSpPr>
        <p:spPr bwMode="auto">
          <a:xfrm>
            <a:off x="14536342" y="9213056"/>
            <a:ext cx="103941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Partners</a:t>
            </a:r>
            <a:endParaRPr lang="en-US" sz="1800">
              <a:solidFill>
                <a:schemeClr val="tx2"/>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p:sp>
      <p:sp>
        <p:nvSpPr>
          <p:cNvPr id="30722" name="AutoShape 2"/>
          <p:cNvSpPr>
            <a:spLocks/>
          </p:cNvSpPr>
          <p:nvPr/>
        </p:nvSpPr>
        <p:spPr bwMode="auto">
          <a:xfrm>
            <a:off x="1489473" y="0"/>
            <a:ext cx="6692503" cy="10115550"/>
          </a:xfrm>
          <a:custGeom>
            <a:avLst/>
            <a:gdLst>
              <a:gd name="T0" fmla="*/ 4461669 w 21600"/>
              <a:gd name="T1" fmla="*/ 5600700 h 21600"/>
              <a:gd name="T2" fmla="*/ 4461669 w 21600"/>
              <a:gd name="T3" fmla="*/ 5600700 h 21600"/>
              <a:gd name="T4" fmla="*/ 4461669 w 21600"/>
              <a:gd name="T5" fmla="*/ 5600700 h 21600"/>
              <a:gd name="T6" fmla="*/ 4461669 w 21600"/>
              <a:gd name="T7" fmla="*/ 5600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3585F">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30723" name="AutoShape 3"/>
          <p:cNvSpPr>
            <a:spLocks/>
          </p:cNvSpPr>
          <p:nvPr/>
        </p:nvSpPr>
        <p:spPr bwMode="auto">
          <a:xfrm>
            <a:off x="2071688" y="1959942"/>
            <a:ext cx="5528072" cy="24526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90000"/>
              </a:lnSpc>
              <a:defRPr/>
            </a:pPr>
            <a:r>
              <a:rPr lang="en-US" sz="5250" dirty="0">
                <a:solidFill>
                  <a:srgbClr val="FFFFFF"/>
                </a:solidFill>
                <a:latin typeface="Roboto" charset="0"/>
                <a:ea typeface="ＭＳ Ｐゴシック" charset="0"/>
                <a:cs typeface="Roboto" charset="0"/>
                <a:sym typeface="Roboto" charset="0"/>
              </a:rPr>
              <a:t>We Are Happy To Take Care Your Money</a:t>
            </a:r>
            <a:endParaRPr lang="en-US" sz="1800" dirty="0">
              <a:latin typeface="Roboto" charset="0"/>
              <a:ea typeface="ＭＳ Ｐゴシック" charset="0"/>
              <a:cs typeface="Roboto" charset="0"/>
              <a:sym typeface="Roboto" charset="0"/>
            </a:endParaRPr>
          </a:p>
        </p:txBody>
      </p:sp>
      <p:sp>
        <p:nvSpPr>
          <p:cNvPr id="30724" name="AutoShape 4"/>
          <p:cNvSpPr>
            <a:spLocks/>
          </p:cNvSpPr>
          <p:nvPr/>
        </p:nvSpPr>
        <p:spPr bwMode="auto">
          <a:xfrm>
            <a:off x="2071688" y="4625752"/>
            <a:ext cx="5528072" cy="2528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a:solidFill>
                  <a:srgbClr val="FFFFFF"/>
                </a:solidFill>
                <a:latin typeface="Roboto Light" panose="02000000000000000000" pitchFamily="2" charset="0"/>
                <a:ea typeface="Roboto Light" panose="02000000000000000000" pitchFamily="2" charset="0"/>
              </a:rPr>
              <a:t>Course We Will </a:t>
            </a:r>
            <a:r>
              <a:rPr lang="en-US" sz="1800" dirty="0" err="1">
                <a:solidFill>
                  <a:srgbClr val="FFFFFF"/>
                </a:solidFill>
                <a:latin typeface="Roboto Light" panose="02000000000000000000" pitchFamily="2" charset="0"/>
                <a:ea typeface="Roboto Light" panose="02000000000000000000" pitchFamily="2" charset="0"/>
              </a:rPr>
              <a:t>randomised</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words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words which don't look even slightly </a:t>
            </a:r>
            <a:r>
              <a:rPr lang="en-US" sz="1800" dirty="0" err="1">
                <a:solidFill>
                  <a:srgbClr val="FFFFFF"/>
                </a:solidFill>
                <a:latin typeface="Roboto Light" panose="02000000000000000000" pitchFamily="2" charset="0"/>
                <a:ea typeface="Roboto Light" panose="02000000000000000000" pitchFamily="2" charset="0"/>
              </a:rPr>
              <a:t>beration</a:t>
            </a:r>
            <a:r>
              <a:rPr lang="en-US" sz="1800" dirty="0">
                <a:solidFill>
                  <a:srgbClr val="FFFFFF"/>
                </a:solidFill>
                <a:latin typeface="Roboto Light" panose="02000000000000000000" pitchFamily="2" charset="0"/>
                <a:ea typeface="Roboto Light" panose="02000000000000000000" pitchFamily="2" charset="0"/>
              </a:rPr>
              <a:t>. by injected </a:t>
            </a:r>
            <a:r>
              <a:rPr lang="en-US" sz="1800" dirty="0" err="1">
                <a:solidFill>
                  <a:srgbClr val="FFFFFF"/>
                </a:solidFill>
                <a:latin typeface="Roboto Light" panose="02000000000000000000" pitchFamily="2" charset="0"/>
                <a:ea typeface="Roboto Light" panose="02000000000000000000" pitchFamily="2" charset="0"/>
              </a:rPr>
              <a:t>humour</a:t>
            </a:r>
            <a:r>
              <a:rPr lang="en-US" sz="1800" dirty="0">
                <a:solidFill>
                  <a:srgbClr val="FFFFFF"/>
                </a:solidFill>
                <a:latin typeface="Roboto Light" panose="02000000000000000000" pitchFamily="2" charset="0"/>
                <a:ea typeface="Roboto Light" panose="02000000000000000000" pitchFamily="2" charset="0"/>
              </a:rPr>
              <a:t>. </a:t>
            </a:r>
            <a:endParaRPr lang="en-US" sz="1800" dirty="0">
              <a:latin typeface="Roboto Light" panose="02000000000000000000" pitchFamily="2" charset="0"/>
              <a:ea typeface="Roboto Light" panose="02000000000000000000" pitchFamily="2"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31745"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31758" name="AutoShape 14"/>
          <p:cNvSpPr>
            <a:spLocks/>
          </p:cNvSpPr>
          <p:nvPr/>
        </p:nvSpPr>
        <p:spPr bwMode="auto">
          <a:xfrm>
            <a:off x="3744516" y="5856685"/>
            <a:ext cx="815578" cy="932259"/>
          </a:xfrm>
          <a:custGeom>
            <a:avLst/>
            <a:gdLst>
              <a:gd name="T0" fmla="*/ 543719 w 21600"/>
              <a:gd name="T1" fmla="*/ 621506 h 21600"/>
              <a:gd name="T2" fmla="*/ 543719 w 21600"/>
              <a:gd name="T3" fmla="*/ 621506 h 21600"/>
              <a:gd name="T4" fmla="*/ 543719 w 21600"/>
              <a:gd name="T5" fmla="*/ 621506 h 21600"/>
              <a:gd name="T6" fmla="*/ 543719 w 21600"/>
              <a:gd name="T7" fmla="*/ 621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accent1"/>
          </a:solidFill>
          <a:ln>
            <a:noFill/>
          </a:ln>
          <a:effectLst/>
          <a:extLst/>
        </p:spPr>
        <p:txBody>
          <a:bodyPr lIns="0" tIns="0" rIns="0" bIns="0" anchor="ctr"/>
          <a:lstStyle/>
          <a:p>
            <a:endParaRPr lang="id-ID" sz="1800"/>
          </a:p>
        </p:txBody>
      </p:sp>
      <p:sp>
        <p:nvSpPr>
          <p:cNvPr id="15" name="AutoShape 3"/>
          <p:cNvSpPr>
            <a:spLocks/>
          </p:cNvSpPr>
          <p:nvPr/>
        </p:nvSpPr>
        <p:spPr bwMode="auto">
          <a:xfrm>
            <a:off x="5072063" y="5856685"/>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rgbClr val="FFFFFF"/>
                </a:solidFill>
                <a:latin typeface="Roboto" charset="0"/>
                <a:ea typeface="ＭＳ Ｐゴシック" charset="0"/>
                <a:cs typeface="Roboto" charset="0"/>
                <a:sym typeface="Roboto" charset="0"/>
              </a:rPr>
              <a:t>Management</a:t>
            </a:r>
            <a:endParaRPr lang="en-US" sz="1800" dirty="0">
              <a:latin typeface="Roboto" charset="0"/>
              <a:ea typeface="ＭＳ Ｐゴシック" charset="0"/>
              <a:cs typeface="Roboto" charset="0"/>
              <a:sym typeface="Roboto" charset="0"/>
            </a:endParaRPr>
          </a:p>
        </p:txBody>
      </p:sp>
      <p:sp>
        <p:nvSpPr>
          <p:cNvPr id="16" name="AutoShape 4"/>
          <p:cNvSpPr>
            <a:spLocks/>
          </p:cNvSpPr>
          <p:nvPr/>
        </p:nvSpPr>
        <p:spPr bwMode="auto">
          <a:xfrm>
            <a:off x="5072063" y="6796088"/>
            <a:ext cx="7937115"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rgbClr val="FFFFFF"/>
                </a:solidFill>
                <a:latin typeface="Roboto Light" panose="02000000000000000000" pitchFamily="2" charset="0"/>
              </a:rPr>
              <a:t>Vel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illum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feugiat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facilisis</a:t>
            </a:r>
            <a:r>
              <a:rPr lang="en-US" sz="1650" dirty="0">
                <a:solidFill>
                  <a:srgbClr val="FFFFFF"/>
                </a:solidFill>
                <a:latin typeface="Roboto Light" panose="02000000000000000000" pitchFamily="2" charset="0"/>
              </a:rPr>
              <a:t> at </a:t>
            </a:r>
            <a:r>
              <a:rPr lang="en-US" sz="1650" dirty="0" err="1">
                <a:solidFill>
                  <a:srgbClr val="FFFFFF"/>
                </a:solidFill>
                <a:latin typeface="Roboto Light" panose="02000000000000000000" pitchFamily="2" charset="0"/>
              </a:rPr>
              <a:t>vero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accumsan</a:t>
            </a:r>
            <a:r>
              <a:rPr lang="en-US" sz="1650" dirty="0">
                <a:solidFill>
                  <a:srgbClr val="FFFFFF"/>
                </a:solidFill>
                <a:latin typeface="Roboto Light" panose="02000000000000000000" pitchFamily="2" charset="0"/>
              </a:rPr>
              <a:t> et </a:t>
            </a:r>
            <a:r>
              <a:rPr lang="en-US" sz="1650" dirty="0" err="1">
                <a:solidFill>
                  <a:srgbClr val="FFFFFF"/>
                </a:solidFill>
                <a:latin typeface="Roboto Light" panose="02000000000000000000" pitchFamily="2" charset="0"/>
              </a:rPr>
              <a:t>iusto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odio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dignissim</a:t>
            </a:r>
            <a:r>
              <a:rPr lang="en-US" sz="1650" dirty="0">
                <a:solidFill>
                  <a:srgbClr val="FFFFFF"/>
                </a:solidFill>
                <a:latin typeface="Roboto Light" panose="02000000000000000000" pitchFamily="2" charset="0"/>
              </a:rPr>
              <a:t> qui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a:t>
            </a:r>
            <a:r>
              <a:rPr lang="en-US" sz="1650" dirty="0">
                <a:solidFill>
                  <a:srgbClr val="FFFFFF"/>
                </a:solidFill>
                <a:latin typeface="Roboto Light" panose="02000000000000000000" pitchFamily="2" charset="0"/>
              </a:rPr>
              <a:t>. never trust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 of zeros pose,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neverus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eugostria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pneumophia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a:t>
            </a:r>
            <a:endParaRPr lang="en-US" sz="1800" dirty="0">
              <a:latin typeface="Roboto Light" panose="02000000000000000000" pitchFamily="2" charset="0"/>
            </a:endParaRPr>
          </a:p>
        </p:txBody>
      </p:sp>
      <p:sp>
        <p:nvSpPr>
          <p:cNvPr id="17" name="AutoShape 5"/>
          <p:cNvSpPr>
            <a:spLocks/>
          </p:cNvSpPr>
          <p:nvPr/>
        </p:nvSpPr>
        <p:spPr bwMode="auto">
          <a:xfrm>
            <a:off x="5223272" y="12762656"/>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18" name="AutoShape 6"/>
          <p:cNvSpPr>
            <a:spLocks/>
          </p:cNvSpPr>
          <p:nvPr/>
        </p:nvSpPr>
        <p:spPr bwMode="auto">
          <a:xfrm>
            <a:off x="847725" y="13121033"/>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19" name="AutoShape 7"/>
          <p:cNvSpPr>
            <a:spLocks/>
          </p:cNvSpPr>
          <p:nvPr/>
        </p:nvSpPr>
        <p:spPr bwMode="auto">
          <a:xfrm>
            <a:off x="3073003" y="13111508"/>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0" name="AutoShape 8"/>
          <p:cNvSpPr>
            <a:spLocks/>
          </p:cNvSpPr>
          <p:nvPr/>
        </p:nvSpPr>
        <p:spPr bwMode="auto">
          <a:xfrm>
            <a:off x="5811441" y="13121033"/>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MANAGEMENT</a:t>
            </a:r>
            <a:endParaRPr lang="en-US" sz="1800" b="1" dirty="0">
              <a:solidFill>
                <a:schemeClr val="tx2"/>
              </a:solidFill>
              <a:latin typeface="Roboto" charset="0"/>
              <a:ea typeface="ＭＳ Ｐゴシック" charset="0"/>
              <a:cs typeface="Roboto" charset="0"/>
              <a:sym typeface="Roboto" charset="0"/>
            </a:endParaRPr>
          </a:p>
        </p:txBody>
      </p:sp>
      <p:sp>
        <p:nvSpPr>
          <p:cNvPr id="21" name="AutoShape 9"/>
          <p:cNvSpPr>
            <a:spLocks/>
          </p:cNvSpPr>
          <p:nvPr/>
        </p:nvSpPr>
        <p:spPr bwMode="auto">
          <a:xfrm>
            <a:off x="8710612" y="13121033"/>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SERVICE</a:t>
            </a:r>
            <a:endParaRPr lang="en-US" sz="1800">
              <a:latin typeface="Roboto" charset="0"/>
              <a:ea typeface="ＭＳ Ｐゴシック" charset="0"/>
              <a:cs typeface="Roboto" charset="0"/>
              <a:sym typeface="Roboto" charset="0"/>
            </a:endParaRPr>
          </a:p>
        </p:txBody>
      </p:sp>
      <p:sp>
        <p:nvSpPr>
          <p:cNvPr id="22" name="AutoShape 10"/>
          <p:cNvSpPr>
            <a:spLocks/>
          </p:cNvSpPr>
          <p:nvPr/>
        </p:nvSpPr>
        <p:spPr bwMode="auto">
          <a:xfrm>
            <a:off x="10994232" y="13121033"/>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INFOGRAPHICS</a:t>
            </a:r>
            <a:endParaRPr lang="en-US" sz="1800">
              <a:latin typeface="Roboto" charset="0"/>
              <a:ea typeface="ＭＳ Ｐゴシック" charset="0"/>
              <a:cs typeface="Roboto" charset="0"/>
              <a:sym typeface="Roboto" charset="0"/>
            </a:endParaRPr>
          </a:p>
        </p:txBody>
      </p:sp>
      <p:sp>
        <p:nvSpPr>
          <p:cNvPr id="23" name="AutoShape 11"/>
          <p:cNvSpPr>
            <a:spLocks/>
          </p:cNvSpPr>
          <p:nvPr/>
        </p:nvSpPr>
        <p:spPr bwMode="auto">
          <a:xfrm>
            <a:off x="13664804" y="13121033"/>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4" name="AutoShape 12"/>
          <p:cNvSpPr>
            <a:spLocks/>
          </p:cNvSpPr>
          <p:nvPr/>
        </p:nvSpPr>
        <p:spPr bwMode="auto">
          <a:xfrm>
            <a:off x="16346091" y="13121033"/>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CONTACT US</a:t>
            </a:r>
            <a:endParaRPr lang="en-US" sz="1800">
              <a:latin typeface="Roboto" charset="0"/>
              <a:ea typeface="ＭＳ Ｐゴシック" charset="0"/>
              <a:cs typeface="Roboto" charset="0"/>
              <a:sym typeface="Roboto" charset="0"/>
            </a:endParaRPr>
          </a:p>
        </p:txBody>
      </p:sp>
      <p:sp>
        <p:nvSpPr>
          <p:cNvPr id="25" name="Line 13"/>
          <p:cNvSpPr>
            <a:spLocks noChangeShapeType="1"/>
          </p:cNvSpPr>
          <p:nvPr/>
        </p:nvSpPr>
        <p:spPr bwMode="auto">
          <a:xfrm flipV="1">
            <a:off x="0" y="12776943"/>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750" fill="hold"/>
                                        <p:tgtEl>
                                          <p:spTgt spid="17"/>
                                        </p:tgtEl>
                                        <p:attrNameLst>
                                          <p:attrName>ppt_x</p:attrName>
                                        </p:attrNameLst>
                                      </p:cBhvr>
                                      <p:tavLst>
                                        <p:tav tm="0">
                                          <p:val>
                                            <p:strVal val="0-#ppt_w/2"/>
                                          </p:val>
                                        </p:tav>
                                        <p:tav tm="100000">
                                          <p:val>
                                            <p:strVal val="#ppt_x"/>
                                          </p:val>
                                        </p:tav>
                                      </p:tavLst>
                                    </p:anim>
                                    <p:anim calcmode="lin" valueType="num">
                                      <p:cBhvr additive="base">
                                        <p:cTn id="12" dur="750" fill="hold"/>
                                        <p:tgtEl>
                                          <p:spTgt spid="17"/>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8"/>
                                        </p:tgtEl>
                                        <p:attrNameLst>
                                          <p:attrName>style.visibility</p:attrName>
                                        </p:attrNameLst>
                                      </p:cBhvr>
                                      <p:to>
                                        <p:strVal val="visible"/>
                                      </p:to>
                                    </p:set>
                                    <p:anim calcmode="lin" valueType="num">
                                      <p:cBhvr>
                                        <p:cTn id="15" dur="400" fill="hold"/>
                                        <p:tgtEl>
                                          <p:spTgt spid="18"/>
                                        </p:tgtEl>
                                        <p:attrNameLst>
                                          <p:attrName>ppt_w</p:attrName>
                                        </p:attrNameLst>
                                      </p:cBhvr>
                                      <p:tavLst>
                                        <p:tav tm="0">
                                          <p:val>
                                            <p:fltVal val="0"/>
                                          </p:val>
                                        </p:tav>
                                        <p:tav tm="100000">
                                          <p:val>
                                            <p:strVal val="#ppt_w"/>
                                          </p:val>
                                        </p:tav>
                                      </p:tavLst>
                                    </p:anim>
                                    <p:anim calcmode="lin" valueType="num">
                                      <p:cBhvr>
                                        <p:cTn id="16" dur="400" fill="hold"/>
                                        <p:tgtEl>
                                          <p:spTgt spid="18"/>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9"/>
                                        </p:tgtEl>
                                        <p:attrNameLst>
                                          <p:attrName>style.visibility</p:attrName>
                                        </p:attrNameLst>
                                      </p:cBhvr>
                                      <p:to>
                                        <p:strVal val="visible"/>
                                      </p:to>
                                    </p:set>
                                    <p:anim calcmode="lin" valueType="num">
                                      <p:cBhvr>
                                        <p:cTn id="19" dur="400" fill="hold"/>
                                        <p:tgtEl>
                                          <p:spTgt spid="19"/>
                                        </p:tgtEl>
                                        <p:attrNameLst>
                                          <p:attrName>ppt_w</p:attrName>
                                        </p:attrNameLst>
                                      </p:cBhvr>
                                      <p:tavLst>
                                        <p:tav tm="0">
                                          <p:val>
                                            <p:fltVal val="0"/>
                                          </p:val>
                                        </p:tav>
                                        <p:tav tm="100000">
                                          <p:val>
                                            <p:strVal val="#ppt_w"/>
                                          </p:val>
                                        </p:tav>
                                      </p:tavLst>
                                    </p:anim>
                                    <p:anim calcmode="lin" valueType="num">
                                      <p:cBhvr>
                                        <p:cTn id="20" dur="400" fill="hold"/>
                                        <p:tgtEl>
                                          <p:spTgt spid="19"/>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0"/>
                                        </p:tgtEl>
                                        <p:attrNameLst>
                                          <p:attrName>style.visibility</p:attrName>
                                        </p:attrNameLst>
                                      </p:cBhvr>
                                      <p:to>
                                        <p:strVal val="visible"/>
                                      </p:to>
                                    </p:set>
                                    <p:anim calcmode="lin" valueType="num">
                                      <p:cBhvr>
                                        <p:cTn id="23" dur="400" fill="hold"/>
                                        <p:tgtEl>
                                          <p:spTgt spid="20"/>
                                        </p:tgtEl>
                                        <p:attrNameLst>
                                          <p:attrName>ppt_w</p:attrName>
                                        </p:attrNameLst>
                                      </p:cBhvr>
                                      <p:tavLst>
                                        <p:tav tm="0">
                                          <p:val>
                                            <p:fltVal val="0"/>
                                          </p:val>
                                        </p:tav>
                                        <p:tav tm="100000">
                                          <p:val>
                                            <p:strVal val="#ppt_w"/>
                                          </p:val>
                                        </p:tav>
                                      </p:tavLst>
                                    </p:anim>
                                    <p:anim calcmode="lin" valueType="num">
                                      <p:cBhvr>
                                        <p:cTn id="24" dur="400" fill="hold"/>
                                        <p:tgtEl>
                                          <p:spTgt spid="20"/>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1"/>
                                        </p:tgtEl>
                                        <p:attrNameLst>
                                          <p:attrName>style.visibility</p:attrName>
                                        </p:attrNameLst>
                                      </p:cBhvr>
                                      <p:to>
                                        <p:strVal val="visible"/>
                                      </p:to>
                                    </p:set>
                                    <p:anim calcmode="lin" valueType="num">
                                      <p:cBhvr>
                                        <p:cTn id="27" dur="400" fill="hold"/>
                                        <p:tgtEl>
                                          <p:spTgt spid="21"/>
                                        </p:tgtEl>
                                        <p:attrNameLst>
                                          <p:attrName>ppt_w</p:attrName>
                                        </p:attrNameLst>
                                      </p:cBhvr>
                                      <p:tavLst>
                                        <p:tav tm="0">
                                          <p:val>
                                            <p:fltVal val="0"/>
                                          </p:val>
                                        </p:tav>
                                        <p:tav tm="100000">
                                          <p:val>
                                            <p:strVal val="#ppt_w"/>
                                          </p:val>
                                        </p:tav>
                                      </p:tavLst>
                                    </p:anim>
                                    <p:anim calcmode="lin" valueType="num">
                                      <p:cBhvr>
                                        <p:cTn id="28" dur="400" fill="hold"/>
                                        <p:tgtEl>
                                          <p:spTgt spid="21"/>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2"/>
                                        </p:tgtEl>
                                        <p:attrNameLst>
                                          <p:attrName>style.visibility</p:attrName>
                                        </p:attrNameLst>
                                      </p:cBhvr>
                                      <p:to>
                                        <p:strVal val="visible"/>
                                      </p:to>
                                    </p:set>
                                    <p:anim calcmode="lin" valueType="num">
                                      <p:cBhvr>
                                        <p:cTn id="31" dur="400" fill="hold"/>
                                        <p:tgtEl>
                                          <p:spTgt spid="22"/>
                                        </p:tgtEl>
                                        <p:attrNameLst>
                                          <p:attrName>ppt_w</p:attrName>
                                        </p:attrNameLst>
                                      </p:cBhvr>
                                      <p:tavLst>
                                        <p:tav tm="0">
                                          <p:val>
                                            <p:fltVal val="0"/>
                                          </p:val>
                                        </p:tav>
                                        <p:tav tm="100000">
                                          <p:val>
                                            <p:strVal val="#ppt_w"/>
                                          </p:val>
                                        </p:tav>
                                      </p:tavLst>
                                    </p:anim>
                                    <p:anim calcmode="lin" valueType="num">
                                      <p:cBhvr>
                                        <p:cTn id="32" dur="400" fill="hold"/>
                                        <p:tgtEl>
                                          <p:spTgt spid="22"/>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3"/>
                                        </p:tgtEl>
                                        <p:attrNameLst>
                                          <p:attrName>style.visibility</p:attrName>
                                        </p:attrNameLst>
                                      </p:cBhvr>
                                      <p:to>
                                        <p:strVal val="visible"/>
                                      </p:to>
                                    </p:set>
                                    <p:anim calcmode="lin" valueType="num">
                                      <p:cBhvr>
                                        <p:cTn id="35" dur="400" fill="hold"/>
                                        <p:tgtEl>
                                          <p:spTgt spid="23"/>
                                        </p:tgtEl>
                                        <p:attrNameLst>
                                          <p:attrName>ppt_w</p:attrName>
                                        </p:attrNameLst>
                                      </p:cBhvr>
                                      <p:tavLst>
                                        <p:tav tm="0">
                                          <p:val>
                                            <p:fltVal val="0"/>
                                          </p:val>
                                        </p:tav>
                                        <p:tav tm="100000">
                                          <p:val>
                                            <p:strVal val="#ppt_w"/>
                                          </p:val>
                                        </p:tav>
                                      </p:tavLst>
                                    </p:anim>
                                    <p:anim calcmode="lin" valueType="num">
                                      <p:cBhvr>
                                        <p:cTn id="36" dur="400" fill="hold"/>
                                        <p:tgtEl>
                                          <p:spTgt spid="2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4"/>
                                        </p:tgtEl>
                                        <p:attrNameLst>
                                          <p:attrName>style.visibility</p:attrName>
                                        </p:attrNameLst>
                                      </p:cBhvr>
                                      <p:to>
                                        <p:strVal val="visible"/>
                                      </p:to>
                                    </p:set>
                                    <p:anim calcmode="lin" valueType="num">
                                      <p:cBhvr>
                                        <p:cTn id="39" dur="400" fill="hold"/>
                                        <p:tgtEl>
                                          <p:spTgt spid="24"/>
                                        </p:tgtEl>
                                        <p:attrNameLst>
                                          <p:attrName>ppt_w</p:attrName>
                                        </p:attrNameLst>
                                      </p:cBhvr>
                                      <p:tavLst>
                                        <p:tav tm="0">
                                          <p:val>
                                            <p:fltVal val="0"/>
                                          </p:val>
                                        </p:tav>
                                        <p:tav tm="100000">
                                          <p:val>
                                            <p:strVal val="#ppt_w"/>
                                          </p:val>
                                        </p:tav>
                                      </p:tavLst>
                                    </p:anim>
                                    <p:anim calcmode="lin" valueType="num">
                                      <p:cBhvr>
                                        <p:cTn id="40" dur="400" fill="hold"/>
                                        <p:tgtEl>
                                          <p:spTgt spid="24"/>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31758"/>
                                        </p:tgtEl>
                                        <p:attrNameLst>
                                          <p:attrName>style.visibility</p:attrName>
                                        </p:attrNameLst>
                                      </p:cBhvr>
                                      <p:to>
                                        <p:strVal val="visible"/>
                                      </p:to>
                                    </p:set>
                                    <p:anim calcmode="lin" valueType="num">
                                      <p:cBhvr>
                                        <p:cTn id="44" dur="500" fill="hold"/>
                                        <p:tgtEl>
                                          <p:spTgt spid="31758"/>
                                        </p:tgtEl>
                                        <p:attrNameLst>
                                          <p:attrName>ppt_w</p:attrName>
                                        </p:attrNameLst>
                                      </p:cBhvr>
                                      <p:tavLst>
                                        <p:tav tm="0">
                                          <p:val>
                                            <p:fltVal val="0"/>
                                          </p:val>
                                        </p:tav>
                                        <p:tav tm="100000">
                                          <p:val>
                                            <p:strVal val="#ppt_w"/>
                                          </p:val>
                                        </p:tav>
                                      </p:tavLst>
                                    </p:anim>
                                    <p:anim calcmode="lin" valueType="num">
                                      <p:cBhvr>
                                        <p:cTn id="45" dur="500" fill="hold"/>
                                        <p:tgtEl>
                                          <p:spTgt spid="31758"/>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500"/>
                                        <p:tgtEl>
                                          <p:spTgt spid="15"/>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6"/>
                                        </p:tgtEl>
                                        <p:attrNameLst>
                                          <p:attrName>style.visibility</p:attrName>
                                        </p:attrNameLst>
                                      </p:cBhvr>
                                      <p:to>
                                        <p:strVal val="visible"/>
                                      </p:to>
                                    </p:set>
                                    <p:animEffect transition="in" filter="fade">
                                      <p:cBhvr>
                                        <p:cTn id="5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8" grpId="0" animBg="1"/>
      <p:bldP spid="15" grpId="0"/>
      <p:bldP spid="16" grpId="0"/>
      <p:bldP spid="17" grpId="0" animBg="1"/>
      <p:bldP spid="18" grpId="0" autoUpdateAnimBg="0"/>
      <p:bldP spid="19" grpId="0" autoUpdateAnimBg="0"/>
      <p:bldP spid="20" grpId="0" autoUpdateAnimBg="0"/>
      <p:bldP spid="21" grpId="0" autoUpdateAnimBg="0"/>
      <p:bldP spid="22" grpId="0" autoUpdateAnimBg="0"/>
      <p:bldP spid="23" grpId="0" autoUpdateAnimBg="0"/>
      <p:bldP spid="24"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2790" name="AutoShape 22"/>
          <p:cNvCxnSpPr>
            <a:cxnSpLocks noChangeShapeType="1"/>
          </p:cNvCxnSpPr>
          <p:nvPr/>
        </p:nvCxnSpPr>
        <p:spPr bwMode="auto">
          <a:xfrm flipV="1">
            <a:off x="5536406" y="5848350"/>
            <a:ext cx="3606404" cy="175141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91" name="AutoShape 23"/>
          <p:cNvSpPr>
            <a:spLocks/>
          </p:cNvSpPr>
          <p:nvPr/>
        </p:nvSpPr>
        <p:spPr bwMode="auto">
          <a:xfrm>
            <a:off x="9142810" y="6877050"/>
            <a:ext cx="1190" cy="2771775"/>
          </a:xfrm>
          <a:custGeom>
            <a:avLst/>
            <a:gdLst>
              <a:gd name="T0" fmla="*/ 793 w 21600"/>
              <a:gd name="T1" fmla="*/ 1847850 h 21600"/>
              <a:gd name="T2" fmla="*/ 793 w 21600"/>
              <a:gd name="T3" fmla="*/ 1847850 h 21600"/>
              <a:gd name="T4" fmla="*/ 793 w 21600"/>
              <a:gd name="T5" fmla="*/ 1847850 h 21600"/>
              <a:gd name="T6" fmla="*/ 793 w 21600"/>
              <a:gd name="T7" fmla="*/ 184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cubicBezTo>
                  <a:pt x="16033" y="14399"/>
                  <a:pt x="8833" y="7199"/>
                  <a:pt x="0" y="0"/>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cxnSp>
        <p:nvCxnSpPr>
          <p:cNvPr id="32792" name="AutoShape 24"/>
          <p:cNvCxnSpPr>
            <a:cxnSpLocks noChangeShapeType="1"/>
          </p:cNvCxnSpPr>
          <p:nvPr/>
        </p:nvCxnSpPr>
        <p:spPr bwMode="auto">
          <a:xfrm flipH="1" flipV="1">
            <a:off x="9142810" y="5848350"/>
            <a:ext cx="3607594" cy="1751410"/>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6" name="AutoShape 28"/>
          <p:cNvCxnSpPr>
            <a:cxnSpLocks noChangeShapeType="1"/>
          </p:cNvCxnSpPr>
          <p:nvPr/>
        </p:nvCxnSpPr>
        <p:spPr bwMode="auto">
          <a:xfrm>
            <a:off x="5536407" y="7599760"/>
            <a:ext cx="3607594" cy="1327547"/>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2797" name="AutoShape 29"/>
          <p:cNvCxnSpPr>
            <a:cxnSpLocks noChangeShapeType="1"/>
          </p:cNvCxnSpPr>
          <p:nvPr/>
        </p:nvCxnSpPr>
        <p:spPr bwMode="auto">
          <a:xfrm flipV="1">
            <a:off x="9144000" y="7599760"/>
            <a:ext cx="3606404" cy="1327547"/>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27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BB9FE7E-4BD7-40AB-A50D-F6B12CB86A53}" type="slidenum">
              <a:rPr lang="en-US" sz="1500">
                <a:solidFill>
                  <a:schemeClr val="tx2"/>
                </a:solidFill>
              </a:rPr>
              <a:pPr algn="ctr" eaLnBrk="1">
                <a:lnSpc>
                  <a:spcPct val="100000"/>
                </a:lnSpc>
              </a:pPr>
              <a:t>28</a:t>
            </a:fld>
            <a:endParaRPr lang="en-US" sz="1800">
              <a:solidFill>
                <a:schemeClr val="tx2"/>
              </a:solidFill>
            </a:endParaRPr>
          </a:p>
        </p:txBody>
      </p:sp>
      <p:sp>
        <p:nvSpPr>
          <p:cNvPr id="32774" name="AutoShape 6"/>
          <p:cNvSpPr>
            <a:spLocks/>
          </p:cNvSpPr>
          <p:nvPr/>
        </p:nvSpPr>
        <p:spPr bwMode="auto">
          <a:xfrm>
            <a:off x="7953038" y="4040981"/>
            <a:ext cx="2403872" cy="479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Director</a:t>
            </a:r>
            <a:endParaRPr lang="en-US" sz="1800">
              <a:solidFill>
                <a:schemeClr val="tx2"/>
              </a:solidFill>
              <a:latin typeface="Roboto" charset="0"/>
              <a:ea typeface="ＭＳ Ｐゴシック" charset="0"/>
              <a:cs typeface="Roboto" charset="0"/>
              <a:sym typeface="Roboto" charset="0"/>
            </a:endParaRPr>
          </a:p>
        </p:txBody>
      </p:sp>
      <p:sp>
        <p:nvSpPr>
          <p:cNvPr id="32787" name="AutoShape 19"/>
          <p:cNvSpPr>
            <a:spLocks/>
          </p:cNvSpPr>
          <p:nvPr/>
        </p:nvSpPr>
        <p:spPr bwMode="auto">
          <a:xfrm>
            <a:off x="8103989" y="10602642"/>
            <a:ext cx="2403872"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Assistant Director</a:t>
            </a:r>
            <a:endParaRPr lang="en-US" sz="1800" dirty="0">
              <a:solidFill>
                <a:schemeClr val="tx2"/>
              </a:solidFill>
              <a:latin typeface="Roboto" charset="0"/>
              <a:ea typeface="ＭＳ Ｐゴシック" charset="0"/>
              <a:cs typeface="Roboto" charset="0"/>
              <a:sym typeface="Roboto" charset="0"/>
            </a:endParaRPr>
          </a:p>
        </p:txBody>
      </p:sp>
      <p:sp>
        <p:nvSpPr>
          <p:cNvPr id="32788" name="AutoShape 20"/>
          <p:cNvSpPr>
            <a:spLocks/>
          </p:cNvSpPr>
          <p:nvPr/>
        </p:nvSpPr>
        <p:spPr bwMode="auto">
          <a:xfrm>
            <a:off x="11605636" y="8926880"/>
            <a:ext cx="2403872"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32789" name="AutoShape 21"/>
          <p:cNvSpPr>
            <a:spLocks/>
          </p:cNvSpPr>
          <p:nvPr/>
        </p:nvSpPr>
        <p:spPr bwMode="auto">
          <a:xfrm>
            <a:off x="4334470" y="8941084"/>
            <a:ext cx="2403872"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Production</a:t>
            </a:r>
            <a:endParaRPr lang="en-US" sz="1800" dirty="0">
              <a:solidFill>
                <a:schemeClr val="tx2"/>
              </a:solidFill>
              <a:latin typeface="Roboto" charset="0"/>
              <a:ea typeface="ＭＳ Ｐゴシック" charset="0"/>
              <a:cs typeface="Roboto" charset="0"/>
              <a:sym typeface="Roboto" charset="0"/>
            </a:endParaRPr>
          </a:p>
        </p:txBody>
      </p:sp>
      <p:sp>
        <p:nvSpPr>
          <p:cNvPr id="32793" name="AutoShape 25"/>
          <p:cNvSpPr>
            <a:spLocks/>
          </p:cNvSpPr>
          <p:nvPr/>
        </p:nvSpPr>
        <p:spPr bwMode="auto">
          <a:xfrm>
            <a:off x="2632472" y="5680473"/>
            <a:ext cx="2157413" cy="1426369"/>
          </a:xfrm>
          <a:custGeom>
            <a:avLst/>
            <a:gdLst>
              <a:gd name="T0" fmla="*/ 1438275 w 21600"/>
              <a:gd name="T1" fmla="*/ 950913 h 21600"/>
              <a:gd name="T2" fmla="*/ 1438275 w 21600"/>
              <a:gd name="T3" fmla="*/ 950913 h 21600"/>
              <a:gd name="T4" fmla="*/ 1438275 w 21600"/>
              <a:gd name="T5" fmla="*/ 950913 h 21600"/>
              <a:gd name="T6" fmla="*/ 1438275 w 21600"/>
              <a:gd name="T7" fmla="*/ 95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200"/>
                  <a:pt x="14400" y="14400"/>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794" name="AutoShape 26"/>
          <p:cNvSpPr>
            <a:spLocks/>
          </p:cNvSpPr>
          <p:nvPr/>
        </p:nvSpPr>
        <p:spPr bwMode="auto">
          <a:xfrm>
            <a:off x="2758679" y="7618810"/>
            <a:ext cx="1883569" cy="38100"/>
          </a:xfrm>
          <a:custGeom>
            <a:avLst/>
            <a:gdLst>
              <a:gd name="T0" fmla="*/ 1255713 w 21600"/>
              <a:gd name="T1" fmla="*/ 25400 h 21600"/>
              <a:gd name="T2" fmla="*/ 1255713 w 21600"/>
              <a:gd name="T3" fmla="*/ 25400 h 21600"/>
              <a:gd name="T4" fmla="*/ 1255713 w 21600"/>
              <a:gd name="T5" fmla="*/ 25400 h 21600"/>
              <a:gd name="T6" fmla="*/ 1255713 w 21600"/>
              <a:gd name="T7" fmla="*/ 25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795" name="AutoShape 27"/>
          <p:cNvSpPr>
            <a:spLocks/>
          </p:cNvSpPr>
          <p:nvPr/>
        </p:nvSpPr>
        <p:spPr bwMode="auto">
          <a:xfrm>
            <a:off x="2664619" y="8111729"/>
            <a:ext cx="2138363" cy="1493044"/>
          </a:xfrm>
          <a:custGeom>
            <a:avLst/>
            <a:gdLst>
              <a:gd name="T0" fmla="*/ 1425575 w 21600"/>
              <a:gd name="T1" fmla="*/ 995363 h 21600"/>
              <a:gd name="T2" fmla="*/ 1425575 w 21600"/>
              <a:gd name="T3" fmla="*/ 995363 h 21600"/>
              <a:gd name="T4" fmla="*/ 1425575 w 21600"/>
              <a:gd name="T5" fmla="*/ 995363 h 21600"/>
              <a:gd name="T6" fmla="*/ 1425575 w 21600"/>
              <a:gd name="T7" fmla="*/ 995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199" y="14399"/>
                  <a:pt x="14399" y="7199"/>
                  <a:pt x="21600"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798" name="AutoShape 30"/>
          <p:cNvSpPr>
            <a:spLocks/>
          </p:cNvSpPr>
          <p:nvPr/>
        </p:nvSpPr>
        <p:spPr bwMode="auto">
          <a:xfrm>
            <a:off x="13508831" y="5709048"/>
            <a:ext cx="2262188" cy="1416844"/>
          </a:xfrm>
          <a:custGeom>
            <a:avLst/>
            <a:gdLst>
              <a:gd name="T0" fmla="*/ 1508125 w 21600"/>
              <a:gd name="T1" fmla="*/ 944563 h 21600"/>
              <a:gd name="T2" fmla="*/ 1508125 w 21600"/>
              <a:gd name="T3" fmla="*/ 944563 h 21600"/>
              <a:gd name="T4" fmla="*/ 1508125 w 21600"/>
              <a:gd name="T5" fmla="*/ 944563 h 21600"/>
              <a:gd name="T6" fmla="*/ 1508125 w 21600"/>
              <a:gd name="T7" fmla="*/ 944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399"/>
                  <a:pt x="14400" y="7199"/>
                  <a:pt x="21599" y="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799" name="AutoShape 31"/>
          <p:cNvSpPr>
            <a:spLocks/>
          </p:cNvSpPr>
          <p:nvPr/>
        </p:nvSpPr>
        <p:spPr bwMode="auto">
          <a:xfrm>
            <a:off x="13644563" y="7617619"/>
            <a:ext cx="2047875" cy="40481"/>
          </a:xfrm>
          <a:custGeom>
            <a:avLst/>
            <a:gdLst>
              <a:gd name="T0" fmla="*/ 1365250 w 21600"/>
              <a:gd name="T1" fmla="*/ 26988 h 21600"/>
              <a:gd name="T2" fmla="*/ 1365250 w 21600"/>
              <a:gd name="T3" fmla="*/ 26988 h 21600"/>
              <a:gd name="T4" fmla="*/ 1365250 w 21600"/>
              <a:gd name="T5" fmla="*/ 26988 h 21600"/>
              <a:gd name="T6" fmla="*/ 1365250 w 21600"/>
              <a:gd name="T7" fmla="*/ 26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400" y="14399"/>
                  <a:pt x="21600" y="21600"/>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800" name="AutoShape 32"/>
          <p:cNvSpPr>
            <a:spLocks/>
          </p:cNvSpPr>
          <p:nvPr/>
        </p:nvSpPr>
        <p:spPr bwMode="auto">
          <a:xfrm>
            <a:off x="13495735" y="8095060"/>
            <a:ext cx="2283619" cy="1519238"/>
          </a:xfrm>
          <a:custGeom>
            <a:avLst/>
            <a:gdLst>
              <a:gd name="T0" fmla="*/ 1522413 w 21600"/>
              <a:gd name="T1" fmla="*/ 1012825 h 21600"/>
              <a:gd name="T2" fmla="*/ 1522413 w 21600"/>
              <a:gd name="T3" fmla="*/ 1012825 h 21600"/>
              <a:gd name="T4" fmla="*/ 1522413 w 21600"/>
              <a:gd name="T5" fmla="*/ 1012825 h 21600"/>
              <a:gd name="T6" fmla="*/ 1522413 w 21600"/>
              <a:gd name="T7" fmla="*/ 1012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599" y="21599"/>
                </a:cubicBezTo>
              </a:path>
            </a:pathLst>
          </a:custGeom>
          <a:solidFill>
            <a:schemeClr val="bg1"/>
          </a:solidFill>
          <a:ln w="12700" cap="flat" cmpd="sng">
            <a:solidFill>
              <a:schemeClr val="bg2">
                <a:lumMod val="75000"/>
              </a:schemeClr>
            </a:solidFill>
            <a:prstDash val="lgDash"/>
            <a:miter lim="0"/>
            <a:headEnd/>
            <a:tailEnd/>
          </a:ln>
          <a:effectLst/>
          <a:extLst/>
        </p:spPr>
        <p:txBody>
          <a:bodyPr/>
          <a:lstStyle/>
          <a:p>
            <a:endParaRPr lang="id-ID" sz="1800">
              <a:solidFill>
                <a:schemeClr val="tx2"/>
              </a:solidFill>
            </a:endParaRPr>
          </a:p>
        </p:txBody>
      </p:sp>
      <p:sp>
        <p:nvSpPr>
          <p:cNvPr id="32801" name="AutoShape 33"/>
          <p:cNvSpPr>
            <a:spLocks/>
          </p:cNvSpPr>
          <p:nvPr/>
        </p:nvSpPr>
        <p:spPr bwMode="auto">
          <a:xfrm>
            <a:off x="994173" y="6022181"/>
            <a:ext cx="2402681"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Designer</a:t>
            </a:r>
          </a:p>
        </p:txBody>
      </p:sp>
      <p:sp>
        <p:nvSpPr>
          <p:cNvPr id="32802" name="AutoShape 34"/>
          <p:cNvSpPr>
            <a:spLocks/>
          </p:cNvSpPr>
          <p:nvPr/>
        </p:nvSpPr>
        <p:spPr bwMode="auto">
          <a:xfrm>
            <a:off x="1025185" y="8624999"/>
            <a:ext cx="2402681"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Quality Control</a:t>
            </a:r>
          </a:p>
        </p:txBody>
      </p:sp>
      <p:sp>
        <p:nvSpPr>
          <p:cNvPr id="32803" name="AutoShape 35"/>
          <p:cNvSpPr>
            <a:spLocks/>
          </p:cNvSpPr>
          <p:nvPr/>
        </p:nvSpPr>
        <p:spPr bwMode="auto">
          <a:xfrm>
            <a:off x="1016788" y="11058526"/>
            <a:ext cx="2402681"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Tester</a:t>
            </a:r>
          </a:p>
        </p:txBody>
      </p:sp>
      <p:sp>
        <p:nvSpPr>
          <p:cNvPr id="32804" name="AutoShape 36"/>
          <p:cNvSpPr>
            <a:spLocks/>
          </p:cNvSpPr>
          <p:nvPr/>
        </p:nvSpPr>
        <p:spPr bwMode="auto">
          <a:xfrm>
            <a:off x="14668500" y="6101313"/>
            <a:ext cx="2403872"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Assistant</a:t>
            </a:r>
          </a:p>
        </p:txBody>
      </p:sp>
      <p:sp>
        <p:nvSpPr>
          <p:cNvPr id="32805" name="AutoShape 37"/>
          <p:cNvSpPr>
            <a:spLocks/>
          </p:cNvSpPr>
          <p:nvPr/>
        </p:nvSpPr>
        <p:spPr bwMode="auto">
          <a:xfrm>
            <a:off x="14576968" y="8765468"/>
            <a:ext cx="2403872" cy="3964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Media Social</a:t>
            </a:r>
          </a:p>
        </p:txBody>
      </p:sp>
      <p:sp>
        <p:nvSpPr>
          <p:cNvPr id="32806" name="AutoShape 38"/>
          <p:cNvSpPr>
            <a:spLocks/>
          </p:cNvSpPr>
          <p:nvPr/>
        </p:nvSpPr>
        <p:spPr bwMode="auto">
          <a:xfrm>
            <a:off x="14633613" y="11132603"/>
            <a:ext cx="2403872"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Creative</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5" name="Picture Placeholder 4"/>
          <p:cNvSpPr>
            <a:spLocks noGrp="1"/>
          </p:cNvSpPr>
          <p:nvPr>
            <p:ph type="pic" sz="quarter" idx="24"/>
          </p:nvPr>
        </p:nvSpPr>
        <p:spPr>
          <a:solidFill>
            <a:schemeClr val="bg1"/>
          </a:solidFill>
        </p:spPr>
      </p:sp>
      <p:sp>
        <p:nvSpPr>
          <p:cNvPr id="6" name="Picture Placeholder 5"/>
          <p:cNvSpPr>
            <a:spLocks noGrp="1"/>
          </p:cNvSpPr>
          <p:nvPr>
            <p:ph type="pic" sz="quarter" idx="25"/>
          </p:nvPr>
        </p:nvSpPr>
        <p:spPr>
          <a:solidFill>
            <a:schemeClr val="bg1"/>
          </a:solidFill>
        </p:spPr>
      </p:sp>
      <p:sp>
        <p:nvSpPr>
          <p:cNvPr id="19" name="Picture Placeholder 18"/>
          <p:cNvSpPr>
            <a:spLocks noGrp="1"/>
          </p:cNvSpPr>
          <p:nvPr>
            <p:ph type="pic" sz="quarter" idx="26"/>
          </p:nvPr>
        </p:nvSpPr>
        <p:spPr>
          <a:solidFill>
            <a:schemeClr val="bg1"/>
          </a:solidFill>
        </p:spPr>
      </p:sp>
      <p:sp>
        <p:nvSpPr>
          <p:cNvPr id="20" name="Picture Placeholder 19"/>
          <p:cNvSpPr>
            <a:spLocks noGrp="1"/>
          </p:cNvSpPr>
          <p:nvPr>
            <p:ph type="pic" sz="quarter" idx="27"/>
          </p:nvPr>
        </p:nvSpPr>
        <p:spPr>
          <a:solidFill>
            <a:schemeClr val="bg1"/>
          </a:solidFill>
        </p:spPr>
      </p:sp>
      <p:sp>
        <p:nvSpPr>
          <p:cNvPr id="21" name="Picture Placeholder 20"/>
          <p:cNvSpPr>
            <a:spLocks noGrp="1"/>
          </p:cNvSpPr>
          <p:nvPr>
            <p:ph type="pic" sz="quarter" idx="28"/>
          </p:nvPr>
        </p:nvSpPr>
        <p:spPr>
          <a:xfrm>
            <a:off x="1475494" y="4387851"/>
            <a:ext cx="1460499" cy="1460499"/>
          </a:xfrm>
        </p:spPr>
      </p:sp>
      <p:sp>
        <p:nvSpPr>
          <p:cNvPr id="22" name="Picture Placeholder 21"/>
          <p:cNvSpPr>
            <a:spLocks noGrp="1"/>
          </p:cNvSpPr>
          <p:nvPr>
            <p:ph type="pic" sz="quarter" idx="29"/>
          </p:nvPr>
        </p:nvSpPr>
        <p:spPr/>
      </p:sp>
      <p:sp>
        <p:nvSpPr>
          <p:cNvPr id="23" name="Picture Placeholder 22"/>
          <p:cNvSpPr>
            <a:spLocks noGrp="1"/>
          </p:cNvSpPr>
          <p:nvPr>
            <p:ph type="pic" sz="quarter" idx="30"/>
          </p:nvPr>
        </p:nvSpPr>
        <p:spPr>
          <a:xfrm>
            <a:off x="1475493" y="9505547"/>
            <a:ext cx="1460499" cy="1460499"/>
          </a:xfrm>
        </p:spPr>
      </p:sp>
      <p:sp>
        <p:nvSpPr>
          <p:cNvPr id="24" name="Picture Placeholder 23"/>
          <p:cNvSpPr>
            <a:spLocks noGrp="1"/>
          </p:cNvSpPr>
          <p:nvPr>
            <p:ph type="pic" sz="quarter" idx="31"/>
          </p:nvPr>
        </p:nvSpPr>
        <p:spPr>
          <a:xfrm>
            <a:off x="15048656" y="4396936"/>
            <a:ext cx="1460499" cy="1460499"/>
          </a:xfrm>
        </p:spPr>
      </p:sp>
      <p:sp>
        <p:nvSpPr>
          <p:cNvPr id="25" name="Picture Placeholder 24"/>
          <p:cNvSpPr>
            <a:spLocks noGrp="1"/>
          </p:cNvSpPr>
          <p:nvPr>
            <p:ph type="pic" sz="quarter" idx="32"/>
          </p:nvPr>
        </p:nvSpPr>
        <p:spPr/>
      </p:sp>
      <p:sp>
        <p:nvSpPr>
          <p:cNvPr id="26" name="Picture Placeholder 25"/>
          <p:cNvSpPr>
            <a:spLocks noGrp="1"/>
          </p:cNvSpPr>
          <p:nvPr>
            <p:ph type="pic" sz="quarter" idx="33"/>
          </p:nvPr>
        </p:nvSpPr>
        <p:spPr>
          <a:xfrm>
            <a:off x="15048655" y="9503413"/>
            <a:ext cx="1460499" cy="1460499"/>
          </a:xfrm>
        </p:spPr>
      </p:sp>
    </p:spTree>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28"/>
          </p:nvPr>
        </p:nvSpPr>
        <p:spPr/>
      </p:sp>
      <p:sp>
        <p:nvSpPr>
          <p:cNvPr id="10" name="Picture Placeholder 9"/>
          <p:cNvSpPr>
            <a:spLocks noGrp="1"/>
          </p:cNvSpPr>
          <p:nvPr>
            <p:ph type="pic" sz="quarter" idx="33"/>
          </p:nvPr>
        </p:nvSpPr>
        <p:spPr>
          <a:xfrm>
            <a:off x="861319" y="9593392"/>
            <a:ext cx="1192333" cy="1192333"/>
          </a:xfrm>
        </p:spPr>
      </p:sp>
      <p:sp>
        <p:nvSpPr>
          <p:cNvPr id="11" name="Picture Placeholder 10"/>
          <p:cNvSpPr>
            <a:spLocks noGrp="1"/>
          </p:cNvSpPr>
          <p:nvPr>
            <p:ph type="pic" sz="quarter" idx="34"/>
          </p:nvPr>
        </p:nvSpPr>
        <p:spPr>
          <a:xfrm>
            <a:off x="3247271" y="9595699"/>
            <a:ext cx="1192333" cy="1192333"/>
          </a:xfrm>
        </p:spPr>
      </p:sp>
      <p:sp>
        <p:nvSpPr>
          <p:cNvPr id="12" name="Picture Placeholder 11"/>
          <p:cNvSpPr>
            <a:spLocks noGrp="1"/>
          </p:cNvSpPr>
          <p:nvPr>
            <p:ph type="pic" sz="quarter" idx="35"/>
          </p:nvPr>
        </p:nvSpPr>
        <p:spPr>
          <a:xfrm>
            <a:off x="5124845" y="9595696"/>
            <a:ext cx="1192333" cy="1192333"/>
          </a:xfrm>
        </p:spPr>
      </p:sp>
      <p:sp>
        <p:nvSpPr>
          <p:cNvPr id="13" name="Picture Placeholder 12"/>
          <p:cNvSpPr>
            <a:spLocks noGrp="1"/>
          </p:cNvSpPr>
          <p:nvPr>
            <p:ph type="pic" sz="quarter" idx="36"/>
          </p:nvPr>
        </p:nvSpPr>
        <p:spPr>
          <a:xfrm>
            <a:off x="7574887" y="9595695"/>
            <a:ext cx="1192333" cy="1192333"/>
          </a:xfrm>
        </p:spPr>
      </p:sp>
      <p:sp>
        <p:nvSpPr>
          <p:cNvPr id="14" name="Picture Placeholder 13"/>
          <p:cNvSpPr>
            <a:spLocks noGrp="1"/>
          </p:cNvSpPr>
          <p:nvPr>
            <p:ph type="pic" sz="quarter" idx="37"/>
          </p:nvPr>
        </p:nvSpPr>
        <p:spPr>
          <a:xfrm>
            <a:off x="9653814" y="9595697"/>
            <a:ext cx="1192333" cy="1192333"/>
          </a:xfrm>
        </p:spPr>
      </p:sp>
      <p:sp>
        <p:nvSpPr>
          <p:cNvPr id="15" name="Picture Placeholder 14"/>
          <p:cNvSpPr>
            <a:spLocks noGrp="1"/>
          </p:cNvSpPr>
          <p:nvPr>
            <p:ph type="pic" sz="quarter" idx="38"/>
          </p:nvPr>
        </p:nvSpPr>
        <p:spPr>
          <a:xfrm>
            <a:off x="11994292" y="9595697"/>
            <a:ext cx="1192333" cy="1192333"/>
          </a:xfrm>
        </p:spPr>
      </p:sp>
      <p:sp>
        <p:nvSpPr>
          <p:cNvPr id="16" name="Picture Placeholder 15"/>
          <p:cNvSpPr>
            <a:spLocks noGrp="1"/>
          </p:cNvSpPr>
          <p:nvPr>
            <p:ph type="pic" sz="quarter" idx="39"/>
          </p:nvPr>
        </p:nvSpPr>
        <p:spPr>
          <a:xfrm>
            <a:off x="14025617" y="9593390"/>
            <a:ext cx="1192333" cy="1192333"/>
          </a:xfrm>
        </p:spPr>
      </p:sp>
      <p:sp>
        <p:nvSpPr>
          <p:cNvPr id="17" name="Picture Placeholder 16"/>
          <p:cNvSpPr>
            <a:spLocks noGrp="1"/>
          </p:cNvSpPr>
          <p:nvPr>
            <p:ph type="pic" sz="quarter" idx="40"/>
          </p:nvPr>
        </p:nvSpPr>
        <p:spPr>
          <a:xfrm>
            <a:off x="16413697" y="9587248"/>
            <a:ext cx="1192333" cy="1192333"/>
          </a:xfrm>
        </p:spPr>
      </p:sp>
      <p:cxnSp>
        <p:nvCxnSpPr>
          <p:cNvPr id="33810" name="AutoShape 18"/>
          <p:cNvCxnSpPr>
            <a:cxnSpLocks noChangeShapeType="1"/>
          </p:cNvCxnSpPr>
          <p:nvPr/>
        </p:nvCxnSpPr>
        <p:spPr bwMode="auto">
          <a:xfrm flipV="1">
            <a:off x="2643188" y="5416153"/>
            <a:ext cx="6440091" cy="239553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1" name="AutoShape 19"/>
          <p:cNvCxnSpPr>
            <a:cxnSpLocks noChangeShapeType="1"/>
          </p:cNvCxnSpPr>
          <p:nvPr/>
        </p:nvCxnSpPr>
        <p:spPr bwMode="auto">
          <a:xfrm flipV="1">
            <a:off x="6967538" y="5416153"/>
            <a:ext cx="2115741" cy="239553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12" name="AutoShape 20"/>
          <p:cNvCxnSpPr>
            <a:cxnSpLocks noChangeShapeType="1"/>
          </p:cNvCxnSpPr>
          <p:nvPr/>
        </p:nvCxnSpPr>
        <p:spPr bwMode="auto">
          <a:xfrm flipH="1" flipV="1">
            <a:off x="9083279" y="5416154"/>
            <a:ext cx="6560344" cy="2393156"/>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33837" name="AutoShape 45"/>
          <p:cNvCxnSpPr>
            <a:cxnSpLocks noChangeShapeType="1"/>
          </p:cNvCxnSpPr>
          <p:nvPr/>
        </p:nvCxnSpPr>
        <p:spPr bwMode="auto">
          <a:xfrm flipH="1" flipV="1">
            <a:off x="9083279" y="5416153"/>
            <a:ext cx="2231231" cy="2395538"/>
          </a:xfrm>
          <a:prstGeom prst="straightConnector1">
            <a:avLst/>
          </a:pr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337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BDC0C89-C56D-4F0D-9EDA-187766DB5F81}" type="slidenum">
              <a:rPr lang="en-US" sz="1500">
                <a:solidFill>
                  <a:schemeClr val="tx2"/>
                </a:solidFill>
              </a:rPr>
              <a:pPr algn="ctr" eaLnBrk="1">
                <a:lnSpc>
                  <a:spcPct val="100000"/>
                </a:lnSpc>
              </a:pPr>
              <a:t>29</a:t>
            </a:fld>
            <a:endParaRPr lang="en-US" sz="1800">
              <a:solidFill>
                <a:schemeClr val="tx2"/>
              </a:solidFill>
            </a:endParaRPr>
          </a:p>
        </p:txBody>
      </p:sp>
      <p:sp>
        <p:nvSpPr>
          <p:cNvPr id="33798" name="AutoShape 6"/>
          <p:cNvSpPr>
            <a:spLocks/>
          </p:cNvSpPr>
          <p:nvPr/>
        </p:nvSpPr>
        <p:spPr bwMode="auto">
          <a:xfrm>
            <a:off x="8078391" y="3563417"/>
            <a:ext cx="2014538" cy="4036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Director</a:t>
            </a:r>
            <a:endParaRPr lang="en-US" sz="1800" dirty="0">
              <a:solidFill>
                <a:schemeClr val="tx2"/>
              </a:solidFill>
              <a:latin typeface="Roboto" charset="0"/>
              <a:ea typeface="ＭＳ Ｐゴシック" charset="0"/>
              <a:cs typeface="Roboto" charset="0"/>
              <a:sym typeface="Roboto" charset="0"/>
            </a:endParaRPr>
          </a:p>
        </p:txBody>
      </p:sp>
      <p:sp>
        <p:nvSpPr>
          <p:cNvPr id="33807" name="AutoShape 15"/>
          <p:cNvSpPr>
            <a:spLocks/>
          </p:cNvSpPr>
          <p:nvPr/>
        </p:nvSpPr>
        <p:spPr bwMode="auto">
          <a:xfrm>
            <a:off x="4556523" y="7625954"/>
            <a:ext cx="156448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Production</a:t>
            </a:r>
            <a:endParaRPr lang="en-US" sz="1800">
              <a:solidFill>
                <a:schemeClr val="tx2"/>
              </a:solidFill>
              <a:latin typeface="Roboto" charset="0"/>
              <a:ea typeface="ＭＳ Ｐゴシック" charset="0"/>
              <a:cs typeface="Roboto" charset="0"/>
              <a:sym typeface="Roboto" charset="0"/>
            </a:endParaRPr>
          </a:p>
        </p:txBody>
      </p:sp>
      <p:sp>
        <p:nvSpPr>
          <p:cNvPr id="33808" name="AutoShape 16"/>
          <p:cNvSpPr>
            <a:spLocks/>
          </p:cNvSpPr>
          <p:nvPr/>
        </p:nvSpPr>
        <p:spPr bwMode="auto">
          <a:xfrm>
            <a:off x="14642307" y="6678711"/>
            <a:ext cx="2013347"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33809" name="AutoShape 17"/>
          <p:cNvSpPr>
            <a:spLocks/>
          </p:cNvSpPr>
          <p:nvPr/>
        </p:nvSpPr>
        <p:spPr bwMode="auto">
          <a:xfrm>
            <a:off x="1629966" y="6684664"/>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Design</a:t>
            </a:r>
            <a:endParaRPr lang="en-US" sz="1800" dirty="0">
              <a:solidFill>
                <a:schemeClr val="tx2"/>
              </a:solidFill>
              <a:latin typeface="Roboto" charset="0"/>
              <a:ea typeface="ＭＳ Ｐゴシック" charset="0"/>
              <a:cs typeface="Roboto" charset="0"/>
              <a:sym typeface="Roboto" charset="0"/>
            </a:endParaRPr>
          </a:p>
        </p:txBody>
      </p:sp>
      <p:sp>
        <p:nvSpPr>
          <p:cNvPr id="33813" name="AutoShape 21"/>
          <p:cNvSpPr>
            <a:spLocks/>
          </p:cNvSpPr>
          <p:nvPr/>
        </p:nvSpPr>
        <p:spPr bwMode="auto">
          <a:xfrm>
            <a:off x="14767323" y="8875415"/>
            <a:ext cx="525065" cy="990600"/>
          </a:xfrm>
          <a:custGeom>
            <a:avLst/>
            <a:gdLst>
              <a:gd name="T0" fmla="*/ 350044 w 21600"/>
              <a:gd name="T1" fmla="*/ 660400 h 21600"/>
              <a:gd name="T2" fmla="*/ 350044 w 21600"/>
              <a:gd name="T3" fmla="*/ 660400 h 21600"/>
              <a:gd name="T4" fmla="*/ 350044 w 21600"/>
              <a:gd name="T5" fmla="*/ 660400 h 21600"/>
              <a:gd name="T6" fmla="*/ 350044 w 21600"/>
              <a:gd name="T7" fmla="*/ 660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14" name="AutoShape 22"/>
          <p:cNvSpPr>
            <a:spLocks/>
          </p:cNvSpPr>
          <p:nvPr/>
        </p:nvSpPr>
        <p:spPr bwMode="auto">
          <a:xfrm>
            <a:off x="15998429" y="8874224"/>
            <a:ext cx="529828" cy="992981"/>
          </a:xfrm>
          <a:custGeom>
            <a:avLst/>
            <a:gdLst>
              <a:gd name="T0" fmla="*/ 353219 w 21600"/>
              <a:gd name="T1" fmla="*/ 661988 h 21600"/>
              <a:gd name="T2" fmla="*/ 353219 w 21600"/>
              <a:gd name="T3" fmla="*/ 661988 h 21600"/>
              <a:gd name="T4" fmla="*/ 353219 w 21600"/>
              <a:gd name="T5" fmla="*/ 661988 h 21600"/>
              <a:gd name="T6" fmla="*/ 353219 w 21600"/>
              <a:gd name="T7" fmla="*/ 661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199" y="7199"/>
                  <a:pt x="14399" y="14399"/>
                  <a:pt x="2160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15" name="AutoShape 23"/>
          <p:cNvSpPr>
            <a:spLocks/>
          </p:cNvSpPr>
          <p:nvPr/>
        </p:nvSpPr>
        <p:spPr bwMode="auto">
          <a:xfrm>
            <a:off x="13657379" y="10986964"/>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Assistant</a:t>
            </a:r>
          </a:p>
        </p:txBody>
      </p:sp>
      <p:sp>
        <p:nvSpPr>
          <p:cNvPr id="33816" name="AutoShape 24"/>
          <p:cNvSpPr>
            <a:spLocks/>
          </p:cNvSpPr>
          <p:nvPr/>
        </p:nvSpPr>
        <p:spPr bwMode="auto">
          <a:xfrm>
            <a:off x="16128776" y="10976248"/>
            <a:ext cx="2014538"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Creative</a:t>
            </a:r>
          </a:p>
        </p:txBody>
      </p:sp>
      <p:sp>
        <p:nvSpPr>
          <p:cNvPr id="33819" name="AutoShape 27"/>
          <p:cNvSpPr>
            <a:spLocks/>
          </p:cNvSpPr>
          <p:nvPr/>
        </p:nvSpPr>
        <p:spPr bwMode="auto">
          <a:xfrm>
            <a:off x="6103144" y="8878986"/>
            <a:ext cx="514350" cy="976313"/>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20" name="AutoShape 28"/>
          <p:cNvSpPr>
            <a:spLocks/>
          </p:cNvSpPr>
          <p:nvPr/>
        </p:nvSpPr>
        <p:spPr bwMode="auto">
          <a:xfrm>
            <a:off x="7327106" y="8874224"/>
            <a:ext cx="534591" cy="983456"/>
          </a:xfrm>
          <a:custGeom>
            <a:avLst/>
            <a:gdLst>
              <a:gd name="T0" fmla="*/ 356394 w 21600"/>
              <a:gd name="T1" fmla="*/ 655638 h 21600"/>
              <a:gd name="T2" fmla="*/ 356394 w 21600"/>
              <a:gd name="T3" fmla="*/ 655638 h 21600"/>
              <a:gd name="T4" fmla="*/ 356394 w 21600"/>
              <a:gd name="T5" fmla="*/ 655638 h 21600"/>
              <a:gd name="T6" fmla="*/ 356394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21" name="AutoShape 29"/>
          <p:cNvSpPr>
            <a:spLocks/>
          </p:cNvSpPr>
          <p:nvPr/>
        </p:nvSpPr>
        <p:spPr bwMode="auto">
          <a:xfrm>
            <a:off x="4729322" y="10976248"/>
            <a:ext cx="2013347"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Assistant</a:t>
            </a:r>
          </a:p>
        </p:txBody>
      </p:sp>
      <p:sp>
        <p:nvSpPr>
          <p:cNvPr id="33822" name="AutoShape 30"/>
          <p:cNvSpPr>
            <a:spLocks/>
          </p:cNvSpPr>
          <p:nvPr/>
        </p:nvSpPr>
        <p:spPr bwMode="auto">
          <a:xfrm>
            <a:off x="7195027" y="10965532"/>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Creative</a:t>
            </a:r>
          </a:p>
        </p:txBody>
      </p:sp>
      <p:sp>
        <p:nvSpPr>
          <p:cNvPr id="33825" name="AutoShape 33"/>
          <p:cNvSpPr>
            <a:spLocks/>
          </p:cNvSpPr>
          <p:nvPr/>
        </p:nvSpPr>
        <p:spPr bwMode="auto">
          <a:xfrm>
            <a:off x="1759744" y="8875415"/>
            <a:ext cx="525066" cy="972740"/>
          </a:xfrm>
          <a:custGeom>
            <a:avLst/>
            <a:gdLst>
              <a:gd name="T0" fmla="*/ 350044 w 21600"/>
              <a:gd name="T1" fmla="*/ 648494 h 21600"/>
              <a:gd name="T2" fmla="*/ 350044 w 21600"/>
              <a:gd name="T3" fmla="*/ 648494 h 21600"/>
              <a:gd name="T4" fmla="*/ 350044 w 21600"/>
              <a:gd name="T5" fmla="*/ 648494 h 21600"/>
              <a:gd name="T6" fmla="*/ 350044 w 21600"/>
              <a:gd name="T7" fmla="*/ 64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26" name="AutoShape 34"/>
          <p:cNvSpPr>
            <a:spLocks/>
          </p:cNvSpPr>
          <p:nvPr/>
        </p:nvSpPr>
        <p:spPr bwMode="auto">
          <a:xfrm>
            <a:off x="2997994" y="8876605"/>
            <a:ext cx="519113" cy="970360"/>
          </a:xfrm>
          <a:custGeom>
            <a:avLst/>
            <a:gdLst>
              <a:gd name="T0" fmla="*/ 346075 w 21600"/>
              <a:gd name="T1" fmla="*/ 646907 h 21600"/>
              <a:gd name="T2" fmla="*/ 346075 w 21600"/>
              <a:gd name="T3" fmla="*/ 646907 h 21600"/>
              <a:gd name="T4" fmla="*/ 346075 w 21600"/>
              <a:gd name="T5" fmla="*/ 646907 h 21600"/>
              <a:gd name="T6" fmla="*/ 346075 w 21600"/>
              <a:gd name="T7" fmla="*/ 6469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399"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27" name="AutoShape 35"/>
          <p:cNvSpPr>
            <a:spLocks/>
          </p:cNvSpPr>
          <p:nvPr/>
        </p:nvSpPr>
        <p:spPr bwMode="auto">
          <a:xfrm>
            <a:off x="465252" y="10968980"/>
            <a:ext cx="2014538"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Assistant</a:t>
            </a:r>
          </a:p>
        </p:txBody>
      </p:sp>
      <p:sp>
        <p:nvSpPr>
          <p:cNvPr id="33828" name="AutoShape 36"/>
          <p:cNvSpPr>
            <a:spLocks/>
          </p:cNvSpPr>
          <p:nvPr/>
        </p:nvSpPr>
        <p:spPr bwMode="auto">
          <a:xfrm>
            <a:off x="2836763" y="10957321"/>
            <a:ext cx="2013347" cy="3309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Creative</a:t>
            </a:r>
          </a:p>
        </p:txBody>
      </p:sp>
      <p:sp>
        <p:nvSpPr>
          <p:cNvPr id="33833" name="AutoShape 41"/>
          <p:cNvSpPr>
            <a:spLocks/>
          </p:cNvSpPr>
          <p:nvPr/>
        </p:nvSpPr>
        <p:spPr bwMode="auto">
          <a:xfrm>
            <a:off x="10448925" y="8878986"/>
            <a:ext cx="514350" cy="976313"/>
          </a:xfrm>
          <a:custGeom>
            <a:avLst/>
            <a:gdLst>
              <a:gd name="T0" fmla="*/ 342900 w 21600"/>
              <a:gd name="T1" fmla="*/ 650875 h 21600"/>
              <a:gd name="T2" fmla="*/ 342900 w 21600"/>
              <a:gd name="T3" fmla="*/ 650875 h 21600"/>
              <a:gd name="T4" fmla="*/ 342900 w 21600"/>
              <a:gd name="T5" fmla="*/ 650875 h 21600"/>
              <a:gd name="T6" fmla="*/ 342900 w 21600"/>
              <a:gd name="T7" fmla="*/ 650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4399" y="7200"/>
                  <a:pt x="7199" y="14400"/>
                  <a:pt x="0"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34" name="AutoShape 42"/>
          <p:cNvSpPr>
            <a:spLocks/>
          </p:cNvSpPr>
          <p:nvPr/>
        </p:nvSpPr>
        <p:spPr bwMode="auto">
          <a:xfrm>
            <a:off x="11674079" y="8874224"/>
            <a:ext cx="533400" cy="983456"/>
          </a:xfrm>
          <a:custGeom>
            <a:avLst/>
            <a:gdLst>
              <a:gd name="T0" fmla="*/ 355600 w 21600"/>
              <a:gd name="T1" fmla="*/ 655638 h 21600"/>
              <a:gd name="T2" fmla="*/ 355600 w 21600"/>
              <a:gd name="T3" fmla="*/ 655638 h 21600"/>
              <a:gd name="T4" fmla="*/ 355600 w 21600"/>
              <a:gd name="T5" fmla="*/ 655638 h 21600"/>
              <a:gd name="T6" fmla="*/ 355600 w 21600"/>
              <a:gd name="T7" fmla="*/ 655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200" y="7199"/>
                  <a:pt x="14400" y="14399"/>
                  <a:pt x="21599" y="21599"/>
                </a:cubicBezTo>
              </a:path>
            </a:pathLst>
          </a:custGeom>
          <a:noFill/>
          <a:ln w="12700" cap="flat" cmpd="sng">
            <a:solidFill>
              <a:schemeClr val="bg2">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33835" name="AutoShape 43"/>
          <p:cNvSpPr>
            <a:spLocks/>
          </p:cNvSpPr>
          <p:nvPr/>
        </p:nvSpPr>
        <p:spPr bwMode="auto">
          <a:xfrm>
            <a:off x="9238060" y="10976248"/>
            <a:ext cx="2013347" cy="3321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Assistant</a:t>
            </a:r>
          </a:p>
        </p:txBody>
      </p:sp>
      <p:sp>
        <p:nvSpPr>
          <p:cNvPr id="33836" name="AutoShape 44"/>
          <p:cNvSpPr>
            <a:spLocks/>
          </p:cNvSpPr>
          <p:nvPr/>
        </p:nvSpPr>
        <p:spPr bwMode="auto">
          <a:xfrm>
            <a:off x="11674079" y="10965532"/>
            <a:ext cx="2013347"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charset="0"/>
                <a:ea typeface="ＭＳ Ｐゴシック" charset="0"/>
                <a:cs typeface="Roboto" charset="0"/>
                <a:sym typeface="Roboto" charset="0"/>
              </a:rPr>
              <a:t>Creative</a:t>
            </a:r>
          </a:p>
        </p:txBody>
      </p:sp>
      <p:sp>
        <p:nvSpPr>
          <p:cNvPr id="33838" name="AutoShape 46"/>
          <p:cNvSpPr>
            <a:spLocks/>
          </p:cNvSpPr>
          <p:nvPr/>
        </p:nvSpPr>
        <p:spPr bwMode="auto">
          <a:xfrm>
            <a:off x="12162235" y="7625954"/>
            <a:ext cx="1729978"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Management</a:t>
            </a:r>
            <a:endParaRPr lang="en-US" sz="180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5" name="Picture Placeholder 4"/>
          <p:cNvSpPr>
            <a:spLocks noGrp="1"/>
          </p:cNvSpPr>
          <p:nvPr>
            <p:ph type="pic" sz="quarter" idx="29"/>
          </p:nvPr>
        </p:nvSpPr>
        <p:spPr/>
      </p:sp>
      <p:sp>
        <p:nvSpPr>
          <p:cNvPr id="6" name="Picture Placeholder 5"/>
          <p:cNvSpPr>
            <a:spLocks noGrp="1"/>
          </p:cNvSpPr>
          <p:nvPr>
            <p:ph type="pic" sz="quarter" idx="30"/>
          </p:nvPr>
        </p:nvSpPr>
        <p:spPr/>
      </p:sp>
      <p:sp>
        <p:nvSpPr>
          <p:cNvPr id="7" name="Picture Placeholder 6"/>
          <p:cNvSpPr>
            <a:spLocks noGrp="1"/>
          </p:cNvSpPr>
          <p:nvPr>
            <p:ph type="pic" sz="quarter" idx="31"/>
          </p:nvPr>
        </p:nvSpPr>
        <p:spPr/>
      </p:sp>
      <p:sp>
        <p:nvSpPr>
          <p:cNvPr id="9" name="Picture Placeholder 8"/>
          <p:cNvSpPr>
            <a:spLocks noGrp="1"/>
          </p:cNvSpPr>
          <p:nvPr>
            <p:ph type="pic" sz="quarter" idx="32"/>
          </p:nvPr>
        </p:nvSpPr>
        <p:spPr/>
      </p:sp>
    </p:spTree>
  </p:cSld>
  <p:clrMapOvr>
    <a:masterClrMapping/>
  </p:clrMapOvr>
  <mc:AlternateContent xmlns:mc="http://schemas.openxmlformats.org/markup-compatibility/2006" xmlns:p14="http://schemas.microsoft.com/office/powerpoint/2010/main">
    <mc:Choice Requires="p14">
      <p:transition spd="slow" p14:dur="2000">
        <p14:flip dir="r"/>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98" name="AutoShape 30"/>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39" name="AutoShape 1"/>
          <p:cNvSpPr>
            <a:spLocks/>
          </p:cNvSpPr>
          <p:nvPr/>
        </p:nvSpPr>
        <p:spPr bwMode="auto">
          <a:xfrm>
            <a:off x="0" y="-1"/>
            <a:ext cx="18288000" cy="6890657"/>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7169" name="AutoShape 1"/>
          <p:cNvSpPr>
            <a:spLocks/>
          </p:cNvSpPr>
          <p:nvPr/>
        </p:nvSpPr>
        <p:spPr bwMode="auto">
          <a:xfrm>
            <a:off x="989410"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7170" name="AutoShape 2"/>
          <p:cNvSpPr>
            <a:spLocks/>
          </p:cNvSpPr>
          <p:nvPr/>
        </p:nvSpPr>
        <p:spPr bwMode="auto">
          <a:xfrm>
            <a:off x="4313635" y="7400925"/>
            <a:ext cx="3009900" cy="55245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7171" name="AutoShape 3"/>
          <p:cNvSpPr>
            <a:spLocks/>
          </p:cNvSpPr>
          <p:nvPr/>
        </p:nvSpPr>
        <p:spPr bwMode="auto">
          <a:xfrm>
            <a:off x="1435894"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Introduction</a:t>
            </a:r>
            <a:endParaRPr lang="en-US" sz="1800">
              <a:solidFill>
                <a:schemeClr val="tx2"/>
              </a:solidFill>
              <a:latin typeface="Roboto" charset="0"/>
              <a:ea typeface="ＭＳ Ｐゴシック" charset="0"/>
              <a:cs typeface="Roboto" charset="0"/>
              <a:sym typeface="Roboto" charset="0"/>
            </a:endParaRPr>
          </a:p>
        </p:txBody>
      </p:sp>
      <p:sp>
        <p:nvSpPr>
          <p:cNvPr id="7172" name="AutoShape 4"/>
          <p:cNvSpPr>
            <a:spLocks/>
          </p:cNvSpPr>
          <p:nvPr/>
        </p:nvSpPr>
        <p:spPr bwMode="auto">
          <a:xfrm>
            <a:off x="4763691"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Company</a:t>
            </a:r>
            <a:endParaRPr lang="en-US" sz="1800">
              <a:solidFill>
                <a:schemeClr val="tx2"/>
              </a:solidFill>
              <a:latin typeface="Roboto" charset="0"/>
              <a:ea typeface="ＭＳ Ｐゴシック" charset="0"/>
              <a:cs typeface="Roboto" charset="0"/>
              <a:sym typeface="Roboto" charset="0"/>
            </a:endParaRPr>
          </a:p>
        </p:txBody>
      </p:sp>
      <p:sp>
        <p:nvSpPr>
          <p:cNvPr id="7173" name="AutoShape 5"/>
          <p:cNvSpPr>
            <a:spLocks/>
          </p:cNvSpPr>
          <p:nvPr/>
        </p:nvSpPr>
        <p:spPr bwMode="auto">
          <a:xfrm>
            <a:off x="7660481" y="7400925"/>
            <a:ext cx="3011091"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7174" name="AutoShape 6"/>
          <p:cNvSpPr>
            <a:spLocks/>
          </p:cNvSpPr>
          <p:nvPr/>
        </p:nvSpPr>
        <p:spPr bwMode="auto">
          <a:xfrm>
            <a:off x="8111729"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Service</a:t>
            </a:r>
            <a:endParaRPr lang="en-US" sz="1800">
              <a:solidFill>
                <a:schemeClr val="tx2"/>
              </a:solidFill>
              <a:latin typeface="Roboto" charset="0"/>
              <a:ea typeface="ＭＳ Ｐゴシック" charset="0"/>
              <a:cs typeface="Roboto" charset="0"/>
              <a:sym typeface="Roboto" charset="0"/>
            </a:endParaRPr>
          </a:p>
        </p:txBody>
      </p:sp>
      <p:sp>
        <p:nvSpPr>
          <p:cNvPr id="7175" name="AutoShape 7"/>
          <p:cNvSpPr>
            <a:spLocks/>
          </p:cNvSpPr>
          <p:nvPr/>
        </p:nvSpPr>
        <p:spPr bwMode="auto">
          <a:xfrm>
            <a:off x="10985898"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7176" name="AutoShape 8"/>
          <p:cNvSpPr>
            <a:spLocks/>
          </p:cNvSpPr>
          <p:nvPr/>
        </p:nvSpPr>
        <p:spPr bwMode="auto">
          <a:xfrm>
            <a:off x="11437144"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Portofolio</a:t>
            </a:r>
            <a:endParaRPr lang="en-US" sz="1800">
              <a:solidFill>
                <a:schemeClr val="tx2"/>
              </a:solidFill>
              <a:latin typeface="Roboto" charset="0"/>
              <a:ea typeface="ＭＳ Ｐゴシック" charset="0"/>
              <a:cs typeface="Roboto" charset="0"/>
              <a:sym typeface="Roboto" charset="0"/>
            </a:endParaRPr>
          </a:p>
        </p:txBody>
      </p:sp>
      <p:sp>
        <p:nvSpPr>
          <p:cNvPr id="7177" name="AutoShape 9"/>
          <p:cNvSpPr>
            <a:spLocks/>
          </p:cNvSpPr>
          <p:nvPr/>
        </p:nvSpPr>
        <p:spPr bwMode="auto">
          <a:xfrm>
            <a:off x="14286310"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7178" name="AutoShape 10"/>
          <p:cNvSpPr>
            <a:spLocks/>
          </p:cNvSpPr>
          <p:nvPr/>
        </p:nvSpPr>
        <p:spPr bwMode="auto">
          <a:xfrm>
            <a:off x="14737557"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Other</a:t>
            </a:r>
            <a:endParaRPr lang="en-US" sz="1800" dirty="0">
              <a:solidFill>
                <a:schemeClr val="tx2"/>
              </a:solidFill>
              <a:latin typeface="Roboto" charset="0"/>
              <a:ea typeface="ＭＳ Ｐゴシック" charset="0"/>
              <a:cs typeface="Roboto" charset="0"/>
              <a:sym typeface="Roboto" charset="0"/>
            </a:endParaRPr>
          </a:p>
        </p:txBody>
      </p:sp>
      <p:sp>
        <p:nvSpPr>
          <p:cNvPr id="7179" name="AutoShape 11"/>
          <p:cNvSpPr>
            <a:spLocks/>
          </p:cNvSpPr>
          <p:nvPr/>
        </p:nvSpPr>
        <p:spPr bwMode="auto">
          <a:xfrm>
            <a:off x="143589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About Us</a:t>
            </a:r>
          </a:p>
        </p:txBody>
      </p:sp>
      <p:sp>
        <p:nvSpPr>
          <p:cNvPr id="7180" name="AutoShape 12"/>
          <p:cNvSpPr>
            <a:spLocks/>
          </p:cNvSpPr>
          <p:nvPr/>
        </p:nvSpPr>
        <p:spPr bwMode="auto">
          <a:xfrm>
            <a:off x="143589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Vision &amp; Mission</a:t>
            </a:r>
          </a:p>
        </p:txBody>
      </p:sp>
      <p:sp>
        <p:nvSpPr>
          <p:cNvPr id="7181" name="AutoShape 13"/>
          <p:cNvSpPr>
            <a:spLocks/>
          </p:cNvSpPr>
          <p:nvPr/>
        </p:nvSpPr>
        <p:spPr bwMode="auto">
          <a:xfrm>
            <a:off x="143589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Awards</a:t>
            </a:r>
          </a:p>
        </p:txBody>
      </p:sp>
      <p:sp>
        <p:nvSpPr>
          <p:cNvPr id="7182" name="AutoShape 14"/>
          <p:cNvSpPr>
            <a:spLocks/>
          </p:cNvSpPr>
          <p:nvPr/>
        </p:nvSpPr>
        <p:spPr bwMode="auto">
          <a:xfrm>
            <a:off x="143589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Slogan &amp; Target</a:t>
            </a:r>
          </a:p>
        </p:txBody>
      </p:sp>
      <p:sp>
        <p:nvSpPr>
          <p:cNvPr id="7183" name="AutoShape 15"/>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p>
        </p:txBody>
      </p:sp>
      <p:sp>
        <p:nvSpPr>
          <p:cNvPr id="7184" name="AutoShape 16"/>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38100" tIns="38100" rIns="38100" bIns="38100" anchor="ctr"/>
          <a:lstStyle/>
          <a:p>
            <a:endParaRPr lang="id-ID" sz="1800"/>
          </a:p>
        </p:txBody>
      </p:sp>
      <p:sp>
        <p:nvSpPr>
          <p:cNvPr id="7185" name="AutoShape 17"/>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38100" tIns="38100" rIns="38100" bIns="38100" anchor="ctr"/>
          <a:lstStyle/>
          <a:p>
            <a:endParaRPr lang="id-ID" sz="1800"/>
          </a:p>
        </p:txBody>
      </p:sp>
      <p:sp>
        <p:nvSpPr>
          <p:cNvPr id="7186" name="AutoShape 18"/>
          <p:cNvSpPr>
            <a:spLocks/>
          </p:cNvSpPr>
          <p:nvPr/>
        </p:nvSpPr>
        <p:spPr bwMode="auto">
          <a:xfrm>
            <a:off x="4760119"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Company Structure</a:t>
            </a:r>
          </a:p>
        </p:txBody>
      </p:sp>
      <p:sp>
        <p:nvSpPr>
          <p:cNvPr id="7187" name="AutoShape 19"/>
          <p:cNvSpPr>
            <a:spLocks/>
          </p:cNvSpPr>
          <p:nvPr/>
        </p:nvSpPr>
        <p:spPr bwMode="auto">
          <a:xfrm>
            <a:off x="4760119"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Team Management</a:t>
            </a:r>
          </a:p>
        </p:txBody>
      </p:sp>
      <p:sp>
        <p:nvSpPr>
          <p:cNvPr id="7188" name="AutoShape 20"/>
          <p:cNvSpPr>
            <a:spLocks/>
          </p:cNvSpPr>
          <p:nvPr/>
        </p:nvSpPr>
        <p:spPr bwMode="auto">
          <a:xfrm>
            <a:off x="4760119" y="9230916"/>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Core Team</a:t>
            </a:r>
          </a:p>
        </p:txBody>
      </p:sp>
      <p:sp>
        <p:nvSpPr>
          <p:cNvPr id="7189" name="AutoShape 21"/>
          <p:cNvSpPr>
            <a:spLocks/>
          </p:cNvSpPr>
          <p:nvPr/>
        </p:nvSpPr>
        <p:spPr bwMode="auto">
          <a:xfrm>
            <a:off x="808434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Our Service</a:t>
            </a:r>
          </a:p>
        </p:txBody>
      </p:sp>
      <p:sp>
        <p:nvSpPr>
          <p:cNvPr id="7190" name="AutoShape 22"/>
          <p:cNvSpPr>
            <a:spLocks/>
          </p:cNvSpPr>
          <p:nvPr/>
        </p:nvSpPr>
        <p:spPr bwMode="auto">
          <a:xfrm>
            <a:off x="808434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Price &amp; Package</a:t>
            </a:r>
          </a:p>
        </p:txBody>
      </p:sp>
      <p:sp>
        <p:nvSpPr>
          <p:cNvPr id="7191" name="AutoShape 23"/>
          <p:cNvSpPr>
            <a:spLocks/>
          </p:cNvSpPr>
          <p:nvPr/>
        </p:nvSpPr>
        <p:spPr bwMode="auto">
          <a:xfrm>
            <a:off x="808434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Statement</a:t>
            </a:r>
          </a:p>
        </p:txBody>
      </p:sp>
      <p:sp>
        <p:nvSpPr>
          <p:cNvPr id="7192" name="AutoShape 24"/>
          <p:cNvSpPr>
            <a:spLocks/>
          </p:cNvSpPr>
          <p:nvPr/>
        </p:nvSpPr>
        <p:spPr bwMode="auto">
          <a:xfrm>
            <a:off x="808434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Product</a:t>
            </a:r>
          </a:p>
        </p:txBody>
      </p:sp>
      <p:sp>
        <p:nvSpPr>
          <p:cNvPr id="7193" name="AutoShape 25"/>
          <p:cNvSpPr>
            <a:spLocks/>
          </p:cNvSpPr>
          <p:nvPr/>
        </p:nvSpPr>
        <p:spPr bwMode="auto">
          <a:xfrm>
            <a:off x="11432382"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On Going Project</a:t>
            </a:r>
          </a:p>
        </p:txBody>
      </p:sp>
      <p:sp>
        <p:nvSpPr>
          <p:cNvPr id="7194" name="AutoShape 26"/>
          <p:cNvSpPr>
            <a:spLocks/>
          </p:cNvSpPr>
          <p:nvPr/>
        </p:nvSpPr>
        <p:spPr bwMode="auto">
          <a:xfrm>
            <a:off x="11432382"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Past Project</a:t>
            </a:r>
          </a:p>
        </p:txBody>
      </p:sp>
      <p:sp>
        <p:nvSpPr>
          <p:cNvPr id="7195" name="AutoShape 27"/>
          <p:cNvSpPr>
            <a:spLocks/>
          </p:cNvSpPr>
          <p:nvPr/>
        </p:nvSpPr>
        <p:spPr bwMode="auto">
          <a:xfrm>
            <a:off x="11432382"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Showcase</a:t>
            </a:r>
          </a:p>
        </p:txBody>
      </p:sp>
      <p:sp>
        <p:nvSpPr>
          <p:cNvPr id="7196" name="AutoShape 28"/>
          <p:cNvSpPr>
            <a:spLocks/>
          </p:cNvSpPr>
          <p:nvPr/>
        </p:nvSpPr>
        <p:spPr bwMode="auto">
          <a:xfrm>
            <a:off x="14737557"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Contact Us</a:t>
            </a:r>
          </a:p>
        </p:txBody>
      </p:sp>
      <p:sp>
        <p:nvSpPr>
          <p:cNvPr id="7197" name="AutoShape 29"/>
          <p:cNvSpPr>
            <a:spLocks/>
          </p:cNvSpPr>
          <p:nvPr/>
        </p:nvSpPr>
        <p:spPr bwMode="auto">
          <a:xfrm>
            <a:off x="14737557"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Our Office</a:t>
            </a:r>
          </a:p>
        </p:txBody>
      </p:sp>
      <p:sp>
        <p:nvSpPr>
          <p:cNvPr id="7203" name="AutoShape 35"/>
          <p:cNvSpPr>
            <a:spLocks/>
          </p:cNvSpPr>
          <p:nvPr/>
        </p:nvSpPr>
        <p:spPr bwMode="auto">
          <a:xfrm>
            <a:off x="4308897" y="2506032"/>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rgbClr val="FFFFFF"/>
                </a:solidFill>
                <a:latin typeface="Roboto" charset="0"/>
                <a:ea typeface="ＭＳ Ｐゴシック" charset="0"/>
                <a:cs typeface="Roboto" charset="0"/>
                <a:sym typeface="Roboto" charset="0"/>
              </a:rPr>
              <a:t>Table of</a:t>
            </a:r>
            <a:endParaRPr lang="en-US" sz="1800" dirty="0">
              <a:latin typeface="Roboto" charset="0"/>
              <a:ea typeface="ＭＳ Ｐゴシック" charset="0"/>
              <a:cs typeface="Roboto" charset="0"/>
              <a:sym typeface="Roboto" charset="0"/>
            </a:endParaRPr>
          </a:p>
        </p:txBody>
      </p:sp>
      <p:sp>
        <p:nvSpPr>
          <p:cNvPr id="7204" name="AutoShape 36"/>
          <p:cNvSpPr>
            <a:spLocks/>
          </p:cNvSpPr>
          <p:nvPr/>
        </p:nvSpPr>
        <p:spPr bwMode="auto">
          <a:xfrm>
            <a:off x="10944200" y="2506032"/>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rgbClr val="FFFFFF"/>
                </a:solidFill>
                <a:latin typeface="Roboto" charset="0"/>
                <a:ea typeface="ＭＳ Ｐゴシック" charset="0"/>
                <a:cs typeface="Roboto" charset="0"/>
                <a:sym typeface="Roboto" charset="0"/>
              </a:rPr>
              <a:t>Content</a:t>
            </a:r>
            <a:endParaRPr lang="en-US" sz="1800" dirty="0">
              <a:latin typeface="Roboto" charset="0"/>
              <a:ea typeface="ＭＳ Ｐゴシック" charset="0"/>
              <a:cs typeface="Roboto" charset="0"/>
              <a:sym typeface="Roboto" charset="0"/>
            </a:endParaRPr>
          </a:p>
        </p:txBody>
      </p:sp>
      <p:sp>
        <p:nvSpPr>
          <p:cNvPr id="2" name="Picture Placeholder 1"/>
          <p:cNvSpPr>
            <a:spLocks noGrp="1"/>
          </p:cNvSpPr>
          <p:nvPr>
            <p:ph type="pic" sz="quarter" idx="11"/>
          </p:nvPr>
        </p:nvSpPr>
        <p:spPr>
          <a:xfrm>
            <a:off x="7674490" y="1484362"/>
            <a:ext cx="2955359" cy="2955358"/>
          </a:xfrm>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7270A09-B4B5-4431-A5B9-F362CC35C057}" type="slidenum">
              <a:rPr lang="en-US" sz="1500">
                <a:solidFill>
                  <a:schemeClr val="tx2"/>
                </a:solidFill>
              </a:rPr>
              <a:pPr algn="ctr" eaLnBrk="1">
                <a:lnSpc>
                  <a:spcPct val="100000"/>
                </a:lnSpc>
              </a:pPr>
              <a:t>30</a:t>
            </a:fld>
            <a:endParaRPr lang="en-US" sz="1800" dirty="0">
              <a:solidFill>
                <a:schemeClr val="tx2"/>
              </a:solidFill>
            </a:endParaRPr>
          </a:p>
        </p:txBody>
      </p:sp>
      <p:sp>
        <p:nvSpPr>
          <p:cNvPr id="34820" name="AutoShape 4"/>
          <p:cNvSpPr>
            <a:spLocks/>
          </p:cNvSpPr>
          <p:nvPr/>
        </p:nvSpPr>
        <p:spPr bwMode="auto">
          <a:xfrm>
            <a:off x="8597504"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MON </a:t>
            </a:r>
            <a:endParaRPr lang="en-US" sz="1800">
              <a:solidFill>
                <a:schemeClr val="tx2"/>
              </a:solidFill>
              <a:latin typeface="Roboto" charset="0"/>
              <a:ea typeface="ＭＳ Ｐゴシック" charset="0"/>
              <a:cs typeface="Roboto" charset="0"/>
              <a:sym typeface="Roboto" charset="0"/>
            </a:endParaRPr>
          </a:p>
        </p:txBody>
      </p:sp>
      <p:grpSp>
        <p:nvGrpSpPr>
          <p:cNvPr id="34821" name="Group 5"/>
          <p:cNvGrpSpPr>
            <a:grpSpLocks/>
          </p:cNvGrpSpPr>
          <p:nvPr/>
        </p:nvGrpSpPr>
        <p:grpSpPr bwMode="auto">
          <a:xfrm>
            <a:off x="8497491" y="4905376"/>
            <a:ext cx="771525" cy="3926681"/>
            <a:chOff x="0" y="0"/>
            <a:chExt cx="1028676" cy="5236520"/>
          </a:xfrm>
        </p:grpSpPr>
        <p:sp>
          <p:nvSpPr>
            <p:cNvPr id="34822" name="AutoShape 6"/>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3" name="AutoShape 7"/>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4" name="AutoShape 8"/>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5" name="AutoShape 9"/>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6" name="AutoShape 10"/>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7" name="AutoShape 11"/>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8" name="AutoShape 12"/>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29" name="AutoShape 13"/>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0" name="AutoShape 14"/>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1" name="AutoShape 15"/>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2" name="AutoShape 16"/>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3" name="AutoShape 17"/>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4" name="AutoShape 18"/>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5" name="AutoShape 19"/>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6" name="AutoShape 20"/>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37" name="AutoShape 2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grpSp>
        <p:nvGrpSpPr>
          <p:cNvPr id="34838" name="Group 22"/>
          <p:cNvGrpSpPr>
            <a:grpSpLocks/>
          </p:cNvGrpSpPr>
          <p:nvPr/>
        </p:nvGrpSpPr>
        <p:grpSpPr bwMode="auto">
          <a:xfrm>
            <a:off x="9792891" y="4905376"/>
            <a:ext cx="771525" cy="3926681"/>
            <a:chOff x="0" y="0"/>
            <a:chExt cx="1028676" cy="5236520"/>
          </a:xfrm>
        </p:grpSpPr>
        <p:sp>
          <p:nvSpPr>
            <p:cNvPr id="34839" name="AutoShape 23"/>
            <p:cNvSpPr>
              <a:spLocks/>
            </p:cNvSpPr>
            <p:nvPr/>
          </p:nvSpPr>
          <p:spPr bwMode="auto">
            <a:xfrm>
              <a:off x="0" y="498882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0" name="AutoShape 24"/>
            <p:cNvSpPr>
              <a:spLocks/>
            </p:cNvSpPr>
            <p:nvPr/>
          </p:nvSpPr>
          <p:spPr bwMode="auto">
            <a:xfrm>
              <a:off x="0" y="4655390"/>
              <a:ext cx="1028676" cy="249283"/>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1" name="AutoShape 25"/>
            <p:cNvSpPr>
              <a:spLocks/>
            </p:cNvSpPr>
            <p:nvPr/>
          </p:nvSpPr>
          <p:spPr bwMode="auto">
            <a:xfrm>
              <a:off x="0" y="432354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2" name="AutoShape 26"/>
            <p:cNvSpPr>
              <a:spLocks/>
            </p:cNvSpPr>
            <p:nvPr/>
          </p:nvSpPr>
          <p:spPr bwMode="auto">
            <a:xfrm>
              <a:off x="0" y="3991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3" name="AutoShape 27"/>
            <p:cNvSpPr>
              <a:spLocks/>
            </p:cNvSpPr>
            <p:nvPr/>
          </p:nvSpPr>
          <p:spPr bwMode="auto">
            <a:xfrm>
              <a:off x="0" y="365826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4" name="AutoShape 28"/>
            <p:cNvSpPr>
              <a:spLocks/>
            </p:cNvSpPr>
            <p:nvPr/>
          </p:nvSpPr>
          <p:spPr bwMode="auto">
            <a:xfrm>
              <a:off x="0" y="3326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5" name="AutoShape 29"/>
            <p:cNvSpPr>
              <a:spLocks/>
            </p:cNvSpPr>
            <p:nvPr/>
          </p:nvSpPr>
          <p:spPr bwMode="auto">
            <a:xfrm>
              <a:off x="0" y="299297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6" name="AutoShape 30"/>
            <p:cNvSpPr>
              <a:spLocks/>
            </p:cNvSpPr>
            <p:nvPr/>
          </p:nvSpPr>
          <p:spPr bwMode="auto">
            <a:xfrm>
              <a:off x="0" y="2661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7" name="AutoShape 31"/>
            <p:cNvSpPr>
              <a:spLocks/>
            </p:cNvSpPr>
            <p:nvPr/>
          </p:nvSpPr>
          <p:spPr bwMode="auto">
            <a:xfrm>
              <a:off x="0" y="232769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8" name="AutoShape 32"/>
            <p:cNvSpPr>
              <a:spLocks/>
            </p:cNvSpPr>
            <p:nvPr/>
          </p:nvSpPr>
          <p:spPr bwMode="auto">
            <a:xfrm>
              <a:off x="0" y="1995848"/>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49" name="AutoShape 33"/>
            <p:cNvSpPr>
              <a:spLocks/>
            </p:cNvSpPr>
            <p:nvPr/>
          </p:nvSpPr>
          <p:spPr bwMode="auto">
            <a:xfrm>
              <a:off x="0" y="1662413"/>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0" name="AutoShape 3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1" name="AutoShape 3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2" name="AutoShape 36"/>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3" name="AutoShape 37"/>
            <p:cNvSpPr>
              <a:spLocks/>
            </p:cNvSpPr>
            <p:nvPr/>
          </p:nvSpPr>
          <p:spPr bwMode="auto">
            <a:xfrm>
              <a:off x="0" y="1330565"/>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4" name="AutoShape 38"/>
            <p:cNvSpPr>
              <a:spLocks/>
            </p:cNvSpPr>
            <p:nvPr/>
          </p:nvSpPr>
          <p:spPr bwMode="auto">
            <a:xfrm>
              <a:off x="0" y="997130"/>
              <a:ext cx="1028676" cy="247695"/>
            </a:xfrm>
            <a:prstGeom prst="roundRect">
              <a:avLst>
                <a:gd name="adj" fmla="val 2905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grpSp>
        <p:nvGrpSpPr>
          <p:cNvPr id="34855" name="Group 39"/>
          <p:cNvGrpSpPr>
            <a:grpSpLocks/>
          </p:cNvGrpSpPr>
          <p:nvPr/>
        </p:nvGrpSpPr>
        <p:grpSpPr bwMode="auto">
          <a:xfrm>
            <a:off x="11089481" y="4905376"/>
            <a:ext cx="771525" cy="3926681"/>
            <a:chOff x="0" y="0"/>
            <a:chExt cx="1028676" cy="5236520"/>
          </a:xfrm>
        </p:grpSpPr>
        <p:sp>
          <p:nvSpPr>
            <p:cNvPr id="34856" name="AutoShape 40"/>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7" name="AutoShape 41"/>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8" name="AutoShape 42"/>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59" name="AutoShape 43"/>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60" name="AutoShape 44"/>
            <p:cNvSpPr>
              <a:spLocks/>
            </p:cNvSpPr>
            <p:nvPr/>
          </p:nvSpPr>
          <p:spPr bwMode="auto">
            <a:xfrm>
              <a:off x="0" y="365826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1" name="AutoShape 45"/>
            <p:cNvSpPr>
              <a:spLocks/>
            </p:cNvSpPr>
            <p:nvPr/>
          </p:nvSpPr>
          <p:spPr bwMode="auto">
            <a:xfrm>
              <a:off x="0" y="3326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2" name="AutoShape 46"/>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3" name="AutoShape 47"/>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4" name="AutoShape 48"/>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5" name="AutoShape 4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6" name="AutoShape 50"/>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7" name="AutoShape 51"/>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68" name="AutoShape 52"/>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69" name="AutoShape 53"/>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70" name="AutoShape 54"/>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sp>
          <p:nvSpPr>
            <p:cNvPr id="34871" name="AutoShape 55"/>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619125">
                <a:defRPr/>
              </a:pPr>
              <a:endParaRPr lang="en-US" sz="1800">
                <a:solidFill>
                  <a:schemeClr val="tx2"/>
                </a:solidFill>
                <a:latin typeface="Roboto" charset="0"/>
                <a:ea typeface="ＭＳ Ｐゴシック" charset="0"/>
                <a:cs typeface="Roboto" charset="0"/>
                <a:sym typeface="Roboto" charset="0"/>
              </a:endParaRPr>
            </a:p>
          </p:txBody>
        </p:sp>
      </p:grpSp>
      <p:grpSp>
        <p:nvGrpSpPr>
          <p:cNvPr id="34872" name="Group 56"/>
          <p:cNvGrpSpPr>
            <a:grpSpLocks/>
          </p:cNvGrpSpPr>
          <p:nvPr/>
        </p:nvGrpSpPr>
        <p:grpSpPr bwMode="auto">
          <a:xfrm>
            <a:off x="12386072" y="4905376"/>
            <a:ext cx="771525" cy="3926681"/>
            <a:chOff x="0" y="0"/>
            <a:chExt cx="1028676" cy="5236520"/>
          </a:xfrm>
        </p:grpSpPr>
        <p:sp>
          <p:nvSpPr>
            <p:cNvPr id="34873" name="AutoShape 57"/>
            <p:cNvSpPr>
              <a:spLocks/>
            </p:cNvSpPr>
            <p:nvPr/>
          </p:nvSpPr>
          <p:spPr bwMode="auto">
            <a:xfrm>
              <a:off x="0" y="498882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4" name="AutoShape 58"/>
            <p:cNvSpPr>
              <a:spLocks/>
            </p:cNvSpPr>
            <p:nvPr/>
          </p:nvSpPr>
          <p:spPr bwMode="auto">
            <a:xfrm>
              <a:off x="0" y="4655390"/>
              <a:ext cx="1028676" cy="249283"/>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5" name="AutoShape 59"/>
            <p:cNvSpPr>
              <a:spLocks/>
            </p:cNvSpPr>
            <p:nvPr/>
          </p:nvSpPr>
          <p:spPr bwMode="auto">
            <a:xfrm>
              <a:off x="0" y="432354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6" name="AutoShape 60"/>
            <p:cNvSpPr>
              <a:spLocks/>
            </p:cNvSpPr>
            <p:nvPr/>
          </p:nvSpPr>
          <p:spPr bwMode="auto">
            <a:xfrm>
              <a:off x="0" y="3991695"/>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7" name="AutoShape 61"/>
            <p:cNvSpPr>
              <a:spLocks/>
            </p:cNvSpPr>
            <p:nvPr/>
          </p:nvSpPr>
          <p:spPr bwMode="auto">
            <a:xfrm>
              <a:off x="0" y="3658260"/>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8" name="AutoShape 62"/>
            <p:cNvSpPr>
              <a:spLocks/>
            </p:cNvSpPr>
            <p:nvPr/>
          </p:nvSpPr>
          <p:spPr bwMode="auto">
            <a:xfrm>
              <a:off x="0" y="3326413"/>
              <a:ext cx="1028676" cy="247695"/>
            </a:xfrm>
            <a:prstGeom prst="roundRect">
              <a:avLst>
                <a:gd name="adj" fmla="val 2905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79" name="AutoShape 63"/>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0" name="AutoShape 64"/>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1" name="AutoShape 65"/>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2" name="AutoShape 66"/>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3" name="AutoShape 67"/>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4" name="AutoShape 68"/>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5" name="AutoShape 69"/>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6" name="AutoShape 70"/>
            <p:cNvSpPr>
              <a:spLocks/>
            </p:cNvSpPr>
            <p:nvPr/>
          </p:nvSpPr>
          <p:spPr bwMode="auto">
            <a:xfrm>
              <a:off x="0" y="232769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7" name="AutoShape 71"/>
            <p:cNvSpPr>
              <a:spLocks/>
            </p:cNvSpPr>
            <p:nvPr/>
          </p:nvSpPr>
          <p:spPr bwMode="auto">
            <a:xfrm>
              <a:off x="0" y="2661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88" name="AutoShape 72"/>
            <p:cNvSpPr>
              <a:spLocks/>
            </p:cNvSpPr>
            <p:nvPr/>
          </p:nvSpPr>
          <p:spPr bwMode="auto">
            <a:xfrm>
              <a:off x="0" y="299297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grpSp>
        <p:nvGrpSpPr>
          <p:cNvPr id="34889" name="Group 73"/>
          <p:cNvGrpSpPr>
            <a:grpSpLocks/>
          </p:cNvGrpSpPr>
          <p:nvPr/>
        </p:nvGrpSpPr>
        <p:grpSpPr bwMode="auto">
          <a:xfrm>
            <a:off x="13681472" y="4905376"/>
            <a:ext cx="771525" cy="3926681"/>
            <a:chOff x="0" y="0"/>
            <a:chExt cx="1028676" cy="5236520"/>
          </a:xfrm>
        </p:grpSpPr>
        <p:sp>
          <p:nvSpPr>
            <p:cNvPr id="34890" name="AutoShape 74"/>
            <p:cNvSpPr>
              <a:spLocks/>
            </p:cNvSpPr>
            <p:nvPr/>
          </p:nvSpPr>
          <p:spPr bwMode="auto">
            <a:xfrm>
              <a:off x="0" y="498882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1" name="AutoShape 75"/>
            <p:cNvSpPr>
              <a:spLocks/>
            </p:cNvSpPr>
            <p:nvPr/>
          </p:nvSpPr>
          <p:spPr bwMode="auto">
            <a:xfrm>
              <a:off x="0" y="4655390"/>
              <a:ext cx="1028676"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2" name="AutoShape 76"/>
            <p:cNvSpPr>
              <a:spLocks/>
            </p:cNvSpPr>
            <p:nvPr/>
          </p:nvSpPr>
          <p:spPr bwMode="auto">
            <a:xfrm>
              <a:off x="0" y="432354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3" name="AutoShape 77"/>
            <p:cNvSpPr>
              <a:spLocks/>
            </p:cNvSpPr>
            <p:nvPr/>
          </p:nvSpPr>
          <p:spPr bwMode="auto">
            <a:xfrm>
              <a:off x="0" y="3991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4" name="AutoShape 78"/>
            <p:cNvSpPr>
              <a:spLocks/>
            </p:cNvSpPr>
            <p:nvPr/>
          </p:nvSpPr>
          <p:spPr bwMode="auto">
            <a:xfrm>
              <a:off x="0" y="365826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5" name="AutoShape 79"/>
            <p:cNvSpPr>
              <a:spLocks/>
            </p:cNvSpPr>
            <p:nvPr/>
          </p:nvSpPr>
          <p:spPr bwMode="auto">
            <a:xfrm>
              <a:off x="0" y="3326413"/>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6" name="AutoShape 80"/>
            <p:cNvSpPr>
              <a:spLocks/>
            </p:cNvSpPr>
            <p:nvPr/>
          </p:nvSpPr>
          <p:spPr bwMode="auto">
            <a:xfrm>
              <a:off x="0" y="1330565"/>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7" name="AutoShape 81"/>
            <p:cNvSpPr>
              <a:spLocks/>
            </p:cNvSpPr>
            <p:nvPr/>
          </p:nvSpPr>
          <p:spPr bwMode="auto">
            <a:xfrm>
              <a:off x="0" y="99713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8" name="AutoShape 82"/>
            <p:cNvSpPr>
              <a:spLocks/>
            </p:cNvSpPr>
            <p:nvPr/>
          </p:nvSpPr>
          <p:spPr bwMode="auto">
            <a:xfrm>
              <a:off x="0" y="66528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899" name="AutoShape 83"/>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0" name="AutoShape 84"/>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1" name="AutoShape 85"/>
            <p:cNvSpPr>
              <a:spLocks/>
            </p:cNvSpPr>
            <p:nvPr/>
          </p:nvSpPr>
          <p:spPr bwMode="auto">
            <a:xfrm>
              <a:off x="0" y="1662413"/>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2" name="AutoShape 86"/>
            <p:cNvSpPr>
              <a:spLocks/>
            </p:cNvSpPr>
            <p:nvPr/>
          </p:nvSpPr>
          <p:spPr bwMode="auto">
            <a:xfrm>
              <a:off x="0" y="1995848"/>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3" name="AutoShape 87"/>
            <p:cNvSpPr>
              <a:spLocks/>
            </p:cNvSpPr>
            <p:nvPr/>
          </p:nvSpPr>
          <p:spPr bwMode="auto">
            <a:xfrm>
              <a:off x="0" y="2992978"/>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4" name="AutoShape 88"/>
            <p:cNvSpPr>
              <a:spLocks/>
            </p:cNvSpPr>
            <p:nvPr/>
          </p:nvSpPr>
          <p:spPr bwMode="auto">
            <a:xfrm>
              <a:off x="0" y="2661130"/>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5" name="AutoShape 89"/>
            <p:cNvSpPr>
              <a:spLocks/>
            </p:cNvSpPr>
            <p:nvPr/>
          </p:nvSpPr>
          <p:spPr bwMode="auto">
            <a:xfrm>
              <a:off x="0" y="2327695"/>
              <a:ext cx="1028676"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grpSp>
        <p:nvGrpSpPr>
          <p:cNvPr id="34906" name="Group 90"/>
          <p:cNvGrpSpPr>
            <a:grpSpLocks/>
          </p:cNvGrpSpPr>
          <p:nvPr/>
        </p:nvGrpSpPr>
        <p:grpSpPr bwMode="auto">
          <a:xfrm>
            <a:off x="14978063" y="4905376"/>
            <a:ext cx="771525" cy="3926681"/>
            <a:chOff x="0" y="0"/>
            <a:chExt cx="1028677" cy="5236520"/>
          </a:xfrm>
        </p:grpSpPr>
        <p:sp>
          <p:nvSpPr>
            <p:cNvPr id="34907" name="AutoShape 91"/>
            <p:cNvSpPr>
              <a:spLocks/>
            </p:cNvSpPr>
            <p:nvPr/>
          </p:nvSpPr>
          <p:spPr bwMode="auto">
            <a:xfrm>
              <a:off x="0" y="498882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8" name="AutoShape 92"/>
            <p:cNvSpPr>
              <a:spLocks/>
            </p:cNvSpPr>
            <p:nvPr/>
          </p:nvSpPr>
          <p:spPr bwMode="auto">
            <a:xfrm>
              <a:off x="0" y="4655390"/>
              <a:ext cx="1028677" cy="249283"/>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09" name="AutoShape 93"/>
            <p:cNvSpPr>
              <a:spLocks/>
            </p:cNvSpPr>
            <p:nvPr/>
          </p:nvSpPr>
          <p:spPr bwMode="auto">
            <a:xfrm>
              <a:off x="0" y="432354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0" name="AutoShape 94"/>
            <p:cNvSpPr>
              <a:spLocks/>
            </p:cNvSpPr>
            <p:nvPr/>
          </p:nvSpPr>
          <p:spPr bwMode="auto">
            <a:xfrm>
              <a:off x="0" y="3991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1" name="AutoShape 95"/>
            <p:cNvSpPr>
              <a:spLocks/>
            </p:cNvSpPr>
            <p:nvPr/>
          </p:nvSpPr>
          <p:spPr bwMode="auto">
            <a:xfrm>
              <a:off x="0" y="365826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2" name="AutoShape 96"/>
            <p:cNvSpPr>
              <a:spLocks/>
            </p:cNvSpPr>
            <p:nvPr/>
          </p:nvSpPr>
          <p:spPr bwMode="auto">
            <a:xfrm>
              <a:off x="0" y="3326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3" name="AutoShape 97"/>
            <p:cNvSpPr>
              <a:spLocks/>
            </p:cNvSpPr>
            <p:nvPr/>
          </p:nvSpPr>
          <p:spPr bwMode="auto">
            <a:xfrm>
              <a:off x="0" y="99713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4" name="AutoShape 98"/>
            <p:cNvSpPr>
              <a:spLocks/>
            </p:cNvSpPr>
            <p:nvPr/>
          </p:nvSpPr>
          <p:spPr bwMode="auto">
            <a:xfrm>
              <a:off x="0" y="665283"/>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5" name="AutoShape 99"/>
            <p:cNvSpPr>
              <a:spLocks/>
            </p:cNvSpPr>
            <p:nvPr/>
          </p:nvSpPr>
          <p:spPr bwMode="auto">
            <a:xfrm>
              <a:off x="0" y="331848"/>
              <a:ext cx="1028677"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6" name="AutoShape 100"/>
            <p:cNvSpPr>
              <a:spLocks/>
            </p:cNvSpPr>
            <p:nvPr/>
          </p:nvSpPr>
          <p:spPr bwMode="auto">
            <a:xfrm>
              <a:off x="0" y="0"/>
              <a:ext cx="1028677"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7" name="AutoShape 101"/>
            <p:cNvSpPr>
              <a:spLocks/>
            </p:cNvSpPr>
            <p:nvPr/>
          </p:nvSpPr>
          <p:spPr bwMode="auto">
            <a:xfrm>
              <a:off x="0" y="299297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8" name="AutoShape 102"/>
            <p:cNvSpPr>
              <a:spLocks/>
            </p:cNvSpPr>
            <p:nvPr/>
          </p:nvSpPr>
          <p:spPr bwMode="auto">
            <a:xfrm>
              <a:off x="0" y="2661130"/>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19" name="AutoShape 103"/>
            <p:cNvSpPr>
              <a:spLocks/>
            </p:cNvSpPr>
            <p:nvPr/>
          </p:nvSpPr>
          <p:spPr bwMode="auto">
            <a:xfrm>
              <a:off x="0" y="232769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0" name="AutoShape 104"/>
            <p:cNvSpPr>
              <a:spLocks/>
            </p:cNvSpPr>
            <p:nvPr/>
          </p:nvSpPr>
          <p:spPr bwMode="auto">
            <a:xfrm>
              <a:off x="0" y="1995848"/>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1" name="AutoShape 105"/>
            <p:cNvSpPr>
              <a:spLocks/>
            </p:cNvSpPr>
            <p:nvPr/>
          </p:nvSpPr>
          <p:spPr bwMode="auto">
            <a:xfrm>
              <a:off x="0" y="1662413"/>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2" name="AutoShape 106"/>
            <p:cNvSpPr>
              <a:spLocks/>
            </p:cNvSpPr>
            <p:nvPr/>
          </p:nvSpPr>
          <p:spPr bwMode="auto">
            <a:xfrm>
              <a:off x="0" y="1330565"/>
              <a:ext cx="1028677" cy="247695"/>
            </a:xfrm>
            <a:prstGeom prst="roundRect">
              <a:avLst>
                <a:gd name="adj" fmla="val 2905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grpSp>
        <p:nvGrpSpPr>
          <p:cNvPr id="34923" name="Group 107"/>
          <p:cNvGrpSpPr>
            <a:grpSpLocks/>
          </p:cNvGrpSpPr>
          <p:nvPr/>
        </p:nvGrpSpPr>
        <p:grpSpPr bwMode="auto">
          <a:xfrm>
            <a:off x="16274654" y="4905376"/>
            <a:ext cx="771525" cy="3926681"/>
            <a:chOff x="0" y="0"/>
            <a:chExt cx="1028676" cy="5236520"/>
          </a:xfrm>
        </p:grpSpPr>
        <p:sp>
          <p:nvSpPr>
            <p:cNvPr id="34924" name="AutoShape 108"/>
            <p:cNvSpPr>
              <a:spLocks/>
            </p:cNvSpPr>
            <p:nvPr/>
          </p:nvSpPr>
          <p:spPr bwMode="auto">
            <a:xfrm>
              <a:off x="0" y="498882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5" name="AutoShape 109"/>
            <p:cNvSpPr>
              <a:spLocks/>
            </p:cNvSpPr>
            <p:nvPr/>
          </p:nvSpPr>
          <p:spPr bwMode="auto">
            <a:xfrm>
              <a:off x="0" y="4655390"/>
              <a:ext cx="1028676" cy="249283"/>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6" name="AutoShape 110"/>
            <p:cNvSpPr>
              <a:spLocks/>
            </p:cNvSpPr>
            <p:nvPr/>
          </p:nvSpPr>
          <p:spPr bwMode="auto">
            <a:xfrm>
              <a:off x="0" y="432354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7" name="AutoShape 111"/>
            <p:cNvSpPr>
              <a:spLocks/>
            </p:cNvSpPr>
            <p:nvPr/>
          </p:nvSpPr>
          <p:spPr bwMode="auto">
            <a:xfrm>
              <a:off x="0" y="3991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8" name="AutoShape 112"/>
            <p:cNvSpPr>
              <a:spLocks/>
            </p:cNvSpPr>
            <p:nvPr/>
          </p:nvSpPr>
          <p:spPr bwMode="auto">
            <a:xfrm>
              <a:off x="0" y="365826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29" name="AutoShape 113"/>
            <p:cNvSpPr>
              <a:spLocks/>
            </p:cNvSpPr>
            <p:nvPr/>
          </p:nvSpPr>
          <p:spPr bwMode="auto">
            <a:xfrm>
              <a:off x="0" y="3326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0" name="AutoShape 114"/>
            <p:cNvSpPr>
              <a:spLocks/>
            </p:cNvSpPr>
            <p:nvPr/>
          </p:nvSpPr>
          <p:spPr bwMode="auto">
            <a:xfrm>
              <a:off x="0" y="331848"/>
              <a:ext cx="1028676" cy="249282"/>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1" name="AutoShape 115"/>
            <p:cNvSpPr>
              <a:spLocks/>
            </p:cNvSpPr>
            <p:nvPr/>
          </p:nvSpPr>
          <p:spPr bwMode="auto">
            <a:xfrm>
              <a:off x="0" y="0"/>
              <a:ext cx="1028676" cy="247695"/>
            </a:xfrm>
            <a:prstGeom prst="roundRect">
              <a:avLst>
                <a:gd name="adj" fmla="val 29056"/>
              </a:avLst>
            </a:prstGeom>
            <a:solidFill>
              <a:srgbClr val="EAECEC"/>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2" name="AutoShape 116"/>
            <p:cNvSpPr>
              <a:spLocks/>
            </p:cNvSpPr>
            <p:nvPr/>
          </p:nvSpPr>
          <p:spPr bwMode="auto">
            <a:xfrm>
              <a:off x="0" y="299297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3" name="AutoShape 117"/>
            <p:cNvSpPr>
              <a:spLocks/>
            </p:cNvSpPr>
            <p:nvPr/>
          </p:nvSpPr>
          <p:spPr bwMode="auto">
            <a:xfrm>
              <a:off x="0" y="2661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4" name="AutoShape 118"/>
            <p:cNvSpPr>
              <a:spLocks/>
            </p:cNvSpPr>
            <p:nvPr/>
          </p:nvSpPr>
          <p:spPr bwMode="auto">
            <a:xfrm>
              <a:off x="0" y="232769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5" name="AutoShape 119"/>
            <p:cNvSpPr>
              <a:spLocks/>
            </p:cNvSpPr>
            <p:nvPr/>
          </p:nvSpPr>
          <p:spPr bwMode="auto">
            <a:xfrm>
              <a:off x="0" y="1995848"/>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6" name="AutoShape 120"/>
            <p:cNvSpPr>
              <a:spLocks/>
            </p:cNvSpPr>
            <p:nvPr/>
          </p:nvSpPr>
          <p:spPr bwMode="auto">
            <a:xfrm>
              <a:off x="0" y="166241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7" name="AutoShape 121"/>
            <p:cNvSpPr>
              <a:spLocks/>
            </p:cNvSpPr>
            <p:nvPr/>
          </p:nvSpPr>
          <p:spPr bwMode="auto">
            <a:xfrm>
              <a:off x="0" y="1330565"/>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8" name="AutoShape 122"/>
            <p:cNvSpPr>
              <a:spLocks/>
            </p:cNvSpPr>
            <p:nvPr/>
          </p:nvSpPr>
          <p:spPr bwMode="auto">
            <a:xfrm>
              <a:off x="0" y="997130"/>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34939" name="AutoShape 123"/>
            <p:cNvSpPr>
              <a:spLocks/>
            </p:cNvSpPr>
            <p:nvPr/>
          </p:nvSpPr>
          <p:spPr bwMode="auto">
            <a:xfrm>
              <a:off x="0" y="665283"/>
              <a:ext cx="1028676" cy="247695"/>
            </a:xfrm>
            <a:prstGeom prst="roundRect">
              <a:avLst>
                <a:gd name="adj" fmla="val 29056"/>
              </a:avLst>
            </a:prstGeom>
            <a:solidFill>
              <a:schemeClr val="bg1">
                <a:lumMod val="6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grpSp>
      <p:sp>
        <p:nvSpPr>
          <p:cNvPr id="34940" name="AutoShape 124"/>
          <p:cNvSpPr>
            <a:spLocks/>
          </p:cNvSpPr>
          <p:nvPr/>
        </p:nvSpPr>
        <p:spPr bwMode="auto">
          <a:xfrm>
            <a:off x="9894094" y="9022557"/>
            <a:ext cx="57031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TUE </a:t>
            </a:r>
            <a:endParaRPr lang="en-US" sz="1800">
              <a:solidFill>
                <a:schemeClr val="tx2"/>
              </a:solidFill>
              <a:latin typeface="Roboto" charset="0"/>
              <a:ea typeface="ＭＳ Ｐゴシック" charset="0"/>
              <a:cs typeface="Roboto" charset="0"/>
              <a:sym typeface="Roboto" charset="0"/>
            </a:endParaRPr>
          </a:p>
        </p:txBody>
      </p:sp>
      <p:sp>
        <p:nvSpPr>
          <p:cNvPr id="34941" name="AutoShape 125"/>
          <p:cNvSpPr>
            <a:spLocks/>
          </p:cNvSpPr>
          <p:nvPr/>
        </p:nvSpPr>
        <p:spPr bwMode="auto">
          <a:xfrm>
            <a:off x="11189494" y="9022557"/>
            <a:ext cx="57150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WED </a:t>
            </a:r>
            <a:endParaRPr lang="en-US" sz="1800">
              <a:solidFill>
                <a:schemeClr val="tx2"/>
              </a:solidFill>
              <a:latin typeface="Roboto" charset="0"/>
              <a:ea typeface="ＭＳ Ｐゴシック" charset="0"/>
              <a:cs typeface="Roboto" charset="0"/>
              <a:sym typeface="Roboto" charset="0"/>
            </a:endParaRPr>
          </a:p>
        </p:txBody>
      </p:sp>
      <p:sp>
        <p:nvSpPr>
          <p:cNvPr id="34942" name="AutoShape 126"/>
          <p:cNvSpPr>
            <a:spLocks/>
          </p:cNvSpPr>
          <p:nvPr/>
        </p:nvSpPr>
        <p:spPr bwMode="auto">
          <a:xfrm>
            <a:off x="12486085"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THU </a:t>
            </a:r>
            <a:endParaRPr lang="en-US" sz="1800">
              <a:solidFill>
                <a:schemeClr val="tx2"/>
              </a:solidFill>
              <a:latin typeface="Roboto" charset="0"/>
              <a:ea typeface="ＭＳ Ｐゴシック" charset="0"/>
              <a:cs typeface="Roboto" charset="0"/>
              <a:sym typeface="Roboto" charset="0"/>
            </a:endParaRPr>
          </a:p>
        </p:txBody>
      </p:sp>
      <p:sp>
        <p:nvSpPr>
          <p:cNvPr id="34943" name="AutoShape 127"/>
          <p:cNvSpPr>
            <a:spLocks/>
          </p:cNvSpPr>
          <p:nvPr/>
        </p:nvSpPr>
        <p:spPr bwMode="auto">
          <a:xfrm>
            <a:off x="13782675" y="9022557"/>
            <a:ext cx="57031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FRI </a:t>
            </a:r>
            <a:endParaRPr lang="en-US" sz="1800">
              <a:solidFill>
                <a:schemeClr val="tx2"/>
              </a:solidFill>
              <a:latin typeface="Roboto" charset="0"/>
              <a:ea typeface="ＭＳ Ｐゴシック" charset="0"/>
              <a:cs typeface="Roboto" charset="0"/>
              <a:sym typeface="Roboto" charset="0"/>
            </a:endParaRPr>
          </a:p>
        </p:txBody>
      </p:sp>
      <p:sp>
        <p:nvSpPr>
          <p:cNvPr id="34944" name="AutoShape 128"/>
          <p:cNvSpPr>
            <a:spLocks/>
          </p:cNvSpPr>
          <p:nvPr/>
        </p:nvSpPr>
        <p:spPr bwMode="auto">
          <a:xfrm>
            <a:off x="15078075" y="9022557"/>
            <a:ext cx="571500"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SAT </a:t>
            </a:r>
            <a:endParaRPr lang="en-US" sz="1800">
              <a:solidFill>
                <a:schemeClr val="tx2"/>
              </a:solidFill>
              <a:latin typeface="Roboto" charset="0"/>
              <a:ea typeface="ＭＳ Ｐゴシック" charset="0"/>
              <a:cs typeface="Roboto" charset="0"/>
              <a:sym typeface="Roboto" charset="0"/>
            </a:endParaRPr>
          </a:p>
        </p:txBody>
      </p:sp>
      <p:sp>
        <p:nvSpPr>
          <p:cNvPr id="34945" name="AutoShape 129"/>
          <p:cNvSpPr>
            <a:spLocks/>
          </p:cNvSpPr>
          <p:nvPr/>
        </p:nvSpPr>
        <p:spPr bwMode="auto">
          <a:xfrm>
            <a:off x="16374666" y="9022557"/>
            <a:ext cx="570309" cy="289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SUN</a:t>
            </a:r>
            <a:endParaRPr lang="en-US" sz="1800">
              <a:solidFill>
                <a:schemeClr val="tx2"/>
              </a:solidFill>
              <a:latin typeface="Roboto" charset="0"/>
              <a:ea typeface="ＭＳ Ｐゴシック" charset="0"/>
              <a:cs typeface="Roboto" charset="0"/>
              <a:sym typeface="Roboto" charset="0"/>
            </a:endParaRPr>
          </a:p>
        </p:txBody>
      </p:sp>
      <p:sp>
        <p:nvSpPr>
          <p:cNvPr id="34946" name="AutoShape 130"/>
          <p:cNvSpPr>
            <a:spLocks/>
          </p:cNvSpPr>
          <p:nvPr/>
        </p:nvSpPr>
        <p:spPr bwMode="auto">
          <a:xfrm>
            <a:off x="16374666"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425</a:t>
            </a:r>
          </a:p>
        </p:txBody>
      </p:sp>
      <p:sp>
        <p:nvSpPr>
          <p:cNvPr id="34947" name="AutoShape 131"/>
          <p:cNvSpPr>
            <a:spLocks/>
          </p:cNvSpPr>
          <p:nvPr/>
        </p:nvSpPr>
        <p:spPr bwMode="auto">
          <a:xfrm>
            <a:off x="15078075" y="4402932"/>
            <a:ext cx="57150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379</a:t>
            </a:r>
          </a:p>
        </p:txBody>
      </p:sp>
      <p:sp>
        <p:nvSpPr>
          <p:cNvPr id="34948" name="AutoShape 132"/>
          <p:cNvSpPr>
            <a:spLocks/>
          </p:cNvSpPr>
          <p:nvPr/>
        </p:nvSpPr>
        <p:spPr bwMode="auto">
          <a:xfrm>
            <a:off x="13782675" y="4402932"/>
            <a:ext cx="57031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348</a:t>
            </a:r>
          </a:p>
        </p:txBody>
      </p:sp>
      <p:sp>
        <p:nvSpPr>
          <p:cNvPr id="34949" name="AutoShape 133"/>
          <p:cNvSpPr>
            <a:spLocks/>
          </p:cNvSpPr>
          <p:nvPr/>
        </p:nvSpPr>
        <p:spPr bwMode="auto">
          <a:xfrm>
            <a:off x="12486085"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241</a:t>
            </a:r>
          </a:p>
        </p:txBody>
      </p:sp>
      <p:sp>
        <p:nvSpPr>
          <p:cNvPr id="34950" name="AutoShape 134"/>
          <p:cNvSpPr>
            <a:spLocks/>
          </p:cNvSpPr>
          <p:nvPr/>
        </p:nvSpPr>
        <p:spPr bwMode="auto">
          <a:xfrm>
            <a:off x="11189494" y="4402932"/>
            <a:ext cx="57150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172</a:t>
            </a:r>
          </a:p>
        </p:txBody>
      </p:sp>
      <p:sp>
        <p:nvSpPr>
          <p:cNvPr id="34951" name="AutoShape 135"/>
          <p:cNvSpPr>
            <a:spLocks/>
          </p:cNvSpPr>
          <p:nvPr/>
        </p:nvSpPr>
        <p:spPr bwMode="auto">
          <a:xfrm>
            <a:off x="9894094" y="4402932"/>
            <a:ext cx="570310"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390</a:t>
            </a:r>
          </a:p>
        </p:txBody>
      </p:sp>
      <p:sp>
        <p:nvSpPr>
          <p:cNvPr id="34952" name="AutoShape 136"/>
          <p:cNvSpPr>
            <a:spLocks/>
          </p:cNvSpPr>
          <p:nvPr/>
        </p:nvSpPr>
        <p:spPr bwMode="auto">
          <a:xfrm>
            <a:off x="8597504" y="4402932"/>
            <a:ext cx="570309" cy="297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charset="0"/>
                <a:ea typeface="ＭＳ Ｐゴシック" charset="0"/>
                <a:cs typeface="Roboto" charset="0"/>
                <a:sym typeface="Roboto" charset="0"/>
              </a:rPr>
              <a:t>281</a:t>
            </a:r>
          </a:p>
        </p:txBody>
      </p:sp>
      <p:sp>
        <p:nvSpPr>
          <p:cNvPr id="34953" name="AutoShape 137"/>
          <p:cNvSpPr>
            <a:spLocks/>
          </p:cNvSpPr>
          <p:nvPr/>
        </p:nvSpPr>
        <p:spPr bwMode="auto">
          <a:xfrm>
            <a:off x="8497491" y="9764316"/>
            <a:ext cx="8591550" cy="995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4"/>
          </p:nvPr>
        </p:nvSpPr>
        <p:spPr>
          <a:xfrm>
            <a:off x="935571" y="4049688"/>
            <a:ext cx="6372225" cy="6709992"/>
          </a:xfrm>
        </p:spPr>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7D9D39-1F81-46CC-9F78-93B7D6D3D001}" type="slidenum">
              <a:rPr lang="en-US" sz="1500">
                <a:solidFill>
                  <a:schemeClr val="tx2"/>
                </a:solidFill>
              </a:rPr>
              <a:pPr algn="ctr" eaLnBrk="1">
                <a:lnSpc>
                  <a:spcPct val="100000"/>
                </a:lnSpc>
              </a:pPr>
              <a:t>31</a:t>
            </a:fld>
            <a:endParaRPr lang="en-US" sz="1800" dirty="0">
              <a:solidFill>
                <a:schemeClr val="tx2"/>
              </a:solidFill>
            </a:endParaRPr>
          </a:p>
        </p:txBody>
      </p:sp>
      <p:sp>
        <p:nvSpPr>
          <p:cNvPr id="35844" name="AutoShape 4"/>
          <p:cNvSpPr>
            <a:spLocks/>
          </p:cNvSpPr>
          <p:nvPr/>
        </p:nvSpPr>
        <p:spPr bwMode="auto">
          <a:xfrm>
            <a:off x="8497491" y="9764316"/>
            <a:ext cx="8591550" cy="995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words which don't look in some form, or words don</a:t>
            </a:r>
            <a:r>
              <a:rPr lang="ja-JP" altLang="en-US" sz="1800" dirty="0">
                <a:solidFill>
                  <a:schemeClr val="tx2"/>
                </a:solidFill>
                <a:latin typeface="Roboto Light" panose="02000000000000000000" pitchFamily="2" charset="0"/>
              </a:rPr>
              <a:t>’</a:t>
            </a:r>
            <a:r>
              <a:rPr lang="en-US" altLang="ja-JP" sz="1800" dirty="0">
                <a:solidFill>
                  <a:schemeClr val="tx2"/>
                </a:solidFill>
                <a:latin typeface="Roboto Light" panose="02000000000000000000" pitchFamily="2" charset="0"/>
                <a:ea typeface="Roboto Light" panose="02000000000000000000" pitchFamily="2" charset="0"/>
              </a:rPr>
              <a:t>t.</a:t>
            </a:r>
            <a:endParaRPr lang="en-US" sz="1800" dirty="0">
              <a:solidFill>
                <a:schemeClr val="tx2"/>
              </a:solidFill>
              <a:latin typeface="Roboto Light" panose="02000000000000000000" pitchFamily="2" charset="0"/>
              <a:ea typeface="Roboto Light" panose="02000000000000000000" pitchFamily="2" charset="0"/>
            </a:endParaRPr>
          </a:p>
        </p:txBody>
      </p:sp>
      <p:graphicFrame>
        <p:nvGraphicFramePr>
          <p:cNvPr id="3" name="Object 5"/>
          <p:cNvGraphicFramePr>
            <a:graphicFrameLocks noChangeAspect="1"/>
          </p:cNvGraphicFramePr>
          <p:nvPr>
            <p:extLst>
              <p:ext uri="{D42A27DB-BD31-4B8C-83A1-F6EECF244321}">
                <p14:modId xmlns:p14="http://schemas.microsoft.com/office/powerpoint/2010/main" val="2610562412"/>
              </p:ext>
            </p:extLst>
          </p:nvPr>
        </p:nvGraphicFramePr>
        <p:xfrm>
          <a:off x="8009874" y="4406504"/>
          <a:ext cx="9266095" cy="4683919"/>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5"/>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8" name="Picture Placeholder 7"/>
          <p:cNvSpPr>
            <a:spLocks noGrp="1"/>
          </p:cNvSpPr>
          <p:nvPr>
            <p:ph type="pic" sz="quarter" idx="15"/>
          </p:nvPr>
        </p:nvSpPr>
        <p:spPr>
          <a:xfrm>
            <a:off x="970029" y="4458430"/>
            <a:ext cx="6303307" cy="6304697"/>
          </a:xfrm>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30DFEDB-5208-48B8-8275-6B9CF1C4E0D6}" type="slidenum">
              <a:rPr lang="en-US" sz="1500">
                <a:solidFill>
                  <a:schemeClr val="tx2"/>
                </a:solidFill>
              </a:rPr>
              <a:pPr algn="ctr" eaLnBrk="1">
                <a:lnSpc>
                  <a:spcPct val="100000"/>
                </a:lnSpc>
              </a:pPr>
              <a:t>32</a:t>
            </a:fld>
            <a:endParaRPr lang="en-US" sz="1800">
              <a:solidFill>
                <a:schemeClr val="tx2"/>
              </a:solidFill>
            </a:endParaRPr>
          </a:p>
        </p:txBody>
      </p:sp>
      <p:sp>
        <p:nvSpPr>
          <p:cNvPr id="36869" name="AutoShape 5"/>
          <p:cNvSpPr>
            <a:spLocks/>
          </p:cNvSpPr>
          <p:nvPr/>
        </p:nvSpPr>
        <p:spPr bwMode="auto">
          <a:xfrm>
            <a:off x="5076826" y="4299909"/>
            <a:ext cx="3783806" cy="18871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0" name="AutoShape 6"/>
          <p:cNvSpPr>
            <a:spLocks/>
          </p:cNvSpPr>
          <p:nvPr/>
        </p:nvSpPr>
        <p:spPr bwMode="auto">
          <a:xfrm>
            <a:off x="5076826" y="3728409"/>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Early 2014</a:t>
            </a:r>
            <a:endParaRPr lang="en-US" sz="1800" dirty="0">
              <a:solidFill>
                <a:schemeClr val="tx2"/>
              </a:solidFill>
              <a:latin typeface="Roboto" charset="0"/>
              <a:ea typeface="ＭＳ Ｐゴシック" charset="0"/>
              <a:cs typeface="Roboto" charset="0"/>
              <a:sym typeface="Roboto" charset="0"/>
            </a:endParaRPr>
          </a:p>
        </p:txBody>
      </p:sp>
      <p:sp>
        <p:nvSpPr>
          <p:cNvPr id="36872" name="AutoShape 8"/>
          <p:cNvSpPr>
            <a:spLocks/>
          </p:cNvSpPr>
          <p:nvPr/>
        </p:nvSpPr>
        <p:spPr bwMode="auto">
          <a:xfrm>
            <a:off x="5076826" y="9291576"/>
            <a:ext cx="3783806" cy="1885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6873" name="AutoShape 9"/>
          <p:cNvSpPr>
            <a:spLocks/>
          </p:cNvSpPr>
          <p:nvPr/>
        </p:nvSpPr>
        <p:spPr bwMode="auto">
          <a:xfrm>
            <a:off x="5076826" y="8720076"/>
            <a:ext cx="3783806" cy="6596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End 2014</a:t>
            </a:r>
            <a:endParaRPr lang="en-US" sz="1800" dirty="0">
              <a:solidFill>
                <a:schemeClr val="tx2"/>
              </a:solidFill>
              <a:latin typeface="Roboto" charset="0"/>
              <a:ea typeface="ＭＳ Ｐゴシック" charset="0"/>
              <a:cs typeface="Roboto" charset="0"/>
              <a:sym typeface="Roboto" charset="0"/>
            </a:endParaRPr>
          </a:p>
        </p:txBody>
      </p:sp>
      <p:sp>
        <p:nvSpPr>
          <p:cNvPr id="36874" name="Line 10"/>
          <p:cNvSpPr>
            <a:spLocks noChangeShapeType="1"/>
          </p:cNvSpPr>
          <p:nvPr/>
        </p:nvSpPr>
        <p:spPr bwMode="auto">
          <a:xfrm>
            <a:off x="951310" y="7505700"/>
            <a:ext cx="16384190" cy="0"/>
          </a:xfrm>
          <a:prstGeom prst="line">
            <a:avLst/>
          </a:prstGeom>
          <a:noFill/>
          <a:ln w="12700" cap="flat" cmpd="sng">
            <a:solidFill>
              <a:schemeClr val="bg1">
                <a:lumMod val="6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graphicFrame>
        <p:nvGraphicFramePr>
          <p:cNvPr id="3" name="Object 11"/>
          <p:cNvGraphicFramePr>
            <a:graphicFrameLocks noChangeAspect="1"/>
          </p:cNvGraphicFramePr>
          <p:nvPr>
            <p:extLst>
              <p:ext uri="{D42A27DB-BD31-4B8C-83A1-F6EECF244321}">
                <p14:modId xmlns:p14="http://schemas.microsoft.com/office/powerpoint/2010/main" val="1864073209"/>
              </p:ext>
            </p:extLst>
          </p:nvPr>
        </p:nvGraphicFramePr>
        <p:xfrm>
          <a:off x="9576048" y="3605213"/>
          <a:ext cx="7585472" cy="321349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Object 12"/>
          <p:cNvGraphicFramePr>
            <a:graphicFrameLocks noChangeAspect="1"/>
          </p:cNvGraphicFramePr>
          <p:nvPr>
            <p:extLst>
              <p:ext uri="{D42A27DB-BD31-4B8C-83A1-F6EECF244321}">
                <p14:modId xmlns:p14="http://schemas.microsoft.com/office/powerpoint/2010/main" val="1119350366"/>
              </p:ext>
            </p:extLst>
          </p:nvPr>
        </p:nvGraphicFramePr>
        <p:xfrm>
          <a:off x="9720064" y="8514184"/>
          <a:ext cx="7833122" cy="3272010"/>
        </p:xfrm>
        <a:graphic>
          <a:graphicData uri="http://schemas.openxmlformats.org/drawingml/2006/chart">
            <c:chart xmlns:c="http://schemas.openxmlformats.org/drawingml/2006/chart" xmlns:r="http://schemas.openxmlformats.org/officeDocument/2006/relationships" r:id="rId3"/>
          </a:graphicData>
        </a:graphic>
      </p:graphicFrame>
      <p:sp>
        <p:nvSpPr>
          <p:cNvPr id="6" name="Picture Placeholder 5"/>
          <p:cNvSpPr>
            <a:spLocks noGrp="1"/>
          </p:cNvSpPr>
          <p:nvPr>
            <p:ph type="pic" sz="quarter" idx="14"/>
          </p:nvPr>
        </p:nvSpPr>
        <p:spPr/>
      </p:sp>
      <p:sp>
        <p:nvSpPr>
          <p:cNvPr id="9" name="Picture Placeholder 8"/>
          <p:cNvSpPr>
            <a:spLocks noGrp="1"/>
          </p:cNvSpPr>
          <p:nvPr>
            <p:ph type="pic" sz="quarter" idx="15"/>
          </p:nvPr>
        </p:nvSpPr>
        <p:spPr/>
      </p:sp>
      <p:sp>
        <p:nvSpPr>
          <p:cNvPr id="2" name="Title 1"/>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D97CBAB-4C2E-47A6-87F1-189396FB8CB6}" type="slidenum">
              <a:rPr lang="en-US" sz="1500">
                <a:solidFill>
                  <a:schemeClr val="tx2"/>
                </a:solidFill>
              </a:rPr>
              <a:pPr algn="ctr" eaLnBrk="1">
                <a:lnSpc>
                  <a:spcPct val="100000"/>
                </a:lnSpc>
              </a:pPr>
              <a:t>33</a:t>
            </a:fld>
            <a:endParaRPr lang="en-US" sz="1800" dirty="0">
              <a:solidFill>
                <a:schemeClr val="tx2"/>
              </a:solidFill>
            </a:endParaRPr>
          </a:p>
        </p:txBody>
      </p:sp>
      <p:sp>
        <p:nvSpPr>
          <p:cNvPr id="37893" name="AutoShape 5"/>
          <p:cNvSpPr>
            <a:spLocks/>
          </p:cNvSpPr>
          <p:nvPr/>
        </p:nvSpPr>
        <p:spPr bwMode="auto">
          <a:xfrm>
            <a:off x="3823098" y="5086350"/>
            <a:ext cx="4954190"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7894" name="AutoShape 6"/>
          <p:cNvSpPr>
            <a:spLocks/>
          </p:cNvSpPr>
          <p:nvPr/>
        </p:nvSpPr>
        <p:spPr bwMode="auto">
          <a:xfrm>
            <a:off x="3823098" y="451485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1937213248"/>
              </p:ext>
            </p:extLst>
          </p:nvPr>
        </p:nvGraphicFramePr>
        <p:xfrm>
          <a:off x="989410" y="7506072"/>
          <a:ext cx="16384190" cy="4392488"/>
        </p:xfrm>
        <a:graphic>
          <a:graphicData uri="http://schemas.openxmlformats.org/drawingml/2006/chart">
            <c:chart xmlns:c="http://schemas.openxmlformats.org/drawingml/2006/chart" xmlns:r="http://schemas.openxmlformats.org/officeDocument/2006/relationships" r:id="rId2"/>
          </a:graphicData>
        </a:graphic>
      </p:graphicFrame>
      <p:sp>
        <p:nvSpPr>
          <p:cNvPr id="37896" name="AutoShape 8"/>
          <p:cNvSpPr>
            <a:spLocks/>
          </p:cNvSpPr>
          <p:nvPr/>
        </p:nvSpPr>
        <p:spPr bwMode="auto">
          <a:xfrm>
            <a:off x="10412016" y="6148387"/>
            <a:ext cx="105489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2.769</a:t>
            </a:r>
            <a:endParaRPr lang="en-US" sz="1800" dirty="0">
              <a:solidFill>
                <a:schemeClr val="tx2"/>
              </a:solidFill>
              <a:latin typeface="Roboto" charset="0"/>
              <a:ea typeface="ＭＳ Ｐゴシック" charset="0"/>
              <a:cs typeface="Roboto" charset="0"/>
              <a:sym typeface="Roboto" charset="0"/>
            </a:endParaRPr>
          </a:p>
        </p:txBody>
      </p:sp>
      <p:sp>
        <p:nvSpPr>
          <p:cNvPr id="37897" name="AutoShape 9"/>
          <p:cNvSpPr>
            <a:spLocks/>
          </p:cNvSpPr>
          <p:nvPr/>
        </p:nvSpPr>
        <p:spPr bwMode="auto">
          <a:xfrm>
            <a:off x="10242948" y="4574381"/>
            <a:ext cx="1393031" cy="1391841"/>
          </a:xfrm>
          <a:custGeom>
            <a:avLst/>
            <a:gdLst>
              <a:gd name="T0" fmla="*/ 928640 w 19679"/>
              <a:gd name="T1" fmla="*/ 1018472 h 19679"/>
              <a:gd name="T2" fmla="*/ 928640 w 19679"/>
              <a:gd name="T3" fmla="*/ 1018472 h 19679"/>
              <a:gd name="T4" fmla="*/ 928640 w 19679"/>
              <a:gd name="T5" fmla="*/ 1018472 h 19679"/>
              <a:gd name="T6" fmla="*/ 928640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7898" name="AutoShape 10"/>
          <p:cNvSpPr>
            <a:spLocks/>
          </p:cNvSpPr>
          <p:nvPr/>
        </p:nvSpPr>
        <p:spPr bwMode="auto">
          <a:xfrm>
            <a:off x="12128898" y="4574381"/>
            <a:ext cx="1391840" cy="139184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7899" name="AutoShape 11"/>
          <p:cNvSpPr>
            <a:spLocks/>
          </p:cNvSpPr>
          <p:nvPr/>
        </p:nvSpPr>
        <p:spPr bwMode="auto">
          <a:xfrm>
            <a:off x="14014848" y="4574381"/>
            <a:ext cx="1391840" cy="1391841"/>
          </a:xfrm>
          <a:custGeom>
            <a:avLst/>
            <a:gdLst>
              <a:gd name="T0" fmla="*/ 927846 w 19679"/>
              <a:gd name="T1" fmla="*/ 1018472 h 19679"/>
              <a:gd name="T2" fmla="*/ 927846 w 19679"/>
              <a:gd name="T3" fmla="*/ 1018472 h 19679"/>
              <a:gd name="T4" fmla="*/ 927846 w 19679"/>
              <a:gd name="T5" fmla="*/ 1018472 h 19679"/>
              <a:gd name="T6" fmla="*/ 927846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7900" name="AutoShape 12"/>
          <p:cNvSpPr>
            <a:spLocks/>
          </p:cNvSpPr>
          <p:nvPr/>
        </p:nvSpPr>
        <p:spPr bwMode="auto">
          <a:xfrm>
            <a:off x="15899606" y="4574381"/>
            <a:ext cx="1391841" cy="1391841"/>
          </a:xfrm>
          <a:custGeom>
            <a:avLst/>
            <a:gdLst>
              <a:gd name="T0" fmla="*/ 927847 w 19679"/>
              <a:gd name="T1" fmla="*/ 1018472 h 19679"/>
              <a:gd name="T2" fmla="*/ 927847 w 19679"/>
              <a:gd name="T3" fmla="*/ 1018472 h 19679"/>
              <a:gd name="T4" fmla="*/ 927847 w 19679"/>
              <a:gd name="T5" fmla="*/ 1018472 h 19679"/>
              <a:gd name="T6" fmla="*/ 927847 w 19679"/>
              <a:gd name="T7" fmla="*/ 101847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7901" name="AutoShape 13"/>
          <p:cNvSpPr>
            <a:spLocks/>
          </p:cNvSpPr>
          <p:nvPr/>
        </p:nvSpPr>
        <p:spPr bwMode="auto">
          <a:xfrm>
            <a:off x="10704910" y="4963716"/>
            <a:ext cx="481013" cy="613172"/>
          </a:xfrm>
          <a:custGeom>
            <a:avLst/>
            <a:gdLst>
              <a:gd name="T0" fmla="*/ 320675 w 21020"/>
              <a:gd name="T1" fmla="*/ 408762 h 21257"/>
              <a:gd name="T2" fmla="*/ 320675 w 21020"/>
              <a:gd name="T3" fmla="*/ 408762 h 21257"/>
              <a:gd name="T4" fmla="*/ 320675 w 21020"/>
              <a:gd name="T5" fmla="*/ 408762 h 21257"/>
              <a:gd name="T6" fmla="*/ 320675 w 21020"/>
              <a:gd name="T7" fmla="*/ 408762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599"/>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7902" name="AutoShape 14"/>
          <p:cNvSpPr>
            <a:spLocks/>
          </p:cNvSpPr>
          <p:nvPr/>
        </p:nvSpPr>
        <p:spPr bwMode="auto">
          <a:xfrm>
            <a:off x="16310372" y="4966098"/>
            <a:ext cx="571500" cy="610790"/>
          </a:xfrm>
          <a:custGeom>
            <a:avLst/>
            <a:gdLst>
              <a:gd name="T0" fmla="*/ 381000 w 21600"/>
              <a:gd name="T1" fmla="*/ 415131 h 21391"/>
              <a:gd name="T2" fmla="*/ 381000 w 21600"/>
              <a:gd name="T3" fmla="*/ 415131 h 21391"/>
              <a:gd name="T4" fmla="*/ 381000 w 21600"/>
              <a:gd name="T5" fmla="*/ 415131 h 21391"/>
              <a:gd name="T6" fmla="*/ 381000 w 21600"/>
              <a:gd name="T7" fmla="*/ 415131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600" y="7292"/>
                  <a:pt x="21600" y="8029"/>
                </a:cubicBezTo>
                <a:lnTo>
                  <a:pt x="21600" y="11369"/>
                </a:lnTo>
                <a:cubicBezTo>
                  <a:pt x="21600" y="12107"/>
                  <a:pt x="20955" y="12706"/>
                  <a:pt x="20159" y="12706"/>
                </a:cubicBezTo>
                <a:cubicBezTo>
                  <a:pt x="20159" y="12706"/>
                  <a:pt x="20159" y="12706"/>
                  <a:pt x="20159" y="127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7903" name="AutoShape 15"/>
          <p:cNvSpPr>
            <a:spLocks/>
          </p:cNvSpPr>
          <p:nvPr/>
        </p:nvSpPr>
        <p:spPr bwMode="auto">
          <a:xfrm>
            <a:off x="14405373" y="5024438"/>
            <a:ext cx="610790" cy="552450"/>
          </a:xfrm>
          <a:custGeom>
            <a:avLst/>
            <a:gdLst>
              <a:gd name="T0" fmla="*/ 407194 w 21600"/>
              <a:gd name="T1" fmla="*/ 368300 h 21600"/>
              <a:gd name="T2" fmla="*/ 407194 w 21600"/>
              <a:gd name="T3" fmla="*/ 368300 h 21600"/>
              <a:gd name="T4" fmla="*/ 407194 w 21600"/>
              <a:gd name="T5" fmla="*/ 368300 h 21600"/>
              <a:gd name="T6" fmla="*/ 4071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526" y="7471"/>
                </a:moveTo>
                <a:cubicBezTo>
                  <a:pt x="17596" y="7471"/>
                  <a:pt x="16841" y="8305"/>
                  <a:pt x="16841" y="9332"/>
                </a:cubicBezTo>
                <a:cubicBezTo>
                  <a:pt x="16841" y="9439"/>
                  <a:pt x="16855" y="9541"/>
                  <a:pt x="16869" y="9643"/>
                </a:cubicBezTo>
                <a:cubicBezTo>
                  <a:pt x="16869" y="9657"/>
                  <a:pt x="16863" y="9667"/>
                  <a:pt x="16863" y="9682"/>
                </a:cubicBezTo>
                <a:lnTo>
                  <a:pt x="16863" y="17875"/>
                </a:lnTo>
                <a:cubicBezTo>
                  <a:pt x="16863" y="18286"/>
                  <a:pt x="17164" y="18620"/>
                  <a:pt x="17536" y="18620"/>
                </a:cubicBezTo>
                <a:lnTo>
                  <a:pt x="18211" y="18620"/>
                </a:lnTo>
                <a:cubicBezTo>
                  <a:pt x="18582" y="18620"/>
                  <a:pt x="18884" y="18286"/>
                  <a:pt x="18884" y="17875"/>
                </a:cubicBezTo>
                <a:lnTo>
                  <a:pt x="18884" y="11150"/>
                </a:lnTo>
                <a:cubicBezTo>
                  <a:pt x="19641" y="10969"/>
                  <a:pt x="20210" y="10225"/>
                  <a:pt x="20210" y="9332"/>
                </a:cubicBezTo>
                <a:cubicBezTo>
                  <a:pt x="20210" y="8305"/>
                  <a:pt x="19455" y="7471"/>
                  <a:pt x="18526" y="7471"/>
                </a:cubicBezTo>
                <a:cubicBezTo>
                  <a:pt x="18526" y="7471"/>
                  <a:pt x="18526" y="7471"/>
                  <a:pt x="18526" y="7471"/>
                </a:cubicBezTo>
                <a:close/>
                <a:moveTo>
                  <a:pt x="16188" y="14895"/>
                </a:moveTo>
                <a:cubicBezTo>
                  <a:pt x="16188" y="14484"/>
                  <a:pt x="15887" y="14151"/>
                  <a:pt x="15515" y="14151"/>
                </a:cubicBezTo>
                <a:lnTo>
                  <a:pt x="6084" y="14151"/>
                </a:lnTo>
                <a:cubicBezTo>
                  <a:pt x="5712" y="14151"/>
                  <a:pt x="5409" y="14484"/>
                  <a:pt x="5409" y="14895"/>
                </a:cubicBezTo>
                <a:lnTo>
                  <a:pt x="5409" y="17875"/>
                </a:lnTo>
                <a:cubicBezTo>
                  <a:pt x="5409" y="18286"/>
                  <a:pt x="5712" y="18620"/>
                  <a:pt x="6084" y="18620"/>
                </a:cubicBezTo>
                <a:lnTo>
                  <a:pt x="15515" y="18620"/>
                </a:lnTo>
                <a:cubicBezTo>
                  <a:pt x="15887" y="18620"/>
                  <a:pt x="16188" y="18286"/>
                  <a:pt x="16188" y="17875"/>
                </a:cubicBezTo>
                <a:lnTo>
                  <a:pt x="16188" y="14895"/>
                </a:lnTo>
                <a:cubicBezTo>
                  <a:pt x="16188" y="14895"/>
                  <a:pt x="16188" y="14895"/>
                  <a:pt x="16188" y="14895"/>
                </a:cubicBezTo>
                <a:close/>
                <a:moveTo>
                  <a:pt x="16188" y="2234"/>
                </a:moveTo>
                <a:cubicBezTo>
                  <a:pt x="16188" y="1823"/>
                  <a:pt x="15887" y="1488"/>
                  <a:pt x="15515" y="1488"/>
                </a:cubicBezTo>
                <a:lnTo>
                  <a:pt x="6084" y="1488"/>
                </a:lnTo>
                <a:cubicBezTo>
                  <a:pt x="5712" y="1488"/>
                  <a:pt x="5409" y="1823"/>
                  <a:pt x="5409" y="2234"/>
                </a:cubicBezTo>
                <a:lnTo>
                  <a:pt x="5409" y="11917"/>
                </a:lnTo>
                <a:cubicBezTo>
                  <a:pt x="5409" y="12327"/>
                  <a:pt x="5712" y="12661"/>
                  <a:pt x="6084" y="12661"/>
                </a:cubicBezTo>
                <a:lnTo>
                  <a:pt x="15515" y="12661"/>
                </a:lnTo>
                <a:cubicBezTo>
                  <a:pt x="15887" y="12661"/>
                  <a:pt x="16188" y="12327"/>
                  <a:pt x="16188" y="11917"/>
                </a:cubicBezTo>
                <a:lnTo>
                  <a:pt x="16188" y="2234"/>
                </a:lnTo>
                <a:cubicBezTo>
                  <a:pt x="16188" y="2234"/>
                  <a:pt x="16188" y="2234"/>
                  <a:pt x="16188" y="2234"/>
                </a:cubicBezTo>
                <a:close/>
                <a:moveTo>
                  <a:pt x="3073" y="7471"/>
                </a:moveTo>
                <a:cubicBezTo>
                  <a:pt x="2144" y="7471"/>
                  <a:pt x="1389" y="8305"/>
                  <a:pt x="1389" y="9332"/>
                </a:cubicBezTo>
                <a:cubicBezTo>
                  <a:pt x="1389" y="10225"/>
                  <a:pt x="1958" y="10969"/>
                  <a:pt x="2715" y="11150"/>
                </a:cubicBezTo>
                <a:lnTo>
                  <a:pt x="2715" y="17875"/>
                </a:lnTo>
                <a:cubicBezTo>
                  <a:pt x="2715" y="18286"/>
                  <a:pt x="3017" y="18620"/>
                  <a:pt x="3388" y="18620"/>
                </a:cubicBezTo>
                <a:lnTo>
                  <a:pt x="4063" y="18620"/>
                </a:lnTo>
                <a:cubicBezTo>
                  <a:pt x="4435" y="18620"/>
                  <a:pt x="4736" y="18286"/>
                  <a:pt x="4736" y="17875"/>
                </a:cubicBezTo>
                <a:lnTo>
                  <a:pt x="4736" y="9682"/>
                </a:lnTo>
                <a:cubicBezTo>
                  <a:pt x="4736" y="9667"/>
                  <a:pt x="4730" y="9657"/>
                  <a:pt x="4728" y="9643"/>
                </a:cubicBezTo>
                <a:cubicBezTo>
                  <a:pt x="4744" y="9541"/>
                  <a:pt x="4758" y="9439"/>
                  <a:pt x="4758" y="9332"/>
                </a:cubicBezTo>
                <a:cubicBezTo>
                  <a:pt x="4758" y="8305"/>
                  <a:pt x="4004" y="7471"/>
                  <a:pt x="3073" y="7471"/>
                </a:cubicBezTo>
                <a:cubicBezTo>
                  <a:pt x="3073" y="7471"/>
                  <a:pt x="3073" y="7471"/>
                  <a:pt x="3073" y="7471"/>
                </a:cubicBezTo>
                <a:close/>
                <a:moveTo>
                  <a:pt x="20232" y="12158"/>
                </a:moveTo>
                <a:lnTo>
                  <a:pt x="20232" y="15641"/>
                </a:lnTo>
                <a:lnTo>
                  <a:pt x="20232" y="17129"/>
                </a:lnTo>
                <a:lnTo>
                  <a:pt x="20232" y="18620"/>
                </a:lnTo>
                <a:cubicBezTo>
                  <a:pt x="20232" y="19443"/>
                  <a:pt x="19627" y="20110"/>
                  <a:pt x="18884" y="20110"/>
                </a:cubicBezTo>
                <a:lnTo>
                  <a:pt x="17536" y="20110"/>
                </a:lnTo>
                <a:lnTo>
                  <a:pt x="17536" y="20854"/>
                </a:lnTo>
                <a:cubicBezTo>
                  <a:pt x="17536" y="21265"/>
                  <a:pt x="17235" y="21600"/>
                  <a:pt x="16863" y="21600"/>
                </a:cubicBezTo>
                <a:lnTo>
                  <a:pt x="15515" y="21600"/>
                </a:lnTo>
                <a:cubicBezTo>
                  <a:pt x="15144" y="21600"/>
                  <a:pt x="14842" y="21265"/>
                  <a:pt x="14842" y="20854"/>
                </a:cubicBezTo>
                <a:lnTo>
                  <a:pt x="14842" y="20110"/>
                </a:lnTo>
                <a:lnTo>
                  <a:pt x="6757" y="20110"/>
                </a:lnTo>
                <a:lnTo>
                  <a:pt x="6757" y="20854"/>
                </a:lnTo>
                <a:cubicBezTo>
                  <a:pt x="6757" y="21265"/>
                  <a:pt x="6456" y="21600"/>
                  <a:pt x="6084" y="21600"/>
                </a:cubicBezTo>
                <a:lnTo>
                  <a:pt x="4736" y="21600"/>
                </a:lnTo>
                <a:cubicBezTo>
                  <a:pt x="4365" y="21600"/>
                  <a:pt x="4063" y="21265"/>
                  <a:pt x="4063" y="20854"/>
                </a:cubicBezTo>
                <a:lnTo>
                  <a:pt x="4063" y="20110"/>
                </a:lnTo>
                <a:lnTo>
                  <a:pt x="2715" y="20110"/>
                </a:lnTo>
                <a:cubicBezTo>
                  <a:pt x="1971" y="20110"/>
                  <a:pt x="1368" y="19443"/>
                  <a:pt x="1368" y="18620"/>
                </a:cubicBezTo>
                <a:lnTo>
                  <a:pt x="1368" y="17129"/>
                </a:lnTo>
                <a:lnTo>
                  <a:pt x="1368" y="15641"/>
                </a:lnTo>
                <a:lnTo>
                  <a:pt x="1368" y="12158"/>
                </a:lnTo>
                <a:cubicBezTo>
                  <a:pt x="543" y="11549"/>
                  <a:pt x="0" y="10511"/>
                  <a:pt x="0" y="9332"/>
                </a:cubicBezTo>
                <a:cubicBezTo>
                  <a:pt x="0" y="7455"/>
                  <a:pt x="1375" y="5934"/>
                  <a:pt x="3073" y="5934"/>
                </a:cubicBezTo>
                <a:cubicBezTo>
                  <a:pt x="3421" y="5934"/>
                  <a:pt x="3751" y="6011"/>
                  <a:pt x="4063" y="6131"/>
                </a:cubicBezTo>
                <a:lnTo>
                  <a:pt x="4063" y="1488"/>
                </a:lnTo>
                <a:cubicBezTo>
                  <a:pt x="4063" y="666"/>
                  <a:pt x="4666" y="0"/>
                  <a:pt x="5409" y="0"/>
                </a:cubicBezTo>
                <a:lnTo>
                  <a:pt x="16188" y="0"/>
                </a:lnTo>
                <a:cubicBezTo>
                  <a:pt x="16933" y="0"/>
                  <a:pt x="17536" y="666"/>
                  <a:pt x="17536" y="1488"/>
                </a:cubicBezTo>
                <a:lnTo>
                  <a:pt x="17536" y="6131"/>
                </a:lnTo>
                <a:cubicBezTo>
                  <a:pt x="17849" y="6011"/>
                  <a:pt x="18178" y="5934"/>
                  <a:pt x="18526" y="5934"/>
                </a:cubicBezTo>
                <a:cubicBezTo>
                  <a:pt x="20224" y="5934"/>
                  <a:pt x="21600" y="7455"/>
                  <a:pt x="21600" y="9332"/>
                </a:cubicBezTo>
                <a:cubicBezTo>
                  <a:pt x="21600" y="10511"/>
                  <a:pt x="21056" y="11549"/>
                  <a:pt x="20232" y="12158"/>
                </a:cubicBezTo>
                <a:cubicBezTo>
                  <a:pt x="20232" y="12158"/>
                  <a:pt x="20232" y="12158"/>
                  <a:pt x="20232" y="12158"/>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7904" name="AutoShape 16"/>
          <p:cNvSpPr>
            <a:spLocks/>
          </p:cNvSpPr>
          <p:nvPr/>
        </p:nvSpPr>
        <p:spPr bwMode="auto">
          <a:xfrm>
            <a:off x="12519423" y="5043488"/>
            <a:ext cx="610790" cy="553641"/>
          </a:xfrm>
          <a:custGeom>
            <a:avLst/>
            <a:gdLst>
              <a:gd name="T0" fmla="*/ 407194 w 21600"/>
              <a:gd name="T1" fmla="*/ 369094 h 21600"/>
              <a:gd name="T2" fmla="*/ 407194 w 21600"/>
              <a:gd name="T3" fmla="*/ 369094 h 21600"/>
              <a:gd name="T4" fmla="*/ 407194 w 21600"/>
              <a:gd name="T5" fmla="*/ 369094 h 21600"/>
              <a:gd name="T6" fmla="*/ 407194 w 21600"/>
              <a:gd name="T7" fmla="*/ 369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600"/>
                  <a:pt x="17550" y="21600"/>
                </a:cubicBezTo>
                <a:cubicBezTo>
                  <a:pt x="16803" y="21600"/>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600"/>
                  <a:pt x="8099" y="21600"/>
                </a:cubicBezTo>
                <a:cubicBezTo>
                  <a:pt x="7354" y="21600"/>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7905" name="AutoShape 17"/>
          <p:cNvSpPr>
            <a:spLocks/>
          </p:cNvSpPr>
          <p:nvPr/>
        </p:nvSpPr>
        <p:spPr bwMode="auto">
          <a:xfrm>
            <a:off x="12296775" y="6148387"/>
            <a:ext cx="105608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351</a:t>
            </a:r>
            <a:endParaRPr lang="en-US" sz="1800">
              <a:solidFill>
                <a:schemeClr val="tx2"/>
              </a:solidFill>
              <a:latin typeface="Roboto" charset="0"/>
              <a:ea typeface="ＭＳ Ｐゴシック" charset="0"/>
              <a:cs typeface="Roboto" charset="0"/>
              <a:sym typeface="Roboto" charset="0"/>
            </a:endParaRPr>
          </a:p>
        </p:txBody>
      </p:sp>
      <p:sp>
        <p:nvSpPr>
          <p:cNvPr id="37906" name="AutoShape 18"/>
          <p:cNvSpPr>
            <a:spLocks/>
          </p:cNvSpPr>
          <p:nvPr/>
        </p:nvSpPr>
        <p:spPr bwMode="auto">
          <a:xfrm>
            <a:off x="14182725" y="6148387"/>
            <a:ext cx="1056085"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56</a:t>
            </a:r>
            <a:endParaRPr lang="en-US" sz="1800">
              <a:solidFill>
                <a:schemeClr val="tx2"/>
              </a:solidFill>
              <a:latin typeface="Roboto" charset="0"/>
              <a:ea typeface="ＭＳ Ｐゴシック" charset="0"/>
              <a:cs typeface="Roboto" charset="0"/>
              <a:sym typeface="Roboto" charset="0"/>
            </a:endParaRPr>
          </a:p>
        </p:txBody>
      </p:sp>
      <p:sp>
        <p:nvSpPr>
          <p:cNvPr id="37907" name="AutoShape 19"/>
          <p:cNvSpPr>
            <a:spLocks/>
          </p:cNvSpPr>
          <p:nvPr/>
        </p:nvSpPr>
        <p:spPr bwMode="auto">
          <a:xfrm>
            <a:off x="16067485" y="6148387"/>
            <a:ext cx="1056084" cy="4714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5.231</a:t>
            </a:r>
            <a:endParaRPr lang="en-US" sz="180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9" name="Footer Placeholder 8"/>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2" name="Picture Placeholder 1"/>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40000" fill="hold" grpId="0" nodeType="withEffect">
                                  <p:stCondLst>
                                    <p:cond delay="300"/>
                                  </p:stCondLst>
                                  <p:iterate type="wd">
                                    <p:tmPct val="4000"/>
                                  </p:iterate>
                                  <p:childTnLst>
                                    <p:set>
                                      <p:cBhvr>
                                        <p:cTn id="6" dur="1" fill="hold">
                                          <p:stCondLst>
                                            <p:cond delay="0"/>
                                          </p:stCondLst>
                                        </p:cTn>
                                        <p:tgtEl>
                                          <p:spTgt spid="37894"/>
                                        </p:tgtEl>
                                        <p:attrNameLst>
                                          <p:attrName>style.visibility</p:attrName>
                                        </p:attrNameLst>
                                      </p:cBhvr>
                                      <p:to>
                                        <p:strVal val="visible"/>
                                      </p:to>
                                    </p:set>
                                    <p:anim calcmode="lin" valueType="num">
                                      <p:cBhvr additive="base">
                                        <p:cTn id="7" dur="500" fill="hold"/>
                                        <p:tgtEl>
                                          <p:spTgt spid="37894"/>
                                        </p:tgtEl>
                                        <p:attrNameLst>
                                          <p:attrName>ppt_x</p:attrName>
                                        </p:attrNameLst>
                                      </p:cBhvr>
                                      <p:tavLst>
                                        <p:tav tm="0">
                                          <p:val>
                                            <p:strVal val="1+#ppt_w/2"/>
                                          </p:val>
                                        </p:tav>
                                        <p:tav tm="100000">
                                          <p:val>
                                            <p:strVal val="#ppt_x"/>
                                          </p:val>
                                        </p:tav>
                                      </p:tavLst>
                                    </p:anim>
                                    <p:anim calcmode="lin" valueType="num">
                                      <p:cBhvr additive="base">
                                        <p:cTn id="8" dur="500" fill="hold"/>
                                        <p:tgtEl>
                                          <p:spTgt spid="37894"/>
                                        </p:tgtEl>
                                        <p:attrNameLst>
                                          <p:attrName>ppt_y</p:attrName>
                                        </p:attrNameLst>
                                      </p:cBhvr>
                                      <p:tavLst>
                                        <p:tav tm="0">
                                          <p:val>
                                            <p:strVal val="#ppt_y"/>
                                          </p:val>
                                        </p:tav>
                                        <p:tav tm="100000">
                                          <p:val>
                                            <p:strVal val="#ppt_y"/>
                                          </p:val>
                                        </p:tav>
                                      </p:tavLst>
                                    </p:anim>
                                  </p:childTnLst>
                                </p:cTn>
                              </p:par>
                              <p:par>
                                <p:cTn id="9" presetID="2" presetClass="entr" presetSubtype="2" decel="40000" fill="hold" grpId="0" nodeType="withEffect">
                                  <p:stCondLst>
                                    <p:cond delay="500"/>
                                  </p:stCondLst>
                                  <p:iterate type="wd">
                                    <p:tmPct val="4000"/>
                                  </p:iterate>
                                  <p:childTnLst>
                                    <p:set>
                                      <p:cBhvr>
                                        <p:cTn id="10" dur="1" fill="hold">
                                          <p:stCondLst>
                                            <p:cond delay="0"/>
                                          </p:stCondLst>
                                        </p:cTn>
                                        <p:tgtEl>
                                          <p:spTgt spid="37893"/>
                                        </p:tgtEl>
                                        <p:attrNameLst>
                                          <p:attrName>style.visibility</p:attrName>
                                        </p:attrNameLst>
                                      </p:cBhvr>
                                      <p:to>
                                        <p:strVal val="visible"/>
                                      </p:to>
                                    </p:set>
                                    <p:anim calcmode="lin" valueType="num">
                                      <p:cBhvr additive="base">
                                        <p:cTn id="11" dur="500" fill="hold"/>
                                        <p:tgtEl>
                                          <p:spTgt spid="37893"/>
                                        </p:tgtEl>
                                        <p:attrNameLst>
                                          <p:attrName>ppt_x</p:attrName>
                                        </p:attrNameLst>
                                      </p:cBhvr>
                                      <p:tavLst>
                                        <p:tav tm="0">
                                          <p:val>
                                            <p:strVal val="1+#ppt_w/2"/>
                                          </p:val>
                                        </p:tav>
                                        <p:tav tm="100000">
                                          <p:val>
                                            <p:strVal val="#ppt_x"/>
                                          </p:val>
                                        </p:tav>
                                      </p:tavLst>
                                    </p:anim>
                                    <p:anim calcmode="lin" valueType="num">
                                      <p:cBhvr additive="base">
                                        <p:cTn id="12" dur="500" fill="hold"/>
                                        <p:tgtEl>
                                          <p:spTgt spid="37893"/>
                                        </p:tgtEl>
                                        <p:attrNameLst>
                                          <p:attrName>ppt_y</p:attrName>
                                        </p:attrNameLst>
                                      </p:cBhvr>
                                      <p:tavLst>
                                        <p:tav tm="0">
                                          <p:val>
                                            <p:strVal val="#ppt_y"/>
                                          </p:val>
                                        </p:tav>
                                        <p:tav tm="100000">
                                          <p:val>
                                            <p:strVal val="#ppt_y"/>
                                          </p:val>
                                        </p:tav>
                                      </p:tavLst>
                                    </p:anim>
                                  </p:childTnLst>
                                </p:cTn>
                              </p:par>
                            </p:childTnLst>
                          </p:cTn>
                        </p:par>
                        <p:par>
                          <p:cTn id="13" fill="hold">
                            <p:stCondLst>
                              <p:cond delay="1560"/>
                            </p:stCondLst>
                            <p:childTnLst>
                              <p:par>
                                <p:cTn id="14" presetID="53" presetClass="entr" presetSubtype="16" fill="hold" grpId="0" nodeType="afterEffect">
                                  <p:stCondLst>
                                    <p:cond delay="0"/>
                                  </p:stCondLst>
                                  <p:childTnLst>
                                    <p:set>
                                      <p:cBhvr>
                                        <p:cTn id="15" dur="1" fill="hold">
                                          <p:stCondLst>
                                            <p:cond delay="0"/>
                                          </p:stCondLst>
                                        </p:cTn>
                                        <p:tgtEl>
                                          <p:spTgt spid="37897"/>
                                        </p:tgtEl>
                                        <p:attrNameLst>
                                          <p:attrName>style.visibility</p:attrName>
                                        </p:attrNameLst>
                                      </p:cBhvr>
                                      <p:to>
                                        <p:strVal val="visible"/>
                                      </p:to>
                                    </p:set>
                                    <p:anim calcmode="lin" valueType="num">
                                      <p:cBhvr>
                                        <p:cTn id="16" dur="300" fill="hold"/>
                                        <p:tgtEl>
                                          <p:spTgt spid="37897"/>
                                        </p:tgtEl>
                                        <p:attrNameLst>
                                          <p:attrName>ppt_w</p:attrName>
                                        </p:attrNameLst>
                                      </p:cBhvr>
                                      <p:tavLst>
                                        <p:tav tm="0">
                                          <p:val>
                                            <p:fltVal val="0"/>
                                          </p:val>
                                        </p:tav>
                                        <p:tav tm="100000">
                                          <p:val>
                                            <p:strVal val="#ppt_w"/>
                                          </p:val>
                                        </p:tav>
                                      </p:tavLst>
                                    </p:anim>
                                    <p:anim calcmode="lin" valueType="num">
                                      <p:cBhvr>
                                        <p:cTn id="17" dur="300" fill="hold"/>
                                        <p:tgtEl>
                                          <p:spTgt spid="37897"/>
                                        </p:tgtEl>
                                        <p:attrNameLst>
                                          <p:attrName>ppt_h</p:attrName>
                                        </p:attrNameLst>
                                      </p:cBhvr>
                                      <p:tavLst>
                                        <p:tav tm="0">
                                          <p:val>
                                            <p:fltVal val="0"/>
                                          </p:val>
                                        </p:tav>
                                        <p:tav tm="100000">
                                          <p:val>
                                            <p:strVal val="#ppt_h"/>
                                          </p:val>
                                        </p:tav>
                                      </p:tavLst>
                                    </p:anim>
                                    <p:animEffect transition="in" filter="fade">
                                      <p:cBhvr>
                                        <p:cTn id="18" dur="300"/>
                                        <p:tgtEl>
                                          <p:spTgt spid="37897"/>
                                        </p:tgtEl>
                                      </p:cBhvr>
                                    </p:animEffect>
                                  </p:childTnLst>
                                </p:cTn>
                              </p:par>
                            </p:childTnLst>
                          </p:cTn>
                        </p:par>
                        <p:par>
                          <p:cTn id="19" fill="hold">
                            <p:stCondLst>
                              <p:cond delay="1860"/>
                            </p:stCondLst>
                            <p:childTnLst>
                              <p:par>
                                <p:cTn id="20" presetID="53" presetClass="entr" presetSubtype="16" fill="hold" grpId="0" nodeType="afterEffect">
                                  <p:stCondLst>
                                    <p:cond delay="0"/>
                                  </p:stCondLst>
                                  <p:childTnLst>
                                    <p:set>
                                      <p:cBhvr>
                                        <p:cTn id="21" dur="1" fill="hold">
                                          <p:stCondLst>
                                            <p:cond delay="0"/>
                                          </p:stCondLst>
                                        </p:cTn>
                                        <p:tgtEl>
                                          <p:spTgt spid="37898"/>
                                        </p:tgtEl>
                                        <p:attrNameLst>
                                          <p:attrName>style.visibility</p:attrName>
                                        </p:attrNameLst>
                                      </p:cBhvr>
                                      <p:to>
                                        <p:strVal val="visible"/>
                                      </p:to>
                                    </p:set>
                                    <p:anim calcmode="lin" valueType="num">
                                      <p:cBhvr>
                                        <p:cTn id="22" dur="300" fill="hold"/>
                                        <p:tgtEl>
                                          <p:spTgt spid="37898"/>
                                        </p:tgtEl>
                                        <p:attrNameLst>
                                          <p:attrName>ppt_w</p:attrName>
                                        </p:attrNameLst>
                                      </p:cBhvr>
                                      <p:tavLst>
                                        <p:tav tm="0">
                                          <p:val>
                                            <p:fltVal val="0"/>
                                          </p:val>
                                        </p:tav>
                                        <p:tav tm="100000">
                                          <p:val>
                                            <p:strVal val="#ppt_w"/>
                                          </p:val>
                                        </p:tav>
                                      </p:tavLst>
                                    </p:anim>
                                    <p:anim calcmode="lin" valueType="num">
                                      <p:cBhvr>
                                        <p:cTn id="23" dur="300" fill="hold"/>
                                        <p:tgtEl>
                                          <p:spTgt spid="37898"/>
                                        </p:tgtEl>
                                        <p:attrNameLst>
                                          <p:attrName>ppt_h</p:attrName>
                                        </p:attrNameLst>
                                      </p:cBhvr>
                                      <p:tavLst>
                                        <p:tav tm="0">
                                          <p:val>
                                            <p:fltVal val="0"/>
                                          </p:val>
                                        </p:tav>
                                        <p:tav tm="100000">
                                          <p:val>
                                            <p:strVal val="#ppt_h"/>
                                          </p:val>
                                        </p:tav>
                                      </p:tavLst>
                                    </p:anim>
                                    <p:animEffect transition="in" filter="fade">
                                      <p:cBhvr>
                                        <p:cTn id="24" dur="300"/>
                                        <p:tgtEl>
                                          <p:spTgt spid="37898"/>
                                        </p:tgtEl>
                                      </p:cBhvr>
                                    </p:animEffect>
                                  </p:childTnLst>
                                </p:cTn>
                              </p:par>
                            </p:childTnLst>
                          </p:cTn>
                        </p:par>
                        <p:par>
                          <p:cTn id="25" fill="hold">
                            <p:stCondLst>
                              <p:cond delay="2160"/>
                            </p:stCondLst>
                            <p:childTnLst>
                              <p:par>
                                <p:cTn id="26" presetID="53" presetClass="entr" presetSubtype="16" fill="hold" grpId="0" nodeType="afterEffect">
                                  <p:stCondLst>
                                    <p:cond delay="0"/>
                                  </p:stCondLst>
                                  <p:childTnLst>
                                    <p:set>
                                      <p:cBhvr>
                                        <p:cTn id="27" dur="1" fill="hold">
                                          <p:stCondLst>
                                            <p:cond delay="0"/>
                                          </p:stCondLst>
                                        </p:cTn>
                                        <p:tgtEl>
                                          <p:spTgt spid="37899"/>
                                        </p:tgtEl>
                                        <p:attrNameLst>
                                          <p:attrName>style.visibility</p:attrName>
                                        </p:attrNameLst>
                                      </p:cBhvr>
                                      <p:to>
                                        <p:strVal val="visible"/>
                                      </p:to>
                                    </p:set>
                                    <p:anim calcmode="lin" valueType="num">
                                      <p:cBhvr>
                                        <p:cTn id="28" dur="300" fill="hold"/>
                                        <p:tgtEl>
                                          <p:spTgt spid="37899"/>
                                        </p:tgtEl>
                                        <p:attrNameLst>
                                          <p:attrName>ppt_w</p:attrName>
                                        </p:attrNameLst>
                                      </p:cBhvr>
                                      <p:tavLst>
                                        <p:tav tm="0">
                                          <p:val>
                                            <p:fltVal val="0"/>
                                          </p:val>
                                        </p:tav>
                                        <p:tav tm="100000">
                                          <p:val>
                                            <p:strVal val="#ppt_w"/>
                                          </p:val>
                                        </p:tav>
                                      </p:tavLst>
                                    </p:anim>
                                    <p:anim calcmode="lin" valueType="num">
                                      <p:cBhvr>
                                        <p:cTn id="29" dur="300" fill="hold"/>
                                        <p:tgtEl>
                                          <p:spTgt spid="37899"/>
                                        </p:tgtEl>
                                        <p:attrNameLst>
                                          <p:attrName>ppt_h</p:attrName>
                                        </p:attrNameLst>
                                      </p:cBhvr>
                                      <p:tavLst>
                                        <p:tav tm="0">
                                          <p:val>
                                            <p:fltVal val="0"/>
                                          </p:val>
                                        </p:tav>
                                        <p:tav tm="100000">
                                          <p:val>
                                            <p:strVal val="#ppt_h"/>
                                          </p:val>
                                        </p:tav>
                                      </p:tavLst>
                                    </p:anim>
                                    <p:animEffect transition="in" filter="fade">
                                      <p:cBhvr>
                                        <p:cTn id="30" dur="300"/>
                                        <p:tgtEl>
                                          <p:spTgt spid="37899"/>
                                        </p:tgtEl>
                                      </p:cBhvr>
                                    </p:animEffect>
                                  </p:childTnLst>
                                </p:cTn>
                              </p:par>
                            </p:childTnLst>
                          </p:cTn>
                        </p:par>
                        <p:par>
                          <p:cTn id="31" fill="hold">
                            <p:stCondLst>
                              <p:cond delay="2460"/>
                            </p:stCondLst>
                            <p:childTnLst>
                              <p:par>
                                <p:cTn id="32" presetID="53" presetClass="entr" presetSubtype="16" fill="hold" grpId="0" nodeType="afterEffect">
                                  <p:stCondLst>
                                    <p:cond delay="0"/>
                                  </p:stCondLst>
                                  <p:childTnLst>
                                    <p:set>
                                      <p:cBhvr>
                                        <p:cTn id="33" dur="1" fill="hold">
                                          <p:stCondLst>
                                            <p:cond delay="0"/>
                                          </p:stCondLst>
                                        </p:cTn>
                                        <p:tgtEl>
                                          <p:spTgt spid="37900"/>
                                        </p:tgtEl>
                                        <p:attrNameLst>
                                          <p:attrName>style.visibility</p:attrName>
                                        </p:attrNameLst>
                                      </p:cBhvr>
                                      <p:to>
                                        <p:strVal val="visible"/>
                                      </p:to>
                                    </p:set>
                                    <p:anim calcmode="lin" valueType="num">
                                      <p:cBhvr>
                                        <p:cTn id="34" dur="300" fill="hold"/>
                                        <p:tgtEl>
                                          <p:spTgt spid="37900"/>
                                        </p:tgtEl>
                                        <p:attrNameLst>
                                          <p:attrName>ppt_w</p:attrName>
                                        </p:attrNameLst>
                                      </p:cBhvr>
                                      <p:tavLst>
                                        <p:tav tm="0">
                                          <p:val>
                                            <p:fltVal val="0"/>
                                          </p:val>
                                        </p:tav>
                                        <p:tav tm="100000">
                                          <p:val>
                                            <p:strVal val="#ppt_w"/>
                                          </p:val>
                                        </p:tav>
                                      </p:tavLst>
                                    </p:anim>
                                    <p:anim calcmode="lin" valueType="num">
                                      <p:cBhvr>
                                        <p:cTn id="35" dur="300" fill="hold"/>
                                        <p:tgtEl>
                                          <p:spTgt spid="37900"/>
                                        </p:tgtEl>
                                        <p:attrNameLst>
                                          <p:attrName>ppt_h</p:attrName>
                                        </p:attrNameLst>
                                      </p:cBhvr>
                                      <p:tavLst>
                                        <p:tav tm="0">
                                          <p:val>
                                            <p:fltVal val="0"/>
                                          </p:val>
                                        </p:tav>
                                        <p:tav tm="100000">
                                          <p:val>
                                            <p:strVal val="#ppt_h"/>
                                          </p:val>
                                        </p:tav>
                                      </p:tavLst>
                                    </p:anim>
                                    <p:animEffect transition="in" filter="fade">
                                      <p:cBhvr>
                                        <p:cTn id="36" dur="300"/>
                                        <p:tgtEl>
                                          <p:spTgt spid="3790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37901"/>
                                        </p:tgtEl>
                                        <p:attrNameLst>
                                          <p:attrName>style.visibility</p:attrName>
                                        </p:attrNameLst>
                                      </p:cBhvr>
                                      <p:to>
                                        <p:strVal val="visible"/>
                                      </p:to>
                                    </p:set>
                                    <p:anim calcmode="lin" valueType="num">
                                      <p:cBhvr>
                                        <p:cTn id="39" dur="300" fill="hold"/>
                                        <p:tgtEl>
                                          <p:spTgt spid="37901"/>
                                        </p:tgtEl>
                                        <p:attrNameLst>
                                          <p:attrName>ppt_w</p:attrName>
                                        </p:attrNameLst>
                                      </p:cBhvr>
                                      <p:tavLst>
                                        <p:tav tm="0">
                                          <p:val>
                                            <p:fltVal val="0"/>
                                          </p:val>
                                        </p:tav>
                                        <p:tav tm="100000">
                                          <p:val>
                                            <p:strVal val="#ppt_w"/>
                                          </p:val>
                                        </p:tav>
                                      </p:tavLst>
                                    </p:anim>
                                    <p:anim calcmode="lin" valueType="num">
                                      <p:cBhvr>
                                        <p:cTn id="40" dur="300" fill="hold"/>
                                        <p:tgtEl>
                                          <p:spTgt spid="37901"/>
                                        </p:tgtEl>
                                        <p:attrNameLst>
                                          <p:attrName>ppt_h</p:attrName>
                                        </p:attrNameLst>
                                      </p:cBhvr>
                                      <p:tavLst>
                                        <p:tav tm="0">
                                          <p:val>
                                            <p:fltVal val="0"/>
                                          </p:val>
                                        </p:tav>
                                        <p:tav tm="100000">
                                          <p:val>
                                            <p:strVal val="#ppt_h"/>
                                          </p:val>
                                        </p:tav>
                                      </p:tavLst>
                                    </p:anim>
                                    <p:animEffect transition="in" filter="fade">
                                      <p:cBhvr>
                                        <p:cTn id="41" dur="300"/>
                                        <p:tgtEl>
                                          <p:spTgt spid="37901"/>
                                        </p:tgtEl>
                                      </p:cBhvr>
                                    </p:animEffect>
                                  </p:childTnLst>
                                </p:cTn>
                              </p:par>
                            </p:childTnLst>
                          </p:cTn>
                        </p:par>
                        <p:par>
                          <p:cTn id="42" fill="hold">
                            <p:stCondLst>
                              <p:cond delay="2760"/>
                            </p:stCondLst>
                            <p:childTnLst>
                              <p:par>
                                <p:cTn id="43" presetID="53" presetClass="entr" presetSubtype="16" fill="hold" grpId="0" nodeType="afterEffect">
                                  <p:stCondLst>
                                    <p:cond delay="0"/>
                                  </p:stCondLst>
                                  <p:childTnLst>
                                    <p:set>
                                      <p:cBhvr>
                                        <p:cTn id="44" dur="1" fill="hold">
                                          <p:stCondLst>
                                            <p:cond delay="0"/>
                                          </p:stCondLst>
                                        </p:cTn>
                                        <p:tgtEl>
                                          <p:spTgt spid="37904"/>
                                        </p:tgtEl>
                                        <p:attrNameLst>
                                          <p:attrName>style.visibility</p:attrName>
                                        </p:attrNameLst>
                                      </p:cBhvr>
                                      <p:to>
                                        <p:strVal val="visible"/>
                                      </p:to>
                                    </p:set>
                                    <p:anim calcmode="lin" valueType="num">
                                      <p:cBhvr>
                                        <p:cTn id="45" dur="300" fill="hold"/>
                                        <p:tgtEl>
                                          <p:spTgt spid="37904"/>
                                        </p:tgtEl>
                                        <p:attrNameLst>
                                          <p:attrName>ppt_w</p:attrName>
                                        </p:attrNameLst>
                                      </p:cBhvr>
                                      <p:tavLst>
                                        <p:tav tm="0">
                                          <p:val>
                                            <p:fltVal val="0"/>
                                          </p:val>
                                        </p:tav>
                                        <p:tav tm="100000">
                                          <p:val>
                                            <p:strVal val="#ppt_w"/>
                                          </p:val>
                                        </p:tav>
                                      </p:tavLst>
                                    </p:anim>
                                    <p:anim calcmode="lin" valueType="num">
                                      <p:cBhvr>
                                        <p:cTn id="46" dur="300" fill="hold"/>
                                        <p:tgtEl>
                                          <p:spTgt spid="37904"/>
                                        </p:tgtEl>
                                        <p:attrNameLst>
                                          <p:attrName>ppt_h</p:attrName>
                                        </p:attrNameLst>
                                      </p:cBhvr>
                                      <p:tavLst>
                                        <p:tav tm="0">
                                          <p:val>
                                            <p:fltVal val="0"/>
                                          </p:val>
                                        </p:tav>
                                        <p:tav tm="100000">
                                          <p:val>
                                            <p:strVal val="#ppt_h"/>
                                          </p:val>
                                        </p:tav>
                                      </p:tavLst>
                                    </p:anim>
                                    <p:animEffect transition="in" filter="fade">
                                      <p:cBhvr>
                                        <p:cTn id="47" dur="300"/>
                                        <p:tgtEl>
                                          <p:spTgt spid="37904"/>
                                        </p:tgtEl>
                                      </p:cBhvr>
                                    </p:animEffect>
                                  </p:childTnLst>
                                </p:cTn>
                              </p:par>
                            </p:childTnLst>
                          </p:cTn>
                        </p:par>
                        <p:par>
                          <p:cTn id="48" fill="hold">
                            <p:stCondLst>
                              <p:cond delay="3060"/>
                            </p:stCondLst>
                            <p:childTnLst>
                              <p:par>
                                <p:cTn id="49" presetID="53" presetClass="entr" presetSubtype="16" fill="hold" grpId="0" nodeType="afterEffect">
                                  <p:stCondLst>
                                    <p:cond delay="0"/>
                                  </p:stCondLst>
                                  <p:childTnLst>
                                    <p:set>
                                      <p:cBhvr>
                                        <p:cTn id="50" dur="1" fill="hold">
                                          <p:stCondLst>
                                            <p:cond delay="0"/>
                                          </p:stCondLst>
                                        </p:cTn>
                                        <p:tgtEl>
                                          <p:spTgt spid="37903"/>
                                        </p:tgtEl>
                                        <p:attrNameLst>
                                          <p:attrName>style.visibility</p:attrName>
                                        </p:attrNameLst>
                                      </p:cBhvr>
                                      <p:to>
                                        <p:strVal val="visible"/>
                                      </p:to>
                                    </p:set>
                                    <p:anim calcmode="lin" valueType="num">
                                      <p:cBhvr>
                                        <p:cTn id="51" dur="300" fill="hold"/>
                                        <p:tgtEl>
                                          <p:spTgt spid="37903"/>
                                        </p:tgtEl>
                                        <p:attrNameLst>
                                          <p:attrName>ppt_w</p:attrName>
                                        </p:attrNameLst>
                                      </p:cBhvr>
                                      <p:tavLst>
                                        <p:tav tm="0">
                                          <p:val>
                                            <p:fltVal val="0"/>
                                          </p:val>
                                        </p:tav>
                                        <p:tav tm="100000">
                                          <p:val>
                                            <p:strVal val="#ppt_w"/>
                                          </p:val>
                                        </p:tav>
                                      </p:tavLst>
                                    </p:anim>
                                    <p:anim calcmode="lin" valueType="num">
                                      <p:cBhvr>
                                        <p:cTn id="52" dur="300" fill="hold"/>
                                        <p:tgtEl>
                                          <p:spTgt spid="37903"/>
                                        </p:tgtEl>
                                        <p:attrNameLst>
                                          <p:attrName>ppt_h</p:attrName>
                                        </p:attrNameLst>
                                      </p:cBhvr>
                                      <p:tavLst>
                                        <p:tav tm="0">
                                          <p:val>
                                            <p:fltVal val="0"/>
                                          </p:val>
                                        </p:tav>
                                        <p:tav tm="100000">
                                          <p:val>
                                            <p:strVal val="#ppt_h"/>
                                          </p:val>
                                        </p:tav>
                                      </p:tavLst>
                                    </p:anim>
                                    <p:animEffect transition="in" filter="fade">
                                      <p:cBhvr>
                                        <p:cTn id="53" dur="300"/>
                                        <p:tgtEl>
                                          <p:spTgt spid="37903"/>
                                        </p:tgtEl>
                                      </p:cBhvr>
                                    </p:animEffect>
                                  </p:childTnLst>
                                </p:cTn>
                              </p:par>
                            </p:childTnLst>
                          </p:cTn>
                        </p:par>
                        <p:par>
                          <p:cTn id="54" fill="hold">
                            <p:stCondLst>
                              <p:cond delay="3360"/>
                            </p:stCondLst>
                            <p:childTnLst>
                              <p:par>
                                <p:cTn id="55" presetID="53" presetClass="entr" presetSubtype="16" fill="hold" grpId="0" nodeType="afterEffect">
                                  <p:stCondLst>
                                    <p:cond delay="0"/>
                                  </p:stCondLst>
                                  <p:childTnLst>
                                    <p:set>
                                      <p:cBhvr>
                                        <p:cTn id="56" dur="1" fill="hold">
                                          <p:stCondLst>
                                            <p:cond delay="0"/>
                                          </p:stCondLst>
                                        </p:cTn>
                                        <p:tgtEl>
                                          <p:spTgt spid="37902"/>
                                        </p:tgtEl>
                                        <p:attrNameLst>
                                          <p:attrName>style.visibility</p:attrName>
                                        </p:attrNameLst>
                                      </p:cBhvr>
                                      <p:to>
                                        <p:strVal val="visible"/>
                                      </p:to>
                                    </p:set>
                                    <p:anim calcmode="lin" valueType="num">
                                      <p:cBhvr>
                                        <p:cTn id="57" dur="300" fill="hold"/>
                                        <p:tgtEl>
                                          <p:spTgt spid="37902"/>
                                        </p:tgtEl>
                                        <p:attrNameLst>
                                          <p:attrName>ppt_w</p:attrName>
                                        </p:attrNameLst>
                                      </p:cBhvr>
                                      <p:tavLst>
                                        <p:tav tm="0">
                                          <p:val>
                                            <p:fltVal val="0"/>
                                          </p:val>
                                        </p:tav>
                                        <p:tav tm="100000">
                                          <p:val>
                                            <p:strVal val="#ppt_w"/>
                                          </p:val>
                                        </p:tav>
                                      </p:tavLst>
                                    </p:anim>
                                    <p:anim calcmode="lin" valueType="num">
                                      <p:cBhvr>
                                        <p:cTn id="58" dur="300" fill="hold"/>
                                        <p:tgtEl>
                                          <p:spTgt spid="37902"/>
                                        </p:tgtEl>
                                        <p:attrNameLst>
                                          <p:attrName>ppt_h</p:attrName>
                                        </p:attrNameLst>
                                      </p:cBhvr>
                                      <p:tavLst>
                                        <p:tav tm="0">
                                          <p:val>
                                            <p:fltVal val="0"/>
                                          </p:val>
                                        </p:tav>
                                        <p:tav tm="100000">
                                          <p:val>
                                            <p:strVal val="#ppt_h"/>
                                          </p:val>
                                        </p:tav>
                                      </p:tavLst>
                                    </p:anim>
                                    <p:animEffect transition="in" filter="fade">
                                      <p:cBhvr>
                                        <p:cTn id="59" dur="300"/>
                                        <p:tgtEl>
                                          <p:spTgt spid="37902"/>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37896"/>
                                        </p:tgtEl>
                                        <p:attrNameLst>
                                          <p:attrName>style.visibility</p:attrName>
                                        </p:attrNameLst>
                                      </p:cBhvr>
                                      <p:to>
                                        <p:strVal val="visible"/>
                                      </p:to>
                                    </p:set>
                                    <p:anim calcmode="lin" valueType="num">
                                      <p:cBhvr>
                                        <p:cTn id="62" dur="300" fill="hold"/>
                                        <p:tgtEl>
                                          <p:spTgt spid="37896"/>
                                        </p:tgtEl>
                                        <p:attrNameLst>
                                          <p:attrName>ppt_w</p:attrName>
                                        </p:attrNameLst>
                                      </p:cBhvr>
                                      <p:tavLst>
                                        <p:tav tm="0">
                                          <p:val>
                                            <p:fltVal val="0"/>
                                          </p:val>
                                        </p:tav>
                                        <p:tav tm="100000">
                                          <p:val>
                                            <p:strVal val="#ppt_w"/>
                                          </p:val>
                                        </p:tav>
                                      </p:tavLst>
                                    </p:anim>
                                    <p:anim calcmode="lin" valueType="num">
                                      <p:cBhvr>
                                        <p:cTn id="63" dur="300" fill="hold"/>
                                        <p:tgtEl>
                                          <p:spTgt spid="37896"/>
                                        </p:tgtEl>
                                        <p:attrNameLst>
                                          <p:attrName>ppt_h</p:attrName>
                                        </p:attrNameLst>
                                      </p:cBhvr>
                                      <p:tavLst>
                                        <p:tav tm="0">
                                          <p:val>
                                            <p:fltVal val="0"/>
                                          </p:val>
                                        </p:tav>
                                        <p:tav tm="100000">
                                          <p:val>
                                            <p:strVal val="#ppt_h"/>
                                          </p:val>
                                        </p:tav>
                                      </p:tavLst>
                                    </p:anim>
                                    <p:animEffect transition="in" filter="fade">
                                      <p:cBhvr>
                                        <p:cTn id="64" dur="300"/>
                                        <p:tgtEl>
                                          <p:spTgt spid="37896"/>
                                        </p:tgtEl>
                                      </p:cBhvr>
                                    </p:animEffect>
                                  </p:childTnLst>
                                </p:cTn>
                              </p:par>
                            </p:childTnLst>
                          </p:cTn>
                        </p:par>
                        <p:par>
                          <p:cTn id="65" fill="hold">
                            <p:stCondLst>
                              <p:cond delay="3660"/>
                            </p:stCondLst>
                            <p:childTnLst>
                              <p:par>
                                <p:cTn id="66" presetID="53" presetClass="entr" presetSubtype="16" fill="hold" grpId="0" nodeType="afterEffect">
                                  <p:stCondLst>
                                    <p:cond delay="0"/>
                                  </p:stCondLst>
                                  <p:childTnLst>
                                    <p:set>
                                      <p:cBhvr>
                                        <p:cTn id="67" dur="1" fill="hold">
                                          <p:stCondLst>
                                            <p:cond delay="0"/>
                                          </p:stCondLst>
                                        </p:cTn>
                                        <p:tgtEl>
                                          <p:spTgt spid="37905"/>
                                        </p:tgtEl>
                                        <p:attrNameLst>
                                          <p:attrName>style.visibility</p:attrName>
                                        </p:attrNameLst>
                                      </p:cBhvr>
                                      <p:to>
                                        <p:strVal val="visible"/>
                                      </p:to>
                                    </p:set>
                                    <p:anim calcmode="lin" valueType="num">
                                      <p:cBhvr>
                                        <p:cTn id="68" dur="300" fill="hold"/>
                                        <p:tgtEl>
                                          <p:spTgt spid="37905"/>
                                        </p:tgtEl>
                                        <p:attrNameLst>
                                          <p:attrName>ppt_w</p:attrName>
                                        </p:attrNameLst>
                                      </p:cBhvr>
                                      <p:tavLst>
                                        <p:tav tm="0">
                                          <p:val>
                                            <p:fltVal val="0"/>
                                          </p:val>
                                        </p:tav>
                                        <p:tav tm="100000">
                                          <p:val>
                                            <p:strVal val="#ppt_w"/>
                                          </p:val>
                                        </p:tav>
                                      </p:tavLst>
                                    </p:anim>
                                    <p:anim calcmode="lin" valueType="num">
                                      <p:cBhvr>
                                        <p:cTn id="69" dur="300" fill="hold"/>
                                        <p:tgtEl>
                                          <p:spTgt spid="37905"/>
                                        </p:tgtEl>
                                        <p:attrNameLst>
                                          <p:attrName>ppt_h</p:attrName>
                                        </p:attrNameLst>
                                      </p:cBhvr>
                                      <p:tavLst>
                                        <p:tav tm="0">
                                          <p:val>
                                            <p:fltVal val="0"/>
                                          </p:val>
                                        </p:tav>
                                        <p:tav tm="100000">
                                          <p:val>
                                            <p:strVal val="#ppt_h"/>
                                          </p:val>
                                        </p:tav>
                                      </p:tavLst>
                                    </p:anim>
                                    <p:animEffect transition="in" filter="fade">
                                      <p:cBhvr>
                                        <p:cTn id="70" dur="300"/>
                                        <p:tgtEl>
                                          <p:spTgt spid="37905"/>
                                        </p:tgtEl>
                                      </p:cBhvr>
                                    </p:animEffect>
                                  </p:childTnLst>
                                </p:cTn>
                              </p:par>
                            </p:childTnLst>
                          </p:cTn>
                        </p:par>
                        <p:par>
                          <p:cTn id="71" fill="hold">
                            <p:stCondLst>
                              <p:cond delay="3960"/>
                            </p:stCondLst>
                            <p:childTnLst>
                              <p:par>
                                <p:cTn id="72" presetID="53" presetClass="entr" presetSubtype="16" fill="hold" grpId="0" nodeType="afterEffect">
                                  <p:stCondLst>
                                    <p:cond delay="0"/>
                                  </p:stCondLst>
                                  <p:childTnLst>
                                    <p:set>
                                      <p:cBhvr>
                                        <p:cTn id="73" dur="1" fill="hold">
                                          <p:stCondLst>
                                            <p:cond delay="0"/>
                                          </p:stCondLst>
                                        </p:cTn>
                                        <p:tgtEl>
                                          <p:spTgt spid="37906"/>
                                        </p:tgtEl>
                                        <p:attrNameLst>
                                          <p:attrName>style.visibility</p:attrName>
                                        </p:attrNameLst>
                                      </p:cBhvr>
                                      <p:to>
                                        <p:strVal val="visible"/>
                                      </p:to>
                                    </p:set>
                                    <p:anim calcmode="lin" valueType="num">
                                      <p:cBhvr>
                                        <p:cTn id="74" dur="300" fill="hold"/>
                                        <p:tgtEl>
                                          <p:spTgt spid="37906"/>
                                        </p:tgtEl>
                                        <p:attrNameLst>
                                          <p:attrName>ppt_w</p:attrName>
                                        </p:attrNameLst>
                                      </p:cBhvr>
                                      <p:tavLst>
                                        <p:tav tm="0">
                                          <p:val>
                                            <p:fltVal val="0"/>
                                          </p:val>
                                        </p:tav>
                                        <p:tav tm="100000">
                                          <p:val>
                                            <p:strVal val="#ppt_w"/>
                                          </p:val>
                                        </p:tav>
                                      </p:tavLst>
                                    </p:anim>
                                    <p:anim calcmode="lin" valueType="num">
                                      <p:cBhvr>
                                        <p:cTn id="75" dur="300" fill="hold"/>
                                        <p:tgtEl>
                                          <p:spTgt spid="37906"/>
                                        </p:tgtEl>
                                        <p:attrNameLst>
                                          <p:attrName>ppt_h</p:attrName>
                                        </p:attrNameLst>
                                      </p:cBhvr>
                                      <p:tavLst>
                                        <p:tav tm="0">
                                          <p:val>
                                            <p:fltVal val="0"/>
                                          </p:val>
                                        </p:tav>
                                        <p:tav tm="100000">
                                          <p:val>
                                            <p:strVal val="#ppt_h"/>
                                          </p:val>
                                        </p:tav>
                                      </p:tavLst>
                                    </p:anim>
                                    <p:animEffect transition="in" filter="fade">
                                      <p:cBhvr>
                                        <p:cTn id="76" dur="300"/>
                                        <p:tgtEl>
                                          <p:spTgt spid="37906"/>
                                        </p:tgtEl>
                                      </p:cBhvr>
                                    </p:animEffect>
                                  </p:childTnLst>
                                </p:cTn>
                              </p:par>
                            </p:childTnLst>
                          </p:cTn>
                        </p:par>
                        <p:par>
                          <p:cTn id="77" fill="hold">
                            <p:stCondLst>
                              <p:cond delay="4260"/>
                            </p:stCondLst>
                            <p:childTnLst>
                              <p:par>
                                <p:cTn id="78" presetID="53" presetClass="entr" presetSubtype="16" fill="hold" grpId="0" nodeType="afterEffect">
                                  <p:stCondLst>
                                    <p:cond delay="0"/>
                                  </p:stCondLst>
                                  <p:childTnLst>
                                    <p:set>
                                      <p:cBhvr>
                                        <p:cTn id="79" dur="1" fill="hold">
                                          <p:stCondLst>
                                            <p:cond delay="0"/>
                                          </p:stCondLst>
                                        </p:cTn>
                                        <p:tgtEl>
                                          <p:spTgt spid="37907"/>
                                        </p:tgtEl>
                                        <p:attrNameLst>
                                          <p:attrName>style.visibility</p:attrName>
                                        </p:attrNameLst>
                                      </p:cBhvr>
                                      <p:to>
                                        <p:strVal val="visible"/>
                                      </p:to>
                                    </p:set>
                                    <p:anim calcmode="lin" valueType="num">
                                      <p:cBhvr>
                                        <p:cTn id="80" dur="300" fill="hold"/>
                                        <p:tgtEl>
                                          <p:spTgt spid="37907"/>
                                        </p:tgtEl>
                                        <p:attrNameLst>
                                          <p:attrName>ppt_w</p:attrName>
                                        </p:attrNameLst>
                                      </p:cBhvr>
                                      <p:tavLst>
                                        <p:tav tm="0">
                                          <p:val>
                                            <p:fltVal val="0"/>
                                          </p:val>
                                        </p:tav>
                                        <p:tav tm="100000">
                                          <p:val>
                                            <p:strVal val="#ppt_w"/>
                                          </p:val>
                                        </p:tav>
                                      </p:tavLst>
                                    </p:anim>
                                    <p:anim calcmode="lin" valueType="num">
                                      <p:cBhvr>
                                        <p:cTn id="81" dur="300" fill="hold"/>
                                        <p:tgtEl>
                                          <p:spTgt spid="37907"/>
                                        </p:tgtEl>
                                        <p:attrNameLst>
                                          <p:attrName>ppt_h</p:attrName>
                                        </p:attrNameLst>
                                      </p:cBhvr>
                                      <p:tavLst>
                                        <p:tav tm="0">
                                          <p:val>
                                            <p:fltVal val="0"/>
                                          </p:val>
                                        </p:tav>
                                        <p:tav tm="100000">
                                          <p:val>
                                            <p:strVal val="#ppt_h"/>
                                          </p:val>
                                        </p:tav>
                                      </p:tavLst>
                                    </p:anim>
                                    <p:animEffect transition="in" filter="fade">
                                      <p:cBhvr>
                                        <p:cTn id="82" dur="300"/>
                                        <p:tgtEl>
                                          <p:spTgt spid="37907"/>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85" dur="500"/>
                                        <p:tgtEl>
                                          <p:spTgt spid="3">
                                            <p:graphicEl>
                                              <a:chart seriesIdx="-3" categoryIdx="-3" bldStep="gridLegend"/>
                                            </p:graphicEl>
                                          </p:spTgt>
                                        </p:tgtEl>
                                      </p:cBhvr>
                                    </p:animEffect>
                                  </p:childTnLst>
                                </p:cTn>
                              </p:par>
                              <p:par>
                                <p:cTn id="86" presetID="22" presetClass="entr" presetSubtype="8" fill="hold" grpId="0" nodeType="withEffect">
                                  <p:stCondLst>
                                    <p:cond delay="240"/>
                                  </p:stCondLst>
                                  <p:childTnLst>
                                    <p:set>
                                      <p:cBhvr>
                                        <p:cTn id="87"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88" dur="1100"/>
                                        <p:tgtEl>
                                          <p:spTgt spid="3">
                                            <p:graphicEl>
                                              <a:chart seriesIdx="0"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3" grpId="0"/>
      <p:bldP spid="37894" grpId="0"/>
      <p:bldGraphic spid="3" grpId="0" uiExpand="1">
        <p:bldSub>
          <a:bldChart bld="series"/>
        </p:bldSub>
      </p:bldGraphic>
      <p:bldP spid="37896" grpId="0"/>
      <p:bldP spid="37897" grpId="0" animBg="1"/>
      <p:bldP spid="37898" grpId="0" animBg="1"/>
      <p:bldP spid="37899" grpId="0" animBg="1"/>
      <p:bldP spid="37900" grpId="0" animBg="1"/>
      <p:bldP spid="37901" grpId="0" animBg="1"/>
      <p:bldP spid="37902" grpId="0" animBg="1"/>
      <p:bldP spid="37903" grpId="0" animBg="1"/>
      <p:bldP spid="37904" grpId="0" animBg="1"/>
      <p:bldP spid="37905" grpId="0"/>
      <p:bldP spid="37906" grpId="0"/>
      <p:bldP spid="3790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E14B6B4-95EF-4746-BF5E-9E3FD220A9FA}" type="slidenum">
              <a:rPr lang="en-US" sz="1500">
                <a:solidFill>
                  <a:schemeClr val="tx2"/>
                </a:solidFill>
              </a:rPr>
              <a:pPr algn="ctr" eaLnBrk="1">
                <a:lnSpc>
                  <a:spcPct val="100000"/>
                </a:lnSpc>
              </a:pPr>
              <a:t>34</a:t>
            </a:fld>
            <a:endParaRPr lang="en-US" sz="1800" dirty="0">
              <a:solidFill>
                <a:schemeClr val="tx2"/>
              </a:solidFill>
            </a:endParaRPr>
          </a:p>
        </p:txBody>
      </p:sp>
      <p:sp>
        <p:nvSpPr>
          <p:cNvPr id="38917" name="AutoShape 5"/>
          <p:cNvSpPr>
            <a:spLocks/>
          </p:cNvSpPr>
          <p:nvPr/>
        </p:nvSpPr>
        <p:spPr bwMode="auto">
          <a:xfrm>
            <a:off x="3889773" y="4735870"/>
            <a:ext cx="4516040"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38918" name="AutoShape 6"/>
          <p:cNvSpPr>
            <a:spLocks/>
          </p:cNvSpPr>
          <p:nvPr/>
        </p:nvSpPr>
        <p:spPr bwMode="auto">
          <a:xfrm>
            <a:off x="3889773" y="416437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2012</a:t>
            </a:r>
            <a:endParaRPr lang="en-US" sz="1800" dirty="0">
              <a:solidFill>
                <a:schemeClr val="tx2"/>
              </a:solidFill>
              <a:latin typeface="Roboto" charset="0"/>
              <a:ea typeface="ＭＳ Ｐゴシック" charset="0"/>
              <a:cs typeface="Roboto" charset="0"/>
              <a:sym typeface="Roboto" charset="0"/>
            </a:endParaRPr>
          </a:p>
        </p:txBody>
      </p:sp>
      <p:graphicFrame>
        <p:nvGraphicFramePr>
          <p:cNvPr id="3" name="Object 7"/>
          <p:cNvGraphicFramePr>
            <a:graphicFrameLocks noChangeAspect="1"/>
          </p:cNvGraphicFramePr>
          <p:nvPr>
            <p:extLst>
              <p:ext uri="{D42A27DB-BD31-4B8C-83A1-F6EECF244321}">
                <p14:modId xmlns:p14="http://schemas.microsoft.com/office/powerpoint/2010/main" val="478791386"/>
              </p:ext>
            </p:extLst>
          </p:nvPr>
        </p:nvGraphicFramePr>
        <p:xfrm>
          <a:off x="989410" y="7895193"/>
          <a:ext cx="7378303" cy="3358753"/>
        </p:xfrm>
        <a:graphic>
          <a:graphicData uri="http://schemas.openxmlformats.org/drawingml/2006/chart">
            <c:chart xmlns:c="http://schemas.openxmlformats.org/drawingml/2006/chart" xmlns:r="http://schemas.openxmlformats.org/officeDocument/2006/relationships" r:id="rId2"/>
          </a:graphicData>
        </a:graphic>
      </p:graphicFrame>
      <p:sp>
        <p:nvSpPr>
          <p:cNvPr id="38921" name="AutoShape 9"/>
          <p:cNvSpPr>
            <a:spLocks/>
          </p:cNvSpPr>
          <p:nvPr/>
        </p:nvSpPr>
        <p:spPr bwMode="auto">
          <a:xfrm>
            <a:off x="12775406" y="4735870"/>
            <a:ext cx="4516041"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randomised words</a:t>
            </a:r>
          </a:p>
        </p:txBody>
      </p:sp>
      <p:sp>
        <p:nvSpPr>
          <p:cNvPr id="38922" name="AutoShape 10"/>
          <p:cNvSpPr>
            <a:spLocks/>
          </p:cNvSpPr>
          <p:nvPr/>
        </p:nvSpPr>
        <p:spPr bwMode="auto">
          <a:xfrm>
            <a:off x="12775407" y="4164371"/>
            <a:ext cx="3783806" cy="6607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2013</a:t>
            </a:r>
            <a:endParaRPr lang="en-US" sz="1800">
              <a:solidFill>
                <a:schemeClr val="tx2"/>
              </a:solidFill>
              <a:latin typeface="Roboto" charset="0"/>
              <a:ea typeface="ＭＳ Ｐゴシック" charset="0"/>
              <a:cs typeface="Roboto" charset="0"/>
              <a:sym typeface="Roboto" charset="0"/>
            </a:endParaRPr>
          </a:p>
        </p:txBody>
      </p:sp>
      <p:graphicFrame>
        <p:nvGraphicFramePr>
          <p:cNvPr id="4" name="Object 11"/>
          <p:cNvGraphicFramePr>
            <a:graphicFrameLocks noChangeAspect="1"/>
          </p:cNvGraphicFramePr>
          <p:nvPr>
            <p:extLst>
              <p:ext uri="{D42A27DB-BD31-4B8C-83A1-F6EECF244321}">
                <p14:modId xmlns:p14="http://schemas.microsoft.com/office/powerpoint/2010/main" val="1398038477"/>
              </p:ext>
            </p:extLst>
          </p:nvPr>
        </p:nvGraphicFramePr>
        <p:xfrm>
          <a:off x="9876235" y="7895193"/>
          <a:ext cx="7377113" cy="3358753"/>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2"/>
          <p:cNvSpPr>
            <a:spLocks noGrp="1"/>
          </p:cNvSpPr>
          <p:nvPr>
            <p:ph type="title"/>
          </p:nvPr>
        </p:nvSpPr>
        <p:spPr/>
        <p:txBody>
          <a:bodyPr/>
          <a:lstStyle/>
          <a:p>
            <a:endParaRPr lang="id-ID"/>
          </a:p>
        </p:txBody>
      </p:sp>
      <p:sp>
        <p:nvSpPr>
          <p:cNvPr id="10" name="Footer Placeholder 9"/>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4" name="Text Placeholder 13"/>
          <p:cNvSpPr>
            <a:spLocks noGrp="1"/>
          </p:cNvSpPr>
          <p:nvPr>
            <p:ph type="body" sz="quarter" idx="13"/>
          </p:nvPr>
        </p:nvSpPr>
        <p:spPr/>
        <p:txBody>
          <a:bodyPr/>
          <a:lstStyle/>
          <a:p>
            <a:endParaRPr lang="id-ID"/>
          </a:p>
        </p:txBody>
      </p:sp>
      <p:sp>
        <p:nvSpPr>
          <p:cNvPr id="15" name="Picture Placeholder 14"/>
          <p:cNvSpPr>
            <a:spLocks noGrp="1"/>
          </p:cNvSpPr>
          <p:nvPr>
            <p:ph type="pic" sz="quarter" idx="16"/>
          </p:nvPr>
        </p:nvSpPr>
        <p:spPr/>
      </p:sp>
      <p:sp>
        <p:nvSpPr>
          <p:cNvPr id="16" name="Picture Placeholder 15"/>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8DC1DA3-50E1-4E5B-B47F-11B2D37B01B7}" type="slidenum">
              <a:rPr lang="en-US" sz="1500">
                <a:solidFill>
                  <a:schemeClr val="tx2"/>
                </a:solidFill>
              </a:rPr>
              <a:pPr algn="ctr" eaLnBrk="1">
                <a:lnSpc>
                  <a:spcPct val="100000"/>
                </a:lnSpc>
              </a:pPr>
              <a:t>35</a:t>
            </a:fld>
            <a:endParaRPr lang="en-US" sz="1800">
              <a:solidFill>
                <a:schemeClr val="tx2"/>
              </a:solidFill>
            </a:endParaRPr>
          </a:p>
        </p:txBody>
      </p:sp>
      <p:grpSp>
        <p:nvGrpSpPr>
          <p:cNvPr id="39940" name="Group 4"/>
          <p:cNvGrpSpPr>
            <a:grpSpLocks/>
          </p:cNvGrpSpPr>
          <p:nvPr/>
        </p:nvGrpSpPr>
        <p:grpSpPr bwMode="auto">
          <a:xfrm>
            <a:off x="456010" y="4562476"/>
            <a:ext cx="10502503" cy="6031706"/>
            <a:chOff x="-1" y="0"/>
            <a:chExt cx="14002397" cy="8042848"/>
          </a:xfrm>
          <a:solidFill>
            <a:schemeClr val="bg1">
              <a:lumMod val="85000"/>
            </a:schemeClr>
          </a:solidFill>
        </p:grpSpPr>
        <p:sp>
          <p:nvSpPr>
            <p:cNvPr id="39941" name="AutoShape 5"/>
            <p:cNvSpPr>
              <a:spLocks/>
            </p:cNvSpPr>
            <p:nvPr/>
          </p:nvSpPr>
          <p:spPr bwMode="auto">
            <a:xfrm>
              <a:off x="5678105" y="446120"/>
              <a:ext cx="8324291" cy="5215309"/>
            </a:xfrm>
            <a:custGeom>
              <a:avLst/>
              <a:gdLst>
                <a:gd name="T0" fmla="*/ 4161953 w 21593"/>
                <a:gd name="T1" fmla="*/ 2608620 h 21596"/>
                <a:gd name="T2" fmla="*/ 4161953 w 21593"/>
                <a:gd name="T3" fmla="*/ 2608620 h 21596"/>
                <a:gd name="T4" fmla="*/ 4161953 w 21593"/>
                <a:gd name="T5" fmla="*/ 2608620 h 21596"/>
                <a:gd name="T6" fmla="*/ 4161953 w 21593"/>
                <a:gd name="T7" fmla="*/ 260862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7"/>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599"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2"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3"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09"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42" name="AutoShape 6"/>
            <p:cNvSpPr>
              <a:spLocks/>
            </p:cNvSpPr>
            <p:nvPr/>
          </p:nvSpPr>
          <p:spPr bwMode="auto">
            <a:xfrm>
              <a:off x="-1" y="0"/>
              <a:ext cx="7387729" cy="8042848"/>
            </a:xfrm>
            <a:custGeom>
              <a:avLst/>
              <a:gdLst>
                <a:gd name="T0" fmla="*/ 3693865 w 21600"/>
                <a:gd name="T1" fmla="*/ 4022355 h 21597"/>
                <a:gd name="T2" fmla="*/ 3693865 w 21600"/>
                <a:gd name="T3" fmla="*/ 4022355 h 21597"/>
                <a:gd name="T4" fmla="*/ 3693865 w 21600"/>
                <a:gd name="T5" fmla="*/ 4022355 h 21597"/>
                <a:gd name="T6" fmla="*/ 3693865 w 21600"/>
                <a:gd name="T7" fmla="*/ 402235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8"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0"/>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8"/>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4"/>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1"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2"/>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7"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09"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7"/>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8"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1"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2"/>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6"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8"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600"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43" name="AutoShape 7"/>
            <p:cNvSpPr>
              <a:spLocks/>
            </p:cNvSpPr>
            <p:nvPr/>
          </p:nvSpPr>
          <p:spPr bwMode="auto">
            <a:xfrm>
              <a:off x="11591146" y="5690005"/>
              <a:ext cx="1822328" cy="1506645"/>
            </a:xfrm>
            <a:custGeom>
              <a:avLst/>
              <a:gdLst>
                <a:gd name="T0" fmla="*/ 911164 w 21590"/>
                <a:gd name="T1" fmla="*/ 757670 h 21484"/>
                <a:gd name="T2" fmla="*/ 911164 w 21590"/>
                <a:gd name="T3" fmla="*/ 757670 h 21484"/>
                <a:gd name="T4" fmla="*/ 911164 w 21590"/>
                <a:gd name="T5" fmla="*/ 757670 h 21484"/>
                <a:gd name="T6" fmla="*/ 911164 w 21590"/>
                <a:gd name="T7" fmla="*/ 75767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1"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3"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44" name="AutoShape 8"/>
            <p:cNvSpPr>
              <a:spLocks/>
            </p:cNvSpPr>
            <p:nvPr/>
          </p:nvSpPr>
          <p:spPr bwMode="auto">
            <a:xfrm>
              <a:off x="5344752" y="3124423"/>
              <a:ext cx="3019222" cy="3319700"/>
            </a:xfrm>
            <a:custGeom>
              <a:avLst/>
              <a:gdLst>
                <a:gd name="T0" fmla="*/ 1509611 w 21600"/>
                <a:gd name="T1" fmla="*/ 1659850 h 21600"/>
                <a:gd name="T2" fmla="*/ 1509611 w 21600"/>
                <a:gd name="T3" fmla="*/ 1659850 h 21600"/>
                <a:gd name="T4" fmla="*/ 1509611 w 21600"/>
                <a:gd name="T5" fmla="*/ 1659850 h 21600"/>
                <a:gd name="T6" fmla="*/ 1509611 w 21600"/>
                <a:gd name="T7" fmla="*/ 1659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2"/>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39945" name="AutoShape 9"/>
          <p:cNvSpPr>
            <a:spLocks/>
          </p:cNvSpPr>
          <p:nvPr/>
        </p:nvSpPr>
        <p:spPr bwMode="auto">
          <a:xfrm>
            <a:off x="2256235"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46" name="AutoShape 10"/>
          <p:cNvSpPr>
            <a:spLocks/>
          </p:cNvSpPr>
          <p:nvPr/>
        </p:nvSpPr>
        <p:spPr bwMode="auto">
          <a:xfrm>
            <a:off x="3463529" y="8547498"/>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47" name="AutoShape 11"/>
          <p:cNvSpPr>
            <a:spLocks/>
          </p:cNvSpPr>
          <p:nvPr/>
        </p:nvSpPr>
        <p:spPr bwMode="auto">
          <a:xfrm>
            <a:off x="5604273" y="8002191"/>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48" name="AutoShape 12"/>
          <p:cNvSpPr>
            <a:spLocks/>
          </p:cNvSpPr>
          <p:nvPr/>
        </p:nvSpPr>
        <p:spPr bwMode="auto">
          <a:xfrm>
            <a:off x="8933260" y="8547498"/>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49" name="AutoShape 13"/>
          <p:cNvSpPr>
            <a:spLocks/>
          </p:cNvSpPr>
          <p:nvPr/>
        </p:nvSpPr>
        <p:spPr bwMode="auto">
          <a:xfrm>
            <a:off x="8409385" y="7543800"/>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0" name="AutoShape 14"/>
          <p:cNvSpPr>
            <a:spLocks/>
          </p:cNvSpPr>
          <p:nvPr/>
        </p:nvSpPr>
        <p:spPr bwMode="auto">
          <a:xfrm>
            <a:off x="9815513" y="9134475"/>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1" name="AutoShape 15"/>
          <p:cNvSpPr>
            <a:spLocks/>
          </p:cNvSpPr>
          <p:nvPr/>
        </p:nvSpPr>
        <p:spPr bwMode="auto">
          <a:xfrm>
            <a:off x="5667375"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2" name="AutoShape 16"/>
          <p:cNvSpPr>
            <a:spLocks/>
          </p:cNvSpPr>
          <p:nvPr/>
        </p:nvSpPr>
        <p:spPr bwMode="auto">
          <a:xfrm>
            <a:off x="8305800" y="6387704"/>
            <a:ext cx="226219" cy="226219"/>
          </a:xfrm>
          <a:custGeom>
            <a:avLst/>
            <a:gdLst>
              <a:gd name="T0" fmla="*/ 150805 w 19679"/>
              <a:gd name="T1" fmla="*/ 165534 h 19679"/>
              <a:gd name="T2" fmla="*/ 150805 w 19679"/>
              <a:gd name="T3" fmla="*/ 165534 h 19679"/>
              <a:gd name="T4" fmla="*/ 150805 w 19679"/>
              <a:gd name="T5" fmla="*/ 165534 h 19679"/>
              <a:gd name="T6" fmla="*/ 150805 w 19679"/>
              <a:gd name="T7" fmla="*/ 16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3" name="AutoShape 17"/>
          <p:cNvSpPr>
            <a:spLocks/>
          </p:cNvSpPr>
          <p:nvPr/>
        </p:nvSpPr>
        <p:spPr bwMode="auto">
          <a:xfrm>
            <a:off x="11981260" y="4776788"/>
            <a:ext cx="1001315" cy="100131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54" name="AutoShape 18"/>
          <p:cNvSpPr>
            <a:spLocks/>
          </p:cNvSpPr>
          <p:nvPr/>
        </p:nvSpPr>
        <p:spPr bwMode="auto">
          <a:xfrm>
            <a:off x="12277725" y="5043488"/>
            <a:ext cx="408385" cy="466725"/>
          </a:xfrm>
          <a:custGeom>
            <a:avLst/>
            <a:gdLst>
              <a:gd name="T0" fmla="*/ 272257 w 21600"/>
              <a:gd name="T1" fmla="*/ 311150 h 21600"/>
              <a:gd name="T2" fmla="*/ 272257 w 21600"/>
              <a:gd name="T3" fmla="*/ 311150 h 21600"/>
              <a:gd name="T4" fmla="*/ 272257 w 21600"/>
              <a:gd name="T5" fmla="*/ 311150 h 21600"/>
              <a:gd name="T6" fmla="*/ 272257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399"/>
                  <a:pt x="15890" y="5399"/>
                </a:cubicBezTo>
                <a:lnTo>
                  <a:pt x="14965"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399"/>
                  <a:pt x="11262" y="5399"/>
                </a:cubicBezTo>
                <a:lnTo>
                  <a:pt x="10336" y="5399"/>
                </a:lnTo>
                <a:cubicBezTo>
                  <a:pt x="10166" y="5399"/>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600"/>
                  <a:pt x="20829" y="21600"/>
                </a:cubicBezTo>
                <a:lnTo>
                  <a:pt x="770" y="21600"/>
                </a:lnTo>
                <a:cubicBezTo>
                  <a:pt x="345" y="21600"/>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5" name="AutoShape 19"/>
          <p:cNvSpPr>
            <a:spLocks/>
          </p:cNvSpPr>
          <p:nvPr/>
        </p:nvSpPr>
        <p:spPr bwMode="auto">
          <a:xfrm>
            <a:off x="11981260" y="6112669"/>
            <a:ext cx="1001315" cy="1001316"/>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56" name="AutoShape 20"/>
          <p:cNvSpPr>
            <a:spLocks/>
          </p:cNvSpPr>
          <p:nvPr/>
        </p:nvSpPr>
        <p:spPr bwMode="auto">
          <a:xfrm>
            <a:off x="11981260" y="7449742"/>
            <a:ext cx="1001315" cy="1001315"/>
          </a:xfrm>
          <a:custGeom>
            <a:avLst/>
            <a:gdLst>
              <a:gd name="T0" fmla="*/ 667510 w 19679"/>
              <a:gd name="T1" fmla="*/ 732707 h 19679"/>
              <a:gd name="T2" fmla="*/ 667510 w 19679"/>
              <a:gd name="T3" fmla="*/ 732707 h 19679"/>
              <a:gd name="T4" fmla="*/ 667510 w 19679"/>
              <a:gd name="T5" fmla="*/ 732707 h 19679"/>
              <a:gd name="T6" fmla="*/ 667510 w 19679"/>
              <a:gd name="T7" fmla="*/ 7327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bg2">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9957" name="AutoShape 21"/>
          <p:cNvSpPr>
            <a:spLocks/>
          </p:cNvSpPr>
          <p:nvPr/>
        </p:nvSpPr>
        <p:spPr bwMode="auto">
          <a:xfrm>
            <a:off x="12263438" y="6432947"/>
            <a:ext cx="436960" cy="395288"/>
          </a:xfrm>
          <a:custGeom>
            <a:avLst/>
            <a:gdLst>
              <a:gd name="T0" fmla="*/ 291307 w 21600"/>
              <a:gd name="T1" fmla="*/ 263525 h 21600"/>
              <a:gd name="T2" fmla="*/ 291307 w 21600"/>
              <a:gd name="T3" fmla="*/ 263525 h 21600"/>
              <a:gd name="T4" fmla="*/ 291307 w 21600"/>
              <a:gd name="T5" fmla="*/ 263525 h 21600"/>
              <a:gd name="T6" fmla="*/ 291307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8" name="AutoShape 22"/>
          <p:cNvSpPr>
            <a:spLocks/>
          </p:cNvSpPr>
          <p:nvPr/>
        </p:nvSpPr>
        <p:spPr bwMode="auto">
          <a:xfrm>
            <a:off x="12287250" y="7752160"/>
            <a:ext cx="389335" cy="396478"/>
          </a:xfrm>
          <a:custGeom>
            <a:avLst/>
            <a:gdLst>
              <a:gd name="T0" fmla="*/ 259544 w 21271"/>
              <a:gd name="T1" fmla="*/ 264319 h 21276"/>
              <a:gd name="T2" fmla="*/ 259544 w 21271"/>
              <a:gd name="T3" fmla="*/ 264319 h 21276"/>
              <a:gd name="T4" fmla="*/ 259544 w 21271"/>
              <a:gd name="T5" fmla="*/ 264319 h 21276"/>
              <a:gd name="T6" fmla="*/ 259544 w 21271"/>
              <a:gd name="T7" fmla="*/ 264319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9959" name="AutoShape 23"/>
          <p:cNvSpPr>
            <a:spLocks/>
          </p:cNvSpPr>
          <p:nvPr/>
        </p:nvSpPr>
        <p:spPr bwMode="auto">
          <a:xfrm>
            <a:off x="14689932" y="5114925"/>
            <a:ext cx="851297"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Factory</a:t>
            </a:r>
            <a:endParaRPr lang="en-US" sz="1800" dirty="0">
              <a:solidFill>
                <a:schemeClr val="tx2"/>
              </a:solidFill>
              <a:latin typeface="Roboto" charset="0"/>
              <a:ea typeface="ＭＳ Ｐゴシック" charset="0"/>
              <a:cs typeface="Roboto" charset="0"/>
              <a:sym typeface="Roboto" charset="0"/>
            </a:endParaRPr>
          </a:p>
        </p:txBody>
      </p:sp>
      <p:sp>
        <p:nvSpPr>
          <p:cNvPr id="39960" name="AutoShape 24"/>
          <p:cNvSpPr>
            <a:spLocks/>
          </p:cNvSpPr>
          <p:nvPr/>
        </p:nvSpPr>
        <p:spPr bwMode="auto">
          <a:xfrm>
            <a:off x="13344526" y="4900613"/>
            <a:ext cx="336947"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tx2"/>
                </a:solidFill>
                <a:latin typeface="Roboto" charset="0"/>
                <a:ea typeface="ＭＳ Ｐゴシック" charset="0"/>
                <a:cs typeface="Roboto" charset="0"/>
                <a:sym typeface="Roboto" charset="0"/>
              </a:rPr>
              <a:t>9</a:t>
            </a:r>
            <a:endParaRPr lang="en-US" sz="1800" dirty="0">
              <a:solidFill>
                <a:schemeClr val="tx2"/>
              </a:solidFill>
              <a:latin typeface="Roboto" charset="0"/>
              <a:ea typeface="ＭＳ Ｐゴシック" charset="0"/>
              <a:cs typeface="Roboto" charset="0"/>
              <a:sym typeface="Roboto" charset="0"/>
            </a:endParaRPr>
          </a:p>
        </p:txBody>
      </p:sp>
      <p:sp>
        <p:nvSpPr>
          <p:cNvPr id="39961" name="AutoShape 25"/>
          <p:cNvSpPr>
            <a:spLocks/>
          </p:cNvSpPr>
          <p:nvPr/>
        </p:nvSpPr>
        <p:spPr bwMode="auto">
          <a:xfrm>
            <a:off x="14689932" y="6455569"/>
            <a:ext cx="608410"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Store</a:t>
            </a:r>
            <a:endParaRPr lang="en-US" sz="1800">
              <a:solidFill>
                <a:schemeClr val="tx2"/>
              </a:solidFill>
              <a:latin typeface="Roboto" charset="0"/>
              <a:ea typeface="ＭＳ Ｐゴシック" charset="0"/>
              <a:cs typeface="Roboto" charset="0"/>
              <a:sym typeface="Roboto" charset="0"/>
            </a:endParaRPr>
          </a:p>
        </p:txBody>
      </p:sp>
      <p:sp>
        <p:nvSpPr>
          <p:cNvPr id="39962" name="AutoShape 26"/>
          <p:cNvSpPr>
            <a:spLocks/>
          </p:cNvSpPr>
          <p:nvPr/>
        </p:nvSpPr>
        <p:spPr bwMode="auto">
          <a:xfrm>
            <a:off x="13344525" y="6241256"/>
            <a:ext cx="664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16</a:t>
            </a:r>
            <a:endParaRPr lang="en-US" sz="1800">
              <a:solidFill>
                <a:schemeClr val="tx2"/>
              </a:solidFill>
              <a:latin typeface="Roboto" charset="0"/>
              <a:ea typeface="ＭＳ Ｐゴシック" charset="0"/>
              <a:cs typeface="Roboto" charset="0"/>
              <a:sym typeface="Roboto" charset="0"/>
            </a:endParaRPr>
          </a:p>
        </p:txBody>
      </p:sp>
      <p:sp>
        <p:nvSpPr>
          <p:cNvPr id="39963" name="AutoShape 27"/>
          <p:cNvSpPr>
            <a:spLocks/>
          </p:cNvSpPr>
          <p:nvPr/>
        </p:nvSpPr>
        <p:spPr bwMode="auto">
          <a:xfrm>
            <a:off x="14689931" y="7787879"/>
            <a:ext cx="162877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Service Center</a:t>
            </a:r>
            <a:endParaRPr lang="en-US" sz="1800">
              <a:solidFill>
                <a:schemeClr val="tx2"/>
              </a:solidFill>
              <a:latin typeface="Roboto" charset="0"/>
              <a:ea typeface="ＭＳ Ｐゴシック" charset="0"/>
              <a:cs typeface="Roboto" charset="0"/>
              <a:sym typeface="Roboto" charset="0"/>
            </a:endParaRPr>
          </a:p>
        </p:txBody>
      </p:sp>
      <p:sp>
        <p:nvSpPr>
          <p:cNvPr id="39964" name="AutoShape 28"/>
          <p:cNvSpPr>
            <a:spLocks/>
          </p:cNvSpPr>
          <p:nvPr/>
        </p:nvSpPr>
        <p:spPr bwMode="auto">
          <a:xfrm>
            <a:off x="13344525" y="7573566"/>
            <a:ext cx="664369"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tx2"/>
                </a:solidFill>
                <a:latin typeface="Roboto" charset="0"/>
                <a:ea typeface="ＭＳ Ｐゴシック" charset="0"/>
                <a:cs typeface="Roboto" charset="0"/>
                <a:sym typeface="Roboto" charset="0"/>
              </a:rPr>
              <a:t>27</a:t>
            </a:r>
            <a:endParaRPr lang="en-US" sz="1800">
              <a:solidFill>
                <a:schemeClr val="tx2"/>
              </a:solidFill>
              <a:latin typeface="Roboto" charset="0"/>
              <a:ea typeface="ＭＳ Ｐゴシック" charset="0"/>
              <a:cs typeface="Roboto" charset="0"/>
              <a:sym typeface="Roboto" charset="0"/>
            </a:endParaRPr>
          </a:p>
        </p:txBody>
      </p:sp>
      <p:sp>
        <p:nvSpPr>
          <p:cNvPr id="39965" name="AutoShape 29"/>
          <p:cNvSpPr>
            <a:spLocks/>
          </p:cNvSpPr>
          <p:nvPr/>
        </p:nvSpPr>
        <p:spPr bwMode="auto">
          <a:xfrm>
            <a:off x="11965781" y="8907066"/>
            <a:ext cx="5363766" cy="1607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a:t>
            </a: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Effect transition="in" filter="fade">
                                      <p:cBhvr>
                                        <p:cTn id="7" dur="500"/>
                                        <p:tgtEl>
                                          <p:spTgt spid="39940"/>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39945"/>
                                        </p:tgtEl>
                                        <p:attrNameLst>
                                          <p:attrName>style.visibility</p:attrName>
                                        </p:attrNameLst>
                                      </p:cBhvr>
                                      <p:to>
                                        <p:strVal val="visible"/>
                                      </p:to>
                                    </p:set>
                                    <p:anim calcmode="lin" valueType="num">
                                      <p:cBhvr>
                                        <p:cTn id="11" dur="200" fill="hold"/>
                                        <p:tgtEl>
                                          <p:spTgt spid="39945"/>
                                        </p:tgtEl>
                                        <p:attrNameLst>
                                          <p:attrName>ppt_w</p:attrName>
                                        </p:attrNameLst>
                                      </p:cBhvr>
                                      <p:tavLst>
                                        <p:tav tm="0">
                                          <p:val>
                                            <p:fltVal val="0"/>
                                          </p:val>
                                        </p:tav>
                                        <p:tav tm="100000">
                                          <p:val>
                                            <p:strVal val="#ppt_w"/>
                                          </p:val>
                                        </p:tav>
                                      </p:tavLst>
                                    </p:anim>
                                    <p:anim calcmode="lin" valueType="num">
                                      <p:cBhvr>
                                        <p:cTn id="12" dur="200" fill="hold"/>
                                        <p:tgtEl>
                                          <p:spTgt spid="39945"/>
                                        </p:tgtEl>
                                        <p:attrNameLst>
                                          <p:attrName>ppt_h</p:attrName>
                                        </p:attrNameLst>
                                      </p:cBhvr>
                                      <p:tavLst>
                                        <p:tav tm="0">
                                          <p:val>
                                            <p:fltVal val="0"/>
                                          </p:val>
                                        </p:tav>
                                        <p:tav tm="100000">
                                          <p:val>
                                            <p:strVal val="#ppt_h"/>
                                          </p:val>
                                        </p:tav>
                                      </p:tavLst>
                                    </p:anim>
                                  </p:childTnLst>
                                </p:cTn>
                              </p:par>
                            </p:childTnLst>
                          </p:cTn>
                        </p:par>
                        <p:par>
                          <p:cTn id="13" fill="hold" nodeType="afterGroup">
                            <p:stCondLst>
                              <p:cond delay="700"/>
                            </p:stCondLst>
                            <p:childTnLst>
                              <p:par>
                                <p:cTn id="14" presetID="23" presetClass="entr" presetSubtype="16" fill="hold" grpId="0" nodeType="afterEffect">
                                  <p:stCondLst>
                                    <p:cond delay="0"/>
                                  </p:stCondLst>
                                  <p:childTnLst>
                                    <p:set>
                                      <p:cBhvr>
                                        <p:cTn id="15" dur="1" fill="hold">
                                          <p:stCondLst>
                                            <p:cond delay="0"/>
                                          </p:stCondLst>
                                        </p:cTn>
                                        <p:tgtEl>
                                          <p:spTgt spid="39951"/>
                                        </p:tgtEl>
                                        <p:attrNameLst>
                                          <p:attrName>style.visibility</p:attrName>
                                        </p:attrNameLst>
                                      </p:cBhvr>
                                      <p:to>
                                        <p:strVal val="visible"/>
                                      </p:to>
                                    </p:set>
                                    <p:anim calcmode="lin" valueType="num">
                                      <p:cBhvr>
                                        <p:cTn id="16" dur="200" fill="hold"/>
                                        <p:tgtEl>
                                          <p:spTgt spid="39951"/>
                                        </p:tgtEl>
                                        <p:attrNameLst>
                                          <p:attrName>ppt_w</p:attrName>
                                        </p:attrNameLst>
                                      </p:cBhvr>
                                      <p:tavLst>
                                        <p:tav tm="0">
                                          <p:val>
                                            <p:fltVal val="0"/>
                                          </p:val>
                                        </p:tav>
                                        <p:tav tm="100000">
                                          <p:val>
                                            <p:strVal val="#ppt_w"/>
                                          </p:val>
                                        </p:tav>
                                      </p:tavLst>
                                    </p:anim>
                                    <p:anim calcmode="lin" valueType="num">
                                      <p:cBhvr>
                                        <p:cTn id="17" dur="200" fill="hold"/>
                                        <p:tgtEl>
                                          <p:spTgt spid="3995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900"/>
                            </p:stCondLst>
                            <p:childTnLst>
                              <p:par>
                                <p:cTn id="19" presetID="23" presetClass="entr" presetSubtype="16" fill="hold" grpId="0" nodeType="afterEffect">
                                  <p:stCondLst>
                                    <p:cond delay="0"/>
                                  </p:stCondLst>
                                  <p:childTnLst>
                                    <p:set>
                                      <p:cBhvr>
                                        <p:cTn id="20" dur="1" fill="hold">
                                          <p:stCondLst>
                                            <p:cond delay="0"/>
                                          </p:stCondLst>
                                        </p:cTn>
                                        <p:tgtEl>
                                          <p:spTgt spid="39952"/>
                                        </p:tgtEl>
                                        <p:attrNameLst>
                                          <p:attrName>style.visibility</p:attrName>
                                        </p:attrNameLst>
                                      </p:cBhvr>
                                      <p:to>
                                        <p:strVal val="visible"/>
                                      </p:to>
                                    </p:set>
                                    <p:anim calcmode="lin" valueType="num">
                                      <p:cBhvr>
                                        <p:cTn id="21" dur="200" fill="hold"/>
                                        <p:tgtEl>
                                          <p:spTgt spid="39952"/>
                                        </p:tgtEl>
                                        <p:attrNameLst>
                                          <p:attrName>ppt_w</p:attrName>
                                        </p:attrNameLst>
                                      </p:cBhvr>
                                      <p:tavLst>
                                        <p:tav tm="0">
                                          <p:val>
                                            <p:fltVal val="0"/>
                                          </p:val>
                                        </p:tav>
                                        <p:tav tm="100000">
                                          <p:val>
                                            <p:strVal val="#ppt_w"/>
                                          </p:val>
                                        </p:tav>
                                      </p:tavLst>
                                    </p:anim>
                                    <p:anim calcmode="lin" valueType="num">
                                      <p:cBhvr>
                                        <p:cTn id="22" dur="200" fill="hold"/>
                                        <p:tgtEl>
                                          <p:spTgt spid="39952"/>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100"/>
                            </p:stCondLst>
                            <p:childTnLst>
                              <p:par>
                                <p:cTn id="24" presetID="23" presetClass="entr" presetSubtype="16" fill="hold" grpId="0" nodeType="afterEffect">
                                  <p:stCondLst>
                                    <p:cond delay="0"/>
                                  </p:stCondLst>
                                  <p:childTnLst>
                                    <p:set>
                                      <p:cBhvr>
                                        <p:cTn id="25" dur="1" fill="hold">
                                          <p:stCondLst>
                                            <p:cond delay="0"/>
                                          </p:stCondLst>
                                        </p:cTn>
                                        <p:tgtEl>
                                          <p:spTgt spid="39949"/>
                                        </p:tgtEl>
                                        <p:attrNameLst>
                                          <p:attrName>style.visibility</p:attrName>
                                        </p:attrNameLst>
                                      </p:cBhvr>
                                      <p:to>
                                        <p:strVal val="visible"/>
                                      </p:to>
                                    </p:set>
                                    <p:anim calcmode="lin" valueType="num">
                                      <p:cBhvr>
                                        <p:cTn id="26" dur="200" fill="hold"/>
                                        <p:tgtEl>
                                          <p:spTgt spid="39949"/>
                                        </p:tgtEl>
                                        <p:attrNameLst>
                                          <p:attrName>ppt_w</p:attrName>
                                        </p:attrNameLst>
                                      </p:cBhvr>
                                      <p:tavLst>
                                        <p:tav tm="0">
                                          <p:val>
                                            <p:fltVal val="0"/>
                                          </p:val>
                                        </p:tav>
                                        <p:tav tm="100000">
                                          <p:val>
                                            <p:strVal val="#ppt_w"/>
                                          </p:val>
                                        </p:tav>
                                      </p:tavLst>
                                    </p:anim>
                                    <p:anim calcmode="lin" valueType="num">
                                      <p:cBhvr>
                                        <p:cTn id="27" dur="200" fill="hold"/>
                                        <p:tgtEl>
                                          <p:spTgt spid="39949"/>
                                        </p:tgtEl>
                                        <p:attrNameLst>
                                          <p:attrName>ppt_h</p:attrName>
                                        </p:attrNameLst>
                                      </p:cBhvr>
                                      <p:tavLst>
                                        <p:tav tm="0">
                                          <p:val>
                                            <p:fltVal val="0"/>
                                          </p:val>
                                        </p:tav>
                                        <p:tav tm="100000">
                                          <p:val>
                                            <p:strVal val="#ppt_h"/>
                                          </p:val>
                                        </p:tav>
                                      </p:tavLst>
                                    </p:anim>
                                  </p:childTnLst>
                                </p:cTn>
                              </p:par>
                            </p:childTnLst>
                          </p:cTn>
                        </p:par>
                        <p:par>
                          <p:cTn id="28" fill="hold" nodeType="afterGroup">
                            <p:stCondLst>
                              <p:cond delay="1300"/>
                            </p:stCondLst>
                            <p:childTnLst>
                              <p:par>
                                <p:cTn id="29" presetID="23" presetClass="entr" presetSubtype="16" fill="hold" grpId="0" nodeType="afterEffect">
                                  <p:stCondLst>
                                    <p:cond delay="0"/>
                                  </p:stCondLst>
                                  <p:childTnLst>
                                    <p:set>
                                      <p:cBhvr>
                                        <p:cTn id="30" dur="1" fill="hold">
                                          <p:stCondLst>
                                            <p:cond delay="0"/>
                                          </p:stCondLst>
                                        </p:cTn>
                                        <p:tgtEl>
                                          <p:spTgt spid="39947"/>
                                        </p:tgtEl>
                                        <p:attrNameLst>
                                          <p:attrName>style.visibility</p:attrName>
                                        </p:attrNameLst>
                                      </p:cBhvr>
                                      <p:to>
                                        <p:strVal val="visible"/>
                                      </p:to>
                                    </p:set>
                                    <p:anim calcmode="lin" valueType="num">
                                      <p:cBhvr>
                                        <p:cTn id="31" dur="200" fill="hold"/>
                                        <p:tgtEl>
                                          <p:spTgt spid="39947"/>
                                        </p:tgtEl>
                                        <p:attrNameLst>
                                          <p:attrName>ppt_w</p:attrName>
                                        </p:attrNameLst>
                                      </p:cBhvr>
                                      <p:tavLst>
                                        <p:tav tm="0">
                                          <p:val>
                                            <p:fltVal val="0"/>
                                          </p:val>
                                        </p:tav>
                                        <p:tav tm="100000">
                                          <p:val>
                                            <p:strVal val="#ppt_w"/>
                                          </p:val>
                                        </p:tav>
                                      </p:tavLst>
                                    </p:anim>
                                    <p:anim calcmode="lin" valueType="num">
                                      <p:cBhvr>
                                        <p:cTn id="32" dur="200" fill="hold"/>
                                        <p:tgtEl>
                                          <p:spTgt spid="39947"/>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500"/>
                            </p:stCondLst>
                            <p:childTnLst>
                              <p:par>
                                <p:cTn id="34" presetID="23" presetClass="entr" presetSubtype="16" fill="hold" grpId="0" nodeType="afterEffect">
                                  <p:stCondLst>
                                    <p:cond delay="0"/>
                                  </p:stCondLst>
                                  <p:childTnLst>
                                    <p:set>
                                      <p:cBhvr>
                                        <p:cTn id="35" dur="1" fill="hold">
                                          <p:stCondLst>
                                            <p:cond delay="0"/>
                                          </p:stCondLst>
                                        </p:cTn>
                                        <p:tgtEl>
                                          <p:spTgt spid="39946"/>
                                        </p:tgtEl>
                                        <p:attrNameLst>
                                          <p:attrName>style.visibility</p:attrName>
                                        </p:attrNameLst>
                                      </p:cBhvr>
                                      <p:to>
                                        <p:strVal val="visible"/>
                                      </p:to>
                                    </p:set>
                                    <p:anim calcmode="lin" valueType="num">
                                      <p:cBhvr>
                                        <p:cTn id="36" dur="200" fill="hold"/>
                                        <p:tgtEl>
                                          <p:spTgt spid="39946"/>
                                        </p:tgtEl>
                                        <p:attrNameLst>
                                          <p:attrName>ppt_w</p:attrName>
                                        </p:attrNameLst>
                                      </p:cBhvr>
                                      <p:tavLst>
                                        <p:tav tm="0">
                                          <p:val>
                                            <p:fltVal val="0"/>
                                          </p:val>
                                        </p:tav>
                                        <p:tav tm="100000">
                                          <p:val>
                                            <p:strVal val="#ppt_w"/>
                                          </p:val>
                                        </p:tav>
                                      </p:tavLst>
                                    </p:anim>
                                    <p:anim calcmode="lin" valueType="num">
                                      <p:cBhvr>
                                        <p:cTn id="37" dur="200" fill="hold"/>
                                        <p:tgtEl>
                                          <p:spTgt spid="39946"/>
                                        </p:tgtEl>
                                        <p:attrNameLst>
                                          <p:attrName>ppt_h</p:attrName>
                                        </p:attrNameLst>
                                      </p:cBhvr>
                                      <p:tavLst>
                                        <p:tav tm="0">
                                          <p:val>
                                            <p:fltVal val="0"/>
                                          </p:val>
                                        </p:tav>
                                        <p:tav tm="100000">
                                          <p:val>
                                            <p:strVal val="#ppt_h"/>
                                          </p:val>
                                        </p:tav>
                                      </p:tavLst>
                                    </p:anim>
                                  </p:childTnLst>
                                </p:cTn>
                              </p:par>
                            </p:childTnLst>
                          </p:cTn>
                        </p:par>
                        <p:par>
                          <p:cTn id="38" fill="hold" nodeType="afterGroup">
                            <p:stCondLst>
                              <p:cond delay="1700"/>
                            </p:stCondLst>
                            <p:childTnLst>
                              <p:par>
                                <p:cTn id="39" presetID="23" presetClass="entr" presetSubtype="16" fill="hold" grpId="0" nodeType="afterEffect">
                                  <p:stCondLst>
                                    <p:cond delay="0"/>
                                  </p:stCondLst>
                                  <p:childTnLst>
                                    <p:set>
                                      <p:cBhvr>
                                        <p:cTn id="40" dur="1" fill="hold">
                                          <p:stCondLst>
                                            <p:cond delay="0"/>
                                          </p:stCondLst>
                                        </p:cTn>
                                        <p:tgtEl>
                                          <p:spTgt spid="39948"/>
                                        </p:tgtEl>
                                        <p:attrNameLst>
                                          <p:attrName>style.visibility</p:attrName>
                                        </p:attrNameLst>
                                      </p:cBhvr>
                                      <p:to>
                                        <p:strVal val="visible"/>
                                      </p:to>
                                    </p:set>
                                    <p:anim calcmode="lin" valueType="num">
                                      <p:cBhvr>
                                        <p:cTn id="41" dur="200" fill="hold"/>
                                        <p:tgtEl>
                                          <p:spTgt spid="39948"/>
                                        </p:tgtEl>
                                        <p:attrNameLst>
                                          <p:attrName>ppt_w</p:attrName>
                                        </p:attrNameLst>
                                      </p:cBhvr>
                                      <p:tavLst>
                                        <p:tav tm="0">
                                          <p:val>
                                            <p:fltVal val="0"/>
                                          </p:val>
                                        </p:tav>
                                        <p:tav tm="100000">
                                          <p:val>
                                            <p:strVal val="#ppt_w"/>
                                          </p:val>
                                        </p:tav>
                                      </p:tavLst>
                                    </p:anim>
                                    <p:anim calcmode="lin" valueType="num">
                                      <p:cBhvr>
                                        <p:cTn id="42" dur="200" fill="hold"/>
                                        <p:tgtEl>
                                          <p:spTgt spid="39948"/>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900"/>
                            </p:stCondLst>
                            <p:childTnLst>
                              <p:par>
                                <p:cTn id="44" presetID="23" presetClass="entr" presetSubtype="16" fill="hold" grpId="0" nodeType="afterEffect">
                                  <p:stCondLst>
                                    <p:cond delay="0"/>
                                  </p:stCondLst>
                                  <p:childTnLst>
                                    <p:set>
                                      <p:cBhvr>
                                        <p:cTn id="45" dur="1" fill="hold">
                                          <p:stCondLst>
                                            <p:cond delay="0"/>
                                          </p:stCondLst>
                                        </p:cTn>
                                        <p:tgtEl>
                                          <p:spTgt spid="39950"/>
                                        </p:tgtEl>
                                        <p:attrNameLst>
                                          <p:attrName>style.visibility</p:attrName>
                                        </p:attrNameLst>
                                      </p:cBhvr>
                                      <p:to>
                                        <p:strVal val="visible"/>
                                      </p:to>
                                    </p:set>
                                    <p:anim calcmode="lin" valueType="num">
                                      <p:cBhvr>
                                        <p:cTn id="46" dur="200" fill="hold"/>
                                        <p:tgtEl>
                                          <p:spTgt spid="39950"/>
                                        </p:tgtEl>
                                        <p:attrNameLst>
                                          <p:attrName>ppt_w</p:attrName>
                                        </p:attrNameLst>
                                      </p:cBhvr>
                                      <p:tavLst>
                                        <p:tav tm="0">
                                          <p:val>
                                            <p:fltVal val="0"/>
                                          </p:val>
                                        </p:tav>
                                        <p:tav tm="100000">
                                          <p:val>
                                            <p:strVal val="#ppt_w"/>
                                          </p:val>
                                        </p:tav>
                                      </p:tavLst>
                                    </p:anim>
                                    <p:anim calcmode="lin" valueType="num">
                                      <p:cBhvr>
                                        <p:cTn id="47" dur="200" fill="hold"/>
                                        <p:tgtEl>
                                          <p:spTgt spid="39950"/>
                                        </p:tgtEl>
                                        <p:attrNameLst>
                                          <p:attrName>ppt_h</p:attrName>
                                        </p:attrNameLst>
                                      </p:cBhvr>
                                      <p:tavLst>
                                        <p:tav tm="0">
                                          <p:val>
                                            <p:fltVal val="0"/>
                                          </p:val>
                                        </p:tav>
                                        <p:tav tm="100000">
                                          <p:val>
                                            <p:strVal val="#ppt_h"/>
                                          </p:val>
                                        </p:tav>
                                      </p:tavLst>
                                    </p:anim>
                                  </p:childTnLst>
                                </p:cTn>
                              </p:par>
                            </p:childTnLst>
                          </p:cTn>
                        </p:par>
                        <p:par>
                          <p:cTn id="48" fill="hold" nodeType="afterGroup">
                            <p:stCondLst>
                              <p:cond delay="2100"/>
                            </p:stCondLst>
                            <p:childTnLst>
                              <p:par>
                                <p:cTn id="49" presetID="23" presetClass="entr" presetSubtype="16" fill="hold" grpId="0" nodeType="afterEffect">
                                  <p:stCondLst>
                                    <p:cond delay="0"/>
                                  </p:stCondLst>
                                  <p:childTnLst>
                                    <p:set>
                                      <p:cBhvr>
                                        <p:cTn id="50" dur="1" fill="hold">
                                          <p:stCondLst>
                                            <p:cond delay="0"/>
                                          </p:stCondLst>
                                        </p:cTn>
                                        <p:tgtEl>
                                          <p:spTgt spid="39953"/>
                                        </p:tgtEl>
                                        <p:attrNameLst>
                                          <p:attrName>style.visibility</p:attrName>
                                        </p:attrNameLst>
                                      </p:cBhvr>
                                      <p:to>
                                        <p:strVal val="visible"/>
                                      </p:to>
                                    </p:set>
                                    <p:anim calcmode="lin" valueType="num">
                                      <p:cBhvr>
                                        <p:cTn id="51" dur="300" fill="hold"/>
                                        <p:tgtEl>
                                          <p:spTgt spid="39953"/>
                                        </p:tgtEl>
                                        <p:attrNameLst>
                                          <p:attrName>ppt_w</p:attrName>
                                        </p:attrNameLst>
                                      </p:cBhvr>
                                      <p:tavLst>
                                        <p:tav tm="0">
                                          <p:val>
                                            <p:fltVal val="0"/>
                                          </p:val>
                                        </p:tav>
                                        <p:tav tm="100000">
                                          <p:val>
                                            <p:strVal val="#ppt_w"/>
                                          </p:val>
                                        </p:tav>
                                      </p:tavLst>
                                    </p:anim>
                                    <p:anim calcmode="lin" valueType="num">
                                      <p:cBhvr>
                                        <p:cTn id="52" dur="300" fill="hold"/>
                                        <p:tgtEl>
                                          <p:spTgt spid="39953"/>
                                        </p:tgtEl>
                                        <p:attrNameLst>
                                          <p:attrName>ppt_h</p:attrName>
                                        </p:attrNameLst>
                                      </p:cBhvr>
                                      <p:tavLst>
                                        <p:tav tm="0">
                                          <p:val>
                                            <p:fltVal val="0"/>
                                          </p:val>
                                        </p:tav>
                                        <p:tav tm="100000">
                                          <p:val>
                                            <p:strVal val="#ppt_h"/>
                                          </p:val>
                                        </p:tav>
                                      </p:tavLst>
                                    </p:anim>
                                  </p:childTnLst>
                                </p:cTn>
                              </p:par>
                            </p:childTnLst>
                          </p:cTn>
                        </p:par>
                        <p:par>
                          <p:cTn id="53" fill="hold" nodeType="afterGroup">
                            <p:stCondLst>
                              <p:cond delay="2400"/>
                            </p:stCondLst>
                            <p:childTnLst>
                              <p:par>
                                <p:cTn id="54" presetID="23" presetClass="entr" presetSubtype="16" fill="hold" grpId="0" nodeType="afterEffect">
                                  <p:stCondLst>
                                    <p:cond delay="0"/>
                                  </p:stCondLst>
                                  <p:childTnLst>
                                    <p:set>
                                      <p:cBhvr>
                                        <p:cTn id="55" dur="1" fill="hold">
                                          <p:stCondLst>
                                            <p:cond delay="0"/>
                                          </p:stCondLst>
                                        </p:cTn>
                                        <p:tgtEl>
                                          <p:spTgt spid="39954"/>
                                        </p:tgtEl>
                                        <p:attrNameLst>
                                          <p:attrName>style.visibility</p:attrName>
                                        </p:attrNameLst>
                                      </p:cBhvr>
                                      <p:to>
                                        <p:strVal val="visible"/>
                                      </p:to>
                                    </p:set>
                                    <p:anim calcmode="lin" valueType="num">
                                      <p:cBhvr>
                                        <p:cTn id="56" dur="300" fill="hold"/>
                                        <p:tgtEl>
                                          <p:spTgt spid="39954"/>
                                        </p:tgtEl>
                                        <p:attrNameLst>
                                          <p:attrName>ppt_w</p:attrName>
                                        </p:attrNameLst>
                                      </p:cBhvr>
                                      <p:tavLst>
                                        <p:tav tm="0">
                                          <p:val>
                                            <p:fltVal val="0"/>
                                          </p:val>
                                        </p:tav>
                                        <p:tav tm="100000">
                                          <p:val>
                                            <p:strVal val="#ppt_w"/>
                                          </p:val>
                                        </p:tav>
                                      </p:tavLst>
                                    </p:anim>
                                    <p:anim calcmode="lin" valueType="num">
                                      <p:cBhvr>
                                        <p:cTn id="57" dur="300" fill="hold"/>
                                        <p:tgtEl>
                                          <p:spTgt spid="39954"/>
                                        </p:tgtEl>
                                        <p:attrNameLst>
                                          <p:attrName>ppt_h</p:attrName>
                                        </p:attrNameLst>
                                      </p:cBhvr>
                                      <p:tavLst>
                                        <p:tav tm="0">
                                          <p:val>
                                            <p:fltVal val="0"/>
                                          </p:val>
                                        </p:tav>
                                        <p:tav tm="100000">
                                          <p:val>
                                            <p:strVal val="#ppt_h"/>
                                          </p:val>
                                        </p:tav>
                                      </p:tavLst>
                                    </p:anim>
                                  </p:childTnLst>
                                </p:cTn>
                              </p:par>
                            </p:childTnLst>
                          </p:cTn>
                        </p:par>
                        <p:par>
                          <p:cTn id="58" fill="hold" nodeType="afterGroup">
                            <p:stCondLst>
                              <p:cond delay="2700"/>
                            </p:stCondLst>
                            <p:childTnLst>
                              <p:par>
                                <p:cTn id="59" presetID="9" presetClass="entr" presetSubtype="0" fill="hold" grpId="0" nodeType="afterEffect">
                                  <p:stCondLst>
                                    <p:cond delay="0"/>
                                  </p:stCondLst>
                                  <p:childTnLst>
                                    <p:set>
                                      <p:cBhvr>
                                        <p:cTn id="60" dur="1" fill="hold">
                                          <p:stCondLst>
                                            <p:cond delay="0"/>
                                          </p:stCondLst>
                                        </p:cTn>
                                        <p:tgtEl>
                                          <p:spTgt spid="39960"/>
                                        </p:tgtEl>
                                        <p:attrNameLst>
                                          <p:attrName>style.visibility</p:attrName>
                                        </p:attrNameLst>
                                      </p:cBhvr>
                                      <p:to>
                                        <p:strVal val="visible"/>
                                      </p:to>
                                    </p:set>
                                    <p:animEffect transition="in" filter="dissolve">
                                      <p:cBhvr>
                                        <p:cTn id="61" dur="300"/>
                                        <p:tgtEl>
                                          <p:spTgt spid="3996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9959"/>
                                        </p:tgtEl>
                                        <p:attrNameLst>
                                          <p:attrName>style.visibility</p:attrName>
                                        </p:attrNameLst>
                                      </p:cBhvr>
                                      <p:to>
                                        <p:strVal val="visible"/>
                                      </p:to>
                                    </p:set>
                                    <p:animEffect transition="in" filter="fade">
                                      <p:cBhvr>
                                        <p:cTn id="64" dur="500"/>
                                        <p:tgtEl>
                                          <p:spTgt spid="39959"/>
                                        </p:tgtEl>
                                      </p:cBhvr>
                                    </p:animEffect>
                                  </p:childTnLst>
                                </p:cTn>
                              </p:par>
                            </p:childTnLst>
                          </p:cTn>
                        </p:par>
                        <p:par>
                          <p:cTn id="65" fill="hold">
                            <p:stCondLst>
                              <p:cond delay="3200"/>
                            </p:stCondLst>
                            <p:childTnLst>
                              <p:par>
                                <p:cTn id="66" presetID="23" presetClass="entr" presetSubtype="16" fill="hold" grpId="0" nodeType="afterEffect">
                                  <p:stCondLst>
                                    <p:cond delay="0"/>
                                  </p:stCondLst>
                                  <p:childTnLst>
                                    <p:set>
                                      <p:cBhvr>
                                        <p:cTn id="67" dur="1" fill="hold">
                                          <p:stCondLst>
                                            <p:cond delay="0"/>
                                          </p:stCondLst>
                                        </p:cTn>
                                        <p:tgtEl>
                                          <p:spTgt spid="39955"/>
                                        </p:tgtEl>
                                        <p:attrNameLst>
                                          <p:attrName>style.visibility</p:attrName>
                                        </p:attrNameLst>
                                      </p:cBhvr>
                                      <p:to>
                                        <p:strVal val="visible"/>
                                      </p:to>
                                    </p:set>
                                    <p:anim calcmode="lin" valueType="num">
                                      <p:cBhvr>
                                        <p:cTn id="68" dur="300" fill="hold"/>
                                        <p:tgtEl>
                                          <p:spTgt spid="39955"/>
                                        </p:tgtEl>
                                        <p:attrNameLst>
                                          <p:attrName>ppt_w</p:attrName>
                                        </p:attrNameLst>
                                      </p:cBhvr>
                                      <p:tavLst>
                                        <p:tav tm="0">
                                          <p:val>
                                            <p:fltVal val="0"/>
                                          </p:val>
                                        </p:tav>
                                        <p:tav tm="100000">
                                          <p:val>
                                            <p:strVal val="#ppt_w"/>
                                          </p:val>
                                        </p:tav>
                                      </p:tavLst>
                                    </p:anim>
                                    <p:anim calcmode="lin" valueType="num">
                                      <p:cBhvr>
                                        <p:cTn id="69" dur="300" fill="hold"/>
                                        <p:tgtEl>
                                          <p:spTgt spid="39955"/>
                                        </p:tgtEl>
                                        <p:attrNameLst>
                                          <p:attrName>ppt_h</p:attrName>
                                        </p:attrNameLst>
                                      </p:cBhvr>
                                      <p:tavLst>
                                        <p:tav tm="0">
                                          <p:val>
                                            <p:fltVal val="0"/>
                                          </p:val>
                                        </p:tav>
                                        <p:tav tm="100000">
                                          <p:val>
                                            <p:strVal val="#ppt_h"/>
                                          </p:val>
                                        </p:tav>
                                      </p:tavLst>
                                    </p:anim>
                                  </p:childTnLst>
                                </p:cTn>
                              </p:par>
                            </p:childTnLst>
                          </p:cTn>
                        </p:par>
                        <p:par>
                          <p:cTn id="70" fill="hold" nodeType="afterGroup">
                            <p:stCondLst>
                              <p:cond delay="3500"/>
                            </p:stCondLst>
                            <p:childTnLst>
                              <p:par>
                                <p:cTn id="71" presetID="23" presetClass="entr" presetSubtype="16" fill="hold" grpId="0" nodeType="afterEffect">
                                  <p:stCondLst>
                                    <p:cond delay="0"/>
                                  </p:stCondLst>
                                  <p:childTnLst>
                                    <p:set>
                                      <p:cBhvr>
                                        <p:cTn id="72" dur="1" fill="hold">
                                          <p:stCondLst>
                                            <p:cond delay="0"/>
                                          </p:stCondLst>
                                        </p:cTn>
                                        <p:tgtEl>
                                          <p:spTgt spid="39957"/>
                                        </p:tgtEl>
                                        <p:attrNameLst>
                                          <p:attrName>style.visibility</p:attrName>
                                        </p:attrNameLst>
                                      </p:cBhvr>
                                      <p:to>
                                        <p:strVal val="visible"/>
                                      </p:to>
                                    </p:set>
                                    <p:anim calcmode="lin" valueType="num">
                                      <p:cBhvr>
                                        <p:cTn id="73" dur="300" fill="hold"/>
                                        <p:tgtEl>
                                          <p:spTgt spid="39957"/>
                                        </p:tgtEl>
                                        <p:attrNameLst>
                                          <p:attrName>ppt_w</p:attrName>
                                        </p:attrNameLst>
                                      </p:cBhvr>
                                      <p:tavLst>
                                        <p:tav tm="0">
                                          <p:val>
                                            <p:fltVal val="0"/>
                                          </p:val>
                                        </p:tav>
                                        <p:tav tm="100000">
                                          <p:val>
                                            <p:strVal val="#ppt_w"/>
                                          </p:val>
                                        </p:tav>
                                      </p:tavLst>
                                    </p:anim>
                                    <p:anim calcmode="lin" valueType="num">
                                      <p:cBhvr>
                                        <p:cTn id="74" dur="300" fill="hold"/>
                                        <p:tgtEl>
                                          <p:spTgt spid="3995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3800"/>
                            </p:stCondLst>
                            <p:childTnLst>
                              <p:par>
                                <p:cTn id="76" presetID="9" presetClass="entr" presetSubtype="0" fill="hold" grpId="0" nodeType="afterEffect">
                                  <p:stCondLst>
                                    <p:cond delay="0"/>
                                  </p:stCondLst>
                                  <p:childTnLst>
                                    <p:set>
                                      <p:cBhvr>
                                        <p:cTn id="77" dur="1" fill="hold">
                                          <p:stCondLst>
                                            <p:cond delay="0"/>
                                          </p:stCondLst>
                                        </p:cTn>
                                        <p:tgtEl>
                                          <p:spTgt spid="39962"/>
                                        </p:tgtEl>
                                        <p:attrNameLst>
                                          <p:attrName>style.visibility</p:attrName>
                                        </p:attrNameLst>
                                      </p:cBhvr>
                                      <p:to>
                                        <p:strVal val="visible"/>
                                      </p:to>
                                    </p:set>
                                    <p:animEffect transition="in" filter="dissolve">
                                      <p:cBhvr>
                                        <p:cTn id="78" dur="300"/>
                                        <p:tgtEl>
                                          <p:spTgt spid="399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39961"/>
                                        </p:tgtEl>
                                        <p:attrNameLst>
                                          <p:attrName>style.visibility</p:attrName>
                                        </p:attrNameLst>
                                      </p:cBhvr>
                                      <p:to>
                                        <p:strVal val="visible"/>
                                      </p:to>
                                    </p:set>
                                    <p:animEffect transition="in" filter="fade">
                                      <p:cBhvr>
                                        <p:cTn id="81" dur="500"/>
                                        <p:tgtEl>
                                          <p:spTgt spid="39961"/>
                                        </p:tgtEl>
                                      </p:cBhvr>
                                    </p:animEffect>
                                  </p:childTnLst>
                                </p:cTn>
                              </p:par>
                            </p:childTnLst>
                          </p:cTn>
                        </p:par>
                        <p:par>
                          <p:cTn id="82" fill="hold">
                            <p:stCondLst>
                              <p:cond delay="4300"/>
                            </p:stCondLst>
                            <p:childTnLst>
                              <p:par>
                                <p:cTn id="83" presetID="23" presetClass="entr" presetSubtype="16" fill="hold" grpId="0" nodeType="afterEffect">
                                  <p:stCondLst>
                                    <p:cond delay="0"/>
                                  </p:stCondLst>
                                  <p:childTnLst>
                                    <p:set>
                                      <p:cBhvr>
                                        <p:cTn id="84" dur="1" fill="hold">
                                          <p:stCondLst>
                                            <p:cond delay="0"/>
                                          </p:stCondLst>
                                        </p:cTn>
                                        <p:tgtEl>
                                          <p:spTgt spid="39956"/>
                                        </p:tgtEl>
                                        <p:attrNameLst>
                                          <p:attrName>style.visibility</p:attrName>
                                        </p:attrNameLst>
                                      </p:cBhvr>
                                      <p:to>
                                        <p:strVal val="visible"/>
                                      </p:to>
                                    </p:set>
                                    <p:anim calcmode="lin" valueType="num">
                                      <p:cBhvr>
                                        <p:cTn id="85" dur="300" fill="hold"/>
                                        <p:tgtEl>
                                          <p:spTgt spid="39956"/>
                                        </p:tgtEl>
                                        <p:attrNameLst>
                                          <p:attrName>ppt_w</p:attrName>
                                        </p:attrNameLst>
                                      </p:cBhvr>
                                      <p:tavLst>
                                        <p:tav tm="0">
                                          <p:val>
                                            <p:fltVal val="0"/>
                                          </p:val>
                                        </p:tav>
                                        <p:tav tm="100000">
                                          <p:val>
                                            <p:strVal val="#ppt_w"/>
                                          </p:val>
                                        </p:tav>
                                      </p:tavLst>
                                    </p:anim>
                                    <p:anim calcmode="lin" valueType="num">
                                      <p:cBhvr>
                                        <p:cTn id="86" dur="300" fill="hold"/>
                                        <p:tgtEl>
                                          <p:spTgt spid="39956"/>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600"/>
                            </p:stCondLst>
                            <p:childTnLst>
                              <p:par>
                                <p:cTn id="88" presetID="23" presetClass="entr" presetSubtype="16" fill="hold" grpId="0" nodeType="afterEffect">
                                  <p:stCondLst>
                                    <p:cond delay="0"/>
                                  </p:stCondLst>
                                  <p:childTnLst>
                                    <p:set>
                                      <p:cBhvr>
                                        <p:cTn id="89" dur="1" fill="hold">
                                          <p:stCondLst>
                                            <p:cond delay="0"/>
                                          </p:stCondLst>
                                        </p:cTn>
                                        <p:tgtEl>
                                          <p:spTgt spid="39958"/>
                                        </p:tgtEl>
                                        <p:attrNameLst>
                                          <p:attrName>style.visibility</p:attrName>
                                        </p:attrNameLst>
                                      </p:cBhvr>
                                      <p:to>
                                        <p:strVal val="visible"/>
                                      </p:to>
                                    </p:set>
                                    <p:anim calcmode="lin" valueType="num">
                                      <p:cBhvr>
                                        <p:cTn id="90" dur="300" fill="hold"/>
                                        <p:tgtEl>
                                          <p:spTgt spid="39958"/>
                                        </p:tgtEl>
                                        <p:attrNameLst>
                                          <p:attrName>ppt_w</p:attrName>
                                        </p:attrNameLst>
                                      </p:cBhvr>
                                      <p:tavLst>
                                        <p:tav tm="0">
                                          <p:val>
                                            <p:fltVal val="0"/>
                                          </p:val>
                                        </p:tav>
                                        <p:tav tm="100000">
                                          <p:val>
                                            <p:strVal val="#ppt_w"/>
                                          </p:val>
                                        </p:tav>
                                      </p:tavLst>
                                    </p:anim>
                                    <p:anim calcmode="lin" valueType="num">
                                      <p:cBhvr>
                                        <p:cTn id="91" dur="300" fill="hold"/>
                                        <p:tgtEl>
                                          <p:spTgt spid="3995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900"/>
                            </p:stCondLst>
                            <p:childTnLst>
                              <p:par>
                                <p:cTn id="93" presetID="9" presetClass="entr" presetSubtype="0" fill="hold" grpId="0" nodeType="afterEffect">
                                  <p:stCondLst>
                                    <p:cond delay="0"/>
                                  </p:stCondLst>
                                  <p:childTnLst>
                                    <p:set>
                                      <p:cBhvr>
                                        <p:cTn id="94" dur="1" fill="hold">
                                          <p:stCondLst>
                                            <p:cond delay="0"/>
                                          </p:stCondLst>
                                        </p:cTn>
                                        <p:tgtEl>
                                          <p:spTgt spid="39964"/>
                                        </p:tgtEl>
                                        <p:attrNameLst>
                                          <p:attrName>style.visibility</p:attrName>
                                        </p:attrNameLst>
                                      </p:cBhvr>
                                      <p:to>
                                        <p:strVal val="visible"/>
                                      </p:to>
                                    </p:set>
                                    <p:animEffect transition="in" filter="dissolve">
                                      <p:cBhvr>
                                        <p:cTn id="95" dur="300"/>
                                        <p:tgtEl>
                                          <p:spTgt spid="39964"/>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9963"/>
                                        </p:tgtEl>
                                        <p:attrNameLst>
                                          <p:attrName>style.visibility</p:attrName>
                                        </p:attrNameLst>
                                      </p:cBhvr>
                                      <p:to>
                                        <p:strVal val="visible"/>
                                      </p:to>
                                    </p:set>
                                    <p:animEffect transition="in" filter="fade">
                                      <p:cBhvr>
                                        <p:cTn id="98" dur="500"/>
                                        <p:tgtEl>
                                          <p:spTgt spid="3996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39965"/>
                                        </p:tgtEl>
                                        <p:attrNameLst>
                                          <p:attrName>style.visibility</p:attrName>
                                        </p:attrNameLst>
                                      </p:cBhvr>
                                      <p:to>
                                        <p:strVal val="visible"/>
                                      </p:to>
                                    </p:set>
                                    <p:animEffect transition="in" filter="fade">
                                      <p:cBhvr>
                                        <p:cTn id="101" dur="500"/>
                                        <p:tgtEl>
                                          <p:spTgt spid="399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45" grpId="0" animBg="1"/>
      <p:bldP spid="39946" grpId="0" animBg="1"/>
      <p:bldP spid="39947" grpId="0" animBg="1"/>
      <p:bldP spid="39948" grpId="0" animBg="1"/>
      <p:bldP spid="39949" grpId="0" animBg="1"/>
      <p:bldP spid="39950" grpId="0" animBg="1"/>
      <p:bldP spid="39951" grpId="0" animBg="1"/>
      <p:bldP spid="39952" grpId="0" animBg="1"/>
      <p:bldP spid="39953" grpId="0" animBg="1"/>
      <p:bldP spid="39954" grpId="0" animBg="1"/>
      <p:bldP spid="39955" grpId="0" animBg="1"/>
      <p:bldP spid="39956" grpId="0" animBg="1"/>
      <p:bldP spid="39957" grpId="0" animBg="1"/>
      <p:bldP spid="39958" grpId="0" animBg="1"/>
      <p:bldP spid="39959" grpId="0"/>
      <p:bldP spid="39960" grpId="0" autoUpdateAnimBg="0"/>
      <p:bldP spid="39961" grpId="0"/>
      <p:bldP spid="39962" grpId="0" autoUpdateAnimBg="0"/>
      <p:bldP spid="39963" grpId="0"/>
      <p:bldP spid="39964" grpId="0" autoUpdateAnimBg="0"/>
      <p:bldP spid="3996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677113-3FD2-43D0-872F-7DDEE8ED8710}" type="slidenum">
              <a:rPr lang="en-US" sz="1500">
                <a:solidFill>
                  <a:schemeClr val="tx2"/>
                </a:solidFill>
              </a:rPr>
              <a:pPr algn="ctr" eaLnBrk="1">
                <a:lnSpc>
                  <a:spcPct val="100000"/>
                </a:lnSpc>
              </a:pPr>
              <a:t>36</a:t>
            </a:fld>
            <a:endParaRPr lang="en-US" sz="1800">
              <a:solidFill>
                <a:schemeClr val="tx2"/>
              </a:solidFill>
            </a:endParaRPr>
          </a:p>
        </p:txBody>
      </p:sp>
      <p:sp>
        <p:nvSpPr>
          <p:cNvPr id="40964" name="AutoShape 4"/>
          <p:cNvSpPr>
            <a:spLocks/>
          </p:cNvSpPr>
          <p:nvPr/>
        </p:nvSpPr>
        <p:spPr bwMode="auto">
          <a:xfrm>
            <a:off x="1944291" y="4323160"/>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0966" name="AutoShape 6"/>
          <p:cNvSpPr>
            <a:spLocks/>
          </p:cNvSpPr>
          <p:nvPr/>
        </p:nvSpPr>
        <p:spPr bwMode="auto">
          <a:xfrm>
            <a:off x="5148262" y="5664994"/>
            <a:ext cx="3138488" cy="1432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suame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estrada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placeholder caption for description on our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escienis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lemen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0967" name="AutoShape 7"/>
          <p:cNvSpPr>
            <a:spLocks/>
          </p:cNvSpPr>
          <p:nvPr/>
        </p:nvSpPr>
        <p:spPr bwMode="auto">
          <a:xfrm>
            <a:off x="5148262" y="4767262"/>
            <a:ext cx="2757488"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Jhon Doe</a:t>
            </a:r>
            <a:endParaRPr lang="en-US" sz="1800">
              <a:solidFill>
                <a:schemeClr val="tx2"/>
              </a:solidFill>
              <a:latin typeface="Roboto" charset="0"/>
              <a:ea typeface="ＭＳ Ｐゴシック" charset="0"/>
              <a:cs typeface="Roboto" charset="0"/>
              <a:sym typeface="Roboto" charset="0"/>
            </a:endParaRPr>
          </a:p>
        </p:txBody>
      </p:sp>
      <p:sp>
        <p:nvSpPr>
          <p:cNvPr id="40968" name="AutoShape 8"/>
          <p:cNvSpPr>
            <a:spLocks/>
          </p:cNvSpPr>
          <p:nvPr/>
        </p:nvSpPr>
        <p:spPr bwMode="auto">
          <a:xfrm>
            <a:off x="5148262" y="5238750"/>
            <a:ext cx="3138488"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Founder and Director</a:t>
            </a:r>
          </a:p>
        </p:txBody>
      </p:sp>
      <p:sp>
        <p:nvSpPr>
          <p:cNvPr id="40969" name="AutoShape 9"/>
          <p:cNvSpPr>
            <a:spLocks/>
          </p:cNvSpPr>
          <p:nvPr/>
        </p:nvSpPr>
        <p:spPr bwMode="auto">
          <a:xfrm>
            <a:off x="1915716" y="9191625"/>
            <a:ext cx="3138488"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0" name="AutoShape 10"/>
          <p:cNvSpPr>
            <a:spLocks/>
          </p:cNvSpPr>
          <p:nvPr/>
        </p:nvSpPr>
        <p:spPr bwMode="auto">
          <a:xfrm>
            <a:off x="2296716" y="8295085"/>
            <a:ext cx="2757488" cy="5560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Bryan Doe</a:t>
            </a:r>
            <a:endParaRPr lang="en-US" sz="1800">
              <a:solidFill>
                <a:schemeClr val="tx2"/>
              </a:solidFill>
              <a:latin typeface="Roboto" charset="0"/>
              <a:ea typeface="ＭＳ Ｐゴシック" charset="0"/>
              <a:cs typeface="Roboto" charset="0"/>
              <a:sym typeface="Roboto" charset="0"/>
            </a:endParaRPr>
          </a:p>
        </p:txBody>
      </p:sp>
      <p:sp>
        <p:nvSpPr>
          <p:cNvPr id="40971" name="AutoShape 11"/>
          <p:cNvSpPr>
            <a:spLocks/>
          </p:cNvSpPr>
          <p:nvPr/>
        </p:nvSpPr>
        <p:spPr bwMode="auto">
          <a:xfrm>
            <a:off x="1940719" y="8765381"/>
            <a:ext cx="3113485"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342900">
              <a:lnSpc>
                <a:spcPct val="80000"/>
              </a:lnSpc>
              <a:defRPr/>
            </a:pPr>
            <a:r>
              <a:rPr lang="en-US" sz="1800">
                <a:solidFill>
                  <a:schemeClr val="tx2"/>
                </a:solidFill>
                <a:latin typeface="Roboto" charset="0"/>
                <a:ea typeface="ＭＳ Ｐゴシック" charset="0"/>
                <a:cs typeface="Roboto" charset="0"/>
                <a:sym typeface="Roboto" charset="0"/>
              </a:rPr>
              <a:t>Assistant Manager</a:t>
            </a:r>
          </a:p>
        </p:txBody>
      </p:sp>
      <p:sp>
        <p:nvSpPr>
          <p:cNvPr id="40972" name="AutoShape 12"/>
          <p:cNvSpPr>
            <a:spLocks/>
          </p:cNvSpPr>
          <p:nvPr/>
        </p:nvSpPr>
        <p:spPr bwMode="auto">
          <a:xfrm>
            <a:off x="5584032" y="7849791"/>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0974" name="AutoShape 14"/>
          <p:cNvSpPr>
            <a:spLocks/>
          </p:cNvSpPr>
          <p:nvPr/>
        </p:nvSpPr>
        <p:spPr bwMode="auto">
          <a:xfrm>
            <a:off x="10225088" y="4323160"/>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0976" name="AutoShape 16"/>
          <p:cNvSpPr>
            <a:spLocks/>
          </p:cNvSpPr>
          <p:nvPr/>
        </p:nvSpPr>
        <p:spPr bwMode="auto">
          <a:xfrm>
            <a:off x="13430250" y="5664994"/>
            <a:ext cx="3138488" cy="1432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77" name="AutoShape 17"/>
          <p:cNvSpPr>
            <a:spLocks/>
          </p:cNvSpPr>
          <p:nvPr/>
        </p:nvSpPr>
        <p:spPr bwMode="auto">
          <a:xfrm>
            <a:off x="13430250" y="4767262"/>
            <a:ext cx="2757488" cy="5572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Jhon Doe</a:t>
            </a:r>
            <a:endParaRPr lang="en-US" sz="1800">
              <a:solidFill>
                <a:schemeClr val="tx2"/>
              </a:solidFill>
              <a:latin typeface="Roboto" charset="0"/>
              <a:ea typeface="ＭＳ Ｐゴシック" charset="0"/>
              <a:cs typeface="Roboto" charset="0"/>
              <a:sym typeface="Roboto" charset="0"/>
            </a:endParaRPr>
          </a:p>
        </p:txBody>
      </p:sp>
      <p:sp>
        <p:nvSpPr>
          <p:cNvPr id="40978" name="AutoShape 18"/>
          <p:cNvSpPr>
            <a:spLocks/>
          </p:cNvSpPr>
          <p:nvPr/>
        </p:nvSpPr>
        <p:spPr bwMode="auto">
          <a:xfrm>
            <a:off x="13430250" y="5238750"/>
            <a:ext cx="3138488"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defTabSz="438150">
              <a:lnSpc>
                <a:spcPct val="100000"/>
              </a:lnSpc>
              <a:defRPr/>
            </a:pPr>
            <a:r>
              <a:rPr lang="en-US" sz="1800">
                <a:solidFill>
                  <a:schemeClr val="tx2"/>
                </a:solidFill>
                <a:latin typeface="Roboto" charset="0"/>
                <a:ea typeface="ＭＳ Ｐゴシック" charset="0"/>
                <a:cs typeface="Roboto" charset="0"/>
                <a:sym typeface="Roboto" charset="0"/>
              </a:rPr>
              <a:t>Marketing Officer</a:t>
            </a:r>
          </a:p>
        </p:txBody>
      </p:sp>
      <p:sp>
        <p:nvSpPr>
          <p:cNvPr id="40979" name="AutoShape 19"/>
          <p:cNvSpPr>
            <a:spLocks/>
          </p:cNvSpPr>
          <p:nvPr/>
        </p:nvSpPr>
        <p:spPr bwMode="auto">
          <a:xfrm>
            <a:off x="10197703" y="9191625"/>
            <a:ext cx="3138488"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siamet suame estrada placeholder caption for description on our escienis lemen.</a:t>
            </a:r>
          </a:p>
        </p:txBody>
      </p:sp>
      <p:sp>
        <p:nvSpPr>
          <p:cNvPr id="40980" name="AutoShape 20"/>
          <p:cNvSpPr>
            <a:spLocks/>
          </p:cNvSpPr>
          <p:nvPr/>
        </p:nvSpPr>
        <p:spPr bwMode="auto">
          <a:xfrm>
            <a:off x="10578703" y="8295085"/>
            <a:ext cx="2757488" cy="5560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Bryan Doe</a:t>
            </a:r>
            <a:endParaRPr lang="en-US" sz="1800">
              <a:solidFill>
                <a:schemeClr val="tx2"/>
              </a:solidFill>
              <a:latin typeface="Roboto" charset="0"/>
              <a:ea typeface="ＭＳ Ｐゴシック" charset="0"/>
              <a:cs typeface="Roboto" charset="0"/>
              <a:sym typeface="Roboto" charset="0"/>
            </a:endParaRPr>
          </a:p>
        </p:txBody>
      </p:sp>
      <p:sp>
        <p:nvSpPr>
          <p:cNvPr id="40981" name="AutoShape 21"/>
          <p:cNvSpPr>
            <a:spLocks/>
          </p:cNvSpPr>
          <p:nvPr/>
        </p:nvSpPr>
        <p:spPr bwMode="auto">
          <a:xfrm>
            <a:off x="10221516" y="8765381"/>
            <a:ext cx="3114675" cy="3619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r" defTabSz="342900">
              <a:lnSpc>
                <a:spcPct val="80000"/>
              </a:lnSpc>
              <a:defRPr/>
            </a:pPr>
            <a:r>
              <a:rPr lang="en-US" sz="1800">
                <a:solidFill>
                  <a:schemeClr val="tx2"/>
                </a:solidFill>
                <a:latin typeface="Roboto" charset="0"/>
                <a:ea typeface="ＭＳ Ｐゴシック" charset="0"/>
                <a:cs typeface="Roboto" charset="0"/>
                <a:sym typeface="Roboto" charset="0"/>
              </a:rPr>
              <a:t>CEO</a:t>
            </a:r>
          </a:p>
        </p:txBody>
      </p:sp>
      <p:sp>
        <p:nvSpPr>
          <p:cNvPr id="40982" name="AutoShape 22"/>
          <p:cNvSpPr>
            <a:spLocks/>
          </p:cNvSpPr>
          <p:nvPr/>
        </p:nvSpPr>
        <p:spPr bwMode="auto">
          <a:xfrm>
            <a:off x="13866019" y="7849791"/>
            <a:ext cx="2683669" cy="2683669"/>
          </a:xfrm>
          <a:custGeom>
            <a:avLst/>
            <a:gdLst>
              <a:gd name="T0" fmla="*/ 1789022 w 19679"/>
              <a:gd name="T1" fmla="*/ 1963760 h 19679"/>
              <a:gd name="T2" fmla="*/ 1789022 w 19679"/>
              <a:gd name="T3" fmla="*/ 1963760 h 19679"/>
              <a:gd name="T4" fmla="*/ 1789022 w 19679"/>
              <a:gd name="T5" fmla="*/ 1963760 h 19679"/>
              <a:gd name="T6" fmla="*/ 1789022 w 19679"/>
              <a:gd name="T7" fmla="*/ 196376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5" name="Text Placeholder 4"/>
          <p:cNvSpPr>
            <a:spLocks noGrp="1"/>
          </p:cNvSpPr>
          <p:nvPr>
            <p:ph type="body" sz="quarter" idx="13"/>
          </p:nvPr>
        </p:nvSpPr>
        <p:spPr/>
        <p:txBody>
          <a:bodyPr/>
          <a:lstStyle/>
          <a:p>
            <a:endParaRPr lang="id-ID"/>
          </a:p>
        </p:txBody>
      </p:sp>
      <p:sp>
        <p:nvSpPr>
          <p:cNvPr id="6" name="Picture Placeholder 5"/>
          <p:cNvSpPr>
            <a:spLocks noGrp="1"/>
          </p:cNvSpPr>
          <p:nvPr>
            <p:ph type="pic" sz="quarter" idx="18"/>
          </p:nvPr>
        </p:nvSpPr>
        <p:spPr/>
      </p:sp>
      <p:sp>
        <p:nvSpPr>
          <p:cNvPr id="7" name="Picture Placeholder 6"/>
          <p:cNvSpPr>
            <a:spLocks noGrp="1"/>
          </p:cNvSpPr>
          <p:nvPr>
            <p:ph type="pic" sz="quarter" idx="19"/>
          </p:nvPr>
        </p:nvSpPr>
        <p:spPr/>
      </p:sp>
      <p:sp>
        <p:nvSpPr>
          <p:cNvPr id="9" name="Picture Placeholder 8"/>
          <p:cNvSpPr>
            <a:spLocks noGrp="1"/>
          </p:cNvSpPr>
          <p:nvPr>
            <p:ph type="pic" sz="quarter" idx="20"/>
          </p:nvPr>
        </p:nvSpPr>
        <p:spPr/>
      </p:sp>
      <p:sp>
        <p:nvSpPr>
          <p:cNvPr id="10" name="Picture Placeholder 9"/>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750">
        <p14:prism isContent="1" isInverted="1"/>
      </p:transition>
    </mc:Choice>
    <mc:Fallback xmlns="">
      <p:transition spd="slow">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2B97F9A-5929-446F-AB66-D765D2D63410}" type="slidenum">
              <a:rPr lang="en-US" sz="1500">
                <a:solidFill>
                  <a:schemeClr val="tx2"/>
                </a:solidFill>
              </a:rPr>
              <a:pPr algn="ctr" eaLnBrk="1">
                <a:lnSpc>
                  <a:spcPct val="100000"/>
                </a:lnSpc>
              </a:pPr>
              <a:t>37</a:t>
            </a:fld>
            <a:endParaRPr lang="en-US" sz="1800" dirty="0">
              <a:solidFill>
                <a:schemeClr val="tx2"/>
              </a:solidFill>
            </a:endParaRPr>
          </a:p>
        </p:txBody>
      </p:sp>
      <p:sp>
        <p:nvSpPr>
          <p:cNvPr id="41988" name="AutoShape 4"/>
          <p:cNvSpPr>
            <a:spLocks/>
          </p:cNvSpPr>
          <p:nvPr/>
        </p:nvSpPr>
        <p:spPr bwMode="auto">
          <a:xfrm>
            <a:off x="1406129" y="4780360"/>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1990" name="AutoShape 6"/>
          <p:cNvSpPr>
            <a:spLocks/>
          </p:cNvSpPr>
          <p:nvPr/>
        </p:nvSpPr>
        <p:spPr bwMode="auto">
          <a:xfrm>
            <a:off x="5617369" y="4780360"/>
            <a:ext cx="2806304" cy="2806303"/>
          </a:xfrm>
          <a:custGeom>
            <a:avLst/>
            <a:gdLst>
              <a:gd name="T0" fmla="*/ 1870774 w 19679"/>
              <a:gd name="T1" fmla="*/ 2053497 h 19679"/>
              <a:gd name="T2" fmla="*/ 1870774 w 19679"/>
              <a:gd name="T3" fmla="*/ 2053497 h 19679"/>
              <a:gd name="T4" fmla="*/ 1870774 w 19679"/>
              <a:gd name="T5" fmla="*/ 2053497 h 19679"/>
              <a:gd name="T6" fmla="*/ 1870774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1992" name="AutoShape 8"/>
          <p:cNvSpPr>
            <a:spLocks/>
          </p:cNvSpPr>
          <p:nvPr/>
        </p:nvSpPr>
        <p:spPr bwMode="auto">
          <a:xfrm>
            <a:off x="9827419" y="4780360"/>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1994" name="AutoShape 10"/>
          <p:cNvSpPr>
            <a:spLocks/>
          </p:cNvSpPr>
          <p:nvPr/>
        </p:nvSpPr>
        <p:spPr bwMode="auto">
          <a:xfrm>
            <a:off x="14073188" y="4780360"/>
            <a:ext cx="2807494" cy="2806303"/>
          </a:xfrm>
          <a:custGeom>
            <a:avLst/>
            <a:gdLst>
              <a:gd name="T0" fmla="*/ 1871567 w 19679"/>
              <a:gd name="T1" fmla="*/ 2053497 h 19679"/>
              <a:gd name="T2" fmla="*/ 1871567 w 19679"/>
              <a:gd name="T3" fmla="*/ 2053497 h 19679"/>
              <a:gd name="T4" fmla="*/ 1871567 w 19679"/>
              <a:gd name="T5" fmla="*/ 2053497 h 19679"/>
              <a:gd name="T6" fmla="*/ 1871567 w 19679"/>
              <a:gd name="T7" fmla="*/ 20534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1996" name="AutoShape 12"/>
          <p:cNvSpPr>
            <a:spLocks/>
          </p:cNvSpPr>
          <p:nvPr/>
        </p:nvSpPr>
        <p:spPr bwMode="auto">
          <a:xfrm>
            <a:off x="1209675"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7" name="AutoShape 13"/>
          <p:cNvSpPr>
            <a:spLocks/>
          </p:cNvSpPr>
          <p:nvPr/>
        </p:nvSpPr>
        <p:spPr bwMode="auto">
          <a:xfrm>
            <a:off x="113942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1998" name="AutoShape 14"/>
          <p:cNvSpPr>
            <a:spLocks/>
          </p:cNvSpPr>
          <p:nvPr/>
        </p:nvSpPr>
        <p:spPr bwMode="auto">
          <a:xfrm>
            <a:off x="5417344"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Vel</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illum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feugiat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nulla</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facilisis</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vero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accumsan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et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iusto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odio</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dignissim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41999" name="AutoShape 15"/>
          <p:cNvSpPr>
            <a:spLocks/>
          </p:cNvSpPr>
          <p:nvPr/>
        </p:nvSpPr>
        <p:spPr bwMode="auto">
          <a:xfrm>
            <a:off x="9628585" y="9105900"/>
            <a:ext cx="3206353"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0" name="AutoShape 16"/>
          <p:cNvSpPr>
            <a:spLocks/>
          </p:cNvSpPr>
          <p:nvPr/>
        </p:nvSpPr>
        <p:spPr bwMode="auto">
          <a:xfrm>
            <a:off x="13873162" y="9105900"/>
            <a:ext cx="3206354" cy="11013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Vel illum dolore eu feugiat nulla facilisis at vero accumsan et iusto odio dignissim.</a:t>
            </a:r>
          </a:p>
        </p:txBody>
      </p:sp>
      <p:sp>
        <p:nvSpPr>
          <p:cNvPr id="42001" name="AutoShape 17"/>
          <p:cNvSpPr>
            <a:spLocks/>
          </p:cNvSpPr>
          <p:nvPr/>
        </p:nvSpPr>
        <p:spPr bwMode="auto">
          <a:xfrm>
            <a:off x="1158479" y="8402241"/>
            <a:ext cx="332184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tx2"/>
                </a:solidFill>
                <a:latin typeface="Roboto" charset="0"/>
                <a:ea typeface="ＭＳ Ｐゴシック" charset="0"/>
                <a:cs typeface="Roboto" charset="0"/>
                <a:sym typeface="Roboto" charset="0"/>
              </a:rPr>
              <a:t>Marketing Manager</a:t>
            </a:r>
          </a:p>
        </p:txBody>
      </p:sp>
      <p:sp>
        <p:nvSpPr>
          <p:cNvPr id="42002" name="AutoShape 18"/>
          <p:cNvSpPr>
            <a:spLocks/>
          </p:cNvSpPr>
          <p:nvPr/>
        </p:nvSpPr>
        <p:spPr bwMode="auto">
          <a:xfrm>
            <a:off x="535066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2003" name="AutoShape 19"/>
          <p:cNvSpPr>
            <a:spLocks/>
          </p:cNvSpPr>
          <p:nvPr/>
        </p:nvSpPr>
        <p:spPr bwMode="auto">
          <a:xfrm>
            <a:off x="5368529" y="8402241"/>
            <a:ext cx="332303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tx2"/>
                </a:solidFill>
                <a:latin typeface="Roboto" charset="0"/>
                <a:ea typeface="ＭＳ Ｐゴシック" charset="0"/>
                <a:cs typeface="Roboto" charset="0"/>
                <a:sym typeface="Roboto" charset="0"/>
              </a:rPr>
              <a:t>Marketing Manager</a:t>
            </a:r>
          </a:p>
        </p:txBody>
      </p:sp>
      <p:sp>
        <p:nvSpPr>
          <p:cNvPr id="42004" name="AutoShape 20"/>
          <p:cNvSpPr>
            <a:spLocks/>
          </p:cNvSpPr>
          <p:nvPr/>
        </p:nvSpPr>
        <p:spPr bwMode="auto">
          <a:xfrm>
            <a:off x="9560719"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2005" name="AutoShape 21"/>
          <p:cNvSpPr>
            <a:spLocks/>
          </p:cNvSpPr>
          <p:nvPr/>
        </p:nvSpPr>
        <p:spPr bwMode="auto">
          <a:xfrm>
            <a:off x="9579769" y="8402241"/>
            <a:ext cx="332184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tx2"/>
                </a:solidFill>
                <a:latin typeface="Roboto" charset="0"/>
                <a:ea typeface="ＭＳ Ｐゴシック" charset="0"/>
                <a:cs typeface="Roboto" charset="0"/>
                <a:sym typeface="Roboto" charset="0"/>
              </a:rPr>
              <a:t>Marketing Manager</a:t>
            </a:r>
          </a:p>
        </p:txBody>
      </p:sp>
      <p:sp>
        <p:nvSpPr>
          <p:cNvPr id="42006" name="AutoShape 22"/>
          <p:cNvSpPr>
            <a:spLocks/>
          </p:cNvSpPr>
          <p:nvPr/>
        </p:nvSpPr>
        <p:spPr bwMode="auto">
          <a:xfrm>
            <a:off x="13806488" y="8029575"/>
            <a:ext cx="3340894" cy="3917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2007" name="AutoShape 23"/>
          <p:cNvSpPr>
            <a:spLocks/>
          </p:cNvSpPr>
          <p:nvPr/>
        </p:nvSpPr>
        <p:spPr bwMode="auto">
          <a:xfrm>
            <a:off x="13824347" y="8402241"/>
            <a:ext cx="3323034"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tx2"/>
                </a:solidFill>
                <a:latin typeface="Roboto" charset="0"/>
                <a:ea typeface="ＭＳ Ｐゴシック" charset="0"/>
                <a:cs typeface="Roboto" charset="0"/>
                <a:sym typeface="Roboto" charset="0"/>
              </a:rPr>
              <a:t>Marketing Manager</a:t>
            </a:r>
          </a:p>
        </p:txBody>
      </p:sp>
      <p:sp>
        <p:nvSpPr>
          <p:cNvPr id="9" name="Title 8"/>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10" name="Text Placeholder 9"/>
          <p:cNvSpPr>
            <a:spLocks noGrp="1"/>
          </p:cNvSpPr>
          <p:nvPr>
            <p:ph type="body" sz="quarter" idx="13"/>
          </p:nvPr>
        </p:nvSpPr>
        <p:spPr/>
        <p:txBody>
          <a:bodyPr/>
          <a:lstStyle/>
          <a:p>
            <a:endParaRPr lang="id-ID"/>
          </a:p>
        </p:txBody>
      </p:sp>
      <p:sp>
        <p:nvSpPr>
          <p:cNvPr id="11" name="Picture Placeholder 10"/>
          <p:cNvSpPr>
            <a:spLocks noGrp="1"/>
          </p:cNvSpPr>
          <p:nvPr>
            <p:ph type="pic" sz="quarter" idx="18"/>
          </p:nvPr>
        </p:nvSpPr>
        <p:spPr/>
      </p:sp>
      <p:sp>
        <p:nvSpPr>
          <p:cNvPr id="12" name="Picture Placeholder 11"/>
          <p:cNvSpPr>
            <a:spLocks noGrp="1"/>
          </p:cNvSpPr>
          <p:nvPr>
            <p:ph type="pic" sz="quarter" idx="19"/>
          </p:nvPr>
        </p:nvSpPr>
        <p:spPr/>
      </p:sp>
      <p:sp>
        <p:nvSpPr>
          <p:cNvPr id="13" name="Picture Placeholder 12"/>
          <p:cNvSpPr>
            <a:spLocks noGrp="1"/>
          </p:cNvSpPr>
          <p:nvPr>
            <p:ph type="pic" sz="quarter" idx="20"/>
          </p:nvPr>
        </p:nvSpPr>
        <p:spPr/>
      </p:sp>
      <p:sp>
        <p:nvSpPr>
          <p:cNvPr id="14" name="Picture Placeholder 13"/>
          <p:cNvSpPr>
            <a:spLocks noGrp="1"/>
          </p:cNvSpPr>
          <p:nvPr>
            <p:ph type="pic" sz="quarter" idx="21"/>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430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C7F1ED4-05A8-4A94-B6C8-E2D72FF8EAC0}" type="slidenum">
              <a:rPr lang="en-US" sz="1500">
                <a:solidFill>
                  <a:schemeClr val="tx2"/>
                </a:solidFill>
              </a:rPr>
              <a:pPr algn="ctr" eaLnBrk="1">
                <a:lnSpc>
                  <a:spcPct val="100000"/>
                </a:lnSpc>
              </a:pPr>
              <a:t>38</a:t>
            </a:fld>
            <a:endParaRPr lang="en-US" sz="1800">
              <a:solidFill>
                <a:schemeClr val="tx2"/>
              </a:solidFill>
            </a:endParaRPr>
          </a:p>
        </p:txBody>
      </p:sp>
      <p:sp>
        <p:nvSpPr>
          <p:cNvPr id="43012" name="AutoShape 4"/>
          <p:cNvSpPr>
            <a:spLocks/>
          </p:cNvSpPr>
          <p:nvPr/>
        </p:nvSpPr>
        <p:spPr bwMode="auto">
          <a:xfrm>
            <a:off x="947738" y="4705350"/>
            <a:ext cx="5628085" cy="5629275"/>
          </a:xfrm>
          <a:custGeom>
            <a:avLst/>
            <a:gdLst>
              <a:gd name="T0" fmla="*/ 3751866 w 19679"/>
              <a:gd name="T1" fmla="*/ 4119191 h 19679"/>
              <a:gd name="T2" fmla="*/ 3751866 w 19679"/>
              <a:gd name="T3" fmla="*/ 4119191 h 19679"/>
              <a:gd name="T4" fmla="*/ 3751866 w 19679"/>
              <a:gd name="T5" fmla="*/ 4119191 h 19679"/>
              <a:gd name="T6" fmla="*/ 3751866 w 19679"/>
              <a:gd name="T7" fmla="*/ 411919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14" name="AutoShape 6"/>
          <p:cNvSpPr>
            <a:spLocks/>
          </p:cNvSpPr>
          <p:nvPr/>
        </p:nvSpPr>
        <p:spPr bwMode="auto">
          <a:xfrm>
            <a:off x="7331869" y="5230416"/>
            <a:ext cx="5350669"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chemeClr val="tx2"/>
                </a:solidFill>
                <a:latin typeface="Roboto Light" panose="02000000000000000000" pitchFamily="2" charset="0"/>
                <a:ea typeface="Roboto Light" panose="02000000000000000000" pitchFamily="2" charset="0"/>
              </a:rPr>
              <a:t>Vel</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illum</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dolore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eu</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feugiat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nulla</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facilisis</a:t>
            </a:r>
            <a:r>
              <a:rPr lang="en-US" sz="1650" dirty="0">
                <a:solidFill>
                  <a:schemeClr val="tx2"/>
                </a:solidFill>
                <a:latin typeface="Roboto Light" panose="02000000000000000000" pitchFamily="2" charset="0"/>
                <a:ea typeface="Roboto Light" panose="02000000000000000000" pitchFamily="2" charset="0"/>
              </a:rPr>
              <a:t> at </a:t>
            </a:r>
            <a:r>
              <a:rPr lang="en-US" sz="1650" dirty="0" err="1">
                <a:solidFill>
                  <a:schemeClr val="tx2"/>
                </a:solidFill>
                <a:latin typeface="Roboto Light" panose="02000000000000000000" pitchFamily="2" charset="0"/>
                <a:ea typeface="Roboto Light" panose="02000000000000000000" pitchFamily="2" charset="0"/>
              </a:rPr>
              <a:t>vero</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accumsan</a:t>
            </a:r>
            <a:r>
              <a:rPr lang="en-US" sz="1650" dirty="0">
                <a:solidFill>
                  <a:schemeClr val="tx2"/>
                </a:solidFill>
                <a:latin typeface="Roboto Light" panose="02000000000000000000" pitchFamily="2" charset="0"/>
                <a:ea typeface="Roboto Light" panose="02000000000000000000" pitchFamily="2" charset="0"/>
              </a:rPr>
              <a:t> et </a:t>
            </a:r>
            <a:r>
              <a:rPr lang="en-US" sz="1650" dirty="0" err="1">
                <a:solidFill>
                  <a:schemeClr val="tx2"/>
                </a:solidFill>
                <a:latin typeface="Roboto Light" panose="02000000000000000000" pitchFamily="2" charset="0"/>
                <a:ea typeface="Roboto Light" panose="02000000000000000000" pitchFamily="2" charset="0"/>
              </a:rPr>
              <a:t>iusto</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odio</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dignissim</a:t>
            </a:r>
            <a:r>
              <a:rPr lang="en-US" sz="1650" dirty="0">
                <a:solidFill>
                  <a:schemeClr val="tx2"/>
                </a:solidFill>
                <a:latin typeface="Roboto Light" panose="02000000000000000000" pitchFamily="2" charset="0"/>
                <a:ea typeface="Roboto Light" panose="02000000000000000000" pitchFamily="2" charset="0"/>
              </a:rPr>
              <a:t> qui </a:t>
            </a:r>
            <a:r>
              <a:rPr lang="en-US" sz="1650" dirty="0" err="1">
                <a:solidFill>
                  <a:schemeClr val="tx2"/>
                </a:solidFill>
                <a:latin typeface="Roboto Light" panose="02000000000000000000" pitchFamily="2" charset="0"/>
                <a:ea typeface="Roboto Light" panose="02000000000000000000" pitchFamily="2" charset="0"/>
              </a:rPr>
              <a:t>blandit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praesent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luptatum</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zzril</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delenit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augue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duis</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dolore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te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feugait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nulla</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facili</a:t>
            </a:r>
            <a:r>
              <a:rPr lang="en-US" sz="1650" dirty="0">
                <a:solidFill>
                  <a:schemeClr val="tx2"/>
                </a:solidFill>
                <a:latin typeface="Roboto Light" panose="02000000000000000000" pitchFamily="2" charset="0"/>
                <a:ea typeface="Roboto Light" panose="02000000000000000000" pitchFamily="2" charset="0"/>
              </a:rPr>
              <a:t>. never trust </a:t>
            </a:r>
            <a:r>
              <a:rPr lang="en-US" sz="1650" dirty="0" err="1">
                <a:solidFill>
                  <a:schemeClr val="tx2"/>
                </a:solidFill>
                <a:latin typeface="Roboto Light" panose="02000000000000000000" pitchFamily="2" charset="0"/>
                <a:ea typeface="Roboto Light" panose="02000000000000000000" pitchFamily="2" charset="0"/>
              </a:rPr>
              <a:t>somekind</a:t>
            </a:r>
            <a:r>
              <a:rPr lang="en-US" sz="1650" dirty="0">
                <a:solidFill>
                  <a:schemeClr val="tx2"/>
                </a:solidFill>
                <a:latin typeface="Roboto Light" panose="02000000000000000000" pitchFamily="2" charset="0"/>
                <a:ea typeface="Roboto Light" panose="02000000000000000000" pitchFamily="2" charset="0"/>
              </a:rPr>
              <a:t> of zeros pose, </a:t>
            </a:r>
            <a:r>
              <a:rPr lang="en-US" sz="1650" dirty="0" err="1">
                <a:solidFill>
                  <a:schemeClr val="tx2"/>
                </a:solidFill>
                <a:latin typeface="Roboto Light" panose="02000000000000000000" pitchFamily="2" charset="0"/>
                <a:ea typeface="Roboto Light" panose="02000000000000000000" pitchFamily="2" charset="0"/>
              </a:rPr>
              <a:t>blandit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praesent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luptatum</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zzril</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delenit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augue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duis</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dolore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te</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feugait</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neverus</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eugostria</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pneumophia</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luptatum</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zril</a:t>
            </a:r>
            <a:r>
              <a:rPr lang="en-US" sz="1650" dirty="0">
                <a:solidFill>
                  <a:schemeClr val="tx2"/>
                </a:solidFill>
                <a:latin typeface="Roboto Light" panose="02000000000000000000" pitchFamily="2" charset="0"/>
                <a:ea typeface="Roboto Light" panose="02000000000000000000" pitchFamily="2" charset="0"/>
              </a:rPr>
              <a:t> </a:t>
            </a:r>
            <a:r>
              <a:rPr lang="en-US" sz="1650" dirty="0" err="1">
                <a:solidFill>
                  <a:schemeClr val="tx2"/>
                </a:solidFill>
                <a:latin typeface="Roboto Light" panose="02000000000000000000" pitchFamily="2" charset="0"/>
                <a:ea typeface="Roboto Light" panose="02000000000000000000" pitchFamily="2" charset="0"/>
              </a:rPr>
              <a:t>somekind</a:t>
            </a:r>
            <a:r>
              <a:rPr lang="en-US" sz="1650" dirty="0">
                <a:solidFill>
                  <a:schemeClr val="tx2"/>
                </a:solidFill>
                <a:latin typeface="Roboto Light" panose="02000000000000000000" pitchFamily="2" charset="0"/>
                <a:ea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43015" name="AutoShape 7"/>
          <p:cNvSpPr>
            <a:spLocks/>
          </p:cNvSpPr>
          <p:nvPr/>
        </p:nvSpPr>
        <p:spPr bwMode="auto">
          <a:xfrm>
            <a:off x="7347347" y="7890272"/>
            <a:ext cx="4432697" cy="28575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16" name="AutoShape 8"/>
          <p:cNvSpPr>
            <a:spLocks/>
          </p:cNvSpPr>
          <p:nvPr/>
        </p:nvSpPr>
        <p:spPr bwMode="auto">
          <a:xfrm>
            <a:off x="7347348" y="7890273"/>
            <a:ext cx="3821906" cy="282178"/>
          </a:xfrm>
          <a:custGeom>
            <a:avLst/>
            <a:gdLst>
              <a:gd name="T0" fmla="*/ 2547938 w 21600"/>
              <a:gd name="T1" fmla="*/ 188119 h 21600"/>
              <a:gd name="T2" fmla="*/ 2547938 w 21600"/>
              <a:gd name="T3" fmla="*/ 188119 h 21600"/>
              <a:gd name="T4" fmla="*/ 2547938 w 21600"/>
              <a:gd name="T5" fmla="*/ 188119 h 21600"/>
              <a:gd name="T6" fmla="*/ 2547938 w 21600"/>
              <a:gd name="T7" fmla="*/ 18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43017" name="AutoShape 9"/>
          <p:cNvSpPr>
            <a:spLocks/>
          </p:cNvSpPr>
          <p:nvPr/>
        </p:nvSpPr>
        <p:spPr bwMode="auto">
          <a:xfrm>
            <a:off x="7393781" y="7587854"/>
            <a:ext cx="947738"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dirty="0">
                <a:solidFill>
                  <a:schemeClr val="tx2"/>
                </a:solidFill>
                <a:latin typeface="Roboto" charset="0"/>
                <a:ea typeface="ＭＳ Ｐゴシック" charset="0"/>
                <a:cs typeface="Roboto" charset="0"/>
                <a:sym typeface="Roboto" charset="0"/>
              </a:rPr>
              <a:t>Photoshop</a:t>
            </a:r>
            <a:endParaRPr lang="en-US" sz="1800" dirty="0">
              <a:solidFill>
                <a:schemeClr val="tx2"/>
              </a:solidFill>
              <a:latin typeface="Roboto" charset="0"/>
              <a:ea typeface="ＭＳ Ｐゴシック" charset="0"/>
              <a:cs typeface="Roboto" charset="0"/>
              <a:sym typeface="Roboto" charset="0"/>
            </a:endParaRPr>
          </a:p>
        </p:txBody>
      </p:sp>
      <p:sp>
        <p:nvSpPr>
          <p:cNvPr id="43018" name="AutoShape 10"/>
          <p:cNvSpPr>
            <a:spLocks/>
          </p:cNvSpPr>
          <p:nvPr/>
        </p:nvSpPr>
        <p:spPr bwMode="auto">
          <a:xfrm>
            <a:off x="7347347" y="8612982"/>
            <a:ext cx="4432697" cy="288131"/>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19" name="AutoShape 11"/>
          <p:cNvSpPr>
            <a:spLocks/>
          </p:cNvSpPr>
          <p:nvPr/>
        </p:nvSpPr>
        <p:spPr bwMode="auto">
          <a:xfrm>
            <a:off x="7347347" y="8612981"/>
            <a:ext cx="3961209" cy="288131"/>
          </a:xfrm>
          <a:custGeom>
            <a:avLst/>
            <a:gdLst>
              <a:gd name="T0" fmla="*/ 2640806 w 21600"/>
              <a:gd name="T1" fmla="*/ 191294 h 21600"/>
              <a:gd name="T2" fmla="*/ 2640806 w 21600"/>
              <a:gd name="T3" fmla="*/ 191294 h 21600"/>
              <a:gd name="T4" fmla="*/ 2640806 w 21600"/>
              <a:gd name="T5" fmla="*/ 191294 h 21600"/>
              <a:gd name="T6" fmla="*/ 2640806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43020" name="AutoShape 12"/>
          <p:cNvSpPr>
            <a:spLocks/>
          </p:cNvSpPr>
          <p:nvPr/>
        </p:nvSpPr>
        <p:spPr bwMode="auto">
          <a:xfrm>
            <a:off x="7393782" y="8310563"/>
            <a:ext cx="102274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tx2"/>
                </a:solidFill>
                <a:latin typeface="Roboto" charset="0"/>
                <a:ea typeface="ＭＳ Ｐゴシック" charset="0"/>
                <a:cs typeface="Roboto" charset="0"/>
                <a:sym typeface="Roboto" charset="0"/>
              </a:rPr>
              <a:t>Web Design</a:t>
            </a:r>
            <a:endParaRPr lang="en-US" sz="1800">
              <a:solidFill>
                <a:schemeClr val="tx2"/>
              </a:solidFill>
              <a:latin typeface="Roboto" charset="0"/>
              <a:ea typeface="ＭＳ Ｐゴシック" charset="0"/>
              <a:cs typeface="Roboto" charset="0"/>
              <a:sym typeface="Roboto" charset="0"/>
            </a:endParaRPr>
          </a:p>
        </p:txBody>
      </p:sp>
      <p:sp>
        <p:nvSpPr>
          <p:cNvPr id="43021" name="AutoShape 13"/>
          <p:cNvSpPr>
            <a:spLocks/>
          </p:cNvSpPr>
          <p:nvPr/>
        </p:nvSpPr>
        <p:spPr bwMode="auto">
          <a:xfrm>
            <a:off x="7347347" y="9339263"/>
            <a:ext cx="4432697" cy="285750"/>
          </a:xfrm>
          <a:custGeom>
            <a:avLst/>
            <a:gdLst>
              <a:gd name="T0" fmla="*/ 2955131 w 21600"/>
              <a:gd name="T1" fmla="*/ 190500 h 21600"/>
              <a:gd name="T2" fmla="*/ 2955131 w 21600"/>
              <a:gd name="T3" fmla="*/ 190500 h 21600"/>
              <a:gd name="T4" fmla="*/ 2955131 w 21600"/>
              <a:gd name="T5" fmla="*/ 190500 h 21600"/>
              <a:gd name="T6" fmla="*/ 2955131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22" name="AutoShape 14"/>
          <p:cNvSpPr>
            <a:spLocks/>
          </p:cNvSpPr>
          <p:nvPr/>
        </p:nvSpPr>
        <p:spPr bwMode="auto">
          <a:xfrm>
            <a:off x="7347347" y="9339263"/>
            <a:ext cx="3562350" cy="286941"/>
          </a:xfrm>
          <a:custGeom>
            <a:avLst/>
            <a:gdLst>
              <a:gd name="T0" fmla="*/ 2374900 w 21600"/>
              <a:gd name="T1" fmla="*/ 191294 h 21600"/>
              <a:gd name="T2" fmla="*/ 2374900 w 21600"/>
              <a:gd name="T3" fmla="*/ 191294 h 21600"/>
              <a:gd name="T4" fmla="*/ 2374900 w 21600"/>
              <a:gd name="T5" fmla="*/ 191294 h 21600"/>
              <a:gd name="T6" fmla="*/ 2374900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43023" name="AutoShape 15"/>
          <p:cNvSpPr>
            <a:spLocks/>
          </p:cNvSpPr>
          <p:nvPr/>
        </p:nvSpPr>
        <p:spPr bwMode="auto">
          <a:xfrm>
            <a:off x="7393782" y="9036844"/>
            <a:ext cx="927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tx2"/>
                </a:solidFill>
                <a:latin typeface="Roboto" charset="0"/>
                <a:ea typeface="ＭＳ Ｐゴシック" charset="0"/>
                <a:cs typeface="Roboto" charset="0"/>
                <a:sym typeface="Roboto" charset="0"/>
              </a:rPr>
              <a:t>Wordpress</a:t>
            </a:r>
            <a:endParaRPr lang="en-US" sz="1800">
              <a:solidFill>
                <a:schemeClr val="tx2"/>
              </a:solidFill>
              <a:latin typeface="Roboto" charset="0"/>
              <a:ea typeface="ＭＳ Ｐゴシック" charset="0"/>
              <a:cs typeface="Roboto" charset="0"/>
              <a:sym typeface="Roboto" charset="0"/>
            </a:endParaRPr>
          </a:p>
        </p:txBody>
      </p:sp>
      <p:sp>
        <p:nvSpPr>
          <p:cNvPr id="43024" name="AutoShape 16"/>
          <p:cNvSpPr>
            <a:spLocks/>
          </p:cNvSpPr>
          <p:nvPr/>
        </p:nvSpPr>
        <p:spPr bwMode="auto">
          <a:xfrm>
            <a:off x="12008644" y="9329738"/>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3025" name="AutoShape 17"/>
          <p:cNvSpPr>
            <a:spLocks/>
          </p:cNvSpPr>
          <p:nvPr/>
        </p:nvSpPr>
        <p:spPr bwMode="auto">
          <a:xfrm>
            <a:off x="12199144" y="9341644"/>
            <a:ext cx="310754"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43026" name="AutoShape 18"/>
          <p:cNvSpPr>
            <a:spLocks/>
          </p:cNvSpPr>
          <p:nvPr/>
        </p:nvSpPr>
        <p:spPr bwMode="auto">
          <a:xfrm>
            <a:off x="7347347" y="10063163"/>
            <a:ext cx="4432697" cy="288131"/>
          </a:xfrm>
          <a:custGeom>
            <a:avLst/>
            <a:gdLst>
              <a:gd name="T0" fmla="*/ 2955131 w 21600"/>
              <a:gd name="T1" fmla="*/ 192088 h 21600"/>
              <a:gd name="T2" fmla="*/ 2955131 w 21600"/>
              <a:gd name="T3" fmla="*/ 192088 h 21600"/>
              <a:gd name="T4" fmla="*/ 2955131 w 21600"/>
              <a:gd name="T5" fmla="*/ 192088 h 21600"/>
              <a:gd name="T6" fmla="*/ 2955131 w 21600"/>
              <a:gd name="T7" fmla="*/ 192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E3E3E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27" name="AutoShape 19"/>
          <p:cNvSpPr>
            <a:spLocks/>
          </p:cNvSpPr>
          <p:nvPr/>
        </p:nvSpPr>
        <p:spPr bwMode="auto">
          <a:xfrm>
            <a:off x="7347348" y="10063163"/>
            <a:ext cx="3712369" cy="286941"/>
          </a:xfrm>
          <a:custGeom>
            <a:avLst/>
            <a:gdLst>
              <a:gd name="T0" fmla="*/ 2474913 w 21600"/>
              <a:gd name="T1" fmla="*/ 191294 h 21600"/>
              <a:gd name="T2" fmla="*/ 2474913 w 21600"/>
              <a:gd name="T3" fmla="*/ 191294 h 21600"/>
              <a:gd name="T4" fmla="*/ 2474913 w 21600"/>
              <a:gd name="T5" fmla="*/ 191294 h 21600"/>
              <a:gd name="T6" fmla="*/ 24749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43028" name="AutoShape 20"/>
          <p:cNvSpPr>
            <a:spLocks/>
          </p:cNvSpPr>
          <p:nvPr/>
        </p:nvSpPr>
        <p:spPr bwMode="auto">
          <a:xfrm>
            <a:off x="7393781" y="9759554"/>
            <a:ext cx="842963"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1500">
                <a:solidFill>
                  <a:schemeClr val="tx2"/>
                </a:solidFill>
                <a:latin typeface="Roboto" charset="0"/>
                <a:ea typeface="ＭＳ Ｐゴシック" charset="0"/>
                <a:cs typeface="Roboto" charset="0"/>
                <a:sym typeface="Roboto" charset="0"/>
              </a:rPr>
              <a:t>Illustrator</a:t>
            </a:r>
            <a:endParaRPr lang="en-US" sz="1800">
              <a:solidFill>
                <a:schemeClr val="tx2"/>
              </a:solidFill>
              <a:latin typeface="Roboto" charset="0"/>
              <a:ea typeface="ＭＳ Ｐゴシック" charset="0"/>
              <a:cs typeface="Roboto" charset="0"/>
              <a:sym typeface="Roboto" charset="0"/>
            </a:endParaRPr>
          </a:p>
        </p:txBody>
      </p:sp>
      <p:sp>
        <p:nvSpPr>
          <p:cNvPr id="43029" name="AutoShape 21"/>
          <p:cNvSpPr>
            <a:spLocks/>
          </p:cNvSpPr>
          <p:nvPr/>
        </p:nvSpPr>
        <p:spPr bwMode="auto">
          <a:xfrm>
            <a:off x="7331869" y="4676775"/>
            <a:ext cx="237886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Who is John Doe ?</a:t>
            </a:r>
            <a:endParaRPr lang="en-US" sz="1800" dirty="0">
              <a:solidFill>
                <a:schemeClr val="tx2"/>
              </a:solidFill>
              <a:latin typeface="Roboto" charset="0"/>
              <a:ea typeface="ＭＳ Ｐゴシック" charset="0"/>
              <a:cs typeface="Roboto" charset="0"/>
              <a:sym typeface="Roboto" charset="0"/>
            </a:endParaRPr>
          </a:p>
        </p:txBody>
      </p:sp>
      <p:sp>
        <p:nvSpPr>
          <p:cNvPr id="43030" name="AutoShape 22"/>
          <p:cNvSpPr>
            <a:spLocks/>
          </p:cNvSpPr>
          <p:nvPr/>
        </p:nvSpPr>
        <p:spPr bwMode="auto">
          <a:xfrm>
            <a:off x="12008644" y="8608219"/>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3031" name="AutoShape 23"/>
          <p:cNvSpPr>
            <a:spLocks/>
          </p:cNvSpPr>
          <p:nvPr/>
        </p:nvSpPr>
        <p:spPr bwMode="auto">
          <a:xfrm>
            <a:off x="12289631" y="8620125"/>
            <a:ext cx="12977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tx2"/>
                </a:solidFill>
                <a:latin typeface="Roboto" charset="0"/>
                <a:ea typeface="ＭＳ Ｐゴシック" charset="0"/>
                <a:cs typeface="Roboto" charset="0"/>
                <a:sym typeface="Roboto" charset="0"/>
              </a:rPr>
              <a:t>9</a:t>
            </a:r>
            <a:endParaRPr lang="en-US" sz="1800">
              <a:solidFill>
                <a:schemeClr val="tx2"/>
              </a:solidFill>
              <a:latin typeface="Roboto" charset="0"/>
              <a:ea typeface="ＭＳ Ｐゴシック" charset="0"/>
              <a:cs typeface="Roboto" charset="0"/>
              <a:sym typeface="Roboto" charset="0"/>
            </a:endParaRPr>
          </a:p>
        </p:txBody>
      </p:sp>
      <p:sp>
        <p:nvSpPr>
          <p:cNvPr id="43032" name="AutoShape 24"/>
          <p:cNvSpPr>
            <a:spLocks/>
          </p:cNvSpPr>
          <p:nvPr/>
        </p:nvSpPr>
        <p:spPr bwMode="auto">
          <a:xfrm>
            <a:off x="12008644" y="7884319"/>
            <a:ext cx="673894" cy="305991"/>
          </a:xfrm>
          <a:custGeom>
            <a:avLst/>
            <a:gdLst>
              <a:gd name="T0" fmla="*/ 449262 w 21600"/>
              <a:gd name="T1" fmla="*/ 203994 h 21600"/>
              <a:gd name="T2" fmla="*/ 449262 w 21600"/>
              <a:gd name="T3" fmla="*/ 203994 h 21600"/>
              <a:gd name="T4" fmla="*/ 449262 w 21600"/>
              <a:gd name="T5" fmla="*/ 203994 h 21600"/>
              <a:gd name="T6" fmla="*/ 449262 w 21600"/>
              <a:gd name="T7" fmla="*/ 203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3033" name="AutoShape 25"/>
          <p:cNvSpPr>
            <a:spLocks/>
          </p:cNvSpPr>
          <p:nvPr/>
        </p:nvSpPr>
        <p:spPr bwMode="auto">
          <a:xfrm>
            <a:off x="12199144" y="7896225"/>
            <a:ext cx="310754"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a:solidFill>
                  <a:schemeClr val="tx2"/>
                </a:solidFill>
                <a:latin typeface="Roboto" charset="0"/>
                <a:ea typeface="ＭＳ Ｐゴシック" charset="0"/>
                <a:cs typeface="Roboto" charset="0"/>
                <a:sym typeface="Roboto" charset="0"/>
              </a:rPr>
              <a:t>8.2</a:t>
            </a:r>
            <a:endParaRPr lang="en-US" sz="1800">
              <a:solidFill>
                <a:schemeClr val="tx2"/>
              </a:solidFill>
              <a:latin typeface="Roboto" charset="0"/>
              <a:ea typeface="ＭＳ Ｐゴシック" charset="0"/>
              <a:cs typeface="Roboto" charset="0"/>
              <a:sym typeface="Roboto" charset="0"/>
            </a:endParaRPr>
          </a:p>
        </p:txBody>
      </p:sp>
      <p:sp>
        <p:nvSpPr>
          <p:cNvPr id="43034" name="AutoShape 26"/>
          <p:cNvSpPr>
            <a:spLocks/>
          </p:cNvSpPr>
          <p:nvPr/>
        </p:nvSpPr>
        <p:spPr bwMode="auto">
          <a:xfrm>
            <a:off x="12008644" y="10058400"/>
            <a:ext cx="673894" cy="304800"/>
          </a:xfrm>
          <a:custGeom>
            <a:avLst/>
            <a:gdLst>
              <a:gd name="T0" fmla="*/ 449262 w 21600"/>
              <a:gd name="T1" fmla="*/ 203200 h 21600"/>
              <a:gd name="T2" fmla="*/ 449262 w 21600"/>
              <a:gd name="T3" fmla="*/ 203200 h 21600"/>
              <a:gd name="T4" fmla="*/ 449262 w 21600"/>
              <a:gd name="T5" fmla="*/ 203200 h 21600"/>
              <a:gd name="T6" fmla="*/ 449262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80" y="0"/>
                </a:moveTo>
                <a:cubicBezTo>
                  <a:pt x="1854" y="0"/>
                  <a:pt x="1507" y="765"/>
                  <a:pt x="1507" y="1703"/>
                </a:cubicBezTo>
                <a:lnTo>
                  <a:pt x="1507" y="7445"/>
                </a:lnTo>
                <a:lnTo>
                  <a:pt x="0" y="10978"/>
                </a:lnTo>
                <a:lnTo>
                  <a:pt x="1507" y="14491"/>
                </a:lnTo>
                <a:lnTo>
                  <a:pt x="1507" y="19896"/>
                </a:lnTo>
                <a:cubicBezTo>
                  <a:pt x="1507" y="20834"/>
                  <a:pt x="1854" y="21599"/>
                  <a:pt x="2280" y="21599"/>
                </a:cubicBezTo>
                <a:lnTo>
                  <a:pt x="20827" y="21599"/>
                </a:lnTo>
                <a:cubicBezTo>
                  <a:pt x="21252" y="21599"/>
                  <a:pt x="21599" y="20834"/>
                  <a:pt x="21599" y="19896"/>
                </a:cubicBezTo>
                <a:lnTo>
                  <a:pt x="21599" y="1703"/>
                </a:lnTo>
                <a:cubicBezTo>
                  <a:pt x="21599" y="765"/>
                  <a:pt x="21252" y="0"/>
                  <a:pt x="20827" y="0"/>
                </a:cubicBezTo>
                <a:lnTo>
                  <a:pt x="228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3035" name="AutoShape 27"/>
          <p:cNvSpPr>
            <a:spLocks/>
          </p:cNvSpPr>
          <p:nvPr/>
        </p:nvSpPr>
        <p:spPr bwMode="auto">
          <a:xfrm>
            <a:off x="12289631" y="10069116"/>
            <a:ext cx="129779" cy="2762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b="1" dirty="0">
                <a:solidFill>
                  <a:schemeClr val="tx2"/>
                </a:solidFill>
                <a:latin typeface="Roboto" charset="0"/>
                <a:ea typeface="ＭＳ Ｐゴシック" charset="0"/>
                <a:cs typeface="Roboto" charset="0"/>
                <a:sym typeface="Roboto" charset="0"/>
              </a:rPr>
              <a:t>8</a:t>
            </a:r>
            <a:endParaRPr lang="en-US" sz="1800" dirty="0">
              <a:solidFill>
                <a:schemeClr val="tx2"/>
              </a:solidFill>
              <a:latin typeface="Roboto" charset="0"/>
              <a:ea typeface="ＭＳ Ｐゴシック" charset="0"/>
              <a:cs typeface="Roboto" charset="0"/>
              <a:sym typeface="Roboto" charset="0"/>
            </a:endParaRPr>
          </a:p>
        </p:txBody>
      </p:sp>
      <p:sp>
        <p:nvSpPr>
          <p:cNvPr id="43036" name="AutoShape 28"/>
          <p:cNvSpPr>
            <a:spLocks/>
          </p:cNvSpPr>
          <p:nvPr/>
        </p:nvSpPr>
        <p:spPr bwMode="auto">
          <a:xfrm>
            <a:off x="13532644" y="4686301"/>
            <a:ext cx="3802856" cy="2689622"/>
          </a:xfrm>
          <a:custGeom>
            <a:avLst/>
            <a:gdLst>
              <a:gd name="T0" fmla="*/ 2535238 w 21600"/>
              <a:gd name="T1" fmla="*/ 1793082 h 21600"/>
              <a:gd name="T2" fmla="*/ 2535238 w 21600"/>
              <a:gd name="T3" fmla="*/ 1793082 h 21600"/>
              <a:gd name="T4" fmla="*/ 2535238 w 21600"/>
              <a:gd name="T5" fmla="*/ 1793082 h 21600"/>
              <a:gd name="T6" fmla="*/ 2535238 w 21600"/>
              <a:gd name="T7" fmla="*/ 179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37" name="AutoShape 29"/>
          <p:cNvSpPr>
            <a:spLocks/>
          </p:cNvSpPr>
          <p:nvPr/>
        </p:nvSpPr>
        <p:spPr bwMode="auto">
          <a:xfrm>
            <a:off x="13911263" y="4913710"/>
            <a:ext cx="112752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Education</a:t>
            </a:r>
            <a:endParaRPr lang="en-US" sz="1800">
              <a:solidFill>
                <a:schemeClr val="tx2"/>
              </a:solidFill>
              <a:latin typeface="Roboto" charset="0"/>
              <a:ea typeface="ＭＳ Ｐゴシック" charset="0"/>
              <a:cs typeface="Roboto" charset="0"/>
              <a:sym typeface="Roboto" charset="0"/>
            </a:endParaRPr>
          </a:p>
        </p:txBody>
      </p:sp>
      <p:sp>
        <p:nvSpPr>
          <p:cNvPr id="43038" name="AutoShape 30"/>
          <p:cNvSpPr>
            <a:spLocks/>
          </p:cNvSpPr>
          <p:nvPr/>
        </p:nvSpPr>
        <p:spPr bwMode="auto">
          <a:xfrm>
            <a:off x="13911263" y="5347097"/>
            <a:ext cx="3227785"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Pannama Middle School</a:t>
            </a:r>
          </a:p>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Manchester International High School</a:t>
            </a:r>
          </a:p>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IOWA University of Art</a:t>
            </a:r>
          </a:p>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Bachelor Degree at Florida University.</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43039" name="AutoShape 31"/>
          <p:cNvSpPr>
            <a:spLocks/>
          </p:cNvSpPr>
          <p:nvPr/>
        </p:nvSpPr>
        <p:spPr bwMode="auto">
          <a:xfrm>
            <a:off x="13532644" y="7665244"/>
            <a:ext cx="3802856" cy="2688431"/>
          </a:xfrm>
          <a:custGeom>
            <a:avLst/>
            <a:gdLst>
              <a:gd name="T0" fmla="*/ 2535238 w 21600"/>
              <a:gd name="T1" fmla="*/ 1792288 h 21600"/>
              <a:gd name="T2" fmla="*/ 2535238 w 21600"/>
              <a:gd name="T3" fmla="*/ 1792288 h 21600"/>
              <a:gd name="T4" fmla="*/ 2535238 w 21600"/>
              <a:gd name="T5" fmla="*/ 1792288 h 21600"/>
              <a:gd name="T6" fmla="*/ 2535238 w 21600"/>
              <a:gd name="T7" fmla="*/ 1792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3040" name="AutoShape 32"/>
          <p:cNvSpPr>
            <a:spLocks/>
          </p:cNvSpPr>
          <p:nvPr/>
        </p:nvSpPr>
        <p:spPr bwMode="auto">
          <a:xfrm>
            <a:off x="13911263" y="7891463"/>
            <a:ext cx="839391"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Awards</a:t>
            </a:r>
            <a:endParaRPr lang="en-US" sz="1800" dirty="0">
              <a:solidFill>
                <a:schemeClr val="tx2"/>
              </a:solidFill>
              <a:latin typeface="Roboto" charset="0"/>
              <a:ea typeface="ＭＳ Ｐゴシック" charset="0"/>
              <a:cs typeface="Roboto" charset="0"/>
              <a:sym typeface="Roboto" charset="0"/>
            </a:endParaRPr>
          </a:p>
        </p:txBody>
      </p:sp>
      <p:sp>
        <p:nvSpPr>
          <p:cNvPr id="43041" name="AutoShape 33"/>
          <p:cNvSpPr>
            <a:spLocks/>
          </p:cNvSpPr>
          <p:nvPr/>
        </p:nvSpPr>
        <p:spPr bwMode="auto">
          <a:xfrm>
            <a:off x="13911263" y="8326041"/>
            <a:ext cx="3227785" cy="1795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Best Salesman of the year 2014</a:t>
            </a:r>
          </a:p>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Best Concept design for AWWARDS competition</a:t>
            </a:r>
          </a:p>
          <a:p>
            <a:pPr marL="203597" indent="-203597">
              <a:buSzPct val="75000"/>
              <a:buFontTx/>
              <a:buChar cha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Most important person in the world 2013, TOP magazine version.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2" name="Picture Placeholder 1"/>
          <p:cNvSpPr>
            <a:spLocks noGrp="1"/>
          </p:cNvSpPr>
          <p:nvPr>
            <p:ph type="pic" sz="quarter" idx="14"/>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wheel(1)">
                                      <p:cBhvr>
                                        <p:cTn id="7" dur="1000"/>
                                        <p:tgtEl>
                                          <p:spTgt spid="43012"/>
                                        </p:tgtEl>
                                      </p:cBhvr>
                                    </p:animEffect>
                                  </p:childTnLst>
                                </p:cTn>
                              </p:par>
                              <p:par>
                                <p:cTn id="8" presetID="2" presetClass="entr" presetSubtype="2" decel="68000" fill="hold" grpId="0" nodeType="withEffect">
                                  <p:stCondLst>
                                    <p:cond delay="0"/>
                                  </p:stCondLst>
                                  <p:iterate type="wd">
                                    <p:tmPct val="4000"/>
                                  </p:iterate>
                                  <p:childTnLst>
                                    <p:set>
                                      <p:cBhvr>
                                        <p:cTn id="9" dur="1" fill="hold">
                                          <p:stCondLst>
                                            <p:cond delay="0"/>
                                          </p:stCondLst>
                                        </p:cTn>
                                        <p:tgtEl>
                                          <p:spTgt spid="43029"/>
                                        </p:tgtEl>
                                        <p:attrNameLst>
                                          <p:attrName>style.visibility</p:attrName>
                                        </p:attrNameLst>
                                      </p:cBhvr>
                                      <p:to>
                                        <p:strVal val="visible"/>
                                      </p:to>
                                    </p:set>
                                    <p:anim calcmode="lin" valueType="num">
                                      <p:cBhvr additive="base">
                                        <p:cTn id="10" dur="500" fill="hold"/>
                                        <p:tgtEl>
                                          <p:spTgt spid="43029"/>
                                        </p:tgtEl>
                                        <p:attrNameLst>
                                          <p:attrName>ppt_x</p:attrName>
                                        </p:attrNameLst>
                                      </p:cBhvr>
                                      <p:tavLst>
                                        <p:tav tm="0">
                                          <p:val>
                                            <p:strVal val="1+#ppt_w/2"/>
                                          </p:val>
                                        </p:tav>
                                        <p:tav tm="100000">
                                          <p:val>
                                            <p:strVal val="#ppt_x"/>
                                          </p:val>
                                        </p:tav>
                                      </p:tavLst>
                                    </p:anim>
                                    <p:anim calcmode="lin" valueType="num">
                                      <p:cBhvr additive="base">
                                        <p:cTn id="11" dur="500" fill="hold"/>
                                        <p:tgtEl>
                                          <p:spTgt spid="43029"/>
                                        </p:tgtEl>
                                        <p:attrNameLst>
                                          <p:attrName>ppt_y</p:attrName>
                                        </p:attrNameLst>
                                      </p:cBhvr>
                                      <p:tavLst>
                                        <p:tav tm="0">
                                          <p:val>
                                            <p:strVal val="#ppt_y"/>
                                          </p:val>
                                        </p:tav>
                                        <p:tav tm="100000">
                                          <p:val>
                                            <p:strVal val="#ppt_y"/>
                                          </p:val>
                                        </p:tav>
                                      </p:tavLst>
                                    </p:anim>
                                  </p:childTnLst>
                                </p:cTn>
                              </p:par>
                              <p:par>
                                <p:cTn id="12" presetID="2" presetClass="entr" presetSubtype="2" decel="68000" fill="hold" grpId="0" nodeType="withEffect">
                                  <p:stCondLst>
                                    <p:cond delay="0"/>
                                  </p:stCondLst>
                                  <p:iterate type="wd">
                                    <p:tmPct val="4000"/>
                                  </p:iterate>
                                  <p:childTnLst>
                                    <p:set>
                                      <p:cBhvr>
                                        <p:cTn id="13" dur="1" fill="hold">
                                          <p:stCondLst>
                                            <p:cond delay="0"/>
                                          </p:stCondLst>
                                        </p:cTn>
                                        <p:tgtEl>
                                          <p:spTgt spid="43014"/>
                                        </p:tgtEl>
                                        <p:attrNameLst>
                                          <p:attrName>style.visibility</p:attrName>
                                        </p:attrNameLst>
                                      </p:cBhvr>
                                      <p:to>
                                        <p:strVal val="visible"/>
                                      </p:to>
                                    </p:set>
                                    <p:anim calcmode="lin" valueType="num">
                                      <p:cBhvr additive="base">
                                        <p:cTn id="14" dur="500" fill="hold"/>
                                        <p:tgtEl>
                                          <p:spTgt spid="43014"/>
                                        </p:tgtEl>
                                        <p:attrNameLst>
                                          <p:attrName>ppt_x</p:attrName>
                                        </p:attrNameLst>
                                      </p:cBhvr>
                                      <p:tavLst>
                                        <p:tav tm="0">
                                          <p:val>
                                            <p:strVal val="1+#ppt_w/2"/>
                                          </p:val>
                                        </p:tav>
                                        <p:tav tm="100000">
                                          <p:val>
                                            <p:strVal val="#ppt_x"/>
                                          </p:val>
                                        </p:tav>
                                      </p:tavLst>
                                    </p:anim>
                                    <p:anim calcmode="lin" valueType="num">
                                      <p:cBhvr additive="base">
                                        <p:cTn id="15" dur="500" fill="hold"/>
                                        <p:tgtEl>
                                          <p:spTgt spid="43014"/>
                                        </p:tgtEl>
                                        <p:attrNameLst>
                                          <p:attrName>ppt_y</p:attrName>
                                        </p:attrNameLst>
                                      </p:cBhvr>
                                      <p:tavLst>
                                        <p:tav tm="0">
                                          <p:val>
                                            <p:strVal val="#ppt_y"/>
                                          </p:val>
                                        </p:tav>
                                        <p:tav tm="100000">
                                          <p:val>
                                            <p:strVal val="#ppt_y"/>
                                          </p:val>
                                        </p:tav>
                                      </p:tavLst>
                                    </p:anim>
                                  </p:childTnLst>
                                </p:cTn>
                              </p:par>
                              <p:par>
                                <p:cTn id="16" presetID="22" presetClass="entr" presetSubtype="8" fill="hold" grpId="0" nodeType="withEffect">
                                  <p:stCondLst>
                                    <p:cond delay="400"/>
                                  </p:stCondLst>
                                  <p:childTnLst>
                                    <p:set>
                                      <p:cBhvr>
                                        <p:cTn id="17" dur="1" fill="hold">
                                          <p:stCondLst>
                                            <p:cond delay="0"/>
                                          </p:stCondLst>
                                        </p:cTn>
                                        <p:tgtEl>
                                          <p:spTgt spid="43015"/>
                                        </p:tgtEl>
                                        <p:attrNameLst>
                                          <p:attrName>style.visibility</p:attrName>
                                        </p:attrNameLst>
                                      </p:cBhvr>
                                      <p:to>
                                        <p:strVal val="visible"/>
                                      </p:to>
                                    </p:set>
                                    <p:animEffect transition="in" filter="wipe(left)">
                                      <p:cBhvr>
                                        <p:cTn id="18" dur="500"/>
                                        <p:tgtEl>
                                          <p:spTgt spid="43015"/>
                                        </p:tgtEl>
                                      </p:cBhvr>
                                    </p:animEffect>
                                  </p:childTnLst>
                                </p:cTn>
                              </p:par>
                              <p:par>
                                <p:cTn id="19" presetID="22" presetClass="entr" presetSubtype="8" fill="hold" grpId="0" nodeType="withEffect">
                                  <p:stCondLst>
                                    <p:cond delay="600"/>
                                  </p:stCondLst>
                                  <p:childTnLst>
                                    <p:set>
                                      <p:cBhvr>
                                        <p:cTn id="20" dur="1" fill="hold">
                                          <p:stCondLst>
                                            <p:cond delay="0"/>
                                          </p:stCondLst>
                                        </p:cTn>
                                        <p:tgtEl>
                                          <p:spTgt spid="43018"/>
                                        </p:tgtEl>
                                        <p:attrNameLst>
                                          <p:attrName>style.visibility</p:attrName>
                                        </p:attrNameLst>
                                      </p:cBhvr>
                                      <p:to>
                                        <p:strVal val="visible"/>
                                      </p:to>
                                    </p:set>
                                    <p:animEffect transition="in" filter="wipe(left)">
                                      <p:cBhvr>
                                        <p:cTn id="21" dur="500"/>
                                        <p:tgtEl>
                                          <p:spTgt spid="43018"/>
                                        </p:tgtEl>
                                      </p:cBhvr>
                                    </p:animEffect>
                                  </p:childTnLst>
                                </p:cTn>
                              </p:par>
                              <p:par>
                                <p:cTn id="22" presetID="22" presetClass="entr" presetSubtype="8" fill="hold" grpId="0" nodeType="withEffect">
                                  <p:stCondLst>
                                    <p:cond delay="800"/>
                                  </p:stCondLst>
                                  <p:childTnLst>
                                    <p:set>
                                      <p:cBhvr>
                                        <p:cTn id="23" dur="1" fill="hold">
                                          <p:stCondLst>
                                            <p:cond delay="0"/>
                                          </p:stCondLst>
                                        </p:cTn>
                                        <p:tgtEl>
                                          <p:spTgt spid="43021"/>
                                        </p:tgtEl>
                                        <p:attrNameLst>
                                          <p:attrName>style.visibility</p:attrName>
                                        </p:attrNameLst>
                                      </p:cBhvr>
                                      <p:to>
                                        <p:strVal val="visible"/>
                                      </p:to>
                                    </p:set>
                                    <p:animEffect transition="in" filter="wipe(left)">
                                      <p:cBhvr>
                                        <p:cTn id="24" dur="500"/>
                                        <p:tgtEl>
                                          <p:spTgt spid="43021"/>
                                        </p:tgtEl>
                                      </p:cBhvr>
                                    </p:animEffect>
                                  </p:childTnLst>
                                </p:cTn>
                              </p:par>
                              <p:par>
                                <p:cTn id="25" presetID="22" presetClass="entr" presetSubtype="8" fill="hold" grpId="0" nodeType="withEffect">
                                  <p:stCondLst>
                                    <p:cond delay="1000"/>
                                  </p:stCondLst>
                                  <p:childTnLst>
                                    <p:set>
                                      <p:cBhvr>
                                        <p:cTn id="26" dur="1" fill="hold">
                                          <p:stCondLst>
                                            <p:cond delay="0"/>
                                          </p:stCondLst>
                                        </p:cTn>
                                        <p:tgtEl>
                                          <p:spTgt spid="43026"/>
                                        </p:tgtEl>
                                        <p:attrNameLst>
                                          <p:attrName>style.visibility</p:attrName>
                                        </p:attrNameLst>
                                      </p:cBhvr>
                                      <p:to>
                                        <p:strVal val="visible"/>
                                      </p:to>
                                    </p:set>
                                    <p:animEffect transition="in" filter="wipe(left)">
                                      <p:cBhvr>
                                        <p:cTn id="27" dur="500"/>
                                        <p:tgtEl>
                                          <p:spTgt spid="43026"/>
                                        </p:tgtEl>
                                      </p:cBhvr>
                                    </p:animEffect>
                                  </p:childTnLst>
                                </p:cTn>
                              </p:par>
                              <p:par>
                                <p:cTn id="28" presetID="22" presetClass="entr" presetSubtype="8" fill="hold" grpId="0" nodeType="withEffect">
                                  <p:stCondLst>
                                    <p:cond delay="1000"/>
                                  </p:stCondLst>
                                  <p:childTnLst>
                                    <p:set>
                                      <p:cBhvr>
                                        <p:cTn id="29" dur="1" fill="hold">
                                          <p:stCondLst>
                                            <p:cond delay="0"/>
                                          </p:stCondLst>
                                        </p:cTn>
                                        <p:tgtEl>
                                          <p:spTgt spid="43016"/>
                                        </p:tgtEl>
                                        <p:attrNameLst>
                                          <p:attrName>style.visibility</p:attrName>
                                        </p:attrNameLst>
                                      </p:cBhvr>
                                      <p:to>
                                        <p:strVal val="visible"/>
                                      </p:to>
                                    </p:set>
                                    <p:animEffect transition="in" filter="wipe(left)">
                                      <p:cBhvr>
                                        <p:cTn id="30" dur="500"/>
                                        <p:tgtEl>
                                          <p:spTgt spid="43016"/>
                                        </p:tgtEl>
                                      </p:cBhvr>
                                    </p:animEffect>
                                  </p:childTnLst>
                                </p:cTn>
                              </p:par>
                              <p:par>
                                <p:cTn id="31" presetID="22" presetClass="entr" presetSubtype="8" fill="hold" grpId="0" nodeType="withEffect">
                                  <p:stCondLst>
                                    <p:cond delay="1200"/>
                                  </p:stCondLst>
                                  <p:childTnLst>
                                    <p:set>
                                      <p:cBhvr>
                                        <p:cTn id="32" dur="1" fill="hold">
                                          <p:stCondLst>
                                            <p:cond delay="0"/>
                                          </p:stCondLst>
                                        </p:cTn>
                                        <p:tgtEl>
                                          <p:spTgt spid="43019"/>
                                        </p:tgtEl>
                                        <p:attrNameLst>
                                          <p:attrName>style.visibility</p:attrName>
                                        </p:attrNameLst>
                                      </p:cBhvr>
                                      <p:to>
                                        <p:strVal val="visible"/>
                                      </p:to>
                                    </p:set>
                                    <p:animEffect transition="in" filter="wipe(left)">
                                      <p:cBhvr>
                                        <p:cTn id="33" dur="500"/>
                                        <p:tgtEl>
                                          <p:spTgt spid="43019"/>
                                        </p:tgtEl>
                                      </p:cBhvr>
                                    </p:animEffect>
                                  </p:childTnLst>
                                </p:cTn>
                              </p:par>
                              <p:par>
                                <p:cTn id="34" presetID="22" presetClass="entr" presetSubtype="8" fill="hold" grpId="0" nodeType="withEffect">
                                  <p:stCondLst>
                                    <p:cond delay="1400"/>
                                  </p:stCondLst>
                                  <p:childTnLst>
                                    <p:set>
                                      <p:cBhvr>
                                        <p:cTn id="35" dur="1" fill="hold">
                                          <p:stCondLst>
                                            <p:cond delay="0"/>
                                          </p:stCondLst>
                                        </p:cTn>
                                        <p:tgtEl>
                                          <p:spTgt spid="43022"/>
                                        </p:tgtEl>
                                        <p:attrNameLst>
                                          <p:attrName>style.visibility</p:attrName>
                                        </p:attrNameLst>
                                      </p:cBhvr>
                                      <p:to>
                                        <p:strVal val="visible"/>
                                      </p:to>
                                    </p:set>
                                    <p:animEffect transition="in" filter="wipe(left)">
                                      <p:cBhvr>
                                        <p:cTn id="36" dur="500"/>
                                        <p:tgtEl>
                                          <p:spTgt spid="43022"/>
                                        </p:tgtEl>
                                      </p:cBhvr>
                                    </p:animEffect>
                                  </p:childTnLst>
                                </p:cTn>
                              </p:par>
                              <p:par>
                                <p:cTn id="37" presetID="22" presetClass="entr" presetSubtype="8" fill="hold" grpId="0" nodeType="withEffect">
                                  <p:stCondLst>
                                    <p:cond delay="1600"/>
                                  </p:stCondLst>
                                  <p:childTnLst>
                                    <p:set>
                                      <p:cBhvr>
                                        <p:cTn id="38" dur="1" fill="hold">
                                          <p:stCondLst>
                                            <p:cond delay="0"/>
                                          </p:stCondLst>
                                        </p:cTn>
                                        <p:tgtEl>
                                          <p:spTgt spid="43027"/>
                                        </p:tgtEl>
                                        <p:attrNameLst>
                                          <p:attrName>style.visibility</p:attrName>
                                        </p:attrNameLst>
                                      </p:cBhvr>
                                      <p:to>
                                        <p:strVal val="visible"/>
                                      </p:to>
                                    </p:set>
                                    <p:animEffect transition="in" filter="wipe(left)">
                                      <p:cBhvr>
                                        <p:cTn id="39" dur="500"/>
                                        <p:tgtEl>
                                          <p:spTgt spid="43027"/>
                                        </p:tgtEl>
                                      </p:cBhvr>
                                    </p:animEffect>
                                  </p:childTnLst>
                                </p:cTn>
                              </p:par>
                              <p:par>
                                <p:cTn id="40" presetID="10" presetClass="entr" presetSubtype="0" fill="hold" grpId="0" nodeType="withEffect">
                                  <p:stCondLst>
                                    <p:cond delay="1600"/>
                                  </p:stCondLst>
                                  <p:childTnLst>
                                    <p:set>
                                      <p:cBhvr>
                                        <p:cTn id="41" dur="1" fill="hold">
                                          <p:stCondLst>
                                            <p:cond delay="0"/>
                                          </p:stCondLst>
                                        </p:cTn>
                                        <p:tgtEl>
                                          <p:spTgt spid="43017"/>
                                        </p:tgtEl>
                                        <p:attrNameLst>
                                          <p:attrName>style.visibility</p:attrName>
                                        </p:attrNameLst>
                                      </p:cBhvr>
                                      <p:to>
                                        <p:strVal val="visible"/>
                                      </p:to>
                                    </p:set>
                                    <p:animEffect transition="in" filter="fade">
                                      <p:cBhvr>
                                        <p:cTn id="42" dur="500"/>
                                        <p:tgtEl>
                                          <p:spTgt spid="43017"/>
                                        </p:tgtEl>
                                      </p:cBhvr>
                                    </p:animEffect>
                                  </p:childTnLst>
                                </p:cTn>
                              </p:par>
                              <p:par>
                                <p:cTn id="43" presetID="10" presetClass="entr" presetSubtype="0" fill="hold" grpId="0" nodeType="withEffect">
                                  <p:stCondLst>
                                    <p:cond delay="1800"/>
                                  </p:stCondLst>
                                  <p:childTnLst>
                                    <p:set>
                                      <p:cBhvr>
                                        <p:cTn id="44" dur="1" fill="hold">
                                          <p:stCondLst>
                                            <p:cond delay="0"/>
                                          </p:stCondLst>
                                        </p:cTn>
                                        <p:tgtEl>
                                          <p:spTgt spid="43020"/>
                                        </p:tgtEl>
                                        <p:attrNameLst>
                                          <p:attrName>style.visibility</p:attrName>
                                        </p:attrNameLst>
                                      </p:cBhvr>
                                      <p:to>
                                        <p:strVal val="visible"/>
                                      </p:to>
                                    </p:set>
                                    <p:animEffect transition="in" filter="fade">
                                      <p:cBhvr>
                                        <p:cTn id="45" dur="500"/>
                                        <p:tgtEl>
                                          <p:spTgt spid="43020"/>
                                        </p:tgtEl>
                                      </p:cBhvr>
                                    </p:animEffect>
                                  </p:childTnLst>
                                </p:cTn>
                              </p:par>
                              <p:par>
                                <p:cTn id="46" presetID="10" presetClass="entr" presetSubtype="0" fill="hold" grpId="0" nodeType="withEffect">
                                  <p:stCondLst>
                                    <p:cond delay="2000"/>
                                  </p:stCondLst>
                                  <p:childTnLst>
                                    <p:set>
                                      <p:cBhvr>
                                        <p:cTn id="47" dur="1" fill="hold">
                                          <p:stCondLst>
                                            <p:cond delay="0"/>
                                          </p:stCondLst>
                                        </p:cTn>
                                        <p:tgtEl>
                                          <p:spTgt spid="43023"/>
                                        </p:tgtEl>
                                        <p:attrNameLst>
                                          <p:attrName>style.visibility</p:attrName>
                                        </p:attrNameLst>
                                      </p:cBhvr>
                                      <p:to>
                                        <p:strVal val="visible"/>
                                      </p:to>
                                    </p:set>
                                    <p:animEffect transition="in" filter="fade">
                                      <p:cBhvr>
                                        <p:cTn id="48" dur="500"/>
                                        <p:tgtEl>
                                          <p:spTgt spid="43023"/>
                                        </p:tgtEl>
                                      </p:cBhvr>
                                    </p:animEffect>
                                  </p:childTnLst>
                                </p:cTn>
                              </p:par>
                              <p:par>
                                <p:cTn id="49" presetID="10" presetClass="entr" presetSubtype="0" fill="hold" grpId="0" nodeType="withEffect">
                                  <p:stCondLst>
                                    <p:cond delay="2200"/>
                                  </p:stCondLst>
                                  <p:childTnLst>
                                    <p:set>
                                      <p:cBhvr>
                                        <p:cTn id="50" dur="1" fill="hold">
                                          <p:stCondLst>
                                            <p:cond delay="0"/>
                                          </p:stCondLst>
                                        </p:cTn>
                                        <p:tgtEl>
                                          <p:spTgt spid="43028"/>
                                        </p:tgtEl>
                                        <p:attrNameLst>
                                          <p:attrName>style.visibility</p:attrName>
                                        </p:attrNameLst>
                                      </p:cBhvr>
                                      <p:to>
                                        <p:strVal val="visible"/>
                                      </p:to>
                                    </p:set>
                                    <p:animEffect transition="in" filter="fade">
                                      <p:cBhvr>
                                        <p:cTn id="51" dur="500"/>
                                        <p:tgtEl>
                                          <p:spTgt spid="43028"/>
                                        </p:tgtEl>
                                      </p:cBhvr>
                                    </p:animEffect>
                                  </p:childTnLst>
                                </p:cTn>
                              </p:par>
                              <p:par>
                                <p:cTn id="52" presetID="10" presetClass="entr" presetSubtype="0" fill="hold" grpId="0" nodeType="withEffect">
                                  <p:stCondLst>
                                    <p:cond delay="2200"/>
                                  </p:stCondLst>
                                  <p:childTnLst>
                                    <p:set>
                                      <p:cBhvr>
                                        <p:cTn id="53" dur="1" fill="hold">
                                          <p:stCondLst>
                                            <p:cond delay="0"/>
                                          </p:stCondLst>
                                        </p:cTn>
                                        <p:tgtEl>
                                          <p:spTgt spid="43024"/>
                                        </p:tgtEl>
                                        <p:attrNameLst>
                                          <p:attrName>style.visibility</p:attrName>
                                        </p:attrNameLst>
                                      </p:cBhvr>
                                      <p:to>
                                        <p:strVal val="visible"/>
                                      </p:to>
                                    </p:set>
                                    <p:animEffect transition="in" filter="fade">
                                      <p:cBhvr>
                                        <p:cTn id="54" dur="300"/>
                                        <p:tgtEl>
                                          <p:spTgt spid="43024"/>
                                        </p:tgtEl>
                                      </p:cBhvr>
                                    </p:animEffect>
                                  </p:childTnLst>
                                </p:cTn>
                              </p:par>
                              <p:par>
                                <p:cTn id="55" presetID="10" presetClass="entr" presetSubtype="0" fill="hold" grpId="0" nodeType="withEffect">
                                  <p:stCondLst>
                                    <p:cond delay="2200"/>
                                  </p:stCondLst>
                                  <p:childTnLst>
                                    <p:set>
                                      <p:cBhvr>
                                        <p:cTn id="56" dur="1" fill="hold">
                                          <p:stCondLst>
                                            <p:cond delay="0"/>
                                          </p:stCondLst>
                                        </p:cTn>
                                        <p:tgtEl>
                                          <p:spTgt spid="43025"/>
                                        </p:tgtEl>
                                        <p:attrNameLst>
                                          <p:attrName>style.visibility</p:attrName>
                                        </p:attrNameLst>
                                      </p:cBhvr>
                                      <p:to>
                                        <p:strVal val="visible"/>
                                      </p:to>
                                    </p:set>
                                    <p:animEffect transition="in" filter="fade">
                                      <p:cBhvr>
                                        <p:cTn id="57" dur="300"/>
                                        <p:tgtEl>
                                          <p:spTgt spid="43025"/>
                                        </p:tgtEl>
                                      </p:cBhvr>
                                    </p:animEffect>
                                  </p:childTnLst>
                                </p:cTn>
                              </p:par>
                              <p:par>
                                <p:cTn id="58" presetID="10" presetClass="entr" presetSubtype="0" fill="hold" grpId="0" nodeType="withEffect">
                                  <p:stCondLst>
                                    <p:cond delay="2600"/>
                                  </p:stCondLst>
                                  <p:childTnLst>
                                    <p:set>
                                      <p:cBhvr>
                                        <p:cTn id="59" dur="1" fill="hold">
                                          <p:stCondLst>
                                            <p:cond delay="0"/>
                                          </p:stCondLst>
                                        </p:cTn>
                                        <p:tgtEl>
                                          <p:spTgt spid="43030"/>
                                        </p:tgtEl>
                                        <p:attrNameLst>
                                          <p:attrName>style.visibility</p:attrName>
                                        </p:attrNameLst>
                                      </p:cBhvr>
                                      <p:to>
                                        <p:strVal val="visible"/>
                                      </p:to>
                                    </p:set>
                                    <p:animEffect transition="in" filter="fade">
                                      <p:cBhvr>
                                        <p:cTn id="60" dur="300"/>
                                        <p:tgtEl>
                                          <p:spTgt spid="43030"/>
                                        </p:tgtEl>
                                      </p:cBhvr>
                                    </p:animEffect>
                                  </p:childTnLst>
                                </p:cTn>
                              </p:par>
                              <p:par>
                                <p:cTn id="61" presetID="10" presetClass="entr" presetSubtype="0" fill="hold" grpId="0" nodeType="withEffect">
                                  <p:stCondLst>
                                    <p:cond delay="2600"/>
                                  </p:stCondLst>
                                  <p:childTnLst>
                                    <p:set>
                                      <p:cBhvr>
                                        <p:cTn id="62" dur="1" fill="hold">
                                          <p:stCondLst>
                                            <p:cond delay="0"/>
                                          </p:stCondLst>
                                        </p:cTn>
                                        <p:tgtEl>
                                          <p:spTgt spid="43031"/>
                                        </p:tgtEl>
                                        <p:attrNameLst>
                                          <p:attrName>style.visibility</p:attrName>
                                        </p:attrNameLst>
                                      </p:cBhvr>
                                      <p:to>
                                        <p:strVal val="visible"/>
                                      </p:to>
                                    </p:set>
                                    <p:animEffect transition="in" filter="fade">
                                      <p:cBhvr>
                                        <p:cTn id="63" dur="300"/>
                                        <p:tgtEl>
                                          <p:spTgt spid="43031"/>
                                        </p:tgtEl>
                                      </p:cBhvr>
                                    </p:animEffect>
                                  </p:childTnLst>
                                </p:cTn>
                              </p:par>
                              <p:par>
                                <p:cTn id="64" presetID="10" presetClass="entr" presetSubtype="0" fill="hold" grpId="0" nodeType="withEffect">
                                  <p:stCondLst>
                                    <p:cond delay="3000"/>
                                  </p:stCondLst>
                                  <p:childTnLst>
                                    <p:set>
                                      <p:cBhvr>
                                        <p:cTn id="65" dur="1" fill="hold">
                                          <p:stCondLst>
                                            <p:cond delay="0"/>
                                          </p:stCondLst>
                                        </p:cTn>
                                        <p:tgtEl>
                                          <p:spTgt spid="43032"/>
                                        </p:tgtEl>
                                        <p:attrNameLst>
                                          <p:attrName>style.visibility</p:attrName>
                                        </p:attrNameLst>
                                      </p:cBhvr>
                                      <p:to>
                                        <p:strVal val="visible"/>
                                      </p:to>
                                    </p:set>
                                    <p:animEffect transition="in" filter="fade">
                                      <p:cBhvr>
                                        <p:cTn id="66" dur="300"/>
                                        <p:tgtEl>
                                          <p:spTgt spid="43032"/>
                                        </p:tgtEl>
                                      </p:cBhvr>
                                    </p:animEffect>
                                  </p:childTnLst>
                                </p:cTn>
                              </p:par>
                              <p:par>
                                <p:cTn id="67" presetID="10" presetClass="entr" presetSubtype="0" fill="hold" grpId="0" nodeType="withEffect">
                                  <p:stCondLst>
                                    <p:cond delay="3000"/>
                                  </p:stCondLst>
                                  <p:childTnLst>
                                    <p:set>
                                      <p:cBhvr>
                                        <p:cTn id="68" dur="1" fill="hold">
                                          <p:stCondLst>
                                            <p:cond delay="0"/>
                                          </p:stCondLst>
                                        </p:cTn>
                                        <p:tgtEl>
                                          <p:spTgt spid="43033"/>
                                        </p:tgtEl>
                                        <p:attrNameLst>
                                          <p:attrName>style.visibility</p:attrName>
                                        </p:attrNameLst>
                                      </p:cBhvr>
                                      <p:to>
                                        <p:strVal val="visible"/>
                                      </p:to>
                                    </p:set>
                                    <p:animEffect transition="in" filter="fade">
                                      <p:cBhvr>
                                        <p:cTn id="69" dur="300"/>
                                        <p:tgtEl>
                                          <p:spTgt spid="43033"/>
                                        </p:tgtEl>
                                      </p:cBhvr>
                                    </p:animEffect>
                                  </p:childTnLst>
                                </p:cTn>
                              </p:par>
                              <p:par>
                                <p:cTn id="70" presetID="10" presetClass="entr" presetSubtype="0" fill="hold" grpId="0" nodeType="withEffect">
                                  <p:stCondLst>
                                    <p:cond delay="3400"/>
                                  </p:stCondLst>
                                  <p:childTnLst>
                                    <p:set>
                                      <p:cBhvr>
                                        <p:cTn id="71" dur="1" fill="hold">
                                          <p:stCondLst>
                                            <p:cond delay="0"/>
                                          </p:stCondLst>
                                        </p:cTn>
                                        <p:tgtEl>
                                          <p:spTgt spid="43034"/>
                                        </p:tgtEl>
                                        <p:attrNameLst>
                                          <p:attrName>style.visibility</p:attrName>
                                        </p:attrNameLst>
                                      </p:cBhvr>
                                      <p:to>
                                        <p:strVal val="visible"/>
                                      </p:to>
                                    </p:set>
                                    <p:animEffect transition="in" filter="fade">
                                      <p:cBhvr>
                                        <p:cTn id="72" dur="300"/>
                                        <p:tgtEl>
                                          <p:spTgt spid="43034"/>
                                        </p:tgtEl>
                                      </p:cBhvr>
                                    </p:animEffect>
                                  </p:childTnLst>
                                </p:cTn>
                              </p:par>
                              <p:par>
                                <p:cTn id="73" presetID="10" presetClass="entr" presetSubtype="0" fill="hold" grpId="0" nodeType="withEffect">
                                  <p:stCondLst>
                                    <p:cond delay="3400"/>
                                  </p:stCondLst>
                                  <p:childTnLst>
                                    <p:set>
                                      <p:cBhvr>
                                        <p:cTn id="74" dur="1" fill="hold">
                                          <p:stCondLst>
                                            <p:cond delay="0"/>
                                          </p:stCondLst>
                                        </p:cTn>
                                        <p:tgtEl>
                                          <p:spTgt spid="43035"/>
                                        </p:tgtEl>
                                        <p:attrNameLst>
                                          <p:attrName>style.visibility</p:attrName>
                                        </p:attrNameLst>
                                      </p:cBhvr>
                                      <p:to>
                                        <p:strVal val="visible"/>
                                      </p:to>
                                    </p:set>
                                    <p:animEffect transition="in" filter="fade">
                                      <p:cBhvr>
                                        <p:cTn id="75" dur="300"/>
                                        <p:tgtEl>
                                          <p:spTgt spid="43035"/>
                                        </p:tgtEl>
                                      </p:cBhvr>
                                    </p:animEffect>
                                  </p:childTnLst>
                                </p:cTn>
                              </p:par>
                              <p:par>
                                <p:cTn id="76" presetID="10" presetClass="entr" presetSubtype="0" fill="hold" grpId="0" nodeType="withEffect">
                                  <p:stCondLst>
                                    <p:cond delay="3600"/>
                                  </p:stCondLst>
                                  <p:childTnLst>
                                    <p:set>
                                      <p:cBhvr>
                                        <p:cTn id="77" dur="1" fill="hold">
                                          <p:stCondLst>
                                            <p:cond delay="0"/>
                                          </p:stCondLst>
                                        </p:cTn>
                                        <p:tgtEl>
                                          <p:spTgt spid="43036"/>
                                        </p:tgtEl>
                                        <p:attrNameLst>
                                          <p:attrName>style.visibility</p:attrName>
                                        </p:attrNameLst>
                                      </p:cBhvr>
                                      <p:to>
                                        <p:strVal val="visible"/>
                                      </p:to>
                                    </p:set>
                                    <p:animEffect transition="in" filter="fade">
                                      <p:cBhvr>
                                        <p:cTn id="78" dur="500"/>
                                        <p:tgtEl>
                                          <p:spTgt spid="43036"/>
                                        </p:tgtEl>
                                      </p:cBhvr>
                                    </p:animEffect>
                                  </p:childTnLst>
                                </p:cTn>
                              </p:par>
                              <p:par>
                                <p:cTn id="79" presetID="10" presetClass="entr" presetSubtype="0" fill="hold" grpId="0" nodeType="withEffect">
                                  <p:stCondLst>
                                    <p:cond delay="3600"/>
                                  </p:stCondLst>
                                  <p:childTnLst>
                                    <p:set>
                                      <p:cBhvr>
                                        <p:cTn id="80" dur="1" fill="hold">
                                          <p:stCondLst>
                                            <p:cond delay="0"/>
                                          </p:stCondLst>
                                        </p:cTn>
                                        <p:tgtEl>
                                          <p:spTgt spid="43037"/>
                                        </p:tgtEl>
                                        <p:attrNameLst>
                                          <p:attrName>style.visibility</p:attrName>
                                        </p:attrNameLst>
                                      </p:cBhvr>
                                      <p:to>
                                        <p:strVal val="visible"/>
                                      </p:to>
                                    </p:set>
                                    <p:animEffect transition="in" filter="fade">
                                      <p:cBhvr>
                                        <p:cTn id="81" dur="500"/>
                                        <p:tgtEl>
                                          <p:spTgt spid="43037"/>
                                        </p:tgtEl>
                                      </p:cBhvr>
                                    </p:animEffect>
                                  </p:childTnLst>
                                </p:cTn>
                              </p:par>
                              <p:par>
                                <p:cTn id="82" presetID="10" presetClass="entr" presetSubtype="0" fill="hold" grpId="0" nodeType="withEffect">
                                  <p:stCondLst>
                                    <p:cond delay="3600"/>
                                  </p:stCondLst>
                                  <p:childTnLst>
                                    <p:set>
                                      <p:cBhvr>
                                        <p:cTn id="83" dur="1" fill="hold">
                                          <p:stCondLst>
                                            <p:cond delay="0"/>
                                          </p:stCondLst>
                                        </p:cTn>
                                        <p:tgtEl>
                                          <p:spTgt spid="43038"/>
                                        </p:tgtEl>
                                        <p:attrNameLst>
                                          <p:attrName>style.visibility</p:attrName>
                                        </p:attrNameLst>
                                      </p:cBhvr>
                                      <p:to>
                                        <p:strVal val="visible"/>
                                      </p:to>
                                    </p:set>
                                    <p:animEffect transition="in" filter="fade">
                                      <p:cBhvr>
                                        <p:cTn id="84" dur="500"/>
                                        <p:tgtEl>
                                          <p:spTgt spid="43038"/>
                                        </p:tgtEl>
                                      </p:cBhvr>
                                    </p:animEffect>
                                  </p:childTnLst>
                                </p:cTn>
                              </p:par>
                            </p:childTnLst>
                          </p:cTn>
                        </p:par>
                        <p:par>
                          <p:cTn id="85" fill="hold">
                            <p:stCondLst>
                              <p:cond delay="4100"/>
                            </p:stCondLst>
                            <p:childTnLst>
                              <p:par>
                                <p:cTn id="86" presetID="10" presetClass="entr" presetSubtype="0" fill="hold" grpId="0" nodeType="afterEffect">
                                  <p:stCondLst>
                                    <p:cond delay="0"/>
                                  </p:stCondLst>
                                  <p:childTnLst>
                                    <p:set>
                                      <p:cBhvr>
                                        <p:cTn id="87" dur="1" fill="hold">
                                          <p:stCondLst>
                                            <p:cond delay="0"/>
                                          </p:stCondLst>
                                        </p:cTn>
                                        <p:tgtEl>
                                          <p:spTgt spid="43039"/>
                                        </p:tgtEl>
                                        <p:attrNameLst>
                                          <p:attrName>style.visibility</p:attrName>
                                        </p:attrNameLst>
                                      </p:cBhvr>
                                      <p:to>
                                        <p:strVal val="visible"/>
                                      </p:to>
                                    </p:set>
                                    <p:animEffect transition="in" filter="fade">
                                      <p:cBhvr>
                                        <p:cTn id="88" dur="500"/>
                                        <p:tgtEl>
                                          <p:spTgt spid="43039"/>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43040"/>
                                        </p:tgtEl>
                                        <p:attrNameLst>
                                          <p:attrName>style.visibility</p:attrName>
                                        </p:attrNameLst>
                                      </p:cBhvr>
                                      <p:to>
                                        <p:strVal val="visible"/>
                                      </p:to>
                                    </p:set>
                                    <p:animEffect transition="in" filter="fade">
                                      <p:cBhvr>
                                        <p:cTn id="91" dur="500"/>
                                        <p:tgtEl>
                                          <p:spTgt spid="4304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43041"/>
                                        </p:tgtEl>
                                        <p:attrNameLst>
                                          <p:attrName>style.visibility</p:attrName>
                                        </p:attrNameLst>
                                      </p:cBhvr>
                                      <p:to>
                                        <p:strVal val="visible"/>
                                      </p:to>
                                    </p:set>
                                    <p:animEffect transition="in" filter="fade">
                                      <p:cBhvr>
                                        <p:cTn id="94" dur="500"/>
                                        <p:tgtEl>
                                          <p:spTgt spid="430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animBg="1"/>
      <p:bldP spid="43014" grpId="0"/>
      <p:bldP spid="43015" grpId="0" animBg="1"/>
      <p:bldP spid="43016" grpId="0" animBg="1"/>
      <p:bldP spid="43017" grpId="0"/>
      <p:bldP spid="43018" grpId="0" animBg="1"/>
      <p:bldP spid="43019" grpId="0" animBg="1"/>
      <p:bldP spid="43020" grpId="0"/>
      <p:bldP spid="43021" grpId="0" animBg="1"/>
      <p:bldP spid="43022" grpId="0" animBg="1"/>
      <p:bldP spid="43023" grpId="0"/>
      <p:bldP spid="43024" grpId="0" animBg="1"/>
      <p:bldP spid="43025" grpId="0"/>
      <p:bldP spid="43026" grpId="0" animBg="1"/>
      <p:bldP spid="43027" grpId="0" animBg="1"/>
      <p:bldP spid="43028" grpId="0"/>
      <p:bldP spid="43029" grpId="0"/>
      <p:bldP spid="43030" grpId="0" animBg="1"/>
      <p:bldP spid="43031" grpId="0"/>
      <p:bldP spid="43032" grpId="0" animBg="1"/>
      <p:bldP spid="43033" grpId="0"/>
      <p:bldP spid="43034" grpId="0" animBg="1"/>
      <p:bldP spid="43035" grpId="0"/>
      <p:bldP spid="43036" grpId="0" animBg="1"/>
      <p:bldP spid="43037" grpId="0"/>
      <p:bldP spid="43038" grpId="0"/>
      <p:bldP spid="43039" grpId="0" animBg="1"/>
      <p:bldP spid="43040" grpId="0"/>
      <p:bldP spid="4304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4B4B442-E6E1-4977-9239-46F7C5987A2E}" type="slidenum">
              <a:rPr lang="en-US" sz="1500">
                <a:solidFill>
                  <a:schemeClr val="tx2"/>
                </a:solidFill>
              </a:rPr>
              <a:pPr algn="ctr" eaLnBrk="1">
                <a:lnSpc>
                  <a:spcPct val="100000"/>
                </a:lnSpc>
              </a:pPr>
              <a:t>39</a:t>
            </a:fld>
            <a:endParaRPr lang="en-US" sz="1800">
              <a:solidFill>
                <a:schemeClr val="tx2"/>
              </a:solidFill>
            </a:endParaRPr>
          </a:p>
        </p:txBody>
      </p:sp>
      <p:sp>
        <p:nvSpPr>
          <p:cNvPr id="44036" name="AutoShape 4"/>
          <p:cNvSpPr>
            <a:spLocks/>
          </p:cNvSpPr>
          <p:nvPr/>
        </p:nvSpPr>
        <p:spPr bwMode="auto">
          <a:xfrm>
            <a:off x="1141810"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38" name="AutoShape 6"/>
          <p:cNvSpPr>
            <a:spLocks/>
          </p:cNvSpPr>
          <p:nvPr/>
        </p:nvSpPr>
        <p:spPr bwMode="auto">
          <a:xfrm>
            <a:off x="4564856" y="4081462"/>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40" name="AutoShape 8"/>
          <p:cNvSpPr>
            <a:spLocks/>
          </p:cNvSpPr>
          <p:nvPr/>
        </p:nvSpPr>
        <p:spPr bwMode="auto">
          <a:xfrm>
            <a:off x="7987904"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42" name="AutoShape 10"/>
          <p:cNvSpPr>
            <a:spLocks/>
          </p:cNvSpPr>
          <p:nvPr/>
        </p:nvSpPr>
        <p:spPr bwMode="auto">
          <a:xfrm>
            <a:off x="11439525" y="4081462"/>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44" name="AutoShape 12"/>
          <p:cNvSpPr>
            <a:spLocks/>
          </p:cNvSpPr>
          <p:nvPr/>
        </p:nvSpPr>
        <p:spPr bwMode="auto">
          <a:xfrm>
            <a:off x="928688"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45" name="AutoShape 13"/>
          <p:cNvSpPr>
            <a:spLocks/>
          </p:cNvSpPr>
          <p:nvPr/>
        </p:nvSpPr>
        <p:spPr bwMode="auto">
          <a:xfrm>
            <a:off x="1141810" y="7766448"/>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47" name="AutoShape 15"/>
          <p:cNvSpPr>
            <a:spLocks/>
          </p:cNvSpPr>
          <p:nvPr/>
        </p:nvSpPr>
        <p:spPr bwMode="auto">
          <a:xfrm>
            <a:off x="4564856" y="7766448"/>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49" name="AutoShape 17"/>
          <p:cNvSpPr>
            <a:spLocks/>
          </p:cNvSpPr>
          <p:nvPr/>
        </p:nvSpPr>
        <p:spPr bwMode="auto">
          <a:xfrm>
            <a:off x="7987904" y="7766448"/>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51" name="AutoShape 19"/>
          <p:cNvSpPr>
            <a:spLocks/>
          </p:cNvSpPr>
          <p:nvPr/>
        </p:nvSpPr>
        <p:spPr bwMode="auto">
          <a:xfrm>
            <a:off x="11439525" y="7766448"/>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53" name="AutoShape 21"/>
          <p:cNvSpPr>
            <a:spLocks/>
          </p:cNvSpPr>
          <p:nvPr/>
        </p:nvSpPr>
        <p:spPr bwMode="auto">
          <a:xfrm>
            <a:off x="14869716" y="7766448"/>
            <a:ext cx="2281238" cy="2282428"/>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55" name="AutoShape 23"/>
          <p:cNvSpPr>
            <a:spLocks/>
          </p:cNvSpPr>
          <p:nvPr/>
        </p:nvSpPr>
        <p:spPr bwMode="auto">
          <a:xfrm>
            <a:off x="14862573" y="4081462"/>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4057" name="AutoShape 25"/>
          <p:cNvSpPr>
            <a:spLocks/>
          </p:cNvSpPr>
          <p:nvPr/>
        </p:nvSpPr>
        <p:spPr bwMode="auto">
          <a:xfrm>
            <a:off x="4348163"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58" name="AutoShape 26"/>
          <p:cNvSpPr>
            <a:spLocks/>
          </p:cNvSpPr>
          <p:nvPr/>
        </p:nvSpPr>
        <p:spPr bwMode="auto">
          <a:xfrm>
            <a:off x="7767638"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59" name="AutoShape 27"/>
          <p:cNvSpPr>
            <a:spLocks/>
          </p:cNvSpPr>
          <p:nvPr/>
        </p:nvSpPr>
        <p:spPr bwMode="auto">
          <a:xfrm>
            <a:off x="11222831"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0" name="AutoShape 28"/>
          <p:cNvSpPr>
            <a:spLocks/>
          </p:cNvSpPr>
          <p:nvPr/>
        </p:nvSpPr>
        <p:spPr bwMode="auto">
          <a:xfrm>
            <a:off x="14651831" y="6574631"/>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1" name="AutoShape 29"/>
          <p:cNvSpPr>
            <a:spLocks/>
          </p:cNvSpPr>
          <p:nvPr/>
        </p:nvSpPr>
        <p:spPr bwMode="auto">
          <a:xfrm>
            <a:off x="928688"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2" name="AutoShape 30"/>
          <p:cNvSpPr>
            <a:spLocks/>
          </p:cNvSpPr>
          <p:nvPr/>
        </p:nvSpPr>
        <p:spPr bwMode="auto">
          <a:xfrm>
            <a:off x="4348163"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3" name="AutoShape 31"/>
          <p:cNvSpPr>
            <a:spLocks/>
          </p:cNvSpPr>
          <p:nvPr/>
        </p:nvSpPr>
        <p:spPr bwMode="auto">
          <a:xfrm>
            <a:off x="7767638"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4" name="AutoShape 32"/>
          <p:cNvSpPr>
            <a:spLocks/>
          </p:cNvSpPr>
          <p:nvPr/>
        </p:nvSpPr>
        <p:spPr bwMode="auto">
          <a:xfrm>
            <a:off x="11222831"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4065" name="AutoShape 33"/>
          <p:cNvSpPr>
            <a:spLocks/>
          </p:cNvSpPr>
          <p:nvPr/>
        </p:nvSpPr>
        <p:spPr bwMode="auto">
          <a:xfrm>
            <a:off x="14651831" y="10283428"/>
            <a:ext cx="2715816"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14"/>
          </p:nvPr>
        </p:nvSpPr>
        <p:spPr/>
      </p:sp>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
        <p:nvSpPr>
          <p:cNvPr id="9" name="Picture Placeholder 8"/>
          <p:cNvSpPr>
            <a:spLocks noGrp="1"/>
          </p:cNvSpPr>
          <p:nvPr>
            <p:ph type="pic" sz="quarter" idx="18"/>
          </p:nvPr>
        </p:nvSpPr>
        <p:spPr/>
      </p:sp>
      <p:sp>
        <p:nvSpPr>
          <p:cNvPr id="10" name="Picture Placeholder 9"/>
          <p:cNvSpPr>
            <a:spLocks noGrp="1"/>
          </p:cNvSpPr>
          <p:nvPr>
            <p:ph type="pic" sz="quarter" idx="19"/>
          </p:nvPr>
        </p:nvSpPr>
        <p:spPr/>
      </p:sp>
      <p:sp>
        <p:nvSpPr>
          <p:cNvPr id="11" name="Picture Placeholder 10"/>
          <p:cNvSpPr>
            <a:spLocks noGrp="1"/>
          </p:cNvSpPr>
          <p:nvPr>
            <p:ph type="pic" sz="quarter" idx="20"/>
          </p:nvPr>
        </p:nvSpPr>
        <p:spPr/>
      </p:sp>
      <p:sp>
        <p:nvSpPr>
          <p:cNvPr id="12" name="Picture Placeholder 11"/>
          <p:cNvSpPr>
            <a:spLocks noGrp="1"/>
          </p:cNvSpPr>
          <p:nvPr>
            <p:ph type="pic" sz="quarter" idx="21"/>
          </p:nvPr>
        </p:nvSpPr>
        <p:spPr/>
      </p:sp>
      <p:sp>
        <p:nvSpPr>
          <p:cNvPr id="13" name="Picture Placeholder 12"/>
          <p:cNvSpPr>
            <a:spLocks noGrp="1"/>
          </p:cNvSpPr>
          <p:nvPr>
            <p:ph type="pic" sz="quarter" idx="22"/>
          </p:nvPr>
        </p:nvSpPr>
        <p:spPr/>
      </p:sp>
      <p:sp>
        <p:nvSpPr>
          <p:cNvPr id="14" name="Picture Placeholder 13"/>
          <p:cNvSpPr>
            <a:spLocks noGrp="1"/>
          </p:cNvSpPr>
          <p:nvPr>
            <p:ph type="pic" sz="quarter" idx="2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12" name="AutoShape 20"/>
          <p:cNvSpPr>
            <a:spLocks/>
          </p:cNvSpPr>
          <p:nvPr/>
        </p:nvSpPr>
        <p:spPr bwMode="auto">
          <a:xfrm>
            <a:off x="0" y="0"/>
            <a:ext cx="18288000" cy="6861573"/>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29" name="AutoShape 1"/>
          <p:cNvSpPr>
            <a:spLocks/>
          </p:cNvSpPr>
          <p:nvPr/>
        </p:nvSpPr>
        <p:spPr bwMode="auto">
          <a:xfrm>
            <a:off x="0" y="0"/>
            <a:ext cx="18288000" cy="6840286"/>
          </a:xfrm>
          <a:custGeom>
            <a:avLst/>
            <a:gdLst>
              <a:gd name="T0" fmla="*/ 12192000 w 21600"/>
              <a:gd name="T1" fmla="*/ 3431382 h 21600"/>
              <a:gd name="T2" fmla="*/ 12192000 w 21600"/>
              <a:gd name="T3" fmla="*/ 3431382 h 21600"/>
              <a:gd name="T4" fmla="*/ 12192000 w 21600"/>
              <a:gd name="T5" fmla="*/ 3431382 h 21600"/>
              <a:gd name="T6" fmla="*/ 12192000 w 21600"/>
              <a:gd name="T7" fmla="*/ 3431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9605"/>
                </a:lnTo>
                <a:lnTo>
                  <a:pt x="10238" y="19605"/>
                </a:lnTo>
                <a:lnTo>
                  <a:pt x="10800" y="21599"/>
                </a:lnTo>
                <a:lnTo>
                  <a:pt x="11361" y="19605"/>
                </a:lnTo>
                <a:lnTo>
                  <a:pt x="21600" y="19605"/>
                </a:lnTo>
                <a:lnTo>
                  <a:pt x="21600" y="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8193" name="AutoShape 1"/>
          <p:cNvSpPr>
            <a:spLocks/>
          </p:cNvSpPr>
          <p:nvPr/>
        </p:nvSpPr>
        <p:spPr bwMode="auto">
          <a:xfrm>
            <a:off x="4313635" y="7400925"/>
            <a:ext cx="3009900" cy="552450"/>
          </a:xfrm>
          <a:custGeom>
            <a:avLst/>
            <a:gdLst>
              <a:gd name="T0" fmla="*/ 2006600 w 21600"/>
              <a:gd name="T1" fmla="*/ 368300 h 21600"/>
              <a:gd name="T2" fmla="*/ 2006600 w 21600"/>
              <a:gd name="T3" fmla="*/ 368300 h 21600"/>
              <a:gd name="T4" fmla="*/ 2006600 w 21600"/>
              <a:gd name="T5" fmla="*/ 368300 h 21600"/>
              <a:gd name="T6" fmla="*/ 2006600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8194" name="AutoShape 2"/>
          <p:cNvSpPr>
            <a:spLocks/>
          </p:cNvSpPr>
          <p:nvPr/>
        </p:nvSpPr>
        <p:spPr bwMode="auto">
          <a:xfrm>
            <a:off x="4763691" y="74009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rgbClr val="474B52"/>
                </a:solidFill>
                <a:latin typeface="Roboto" charset="0"/>
                <a:ea typeface="ＭＳ Ｐゴシック" charset="0"/>
                <a:cs typeface="Roboto" charset="0"/>
                <a:sym typeface="Roboto" charset="0"/>
              </a:rPr>
              <a:t>Company</a:t>
            </a:r>
            <a:endParaRPr lang="en-US" sz="1800" dirty="0">
              <a:latin typeface="Roboto" charset="0"/>
              <a:ea typeface="ＭＳ Ｐゴシック" charset="0"/>
              <a:cs typeface="Roboto" charset="0"/>
              <a:sym typeface="Roboto" charset="0"/>
            </a:endParaRPr>
          </a:p>
        </p:txBody>
      </p:sp>
      <p:sp>
        <p:nvSpPr>
          <p:cNvPr id="8195" name="AutoShape 3"/>
          <p:cNvSpPr>
            <a:spLocks/>
          </p:cNvSpPr>
          <p:nvPr/>
        </p:nvSpPr>
        <p:spPr bwMode="auto">
          <a:xfrm>
            <a:off x="7660481" y="7400925"/>
            <a:ext cx="3011091"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8196" name="AutoShape 4"/>
          <p:cNvSpPr>
            <a:spLocks/>
          </p:cNvSpPr>
          <p:nvPr/>
        </p:nvSpPr>
        <p:spPr bwMode="auto">
          <a:xfrm>
            <a:off x="8111729"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rgbClr val="474B52"/>
                </a:solidFill>
                <a:latin typeface="Roboto" charset="0"/>
                <a:ea typeface="ＭＳ Ｐゴシック" charset="0"/>
                <a:cs typeface="Roboto" charset="0"/>
                <a:sym typeface="Roboto" charset="0"/>
              </a:rPr>
              <a:t>Service</a:t>
            </a:r>
            <a:endParaRPr lang="en-US" sz="1800">
              <a:latin typeface="Roboto" charset="0"/>
              <a:ea typeface="ＭＳ Ｐゴシック" charset="0"/>
              <a:cs typeface="Roboto" charset="0"/>
              <a:sym typeface="Roboto" charset="0"/>
            </a:endParaRPr>
          </a:p>
        </p:txBody>
      </p:sp>
      <p:sp>
        <p:nvSpPr>
          <p:cNvPr id="8197" name="AutoShape 5"/>
          <p:cNvSpPr>
            <a:spLocks/>
          </p:cNvSpPr>
          <p:nvPr/>
        </p:nvSpPr>
        <p:spPr bwMode="auto">
          <a:xfrm>
            <a:off x="10985898" y="7400925"/>
            <a:ext cx="3011090" cy="552450"/>
          </a:xfrm>
          <a:custGeom>
            <a:avLst/>
            <a:gdLst>
              <a:gd name="T0" fmla="*/ 2007394 w 21600"/>
              <a:gd name="T1" fmla="*/ 368300 h 21600"/>
              <a:gd name="T2" fmla="*/ 2007394 w 21600"/>
              <a:gd name="T3" fmla="*/ 368300 h 21600"/>
              <a:gd name="T4" fmla="*/ 2007394 w 21600"/>
              <a:gd name="T5" fmla="*/ 368300 h 21600"/>
              <a:gd name="T6" fmla="*/ 2007394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p:spPr>
        <p:txBody>
          <a:bodyPr lIns="38100" tIns="38100" rIns="38100" bIns="38100" anchor="ctr"/>
          <a:lstStyle/>
          <a:p>
            <a:endParaRPr lang="id-ID" sz="1800"/>
          </a:p>
        </p:txBody>
      </p:sp>
      <p:sp>
        <p:nvSpPr>
          <p:cNvPr id="8198" name="AutoShape 6"/>
          <p:cNvSpPr>
            <a:spLocks/>
          </p:cNvSpPr>
          <p:nvPr/>
        </p:nvSpPr>
        <p:spPr bwMode="auto">
          <a:xfrm>
            <a:off x="11437144" y="74009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rgbClr val="474B52"/>
                </a:solidFill>
                <a:latin typeface="Roboto" charset="0"/>
                <a:ea typeface="ＭＳ Ｐゴシック" charset="0"/>
                <a:cs typeface="Roboto" charset="0"/>
                <a:sym typeface="Roboto" charset="0"/>
              </a:rPr>
              <a:t>Portofolio</a:t>
            </a:r>
            <a:endParaRPr lang="en-US" sz="1800">
              <a:latin typeface="Roboto" charset="0"/>
              <a:ea typeface="ＭＳ Ｐゴシック" charset="0"/>
              <a:cs typeface="Roboto" charset="0"/>
              <a:sym typeface="Roboto" charset="0"/>
            </a:endParaRPr>
          </a:p>
        </p:txBody>
      </p:sp>
      <p:sp>
        <p:nvSpPr>
          <p:cNvPr id="8199" name="AutoShape 7"/>
          <p:cNvSpPr>
            <a:spLocks/>
          </p:cNvSpPr>
          <p:nvPr/>
        </p:nvSpPr>
        <p:spPr bwMode="auto">
          <a:xfrm>
            <a:off x="9055894"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0" tIns="0" rIns="0" bIns="0" anchor="ctr"/>
          <a:lstStyle/>
          <a:p>
            <a:endParaRPr lang="id-ID" sz="1800">
              <a:solidFill>
                <a:schemeClr val="bg1"/>
              </a:solidFill>
            </a:endParaRPr>
          </a:p>
        </p:txBody>
      </p:sp>
      <p:sp>
        <p:nvSpPr>
          <p:cNvPr id="8200" name="AutoShape 8"/>
          <p:cNvSpPr>
            <a:spLocks/>
          </p:cNvSpPr>
          <p:nvPr/>
        </p:nvSpPr>
        <p:spPr bwMode="auto">
          <a:xfrm>
            <a:off x="9460707"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8201" name="AutoShape 9"/>
          <p:cNvSpPr>
            <a:spLocks/>
          </p:cNvSpPr>
          <p:nvPr/>
        </p:nvSpPr>
        <p:spPr bwMode="auto">
          <a:xfrm>
            <a:off x="8651082" y="11266885"/>
            <a:ext cx="175022" cy="173831"/>
          </a:xfrm>
          <a:custGeom>
            <a:avLst/>
            <a:gdLst>
              <a:gd name="T0" fmla="*/ 116676 w 19679"/>
              <a:gd name="T1" fmla="*/ 127200 h 19679"/>
              <a:gd name="T2" fmla="*/ 116676 w 19679"/>
              <a:gd name="T3" fmla="*/ 127200 h 19679"/>
              <a:gd name="T4" fmla="*/ 116676 w 19679"/>
              <a:gd name="T5" fmla="*/ 127200 h 19679"/>
              <a:gd name="T6" fmla="*/ 116676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tx2">
              <a:alpha val="16470"/>
            </a:schemeClr>
          </a:solidFill>
          <a:ln>
            <a:noFill/>
          </a:ln>
          <a:effectLst/>
          <a:extLst/>
        </p:spPr>
        <p:txBody>
          <a:bodyPr lIns="38100" tIns="38100" rIns="38100" bIns="38100" anchor="ctr"/>
          <a:lstStyle/>
          <a:p>
            <a:endParaRPr lang="id-ID" sz="1800">
              <a:solidFill>
                <a:schemeClr val="bg1"/>
              </a:solidFill>
            </a:endParaRPr>
          </a:p>
        </p:txBody>
      </p:sp>
      <p:sp>
        <p:nvSpPr>
          <p:cNvPr id="8202" name="AutoShape 10"/>
          <p:cNvSpPr>
            <a:spLocks/>
          </p:cNvSpPr>
          <p:nvPr/>
        </p:nvSpPr>
        <p:spPr bwMode="auto">
          <a:xfrm>
            <a:off x="4760119" y="8124825"/>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Company Structure</a:t>
            </a:r>
          </a:p>
        </p:txBody>
      </p:sp>
      <p:sp>
        <p:nvSpPr>
          <p:cNvPr id="8203" name="AutoShape 11"/>
          <p:cNvSpPr>
            <a:spLocks/>
          </p:cNvSpPr>
          <p:nvPr/>
        </p:nvSpPr>
        <p:spPr bwMode="auto">
          <a:xfrm>
            <a:off x="4760119" y="8677275"/>
            <a:ext cx="211693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Team Management</a:t>
            </a:r>
          </a:p>
        </p:txBody>
      </p:sp>
      <p:sp>
        <p:nvSpPr>
          <p:cNvPr id="8204" name="AutoShape 12"/>
          <p:cNvSpPr>
            <a:spLocks/>
          </p:cNvSpPr>
          <p:nvPr/>
        </p:nvSpPr>
        <p:spPr bwMode="auto">
          <a:xfrm>
            <a:off x="4760119" y="9230916"/>
            <a:ext cx="2116931"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Core Team</a:t>
            </a:r>
          </a:p>
        </p:txBody>
      </p:sp>
      <p:sp>
        <p:nvSpPr>
          <p:cNvPr id="8205" name="AutoShape 13"/>
          <p:cNvSpPr>
            <a:spLocks/>
          </p:cNvSpPr>
          <p:nvPr/>
        </p:nvSpPr>
        <p:spPr bwMode="auto">
          <a:xfrm>
            <a:off x="8084344"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Our Service</a:t>
            </a:r>
          </a:p>
        </p:txBody>
      </p:sp>
      <p:sp>
        <p:nvSpPr>
          <p:cNvPr id="8206" name="AutoShape 14"/>
          <p:cNvSpPr>
            <a:spLocks/>
          </p:cNvSpPr>
          <p:nvPr/>
        </p:nvSpPr>
        <p:spPr bwMode="auto">
          <a:xfrm>
            <a:off x="8084344"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Price &amp; Package</a:t>
            </a:r>
          </a:p>
        </p:txBody>
      </p:sp>
      <p:sp>
        <p:nvSpPr>
          <p:cNvPr id="8207" name="AutoShape 15"/>
          <p:cNvSpPr>
            <a:spLocks/>
          </p:cNvSpPr>
          <p:nvPr/>
        </p:nvSpPr>
        <p:spPr bwMode="auto">
          <a:xfrm>
            <a:off x="8084344"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Statement</a:t>
            </a:r>
          </a:p>
        </p:txBody>
      </p:sp>
      <p:sp>
        <p:nvSpPr>
          <p:cNvPr id="8208" name="AutoShape 16"/>
          <p:cNvSpPr>
            <a:spLocks/>
          </p:cNvSpPr>
          <p:nvPr/>
        </p:nvSpPr>
        <p:spPr bwMode="auto">
          <a:xfrm>
            <a:off x="8084344" y="9783367"/>
            <a:ext cx="2118122"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Product</a:t>
            </a:r>
          </a:p>
        </p:txBody>
      </p:sp>
      <p:sp>
        <p:nvSpPr>
          <p:cNvPr id="8209" name="AutoShape 17"/>
          <p:cNvSpPr>
            <a:spLocks/>
          </p:cNvSpPr>
          <p:nvPr/>
        </p:nvSpPr>
        <p:spPr bwMode="auto">
          <a:xfrm>
            <a:off x="11432382" y="8124825"/>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On Going Project</a:t>
            </a:r>
          </a:p>
        </p:txBody>
      </p:sp>
      <p:sp>
        <p:nvSpPr>
          <p:cNvPr id="8210" name="AutoShape 18"/>
          <p:cNvSpPr>
            <a:spLocks/>
          </p:cNvSpPr>
          <p:nvPr/>
        </p:nvSpPr>
        <p:spPr bwMode="auto">
          <a:xfrm>
            <a:off x="11432382" y="8677275"/>
            <a:ext cx="2118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Past Project</a:t>
            </a:r>
          </a:p>
        </p:txBody>
      </p:sp>
      <p:sp>
        <p:nvSpPr>
          <p:cNvPr id="8211" name="AutoShape 19"/>
          <p:cNvSpPr>
            <a:spLocks/>
          </p:cNvSpPr>
          <p:nvPr/>
        </p:nvSpPr>
        <p:spPr bwMode="auto">
          <a:xfrm>
            <a:off x="11432382" y="9230916"/>
            <a:ext cx="2118122"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a:ea typeface="ＭＳ Ｐゴシック" charset="0"/>
                <a:cs typeface="Roboto Light"/>
                <a:sym typeface="Roboto" charset="0"/>
              </a:rPr>
              <a:t>Showcase</a:t>
            </a:r>
          </a:p>
        </p:txBody>
      </p:sp>
      <p:sp>
        <p:nvSpPr>
          <p:cNvPr id="8217" name="AutoShape 25"/>
          <p:cNvSpPr>
            <a:spLocks/>
          </p:cNvSpPr>
          <p:nvPr/>
        </p:nvSpPr>
        <p:spPr bwMode="auto">
          <a:xfrm>
            <a:off x="4308897" y="2506032"/>
            <a:ext cx="3034903"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619125">
              <a:lnSpc>
                <a:spcPct val="90000"/>
              </a:lnSpc>
              <a:defRPr/>
            </a:pPr>
            <a:r>
              <a:rPr lang="en-US" sz="4725" dirty="0">
                <a:solidFill>
                  <a:srgbClr val="FFFFFF"/>
                </a:solidFill>
                <a:latin typeface="Roboto" charset="0"/>
                <a:ea typeface="ＭＳ Ｐゴシック" charset="0"/>
                <a:cs typeface="Roboto" charset="0"/>
                <a:sym typeface="Roboto" charset="0"/>
              </a:rPr>
              <a:t>Table of</a:t>
            </a:r>
            <a:endParaRPr lang="en-US" sz="1800" dirty="0">
              <a:latin typeface="Roboto" charset="0"/>
              <a:ea typeface="ＭＳ Ｐゴシック" charset="0"/>
              <a:cs typeface="Roboto" charset="0"/>
              <a:sym typeface="Roboto" charset="0"/>
            </a:endParaRPr>
          </a:p>
        </p:txBody>
      </p:sp>
      <p:sp>
        <p:nvSpPr>
          <p:cNvPr id="8218" name="AutoShape 26"/>
          <p:cNvSpPr>
            <a:spLocks/>
          </p:cNvSpPr>
          <p:nvPr/>
        </p:nvSpPr>
        <p:spPr bwMode="auto">
          <a:xfrm>
            <a:off x="10944200" y="2506032"/>
            <a:ext cx="3292078" cy="9120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rgbClr val="FFFFFF"/>
                </a:solidFill>
                <a:latin typeface="Roboto" charset="0"/>
                <a:ea typeface="ＭＳ Ｐゴシック" charset="0"/>
                <a:cs typeface="Roboto" charset="0"/>
                <a:sym typeface="Roboto" charset="0"/>
              </a:rPr>
              <a:t>Content</a:t>
            </a:r>
            <a:endParaRPr lang="en-US" sz="1800" dirty="0">
              <a:latin typeface="Roboto" charset="0"/>
              <a:ea typeface="ＭＳ Ｐゴシック" charset="0"/>
              <a:cs typeface="Roboto" charset="0"/>
              <a:sym typeface="Roboto" charset="0"/>
            </a:endParaRPr>
          </a:p>
        </p:txBody>
      </p:sp>
      <p:sp>
        <p:nvSpPr>
          <p:cNvPr id="2" name="Picture Placeholder 1"/>
          <p:cNvSpPr>
            <a:spLocks noGrp="1"/>
          </p:cNvSpPr>
          <p:nvPr>
            <p:ph type="pic" sz="quarter" idx="11"/>
          </p:nvPr>
        </p:nvSpPr>
        <p:spPr>
          <a:xfrm>
            <a:off x="7674490" y="1484362"/>
            <a:ext cx="2955359" cy="2955358"/>
          </a:xfrm>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5074" name="AutoShape 18"/>
          <p:cNvCxnSpPr>
            <a:cxnSpLocks noChangeShapeType="1"/>
            <a:stCxn id="45066" idx="0"/>
            <a:endCxn id="45064" idx="0"/>
          </p:cNvCxnSpPr>
          <p:nvPr/>
        </p:nvCxnSpPr>
        <p:spPr bwMode="auto">
          <a:xfrm flipH="1">
            <a:off x="6993731" y="5255419"/>
            <a:ext cx="4348163"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6" name="AutoShape 20"/>
          <p:cNvCxnSpPr>
            <a:cxnSpLocks noChangeShapeType="1"/>
            <a:stCxn id="45072" idx="0"/>
            <a:endCxn id="45070" idx="0"/>
          </p:cNvCxnSpPr>
          <p:nvPr/>
        </p:nvCxnSpPr>
        <p:spPr bwMode="auto">
          <a:xfrm flipH="1">
            <a:off x="6993731" y="9132094"/>
            <a:ext cx="4348163"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7" name="AutoShape 21"/>
          <p:cNvCxnSpPr>
            <a:cxnSpLocks noChangeShapeType="1"/>
            <a:stCxn id="45070" idx="0"/>
            <a:endCxn id="45060" idx="0"/>
          </p:cNvCxnSpPr>
          <p:nvPr/>
        </p:nvCxnSpPr>
        <p:spPr bwMode="auto">
          <a:xfrm flipH="1" flipV="1">
            <a:off x="2595563" y="7193756"/>
            <a:ext cx="4398169" cy="1938338"/>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5078" name="AutoShape 22"/>
          <p:cNvCxnSpPr>
            <a:cxnSpLocks noChangeShapeType="1"/>
            <a:stCxn id="45064" idx="0"/>
            <a:endCxn id="45060" idx="0"/>
          </p:cNvCxnSpPr>
          <p:nvPr/>
        </p:nvCxnSpPr>
        <p:spPr bwMode="auto">
          <a:xfrm flipH="1">
            <a:off x="2595563" y="5255419"/>
            <a:ext cx="4398169" cy="1938338"/>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50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2221692-1F3B-4B94-BE03-86540A28F40C}" type="slidenum">
              <a:rPr lang="en-US" sz="1500">
                <a:solidFill>
                  <a:schemeClr val="tx2"/>
                </a:solidFill>
              </a:rPr>
              <a:pPr algn="ctr" eaLnBrk="1">
                <a:lnSpc>
                  <a:spcPct val="100000"/>
                </a:lnSpc>
              </a:pPr>
              <a:t>40</a:t>
            </a:fld>
            <a:endParaRPr lang="en-US" sz="1800">
              <a:solidFill>
                <a:schemeClr val="tx2"/>
              </a:solidFill>
            </a:endParaRPr>
          </a:p>
        </p:txBody>
      </p:sp>
      <p:sp>
        <p:nvSpPr>
          <p:cNvPr id="45060" name="AutoShape 4"/>
          <p:cNvSpPr>
            <a:spLocks/>
          </p:cNvSpPr>
          <p:nvPr/>
        </p:nvSpPr>
        <p:spPr bwMode="auto">
          <a:xfrm>
            <a:off x="1453754" y="6053137"/>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45062" name="AutoShape 6"/>
          <p:cNvSpPr>
            <a:spLocks/>
          </p:cNvSpPr>
          <p:nvPr/>
        </p:nvSpPr>
        <p:spPr bwMode="auto">
          <a:xfrm>
            <a:off x="1237060" y="862726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63" name="AutoShape 7"/>
          <p:cNvSpPr>
            <a:spLocks/>
          </p:cNvSpPr>
          <p:nvPr/>
        </p:nvSpPr>
        <p:spPr bwMode="auto">
          <a:xfrm>
            <a:off x="1245394" y="8936831"/>
            <a:ext cx="270033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64" name="AutoShape 8"/>
          <p:cNvSpPr>
            <a:spLocks/>
          </p:cNvSpPr>
          <p:nvPr/>
        </p:nvSpPr>
        <p:spPr bwMode="auto">
          <a:xfrm>
            <a:off x="5851923" y="4114800"/>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45066" name="AutoShape 10"/>
          <p:cNvSpPr>
            <a:spLocks/>
          </p:cNvSpPr>
          <p:nvPr/>
        </p:nvSpPr>
        <p:spPr bwMode="auto">
          <a:xfrm>
            <a:off x="10201275" y="4114800"/>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45068" name="AutoShape 12"/>
          <p:cNvSpPr>
            <a:spLocks/>
          </p:cNvSpPr>
          <p:nvPr/>
        </p:nvSpPr>
        <p:spPr bwMode="auto">
          <a:xfrm>
            <a:off x="14550629" y="4114800"/>
            <a:ext cx="2282428" cy="2281238"/>
          </a:xfrm>
          <a:custGeom>
            <a:avLst/>
            <a:gdLst>
              <a:gd name="T0" fmla="*/ 1521541 w 19679"/>
              <a:gd name="T1" fmla="*/ 1669283 h 19679"/>
              <a:gd name="T2" fmla="*/ 1521541 w 19679"/>
              <a:gd name="T3" fmla="*/ 1669283 h 19679"/>
              <a:gd name="T4" fmla="*/ 1521541 w 19679"/>
              <a:gd name="T5" fmla="*/ 1669283 h 19679"/>
              <a:gd name="T6" fmla="*/ 1521541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45070" name="AutoShape 14"/>
          <p:cNvSpPr>
            <a:spLocks/>
          </p:cNvSpPr>
          <p:nvPr/>
        </p:nvSpPr>
        <p:spPr bwMode="auto">
          <a:xfrm>
            <a:off x="5851923" y="7990285"/>
            <a:ext cx="2282428" cy="2282428"/>
          </a:xfrm>
          <a:custGeom>
            <a:avLst/>
            <a:gdLst>
              <a:gd name="T0" fmla="*/ 1521541 w 19679"/>
              <a:gd name="T1" fmla="*/ 1670154 h 19679"/>
              <a:gd name="T2" fmla="*/ 1521541 w 19679"/>
              <a:gd name="T3" fmla="*/ 1670154 h 19679"/>
              <a:gd name="T4" fmla="*/ 1521541 w 19679"/>
              <a:gd name="T5" fmla="*/ 1670154 h 19679"/>
              <a:gd name="T6" fmla="*/ 1521541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45072" name="AutoShape 16"/>
          <p:cNvSpPr>
            <a:spLocks/>
          </p:cNvSpPr>
          <p:nvPr/>
        </p:nvSpPr>
        <p:spPr bwMode="auto">
          <a:xfrm>
            <a:off x="10201275" y="7990285"/>
            <a:ext cx="2282429" cy="2282428"/>
          </a:xfrm>
          <a:custGeom>
            <a:avLst/>
            <a:gdLst>
              <a:gd name="T0" fmla="*/ 1521542 w 19679"/>
              <a:gd name="T1" fmla="*/ 1670154 h 19679"/>
              <a:gd name="T2" fmla="*/ 1521542 w 19679"/>
              <a:gd name="T3" fmla="*/ 1670154 h 19679"/>
              <a:gd name="T4" fmla="*/ 1521542 w 19679"/>
              <a:gd name="T5" fmla="*/ 1670154 h 19679"/>
              <a:gd name="T6" fmla="*/ 1521542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cxnSp>
        <p:nvCxnSpPr>
          <p:cNvPr id="45075" name="AutoShape 19"/>
          <p:cNvCxnSpPr>
            <a:cxnSpLocks noChangeShapeType="1"/>
            <a:stCxn id="45068" idx="0"/>
            <a:endCxn id="45066" idx="0"/>
          </p:cNvCxnSpPr>
          <p:nvPr/>
        </p:nvCxnSpPr>
        <p:spPr bwMode="auto">
          <a:xfrm flipH="1">
            <a:off x="11341894" y="5255419"/>
            <a:ext cx="4349354" cy="0"/>
          </a:xfrm>
          <a:prstGeom prst="straightConnector1">
            <a:avLst/>
          </a:prstGeom>
          <a:noFill/>
          <a:ln w="12700" cap="flat" cmpd="sng">
            <a:solidFill>
              <a:schemeClr val="tx2"/>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5079" name="AutoShape 23"/>
          <p:cNvSpPr>
            <a:spLocks/>
          </p:cNvSpPr>
          <p:nvPr/>
        </p:nvSpPr>
        <p:spPr bwMode="auto">
          <a:xfrm>
            <a:off x="5635229" y="1049297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80" name="AutoShape 24"/>
          <p:cNvSpPr>
            <a:spLocks/>
          </p:cNvSpPr>
          <p:nvPr/>
        </p:nvSpPr>
        <p:spPr bwMode="auto">
          <a:xfrm>
            <a:off x="5642373" y="10802541"/>
            <a:ext cx="270152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1" name="AutoShape 25"/>
          <p:cNvSpPr>
            <a:spLocks/>
          </p:cNvSpPr>
          <p:nvPr/>
        </p:nvSpPr>
        <p:spPr bwMode="auto">
          <a:xfrm>
            <a:off x="9988154" y="10492979"/>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82" name="AutoShape 26"/>
          <p:cNvSpPr>
            <a:spLocks/>
          </p:cNvSpPr>
          <p:nvPr/>
        </p:nvSpPr>
        <p:spPr bwMode="auto">
          <a:xfrm>
            <a:off x="9995297" y="10802541"/>
            <a:ext cx="2700338"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3" name="AutoShape 27"/>
          <p:cNvSpPr>
            <a:spLocks/>
          </p:cNvSpPr>
          <p:nvPr/>
        </p:nvSpPr>
        <p:spPr bwMode="auto">
          <a:xfrm>
            <a:off x="5635229" y="6660356"/>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84" name="AutoShape 28"/>
          <p:cNvSpPr>
            <a:spLocks/>
          </p:cNvSpPr>
          <p:nvPr/>
        </p:nvSpPr>
        <p:spPr bwMode="auto">
          <a:xfrm>
            <a:off x="5642373" y="6969919"/>
            <a:ext cx="27015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5" name="AutoShape 29"/>
          <p:cNvSpPr>
            <a:spLocks/>
          </p:cNvSpPr>
          <p:nvPr/>
        </p:nvSpPr>
        <p:spPr bwMode="auto">
          <a:xfrm>
            <a:off x="9988154" y="6660356"/>
            <a:ext cx="2715815"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86" name="AutoShape 30"/>
          <p:cNvSpPr>
            <a:spLocks/>
          </p:cNvSpPr>
          <p:nvPr/>
        </p:nvSpPr>
        <p:spPr bwMode="auto">
          <a:xfrm>
            <a:off x="9995297" y="6969919"/>
            <a:ext cx="270033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45087" name="AutoShape 31"/>
          <p:cNvSpPr>
            <a:spLocks/>
          </p:cNvSpPr>
          <p:nvPr/>
        </p:nvSpPr>
        <p:spPr bwMode="auto">
          <a:xfrm>
            <a:off x="14342269" y="6660356"/>
            <a:ext cx="271581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Jhonny Carter</a:t>
            </a:r>
            <a:endParaRPr lang="en-US" sz="1800">
              <a:solidFill>
                <a:schemeClr val="tx2"/>
              </a:solidFill>
              <a:latin typeface="Roboto" charset="0"/>
              <a:ea typeface="ＭＳ Ｐゴシック" charset="0"/>
              <a:cs typeface="Roboto" charset="0"/>
              <a:sym typeface="Roboto" charset="0"/>
            </a:endParaRPr>
          </a:p>
        </p:txBody>
      </p:sp>
      <p:sp>
        <p:nvSpPr>
          <p:cNvPr id="45088" name="AutoShape 32"/>
          <p:cNvSpPr>
            <a:spLocks/>
          </p:cNvSpPr>
          <p:nvPr/>
        </p:nvSpPr>
        <p:spPr bwMode="auto">
          <a:xfrm>
            <a:off x="14350603" y="6969919"/>
            <a:ext cx="270033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Marketing Manager</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23"/>
          </p:nvPr>
        </p:nvSpPr>
        <p:spPr/>
      </p:sp>
      <p:sp>
        <p:nvSpPr>
          <p:cNvPr id="9" name="Picture Placeholder 8"/>
          <p:cNvSpPr>
            <a:spLocks noGrp="1"/>
          </p:cNvSpPr>
          <p:nvPr>
            <p:ph type="pic" sz="quarter" idx="24"/>
          </p:nvPr>
        </p:nvSpPr>
        <p:spPr/>
      </p:sp>
      <p:sp>
        <p:nvSpPr>
          <p:cNvPr id="10" name="Picture Placeholder 9"/>
          <p:cNvSpPr>
            <a:spLocks noGrp="1"/>
          </p:cNvSpPr>
          <p:nvPr>
            <p:ph type="pic" sz="quarter" idx="25"/>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6108" name="AutoShape 28"/>
          <p:cNvCxnSpPr>
            <a:cxnSpLocks noChangeShapeType="1"/>
            <a:stCxn id="46085" idx="0"/>
            <a:endCxn id="46087" idx="0"/>
          </p:cNvCxnSpPr>
          <p:nvPr/>
        </p:nvCxnSpPr>
        <p:spPr bwMode="auto">
          <a:xfrm flipH="1" flipV="1">
            <a:off x="75164608" y="80482825"/>
            <a:ext cx="103050879" cy="117323512"/>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0" name="AutoShape 30"/>
          <p:cNvCxnSpPr>
            <a:cxnSpLocks noChangeShapeType="1"/>
            <a:stCxn id="46085" idx="0"/>
            <a:endCxn id="46093" idx="0"/>
          </p:cNvCxnSpPr>
          <p:nvPr/>
        </p:nvCxnSpPr>
        <p:spPr bwMode="auto">
          <a:xfrm flipH="1" flipV="1">
            <a:off x="34496946" y="37945397"/>
            <a:ext cx="143718541" cy="159860940"/>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1" name="AutoShape 31"/>
          <p:cNvCxnSpPr>
            <a:cxnSpLocks noChangeShapeType="1"/>
            <a:stCxn id="46085" idx="0"/>
            <a:endCxn id="46084" idx="0"/>
          </p:cNvCxnSpPr>
          <p:nvPr/>
        </p:nvCxnSpPr>
        <p:spPr bwMode="auto">
          <a:xfrm flipH="1" flipV="1">
            <a:off x="37841733" y="44335230"/>
            <a:ext cx="140373754" cy="153471107"/>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2" name="AutoShape 32"/>
          <p:cNvCxnSpPr>
            <a:cxnSpLocks noChangeShapeType="1"/>
            <a:stCxn id="46085" idx="0"/>
            <a:endCxn id="46091" idx="0"/>
          </p:cNvCxnSpPr>
          <p:nvPr/>
        </p:nvCxnSpPr>
        <p:spPr bwMode="auto">
          <a:xfrm flipH="1" flipV="1">
            <a:off x="32623437" y="41259355"/>
            <a:ext cx="145592050" cy="156546982"/>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3" name="AutoShape 33"/>
          <p:cNvCxnSpPr>
            <a:cxnSpLocks noChangeShapeType="1"/>
            <a:stCxn id="46085" idx="0"/>
            <a:endCxn id="46090" idx="0"/>
          </p:cNvCxnSpPr>
          <p:nvPr/>
        </p:nvCxnSpPr>
        <p:spPr bwMode="auto">
          <a:xfrm flipH="1" flipV="1">
            <a:off x="40698164" y="51574072"/>
            <a:ext cx="137517323" cy="146232265"/>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4" name="AutoShape 34"/>
          <p:cNvCxnSpPr>
            <a:cxnSpLocks noChangeShapeType="1"/>
            <a:stCxn id="46085" idx="0"/>
            <a:endCxn id="46089" idx="0"/>
          </p:cNvCxnSpPr>
          <p:nvPr/>
        </p:nvCxnSpPr>
        <p:spPr bwMode="auto">
          <a:xfrm flipH="1" flipV="1">
            <a:off x="35348730" y="43080534"/>
            <a:ext cx="142866757" cy="154725803"/>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46115" name="AutoShape 35"/>
          <p:cNvCxnSpPr>
            <a:cxnSpLocks noChangeShapeType="1"/>
            <a:stCxn id="46085" idx="0"/>
            <a:endCxn id="46088" idx="0"/>
          </p:cNvCxnSpPr>
          <p:nvPr/>
        </p:nvCxnSpPr>
        <p:spPr bwMode="auto">
          <a:xfrm flipH="1" flipV="1">
            <a:off x="47691496" y="53801603"/>
            <a:ext cx="130523991" cy="144004734"/>
          </a:xfrm>
          <a:prstGeom prst="straightConnector1">
            <a:avLst/>
          </a:prstGeom>
          <a:noFill/>
          <a:ln w="12700" cap="flat" cmpd="sng">
            <a:solidFill>
              <a:schemeClr val="bg1"/>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460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9802DC-1345-4531-8EDC-F6E8F4ACA7E4}" type="slidenum">
              <a:rPr lang="en-US" sz="1500">
                <a:solidFill>
                  <a:schemeClr val="tx2"/>
                </a:solidFill>
              </a:rPr>
              <a:pPr algn="ctr" eaLnBrk="1">
                <a:lnSpc>
                  <a:spcPct val="100000"/>
                </a:lnSpc>
              </a:pPr>
              <a:t>41</a:t>
            </a:fld>
            <a:endParaRPr lang="en-US" sz="1800">
              <a:solidFill>
                <a:schemeClr val="tx2"/>
              </a:solidFill>
            </a:endParaRPr>
          </a:p>
        </p:txBody>
      </p:sp>
      <p:sp>
        <p:nvSpPr>
          <p:cNvPr id="46084" name="AutoShape 4"/>
          <p:cNvSpPr>
            <a:spLocks/>
          </p:cNvSpPr>
          <p:nvPr/>
        </p:nvSpPr>
        <p:spPr bwMode="auto">
          <a:xfrm>
            <a:off x="2159794" y="5258991"/>
            <a:ext cx="1026319" cy="1025128"/>
          </a:xfrm>
          <a:custGeom>
            <a:avLst/>
            <a:gdLst>
              <a:gd name="T0" fmla="*/ 684178 w 19679"/>
              <a:gd name="T1" fmla="*/ 750132 h 19679"/>
              <a:gd name="T2" fmla="*/ 684178 w 19679"/>
              <a:gd name="T3" fmla="*/ 750132 h 19679"/>
              <a:gd name="T4" fmla="*/ 684178 w 19679"/>
              <a:gd name="T5" fmla="*/ 750132 h 19679"/>
              <a:gd name="T6" fmla="*/ 684178 w 19679"/>
              <a:gd name="T7" fmla="*/ 75013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85" name="AutoShape 5"/>
          <p:cNvSpPr>
            <a:spLocks/>
          </p:cNvSpPr>
          <p:nvPr/>
        </p:nvSpPr>
        <p:spPr bwMode="auto">
          <a:xfrm>
            <a:off x="3945136" y="6313616"/>
            <a:ext cx="2268140" cy="2269331"/>
          </a:xfrm>
          <a:custGeom>
            <a:avLst/>
            <a:gdLst>
              <a:gd name="T0" fmla="*/ 1512017 w 19679"/>
              <a:gd name="T1" fmla="*/ 1660571 h 19679"/>
              <a:gd name="T2" fmla="*/ 1512017 w 19679"/>
              <a:gd name="T3" fmla="*/ 1660571 h 19679"/>
              <a:gd name="T4" fmla="*/ 1512017 w 19679"/>
              <a:gd name="T5" fmla="*/ 1660571 h 19679"/>
              <a:gd name="T6" fmla="*/ 1512017 w 19679"/>
              <a:gd name="T7" fmla="*/ 16605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86" name="AutoShape 6"/>
          <p:cNvSpPr>
            <a:spLocks/>
          </p:cNvSpPr>
          <p:nvPr/>
        </p:nvSpPr>
        <p:spPr bwMode="auto">
          <a:xfrm>
            <a:off x="6625829" y="4520804"/>
            <a:ext cx="1107281" cy="1107281"/>
          </a:xfrm>
          <a:custGeom>
            <a:avLst/>
            <a:gdLst>
              <a:gd name="T0" fmla="*/ 738150 w 19679"/>
              <a:gd name="T1" fmla="*/ 810247 h 19679"/>
              <a:gd name="T2" fmla="*/ 738150 w 19679"/>
              <a:gd name="T3" fmla="*/ 810247 h 19679"/>
              <a:gd name="T4" fmla="*/ 738150 w 19679"/>
              <a:gd name="T5" fmla="*/ 810247 h 19679"/>
              <a:gd name="T6" fmla="*/ 738150 w 19679"/>
              <a:gd name="T7" fmla="*/ 8102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87" name="AutoShape 7"/>
          <p:cNvSpPr>
            <a:spLocks/>
          </p:cNvSpPr>
          <p:nvPr/>
        </p:nvSpPr>
        <p:spPr bwMode="auto">
          <a:xfrm>
            <a:off x="7731919" y="6463904"/>
            <a:ext cx="1410891" cy="1410890"/>
          </a:xfrm>
          <a:custGeom>
            <a:avLst/>
            <a:gdLst>
              <a:gd name="T0" fmla="*/ 940546 w 19679"/>
              <a:gd name="T1" fmla="*/ 1032411 h 19679"/>
              <a:gd name="T2" fmla="*/ 940546 w 19679"/>
              <a:gd name="T3" fmla="*/ 1032411 h 19679"/>
              <a:gd name="T4" fmla="*/ 940546 w 19679"/>
              <a:gd name="T5" fmla="*/ 1032411 h 19679"/>
              <a:gd name="T6" fmla="*/ 940546 w 19679"/>
              <a:gd name="T7" fmla="*/ 10324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88" name="AutoShape 8"/>
          <p:cNvSpPr>
            <a:spLocks/>
          </p:cNvSpPr>
          <p:nvPr/>
        </p:nvSpPr>
        <p:spPr bwMode="auto">
          <a:xfrm>
            <a:off x="6247210" y="8309373"/>
            <a:ext cx="1106090" cy="1106090"/>
          </a:xfrm>
          <a:custGeom>
            <a:avLst/>
            <a:gdLst>
              <a:gd name="T0" fmla="*/ 737356 w 19679"/>
              <a:gd name="T1" fmla="*/ 809375 h 19679"/>
              <a:gd name="T2" fmla="*/ 737356 w 19679"/>
              <a:gd name="T3" fmla="*/ 809375 h 19679"/>
              <a:gd name="T4" fmla="*/ 737356 w 19679"/>
              <a:gd name="T5" fmla="*/ 809375 h 19679"/>
              <a:gd name="T6" fmla="*/ 737356 w 19679"/>
              <a:gd name="T7" fmla="*/ 8093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89" name="AutoShape 9"/>
          <p:cNvSpPr>
            <a:spLocks/>
          </p:cNvSpPr>
          <p:nvPr/>
        </p:nvSpPr>
        <p:spPr bwMode="auto">
          <a:xfrm>
            <a:off x="4461273" y="9260681"/>
            <a:ext cx="954881" cy="953691"/>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90" name="AutoShape 10"/>
          <p:cNvSpPr>
            <a:spLocks/>
          </p:cNvSpPr>
          <p:nvPr/>
        </p:nvSpPr>
        <p:spPr bwMode="auto">
          <a:xfrm>
            <a:off x="2059781" y="9161860"/>
            <a:ext cx="1067991" cy="1067990"/>
          </a:xfrm>
          <a:custGeom>
            <a:avLst/>
            <a:gdLst>
              <a:gd name="T0" fmla="*/ 711958 w 19679"/>
              <a:gd name="T1" fmla="*/ 781496 h 19679"/>
              <a:gd name="T2" fmla="*/ 711958 w 19679"/>
              <a:gd name="T3" fmla="*/ 781496 h 19679"/>
              <a:gd name="T4" fmla="*/ 711958 w 19679"/>
              <a:gd name="T5" fmla="*/ 781496 h 19679"/>
              <a:gd name="T6" fmla="*/ 711958 w 19679"/>
              <a:gd name="T7" fmla="*/ 7814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91" name="AutoShape 11"/>
          <p:cNvSpPr>
            <a:spLocks/>
          </p:cNvSpPr>
          <p:nvPr/>
        </p:nvSpPr>
        <p:spPr bwMode="auto">
          <a:xfrm>
            <a:off x="1735980" y="7439502"/>
            <a:ext cx="954881" cy="953691"/>
          </a:xfrm>
          <a:custGeom>
            <a:avLst/>
            <a:gdLst>
              <a:gd name="T0" fmla="*/ 636555 w 19679"/>
              <a:gd name="T1" fmla="*/ 697858 h 19679"/>
              <a:gd name="T2" fmla="*/ 636555 w 19679"/>
              <a:gd name="T3" fmla="*/ 697858 h 19679"/>
              <a:gd name="T4" fmla="*/ 636555 w 19679"/>
              <a:gd name="T5" fmla="*/ 697858 h 19679"/>
              <a:gd name="T6" fmla="*/ 636555 w 19679"/>
              <a:gd name="T7" fmla="*/ 69785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093" name="AutoShape 13"/>
          <p:cNvSpPr>
            <a:spLocks/>
          </p:cNvSpPr>
          <p:nvPr/>
        </p:nvSpPr>
        <p:spPr bwMode="auto">
          <a:xfrm>
            <a:off x="3993356" y="4462462"/>
            <a:ext cx="948929" cy="948929"/>
          </a:xfrm>
          <a:custGeom>
            <a:avLst/>
            <a:gdLst>
              <a:gd name="T0" fmla="*/ 632587 w 19679"/>
              <a:gd name="T1" fmla="*/ 694373 h 19679"/>
              <a:gd name="T2" fmla="*/ 632587 w 19679"/>
              <a:gd name="T3" fmla="*/ 694373 h 19679"/>
              <a:gd name="T4" fmla="*/ 632587 w 19679"/>
              <a:gd name="T5" fmla="*/ 694373 h 19679"/>
              <a:gd name="T6" fmla="*/ 632587 w 19679"/>
              <a:gd name="T7" fmla="*/ 6943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6102" name="AutoShape 22"/>
          <p:cNvSpPr>
            <a:spLocks/>
          </p:cNvSpPr>
          <p:nvPr/>
        </p:nvSpPr>
        <p:spPr bwMode="auto">
          <a:xfrm>
            <a:off x="10796588" y="4618435"/>
            <a:ext cx="416361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Sample Network</a:t>
            </a:r>
            <a:endParaRPr lang="en-US" sz="1800" dirty="0">
              <a:solidFill>
                <a:schemeClr val="tx2"/>
              </a:solidFill>
              <a:latin typeface="Roboto" charset="0"/>
              <a:ea typeface="ＭＳ Ｐゴシック" charset="0"/>
              <a:cs typeface="Roboto" charset="0"/>
              <a:sym typeface="Roboto" charset="0"/>
            </a:endParaRPr>
          </a:p>
        </p:txBody>
      </p:sp>
      <p:sp>
        <p:nvSpPr>
          <p:cNvPr id="46103" name="AutoShape 23"/>
          <p:cNvSpPr>
            <a:spLocks/>
          </p:cNvSpPr>
          <p:nvPr/>
        </p:nvSpPr>
        <p:spPr bwMode="auto">
          <a:xfrm>
            <a:off x="10796587" y="5104210"/>
            <a:ext cx="5653088" cy="1445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which don't look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46104" name="AutoShape 24"/>
          <p:cNvSpPr>
            <a:spLocks/>
          </p:cNvSpPr>
          <p:nvPr/>
        </p:nvSpPr>
        <p:spPr bwMode="auto">
          <a:xfrm>
            <a:off x="10825162" y="6911579"/>
            <a:ext cx="56245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86929" lvl="1" indent="-186929">
              <a:buClr>
                <a:srgbClr val="B8C693"/>
              </a:buClr>
              <a:buSzPct val="150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don't look even</a:t>
            </a:r>
          </a:p>
        </p:txBody>
      </p:sp>
      <p:sp>
        <p:nvSpPr>
          <p:cNvPr id="46105" name="AutoShape 25"/>
          <p:cNvSpPr>
            <a:spLocks/>
          </p:cNvSpPr>
          <p:nvPr/>
        </p:nvSpPr>
        <p:spPr bwMode="auto">
          <a:xfrm>
            <a:off x="10825162" y="7461647"/>
            <a:ext cx="5624513"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86929" indent="-186929">
              <a:buClr>
                <a:srgbClr val="B8C693"/>
              </a:buClr>
              <a:buSzPct val="150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look even.</a:t>
            </a:r>
          </a:p>
        </p:txBody>
      </p:sp>
      <p:sp>
        <p:nvSpPr>
          <p:cNvPr id="46106" name="AutoShape 26"/>
          <p:cNvSpPr>
            <a:spLocks/>
          </p:cNvSpPr>
          <p:nvPr/>
        </p:nvSpPr>
        <p:spPr bwMode="auto">
          <a:xfrm>
            <a:off x="10825162" y="8052197"/>
            <a:ext cx="5624513" cy="3988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800">
                <a:solidFill>
                  <a:schemeClr val="tx2"/>
                </a:solidFill>
                <a:latin typeface="Roboto Light" panose="02000000000000000000" pitchFamily="2" charset="0"/>
                <a:ea typeface="Roboto Light" panose="02000000000000000000" pitchFamily="2" charset="0"/>
              </a:rPr>
              <a:t>Lorem ipsum randomised words which don</a:t>
            </a:r>
            <a:r>
              <a:rPr lang="ja-JP" altLang="en-US" sz="1800">
                <a:solidFill>
                  <a:schemeClr val="tx2"/>
                </a:solidFill>
                <a:latin typeface="Roboto Light" panose="02000000000000000000" pitchFamily="2" charset="0"/>
              </a:rPr>
              <a:t>’</a:t>
            </a:r>
            <a:r>
              <a:rPr lang="en-US" altLang="ja-JP" sz="1800">
                <a:solidFill>
                  <a:schemeClr val="tx2"/>
                </a:solidFill>
                <a:latin typeface="Roboto Light" panose="02000000000000000000" pitchFamily="2" charset="0"/>
                <a:ea typeface="Roboto Light" panose="02000000000000000000" pitchFamily="2" charset="0"/>
              </a:rPr>
              <a:t>t.</a:t>
            </a:r>
            <a:endParaRPr lang="en-US" sz="1800">
              <a:solidFill>
                <a:schemeClr val="tx2"/>
              </a:solidFill>
              <a:latin typeface="Roboto Light" panose="02000000000000000000" pitchFamily="2" charset="0"/>
              <a:ea typeface="Roboto Light" panose="02000000000000000000" pitchFamily="2" charset="0"/>
            </a:endParaRPr>
          </a:p>
        </p:txBody>
      </p:sp>
      <p:sp>
        <p:nvSpPr>
          <p:cNvPr id="46107" name="AutoShape 27"/>
          <p:cNvSpPr>
            <a:spLocks/>
          </p:cNvSpPr>
          <p:nvPr/>
        </p:nvSpPr>
        <p:spPr bwMode="auto">
          <a:xfrm>
            <a:off x="10825162" y="8589169"/>
            <a:ext cx="5624513" cy="398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marL="249238" indent="-249238"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buClr>
                <a:srgbClr val="B8C693"/>
              </a:buClr>
              <a:buSzPct val="150000"/>
              <a:buFontTx/>
              <a:buChar char="✓"/>
            </a:pPr>
            <a:r>
              <a:rPr lang="en-US" sz="1800">
                <a:solidFill>
                  <a:schemeClr val="tx2"/>
                </a:solidFill>
                <a:latin typeface="Roboto Light" panose="02000000000000000000" pitchFamily="2" charset="0"/>
                <a:ea typeface="Roboto Light" panose="02000000000000000000" pitchFamily="2" charset="0"/>
              </a:rPr>
              <a:t>Lorem ipsum randomised which don</a:t>
            </a:r>
            <a:r>
              <a:rPr lang="ja-JP" altLang="en-US" sz="1800">
                <a:solidFill>
                  <a:schemeClr val="tx2"/>
                </a:solidFill>
                <a:latin typeface="Roboto Light" panose="02000000000000000000" pitchFamily="2" charset="0"/>
              </a:rPr>
              <a:t>’</a:t>
            </a:r>
            <a:r>
              <a:rPr lang="en-US" altLang="ja-JP" sz="1800">
                <a:solidFill>
                  <a:schemeClr val="tx2"/>
                </a:solidFill>
                <a:latin typeface="Roboto Light" panose="02000000000000000000" pitchFamily="2" charset="0"/>
                <a:ea typeface="Roboto Light" panose="02000000000000000000" pitchFamily="2" charset="0"/>
              </a:rPr>
              <a:t>t.</a:t>
            </a:r>
            <a:endParaRPr lang="en-US" sz="1800">
              <a:solidFill>
                <a:schemeClr val="tx2"/>
              </a:solidFill>
              <a:latin typeface="Roboto Light" panose="02000000000000000000" pitchFamily="2" charset="0"/>
              <a:ea typeface="Roboto Light" panose="02000000000000000000" pitchFamily="2" charset="0"/>
            </a:endParaRPr>
          </a:p>
        </p:txBody>
      </p:sp>
      <p:sp>
        <p:nvSpPr>
          <p:cNvPr id="46116" name="AutoShape 36"/>
          <p:cNvSpPr>
            <a:spLocks/>
          </p:cNvSpPr>
          <p:nvPr/>
        </p:nvSpPr>
        <p:spPr bwMode="auto">
          <a:xfrm>
            <a:off x="10825163" y="9491663"/>
            <a:ext cx="913210" cy="914400"/>
          </a:xfrm>
          <a:custGeom>
            <a:avLst/>
            <a:gdLst>
              <a:gd name="T0" fmla="*/ 608807 w 21600"/>
              <a:gd name="T1" fmla="*/ 609600 h 21600"/>
              <a:gd name="T2" fmla="*/ 608807 w 21600"/>
              <a:gd name="T3" fmla="*/ 609600 h 21600"/>
              <a:gd name="T4" fmla="*/ 608807 w 21600"/>
              <a:gd name="T5" fmla="*/ 609600 h 21600"/>
              <a:gd name="T6" fmla="*/ 608807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bg1">
              <a:lumMod val="75000"/>
            </a:schemeClr>
          </a:solidFill>
          <a:ln>
            <a:noFill/>
          </a:ln>
          <a:effectLst/>
          <a:extLst/>
        </p:spPr>
        <p:txBody>
          <a:bodyPr lIns="38100" tIns="38100" rIns="38100" bIns="38100" anchor="ctr"/>
          <a:lstStyle/>
          <a:p>
            <a:endParaRPr lang="id-ID" sz="1800">
              <a:solidFill>
                <a:schemeClr val="tx2"/>
              </a:solidFill>
            </a:endParaRPr>
          </a:p>
        </p:txBody>
      </p:sp>
      <p:sp>
        <p:nvSpPr>
          <p:cNvPr id="46117" name="AutoShape 37"/>
          <p:cNvSpPr>
            <a:spLocks/>
          </p:cNvSpPr>
          <p:nvPr/>
        </p:nvSpPr>
        <p:spPr bwMode="auto">
          <a:xfrm>
            <a:off x="11738373" y="9491663"/>
            <a:ext cx="4711303" cy="914400"/>
          </a:xfrm>
          <a:custGeom>
            <a:avLst/>
            <a:gdLst>
              <a:gd name="T0" fmla="*/ 3140868 w 21600"/>
              <a:gd name="T1" fmla="*/ 609600 h 21600"/>
              <a:gd name="T2" fmla="*/ 3140868 w 21600"/>
              <a:gd name="T3" fmla="*/ 609600 h 21600"/>
              <a:gd name="T4" fmla="*/ 3140868 w 21600"/>
              <a:gd name="T5" fmla="*/ 609600 h 21600"/>
              <a:gd name="T6" fmla="*/ 3140868 w 21600"/>
              <a:gd name="T7" fmla="*/ 609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46118" name="AutoShape 38"/>
          <p:cNvSpPr>
            <a:spLocks/>
          </p:cNvSpPr>
          <p:nvPr/>
        </p:nvSpPr>
        <p:spPr bwMode="auto">
          <a:xfrm>
            <a:off x="11002566" y="9655969"/>
            <a:ext cx="558403" cy="585788"/>
          </a:xfrm>
          <a:custGeom>
            <a:avLst/>
            <a:gdLst>
              <a:gd name="T0" fmla="*/ 372269 w 21600"/>
              <a:gd name="T1" fmla="*/ 401749 h 21294"/>
              <a:gd name="T2" fmla="*/ 372269 w 21600"/>
              <a:gd name="T3" fmla="*/ 401749 h 21294"/>
              <a:gd name="T4" fmla="*/ 372269 w 21600"/>
              <a:gd name="T5" fmla="*/ 401749 h 21294"/>
              <a:gd name="T6" fmla="*/ 372269 w 21600"/>
              <a:gd name="T7" fmla="*/ 401749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9" y="15534"/>
                </a:moveTo>
                <a:cubicBezTo>
                  <a:pt x="16444" y="15195"/>
                  <a:pt x="14772" y="14720"/>
                  <a:pt x="14081" y="14313"/>
                </a:cubicBezTo>
                <a:cubicBezTo>
                  <a:pt x="13635" y="14052"/>
                  <a:pt x="12766" y="13513"/>
                  <a:pt x="12199" y="13160"/>
                </a:cubicBezTo>
                <a:lnTo>
                  <a:pt x="12199" y="10830"/>
                </a:lnTo>
                <a:cubicBezTo>
                  <a:pt x="12899" y="10257"/>
                  <a:pt x="13438" y="9266"/>
                  <a:pt x="13686" y="8062"/>
                </a:cubicBezTo>
                <a:lnTo>
                  <a:pt x="13714" y="8062"/>
                </a:lnTo>
                <a:cubicBezTo>
                  <a:pt x="13714" y="8062"/>
                  <a:pt x="13718" y="8053"/>
                  <a:pt x="13718" y="8050"/>
                </a:cubicBezTo>
                <a:cubicBezTo>
                  <a:pt x="13727" y="8053"/>
                  <a:pt x="13732" y="8063"/>
                  <a:pt x="13742" y="8066"/>
                </a:cubicBezTo>
                <a:cubicBezTo>
                  <a:pt x="14003" y="8131"/>
                  <a:pt x="14324" y="7806"/>
                  <a:pt x="14457" y="7340"/>
                </a:cubicBezTo>
                <a:cubicBezTo>
                  <a:pt x="14591" y="6874"/>
                  <a:pt x="14488" y="6444"/>
                  <a:pt x="14228" y="6378"/>
                </a:cubicBezTo>
                <a:cubicBezTo>
                  <a:pt x="14212" y="6375"/>
                  <a:pt x="14198" y="6384"/>
                  <a:pt x="14185" y="6383"/>
                </a:cubicBezTo>
                <a:cubicBezTo>
                  <a:pt x="14359" y="5487"/>
                  <a:pt x="14452" y="4376"/>
                  <a:pt x="14155" y="3416"/>
                </a:cubicBezTo>
                <a:cubicBezTo>
                  <a:pt x="13739" y="2060"/>
                  <a:pt x="13265" y="1811"/>
                  <a:pt x="11866" y="1454"/>
                </a:cubicBezTo>
                <a:cubicBezTo>
                  <a:pt x="10467" y="1097"/>
                  <a:pt x="9705" y="1427"/>
                  <a:pt x="9387" y="1564"/>
                </a:cubicBezTo>
                <a:cubicBezTo>
                  <a:pt x="9069" y="1701"/>
                  <a:pt x="8720" y="2057"/>
                  <a:pt x="8720" y="2057"/>
                </a:cubicBezTo>
                <a:cubicBezTo>
                  <a:pt x="8720" y="2057"/>
                  <a:pt x="8275" y="1811"/>
                  <a:pt x="7734" y="2441"/>
                </a:cubicBezTo>
                <a:cubicBezTo>
                  <a:pt x="7193" y="3072"/>
                  <a:pt x="7257" y="3374"/>
                  <a:pt x="7257" y="3731"/>
                </a:cubicBezTo>
                <a:cubicBezTo>
                  <a:pt x="7257" y="4819"/>
                  <a:pt x="7352" y="5701"/>
                  <a:pt x="7472" y="6383"/>
                </a:cubicBezTo>
                <a:cubicBezTo>
                  <a:pt x="7460" y="6384"/>
                  <a:pt x="7447" y="6375"/>
                  <a:pt x="7434" y="6378"/>
                </a:cubicBezTo>
                <a:cubicBezTo>
                  <a:pt x="7173" y="6444"/>
                  <a:pt x="7070" y="6874"/>
                  <a:pt x="7203" y="7340"/>
                </a:cubicBezTo>
                <a:cubicBezTo>
                  <a:pt x="7337" y="7806"/>
                  <a:pt x="7659" y="8131"/>
                  <a:pt x="7920" y="8066"/>
                </a:cubicBezTo>
                <a:cubicBezTo>
                  <a:pt x="7921" y="8066"/>
                  <a:pt x="7922" y="8063"/>
                  <a:pt x="7924" y="8063"/>
                </a:cubicBezTo>
                <a:cubicBezTo>
                  <a:pt x="7936" y="8089"/>
                  <a:pt x="7948" y="8116"/>
                  <a:pt x="7948" y="8116"/>
                </a:cubicBezTo>
                <a:lnTo>
                  <a:pt x="8018" y="8114"/>
                </a:lnTo>
                <a:cubicBezTo>
                  <a:pt x="8257" y="9230"/>
                  <a:pt x="8747" y="10160"/>
                  <a:pt x="9382" y="10734"/>
                </a:cubicBezTo>
                <a:lnTo>
                  <a:pt x="9382" y="13154"/>
                </a:lnTo>
                <a:cubicBezTo>
                  <a:pt x="8815" y="13506"/>
                  <a:pt x="7939" y="14051"/>
                  <a:pt x="7492" y="14313"/>
                </a:cubicBezTo>
                <a:cubicBezTo>
                  <a:pt x="6801" y="14720"/>
                  <a:pt x="5128" y="15195"/>
                  <a:pt x="4364" y="15534"/>
                </a:cubicBezTo>
                <a:cubicBezTo>
                  <a:pt x="3602" y="15872"/>
                  <a:pt x="1565" y="16834"/>
                  <a:pt x="1565" y="18758"/>
                </a:cubicBezTo>
                <a:cubicBezTo>
                  <a:pt x="1565" y="18951"/>
                  <a:pt x="1851" y="19101"/>
                  <a:pt x="2302" y="19221"/>
                </a:cubicBezTo>
                <a:cubicBezTo>
                  <a:pt x="3192" y="19651"/>
                  <a:pt x="6656" y="19973"/>
                  <a:pt x="10799" y="19973"/>
                </a:cubicBezTo>
                <a:cubicBezTo>
                  <a:pt x="15023" y="19973"/>
                  <a:pt x="18545" y="19639"/>
                  <a:pt x="19352" y="19196"/>
                </a:cubicBezTo>
                <a:cubicBezTo>
                  <a:pt x="19752" y="19079"/>
                  <a:pt x="20008" y="18937"/>
                  <a:pt x="20008" y="18758"/>
                </a:cubicBezTo>
                <a:cubicBezTo>
                  <a:pt x="20008" y="16834"/>
                  <a:pt x="17971" y="15872"/>
                  <a:pt x="17209" y="15534"/>
                </a:cubicBezTo>
                <a:cubicBezTo>
                  <a:pt x="17209" y="15534"/>
                  <a:pt x="17209" y="15534"/>
                  <a:pt x="17209" y="15534"/>
                </a:cubicBezTo>
                <a:close/>
                <a:moveTo>
                  <a:pt x="10801" y="21293"/>
                </a:moveTo>
                <a:cubicBezTo>
                  <a:pt x="4835" y="21293"/>
                  <a:pt x="0" y="20334"/>
                  <a:pt x="0" y="19047"/>
                </a:cubicBezTo>
                <a:cubicBezTo>
                  <a:pt x="0" y="19042"/>
                  <a:pt x="1" y="19039"/>
                  <a:pt x="1" y="19034"/>
                </a:cubicBezTo>
                <a:cubicBezTo>
                  <a:pt x="1" y="19034"/>
                  <a:pt x="0" y="19033"/>
                  <a:pt x="0" y="19032"/>
                </a:cubicBezTo>
                <a:cubicBezTo>
                  <a:pt x="0" y="16644"/>
                  <a:pt x="1977" y="14936"/>
                  <a:pt x="2923" y="14515"/>
                </a:cubicBezTo>
                <a:cubicBezTo>
                  <a:pt x="3871" y="14096"/>
                  <a:pt x="5947" y="13506"/>
                  <a:pt x="6803" y="13002"/>
                </a:cubicBezTo>
                <a:cubicBezTo>
                  <a:pt x="7660" y="12497"/>
                  <a:pt x="7941" y="12286"/>
                  <a:pt x="7941" y="12286"/>
                </a:cubicBezTo>
                <a:cubicBezTo>
                  <a:pt x="7941" y="12286"/>
                  <a:pt x="7948" y="12352"/>
                  <a:pt x="7967" y="12456"/>
                </a:cubicBezTo>
                <a:lnTo>
                  <a:pt x="7967" y="11388"/>
                </a:lnTo>
                <a:cubicBezTo>
                  <a:pt x="7357" y="10637"/>
                  <a:pt x="6893" y="9650"/>
                  <a:pt x="6640" y="8529"/>
                </a:cubicBezTo>
                <a:cubicBezTo>
                  <a:pt x="6634" y="8531"/>
                  <a:pt x="6629" y="8538"/>
                  <a:pt x="6623" y="8540"/>
                </a:cubicBezTo>
                <a:cubicBezTo>
                  <a:pt x="6214" y="8643"/>
                  <a:pt x="5712" y="8134"/>
                  <a:pt x="5502" y="7405"/>
                </a:cubicBezTo>
                <a:cubicBezTo>
                  <a:pt x="5293" y="6677"/>
                  <a:pt x="5455" y="6003"/>
                  <a:pt x="5864" y="5900"/>
                </a:cubicBezTo>
                <a:cubicBezTo>
                  <a:pt x="5889" y="5894"/>
                  <a:pt x="5915" y="5908"/>
                  <a:pt x="5942" y="5906"/>
                </a:cubicBezTo>
                <a:cubicBezTo>
                  <a:pt x="5876" y="5100"/>
                  <a:pt x="5793" y="4001"/>
                  <a:pt x="5793" y="3667"/>
                </a:cubicBezTo>
                <a:cubicBezTo>
                  <a:pt x="5793" y="3121"/>
                  <a:pt x="5702" y="2659"/>
                  <a:pt x="6468" y="1692"/>
                </a:cubicBezTo>
                <a:cubicBezTo>
                  <a:pt x="7235" y="723"/>
                  <a:pt x="7867" y="1103"/>
                  <a:pt x="7867" y="1103"/>
                </a:cubicBezTo>
                <a:cubicBezTo>
                  <a:pt x="7867" y="1103"/>
                  <a:pt x="8364" y="639"/>
                  <a:pt x="8815" y="429"/>
                </a:cubicBezTo>
                <a:cubicBezTo>
                  <a:pt x="9266" y="219"/>
                  <a:pt x="10348" y="-306"/>
                  <a:pt x="12334" y="239"/>
                </a:cubicBezTo>
                <a:cubicBezTo>
                  <a:pt x="14317" y="786"/>
                  <a:pt x="15085" y="1018"/>
                  <a:pt x="15582" y="3121"/>
                </a:cubicBezTo>
                <a:cubicBezTo>
                  <a:pt x="15867" y="4333"/>
                  <a:pt x="15821" y="5295"/>
                  <a:pt x="15734" y="5903"/>
                </a:cubicBezTo>
                <a:cubicBezTo>
                  <a:pt x="15749" y="5904"/>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6"/>
                  <a:pt x="13631" y="12286"/>
                </a:cubicBezTo>
                <a:cubicBezTo>
                  <a:pt x="13631" y="12286"/>
                  <a:pt x="13913" y="12497"/>
                  <a:pt x="14769" y="13002"/>
                </a:cubicBezTo>
                <a:cubicBezTo>
                  <a:pt x="15626" y="13506"/>
                  <a:pt x="17702" y="14096"/>
                  <a:pt x="18648" y="14515"/>
                </a:cubicBezTo>
                <a:cubicBezTo>
                  <a:pt x="19573" y="14925"/>
                  <a:pt x="21462" y="16564"/>
                  <a:pt x="21557" y="18859"/>
                </a:cubicBezTo>
                <a:cubicBezTo>
                  <a:pt x="21580" y="18920"/>
                  <a:pt x="21599" y="18983"/>
                  <a:pt x="21599" y="19047"/>
                </a:cubicBezTo>
                <a:cubicBezTo>
                  <a:pt x="21599" y="20334"/>
                  <a:pt x="16764" y="21293"/>
                  <a:pt x="10801" y="21293"/>
                </a:cubicBezTo>
                <a:cubicBezTo>
                  <a:pt x="10801" y="21293"/>
                  <a:pt x="10801" y="21293"/>
                  <a:pt x="10801" y="212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6119" name="AutoShape 39"/>
          <p:cNvSpPr>
            <a:spLocks/>
          </p:cNvSpPr>
          <p:nvPr/>
        </p:nvSpPr>
        <p:spPr bwMode="auto">
          <a:xfrm>
            <a:off x="12030075" y="9535716"/>
            <a:ext cx="4218385"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Lorem ipsum randomised words which don't look even slightly beration </a:t>
            </a:r>
          </a:p>
        </p:txBody>
      </p:sp>
      <p:sp>
        <p:nvSpPr>
          <p:cNvPr id="5" name="Title 4"/>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6" name="Text Placeholder 5"/>
          <p:cNvSpPr>
            <a:spLocks noGrp="1"/>
          </p:cNvSpPr>
          <p:nvPr>
            <p:ph type="body" sz="quarter" idx="13"/>
          </p:nvPr>
        </p:nvSpPr>
        <p:spPr/>
        <p:txBody>
          <a:bodyPr/>
          <a:lstStyle/>
          <a:p>
            <a:endParaRPr lang="id-ID"/>
          </a:p>
        </p:txBody>
      </p:sp>
      <p:sp>
        <p:nvSpPr>
          <p:cNvPr id="16" name="Picture Placeholder 15"/>
          <p:cNvSpPr>
            <a:spLocks noGrp="1"/>
          </p:cNvSpPr>
          <p:nvPr>
            <p:ph type="pic" sz="quarter" idx="23"/>
          </p:nvPr>
        </p:nvSpPr>
        <p:spPr/>
      </p:sp>
      <p:sp>
        <p:nvSpPr>
          <p:cNvPr id="17" name="Picture Placeholder 16"/>
          <p:cNvSpPr>
            <a:spLocks noGrp="1"/>
          </p:cNvSpPr>
          <p:nvPr>
            <p:ph type="pic" sz="quarter" idx="24"/>
          </p:nvPr>
        </p:nvSpPr>
        <p:spPr/>
      </p:sp>
      <p:sp>
        <p:nvSpPr>
          <p:cNvPr id="18" name="Picture Placeholder 17"/>
          <p:cNvSpPr>
            <a:spLocks noGrp="1"/>
          </p:cNvSpPr>
          <p:nvPr>
            <p:ph type="pic" sz="quarter" idx="25"/>
          </p:nvPr>
        </p:nvSpPr>
        <p:spPr/>
      </p:sp>
      <p:sp>
        <p:nvSpPr>
          <p:cNvPr id="19" name="Picture Placeholder 18"/>
          <p:cNvSpPr>
            <a:spLocks noGrp="1"/>
          </p:cNvSpPr>
          <p:nvPr>
            <p:ph type="pic" sz="quarter" idx="26"/>
          </p:nvPr>
        </p:nvSpPr>
        <p:spPr/>
      </p:sp>
      <p:sp>
        <p:nvSpPr>
          <p:cNvPr id="20" name="Picture Placeholder 19"/>
          <p:cNvSpPr>
            <a:spLocks noGrp="1"/>
          </p:cNvSpPr>
          <p:nvPr>
            <p:ph type="pic" sz="quarter" idx="27"/>
          </p:nvPr>
        </p:nvSpPr>
        <p:spPr/>
      </p:sp>
      <p:sp>
        <p:nvSpPr>
          <p:cNvPr id="21" name="Picture Placeholder 20"/>
          <p:cNvSpPr>
            <a:spLocks noGrp="1"/>
          </p:cNvSpPr>
          <p:nvPr>
            <p:ph type="pic" sz="quarter" idx="28"/>
          </p:nvPr>
        </p:nvSpPr>
        <p:spPr/>
      </p:sp>
      <p:sp>
        <p:nvSpPr>
          <p:cNvPr id="22" name="Picture Placeholder 21"/>
          <p:cNvSpPr>
            <a:spLocks noGrp="1"/>
          </p:cNvSpPr>
          <p:nvPr>
            <p:ph type="pic" sz="quarter" idx="29"/>
          </p:nvPr>
        </p:nvSpPr>
        <p:spPr/>
      </p:sp>
      <p:sp>
        <p:nvSpPr>
          <p:cNvPr id="23" name="Picture Placeholder 22"/>
          <p:cNvSpPr>
            <a:spLocks noGrp="1"/>
          </p:cNvSpPr>
          <p:nvPr>
            <p:ph type="pic" sz="quarter" idx="30"/>
          </p:nvPr>
        </p:nvSpPr>
        <p:spPr/>
      </p:sp>
      <p:sp>
        <p:nvSpPr>
          <p:cNvPr id="24" name="Picture Placeholder 23"/>
          <p:cNvSpPr>
            <a:spLocks noGrp="1"/>
          </p:cNvSpPr>
          <p:nvPr>
            <p:ph type="pic" sz="quarter" idx="31"/>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4" name="AutoShape 1"/>
          <p:cNvSpPr>
            <a:spLocks/>
          </p:cNvSpPr>
          <p:nvPr/>
        </p:nvSpPr>
        <p:spPr bwMode="auto">
          <a:xfrm>
            <a:off x="-558" y="0"/>
            <a:ext cx="18288000" cy="6989763"/>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47107" name="AutoShape 3"/>
          <p:cNvSpPr>
            <a:spLocks/>
          </p:cNvSpPr>
          <p:nvPr/>
        </p:nvSpPr>
        <p:spPr bwMode="auto">
          <a:xfrm>
            <a:off x="951310" y="3130154"/>
            <a:ext cx="3719513"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rgbClr val="FFFFFF"/>
                </a:solidFill>
                <a:latin typeface="Roboto" charset="0"/>
                <a:ea typeface="ＭＳ Ｐゴシック" charset="0"/>
                <a:cs typeface="Roboto" charset="0"/>
                <a:sym typeface="Roboto" charset="0"/>
              </a:rPr>
              <a:t>Who With Us ?</a:t>
            </a:r>
            <a:endParaRPr lang="en-US" sz="1800" dirty="0">
              <a:latin typeface="Roboto" charset="0"/>
              <a:ea typeface="ＭＳ Ｐゴシック" charset="0"/>
              <a:cs typeface="Roboto" charset="0"/>
              <a:sym typeface="Roboto" charset="0"/>
            </a:endParaRPr>
          </a:p>
        </p:txBody>
      </p:sp>
      <p:sp>
        <p:nvSpPr>
          <p:cNvPr id="47108" name="AutoShape 4"/>
          <p:cNvSpPr>
            <a:spLocks/>
          </p:cNvSpPr>
          <p:nvPr/>
        </p:nvSpPr>
        <p:spPr bwMode="auto">
          <a:xfrm>
            <a:off x="951310" y="4057651"/>
            <a:ext cx="8846344"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9" name="Picture Placeholder 8"/>
          <p:cNvSpPr>
            <a:spLocks noGrp="1"/>
          </p:cNvSpPr>
          <p:nvPr>
            <p:ph type="pic" sz="quarter" idx="17"/>
          </p:nvPr>
        </p:nvSpPr>
        <p:spPr/>
      </p:sp>
      <p:sp>
        <p:nvSpPr>
          <p:cNvPr id="2" name="Picture Placeholder 1"/>
          <p:cNvSpPr>
            <a:spLocks noGrp="1"/>
          </p:cNvSpPr>
          <p:nvPr>
            <p:ph type="pic" sz="quarter" idx="11"/>
          </p:nvPr>
        </p:nvSpPr>
        <p:spPr/>
      </p:sp>
      <p:sp>
        <p:nvSpPr>
          <p:cNvPr id="3" name="Footer Placeholder 2"/>
          <p:cNvSpPr>
            <a:spLocks noGrp="1"/>
          </p:cNvSpPr>
          <p:nvPr>
            <p:ph type="ftr" sz="quarter" idx="10"/>
          </p:nvPr>
        </p:nvSpPr>
        <p:spPr/>
        <p:txBody>
          <a:bodyPr/>
          <a:lstStyle/>
          <a:p>
            <a:r>
              <a:rPr lang="id-ID" smtClean="0"/>
              <a:t>International Business Plan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AutoShape 1"/>
          <p:cNvSpPr>
            <a:spLocks/>
          </p:cNvSpPr>
          <p:nvPr/>
        </p:nvSpPr>
        <p:spPr bwMode="auto">
          <a:xfrm>
            <a:off x="0" y="0"/>
            <a:ext cx="18288000" cy="6953250"/>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17" name="AutoShape 1"/>
          <p:cNvSpPr>
            <a:spLocks/>
          </p:cNvSpPr>
          <p:nvPr/>
        </p:nvSpPr>
        <p:spPr bwMode="auto">
          <a:xfrm>
            <a:off x="-596" y="0"/>
            <a:ext cx="18288000" cy="6921553"/>
          </a:xfrm>
          <a:custGeom>
            <a:avLst/>
            <a:gdLst>
              <a:gd name="T0" fmla="*/ 12192000 w 21600"/>
              <a:gd name="T1" fmla="*/ 3492500 h 21600"/>
              <a:gd name="T2" fmla="*/ 12192000 w 21600"/>
              <a:gd name="T3" fmla="*/ 3492500 h 21600"/>
              <a:gd name="T4" fmla="*/ 12192000 w 21600"/>
              <a:gd name="T5" fmla="*/ 3492500 h 21600"/>
              <a:gd name="T6" fmla="*/ 12192000 w 21600"/>
              <a:gd name="T7" fmla="*/ 3492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3">
              <a:alphaModFix amt="10000"/>
            </a:blip>
            <a:stretch>
              <a:fillRect/>
            </a:stretch>
          </a:blipFill>
          <a:ln>
            <a:noFill/>
          </a:ln>
          <a:effectLst/>
          <a:extLst/>
        </p:spPr>
        <p:txBody>
          <a:bodyPr lIns="0" tIns="0" rIns="0" bIns="0" anchor="ctr"/>
          <a:lstStyle/>
          <a:p>
            <a:endParaRPr lang="id-ID" sz="1800"/>
          </a:p>
        </p:txBody>
      </p:sp>
      <p:sp>
        <p:nvSpPr>
          <p:cNvPr id="48141" name="AutoShape 13"/>
          <p:cNvSpPr>
            <a:spLocks/>
          </p:cNvSpPr>
          <p:nvPr/>
        </p:nvSpPr>
        <p:spPr bwMode="auto">
          <a:xfrm>
            <a:off x="7284244" y="3130154"/>
            <a:ext cx="3718322"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4500">
                <a:solidFill>
                  <a:srgbClr val="FFFFFF"/>
                </a:solidFill>
                <a:latin typeface="Roboto" charset="0"/>
                <a:ea typeface="ＭＳ Ｐゴシック" charset="0"/>
                <a:cs typeface="Roboto" charset="0"/>
                <a:sym typeface="Roboto" charset="0"/>
              </a:rPr>
              <a:t>Who With Us ?</a:t>
            </a:r>
            <a:endParaRPr lang="en-US" sz="1800">
              <a:latin typeface="Roboto" charset="0"/>
              <a:ea typeface="ＭＳ Ｐゴシック" charset="0"/>
              <a:cs typeface="Roboto" charset="0"/>
              <a:sym typeface="Roboto" charset="0"/>
            </a:endParaRPr>
          </a:p>
        </p:txBody>
      </p:sp>
      <p:sp>
        <p:nvSpPr>
          <p:cNvPr id="48142" name="AutoShape 14"/>
          <p:cNvSpPr>
            <a:spLocks/>
          </p:cNvSpPr>
          <p:nvPr/>
        </p:nvSpPr>
        <p:spPr bwMode="auto">
          <a:xfrm>
            <a:off x="4720829" y="4057651"/>
            <a:ext cx="8845153" cy="1402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20000"/>
              </a:lnSpc>
            </a:pPr>
            <a:r>
              <a:rPr lang="en-US" sz="1800" dirty="0" err="1">
                <a:solidFill>
                  <a:srgbClr val="FFFFFF"/>
                </a:solidFill>
                <a:latin typeface="Roboto Light" panose="02000000000000000000" pitchFamily="2" charset="0"/>
                <a:ea typeface="Roboto Light" panose="02000000000000000000" pitchFamily="2" charset="0"/>
              </a:rPr>
              <a:t>Vel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illum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feugiat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facilisis</a:t>
            </a:r>
            <a:r>
              <a:rPr lang="en-US" sz="1800" dirty="0">
                <a:solidFill>
                  <a:srgbClr val="FFFFFF"/>
                </a:solidFill>
                <a:latin typeface="Roboto Light" panose="02000000000000000000" pitchFamily="2" charset="0"/>
                <a:ea typeface="Roboto Light" panose="02000000000000000000" pitchFamily="2" charset="0"/>
              </a:rPr>
              <a:t> at </a:t>
            </a:r>
            <a:r>
              <a:rPr lang="en-US" sz="1800" dirty="0" err="1">
                <a:solidFill>
                  <a:srgbClr val="FFFFFF"/>
                </a:solidFill>
                <a:latin typeface="Roboto Light" panose="02000000000000000000" pitchFamily="2" charset="0"/>
                <a:ea typeface="Roboto Light" panose="02000000000000000000" pitchFamily="2" charset="0"/>
              </a:rPr>
              <a:t>vero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accumsan</a:t>
            </a:r>
            <a:r>
              <a:rPr lang="en-US" sz="1800" dirty="0">
                <a:solidFill>
                  <a:srgbClr val="FFFFFF"/>
                </a:solidFill>
                <a:latin typeface="Roboto Light" panose="02000000000000000000" pitchFamily="2" charset="0"/>
                <a:ea typeface="Roboto Light" panose="02000000000000000000" pitchFamily="2" charset="0"/>
              </a:rPr>
              <a:t> et </a:t>
            </a:r>
            <a:r>
              <a:rPr lang="en-US" sz="1800" dirty="0" err="1">
                <a:solidFill>
                  <a:srgbClr val="FFFFFF"/>
                </a:solidFill>
                <a:latin typeface="Roboto Light" panose="02000000000000000000" pitchFamily="2" charset="0"/>
                <a:ea typeface="Roboto Light" panose="02000000000000000000" pitchFamily="2" charset="0"/>
              </a:rPr>
              <a:t>iusto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odio</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dignissim</a:t>
            </a:r>
            <a:r>
              <a:rPr lang="en-US" sz="1800" dirty="0">
                <a:solidFill>
                  <a:srgbClr val="FFFFFF"/>
                </a:solidFill>
                <a:latin typeface="Roboto Light" panose="02000000000000000000" pitchFamily="2" charset="0"/>
                <a:ea typeface="Roboto Light" panose="02000000000000000000" pitchFamily="2" charset="0"/>
              </a:rPr>
              <a:t> qui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nulla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facili</a:t>
            </a:r>
            <a:r>
              <a:rPr lang="en-US" sz="1800" dirty="0">
                <a:solidFill>
                  <a:srgbClr val="FFFFFF"/>
                </a:solidFill>
                <a:latin typeface="Roboto Light" panose="02000000000000000000" pitchFamily="2" charset="0"/>
                <a:ea typeface="Roboto Light" panose="02000000000000000000" pitchFamily="2" charset="0"/>
              </a:rPr>
              <a:t>. never trust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 of zeros pose, </a:t>
            </a:r>
            <a:r>
              <a:rPr lang="en-US" sz="1800" dirty="0" err="1">
                <a:solidFill>
                  <a:srgbClr val="FFFFFF"/>
                </a:solidFill>
                <a:latin typeface="Roboto Light" panose="02000000000000000000" pitchFamily="2" charset="0"/>
                <a:ea typeface="Roboto Light" panose="02000000000000000000" pitchFamily="2" charset="0"/>
              </a:rPr>
              <a:t>blandit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praesent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delenit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augue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duis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dolore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te</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feugait</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neverus</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eugostria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pneumophia</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luptatum</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zril</a:t>
            </a:r>
            <a:r>
              <a:rPr lang="en-US" sz="1800" dirty="0">
                <a:solidFill>
                  <a:srgbClr val="FFFFFF"/>
                </a:solidFill>
                <a:latin typeface="Roboto Light" panose="02000000000000000000" pitchFamily="2" charset="0"/>
                <a:ea typeface="Roboto Light" panose="02000000000000000000" pitchFamily="2" charset="0"/>
              </a:rPr>
              <a:t> </a:t>
            </a:r>
            <a:r>
              <a:rPr lang="en-US" sz="1800" dirty="0" err="1">
                <a:solidFill>
                  <a:srgbClr val="FFFFFF"/>
                </a:solidFill>
                <a:latin typeface="Roboto Light" panose="02000000000000000000" pitchFamily="2" charset="0"/>
                <a:ea typeface="Roboto Light" panose="02000000000000000000" pitchFamily="2" charset="0"/>
              </a:rPr>
              <a:t>somekind</a:t>
            </a:r>
            <a:r>
              <a:rPr lang="en-US" sz="1800" dirty="0">
                <a:solidFill>
                  <a:srgbClr val="FFFFFF"/>
                </a:solidFill>
                <a:latin typeface="Roboto Light" panose="02000000000000000000" pitchFamily="2" charset="0"/>
                <a:ea typeface="Roboto Light" panose="02000000000000000000" pitchFamily="2" charset="0"/>
              </a:rPr>
              <a:t>.</a:t>
            </a:r>
            <a:endParaRPr lang="en-US" sz="1800" dirty="0">
              <a:latin typeface="Roboto Light" panose="02000000000000000000" pitchFamily="2" charset="0"/>
              <a:ea typeface="Roboto Light" panose="02000000000000000000" pitchFamily="2" charset="0"/>
            </a:endParaRPr>
          </a:p>
        </p:txBody>
      </p:sp>
      <p:sp>
        <p:nvSpPr>
          <p:cNvPr id="3" name="Footer Placeholder 2"/>
          <p:cNvSpPr>
            <a:spLocks noGrp="1"/>
          </p:cNvSpPr>
          <p:nvPr>
            <p:ph type="ftr" sz="quarter" idx="10"/>
          </p:nvPr>
        </p:nvSpPr>
        <p:spPr/>
        <p:txBody>
          <a:bodyPr/>
          <a:lstStyle/>
          <a:p>
            <a:r>
              <a:rPr lang="id-ID" smtClean="0"/>
              <a:t>International Business Plan</a:t>
            </a:r>
            <a:endParaRPr lang="id-ID" dirty="0"/>
          </a:p>
        </p:txBody>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8" name="Picture Placeholder 17"/>
          <p:cNvSpPr>
            <a:spLocks noGrp="1"/>
          </p:cNvSpPr>
          <p:nvPr>
            <p:ph type="pic" sz="quarter" idx="15"/>
          </p:nvPr>
        </p:nvSpPr>
        <p:spPr/>
      </p:sp>
      <p:sp>
        <p:nvSpPr>
          <p:cNvPr id="19" name="Picture Placeholder 18"/>
          <p:cNvSpPr>
            <a:spLocks noGrp="1"/>
          </p:cNvSpPr>
          <p:nvPr>
            <p:ph type="pic" sz="quarter" idx="16"/>
          </p:nvPr>
        </p:nvSpPr>
        <p:spPr/>
      </p:sp>
      <p:sp>
        <p:nvSpPr>
          <p:cNvPr id="20" name="Picture Placeholder 19"/>
          <p:cNvSpPr>
            <a:spLocks noGrp="1"/>
          </p:cNvSpPr>
          <p:nvPr>
            <p:ph type="pic" sz="quarter" idx="17"/>
          </p:nvPr>
        </p:nvSpPr>
        <p:spPr/>
      </p:sp>
      <p:sp>
        <p:nvSpPr>
          <p:cNvPr id="21" name="Picture Placeholder 20"/>
          <p:cNvSpPr>
            <a:spLocks noGrp="1"/>
          </p:cNvSpPr>
          <p:nvPr>
            <p:ph type="pic" sz="quarter" idx="18"/>
          </p:nvPr>
        </p:nvSpPr>
        <p:spPr/>
      </p:sp>
      <p:sp>
        <p:nvSpPr>
          <p:cNvPr id="22" name="Picture Placeholder 21"/>
          <p:cNvSpPr>
            <a:spLocks noGrp="1"/>
          </p:cNvSpPr>
          <p:nvPr>
            <p:ph type="pic" sz="quarter" idx="19"/>
          </p:nvPr>
        </p:nvSpPr>
        <p:spPr/>
      </p:sp>
      <p:sp>
        <p:nvSpPr>
          <p:cNvPr id="23" name="Picture Placeholder 22"/>
          <p:cNvSpPr>
            <a:spLocks noGrp="1"/>
          </p:cNvSpPr>
          <p:nvPr>
            <p:ph type="pic" sz="quarter" idx="20"/>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15366"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30000"/>
            </a:blip>
            <a:srcRect/>
            <a:stretch>
              <a:fillRect/>
            </a:stretch>
          </a:blipFill>
          <a:ln>
            <a:noFill/>
          </a:ln>
          <a:effectLst/>
          <a:extLst/>
        </p:spPr>
        <p:txBody>
          <a:bodyPr lIns="0" tIns="0" rIns="0" bIns="0" anchor="ctr"/>
          <a:lstStyle/>
          <a:p>
            <a:endParaRPr lang="id-ID" sz="1800"/>
          </a:p>
        </p:txBody>
      </p:sp>
      <p:sp>
        <p:nvSpPr>
          <p:cNvPr id="49155" name="AutoShape 3"/>
          <p:cNvSpPr>
            <a:spLocks/>
          </p:cNvSpPr>
          <p:nvPr/>
        </p:nvSpPr>
        <p:spPr bwMode="auto">
          <a:xfrm>
            <a:off x="1657351" y="8255794"/>
            <a:ext cx="8271272" cy="2213372"/>
          </a:xfrm>
          <a:custGeom>
            <a:avLst/>
            <a:gdLst>
              <a:gd name="T0" fmla="*/ 5514182 w 21600"/>
              <a:gd name="T1" fmla="*/ 1475582 h 21600"/>
              <a:gd name="T2" fmla="*/ 5514182 w 21600"/>
              <a:gd name="T3" fmla="*/ 1475582 h 21600"/>
              <a:gd name="T4" fmla="*/ 5514182 w 21600"/>
              <a:gd name="T5" fmla="*/ 1475582 h 21600"/>
              <a:gd name="T6" fmla="*/ 5514182 w 21600"/>
              <a:gd name="T7" fmla="*/ 1475582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21599" y="0"/>
                </a:lnTo>
                <a:lnTo>
                  <a:pt x="21599" y="21600"/>
                </a:lnTo>
                <a:lnTo>
                  <a:pt x="0" y="21600"/>
                </a:lnTo>
                <a:lnTo>
                  <a:pt x="0" y="0"/>
                </a:lnTo>
                <a:close/>
              </a:path>
            </a:pathLst>
          </a:custGeom>
          <a:noFill/>
          <a:ln>
            <a:noFill/>
          </a:ln>
          <a:effectLst>
            <a:outerShdw blurRad="152400" dist="63243" dir="5400000" algn="ctr" rotWithShape="0">
              <a:srgbClr val="808080">
                <a:alpha val="50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defTabSz="619125">
              <a:lnSpc>
                <a:spcPct val="90000"/>
              </a:lnSpc>
              <a:defRPr/>
            </a:pPr>
            <a:r>
              <a:rPr lang="en-US" sz="4725" b="1" dirty="0">
                <a:solidFill>
                  <a:srgbClr val="FFFFFF"/>
                </a:solidFill>
                <a:latin typeface="Roboto" charset="0"/>
                <a:ea typeface="ＭＳ Ｐゴシック" charset="0"/>
                <a:cs typeface="Roboto" charset="0"/>
                <a:sym typeface="Roboto" charset="0"/>
              </a:rPr>
              <a:t>Creative</a:t>
            </a:r>
            <a:r>
              <a:rPr lang="en-US" sz="4725" dirty="0">
                <a:solidFill>
                  <a:srgbClr val="FFFFFF"/>
                </a:solidFill>
                <a:latin typeface="Roboto" charset="0"/>
                <a:ea typeface="ＭＳ Ｐゴシック" charset="0"/>
                <a:cs typeface="Roboto" charset="0"/>
                <a:sym typeface="Roboto" charset="0"/>
              </a:rPr>
              <a:t> is Our Middle Name, And We </a:t>
            </a:r>
            <a:r>
              <a:rPr lang="en-US" sz="4725" b="1" dirty="0">
                <a:solidFill>
                  <a:srgbClr val="FFFFFF"/>
                </a:solidFill>
                <a:latin typeface="Roboto" charset="0"/>
                <a:ea typeface="ＭＳ Ｐゴシック" charset="0"/>
                <a:cs typeface="Roboto" charset="0"/>
                <a:sym typeface="Roboto" charset="0"/>
              </a:rPr>
              <a:t>Always Work</a:t>
            </a:r>
            <a:r>
              <a:rPr lang="en-US" sz="4725" dirty="0">
                <a:solidFill>
                  <a:srgbClr val="FFFFFF"/>
                </a:solidFill>
                <a:latin typeface="Roboto" charset="0"/>
                <a:ea typeface="ＭＳ Ｐゴシック" charset="0"/>
                <a:cs typeface="Roboto" charset="0"/>
                <a:sym typeface="Roboto" charset="0"/>
              </a:rPr>
              <a:t> With </a:t>
            </a:r>
            <a:r>
              <a:rPr lang="en-US" sz="4725" b="1" dirty="0">
                <a:solidFill>
                  <a:srgbClr val="FFFFFF"/>
                </a:solidFill>
                <a:latin typeface="Roboto" charset="0"/>
                <a:ea typeface="ＭＳ Ｐゴシック" charset="0"/>
                <a:cs typeface="Roboto" charset="0"/>
                <a:sym typeface="Roboto" charset="0"/>
              </a:rPr>
              <a:t>Passion</a:t>
            </a:r>
            <a:r>
              <a:rPr lang="en-US" sz="4725" dirty="0">
                <a:solidFill>
                  <a:srgbClr val="FFFFFF"/>
                </a:solidFill>
                <a:latin typeface="Roboto" charset="0"/>
                <a:ea typeface="ＭＳ Ｐゴシック" charset="0"/>
                <a:cs typeface="Roboto" charset="0"/>
                <a:sym typeface="Roboto" charset="0"/>
              </a:rPr>
              <a:t>.</a:t>
            </a:r>
            <a:endParaRPr lang="en-US" sz="1800" dirty="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50177"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p>
        </p:txBody>
      </p:sp>
      <p:sp>
        <p:nvSpPr>
          <p:cNvPr id="50189" name="AutoShape 13"/>
          <p:cNvSpPr>
            <a:spLocks/>
          </p:cNvSpPr>
          <p:nvPr/>
        </p:nvSpPr>
        <p:spPr bwMode="auto">
          <a:xfrm>
            <a:off x="1038225" y="5375673"/>
            <a:ext cx="1520429" cy="1520428"/>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sp>
        <p:nvSpPr>
          <p:cNvPr id="50190" name="AutoShape 14"/>
          <p:cNvSpPr>
            <a:spLocks/>
          </p:cNvSpPr>
          <p:nvPr/>
        </p:nvSpPr>
        <p:spPr bwMode="auto">
          <a:xfrm>
            <a:off x="1419226" y="5722144"/>
            <a:ext cx="813197" cy="827485"/>
          </a:xfrm>
          <a:custGeom>
            <a:avLst/>
            <a:gdLst>
              <a:gd name="T0" fmla="*/ 542106 w 21271"/>
              <a:gd name="T1" fmla="*/ 551657 h 21276"/>
              <a:gd name="T2" fmla="*/ 542106 w 21271"/>
              <a:gd name="T3" fmla="*/ 551657 h 21276"/>
              <a:gd name="T4" fmla="*/ 542106 w 21271"/>
              <a:gd name="T5" fmla="*/ 551657 h 21276"/>
              <a:gd name="T6" fmla="*/ 542106 w 21271"/>
              <a:gd name="T7" fmla="*/ 551657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1"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1"/>
          </a:solidFill>
          <a:ln>
            <a:noFill/>
          </a:ln>
          <a:effectLst/>
          <a:extLst/>
        </p:spPr>
        <p:txBody>
          <a:bodyPr lIns="38100" tIns="38100" rIns="38100" bIns="38100" anchor="ctr"/>
          <a:lstStyle/>
          <a:p>
            <a:endParaRPr lang="id-ID" sz="1800"/>
          </a:p>
        </p:txBody>
      </p:sp>
      <p:sp>
        <p:nvSpPr>
          <p:cNvPr id="17" name="AutoShape 3"/>
          <p:cNvSpPr>
            <a:spLocks/>
          </p:cNvSpPr>
          <p:nvPr/>
        </p:nvSpPr>
        <p:spPr bwMode="auto">
          <a:xfrm>
            <a:off x="3149966" y="5691039"/>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id-ID" sz="4500" dirty="0">
                <a:solidFill>
                  <a:srgbClr val="FFFFFF"/>
                </a:solidFill>
                <a:latin typeface="Roboto" charset="0"/>
                <a:ea typeface="ＭＳ Ｐゴシック" charset="0"/>
                <a:cs typeface="Roboto" charset="0"/>
                <a:sym typeface="Roboto" charset="0"/>
              </a:rPr>
              <a:t>Service</a:t>
            </a:r>
            <a:endParaRPr lang="en-US" sz="1800" dirty="0">
              <a:latin typeface="Roboto" charset="0"/>
              <a:ea typeface="ＭＳ Ｐゴシック" charset="0"/>
              <a:cs typeface="Roboto" charset="0"/>
              <a:sym typeface="Roboto" charset="0"/>
            </a:endParaRPr>
          </a:p>
        </p:txBody>
      </p:sp>
      <p:sp>
        <p:nvSpPr>
          <p:cNvPr id="18" name="AutoShape 4"/>
          <p:cNvSpPr>
            <a:spLocks/>
          </p:cNvSpPr>
          <p:nvPr/>
        </p:nvSpPr>
        <p:spPr bwMode="auto">
          <a:xfrm>
            <a:off x="3149966" y="6787603"/>
            <a:ext cx="6592155"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50000"/>
              </a:lnSpc>
            </a:pPr>
            <a:r>
              <a:rPr lang="en-US" sz="1650" dirty="0" err="1">
                <a:solidFill>
                  <a:srgbClr val="FFFFFF"/>
                </a:solidFill>
                <a:latin typeface="Roboto Light" panose="02000000000000000000" pitchFamily="2" charset="0"/>
              </a:rPr>
              <a:t>Vel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illum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feugiat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facilisis</a:t>
            </a:r>
            <a:r>
              <a:rPr lang="en-US" sz="1650" dirty="0">
                <a:solidFill>
                  <a:srgbClr val="FFFFFF"/>
                </a:solidFill>
                <a:latin typeface="Roboto Light" panose="02000000000000000000" pitchFamily="2" charset="0"/>
              </a:rPr>
              <a:t> at </a:t>
            </a:r>
            <a:r>
              <a:rPr lang="en-US" sz="1650" dirty="0" err="1">
                <a:solidFill>
                  <a:srgbClr val="FFFFFF"/>
                </a:solidFill>
                <a:latin typeface="Roboto Light" panose="02000000000000000000" pitchFamily="2" charset="0"/>
              </a:rPr>
              <a:t>vero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accumsan</a:t>
            </a:r>
            <a:r>
              <a:rPr lang="en-US" sz="1650" dirty="0">
                <a:solidFill>
                  <a:srgbClr val="FFFFFF"/>
                </a:solidFill>
                <a:latin typeface="Roboto Light" panose="02000000000000000000" pitchFamily="2" charset="0"/>
              </a:rPr>
              <a:t> et </a:t>
            </a:r>
            <a:r>
              <a:rPr lang="en-US" sz="1650" dirty="0" err="1">
                <a:solidFill>
                  <a:srgbClr val="FFFFFF"/>
                </a:solidFill>
                <a:latin typeface="Roboto Light" panose="02000000000000000000" pitchFamily="2" charset="0"/>
              </a:rPr>
              <a:t>iusto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odio</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dignissim</a:t>
            </a:r>
            <a:r>
              <a:rPr lang="en-US" sz="1650" dirty="0">
                <a:solidFill>
                  <a:srgbClr val="FFFFFF"/>
                </a:solidFill>
                <a:latin typeface="Roboto Light" panose="02000000000000000000" pitchFamily="2" charset="0"/>
              </a:rPr>
              <a:t> qui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nulla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facili</a:t>
            </a:r>
            <a:r>
              <a:rPr lang="en-US" sz="1650" dirty="0">
                <a:solidFill>
                  <a:srgbClr val="FFFFFF"/>
                </a:solidFill>
                <a:latin typeface="Roboto Light" panose="02000000000000000000" pitchFamily="2" charset="0"/>
              </a:rPr>
              <a:t>. never trust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 of zeros pose, </a:t>
            </a:r>
            <a:r>
              <a:rPr lang="en-US" sz="1650" dirty="0" err="1">
                <a:solidFill>
                  <a:srgbClr val="FFFFFF"/>
                </a:solidFill>
                <a:latin typeface="Roboto Light" panose="02000000000000000000" pitchFamily="2" charset="0"/>
              </a:rPr>
              <a:t>blandit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praesent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delenit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augue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duis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dolore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te</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feugait</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neverus</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eugostria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pneumophia</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luptatum</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zril</a:t>
            </a:r>
            <a:r>
              <a:rPr lang="en-US" sz="1650" dirty="0">
                <a:solidFill>
                  <a:srgbClr val="FFFFFF"/>
                </a:solidFill>
                <a:latin typeface="Roboto Light" panose="02000000000000000000" pitchFamily="2" charset="0"/>
              </a:rPr>
              <a:t> </a:t>
            </a:r>
            <a:r>
              <a:rPr lang="en-US" sz="1650" dirty="0" err="1">
                <a:solidFill>
                  <a:srgbClr val="FFFFFF"/>
                </a:solidFill>
                <a:latin typeface="Roboto Light" panose="02000000000000000000" pitchFamily="2" charset="0"/>
              </a:rPr>
              <a:t>somekind</a:t>
            </a:r>
            <a:r>
              <a:rPr lang="en-US" sz="1650" dirty="0">
                <a:solidFill>
                  <a:srgbClr val="FFFFFF"/>
                </a:solidFill>
                <a:latin typeface="Roboto Light" panose="02000000000000000000" pitchFamily="2" charset="0"/>
              </a:rPr>
              <a:t>.</a:t>
            </a:r>
            <a:endParaRPr lang="en-US" sz="1800" dirty="0">
              <a:latin typeface="Roboto Light" panose="02000000000000000000" pitchFamily="2" charset="0"/>
            </a:endParaRPr>
          </a:p>
        </p:txBody>
      </p:sp>
      <p:sp>
        <p:nvSpPr>
          <p:cNvPr id="19" name="AutoShape 5"/>
          <p:cNvSpPr>
            <a:spLocks/>
          </p:cNvSpPr>
          <p:nvPr/>
        </p:nvSpPr>
        <p:spPr bwMode="auto">
          <a:xfrm>
            <a:off x="7837885" y="12782550"/>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20" name="AutoShape 6"/>
          <p:cNvSpPr>
            <a:spLocks/>
          </p:cNvSpPr>
          <p:nvPr/>
        </p:nvSpPr>
        <p:spPr bwMode="auto">
          <a:xfrm>
            <a:off x="847725" y="13140927"/>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rgbClr val="FFFFFF"/>
                </a:solidFill>
                <a:latin typeface="Roboto" charset="0"/>
                <a:ea typeface="ＭＳ Ｐゴシック" charset="0"/>
                <a:cs typeface="Roboto" charset="0"/>
                <a:sym typeface="Roboto" charset="0"/>
              </a:rPr>
              <a:t>OPENING</a:t>
            </a:r>
            <a:endParaRPr lang="en-US" sz="1800" dirty="0">
              <a:latin typeface="Roboto" charset="0"/>
              <a:ea typeface="ＭＳ Ｐゴシック" charset="0"/>
              <a:cs typeface="Roboto" charset="0"/>
              <a:sym typeface="Roboto" charset="0"/>
            </a:endParaRPr>
          </a:p>
        </p:txBody>
      </p:sp>
      <p:sp>
        <p:nvSpPr>
          <p:cNvPr id="21" name="AutoShape 7"/>
          <p:cNvSpPr>
            <a:spLocks/>
          </p:cNvSpPr>
          <p:nvPr/>
        </p:nvSpPr>
        <p:spPr bwMode="auto">
          <a:xfrm>
            <a:off x="3073003" y="13131402"/>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2" name="AutoShape 8"/>
          <p:cNvSpPr>
            <a:spLocks/>
          </p:cNvSpPr>
          <p:nvPr/>
        </p:nvSpPr>
        <p:spPr bwMode="auto">
          <a:xfrm>
            <a:off x="5811441" y="13140927"/>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3" name="AutoShape 9"/>
          <p:cNvSpPr>
            <a:spLocks/>
          </p:cNvSpPr>
          <p:nvPr/>
        </p:nvSpPr>
        <p:spPr bwMode="auto">
          <a:xfrm>
            <a:off x="8710612" y="13140927"/>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SERVICE</a:t>
            </a:r>
            <a:endParaRPr lang="en-US" sz="1800" b="1" dirty="0">
              <a:solidFill>
                <a:schemeClr val="tx2"/>
              </a:solidFill>
              <a:latin typeface="Roboto" charset="0"/>
              <a:ea typeface="ＭＳ Ｐゴシック" charset="0"/>
              <a:cs typeface="Roboto" charset="0"/>
              <a:sym typeface="Roboto" charset="0"/>
            </a:endParaRPr>
          </a:p>
        </p:txBody>
      </p:sp>
      <p:sp>
        <p:nvSpPr>
          <p:cNvPr id="24" name="AutoShape 10"/>
          <p:cNvSpPr>
            <a:spLocks/>
          </p:cNvSpPr>
          <p:nvPr/>
        </p:nvSpPr>
        <p:spPr bwMode="auto">
          <a:xfrm>
            <a:off x="10994232" y="13140927"/>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INFOGRAPHICS</a:t>
            </a:r>
            <a:endParaRPr lang="en-US" sz="1800">
              <a:latin typeface="Roboto" charset="0"/>
              <a:ea typeface="ＭＳ Ｐゴシック" charset="0"/>
              <a:cs typeface="Roboto" charset="0"/>
              <a:sym typeface="Roboto" charset="0"/>
            </a:endParaRPr>
          </a:p>
        </p:txBody>
      </p:sp>
      <p:sp>
        <p:nvSpPr>
          <p:cNvPr id="25" name="AutoShape 11"/>
          <p:cNvSpPr>
            <a:spLocks/>
          </p:cNvSpPr>
          <p:nvPr/>
        </p:nvSpPr>
        <p:spPr bwMode="auto">
          <a:xfrm>
            <a:off x="13664804" y="13140927"/>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PORTOFOLIOS</a:t>
            </a:r>
            <a:endParaRPr lang="en-US" sz="1800">
              <a:latin typeface="Roboto" charset="0"/>
              <a:ea typeface="ＭＳ Ｐゴシック" charset="0"/>
              <a:cs typeface="Roboto" charset="0"/>
              <a:sym typeface="Roboto" charset="0"/>
            </a:endParaRPr>
          </a:p>
        </p:txBody>
      </p:sp>
      <p:sp>
        <p:nvSpPr>
          <p:cNvPr id="26" name="AutoShape 12"/>
          <p:cNvSpPr>
            <a:spLocks/>
          </p:cNvSpPr>
          <p:nvPr/>
        </p:nvSpPr>
        <p:spPr bwMode="auto">
          <a:xfrm>
            <a:off x="16346091" y="13140927"/>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rgbClr val="FFFFFF"/>
                </a:solidFill>
                <a:latin typeface="Roboto" charset="0"/>
                <a:ea typeface="ＭＳ Ｐゴシック" charset="0"/>
                <a:cs typeface="Roboto" charset="0"/>
                <a:sym typeface="Roboto" charset="0"/>
              </a:rPr>
              <a:t>CONTACT US</a:t>
            </a:r>
            <a:endParaRPr lang="en-US" sz="1800">
              <a:latin typeface="Roboto" charset="0"/>
              <a:ea typeface="ＭＳ Ｐゴシック" charset="0"/>
              <a:cs typeface="Roboto" charset="0"/>
              <a:sym typeface="Roboto" charset="0"/>
            </a:endParaRPr>
          </a:p>
        </p:txBody>
      </p:sp>
      <p:sp>
        <p:nvSpPr>
          <p:cNvPr id="27" name="Line 13"/>
          <p:cNvSpPr>
            <a:spLocks noChangeShapeType="1"/>
          </p:cNvSpPr>
          <p:nvPr/>
        </p:nvSpPr>
        <p:spPr bwMode="auto">
          <a:xfrm flipV="1">
            <a:off x="0" y="12796837"/>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1100"/>
                            </p:stCondLst>
                            <p:childTnLst>
                              <p:par>
                                <p:cTn id="5" presetID="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750" fill="hold"/>
                                        <p:tgtEl>
                                          <p:spTgt spid="19"/>
                                        </p:tgtEl>
                                        <p:attrNameLst>
                                          <p:attrName>ppt_x</p:attrName>
                                        </p:attrNameLst>
                                      </p:cBhvr>
                                      <p:tavLst>
                                        <p:tav tm="0">
                                          <p:val>
                                            <p:strVal val="0-#ppt_w/2"/>
                                          </p:val>
                                        </p:tav>
                                        <p:tav tm="100000">
                                          <p:val>
                                            <p:strVal val="#ppt_x"/>
                                          </p:val>
                                        </p:tav>
                                      </p:tavLst>
                                    </p:anim>
                                    <p:anim calcmode="lin" valueType="num">
                                      <p:cBhvr additive="base">
                                        <p:cTn id="12" dur="750" fill="hold"/>
                                        <p:tgtEl>
                                          <p:spTgt spid="19"/>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0"/>
                                        </p:tgtEl>
                                        <p:attrNameLst>
                                          <p:attrName>style.visibility</p:attrName>
                                        </p:attrNameLst>
                                      </p:cBhvr>
                                      <p:to>
                                        <p:strVal val="visible"/>
                                      </p:to>
                                    </p:set>
                                    <p:anim calcmode="lin" valueType="num">
                                      <p:cBhvr>
                                        <p:cTn id="15" dur="400" fill="hold"/>
                                        <p:tgtEl>
                                          <p:spTgt spid="20"/>
                                        </p:tgtEl>
                                        <p:attrNameLst>
                                          <p:attrName>ppt_w</p:attrName>
                                        </p:attrNameLst>
                                      </p:cBhvr>
                                      <p:tavLst>
                                        <p:tav tm="0">
                                          <p:val>
                                            <p:fltVal val="0"/>
                                          </p:val>
                                        </p:tav>
                                        <p:tav tm="100000">
                                          <p:val>
                                            <p:strVal val="#ppt_w"/>
                                          </p:val>
                                        </p:tav>
                                      </p:tavLst>
                                    </p:anim>
                                    <p:anim calcmode="lin" valueType="num">
                                      <p:cBhvr>
                                        <p:cTn id="16" dur="400" fill="hold"/>
                                        <p:tgtEl>
                                          <p:spTgt spid="20"/>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 calcmode="lin" valueType="num">
                                      <p:cBhvr>
                                        <p:cTn id="19" dur="400" fill="hold"/>
                                        <p:tgtEl>
                                          <p:spTgt spid="21"/>
                                        </p:tgtEl>
                                        <p:attrNameLst>
                                          <p:attrName>ppt_w</p:attrName>
                                        </p:attrNameLst>
                                      </p:cBhvr>
                                      <p:tavLst>
                                        <p:tav tm="0">
                                          <p:val>
                                            <p:fltVal val="0"/>
                                          </p:val>
                                        </p:tav>
                                        <p:tav tm="100000">
                                          <p:val>
                                            <p:strVal val="#ppt_w"/>
                                          </p:val>
                                        </p:tav>
                                      </p:tavLst>
                                    </p:anim>
                                    <p:anim calcmode="lin" valueType="num">
                                      <p:cBhvr>
                                        <p:cTn id="20" dur="400" fill="hold"/>
                                        <p:tgtEl>
                                          <p:spTgt spid="21"/>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2"/>
                                        </p:tgtEl>
                                        <p:attrNameLst>
                                          <p:attrName>style.visibility</p:attrName>
                                        </p:attrNameLst>
                                      </p:cBhvr>
                                      <p:to>
                                        <p:strVal val="visible"/>
                                      </p:to>
                                    </p:set>
                                    <p:anim calcmode="lin" valueType="num">
                                      <p:cBhvr>
                                        <p:cTn id="23" dur="400" fill="hold"/>
                                        <p:tgtEl>
                                          <p:spTgt spid="22"/>
                                        </p:tgtEl>
                                        <p:attrNameLst>
                                          <p:attrName>ppt_w</p:attrName>
                                        </p:attrNameLst>
                                      </p:cBhvr>
                                      <p:tavLst>
                                        <p:tav tm="0">
                                          <p:val>
                                            <p:fltVal val="0"/>
                                          </p:val>
                                        </p:tav>
                                        <p:tav tm="100000">
                                          <p:val>
                                            <p:strVal val="#ppt_w"/>
                                          </p:val>
                                        </p:tav>
                                      </p:tavLst>
                                    </p:anim>
                                    <p:anim calcmode="lin" valueType="num">
                                      <p:cBhvr>
                                        <p:cTn id="24" dur="400" fill="hold"/>
                                        <p:tgtEl>
                                          <p:spTgt spid="22"/>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3"/>
                                        </p:tgtEl>
                                        <p:attrNameLst>
                                          <p:attrName>style.visibility</p:attrName>
                                        </p:attrNameLst>
                                      </p:cBhvr>
                                      <p:to>
                                        <p:strVal val="visible"/>
                                      </p:to>
                                    </p:set>
                                    <p:anim calcmode="lin" valueType="num">
                                      <p:cBhvr>
                                        <p:cTn id="27" dur="400" fill="hold"/>
                                        <p:tgtEl>
                                          <p:spTgt spid="23"/>
                                        </p:tgtEl>
                                        <p:attrNameLst>
                                          <p:attrName>ppt_w</p:attrName>
                                        </p:attrNameLst>
                                      </p:cBhvr>
                                      <p:tavLst>
                                        <p:tav tm="0">
                                          <p:val>
                                            <p:fltVal val="0"/>
                                          </p:val>
                                        </p:tav>
                                        <p:tav tm="100000">
                                          <p:val>
                                            <p:strVal val="#ppt_w"/>
                                          </p:val>
                                        </p:tav>
                                      </p:tavLst>
                                    </p:anim>
                                    <p:anim calcmode="lin" valueType="num">
                                      <p:cBhvr>
                                        <p:cTn id="28" dur="400" fill="hold"/>
                                        <p:tgtEl>
                                          <p:spTgt spid="23"/>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4"/>
                                        </p:tgtEl>
                                        <p:attrNameLst>
                                          <p:attrName>style.visibility</p:attrName>
                                        </p:attrNameLst>
                                      </p:cBhvr>
                                      <p:to>
                                        <p:strVal val="visible"/>
                                      </p:to>
                                    </p:set>
                                    <p:anim calcmode="lin" valueType="num">
                                      <p:cBhvr>
                                        <p:cTn id="31" dur="400" fill="hold"/>
                                        <p:tgtEl>
                                          <p:spTgt spid="24"/>
                                        </p:tgtEl>
                                        <p:attrNameLst>
                                          <p:attrName>ppt_w</p:attrName>
                                        </p:attrNameLst>
                                      </p:cBhvr>
                                      <p:tavLst>
                                        <p:tav tm="0">
                                          <p:val>
                                            <p:fltVal val="0"/>
                                          </p:val>
                                        </p:tav>
                                        <p:tav tm="100000">
                                          <p:val>
                                            <p:strVal val="#ppt_w"/>
                                          </p:val>
                                        </p:tav>
                                      </p:tavLst>
                                    </p:anim>
                                    <p:anim calcmode="lin" valueType="num">
                                      <p:cBhvr>
                                        <p:cTn id="32" dur="400" fill="hold"/>
                                        <p:tgtEl>
                                          <p:spTgt spid="24"/>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5"/>
                                        </p:tgtEl>
                                        <p:attrNameLst>
                                          <p:attrName>style.visibility</p:attrName>
                                        </p:attrNameLst>
                                      </p:cBhvr>
                                      <p:to>
                                        <p:strVal val="visible"/>
                                      </p:to>
                                    </p:set>
                                    <p:anim calcmode="lin" valueType="num">
                                      <p:cBhvr>
                                        <p:cTn id="35" dur="400" fill="hold"/>
                                        <p:tgtEl>
                                          <p:spTgt spid="25"/>
                                        </p:tgtEl>
                                        <p:attrNameLst>
                                          <p:attrName>ppt_w</p:attrName>
                                        </p:attrNameLst>
                                      </p:cBhvr>
                                      <p:tavLst>
                                        <p:tav tm="0">
                                          <p:val>
                                            <p:fltVal val="0"/>
                                          </p:val>
                                        </p:tav>
                                        <p:tav tm="100000">
                                          <p:val>
                                            <p:strVal val="#ppt_w"/>
                                          </p:val>
                                        </p:tav>
                                      </p:tavLst>
                                    </p:anim>
                                    <p:anim calcmode="lin" valueType="num">
                                      <p:cBhvr>
                                        <p:cTn id="36" dur="400" fill="hold"/>
                                        <p:tgtEl>
                                          <p:spTgt spid="25"/>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6"/>
                                        </p:tgtEl>
                                        <p:attrNameLst>
                                          <p:attrName>style.visibility</p:attrName>
                                        </p:attrNameLst>
                                      </p:cBhvr>
                                      <p:to>
                                        <p:strVal val="visible"/>
                                      </p:to>
                                    </p:set>
                                    <p:anim calcmode="lin" valueType="num">
                                      <p:cBhvr>
                                        <p:cTn id="39" dur="400" fill="hold"/>
                                        <p:tgtEl>
                                          <p:spTgt spid="26"/>
                                        </p:tgtEl>
                                        <p:attrNameLst>
                                          <p:attrName>ppt_w</p:attrName>
                                        </p:attrNameLst>
                                      </p:cBhvr>
                                      <p:tavLst>
                                        <p:tav tm="0">
                                          <p:val>
                                            <p:fltVal val="0"/>
                                          </p:val>
                                        </p:tav>
                                        <p:tav tm="100000">
                                          <p:val>
                                            <p:strVal val="#ppt_w"/>
                                          </p:val>
                                        </p:tav>
                                      </p:tavLst>
                                    </p:anim>
                                    <p:anim calcmode="lin" valueType="num">
                                      <p:cBhvr>
                                        <p:cTn id="40" dur="400" fill="hold"/>
                                        <p:tgtEl>
                                          <p:spTgt spid="26"/>
                                        </p:tgtEl>
                                        <p:attrNameLst>
                                          <p:attrName>ppt_h</p:attrName>
                                        </p:attrNameLst>
                                      </p:cBhvr>
                                      <p:tavLst>
                                        <p:tav tm="0">
                                          <p:val>
                                            <p:fltVal val="0"/>
                                          </p:val>
                                        </p:tav>
                                        <p:tav tm="100000">
                                          <p:val>
                                            <p:strVal val="#ppt_h"/>
                                          </p:val>
                                        </p:tav>
                                      </p:tavLst>
                                    </p:anim>
                                  </p:childTnLst>
                                </p:cTn>
                              </p:par>
                            </p:childTnLst>
                          </p:cTn>
                        </p:par>
                        <p:par>
                          <p:cTn id="41" fill="hold">
                            <p:stCondLst>
                              <p:cond delay="2700"/>
                            </p:stCondLst>
                            <p:childTnLst>
                              <p:par>
                                <p:cTn id="42" presetID="23" presetClass="entr" presetSubtype="16" fill="hold" grpId="0" nodeType="afterEffect">
                                  <p:stCondLst>
                                    <p:cond delay="0"/>
                                  </p:stCondLst>
                                  <p:childTnLst>
                                    <p:set>
                                      <p:cBhvr>
                                        <p:cTn id="43" dur="1" fill="hold">
                                          <p:stCondLst>
                                            <p:cond delay="0"/>
                                          </p:stCondLst>
                                        </p:cTn>
                                        <p:tgtEl>
                                          <p:spTgt spid="50189"/>
                                        </p:tgtEl>
                                        <p:attrNameLst>
                                          <p:attrName>style.visibility</p:attrName>
                                        </p:attrNameLst>
                                      </p:cBhvr>
                                      <p:to>
                                        <p:strVal val="visible"/>
                                      </p:to>
                                    </p:set>
                                    <p:anim calcmode="lin" valueType="num">
                                      <p:cBhvr>
                                        <p:cTn id="44" dur="500" fill="hold"/>
                                        <p:tgtEl>
                                          <p:spTgt spid="50189"/>
                                        </p:tgtEl>
                                        <p:attrNameLst>
                                          <p:attrName>ppt_w</p:attrName>
                                        </p:attrNameLst>
                                      </p:cBhvr>
                                      <p:tavLst>
                                        <p:tav tm="0">
                                          <p:val>
                                            <p:fltVal val="0"/>
                                          </p:val>
                                        </p:tav>
                                        <p:tav tm="100000">
                                          <p:val>
                                            <p:strVal val="#ppt_w"/>
                                          </p:val>
                                        </p:tav>
                                      </p:tavLst>
                                    </p:anim>
                                    <p:anim calcmode="lin" valueType="num">
                                      <p:cBhvr>
                                        <p:cTn id="45" dur="500" fill="hold"/>
                                        <p:tgtEl>
                                          <p:spTgt spid="50189"/>
                                        </p:tgtEl>
                                        <p:attrNameLst>
                                          <p:attrName>ppt_h</p:attrName>
                                        </p:attrNameLst>
                                      </p:cBhvr>
                                      <p:tavLst>
                                        <p:tav tm="0">
                                          <p:val>
                                            <p:fltVal val="0"/>
                                          </p:val>
                                        </p:tav>
                                        <p:tav tm="100000">
                                          <p:val>
                                            <p:strVal val="#ppt_h"/>
                                          </p:val>
                                        </p:tav>
                                      </p:tavLst>
                                    </p:anim>
                                  </p:childTnLst>
                                </p:cTn>
                              </p:par>
                            </p:childTnLst>
                          </p:cTn>
                        </p:par>
                        <p:par>
                          <p:cTn id="46" fill="hold">
                            <p:stCondLst>
                              <p:cond delay="3200"/>
                            </p:stCondLst>
                            <p:childTnLst>
                              <p:par>
                                <p:cTn id="47" presetID="23" presetClass="entr" presetSubtype="16" fill="hold" grpId="0" nodeType="afterEffect">
                                  <p:stCondLst>
                                    <p:cond delay="100"/>
                                  </p:stCondLst>
                                  <p:childTnLst>
                                    <p:set>
                                      <p:cBhvr>
                                        <p:cTn id="48" dur="1" fill="hold">
                                          <p:stCondLst>
                                            <p:cond delay="0"/>
                                          </p:stCondLst>
                                        </p:cTn>
                                        <p:tgtEl>
                                          <p:spTgt spid="50190"/>
                                        </p:tgtEl>
                                        <p:attrNameLst>
                                          <p:attrName>style.visibility</p:attrName>
                                        </p:attrNameLst>
                                      </p:cBhvr>
                                      <p:to>
                                        <p:strVal val="visible"/>
                                      </p:to>
                                    </p:set>
                                    <p:anim calcmode="lin" valueType="num">
                                      <p:cBhvr>
                                        <p:cTn id="49" dur="500" fill="hold"/>
                                        <p:tgtEl>
                                          <p:spTgt spid="50190"/>
                                        </p:tgtEl>
                                        <p:attrNameLst>
                                          <p:attrName>ppt_w</p:attrName>
                                        </p:attrNameLst>
                                      </p:cBhvr>
                                      <p:tavLst>
                                        <p:tav tm="0">
                                          <p:val>
                                            <p:fltVal val="0"/>
                                          </p:val>
                                        </p:tav>
                                        <p:tav tm="100000">
                                          <p:val>
                                            <p:strVal val="#ppt_w"/>
                                          </p:val>
                                        </p:tav>
                                      </p:tavLst>
                                    </p:anim>
                                    <p:anim calcmode="lin" valueType="num">
                                      <p:cBhvr>
                                        <p:cTn id="50" dur="500" fill="hold"/>
                                        <p:tgtEl>
                                          <p:spTgt spid="50190"/>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7"/>
                                        </p:tgtEl>
                                        <p:attrNameLst>
                                          <p:attrName>style.visibility</p:attrName>
                                        </p:attrNameLst>
                                      </p:cBhvr>
                                      <p:to>
                                        <p:strVal val="visible"/>
                                      </p:to>
                                    </p:set>
                                    <p:animEffect transition="in" filter="fade">
                                      <p:cBhvr>
                                        <p:cTn id="53" dur="500"/>
                                        <p:tgtEl>
                                          <p:spTgt spid="17"/>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9" grpId="0" animBg="1"/>
      <p:bldP spid="50190" grpId="0" animBg="1"/>
      <p:bldP spid="17" grpId="0"/>
      <p:bldP spid="18" grpId="0"/>
      <p:bldP spid="19" grpId="0" animBg="1"/>
      <p:bldP spid="20" grpId="0" autoUpdateAnimBg="0"/>
      <p:bldP spid="21" grpId="0" autoUpdateAnimBg="0"/>
      <p:bldP spid="22" grpId="0" autoUpdateAnimBg="0"/>
      <p:bldP spid="23" grpId="0" autoUpdateAnimBg="0"/>
      <p:bldP spid="24" grpId="0" autoUpdateAnimBg="0"/>
      <p:bldP spid="25" grpId="0" autoUpdateAnimBg="0"/>
      <p:bldP spid="26"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83B40D9-AD97-4665-8C48-FBB083C4B45C}" type="slidenum">
              <a:rPr lang="en-US" sz="1500">
                <a:solidFill>
                  <a:schemeClr val="tx2"/>
                </a:solidFill>
              </a:rPr>
              <a:pPr algn="ctr" eaLnBrk="1">
                <a:lnSpc>
                  <a:spcPct val="100000"/>
                </a:lnSpc>
              </a:pPr>
              <a:t>46</a:t>
            </a:fld>
            <a:endParaRPr lang="en-US" sz="1800">
              <a:solidFill>
                <a:schemeClr val="tx2"/>
              </a:solidFill>
            </a:endParaRPr>
          </a:p>
        </p:txBody>
      </p:sp>
      <p:sp>
        <p:nvSpPr>
          <p:cNvPr id="51204" name="AutoShape 4"/>
          <p:cNvSpPr>
            <a:spLocks/>
          </p:cNvSpPr>
          <p:nvPr/>
        </p:nvSpPr>
        <p:spPr bwMode="auto">
          <a:xfrm>
            <a:off x="14130338"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1205" name="AutoShape 5"/>
          <p:cNvSpPr>
            <a:spLocks/>
          </p:cNvSpPr>
          <p:nvPr/>
        </p:nvSpPr>
        <p:spPr bwMode="auto">
          <a:xfrm>
            <a:off x="9996488"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1206" name="AutoShape 6"/>
          <p:cNvSpPr>
            <a:spLocks/>
          </p:cNvSpPr>
          <p:nvPr/>
        </p:nvSpPr>
        <p:spPr bwMode="auto">
          <a:xfrm>
            <a:off x="5929313"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1207" name="AutoShape 7"/>
          <p:cNvSpPr>
            <a:spLocks/>
          </p:cNvSpPr>
          <p:nvPr/>
        </p:nvSpPr>
        <p:spPr bwMode="auto">
          <a:xfrm>
            <a:off x="1795463" y="5003007"/>
            <a:ext cx="2361010" cy="2359819"/>
          </a:xfrm>
          <a:custGeom>
            <a:avLst/>
            <a:gdLst>
              <a:gd name="T0" fmla="*/ 1573927 w 19679"/>
              <a:gd name="T1" fmla="*/ 1726784 h 19679"/>
              <a:gd name="T2" fmla="*/ 1573927 w 19679"/>
              <a:gd name="T3" fmla="*/ 1726784 h 19679"/>
              <a:gd name="T4" fmla="*/ 1573927 w 19679"/>
              <a:gd name="T5" fmla="*/ 1726784 h 19679"/>
              <a:gd name="T6" fmla="*/ 1573927 w 19679"/>
              <a:gd name="T7" fmla="*/ 17267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1208" name="AutoShape 8"/>
          <p:cNvSpPr>
            <a:spLocks/>
          </p:cNvSpPr>
          <p:nvPr/>
        </p:nvSpPr>
        <p:spPr bwMode="auto">
          <a:xfrm>
            <a:off x="2212182" y="8127206"/>
            <a:ext cx="1527572"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Web Design</a:t>
            </a:r>
            <a:endParaRPr lang="en-US" sz="1800" dirty="0">
              <a:solidFill>
                <a:schemeClr val="tx2"/>
              </a:solidFill>
              <a:latin typeface="Roboto" charset="0"/>
              <a:ea typeface="ＭＳ Ｐゴシック" charset="0"/>
              <a:cs typeface="Roboto" charset="0"/>
              <a:sym typeface="Roboto" charset="0"/>
            </a:endParaRPr>
          </a:p>
        </p:txBody>
      </p:sp>
      <p:sp>
        <p:nvSpPr>
          <p:cNvPr id="51209" name="AutoShape 9"/>
          <p:cNvSpPr>
            <a:spLocks/>
          </p:cNvSpPr>
          <p:nvPr/>
        </p:nvSpPr>
        <p:spPr bwMode="auto">
          <a:xfrm>
            <a:off x="5829300" y="8127206"/>
            <a:ext cx="256103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Mobile Applications</a:t>
            </a:r>
            <a:endParaRPr lang="en-US" sz="1800">
              <a:solidFill>
                <a:schemeClr val="tx2"/>
              </a:solidFill>
              <a:latin typeface="Roboto" charset="0"/>
              <a:ea typeface="ＭＳ Ｐゴシック" charset="0"/>
              <a:cs typeface="Roboto" charset="0"/>
              <a:sym typeface="Roboto" charset="0"/>
            </a:endParaRPr>
          </a:p>
        </p:txBody>
      </p:sp>
      <p:sp>
        <p:nvSpPr>
          <p:cNvPr id="51210" name="AutoShape 10"/>
          <p:cNvSpPr>
            <a:spLocks/>
          </p:cNvSpPr>
          <p:nvPr/>
        </p:nvSpPr>
        <p:spPr bwMode="auto">
          <a:xfrm>
            <a:off x="10023873" y="8127206"/>
            <a:ext cx="230624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TV Advertisement</a:t>
            </a:r>
            <a:endParaRPr lang="en-US" sz="1800">
              <a:solidFill>
                <a:schemeClr val="tx2"/>
              </a:solidFill>
              <a:latin typeface="Roboto" charset="0"/>
              <a:ea typeface="ＭＳ Ｐゴシック" charset="0"/>
              <a:cs typeface="Roboto" charset="0"/>
              <a:sym typeface="Roboto" charset="0"/>
            </a:endParaRPr>
          </a:p>
        </p:txBody>
      </p:sp>
      <p:sp>
        <p:nvSpPr>
          <p:cNvPr id="51211" name="AutoShape 11"/>
          <p:cNvSpPr>
            <a:spLocks/>
          </p:cNvSpPr>
          <p:nvPr/>
        </p:nvSpPr>
        <p:spPr bwMode="auto">
          <a:xfrm>
            <a:off x="14113669" y="8127206"/>
            <a:ext cx="2394347"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Marketing Analyze</a:t>
            </a:r>
            <a:endParaRPr lang="en-US" sz="1800">
              <a:solidFill>
                <a:schemeClr val="tx2"/>
              </a:solidFill>
              <a:latin typeface="Roboto" charset="0"/>
              <a:ea typeface="ＭＳ Ｐゴシック" charset="0"/>
              <a:cs typeface="Roboto" charset="0"/>
              <a:sym typeface="Roboto" charset="0"/>
            </a:endParaRPr>
          </a:p>
        </p:txBody>
      </p:sp>
      <p:sp>
        <p:nvSpPr>
          <p:cNvPr id="51212" name="AutoShape 12"/>
          <p:cNvSpPr>
            <a:spLocks/>
          </p:cNvSpPr>
          <p:nvPr/>
        </p:nvSpPr>
        <p:spPr bwMode="auto">
          <a:xfrm>
            <a:off x="1427560" y="8618935"/>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3" name="AutoShape 13"/>
          <p:cNvSpPr>
            <a:spLocks/>
          </p:cNvSpPr>
          <p:nvPr/>
        </p:nvSpPr>
        <p:spPr bwMode="auto">
          <a:xfrm>
            <a:off x="5557838"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1214" name="AutoShape 14"/>
          <p:cNvSpPr>
            <a:spLocks/>
          </p:cNvSpPr>
          <p:nvPr/>
        </p:nvSpPr>
        <p:spPr bwMode="auto">
          <a:xfrm>
            <a:off x="9625013"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5" name="AutoShape 15"/>
          <p:cNvSpPr>
            <a:spLocks/>
          </p:cNvSpPr>
          <p:nvPr/>
        </p:nvSpPr>
        <p:spPr bwMode="auto">
          <a:xfrm>
            <a:off x="13758863" y="8618935"/>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1216" name="AutoShape 16"/>
          <p:cNvSpPr>
            <a:spLocks/>
          </p:cNvSpPr>
          <p:nvPr/>
        </p:nvSpPr>
        <p:spPr bwMode="auto">
          <a:xfrm>
            <a:off x="6797279" y="5895976"/>
            <a:ext cx="625078" cy="573881"/>
          </a:xfrm>
          <a:custGeom>
            <a:avLst/>
            <a:gdLst>
              <a:gd name="T0" fmla="*/ 416719 w 21600"/>
              <a:gd name="T1" fmla="*/ 382588 h 21600"/>
              <a:gd name="T2" fmla="*/ 416719 w 21600"/>
              <a:gd name="T3" fmla="*/ 382588 h 21600"/>
              <a:gd name="T4" fmla="*/ 416719 w 21600"/>
              <a:gd name="T5" fmla="*/ 382588 h 21600"/>
              <a:gd name="T6" fmla="*/ 416719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1217" name="AutoShape 17"/>
          <p:cNvSpPr>
            <a:spLocks/>
          </p:cNvSpPr>
          <p:nvPr/>
        </p:nvSpPr>
        <p:spPr bwMode="auto">
          <a:xfrm>
            <a:off x="15009019" y="5922169"/>
            <a:ext cx="603647" cy="547688"/>
          </a:xfrm>
          <a:custGeom>
            <a:avLst/>
            <a:gdLst>
              <a:gd name="T0" fmla="*/ 402432 w 20518"/>
              <a:gd name="T1" fmla="*/ 365125 h 21600"/>
              <a:gd name="T2" fmla="*/ 402432 w 20518"/>
              <a:gd name="T3" fmla="*/ 365125 h 21600"/>
              <a:gd name="T4" fmla="*/ 402432 w 20518"/>
              <a:gd name="T5" fmla="*/ 365125 h 21600"/>
              <a:gd name="T6" fmla="*/ 402432 w 20518"/>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1218" name="AutoShape 18"/>
          <p:cNvSpPr>
            <a:spLocks/>
          </p:cNvSpPr>
          <p:nvPr/>
        </p:nvSpPr>
        <p:spPr bwMode="auto">
          <a:xfrm>
            <a:off x="2764631" y="5870972"/>
            <a:ext cx="429816" cy="623888"/>
          </a:xfrm>
          <a:custGeom>
            <a:avLst/>
            <a:gdLst>
              <a:gd name="T0" fmla="*/ 286544 w 21600"/>
              <a:gd name="T1" fmla="*/ 415925 h 21600"/>
              <a:gd name="T2" fmla="*/ 286544 w 21600"/>
              <a:gd name="T3" fmla="*/ 415925 h 21600"/>
              <a:gd name="T4" fmla="*/ 286544 w 21600"/>
              <a:gd name="T5" fmla="*/ 415925 h 21600"/>
              <a:gd name="T6" fmla="*/ 286544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1219" name="AutoShape 19"/>
          <p:cNvSpPr>
            <a:spLocks/>
          </p:cNvSpPr>
          <p:nvPr/>
        </p:nvSpPr>
        <p:spPr bwMode="auto">
          <a:xfrm>
            <a:off x="10938273" y="5936457"/>
            <a:ext cx="610790" cy="492919"/>
          </a:xfrm>
          <a:custGeom>
            <a:avLst/>
            <a:gdLst>
              <a:gd name="T0" fmla="*/ 407174 w 21335"/>
              <a:gd name="T1" fmla="*/ 333675 h 21422"/>
              <a:gd name="T2" fmla="*/ 407174 w 21335"/>
              <a:gd name="T3" fmla="*/ 333675 h 21422"/>
              <a:gd name="T4" fmla="*/ 407174 w 21335"/>
              <a:gd name="T5" fmla="*/ 333675 h 21422"/>
              <a:gd name="T6" fmla="*/ 407174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07"/>
                                        </p:tgtEl>
                                        <p:attrNameLst>
                                          <p:attrName>style.visibility</p:attrName>
                                        </p:attrNameLst>
                                      </p:cBhvr>
                                      <p:to>
                                        <p:strVal val="visible"/>
                                      </p:to>
                                    </p:set>
                                    <p:anim calcmode="lin" valueType="num">
                                      <p:cBhvr>
                                        <p:cTn id="7" dur="300" fill="hold"/>
                                        <p:tgtEl>
                                          <p:spTgt spid="51207"/>
                                        </p:tgtEl>
                                        <p:attrNameLst>
                                          <p:attrName>ppt_w</p:attrName>
                                        </p:attrNameLst>
                                      </p:cBhvr>
                                      <p:tavLst>
                                        <p:tav tm="0">
                                          <p:val>
                                            <p:fltVal val="0"/>
                                          </p:val>
                                        </p:tav>
                                        <p:tav tm="100000">
                                          <p:val>
                                            <p:strVal val="#ppt_w"/>
                                          </p:val>
                                        </p:tav>
                                      </p:tavLst>
                                    </p:anim>
                                    <p:anim calcmode="lin" valueType="num">
                                      <p:cBhvr>
                                        <p:cTn id="8" dur="300" fill="hold"/>
                                        <p:tgtEl>
                                          <p:spTgt spid="512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300"/>
                            </p:stCondLst>
                            <p:childTnLst>
                              <p:par>
                                <p:cTn id="10" presetID="23" presetClass="entr" presetSubtype="16" fill="hold" grpId="0" nodeType="afterEffect">
                                  <p:stCondLst>
                                    <p:cond delay="0"/>
                                  </p:stCondLst>
                                  <p:childTnLst>
                                    <p:set>
                                      <p:cBhvr>
                                        <p:cTn id="11" dur="1" fill="hold">
                                          <p:stCondLst>
                                            <p:cond delay="0"/>
                                          </p:stCondLst>
                                        </p:cTn>
                                        <p:tgtEl>
                                          <p:spTgt spid="51206"/>
                                        </p:tgtEl>
                                        <p:attrNameLst>
                                          <p:attrName>style.visibility</p:attrName>
                                        </p:attrNameLst>
                                      </p:cBhvr>
                                      <p:to>
                                        <p:strVal val="visible"/>
                                      </p:to>
                                    </p:set>
                                    <p:anim calcmode="lin" valueType="num">
                                      <p:cBhvr>
                                        <p:cTn id="12" dur="300" fill="hold"/>
                                        <p:tgtEl>
                                          <p:spTgt spid="51206"/>
                                        </p:tgtEl>
                                        <p:attrNameLst>
                                          <p:attrName>ppt_w</p:attrName>
                                        </p:attrNameLst>
                                      </p:cBhvr>
                                      <p:tavLst>
                                        <p:tav tm="0">
                                          <p:val>
                                            <p:fltVal val="0"/>
                                          </p:val>
                                        </p:tav>
                                        <p:tav tm="100000">
                                          <p:val>
                                            <p:strVal val="#ppt_w"/>
                                          </p:val>
                                        </p:tav>
                                      </p:tavLst>
                                    </p:anim>
                                    <p:anim calcmode="lin" valueType="num">
                                      <p:cBhvr>
                                        <p:cTn id="13" dur="300" fill="hold"/>
                                        <p:tgtEl>
                                          <p:spTgt spid="5120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600"/>
                            </p:stCondLst>
                            <p:childTnLst>
                              <p:par>
                                <p:cTn id="15" presetID="23" presetClass="entr" presetSubtype="16" fill="hold" grpId="0" nodeType="afterEffect">
                                  <p:stCondLst>
                                    <p:cond delay="0"/>
                                  </p:stCondLst>
                                  <p:childTnLst>
                                    <p:set>
                                      <p:cBhvr>
                                        <p:cTn id="16" dur="1" fill="hold">
                                          <p:stCondLst>
                                            <p:cond delay="0"/>
                                          </p:stCondLst>
                                        </p:cTn>
                                        <p:tgtEl>
                                          <p:spTgt spid="51205"/>
                                        </p:tgtEl>
                                        <p:attrNameLst>
                                          <p:attrName>style.visibility</p:attrName>
                                        </p:attrNameLst>
                                      </p:cBhvr>
                                      <p:to>
                                        <p:strVal val="visible"/>
                                      </p:to>
                                    </p:set>
                                    <p:anim calcmode="lin" valueType="num">
                                      <p:cBhvr>
                                        <p:cTn id="17" dur="300" fill="hold"/>
                                        <p:tgtEl>
                                          <p:spTgt spid="51205"/>
                                        </p:tgtEl>
                                        <p:attrNameLst>
                                          <p:attrName>ppt_w</p:attrName>
                                        </p:attrNameLst>
                                      </p:cBhvr>
                                      <p:tavLst>
                                        <p:tav tm="0">
                                          <p:val>
                                            <p:fltVal val="0"/>
                                          </p:val>
                                        </p:tav>
                                        <p:tav tm="100000">
                                          <p:val>
                                            <p:strVal val="#ppt_w"/>
                                          </p:val>
                                        </p:tav>
                                      </p:tavLst>
                                    </p:anim>
                                    <p:anim calcmode="lin" valueType="num">
                                      <p:cBhvr>
                                        <p:cTn id="18" dur="300" fill="hold"/>
                                        <p:tgtEl>
                                          <p:spTgt spid="51205"/>
                                        </p:tgtEl>
                                        <p:attrNameLst>
                                          <p:attrName>ppt_h</p:attrName>
                                        </p:attrNameLst>
                                      </p:cBhvr>
                                      <p:tavLst>
                                        <p:tav tm="0">
                                          <p:val>
                                            <p:fltVal val="0"/>
                                          </p:val>
                                        </p:tav>
                                        <p:tav tm="100000">
                                          <p:val>
                                            <p:strVal val="#ppt_h"/>
                                          </p:val>
                                        </p:tav>
                                      </p:tavLst>
                                    </p:anim>
                                  </p:childTnLst>
                                </p:cTn>
                              </p:par>
                            </p:childTnLst>
                          </p:cTn>
                        </p:par>
                        <p:par>
                          <p:cTn id="19" fill="hold" nodeType="afterGroup">
                            <p:stCondLst>
                              <p:cond delay="900"/>
                            </p:stCondLst>
                            <p:childTnLst>
                              <p:par>
                                <p:cTn id="20" presetID="23" presetClass="entr" presetSubtype="16" fill="hold" grpId="0" nodeType="afterEffect">
                                  <p:stCondLst>
                                    <p:cond delay="0"/>
                                  </p:stCondLst>
                                  <p:childTnLst>
                                    <p:set>
                                      <p:cBhvr>
                                        <p:cTn id="21" dur="1" fill="hold">
                                          <p:stCondLst>
                                            <p:cond delay="0"/>
                                          </p:stCondLst>
                                        </p:cTn>
                                        <p:tgtEl>
                                          <p:spTgt spid="51204"/>
                                        </p:tgtEl>
                                        <p:attrNameLst>
                                          <p:attrName>style.visibility</p:attrName>
                                        </p:attrNameLst>
                                      </p:cBhvr>
                                      <p:to>
                                        <p:strVal val="visible"/>
                                      </p:to>
                                    </p:set>
                                    <p:anim calcmode="lin" valueType="num">
                                      <p:cBhvr>
                                        <p:cTn id="22" dur="300" fill="hold"/>
                                        <p:tgtEl>
                                          <p:spTgt spid="51204"/>
                                        </p:tgtEl>
                                        <p:attrNameLst>
                                          <p:attrName>ppt_w</p:attrName>
                                        </p:attrNameLst>
                                      </p:cBhvr>
                                      <p:tavLst>
                                        <p:tav tm="0">
                                          <p:val>
                                            <p:fltVal val="0"/>
                                          </p:val>
                                        </p:tav>
                                        <p:tav tm="100000">
                                          <p:val>
                                            <p:strVal val="#ppt_w"/>
                                          </p:val>
                                        </p:tav>
                                      </p:tavLst>
                                    </p:anim>
                                    <p:anim calcmode="lin" valueType="num">
                                      <p:cBhvr>
                                        <p:cTn id="23" dur="300" fill="hold"/>
                                        <p:tgtEl>
                                          <p:spTgt spid="51204"/>
                                        </p:tgtEl>
                                        <p:attrNameLst>
                                          <p:attrName>ppt_h</p:attrName>
                                        </p:attrNameLst>
                                      </p:cBhvr>
                                      <p:tavLst>
                                        <p:tav tm="0">
                                          <p:val>
                                            <p:fltVal val="0"/>
                                          </p:val>
                                        </p:tav>
                                        <p:tav tm="100000">
                                          <p:val>
                                            <p:strVal val="#ppt_h"/>
                                          </p:val>
                                        </p:tav>
                                      </p:tavLst>
                                    </p:anim>
                                  </p:childTnLst>
                                </p:cTn>
                              </p:par>
                            </p:childTnLst>
                          </p:cTn>
                        </p:par>
                        <p:par>
                          <p:cTn id="24" fill="hold" nodeType="afterGroup">
                            <p:stCondLst>
                              <p:cond delay="1200"/>
                            </p:stCondLst>
                            <p:childTnLst>
                              <p:par>
                                <p:cTn id="25" presetID="23" presetClass="entr" presetSubtype="16" fill="hold" grpId="0" nodeType="afterEffect">
                                  <p:stCondLst>
                                    <p:cond delay="0"/>
                                  </p:stCondLst>
                                  <p:childTnLst>
                                    <p:set>
                                      <p:cBhvr>
                                        <p:cTn id="26" dur="1" fill="hold">
                                          <p:stCondLst>
                                            <p:cond delay="0"/>
                                          </p:stCondLst>
                                        </p:cTn>
                                        <p:tgtEl>
                                          <p:spTgt spid="51218"/>
                                        </p:tgtEl>
                                        <p:attrNameLst>
                                          <p:attrName>style.visibility</p:attrName>
                                        </p:attrNameLst>
                                      </p:cBhvr>
                                      <p:to>
                                        <p:strVal val="visible"/>
                                      </p:to>
                                    </p:set>
                                    <p:anim calcmode="lin" valueType="num">
                                      <p:cBhvr>
                                        <p:cTn id="27" dur="300" fill="hold"/>
                                        <p:tgtEl>
                                          <p:spTgt spid="51218"/>
                                        </p:tgtEl>
                                        <p:attrNameLst>
                                          <p:attrName>ppt_w</p:attrName>
                                        </p:attrNameLst>
                                      </p:cBhvr>
                                      <p:tavLst>
                                        <p:tav tm="0">
                                          <p:val>
                                            <p:fltVal val="0"/>
                                          </p:val>
                                        </p:tav>
                                        <p:tav tm="100000">
                                          <p:val>
                                            <p:strVal val="#ppt_w"/>
                                          </p:val>
                                        </p:tav>
                                      </p:tavLst>
                                    </p:anim>
                                    <p:anim calcmode="lin" valueType="num">
                                      <p:cBhvr>
                                        <p:cTn id="28" dur="300" fill="hold"/>
                                        <p:tgtEl>
                                          <p:spTgt spid="5121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1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300" fill="hold"/>
                                        <p:tgtEl>
                                          <p:spTgt spid="51216"/>
                                        </p:tgtEl>
                                        <p:attrNameLst>
                                          <p:attrName>ppt_w</p:attrName>
                                        </p:attrNameLst>
                                      </p:cBhvr>
                                      <p:tavLst>
                                        <p:tav tm="0">
                                          <p:val>
                                            <p:fltVal val="0"/>
                                          </p:val>
                                        </p:tav>
                                        <p:tav tm="100000">
                                          <p:val>
                                            <p:strVal val="#ppt_w"/>
                                          </p:val>
                                        </p:tav>
                                      </p:tavLst>
                                    </p:anim>
                                    <p:anim calcmode="lin" valueType="num">
                                      <p:cBhvr>
                                        <p:cTn id="33" dur="3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800"/>
                            </p:stCondLst>
                            <p:childTnLst>
                              <p:par>
                                <p:cTn id="35" presetID="23" presetClass="entr" presetSubtype="16" fill="hold" grpId="0" nodeType="afterEffect">
                                  <p:stCondLst>
                                    <p:cond delay="0"/>
                                  </p:stCondLst>
                                  <p:childTnLst>
                                    <p:set>
                                      <p:cBhvr>
                                        <p:cTn id="36" dur="1" fill="hold">
                                          <p:stCondLst>
                                            <p:cond delay="0"/>
                                          </p:stCondLst>
                                        </p:cTn>
                                        <p:tgtEl>
                                          <p:spTgt spid="51217"/>
                                        </p:tgtEl>
                                        <p:attrNameLst>
                                          <p:attrName>style.visibility</p:attrName>
                                        </p:attrNameLst>
                                      </p:cBhvr>
                                      <p:to>
                                        <p:strVal val="visible"/>
                                      </p:to>
                                    </p:set>
                                    <p:anim calcmode="lin" valueType="num">
                                      <p:cBhvr>
                                        <p:cTn id="37" dur="300" fill="hold"/>
                                        <p:tgtEl>
                                          <p:spTgt spid="51217"/>
                                        </p:tgtEl>
                                        <p:attrNameLst>
                                          <p:attrName>ppt_w</p:attrName>
                                        </p:attrNameLst>
                                      </p:cBhvr>
                                      <p:tavLst>
                                        <p:tav tm="0">
                                          <p:val>
                                            <p:fltVal val="0"/>
                                          </p:val>
                                        </p:tav>
                                        <p:tav tm="100000">
                                          <p:val>
                                            <p:strVal val="#ppt_w"/>
                                          </p:val>
                                        </p:tav>
                                      </p:tavLst>
                                    </p:anim>
                                    <p:anim calcmode="lin" valueType="num">
                                      <p:cBhvr>
                                        <p:cTn id="38" dur="300" fill="hold"/>
                                        <p:tgtEl>
                                          <p:spTgt spid="51217"/>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100"/>
                            </p:stCondLst>
                            <p:childTnLst>
                              <p:par>
                                <p:cTn id="40" presetID="23" presetClass="entr" presetSubtype="16" fill="hold" grpId="0" nodeType="afterEffect">
                                  <p:stCondLst>
                                    <p:cond delay="0"/>
                                  </p:stCondLst>
                                  <p:childTnLst>
                                    <p:set>
                                      <p:cBhvr>
                                        <p:cTn id="41" dur="1" fill="hold">
                                          <p:stCondLst>
                                            <p:cond delay="0"/>
                                          </p:stCondLst>
                                        </p:cTn>
                                        <p:tgtEl>
                                          <p:spTgt spid="51219"/>
                                        </p:tgtEl>
                                        <p:attrNameLst>
                                          <p:attrName>style.visibility</p:attrName>
                                        </p:attrNameLst>
                                      </p:cBhvr>
                                      <p:to>
                                        <p:strVal val="visible"/>
                                      </p:to>
                                    </p:set>
                                    <p:anim calcmode="lin" valueType="num">
                                      <p:cBhvr>
                                        <p:cTn id="42" dur="300" fill="hold"/>
                                        <p:tgtEl>
                                          <p:spTgt spid="51219"/>
                                        </p:tgtEl>
                                        <p:attrNameLst>
                                          <p:attrName>ppt_w</p:attrName>
                                        </p:attrNameLst>
                                      </p:cBhvr>
                                      <p:tavLst>
                                        <p:tav tm="0">
                                          <p:val>
                                            <p:fltVal val="0"/>
                                          </p:val>
                                        </p:tav>
                                        <p:tav tm="100000">
                                          <p:val>
                                            <p:strVal val="#ppt_w"/>
                                          </p:val>
                                        </p:tav>
                                      </p:tavLst>
                                    </p:anim>
                                    <p:anim calcmode="lin" valueType="num">
                                      <p:cBhvr>
                                        <p:cTn id="43" dur="300" fill="hold"/>
                                        <p:tgtEl>
                                          <p:spTgt spid="51219"/>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400"/>
                            </p:stCondLst>
                            <p:childTnLst>
                              <p:par>
                                <p:cTn id="45" presetID="10" presetClass="entr" presetSubtype="0" fill="hold" grpId="0" nodeType="afterEffect">
                                  <p:stCondLst>
                                    <p:cond delay="0"/>
                                  </p:stCondLst>
                                  <p:childTnLst>
                                    <p:set>
                                      <p:cBhvr>
                                        <p:cTn id="46" dur="1" fill="hold">
                                          <p:stCondLst>
                                            <p:cond delay="0"/>
                                          </p:stCondLst>
                                        </p:cTn>
                                        <p:tgtEl>
                                          <p:spTgt spid="51208"/>
                                        </p:tgtEl>
                                        <p:attrNameLst>
                                          <p:attrName>style.visibility</p:attrName>
                                        </p:attrNameLst>
                                      </p:cBhvr>
                                      <p:to>
                                        <p:strVal val="visible"/>
                                      </p:to>
                                    </p:set>
                                    <p:animEffect transition="in" filter="fade">
                                      <p:cBhvr>
                                        <p:cTn id="47" dur="400"/>
                                        <p:tgtEl>
                                          <p:spTgt spid="5120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212"/>
                                        </p:tgtEl>
                                        <p:attrNameLst>
                                          <p:attrName>style.visibility</p:attrName>
                                        </p:attrNameLst>
                                      </p:cBhvr>
                                      <p:to>
                                        <p:strVal val="visible"/>
                                      </p:to>
                                    </p:set>
                                    <p:animEffect transition="in" filter="fade">
                                      <p:cBhvr>
                                        <p:cTn id="50" dur="400"/>
                                        <p:tgtEl>
                                          <p:spTgt spid="51212"/>
                                        </p:tgtEl>
                                      </p:cBhvr>
                                    </p:animEffect>
                                  </p:childTnLst>
                                </p:cTn>
                              </p:par>
                            </p:childTnLst>
                          </p:cTn>
                        </p:par>
                        <p:par>
                          <p:cTn id="51" fill="hold">
                            <p:stCondLst>
                              <p:cond delay="2800"/>
                            </p:stCondLst>
                            <p:childTnLst>
                              <p:par>
                                <p:cTn id="52" presetID="10" presetClass="entr" presetSubtype="0" fill="hold" grpId="0" nodeType="afterEffect">
                                  <p:stCondLst>
                                    <p:cond delay="0"/>
                                  </p:stCondLst>
                                  <p:childTnLst>
                                    <p:set>
                                      <p:cBhvr>
                                        <p:cTn id="53" dur="1" fill="hold">
                                          <p:stCondLst>
                                            <p:cond delay="0"/>
                                          </p:stCondLst>
                                        </p:cTn>
                                        <p:tgtEl>
                                          <p:spTgt spid="51209"/>
                                        </p:tgtEl>
                                        <p:attrNameLst>
                                          <p:attrName>style.visibility</p:attrName>
                                        </p:attrNameLst>
                                      </p:cBhvr>
                                      <p:to>
                                        <p:strVal val="visible"/>
                                      </p:to>
                                    </p:set>
                                    <p:animEffect transition="in" filter="fade">
                                      <p:cBhvr>
                                        <p:cTn id="54" dur="400"/>
                                        <p:tgtEl>
                                          <p:spTgt spid="5120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1213"/>
                                        </p:tgtEl>
                                        <p:attrNameLst>
                                          <p:attrName>style.visibility</p:attrName>
                                        </p:attrNameLst>
                                      </p:cBhvr>
                                      <p:to>
                                        <p:strVal val="visible"/>
                                      </p:to>
                                    </p:set>
                                    <p:animEffect transition="in" filter="fade">
                                      <p:cBhvr>
                                        <p:cTn id="57" dur="400"/>
                                        <p:tgtEl>
                                          <p:spTgt spid="51213"/>
                                        </p:tgtEl>
                                      </p:cBhvr>
                                    </p:animEffect>
                                  </p:childTnLst>
                                </p:cTn>
                              </p:par>
                            </p:childTnLst>
                          </p:cTn>
                        </p:par>
                        <p:par>
                          <p:cTn id="58" fill="hold">
                            <p:stCondLst>
                              <p:cond delay="3200"/>
                            </p:stCondLst>
                            <p:childTnLst>
                              <p:par>
                                <p:cTn id="59" presetID="10" presetClass="entr" presetSubtype="0" fill="hold" grpId="0" nodeType="afterEffect">
                                  <p:stCondLst>
                                    <p:cond delay="0"/>
                                  </p:stCondLst>
                                  <p:childTnLst>
                                    <p:set>
                                      <p:cBhvr>
                                        <p:cTn id="60" dur="1" fill="hold">
                                          <p:stCondLst>
                                            <p:cond delay="0"/>
                                          </p:stCondLst>
                                        </p:cTn>
                                        <p:tgtEl>
                                          <p:spTgt spid="51210"/>
                                        </p:tgtEl>
                                        <p:attrNameLst>
                                          <p:attrName>style.visibility</p:attrName>
                                        </p:attrNameLst>
                                      </p:cBhvr>
                                      <p:to>
                                        <p:strVal val="visible"/>
                                      </p:to>
                                    </p:set>
                                    <p:animEffect transition="in" filter="fade">
                                      <p:cBhvr>
                                        <p:cTn id="61" dur="400"/>
                                        <p:tgtEl>
                                          <p:spTgt spid="512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1214"/>
                                        </p:tgtEl>
                                        <p:attrNameLst>
                                          <p:attrName>style.visibility</p:attrName>
                                        </p:attrNameLst>
                                      </p:cBhvr>
                                      <p:to>
                                        <p:strVal val="visible"/>
                                      </p:to>
                                    </p:set>
                                    <p:animEffect transition="in" filter="fade">
                                      <p:cBhvr>
                                        <p:cTn id="64" dur="400"/>
                                        <p:tgtEl>
                                          <p:spTgt spid="51214"/>
                                        </p:tgtEl>
                                      </p:cBhvr>
                                    </p:animEffect>
                                  </p:childTnLst>
                                </p:cTn>
                              </p:par>
                            </p:childTnLst>
                          </p:cTn>
                        </p:par>
                        <p:par>
                          <p:cTn id="65" fill="hold">
                            <p:stCondLst>
                              <p:cond delay="3600"/>
                            </p:stCondLst>
                            <p:childTnLst>
                              <p:par>
                                <p:cTn id="66" presetID="10" presetClass="entr" presetSubtype="0" fill="hold" grpId="0" nodeType="afterEffect">
                                  <p:stCondLst>
                                    <p:cond delay="0"/>
                                  </p:stCondLst>
                                  <p:childTnLst>
                                    <p:set>
                                      <p:cBhvr>
                                        <p:cTn id="67" dur="1" fill="hold">
                                          <p:stCondLst>
                                            <p:cond delay="0"/>
                                          </p:stCondLst>
                                        </p:cTn>
                                        <p:tgtEl>
                                          <p:spTgt spid="51211"/>
                                        </p:tgtEl>
                                        <p:attrNameLst>
                                          <p:attrName>style.visibility</p:attrName>
                                        </p:attrNameLst>
                                      </p:cBhvr>
                                      <p:to>
                                        <p:strVal val="visible"/>
                                      </p:to>
                                    </p:set>
                                    <p:animEffect transition="in" filter="fade">
                                      <p:cBhvr>
                                        <p:cTn id="68" dur="400"/>
                                        <p:tgtEl>
                                          <p:spTgt spid="51211"/>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1215"/>
                                        </p:tgtEl>
                                        <p:attrNameLst>
                                          <p:attrName>style.visibility</p:attrName>
                                        </p:attrNameLst>
                                      </p:cBhvr>
                                      <p:to>
                                        <p:strVal val="visible"/>
                                      </p:to>
                                    </p:set>
                                    <p:animEffect transition="in" filter="fade">
                                      <p:cBhvr>
                                        <p:cTn id="71" dur="400"/>
                                        <p:tgtEl>
                                          <p:spTgt spid="51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4" grpId="0" animBg="1"/>
      <p:bldP spid="51205" grpId="0" animBg="1"/>
      <p:bldP spid="51206" grpId="0" animBg="1"/>
      <p:bldP spid="51207" grpId="0" animBg="1"/>
      <p:bldP spid="51208" grpId="0"/>
      <p:bldP spid="51209" grpId="0"/>
      <p:bldP spid="51210" grpId="0"/>
      <p:bldP spid="51211" grpId="0"/>
      <p:bldP spid="51212" grpId="0"/>
      <p:bldP spid="51213" grpId="0"/>
      <p:bldP spid="51214" grpId="0"/>
      <p:bldP spid="51215" grpId="0"/>
      <p:bldP spid="51216" grpId="0" animBg="1"/>
      <p:bldP spid="51217" grpId="0" animBg="1"/>
      <p:bldP spid="51218" grpId="0" animBg="1"/>
      <p:bldP spid="5121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75E580D-0C26-4F0E-9798-E7626B12DAFC}" type="slidenum">
              <a:rPr lang="en-US" sz="1500">
                <a:solidFill>
                  <a:schemeClr val="tx2"/>
                </a:solidFill>
              </a:rPr>
              <a:pPr algn="ctr" eaLnBrk="1">
                <a:lnSpc>
                  <a:spcPct val="100000"/>
                </a:lnSpc>
              </a:pPr>
              <a:t>47</a:t>
            </a:fld>
            <a:endParaRPr lang="en-US" sz="1800">
              <a:solidFill>
                <a:schemeClr val="tx2"/>
              </a:solidFill>
            </a:endParaRPr>
          </a:p>
        </p:txBody>
      </p:sp>
      <p:sp>
        <p:nvSpPr>
          <p:cNvPr id="52228" name="AutoShape 4"/>
          <p:cNvSpPr>
            <a:spLocks/>
          </p:cNvSpPr>
          <p:nvPr/>
        </p:nvSpPr>
        <p:spPr bwMode="auto">
          <a:xfrm>
            <a:off x="10002441" y="8024813"/>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2229" name="AutoShape 5"/>
          <p:cNvSpPr>
            <a:spLocks/>
          </p:cNvSpPr>
          <p:nvPr/>
        </p:nvSpPr>
        <p:spPr bwMode="auto">
          <a:xfrm>
            <a:off x="10002441" y="4849416"/>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2230" name="AutoShape 6"/>
          <p:cNvSpPr>
            <a:spLocks/>
          </p:cNvSpPr>
          <p:nvPr/>
        </p:nvSpPr>
        <p:spPr bwMode="auto">
          <a:xfrm>
            <a:off x="1178719" y="8024813"/>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2231" name="AutoShape 7"/>
          <p:cNvSpPr>
            <a:spLocks/>
          </p:cNvSpPr>
          <p:nvPr/>
        </p:nvSpPr>
        <p:spPr bwMode="auto">
          <a:xfrm>
            <a:off x="1178719" y="4849416"/>
            <a:ext cx="1905000" cy="1905000"/>
          </a:xfrm>
          <a:custGeom>
            <a:avLst/>
            <a:gdLst>
              <a:gd name="T0" fmla="*/ 1269935 w 19679"/>
              <a:gd name="T1" fmla="*/ 1393973 h 19679"/>
              <a:gd name="T2" fmla="*/ 1269935 w 19679"/>
              <a:gd name="T3" fmla="*/ 1393973 h 19679"/>
              <a:gd name="T4" fmla="*/ 1269935 w 19679"/>
              <a:gd name="T5" fmla="*/ 1393973 h 19679"/>
              <a:gd name="T6" fmla="*/ 1269935 w 19679"/>
              <a:gd name="T7" fmla="*/ 1393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2232" name="AutoShape 8"/>
          <p:cNvSpPr>
            <a:spLocks/>
          </p:cNvSpPr>
          <p:nvPr/>
        </p:nvSpPr>
        <p:spPr bwMode="auto">
          <a:xfrm>
            <a:off x="1819275" y="8677276"/>
            <a:ext cx="623888" cy="575072"/>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2233" name="AutoShape 9"/>
          <p:cNvSpPr>
            <a:spLocks/>
          </p:cNvSpPr>
          <p:nvPr/>
        </p:nvSpPr>
        <p:spPr bwMode="auto">
          <a:xfrm>
            <a:off x="10653713" y="8703469"/>
            <a:ext cx="602456" cy="548879"/>
          </a:xfrm>
          <a:custGeom>
            <a:avLst/>
            <a:gdLst>
              <a:gd name="T0" fmla="*/ 401638 w 20518"/>
              <a:gd name="T1" fmla="*/ 365919 h 21600"/>
              <a:gd name="T2" fmla="*/ 401638 w 20518"/>
              <a:gd name="T3" fmla="*/ 365919 h 21600"/>
              <a:gd name="T4" fmla="*/ 401638 w 20518"/>
              <a:gd name="T5" fmla="*/ 365919 h 21600"/>
              <a:gd name="T6" fmla="*/ 401638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2234" name="AutoShape 10"/>
          <p:cNvSpPr>
            <a:spLocks/>
          </p:cNvSpPr>
          <p:nvPr/>
        </p:nvSpPr>
        <p:spPr bwMode="auto">
          <a:xfrm>
            <a:off x="1927622" y="5489972"/>
            <a:ext cx="428625" cy="622697"/>
          </a:xfrm>
          <a:custGeom>
            <a:avLst/>
            <a:gdLst>
              <a:gd name="T0" fmla="*/ 285750 w 21600"/>
              <a:gd name="T1" fmla="*/ 415131 h 21600"/>
              <a:gd name="T2" fmla="*/ 285750 w 21600"/>
              <a:gd name="T3" fmla="*/ 415131 h 21600"/>
              <a:gd name="T4" fmla="*/ 285750 w 21600"/>
              <a:gd name="T5" fmla="*/ 415131 h 21600"/>
              <a:gd name="T6" fmla="*/ 285750 w 21600"/>
              <a:gd name="T7" fmla="*/ 4151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2235" name="AutoShape 11"/>
          <p:cNvSpPr>
            <a:spLocks/>
          </p:cNvSpPr>
          <p:nvPr/>
        </p:nvSpPr>
        <p:spPr bwMode="auto">
          <a:xfrm>
            <a:off x="10715626" y="5557838"/>
            <a:ext cx="611981" cy="492919"/>
          </a:xfrm>
          <a:custGeom>
            <a:avLst/>
            <a:gdLst>
              <a:gd name="T0" fmla="*/ 407968 w 21335"/>
              <a:gd name="T1" fmla="*/ 333675 h 21422"/>
              <a:gd name="T2" fmla="*/ 407968 w 21335"/>
              <a:gd name="T3" fmla="*/ 333675 h 21422"/>
              <a:gd name="T4" fmla="*/ 407968 w 21335"/>
              <a:gd name="T5" fmla="*/ 333675 h 21422"/>
              <a:gd name="T6" fmla="*/ 407968 w 21335"/>
              <a:gd name="T7" fmla="*/ 33367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2236" name="AutoShape 12"/>
          <p:cNvSpPr>
            <a:spLocks/>
          </p:cNvSpPr>
          <p:nvPr/>
        </p:nvSpPr>
        <p:spPr bwMode="auto">
          <a:xfrm>
            <a:off x="3586163" y="4685110"/>
            <a:ext cx="338971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Web Design</a:t>
            </a:r>
            <a:endParaRPr lang="en-US" sz="1800">
              <a:solidFill>
                <a:schemeClr val="tx2"/>
              </a:solidFill>
              <a:latin typeface="Roboto" charset="0"/>
              <a:ea typeface="ＭＳ Ｐゴシック" charset="0"/>
              <a:cs typeface="Roboto" charset="0"/>
              <a:sym typeface="Roboto" charset="0"/>
            </a:endParaRPr>
          </a:p>
        </p:txBody>
      </p:sp>
      <p:sp>
        <p:nvSpPr>
          <p:cNvPr id="52237" name="AutoShape 13"/>
          <p:cNvSpPr>
            <a:spLocks/>
          </p:cNvSpPr>
          <p:nvPr/>
        </p:nvSpPr>
        <p:spPr bwMode="auto">
          <a:xfrm>
            <a:off x="3586163" y="5276851"/>
            <a:ext cx="4922044" cy="1632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38" name="AutoShape 14"/>
          <p:cNvSpPr>
            <a:spLocks/>
          </p:cNvSpPr>
          <p:nvPr/>
        </p:nvSpPr>
        <p:spPr bwMode="auto">
          <a:xfrm>
            <a:off x="3586163" y="7866460"/>
            <a:ext cx="338971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Mobile Application</a:t>
            </a:r>
            <a:endParaRPr lang="en-US" sz="1800">
              <a:solidFill>
                <a:schemeClr val="tx2"/>
              </a:solidFill>
              <a:latin typeface="Roboto" charset="0"/>
              <a:ea typeface="ＭＳ Ｐゴシック" charset="0"/>
              <a:cs typeface="Roboto" charset="0"/>
              <a:sym typeface="Roboto" charset="0"/>
            </a:endParaRPr>
          </a:p>
        </p:txBody>
      </p:sp>
      <p:sp>
        <p:nvSpPr>
          <p:cNvPr id="52239" name="AutoShape 15"/>
          <p:cNvSpPr>
            <a:spLocks/>
          </p:cNvSpPr>
          <p:nvPr/>
        </p:nvSpPr>
        <p:spPr bwMode="auto">
          <a:xfrm>
            <a:off x="3586163" y="8458201"/>
            <a:ext cx="4922044" cy="1631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52240" name="AutoShape 16"/>
          <p:cNvSpPr>
            <a:spLocks/>
          </p:cNvSpPr>
          <p:nvPr/>
        </p:nvSpPr>
        <p:spPr bwMode="auto">
          <a:xfrm>
            <a:off x="12412266" y="4685110"/>
            <a:ext cx="339090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TV Advertisment</a:t>
            </a:r>
            <a:endParaRPr lang="en-US" sz="1800">
              <a:solidFill>
                <a:schemeClr val="tx2"/>
              </a:solidFill>
              <a:latin typeface="Roboto" charset="0"/>
              <a:ea typeface="ＭＳ Ｐゴシック" charset="0"/>
              <a:cs typeface="Roboto" charset="0"/>
              <a:sym typeface="Roboto" charset="0"/>
            </a:endParaRPr>
          </a:p>
        </p:txBody>
      </p:sp>
      <p:sp>
        <p:nvSpPr>
          <p:cNvPr id="52241" name="AutoShape 17"/>
          <p:cNvSpPr>
            <a:spLocks/>
          </p:cNvSpPr>
          <p:nvPr/>
        </p:nvSpPr>
        <p:spPr bwMode="auto">
          <a:xfrm>
            <a:off x="12412266" y="5276851"/>
            <a:ext cx="4923234" cy="16323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matipun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take bias  tourism sector in India is still in a nascent stage.</a:t>
            </a:r>
          </a:p>
        </p:txBody>
      </p:sp>
      <p:sp>
        <p:nvSpPr>
          <p:cNvPr id="52242" name="AutoShape 18"/>
          <p:cNvSpPr>
            <a:spLocks/>
          </p:cNvSpPr>
          <p:nvPr/>
        </p:nvSpPr>
        <p:spPr bwMode="auto">
          <a:xfrm>
            <a:off x="12412266" y="7866460"/>
            <a:ext cx="3390900" cy="591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Marketing Analysist</a:t>
            </a:r>
            <a:endParaRPr lang="en-US" sz="1800">
              <a:solidFill>
                <a:schemeClr val="tx2"/>
              </a:solidFill>
              <a:latin typeface="Roboto" charset="0"/>
              <a:ea typeface="ＭＳ Ｐゴシック" charset="0"/>
              <a:cs typeface="Roboto" charset="0"/>
              <a:sym typeface="Roboto" charset="0"/>
            </a:endParaRPr>
          </a:p>
        </p:txBody>
      </p:sp>
      <p:sp>
        <p:nvSpPr>
          <p:cNvPr id="52243" name="AutoShape 19"/>
          <p:cNvSpPr>
            <a:spLocks/>
          </p:cNvSpPr>
          <p:nvPr/>
        </p:nvSpPr>
        <p:spPr bwMode="auto">
          <a:xfrm>
            <a:off x="12412266" y="8458201"/>
            <a:ext cx="4923234" cy="16311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Medical tourism sector in India is still in a nascent stage. The offers high potential policy sampan matipun take bias  tourism sector in India is still in a nascent stage.</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310A21B-8957-4A5E-B901-DFC7C1C12990}" type="slidenum">
              <a:rPr lang="en-US" sz="1500">
                <a:solidFill>
                  <a:schemeClr val="tx2"/>
                </a:solidFill>
              </a:rPr>
              <a:pPr algn="ctr" eaLnBrk="1">
                <a:lnSpc>
                  <a:spcPct val="100000"/>
                </a:lnSpc>
              </a:pPr>
              <a:t>48</a:t>
            </a:fld>
            <a:endParaRPr lang="en-US" sz="1800">
              <a:solidFill>
                <a:schemeClr val="tx2"/>
              </a:solidFill>
            </a:endParaRPr>
          </a:p>
        </p:txBody>
      </p:sp>
      <p:sp>
        <p:nvSpPr>
          <p:cNvPr id="53252" name="AutoShape 4"/>
          <p:cNvSpPr>
            <a:spLocks/>
          </p:cNvSpPr>
          <p:nvPr/>
        </p:nvSpPr>
        <p:spPr bwMode="auto">
          <a:xfrm>
            <a:off x="7973616" y="4849416"/>
            <a:ext cx="2339578" cy="2339578"/>
          </a:xfrm>
          <a:custGeom>
            <a:avLst/>
            <a:gdLst>
              <a:gd name="T0" fmla="*/ 1559639 w 19679"/>
              <a:gd name="T1" fmla="*/ 1711973 h 19679"/>
              <a:gd name="T2" fmla="*/ 1559639 w 19679"/>
              <a:gd name="T3" fmla="*/ 1711973 h 19679"/>
              <a:gd name="T4" fmla="*/ 1559639 w 19679"/>
              <a:gd name="T5" fmla="*/ 1711973 h 19679"/>
              <a:gd name="T6" fmla="*/ 1559639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3253" name="AutoShape 5"/>
          <p:cNvSpPr>
            <a:spLocks/>
          </p:cNvSpPr>
          <p:nvPr/>
        </p:nvSpPr>
        <p:spPr bwMode="auto">
          <a:xfrm>
            <a:off x="8201025" y="5076825"/>
            <a:ext cx="1884760" cy="1884760"/>
          </a:xfrm>
          <a:custGeom>
            <a:avLst/>
            <a:gdLst>
              <a:gd name="T0" fmla="*/ 1256443 w 19679"/>
              <a:gd name="T1" fmla="*/ 1379163 h 19679"/>
              <a:gd name="T2" fmla="*/ 1256443 w 19679"/>
              <a:gd name="T3" fmla="*/ 1379163 h 19679"/>
              <a:gd name="T4" fmla="*/ 1256443 w 19679"/>
              <a:gd name="T5" fmla="*/ 1379163 h 19679"/>
              <a:gd name="T6" fmla="*/ 1256443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3254" name="AutoShape 6"/>
          <p:cNvSpPr>
            <a:spLocks/>
          </p:cNvSpPr>
          <p:nvPr/>
        </p:nvSpPr>
        <p:spPr bwMode="auto">
          <a:xfrm>
            <a:off x="1328738"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3255" name="AutoShape 7"/>
          <p:cNvSpPr>
            <a:spLocks/>
          </p:cNvSpPr>
          <p:nvPr/>
        </p:nvSpPr>
        <p:spPr bwMode="auto">
          <a:xfrm>
            <a:off x="1556147"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3256" name="AutoShape 8"/>
          <p:cNvSpPr>
            <a:spLocks/>
          </p:cNvSpPr>
          <p:nvPr/>
        </p:nvSpPr>
        <p:spPr bwMode="auto">
          <a:xfrm>
            <a:off x="4656535"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3257" name="AutoShape 9"/>
          <p:cNvSpPr>
            <a:spLocks/>
          </p:cNvSpPr>
          <p:nvPr/>
        </p:nvSpPr>
        <p:spPr bwMode="auto">
          <a:xfrm>
            <a:off x="4883944"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3258" name="AutoShape 10"/>
          <p:cNvSpPr>
            <a:spLocks/>
          </p:cNvSpPr>
          <p:nvPr/>
        </p:nvSpPr>
        <p:spPr bwMode="auto">
          <a:xfrm>
            <a:off x="11290698"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3259" name="AutoShape 11"/>
          <p:cNvSpPr>
            <a:spLocks/>
          </p:cNvSpPr>
          <p:nvPr/>
        </p:nvSpPr>
        <p:spPr bwMode="auto">
          <a:xfrm>
            <a:off x="11518106"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3260" name="AutoShape 12"/>
          <p:cNvSpPr>
            <a:spLocks/>
          </p:cNvSpPr>
          <p:nvPr/>
        </p:nvSpPr>
        <p:spPr bwMode="auto">
          <a:xfrm>
            <a:off x="14617304" y="4849416"/>
            <a:ext cx="2340769" cy="2339578"/>
          </a:xfrm>
          <a:custGeom>
            <a:avLst/>
            <a:gdLst>
              <a:gd name="T0" fmla="*/ 1560433 w 19679"/>
              <a:gd name="T1" fmla="*/ 1711973 h 19679"/>
              <a:gd name="T2" fmla="*/ 1560433 w 19679"/>
              <a:gd name="T3" fmla="*/ 1711973 h 19679"/>
              <a:gd name="T4" fmla="*/ 1560433 w 19679"/>
              <a:gd name="T5" fmla="*/ 1711973 h 19679"/>
              <a:gd name="T6" fmla="*/ 1560433 w 19679"/>
              <a:gd name="T7" fmla="*/ 17119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3261" name="AutoShape 13"/>
          <p:cNvSpPr>
            <a:spLocks/>
          </p:cNvSpPr>
          <p:nvPr/>
        </p:nvSpPr>
        <p:spPr bwMode="auto">
          <a:xfrm>
            <a:off x="14844713" y="5076825"/>
            <a:ext cx="1885950" cy="1884760"/>
          </a:xfrm>
          <a:custGeom>
            <a:avLst/>
            <a:gdLst>
              <a:gd name="T0" fmla="*/ 1257236 w 19679"/>
              <a:gd name="T1" fmla="*/ 1379163 h 19679"/>
              <a:gd name="T2" fmla="*/ 1257236 w 19679"/>
              <a:gd name="T3" fmla="*/ 1379163 h 19679"/>
              <a:gd name="T4" fmla="*/ 1257236 w 19679"/>
              <a:gd name="T5" fmla="*/ 1379163 h 19679"/>
              <a:gd name="T6" fmla="*/ 1257236 w 19679"/>
              <a:gd name="T7" fmla="*/ 13791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3262" name="AutoShape 14"/>
          <p:cNvSpPr>
            <a:spLocks/>
          </p:cNvSpPr>
          <p:nvPr/>
        </p:nvSpPr>
        <p:spPr bwMode="auto">
          <a:xfrm>
            <a:off x="947738" y="8171260"/>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63" name="AutoShape 15"/>
          <p:cNvSpPr>
            <a:spLocks/>
          </p:cNvSpPr>
          <p:nvPr/>
        </p:nvSpPr>
        <p:spPr bwMode="auto">
          <a:xfrm>
            <a:off x="5514975" y="5731669"/>
            <a:ext cx="623888" cy="575072"/>
          </a:xfrm>
          <a:custGeom>
            <a:avLst/>
            <a:gdLst>
              <a:gd name="T0" fmla="*/ 415925 w 21600"/>
              <a:gd name="T1" fmla="*/ 383382 h 21600"/>
              <a:gd name="T2" fmla="*/ 415925 w 21600"/>
              <a:gd name="T3" fmla="*/ 383382 h 21600"/>
              <a:gd name="T4" fmla="*/ 415925 w 21600"/>
              <a:gd name="T5" fmla="*/ 383382 h 21600"/>
              <a:gd name="T6" fmla="*/ 415925 w 21600"/>
              <a:gd name="T7" fmla="*/ 383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3264" name="AutoShape 16"/>
          <p:cNvSpPr>
            <a:spLocks/>
          </p:cNvSpPr>
          <p:nvPr/>
        </p:nvSpPr>
        <p:spPr bwMode="auto">
          <a:xfrm>
            <a:off x="15485269" y="5744766"/>
            <a:ext cx="603647" cy="548878"/>
          </a:xfrm>
          <a:custGeom>
            <a:avLst/>
            <a:gdLst>
              <a:gd name="T0" fmla="*/ 402432 w 20518"/>
              <a:gd name="T1" fmla="*/ 365919 h 21600"/>
              <a:gd name="T2" fmla="*/ 402432 w 20518"/>
              <a:gd name="T3" fmla="*/ 365919 h 21600"/>
              <a:gd name="T4" fmla="*/ 402432 w 20518"/>
              <a:gd name="T5" fmla="*/ 365919 h 21600"/>
              <a:gd name="T6" fmla="*/ 402432 w 20518"/>
              <a:gd name="T7" fmla="*/ 365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3265" name="AutoShape 17"/>
          <p:cNvSpPr>
            <a:spLocks/>
          </p:cNvSpPr>
          <p:nvPr/>
        </p:nvSpPr>
        <p:spPr bwMode="auto">
          <a:xfrm>
            <a:off x="2284810" y="5707857"/>
            <a:ext cx="428625" cy="622697"/>
          </a:xfrm>
          <a:custGeom>
            <a:avLst/>
            <a:gdLst>
              <a:gd name="T0" fmla="*/ 285750 w 21600"/>
              <a:gd name="T1" fmla="*/ 415132 h 21600"/>
              <a:gd name="T2" fmla="*/ 285750 w 21600"/>
              <a:gd name="T3" fmla="*/ 415132 h 21600"/>
              <a:gd name="T4" fmla="*/ 285750 w 21600"/>
              <a:gd name="T5" fmla="*/ 415132 h 21600"/>
              <a:gd name="T6" fmla="*/ 285750 w 21600"/>
              <a:gd name="T7" fmla="*/ 415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3266" name="AutoShape 18"/>
          <p:cNvSpPr>
            <a:spLocks/>
          </p:cNvSpPr>
          <p:nvPr/>
        </p:nvSpPr>
        <p:spPr bwMode="auto">
          <a:xfrm>
            <a:off x="12149137" y="5707857"/>
            <a:ext cx="623888" cy="622697"/>
          </a:xfrm>
          <a:custGeom>
            <a:avLst/>
            <a:gdLst>
              <a:gd name="T0" fmla="*/ 415925 w 21430"/>
              <a:gd name="T1" fmla="*/ 415132 h 21430"/>
              <a:gd name="T2" fmla="*/ 415925 w 21430"/>
              <a:gd name="T3" fmla="*/ 415132 h 21430"/>
              <a:gd name="T4" fmla="*/ 415925 w 21430"/>
              <a:gd name="T5" fmla="*/ 415132 h 21430"/>
              <a:gd name="T6" fmla="*/ 415925 w 21430"/>
              <a:gd name="T7" fmla="*/ 41513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3267" name="AutoShape 19"/>
          <p:cNvSpPr>
            <a:spLocks/>
          </p:cNvSpPr>
          <p:nvPr/>
        </p:nvSpPr>
        <p:spPr bwMode="auto">
          <a:xfrm>
            <a:off x="8853488" y="5773341"/>
            <a:ext cx="611981" cy="491728"/>
          </a:xfrm>
          <a:custGeom>
            <a:avLst/>
            <a:gdLst>
              <a:gd name="T0" fmla="*/ 407968 w 21335"/>
              <a:gd name="T1" fmla="*/ 332868 h 21422"/>
              <a:gd name="T2" fmla="*/ 407968 w 21335"/>
              <a:gd name="T3" fmla="*/ 332868 h 21422"/>
              <a:gd name="T4" fmla="*/ 407968 w 21335"/>
              <a:gd name="T5" fmla="*/ 332868 h 21422"/>
              <a:gd name="T6" fmla="*/ 407968 w 21335"/>
              <a:gd name="T7" fmla="*/ 33286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3268" name="AutoShape 20"/>
          <p:cNvSpPr>
            <a:spLocks/>
          </p:cNvSpPr>
          <p:nvPr/>
        </p:nvSpPr>
        <p:spPr bwMode="auto">
          <a:xfrm>
            <a:off x="1743076" y="7577138"/>
            <a:ext cx="14037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Idea</a:t>
            </a:r>
            <a:endParaRPr lang="en-US" sz="1800">
              <a:solidFill>
                <a:schemeClr val="tx2"/>
              </a:solidFill>
              <a:latin typeface="Roboto" charset="0"/>
              <a:ea typeface="ＭＳ Ｐゴシック" charset="0"/>
              <a:cs typeface="Roboto" charset="0"/>
              <a:sym typeface="Roboto" charset="0"/>
            </a:endParaRPr>
          </a:p>
        </p:txBody>
      </p:sp>
      <p:sp>
        <p:nvSpPr>
          <p:cNvPr id="53269" name="AutoShape 21"/>
          <p:cNvSpPr>
            <a:spLocks/>
          </p:cNvSpPr>
          <p:nvPr/>
        </p:nvSpPr>
        <p:spPr bwMode="auto">
          <a:xfrm>
            <a:off x="5119687" y="7577138"/>
            <a:ext cx="1415654"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Consultant</a:t>
            </a:r>
            <a:endParaRPr lang="en-US" sz="1800">
              <a:solidFill>
                <a:schemeClr val="tx2"/>
              </a:solidFill>
              <a:latin typeface="Roboto" charset="0"/>
              <a:ea typeface="ＭＳ Ｐゴシック" charset="0"/>
              <a:cs typeface="Roboto" charset="0"/>
              <a:sym typeface="Roboto" charset="0"/>
            </a:endParaRPr>
          </a:p>
        </p:txBody>
      </p:sp>
      <p:sp>
        <p:nvSpPr>
          <p:cNvPr id="53270" name="AutoShape 22"/>
          <p:cNvSpPr>
            <a:spLocks/>
          </p:cNvSpPr>
          <p:nvPr/>
        </p:nvSpPr>
        <p:spPr bwMode="auto">
          <a:xfrm>
            <a:off x="8441532" y="7577138"/>
            <a:ext cx="14037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Fix Plan</a:t>
            </a:r>
            <a:endParaRPr lang="en-US" sz="1800">
              <a:solidFill>
                <a:schemeClr val="tx2"/>
              </a:solidFill>
              <a:latin typeface="Roboto" charset="0"/>
              <a:ea typeface="ＭＳ Ｐゴシック" charset="0"/>
              <a:cs typeface="Roboto" charset="0"/>
              <a:sym typeface="Roboto" charset="0"/>
            </a:endParaRPr>
          </a:p>
        </p:txBody>
      </p:sp>
      <p:sp>
        <p:nvSpPr>
          <p:cNvPr id="53271" name="AutoShape 23"/>
          <p:cNvSpPr>
            <a:spLocks/>
          </p:cNvSpPr>
          <p:nvPr/>
        </p:nvSpPr>
        <p:spPr bwMode="auto">
          <a:xfrm>
            <a:off x="11546681" y="7577138"/>
            <a:ext cx="182999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Key of Succes</a:t>
            </a:r>
            <a:endParaRPr lang="en-US" sz="1800">
              <a:solidFill>
                <a:schemeClr val="tx2"/>
              </a:solidFill>
              <a:latin typeface="Roboto" charset="0"/>
              <a:ea typeface="ＭＳ Ｐゴシック" charset="0"/>
              <a:cs typeface="Roboto" charset="0"/>
              <a:sym typeface="Roboto" charset="0"/>
            </a:endParaRPr>
          </a:p>
        </p:txBody>
      </p:sp>
      <p:sp>
        <p:nvSpPr>
          <p:cNvPr id="53272" name="AutoShape 24"/>
          <p:cNvSpPr>
            <a:spLocks/>
          </p:cNvSpPr>
          <p:nvPr/>
        </p:nvSpPr>
        <p:spPr bwMode="auto">
          <a:xfrm>
            <a:off x="15050691" y="7577138"/>
            <a:ext cx="1550194"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Announcing</a:t>
            </a:r>
            <a:endParaRPr lang="en-US" sz="1800">
              <a:solidFill>
                <a:schemeClr val="tx2"/>
              </a:solidFill>
              <a:latin typeface="Roboto" charset="0"/>
              <a:ea typeface="ＭＳ Ｐゴシック" charset="0"/>
              <a:cs typeface="Roboto" charset="0"/>
              <a:sym typeface="Roboto" charset="0"/>
            </a:endParaRPr>
          </a:p>
        </p:txBody>
      </p:sp>
      <p:sp>
        <p:nvSpPr>
          <p:cNvPr id="53273" name="AutoShape 25"/>
          <p:cNvSpPr>
            <a:spLocks/>
          </p:cNvSpPr>
          <p:nvPr/>
        </p:nvSpPr>
        <p:spPr bwMode="auto">
          <a:xfrm>
            <a:off x="4275535"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3274" name="AutoShape 26"/>
          <p:cNvSpPr>
            <a:spLocks/>
          </p:cNvSpPr>
          <p:nvPr/>
        </p:nvSpPr>
        <p:spPr bwMode="auto">
          <a:xfrm>
            <a:off x="7608094" y="8171260"/>
            <a:ext cx="3103960"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5" name="AutoShape 27"/>
          <p:cNvSpPr>
            <a:spLocks/>
          </p:cNvSpPr>
          <p:nvPr/>
        </p:nvSpPr>
        <p:spPr bwMode="auto">
          <a:xfrm>
            <a:off x="10909697"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53276" name="AutoShape 28"/>
          <p:cNvSpPr>
            <a:spLocks/>
          </p:cNvSpPr>
          <p:nvPr/>
        </p:nvSpPr>
        <p:spPr bwMode="auto">
          <a:xfrm>
            <a:off x="14231541" y="8171260"/>
            <a:ext cx="3103959" cy="15656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D8A218-5C17-4993-B74C-86A60BFC6C66}" type="slidenum">
              <a:rPr lang="en-US" sz="1500">
                <a:solidFill>
                  <a:schemeClr val="tx2"/>
                </a:solidFill>
              </a:rPr>
              <a:pPr algn="ctr" eaLnBrk="1">
                <a:lnSpc>
                  <a:spcPct val="100000"/>
                </a:lnSpc>
              </a:pPr>
              <a:t>49</a:t>
            </a:fld>
            <a:endParaRPr lang="en-US" sz="1800">
              <a:solidFill>
                <a:schemeClr val="tx2"/>
              </a:solidFill>
            </a:endParaRPr>
          </a:p>
        </p:txBody>
      </p:sp>
      <p:sp>
        <p:nvSpPr>
          <p:cNvPr id="54276" name="AutoShape 4"/>
          <p:cNvSpPr>
            <a:spLocks/>
          </p:cNvSpPr>
          <p:nvPr/>
        </p:nvSpPr>
        <p:spPr bwMode="auto">
          <a:xfrm>
            <a:off x="2930129" y="4338638"/>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77" name="AutoShape 5"/>
          <p:cNvSpPr>
            <a:spLocks/>
          </p:cNvSpPr>
          <p:nvPr/>
        </p:nvSpPr>
        <p:spPr bwMode="auto">
          <a:xfrm>
            <a:off x="2930129" y="8502354"/>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78" name="AutoShape 6"/>
          <p:cNvSpPr>
            <a:spLocks/>
          </p:cNvSpPr>
          <p:nvPr/>
        </p:nvSpPr>
        <p:spPr bwMode="auto">
          <a:xfrm>
            <a:off x="8505825" y="4338638"/>
            <a:ext cx="1275160"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79" name="AutoShape 7"/>
          <p:cNvSpPr>
            <a:spLocks/>
          </p:cNvSpPr>
          <p:nvPr/>
        </p:nvSpPr>
        <p:spPr bwMode="auto">
          <a:xfrm>
            <a:off x="8505825" y="8502354"/>
            <a:ext cx="1275160"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80" name="AutoShape 8"/>
          <p:cNvSpPr>
            <a:spLocks/>
          </p:cNvSpPr>
          <p:nvPr/>
        </p:nvSpPr>
        <p:spPr bwMode="auto">
          <a:xfrm>
            <a:off x="14081522" y="4338638"/>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81" name="AutoShape 9"/>
          <p:cNvSpPr>
            <a:spLocks/>
          </p:cNvSpPr>
          <p:nvPr/>
        </p:nvSpPr>
        <p:spPr bwMode="auto">
          <a:xfrm>
            <a:off x="14081522" y="8502354"/>
            <a:ext cx="1275159" cy="1276350"/>
          </a:xfrm>
          <a:custGeom>
            <a:avLst/>
            <a:gdLst>
              <a:gd name="T0" fmla="*/ 850063 w 19679"/>
              <a:gd name="T1" fmla="*/ 933962 h 19679"/>
              <a:gd name="T2" fmla="*/ 850063 w 19679"/>
              <a:gd name="T3" fmla="*/ 933962 h 19679"/>
              <a:gd name="T4" fmla="*/ 850063 w 19679"/>
              <a:gd name="T5" fmla="*/ 933962 h 19679"/>
              <a:gd name="T6" fmla="*/ 850063 w 19679"/>
              <a:gd name="T7" fmla="*/ 9339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54282" name="AutoShape 10"/>
          <p:cNvSpPr>
            <a:spLocks/>
          </p:cNvSpPr>
          <p:nvPr/>
        </p:nvSpPr>
        <p:spPr bwMode="auto">
          <a:xfrm>
            <a:off x="3090863" y="4496991"/>
            <a:ext cx="950119" cy="950119"/>
          </a:xfrm>
          <a:custGeom>
            <a:avLst/>
            <a:gdLst>
              <a:gd name="T0" fmla="*/ 633380 w 19679"/>
              <a:gd name="T1" fmla="*/ 695244 h 19679"/>
              <a:gd name="T2" fmla="*/ 633380 w 19679"/>
              <a:gd name="T3" fmla="*/ 695244 h 19679"/>
              <a:gd name="T4" fmla="*/ 633380 w 19679"/>
              <a:gd name="T5" fmla="*/ 695244 h 19679"/>
              <a:gd name="T6" fmla="*/ 633380 w 19679"/>
              <a:gd name="T7" fmla="*/ 695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3" name="AutoShape 11"/>
          <p:cNvSpPr>
            <a:spLocks/>
          </p:cNvSpPr>
          <p:nvPr/>
        </p:nvSpPr>
        <p:spPr bwMode="auto">
          <a:xfrm>
            <a:off x="3362325" y="4775598"/>
            <a:ext cx="407194" cy="407194"/>
          </a:xfrm>
          <a:custGeom>
            <a:avLst/>
            <a:gdLst>
              <a:gd name="T0" fmla="*/ 271463 w 21468"/>
              <a:gd name="T1" fmla="*/ 271450 h 21469"/>
              <a:gd name="T2" fmla="*/ 271463 w 21468"/>
              <a:gd name="T3" fmla="*/ 271450 h 21469"/>
              <a:gd name="T4" fmla="*/ 271463 w 21468"/>
              <a:gd name="T5" fmla="*/ 271450 h 21469"/>
              <a:gd name="T6" fmla="*/ 271463 w 21468"/>
              <a:gd name="T7" fmla="*/ 27145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84" name="AutoShape 12"/>
          <p:cNvSpPr>
            <a:spLocks/>
          </p:cNvSpPr>
          <p:nvPr/>
        </p:nvSpPr>
        <p:spPr bwMode="auto">
          <a:xfrm>
            <a:off x="8665369" y="4499373"/>
            <a:ext cx="956072" cy="954881"/>
          </a:xfrm>
          <a:custGeom>
            <a:avLst/>
            <a:gdLst>
              <a:gd name="T0" fmla="*/ 637349 w 19679"/>
              <a:gd name="T1" fmla="*/ 698729 h 19679"/>
              <a:gd name="T2" fmla="*/ 637349 w 19679"/>
              <a:gd name="T3" fmla="*/ 698729 h 19679"/>
              <a:gd name="T4" fmla="*/ 637349 w 19679"/>
              <a:gd name="T5" fmla="*/ 698729 h 19679"/>
              <a:gd name="T6" fmla="*/ 637349 w 19679"/>
              <a:gd name="T7" fmla="*/ 6987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5" name="AutoShape 13"/>
          <p:cNvSpPr>
            <a:spLocks/>
          </p:cNvSpPr>
          <p:nvPr/>
        </p:nvSpPr>
        <p:spPr bwMode="auto">
          <a:xfrm>
            <a:off x="14243447" y="4501754"/>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6" name="AutoShape 14"/>
          <p:cNvSpPr>
            <a:spLocks/>
          </p:cNvSpPr>
          <p:nvPr/>
        </p:nvSpPr>
        <p:spPr bwMode="auto">
          <a:xfrm>
            <a:off x="8665369" y="8664279"/>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7" name="AutoShape 15"/>
          <p:cNvSpPr>
            <a:spLocks/>
          </p:cNvSpPr>
          <p:nvPr/>
        </p:nvSpPr>
        <p:spPr bwMode="auto">
          <a:xfrm>
            <a:off x="14243447" y="8664279"/>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8" name="AutoShape 16"/>
          <p:cNvSpPr>
            <a:spLocks/>
          </p:cNvSpPr>
          <p:nvPr/>
        </p:nvSpPr>
        <p:spPr bwMode="auto">
          <a:xfrm>
            <a:off x="3088481" y="8664279"/>
            <a:ext cx="952500" cy="952500"/>
          </a:xfrm>
          <a:custGeom>
            <a:avLst/>
            <a:gdLst>
              <a:gd name="T0" fmla="*/ 634968 w 19679"/>
              <a:gd name="T1" fmla="*/ 696987 h 19679"/>
              <a:gd name="T2" fmla="*/ 634968 w 19679"/>
              <a:gd name="T3" fmla="*/ 696987 h 19679"/>
              <a:gd name="T4" fmla="*/ 634968 w 19679"/>
              <a:gd name="T5" fmla="*/ 696987 h 19679"/>
              <a:gd name="T6" fmla="*/ 634968 w 19679"/>
              <a:gd name="T7" fmla="*/ 6969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4289" name="AutoShape 17"/>
          <p:cNvSpPr>
            <a:spLocks/>
          </p:cNvSpPr>
          <p:nvPr/>
        </p:nvSpPr>
        <p:spPr bwMode="auto">
          <a:xfrm>
            <a:off x="3339703" y="8964317"/>
            <a:ext cx="452438" cy="297656"/>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90" name="AutoShape 18"/>
          <p:cNvSpPr>
            <a:spLocks/>
          </p:cNvSpPr>
          <p:nvPr/>
        </p:nvSpPr>
        <p:spPr bwMode="auto">
          <a:xfrm>
            <a:off x="14494669" y="4770835"/>
            <a:ext cx="452438" cy="41671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91" name="AutoShape 19"/>
          <p:cNvSpPr>
            <a:spLocks/>
          </p:cNvSpPr>
          <p:nvPr/>
        </p:nvSpPr>
        <p:spPr bwMode="auto">
          <a:xfrm>
            <a:off x="8963025" y="4735117"/>
            <a:ext cx="338138" cy="488156"/>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92" name="AutoShape 20"/>
          <p:cNvSpPr>
            <a:spLocks/>
          </p:cNvSpPr>
          <p:nvPr/>
        </p:nvSpPr>
        <p:spPr bwMode="auto">
          <a:xfrm>
            <a:off x="8916591" y="8914310"/>
            <a:ext cx="453628" cy="452438"/>
          </a:xfrm>
          <a:custGeom>
            <a:avLst/>
            <a:gdLst>
              <a:gd name="T0" fmla="*/ 302419 w 21600"/>
              <a:gd name="T1" fmla="*/ 301625 h 21600"/>
              <a:gd name="T2" fmla="*/ 302419 w 21600"/>
              <a:gd name="T3" fmla="*/ 301625 h 21600"/>
              <a:gd name="T4" fmla="*/ 302419 w 21600"/>
              <a:gd name="T5" fmla="*/ 301625 h 21600"/>
              <a:gd name="T6" fmla="*/ 302419 w 21600"/>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93" name="AutoShape 21"/>
          <p:cNvSpPr>
            <a:spLocks/>
          </p:cNvSpPr>
          <p:nvPr/>
        </p:nvSpPr>
        <p:spPr bwMode="auto">
          <a:xfrm>
            <a:off x="14469666" y="8966698"/>
            <a:ext cx="502444" cy="347663"/>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4294" name="AutoShape 22"/>
          <p:cNvSpPr>
            <a:spLocks/>
          </p:cNvSpPr>
          <p:nvPr/>
        </p:nvSpPr>
        <p:spPr bwMode="auto">
          <a:xfrm>
            <a:off x="2807494" y="5855494"/>
            <a:ext cx="152042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295" name="AutoShape 23"/>
          <p:cNvSpPr>
            <a:spLocks/>
          </p:cNvSpPr>
          <p:nvPr/>
        </p:nvSpPr>
        <p:spPr bwMode="auto">
          <a:xfrm>
            <a:off x="8372475" y="58554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296" name="AutoShape 24"/>
          <p:cNvSpPr>
            <a:spLocks/>
          </p:cNvSpPr>
          <p:nvPr/>
        </p:nvSpPr>
        <p:spPr bwMode="auto">
          <a:xfrm>
            <a:off x="7281862" y="6257925"/>
            <a:ext cx="3700463"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297" name="AutoShape 25"/>
          <p:cNvSpPr>
            <a:spLocks/>
          </p:cNvSpPr>
          <p:nvPr/>
        </p:nvSpPr>
        <p:spPr bwMode="auto">
          <a:xfrm>
            <a:off x="13961269" y="58554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298" name="AutoShape 26"/>
          <p:cNvSpPr>
            <a:spLocks/>
          </p:cNvSpPr>
          <p:nvPr/>
        </p:nvSpPr>
        <p:spPr bwMode="auto">
          <a:xfrm>
            <a:off x="2806303" y="1004064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299" name="AutoShape 27"/>
          <p:cNvSpPr>
            <a:spLocks/>
          </p:cNvSpPr>
          <p:nvPr/>
        </p:nvSpPr>
        <p:spPr bwMode="auto">
          <a:xfrm>
            <a:off x="8359378" y="1004064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300" name="AutoShape 28"/>
          <p:cNvSpPr>
            <a:spLocks/>
          </p:cNvSpPr>
          <p:nvPr/>
        </p:nvSpPr>
        <p:spPr bwMode="auto">
          <a:xfrm>
            <a:off x="13961269" y="10040642"/>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4301" name="AutoShape 29"/>
          <p:cNvSpPr>
            <a:spLocks/>
          </p:cNvSpPr>
          <p:nvPr/>
        </p:nvSpPr>
        <p:spPr bwMode="auto">
          <a:xfrm>
            <a:off x="1718072" y="6257925"/>
            <a:ext cx="3699272"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2" name="AutoShape 30"/>
          <p:cNvSpPr>
            <a:spLocks/>
          </p:cNvSpPr>
          <p:nvPr/>
        </p:nvSpPr>
        <p:spPr bwMode="auto">
          <a:xfrm>
            <a:off x="12869466" y="6257925"/>
            <a:ext cx="3699272" cy="9596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3" name="AutoShape 31"/>
          <p:cNvSpPr>
            <a:spLocks/>
          </p:cNvSpPr>
          <p:nvPr/>
        </p:nvSpPr>
        <p:spPr bwMode="auto">
          <a:xfrm>
            <a:off x="7281862" y="10440692"/>
            <a:ext cx="3700463"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4" name="AutoShape 32"/>
          <p:cNvSpPr>
            <a:spLocks/>
          </p:cNvSpPr>
          <p:nvPr/>
        </p:nvSpPr>
        <p:spPr bwMode="auto">
          <a:xfrm>
            <a:off x="1718072" y="10440692"/>
            <a:ext cx="3699272"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4305" name="AutoShape 33"/>
          <p:cNvSpPr>
            <a:spLocks/>
          </p:cNvSpPr>
          <p:nvPr/>
        </p:nvSpPr>
        <p:spPr bwMode="auto">
          <a:xfrm>
            <a:off x="12869466" y="10440692"/>
            <a:ext cx="3699272" cy="9608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218" name="AutoShape 2"/>
          <p:cNvSpPr>
            <a:spLocks/>
          </p:cNvSpPr>
          <p:nvPr/>
        </p:nvSpPr>
        <p:spPr bwMode="auto">
          <a:xfrm>
            <a:off x="1466850" y="0"/>
            <a:ext cx="7467600" cy="12000310"/>
          </a:xfrm>
          <a:custGeom>
            <a:avLst/>
            <a:gdLst>
              <a:gd name="T0" fmla="*/ 4978400 w 21600"/>
              <a:gd name="T1" fmla="*/ 6857207 h 21600"/>
              <a:gd name="T2" fmla="*/ 4978400 w 21600"/>
              <a:gd name="T3" fmla="*/ 6857207 h 21600"/>
              <a:gd name="T4" fmla="*/ 4978400 w 21600"/>
              <a:gd name="T5" fmla="*/ 6857207 h 21600"/>
              <a:gd name="T6" fmla="*/ 4978400 w 21600"/>
              <a:gd name="T7" fmla="*/ 685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474B52">
              <a:alpha val="8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p>
        </p:txBody>
      </p:sp>
      <p:sp>
        <p:nvSpPr>
          <p:cNvPr id="9219" name="AutoShape 3"/>
          <p:cNvSpPr>
            <a:spLocks/>
          </p:cNvSpPr>
          <p:nvPr/>
        </p:nvSpPr>
        <p:spPr bwMode="auto">
          <a:xfrm>
            <a:off x="2590800" y="3846488"/>
            <a:ext cx="5218510" cy="5133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rgbClr val="FFFFFF"/>
                </a:solidFill>
                <a:latin typeface="Roboto Light" panose="02000000000000000000" pitchFamily="2" charset="0"/>
              </a:rPr>
              <a:t>Lorem ipsum randomised words which don't look even slightly beration in some form, by injected humour, or words which don't look even slightly. or randomised words which don't look even slightly beration in some form, or words which don't look even slightly htly. or randomised words which which don't look even slightly htly. </a:t>
            </a:r>
          </a:p>
          <a:p>
            <a:pPr eaLnBrk="1"/>
            <a:endParaRPr lang="en-US" sz="1800">
              <a:solidFill>
                <a:srgbClr val="FFFFFF"/>
              </a:solidFill>
              <a:latin typeface="Roboto Light" panose="02000000000000000000" pitchFamily="2" charset="0"/>
            </a:endParaRPr>
          </a:p>
          <a:p>
            <a:pPr eaLnBrk="1"/>
            <a:r>
              <a:rPr lang="en-US" sz="1800">
                <a:solidFill>
                  <a:srgbClr val="FFFFFF"/>
                </a:solidFill>
                <a:latin typeface="Roboto Light" panose="02000000000000000000" pitchFamily="2" charset="0"/>
              </a:rPr>
              <a:t>randoy beration in some form. Lorem ipsum randomised words which don't look even slightly beration in some form, by injected humour, or words which don't look even slightly. or randomised words which don't look even slightly beration in some form, or words which don't look even slightly htly.</a:t>
            </a:r>
            <a:endParaRPr lang="en-US" sz="1800">
              <a:latin typeface="Roboto Light" panose="02000000000000000000" pitchFamily="2" charset="0"/>
            </a:endParaRPr>
          </a:p>
        </p:txBody>
      </p:sp>
      <p:sp>
        <p:nvSpPr>
          <p:cNvPr id="9220" name="AutoShape 4"/>
          <p:cNvSpPr>
            <a:spLocks/>
          </p:cNvSpPr>
          <p:nvPr/>
        </p:nvSpPr>
        <p:spPr bwMode="auto">
          <a:xfrm>
            <a:off x="2590800" y="2897560"/>
            <a:ext cx="521970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rgbClr val="FFFFFF"/>
                </a:solidFill>
                <a:latin typeface="Roboto" charset="0"/>
                <a:ea typeface="ＭＳ Ｐゴシック" charset="0"/>
                <a:cs typeface="Roboto" charset="0"/>
                <a:sym typeface="Roboto" charset="0"/>
              </a:rPr>
              <a:t>Overview</a:t>
            </a:r>
            <a:endParaRPr lang="en-US" sz="1800" dirty="0">
              <a:latin typeface="Roboto" charset="0"/>
              <a:ea typeface="ＭＳ Ｐゴシック" charset="0"/>
              <a:cs typeface="Roboto" charset="0"/>
              <a:sym typeface="Roboto" charset="0"/>
            </a:endParaRPr>
          </a:p>
        </p:txBody>
      </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9218"/>
                                        </p:tgtEl>
                                        <p:attrNameLst>
                                          <p:attrName>style.visibility</p:attrName>
                                        </p:attrNameLst>
                                      </p:cBhvr>
                                      <p:to>
                                        <p:strVal val="visible"/>
                                      </p:to>
                                    </p:set>
                                    <p:anim calcmode="lin" valueType="num">
                                      <p:cBhvr additive="base">
                                        <p:cTn id="7" dur="1000" fill="hold"/>
                                        <p:tgtEl>
                                          <p:spTgt spid="9218"/>
                                        </p:tgtEl>
                                        <p:attrNameLst>
                                          <p:attrName>ppt_x</p:attrName>
                                        </p:attrNameLst>
                                      </p:cBhvr>
                                      <p:tavLst>
                                        <p:tav tm="0">
                                          <p:val>
                                            <p:strVal val="0-#ppt_w/2"/>
                                          </p:val>
                                        </p:tav>
                                        <p:tav tm="100000">
                                          <p:val>
                                            <p:strVal val="#ppt_x"/>
                                          </p:val>
                                        </p:tav>
                                      </p:tavLst>
                                    </p:anim>
                                    <p:anim calcmode="lin" valueType="num">
                                      <p:cBhvr additive="base">
                                        <p:cTn id="8" dur="1000" fill="hold"/>
                                        <p:tgtEl>
                                          <p:spTgt spid="9218"/>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800"/>
                                  </p:stCondLst>
                                  <p:childTnLst>
                                    <p:set>
                                      <p:cBhvr>
                                        <p:cTn id="10" dur="1" fill="hold">
                                          <p:stCondLst>
                                            <p:cond delay="0"/>
                                          </p:stCondLst>
                                        </p:cTn>
                                        <p:tgtEl>
                                          <p:spTgt spid="9220"/>
                                        </p:tgtEl>
                                        <p:attrNameLst>
                                          <p:attrName>style.visibility</p:attrName>
                                        </p:attrNameLst>
                                      </p:cBhvr>
                                      <p:to>
                                        <p:strVal val="visible"/>
                                      </p:to>
                                    </p:set>
                                    <p:animEffect transition="in" filter="fade">
                                      <p:cBhvr>
                                        <p:cTn id="11" dur="750"/>
                                        <p:tgtEl>
                                          <p:spTgt spid="9220"/>
                                        </p:tgtEl>
                                      </p:cBhvr>
                                    </p:animEffect>
                                  </p:childTnLst>
                                </p:cTn>
                              </p:par>
                              <p:par>
                                <p:cTn id="12" presetID="10" presetClass="entr" presetSubtype="0" fill="hold" grpId="0" nodeType="withEffect">
                                  <p:stCondLst>
                                    <p:cond delay="1100"/>
                                  </p:stCondLst>
                                  <p:childTnLst>
                                    <p:set>
                                      <p:cBhvr>
                                        <p:cTn id="13" dur="1" fill="hold">
                                          <p:stCondLst>
                                            <p:cond delay="0"/>
                                          </p:stCondLst>
                                        </p:cTn>
                                        <p:tgtEl>
                                          <p:spTgt spid="9219"/>
                                        </p:tgtEl>
                                        <p:attrNameLst>
                                          <p:attrName>style.visibility</p:attrName>
                                        </p:attrNameLst>
                                      </p:cBhvr>
                                      <p:to>
                                        <p:strVal val="visible"/>
                                      </p:to>
                                    </p:set>
                                    <p:animEffect transition="in" filter="fade">
                                      <p:cBhvr>
                                        <p:cTn id="14" dur="750"/>
                                        <p:tgtEl>
                                          <p:spTgt spid="9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9219" grpId="0"/>
      <p:bldP spid="9220"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D3B5F77-7867-48DE-8F65-D4EB14019A87}" type="slidenum">
              <a:rPr lang="en-US" sz="1500">
                <a:solidFill>
                  <a:schemeClr val="tx2"/>
                </a:solidFill>
              </a:rPr>
              <a:pPr algn="ctr" eaLnBrk="1">
                <a:lnSpc>
                  <a:spcPct val="100000"/>
                </a:lnSpc>
              </a:pPr>
              <a:t>50</a:t>
            </a:fld>
            <a:endParaRPr lang="en-US" sz="1800">
              <a:solidFill>
                <a:schemeClr val="tx2"/>
              </a:solidFill>
            </a:endParaRPr>
          </a:p>
        </p:txBody>
      </p:sp>
      <p:sp>
        <p:nvSpPr>
          <p:cNvPr id="55300" name="AutoShape 4"/>
          <p:cNvSpPr>
            <a:spLocks/>
          </p:cNvSpPr>
          <p:nvPr/>
        </p:nvSpPr>
        <p:spPr bwMode="auto">
          <a:xfrm>
            <a:off x="6650832" y="4614863"/>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1" name="AutoShape 5"/>
          <p:cNvSpPr>
            <a:spLocks/>
          </p:cNvSpPr>
          <p:nvPr/>
        </p:nvSpPr>
        <p:spPr bwMode="auto">
          <a:xfrm>
            <a:off x="6650832" y="6731794"/>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2" name="AutoShape 6"/>
          <p:cNvSpPr>
            <a:spLocks/>
          </p:cNvSpPr>
          <p:nvPr/>
        </p:nvSpPr>
        <p:spPr bwMode="auto">
          <a:xfrm>
            <a:off x="6650832" y="8848725"/>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3" name="AutoShape 7"/>
          <p:cNvSpPr>
            <a:spLocks/>
          </p:cNvSpPr>
          <p:nvPr/>
        </p:nvSpPr>
        <p:spPr bwMode="auto">
          <a:xfrm>
            <a:off x="10171510" y="4614863"/>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4" name="AutoShape 8"/>
          <p:cNvSpPr>
            <a:spLocks/>
          </p:cNvSpPr>
          <p:nvPr/>
        </p:nvSpPr>
        <p:spPr bwMode="auto">
          <a:xfrm>
            <a:off x="10171510" y="6731794"/>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5" name="AutoShape 9"/>
          <p:cNvSpPr>
            <a:spLocks/>
          </p:cNvSpPr>
          <p:nvPr/>
        </p:nvSpPr>
        <p:spPr bwMode="auto">
          <a:xfrm>
            <a:off x="10171510" y="8848725"/>
            <a:ext cx="1464469" cy="1464469"/>
          </a:xfrm>
          <a:custGeom>
            <a:avLst/>
            <a:gdLst>
              <a:gd name="T0" fmla="*/ 976263 w 19679"/>
              <a:gd name="T1" fmla="*/ 1071617 h 19679"/>
              <a:gd name="T2" fmla="*/ 976263 w 19679"/>
              <a:gd name="T3" fmla="*/ 1071617 h 19679"/>
              <a:gd name="T4" fmla="*/ 976263 w 19679"/>
              <a:gd name="T5" fmla="*/ 1071617 h 19679"/>
              <a:gd name="T6" fmla="*/ 976263 w 19679"/>
              <a:gd name="T7" fmla="*/ 1071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5306" name="Line 10"/>
          <p:cNvSpPr>
            <a:spLocks noChangeShapeType="1"/>
          </p:cNvSpPr>
          <p:nvPr/>
        </p:nvSpPr>
        <p:spPr bwMode="auto">
          <a:xfrm flipV="1">
            <a:off x="9144000" y="4768454"/>
            <a:ext cx="0" cy="5391150"/>
          </a:xfrm>
          <a:prstGeom prst="line">
            <a:avLst/>
          </a:prstGeom>
          <a:noFill/>
          <a:ln w="12700" cap="flat" cmpd="sng">
            <a:solidFill>
              <a:schemeClr val="accent2"/>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55307" name="AutoShape 11"/>
          <p:cNvSpPr>
            <a:spLocks/>
          </p:cNvSpPr>
          <p:nvPr/>
        </p:nvSpPr>
        <p:spPr bwMode="auto">
          <a:xfrm>
            <a:off x="7179469" y="7284244"/>
            <a:ext cx="407194" cy="406004"/>
          </a:xfrm>
          <a:custGeom>
            <a:avLst/>
            <a:gdLst>
              <a:gd name="T0" fmla="*/ 271463 w 21468"/>
              <a:gd name="T1" fmla="*/ 270656 h 21469"/>
              <a:gd name="T2" fmla="*/ 271463 w 21468"/>
              <a:gd name="T3" fmla="*/ 270656 h 21469"/>
              <a:gd name="T4" fmla="*/ 271463 w 21468"/>
              <a:gd name="T5" fmla="*/ 270656 h 21469"/>
              <a:gd name="T6" fmla="*/ 271463 w 21468"/>
              <a:gd name="T7" fmla="*/ 27065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08" name="AutoShape 12"/>
          <p:cNvSpPr>
            <a:spLocks/>
          </p:cNvSpPr>
          <p:nvPr/>
        </p:nvSpPr>
        <p:spPr bwMode="auto">
          <a:xfrm>
            <a:off x="10677525" y="5174457"/>
            <a:ext cx="452438" cy="297656"/>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09" name="AutoShape 13"/>
          <p:cNvSpPr>
            <a:spLocks/>
          </p:cNvSpPr>
          <p:nvPr/>
        </p:nvSpPr>
        <p:spPr bwMode="auto">
          <a:xfrm>
            <a:off x="7156847" y="5138738"/>
            <a:ext cx="452438" cy="416719"/>
          </a:xfrm>
          <a:custGeom>
            <a:avLst/>
            <a:gdLst>
              <a:gd name="T0" fmla="*/ 301625 w 21600"/>
              <a:gd name="T1" fmla="*/ 277813 h 21600"/>
              <a:gd name="T2" fmla="*/ 301625 w 21600"/>
              <a:gd name="T3" fmla="*/ 277813 h 21600"/>
              <a:gd name="T4" fmla="*/ 301625 w 21600"/>
              <a:gd name="T5" fmla="*/ 277813 h 21600"/>
              <a:gd name="T6" fmla="*/ 301625 w 21600"/>
              <a:gd name="T7" fmla="*/ 277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10" name="AutoShape 14"/>
          <p:cNvSpPr>
            <a:spLocks/>
          </p:cNvSpPr>
          <p:nvPr/>
        </p:nvSpPr>
        <p:spPr bwMode="auto">
          <a:xfrm>
            <a:off x="7213997" y="9336882"/>
            <a:ext cx="338138" cy="488156"/>
          </a:xfrm>
          <a:custGeom>
            <a:avLst/>
            <a:gdLst>
              <a:gd name="T0" fmla="*/ 225425 w 21600"/>
              <a:gd name="T1" fmla="*/ 325438 h 21600"/>
              <a:gd name="T2" fmla="*/ 225425 w 21600"/>
              <a:gd name="T3" fmla="*/ 325438 h 21600"/>
              <a:gd name="T4" fmla="*/ 225425 w 21600"/>
              <a:gd name="T5" fmla="*/ 325438 h 21600"/>
              <a:gd name="T6" fmla="*/ 225425 w 21600"/>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68" y="7480"/>
                </a:moveTo>
                <a:cubicBezTo>
                  <a:pt x="13468" y="6459"/>
                  <a:pt x="12274" y="5631"/>
                  <a:pt x="10799" y="5631"/>
                </a:cubicBezTo>
                <a:cubicBezTo>
                  <a:pt x="9323" y="5631"/>
                  <a:pt x="8128" y="6459"/>
                  <a:pt x="8128" y="7480"/>
                </a:cubicBezTo>
                <a:cubicBezTo>
                  <a:pt x="8128" y="8501"/>
                  <a:pt x="9323" y="9329"/>
                  <a:pt x="10799" y="9329"/>
                </a:cubicBezTo>
                <a:cubicBezTo>
                  <a:pt x="12274" y="9329"/>
                  <a:pt x="13468" y="8501"/>
                  <a:pt x="13468" y="7480"/>
                </a:cubicBezTo>
                <a:cubicBezTo>
                  <a:pt x="13468" y="7480"/>
                  <a:pt x="13468" y="7480"/>
                  <a:pt x="13468" y="7480"/>
                </a:cubicBezTo>
                <a:close/>
                <a:moveTo>
                  <a:pt x="6976" y="7480"/>
                </a:moveTo>
                <a:cubicBezTo>
                  <a:pt x="6976" y="6018"/>
                  <a:pt x="8689" y="4832"/>
                  <a:pt x="10799" y="4832"/>
                </a:cubicBezTo>
                <a:cubicBezTo>
                  <a:pt x="12910" y="4832"/>
                  <a:pt x="14621" y="6018"/>
                  <a:pt x="14621" y="7480"/>
                </a:cubicBezTo>
                <a:cubicBezTo>
                  <a:pt x="14621" y="8942"/>
                  <a:pt x="12910" y="10126"/>
                  <a:pt x="10799" y="10126"/>
                </a:cubicBezTo>
                <a:cubicBezTo>
                  <a:pt x="8689" y="10126"/>
                  <a:pt x="6976" y="8942"/>
                  <a:pt x="6976" y="7480"/>
                </a:cubicBezTo>
                <a:cubicBezTo>
                  <a:pt x="6976" y="7480"/>
                  <a:pt x="6976" y="7480"/>
                  <a:pt x="6976" y="7480"/>
                </a:cubicBezTo>
                <a:close/>
                <a:moveTo>
                  <a:pt x="10799" y="1491"/>
                </a:moveTo>
                <a:cubicBezTo>
                  <a:pt x="6029" y="1491"/>
                  <a:pt x="2162" y="4167"/>
                  <a:pt x="2162" y="7471"/>
                </a:cubicBezTo>
                <a:cubicBezTo>
                  <a:pt x="2162" y="10096"/>
                  <a:pt x="7206" y="16161"/>
                  <a:pt x="9269" y="18516"/>
                </a:cubicBezTo>
                <a:cubicBezTo>
                  <a:pt x="9573" y="18869"/>
                  <a:pt x="10019" y="19436"/>
                  <a:pt x="10799" y="19436"/>
                </a:cubicBezTo>
                <a:cubicBezTo>
                  <a:pt x="11581" y="19436"/>
                  <a:pt x="11880" y="18935"/>
                  <a:pt x="12330" y="18516"/>
                </a:cubicBezTo>
                <a:cubicBezTo>
                  <a:pt x="14441" y="16094"/>
                  <a:pt x="19437" y="10096"/>
                  <a:pt x="19437" y="7471"/>
                </a:cubicBezTo>
                <a:cubicBezTo>
                  <a:pt x="19437" y="4167"/>
                  <a:pt x="15568" y="1491"/>
                  <a:pt x="10799" y="1491"/>
                </a:cubicBezTo>
                <a:cubicBezTo>
                  <a:pt x="10799" y="1491"/>
                  <a:pt x="10799" y="1491"/>
                  <a:pt x="10799" y="1491"/>
                </a:cubicBezTo>
                <a:close/>
                <a:moveTo>
                  <a:pt x="12713" y="20446"/>
                </a:moveTo>
                <a:cubicBezTo>
                  <a:pt x="12150" y="20972"/>
                  <a:pt x="11777" y="21600"/>
                  <a:pt x="10799" y="21600"/>
                </a:cubicBezTo>
                <a:cubicBezTo>
                  <a:pt x="9823" y="21600"/>
                  <a:pt x="9265" y="20889"/>
                  <a:pt x="8884" y="20446"/>
                </a:cubicBezTo>
                <a:cubicBezTo>
                  <a:pt x="6305" y="17502"/>
                  <a:pt x="0" y="10759"/>
                  <a:pt x="0" y="7480"/>
                </a:cubicBezTo>
                <a:cubicBezTo>
                  <a:pt x="0" y="3349"/>
                  <a:pt x="4834" y="0"/>
                  <a:pt x="10799" y="0"/>
                </a:cubicBezTo>
                <a:cubicBezTo>
                  <a:pt x="16764" y="0"/>
                  <a:pt x="21600" y="3349"/>
                  <a:pt x="21600" y="7480"/>
                </a:cubicBezTo>
                <a:cubicBezTo>
                  <a:pt x="21600" y="10759"/>
                  <a:pt x="15355" y="17419"/>
                  <a:pt x="12713" y="20446"/>
                </a:cubicBezTo>
                <a:cubicBezTo>
                  <a:pt x="12713" y="20446"/>
                  <a:pt x="12713" y="20446"/>
                  <a:pt x="12713" y="2044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11" name="AutoShape 15"/>
          <p:cNvSpPr>
            <a:spLocks/>
          </p:cNvSpPr>
          <p:nvPr/>
        </p:nvSpPr>
        <p:spPr bwMode="auto">
          <a:xfrm>
            <a:off x="10677525" y="7260431"/>
            <a:ext cx="452438" cy="453629"/>
          </a:xfrm>
          <a:custGeom>
            <a:avLst/>
            <a:gdLst>
              <a:gd name="T0" fmla="*/ 301625 w 21600"/>
              <a:gd name="T1" fmla="*/ 302419 h 21600"/>
              <a:gd name="T2" fmla="*/ 301625 w 21600"/>
              <a:gd name="T3" fmla="*/ 302419 h 21600"/>
              <a:gd name="T4" fmla="*/ 301625 w 21600"/>
              <a:gd name="T5" fmla="*/ 302419 h 21600"/>
              <a:gd name="T6" fmla="*/ 301625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600"/>
                </a:moveTo>
                <a:cubicBezTo>
                  <a:pt x="4834" y="21600"/>
                  <a:pt x="0" y="16766"/>
                  <a:pt x="0" y="10800"/>
                </a:cubicBezTo>
                <a:cubicBezTo>
                  <a:pt x="0" y="4835"/>
                  <a:pt x="4834" y="0"/>
                  <a:pt x="10799" y="0"/>
                </a:cubicBezTo>
                <a:cubicBezTo>
                  <a:pt x="16765" y="0"/>
                  <a:pt x="21600" y="4835"/>
                  <a:pt x="21600" y="10800"/>
                </a:cubicBezTo>
                <a:cubicBezTo>
                  <a:pt x="21600" y="16766"/>
                  <a:pt x="16765" y="21600"/>
                  <a:pt x="10799" y="21600"/>
                </a:cubicBezTo>
                <a:cubicBezTo>
                  <a:pt x="10799" y="21600"/>
                  <a:pt x="10799" y="21600"/>
                  <a:pt x="1079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12" name="AutoShape 16"/>
          <p:cNvSpPr>
            <a:spLocks/>
          </p:cNvSpPr>
          <p:nvPr/>
        </p:nvSpPr>
        <p:spPr bwMode="auto">
          <a:xfrm>
            <a:off x="10652523" y="9407128"/>
            <a:ext cx="502444" cy="347663"/>
          </a:xfrm>
          <a:custGeom>
            <a:avLst/>
            <a:gdLst>
              <a:gd name="T0" fmla="*/ 334963 w 21600"/>
              <a:gd name="T1" fmla="*/ 231775 h 21600"/>
              <a:gd name="T2" fmla="*/ 334963 w 21600"/>
              <a:gd name="T3" fmla="*/ 231775 h 21600"/>
              <a:gd name="T4" fmla="*/ 334963 w 21600"/>
              <a:gd name="T5" fmla="*/ 231775 h 21600"/>
              <a:gd name="T6" fmla="*/ 334963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5313" name="AutoShape 17"/>
          <p:cNvSpPr>
            <a:spLocks/>
          </p:cNvSpPr>
          <p:nvPr/>
        </p:nvSpPr>
        <p:spPr bwMode="auto">
          <a:xfrm>
            <a:off x="4566047" y="46148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14" name="AutoShape 18"/>
          <p:cNvSpPr>
            <a:spLocks/>
          </p:cNvSpPr>
          <p:nvPr/>
        </p:nvSpPr>
        <p:spPr bwMode="auto">
          <a:xfrm>
            <a:off x="2755106" y="5100638"/>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5315" name="AutoShape 19"/>
          <p:cNvSpPr>
            <a:spLocks/>
          </p:cNvSpPr>
          <p:nvPr/>
        </p:nvSpPr>
        <p:spPr bwMode="auto">
          <a:xfrm>
            <a:off x="4566047" y="67317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16" name="AutoShape 20"/>
          <p:cNvSpPr>
            <a:spLocks/>
          </p:cNvSpPr>
          <p:nvPr/>
        </p:nvSpPr>
        <p:spPr bwMode="auto">
          <a:xfrm>
            <a:off x="2755106" y="7217569"/>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7" name="AutoShape 21"/>
          <p:cNvSpPr>
            <a:spLocks/>
          </p:cNvSpPr>
          <p:nvPr/>
        </p:nvSpPr>
        <p:spPr bwMode="auto">
          <a:xfrm>
            <a:off x="4566047" y="88487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18" name="AutoShape 22"/>
          <p:cNvSpPr>
            <a:spLocks/>
          </p:cNvSpPr>
          <p:nvPr/>
        </p:nvSpPr>
        <p:spPr bwMode="auto">
          <a:xfrm>
            <a:off x="2755106" y="9334501"/>
            <a:ext cx="3330179"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19" name="AutoShape 23"/>
          <p:cNvSpPr>
            <a:spLocks/>
          </p:cNvSpPr>
          <p:nvPr/>
        </p:nvSpPr>
        <p:spPr bwMode="auto">
          <a:xfrm>
            <a:off x="12201525" y="4614863"/>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20" name="AutoShape 24"/>
          <p:cNvSpPr>
            <a:spLocks/>
          </p:cNvSpPr>
          <p:nvPr/>
        </p:nvSpPr>
        <p:spPr bwMode="auto">
          <a:xfrm>
            <a:off x="12201525" y="5091113"/>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1" name="AutoShape 25"/>
          <p:cNvSpPr>
            <a:spLocks/>
          </p:cNvSpPr>
          <p:nvPr/>
        </p:nvSpPr>
        <p:spPr bwMode="auto">
          <a:xfrm>
            <a:off x="12201525" y="673179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22" name="AutoShape 26"/>
          <p:cNvSpPr>
            <a:spLocks/>
          </p:cNvSpPr>
          <p:nvPr/>
        </p:nvSpPr>
        <p:spPr bwMode="auto">
          <a:xfrm>
            <a:off x="12201525" y="7208044"/>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5323" name="AutoShape 27"/>
          <p:cNvSpPr>
            <a:spLocks/>
          </p:cNvSpPr>
          <p:nvPr/>
        </p:nvSpPr>
        <p:spPr bwMode="auto">
          <a:xfrm>
            <a:off x="12201525" y="8848725"/>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5324" name="AutoShape 28"/>
          <p:cNvSpPr>
            <a:spLocks/>
          </p:cNvSpPr>
          <p:nvPr/>
        </p:nvSpPr>
        <p:spPr bwMode="auto">
          <a:xfrm>
            <a:off x="12201525" y="9324976"/>
            <a:ext cx="333017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87B1D6-1111-4ABC-ADF4-149812D08FE3}" type="slidenum">
              <a:rPr lang="en-US" sz="1500">
                <a:solidFill>
                  <a:schemeClr val="tx2"/>
                </a:solidFill>
              </a:rPr>
              <a:pPr algn="ctr" eaLnBrk="1">
                <a:lnSpc>
                  <a:spcPct val="100000"/>
                </a:lnSpc>
              </a:pPr>
              <a:t>51</a:t>
            </a:fld>
            <a:endParaRPr lang="en-US" sz="1800">
              <a:solidFill>
                <a:schemeClr val="tx2"/>
              </a:solidFill>
            </a:endParaRPr>
          </a:p>
        </p:txBody>
      </p:sp>
      <p:sp>
        <p:nvSpPr>
          <p:cNvPr id="56324" name="AutoShape 4"/>
          <p:cNvSpPr>
            <a:spLocks/>
          </p:cNvSpPr>
          <p:nvPr/>
        </p:nvSpPr>
        <p:spPr bwMode="auto">
          <a:xfrm>
            <a:off x="2637235"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25" name="AutoShape 5"/>
          <p:cNvSpPr>
            <a:spLocks/>
          </p:cNvSpPr>
          <p:nvPr/>
        </p:nvSpPr>
        <p:spPr bwMode="auto">
          <a:xfrm>
            <a:off x="2637235" y="5033963"/>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6326" name="AutoShape 6"/>
          <p:cNvSpPr>
            <a:spLocks/>
          </p:cNvSpPr>
          <p:nvPr/>
        </p:nvSpPr>
        <p:spPr bwMode="auto">
          <a:xfrm>
            <a:off x="2637235"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27" name="AutoShape 7"/>
          <p:cNvSpPr>
            <a:spLocks/>
          </p:cNvSpPr>
          <p:nvPr/>
        </p:nvSpPr>
        <p:spPr bwMode="auto">
          <a:xfrm>
            <a:off x="2637235" y="7335441"/>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28" name="AutoShape 8"/>
          <p:cNvSpPr>
            <a:spLocks/>
          </p:cNvSpPr>
          <p:nvPr/>
        </p:nvSpPr>
        <p:spPr bwMode="auto">
          <a:xfrm>
            <a:off x="2637235"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29" name="AutoShape 9"/>
          <p:cNvSpPr>
            <a:spLocks/>
          </p:cNvSpPr>
          <p:nvPr/>
        </p:nvSpPr>
        <p:spPr bwMode="auto">
          <a:xfrm>
            <a:off x="2637235" y="9636919"/>
            <a:ext cx="3330178"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0" name="AutoShape 10"/>
          <p:cNvSpPr>
            <a:spLocks/>
          </p:cNvSpPr>
          <p:nvPr/>
        </p:nvSpPr>
        <p:spPr bwMode="auto">
          <a:xfrm>
            <a:off x="8320087"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31" name="AutoShape 11"/>
          <p:cNvSpPr>
            <a:spLocks/>
          </p:cNvSpPr>
          <p:nvPr/>
        </p:nvSpPr>
        <p:spPr bwMode="auto">
          <a:xfrm>
            <a:off x="8320088" y="5033963"/>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2" name="AutoShape 12"/>
          <p:cNvSpPr>
            <a:spLocks/>
          </p:cNvSpPr>
          <p:nvPr/>
        </p:nvSpPr>
        <p:spPr bwMode="auto">
          <a:xfrm>
            <a:off x="8320087"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33" name="AutoShape 13"/>
          <p:cNvSpPr>
            <a:spLocks/>
          </p:cNvSpPr>
          <p:nvPr/>
        </p:nvSpPr>
        <p:spPr bwMode="auto">
          <a:xfrm>
            <a:off x="8320088" y="7335441"/>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4" name="AutoShape 14"/>
          <p:cNvSpPr>
            <a:spLocks/>
          </p:cNvSpPr>
          <p:nvPr/>
        </p:nvSpPr>
        <p:spPr bwMode="auto">
          <a:xfrm>
            <a:off x="8320087"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35" name="AutoShape 15"/>
          <p:cNvSpPr>
            <a:spLocks/>
          </p:cNvSpPr>
          <p:nvPr/>
        </p:nvSpPr>
        <p:spPr bwMode="auto">
          <a:xfrm>
            <a:off x="8320088" y="9636919"/>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6" name="AutoShape 16"/>
          <p:cNvSpPr>
            <a:spLocks/>
          </p:cNvSpPr>
          <p:nvPr/>
        </p:nvSpPr>
        <p:spPr bwMode="auto">
          <a:xfrm>
            <a:off x="14004131" y="4558904"/>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37" name="AutoShape 17"/>
          <p:cNvSpPr>
            <a:spLocks/>
          </p:cNvSpPr>
          <p:nvPr/>
        </p:nvSpPr>
        <p:spPr bwMode="auto">
          <a:xfrm>
            <a:off x="14004132" y="5033963"/>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38" name="AutoShape 18"/>
          <p:cNvSpPr>
            <a:spLocks/>
          </p:cNvSpPr>
          <p:nvPr/>
        </p:nvSpPr>
        <p:spPr bwMode="auto">
          <a:xfrm>
            <a:off x="14004131" y="6859191"/>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39" name="AutoShape 19"/>
          <p:cNvSpPr>
            <a:spLocks/>
          </p:cNvSpPr>
          <p:nvPr/>
        </p:nvSpPr>
        <p:spPr bwMode="auto">
          <a:xfrm>
            <a:off x="14004132" y="7335441"/>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0" name="AutoShape 20"/>
          <p:cNvSpPr>
            <a:spLocks/>
          </p:cNvSpPr>
          <p:nvPr/>
        </p:nvSpPr>
        <p:spPr bwMode="auto">
          <a:xfrm>
            <a:off x="14004131" y="91606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6341" name="AutoShape 21"/>
          <p:cNvSpPr>
            <a:spLocks/>
          </p:cNvSpPr>
          <p:nvPr/>
        </p:nvSpPr>
        <p:spPr bwMode="auto">
          <a:xfrm>
            <a:off x="14004132" y="9636919"/>
            <a:ext cx="3331369" cy="9751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humour,</a:t>
            </a:r>
          </a:p>
        </p:txBody>
      </p:sp>
      <p:sp>
        <p:nvSpPr>
          <p:cNvPr id="56342" name="AutoShape 22"/>
          <p:cNvSpPr>
            <a:spLocks/>
          </p:cNvSpPr>
          <p:nvPr/>
        </p:nvSpPr>
        <p:spPr bwMode="auto">
          <a:xfrm>
            <a:off x="6698456"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3" name="AutoShape 23"/>
          <p:cNvSpPr>
            <a:spLocks/>
          </p:cNvSpPr>
          <p:nvPr/>
        </p:nvSpPr>
        <p:spPr bwMode="auto">
          <a:xfrm>
            <a:off x="6698456"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4" name="AutoShape 24"/>
          <p:cNvSpPr>
            <a:spLocks/>
          </p:cNvSpPr>
          <p:nvPr/>
        </p:nvSpPr>
        <p:spPr bwMode="auto">
          <a:xfrm>
            <a:off x="6698456" y="4626769"/>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5" name="AutoShape 25"/>
          <p:cNvSpPr>
            <a:spLocks/>
          </p:cNvSpPr>
          <p:nvPr/>
        </p:nvSpPr>
        <p:spPr bwMode="auto">
          <a:xfrm>
            <a:off x="940594"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6" name="AutoShape 26"/>
          <p:cNvSpPr>
            <a:spLocks/>
          </p:cNvSpPr>
          <p:nvPr/>
        </p:nvSpPr>
        <p:spPr bwMode="auto">
          <a:xfrm>
            <a:off x="940594"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7" name="AutoShape 27"/>
          <p:cNvSpPr>
            <a:spLocks/>
          </p:cNvSpPr>
          <p:nvPr/>
        </p:nvSpPr>
        <p:spPr bwMode="auto">
          <a:xfrm>
            <a:off x="946548" y="4626769"/>
            <a:ext cx="1191815" cy="1191816"/>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48" name="AutoShape 28"/>
          <p:cNvSpPr>
            <a:spLocks/>
          </p:cNvSpPr>
          <p:nvPr/>
        </p:nvSpPr>
        <p:spPr bwMode="auto">
          <a:xfrm>
            <a:off x="1191816" y="5104210"/>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49" name="AutoShape 29"/>
          <p:cNvSpPr>
            <a:spLocks/>
          </p:cNvSpPr>
          <p:nvPr/>
        </p:nvSpPr>
        <p:spPr bwMode="auto">
          <a:xfrm>
            <a:off x="7060406" y="4989910"/>
            <a:ext cx="467916" cy="467915"/>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50" name="AutoShape 30"/>
          <p:cNvSpPr>
            <a:spLocks/>
          </p:cNvSpPr>
          <p:nvPr/>
        </p:nvSpPr>
        <p:spPr bwMode="auto">
          <a:xfrm>
            <a:off x="1281113" y="9589294"/>
            <a:ext cx="516731" cy="472679"/>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51" name="AutoShape 31"/>
          <p:cNvSpPr>
            <a:spLocks/>
          </p:cNvSpPr>
          <p:nvPr/>
        </p:nvSpPr>
        <p:spPr bwMode="auto">
          <a:xfrm>
            <a:off x="1263254" y="7331869"/>
            <a:ext cx="552450" cy="384572"/>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52" name="AutoShape 32"/>
          <p:cNvSpPr>
            <a:spLocks/>
          </p:cNvSpPr>
          <p:nvPr/>
        </p:nvSpPr>
        <p:spPr bwMode="auto">
          <a:xfrm>
            <a:off x="7056835" y="7268766"/>
            <a:ext cx="473869" cy="472678"/>
          </a:xfrm>
          <a:custGeom>
            <a:avLst/>
            <a:gdLst>
              <a:gd name="T0" fmla="*/ 315913 w 21470"/>
              <a:gd name="T1" fmla="*/ 318935 h 21470"/>
              <a:gd name="T2" fmla="*/ 315913 w 21470"/>
              <a:gd name="T3" fmla="*/ 318935 h 21470"/>
              <a:gd name="T4" fmla="*/ 315913 w 21470"/>
              <a:gd name="T5" fmla="*/ 318935 h 21470"/>
              <a:gd name="T6" fmla="*/ 315913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53" name="AutoShape 33"/>
          <p:cNvSpPr>
            <a:spLocks/>
          </p:cNvSpPr>
          <p:nvPr/>
        </p:nvSpPr>
        <p:spPr bwMode="auto">
          <a:xfrm>
            <a:off x="7025878" y="9632156"/>
            <a:ext cx="536972" cy="385763"/>
          </a:xfrm>
          <a:custGeom>
            <a:avLst/>
            <a:gdLst>
              <a:gd name="T0" fmla="*/ 357981 w 21600"/>
              <a:gd name="T1" fmla="*/ 257175 h 21600"/>
              <a:gd name="T2" fmla="*/ 357981 w 21600"/>
              <a:gd name="T3" fmla="*/ 257175 h 21600"/>
              <a:gd name="T4" fmla="*/ 357981 w 21600"/>
              <a:gd name="T5" fmla="*/ 257175 h 21600"/>
              <a:gd name="T6" fmla="*/ 357981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6354" name="AutoShape 34"/>
          <p:cNvSpPr>
            <a:spLocks/>
          </p:cNvSpPr>
          <p:nvPr/>
        </p:nvSpPr>
        <p:spPr bwMode="auto">
          <a:xfrm>
            <a:off x="12387263" y="9229725"/>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55" name="AutoShape 35"/>
          <p:cNvSpPr>
            <a:spLocks/>
          </p:cNvSpPr>
          <p:nvPr/>
        </p:nvSpPr>
        <p:spPr bwMode="auto">
          <a:xfrm>
            <a:off x="12387263" y="6928248"/>
            <a:ext cx="1191816" cy="1191815"/>
          </a:xfrm>
          <a:custGeom>
            <a:avLst/>
            <a:gdLst>
              <a:gd name="T0" fmla="*/ 794504 w 19679"/>
              <a:gd name="T1" fmla="*/ 872104 h 19679"/>
              <a:gd name="T2" fmla="*/ 794504 w 19679"/>
              <a:gd name="T3" fmla="*/ 872104 h 19679"/>
              <a:gd name="T4" fmla="*/ 794504 w 19679"/>
              <a:gd name="T5" fmla="*/ 872104 h 19679"/>
              <a:gd name="T6" fmla="*/ 794504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56" name="AutoShape 36"/>
          <p:cNvSpPr>
            <a:spLocks/>
          </p:cNvSpPr>
          <p:nvPr/>
        </p:nvSpPr>
        <p:spPr bwMode="auto">
          <a:xfrm>
            <a:off x="12387263" y="4626769"/>
            <a:ext cx="1191816" cy="1191816"/>
          </a:xfrm>
          <a:custGeom>
            <a:avLst/>
            <a:gdLst>
              <a:gd name="T0" fmla="*/ 794504 w 19679"/>
              <a:gd name="T1" fmla="*/ 872105 h 19679"/>
              <a:gd name="T2" fmla="*/ 794504 w 19679"/>
              <a:gd name="T3" fmla="*/ 872105 h 19679"/>
              <a:gd name="T4" fmla="*/ 794504 w 19679"/>
              <a:gd name="T5" fmla="*/ 872105 h 19679"/>
              <a:gd name="T6" fmla="*/ 794504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6357" name="AutoShape 37"/>
          <p:cNvSpPr>
            <a:spLocks/>
          </p:cNvSpPr>
          <p:nvPr/>
        </p:nvSpPr>
        <p:spPr bwMode="auto">
          <a:xfrm>
            <a:off x="12707541" y="5019675"/>
            <a:ext cx="552450" cy="363141"/>
          </a:xfrm>
          <a:custGeom>
            <a:avLst/>
            <a:gdLst>
              <a:gd name="T0" fmla="*/ 368300 w 21600"/>
              <a:gd name="T1" fmla="*/ 242094 h 21600"/>
              <a:gd name="T2" fmla="*/ 368300 w 21600"/>
              <a:gd name="T3" fmla="*/ 242094 h 21600"/>
              <a:gd name="T4" fmla="*/ 368300 w 21600"/>
              <a:gd name="T5" fmla="*/ 242094 h 21600"/>
              <a:gd name="T6" fmla="*/ 368300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6358" name="AutoShape 38"/>
          <p:cNvSpPr>
            <a:spLocks/>
          </p:cNvSpPr>
          <p:nvPr/>
        </p:nvSpPr>
        <p:spPr bwMode="auto">
          <a:xfrm>
            <a:off x="12706351" y="7267576"/>
            <a:ext cx="554831" cy="554831"/>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6"/>
                </a:lnTo>
                <a:cubicBezTo>
                  <a:pt x="13774" y="5416"/>
                  <a:pt x="16184" y="7827"/>
                  <a:pt x="16184" y="10800"/>
                </a:cubicBezTo>
                <a:lnTo>
                  <a:pt x="15431" y="10800"/>
                </a:lnTo>
                <a:cubicBezTo>
                  <a:pt x="15431" y="8243"/>
                  <a:pt x="13358" y="6168"/>
                  <a:pt x="10799" y="6168"/>
                </a:cubicBezTo>
                <a:cubicBezTo>
                  <a:pt x="10799" y="6168"/>
                  <a:pt x="10799" y="6168"/>
                  <a:pt x="10799" y="6168"/>
                </a:cubicBezTo>
                <a:close/>
                <a:moveTo>
                  <a:pt x="10799" y="17414"/>
                </a:moveTo>
                <a:lnTo>
                  <a:pt x="10799" y="18238"/>
                </a:lnTo>
                <a:cubicBezTo>
                  <a:pt x="6692" y="18238"/>
                  <a:pt x="3362" y="14908"/>
                  <a:pt x="3362" y="10800"/>
                </a:cubicBezTo>
                <a:lnTo>
                  <a:pt x="4185" y="10800"/>
                </a:lnTo>
                <a:cubicBezTo>
                  <a:pt x="4185" y="14453"/>
                  <a:pt x="7148" y="17414"/>
                  <a:pt x="10799" y="17414"/>
                </a:cubicBezTo>
                <a:cubicBezTo>
                  <a:pt x="10799" y="17414"/>
                  <a:pt x="10799" y="17414"/>
                  <a:pt x="10799" y="17414"/>
                </a:cubicBezTo>
                <a:close/>
                <a:moveTo>
                  <a:pt x="10799" y="15433"/>
                </a:moveTo>
                <a:lnTo>
                  <a:pt x="10799" y="16185"/>
                </a:lnTo>
                <a:cubicBezTo>
                  <a:pt x="7825" y="16185"/>
                  <a:pt x="5415" y="13774"/>
                  <a:pt x="5415" y="10800"/>
                </a:cubicBezTo>
                <a:lnTo>
                  <a:pt x="6166" y="10800"/>
                </a:lnTo>
                <a:cubicBezTo>
                  <a:pt x="6166" y="13359"/>
                  <a:pt x="8241" y="15433"/>
                  <a:pt x="10799" y="15433"/>
                </a:cubicBezTo>
                <a:cubicBezTo>
                  <a:pt x="10799" y="15433"/>
                  <a:pt x="10799" y="15433"/>
                  <a:pt x="10799" y="15433"/>
                </a:cubicBezTo>
                <a:close/>
                <a:moveTo>
                  <a:pt x="9502" y="10800"/>
                </a:moveTo>
                <a:cubicBezTo>
                  <a:pt x="9502" y="11516"/>
                  <a:pt x="10083" y="12099"/>
                  <a:pt x="10799" y="12099"/>
                </a:cubicBezTo>
                <a:cubicBezTo>
                  <a:pt x="11516" y="12099"/>
                  <a:pt x="12097" y="11516"/>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4"/>
                  <a:pt x="12301" y="13521"/>
                  <a:pt x="10799" y="13521"/>
                </a:cubicBezTo>
                <a:cubicBezTo>
                  <a:pt x="9296" y="13521"/>
                  <a:pt x="8080" y="12304"/>
                  <a:pt x="8080" y="10800"/>
                </a:cubicBezTo>
                <a:cubicBezTo>
                  <a:pt x="8080" y="9297"/>
                  <a:pt x="9296" y="8080"/>
                  <a:pt x="10799" y="8080"/>
                </a:cubicBezTo>
                <a:cubicBezTo>
                  <a:pt x="12301" y="8080"/>
                  <a:pt x="13519" y="9297"/>
                  <a:pt x="13519" y="10800"/>
                </a:cubicBezTo>
                <a:cubicBezTo>
                  <a:pt x="13519" y="10800"/>
                  <a:pt x="13519" y="10800"/>
                  <a:pt x="13519" y="10800"/>
                </a:cubicBezTo>
                <a:close/>
                <a:moveTo>
                  <a:pt x="17414" y="10800"/>
                </a:moveTo>
                <a:cubicBezTo>
                  <a:pt x="17414" y="7148"/>
                  <a:pt x="14451" y="4187"/>
                  <a:pt x="10799" y="4187"/>
                </a:cubicBezTo>
                <a:lnTo>
                  <a:pt x="10799" y="3363"/>
                </a:lnTo>
                <a:cubicBezTo>
                  <a:pt x="14908" y="3363"/>
                  <a:pt x="18237" y="6693"/>
                  <a:pt x="18237" y="10800"/>
                </a:cubicBezTo>
                <a:lnTo>
                  <a:pt x="17414" y="10800"/>
                </a:lnTo>
                <a:cubicBezTo>
                  <a:pt x="17414" y="10800"/>
                  <a:pt x="17414" y="10800"/>
                  <a:pt x="17414" y="10800"/>
                </a:cubicBezTo>
                <a:close/>
                <a:moveTo>
                  <a:pt x="10799" y="1548"/>
                </a:moveTo>
                <a:cubicBezTo>
                  <a:pt x="5690" y="1548"/>
                  <a:pt x="1549" y="5692"/>
                  <a:pt x="1549" y="10800"/>
                </a:cubicBezTo>
                <a:cubicBezTo>
                  <a:pt x="1549" y="15909"/>
                  <a:pt x="5690" y="20051"/>
                  <a:pt x="10799" y="20051"/>
                </a:cubicBezTo>
                <a:cubicBezTo>
                  <a:pt x="15909" y="20051"/>
                  <a:pt x="20051" y="15909"/>
                  <a:pt x="20051" y="10800"/>
                </a:cubicBezTo>
                <a:cubicBezTo>
                  <a:pt x="20051" y="5692"/>
                  <a:pt x="15909" y="1548"/>
                  <a:pt x="10799" y="1548"/>
                </a:cubicBezTo>
                <a:cubicBezTo>
                  <a:pt x="10799" y="1548"/>
                  <a:pt x="10799" y="1548"/>
                  <a:pt x="10799" y="1548"/>
                </a:cubicBezTo>
                <a:close/>
                <a:moveTo>
                  <a:pt x="10799" y="21599"/>
                </a:moveTo>
                <a:cubicBezTo>
                  <a:pt x="4834" y="21599"/>
                  <a:pt x="0" y="16766"/>
                  <a:pt x="0" y="10800"/>
                </a:cubicBezTo>
                <a:cubicBezTo>
                  <a:pt x="0" y="4835"/>
                  <a:pt x="4834" y="0"/>
                  <a:pt x="10799" y="0"/>
                </a:cubicBezTo>
                <a:cubicBezTo>
                  <a:pt x="16765" y="0"/>
                  <a:pt x="21599" y="4835"/>
                  <a:pt x="21599" y="10800"/>
                </a:cubicBezTo>
                <a:cubicBezTo>
                  <a:pt x="21599" y="16766"/>
                  <a:pt x="16765" y="21599"/>
                  <a:pt x="10799" y="21599"/>
                </a:cubicBezTo>
                <a:cubicBezTo>
                  <a:pt x="10799" y="21599"/>
                  <a:pt x="10799" y="21599"/>
                  <a:pt x="107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56359" name="AutoShape 39"/>
          <p:cNvSpPr>
            <a:spLocks/>
          </p:cNvSpPr>
          <p:nvPr/>
        </p:nvSpPr>
        <p:spPr bwMode="auto">
          <a:xfrm>
            <a:off x="12698016" y="9627394"/>
            <a:ext cx="571500" cy="395288"/>
          </a:xfrm>
          <a:custGeom>
            <a:avLst/>
            <a:gdLst>
              <a:gd name="T0" fmla="*/ 381000 w 21600"/>
              <a:gd name="T1" fmla="*/ 263525 h 21600"/>
              <a:gd name="T2" fmla="*/ 381000 w 21600"/>
              <a:gd name="T3" fmla="*/ 263525 h 21600"/>
              <a:gd name="T4" fmla="*/ 381000 w 21600"/>
              <a:gd name="T5" fmla="*/ 263525 h 21600"/>
              <a:gd name="T6" fmla="*/ 381000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6C42DA8-DE78-4C9A-BE31-3AC1134C66E9}" type="slidenum">
              <a:rPr lang="en-US" sz="1500">
                <a:solidFill>
                  <a:schemeClr val="tx2"/>
                </a:solidFill>
              </a:rPr>
              <a:pPr algn="ctr" eaLnBrk="1">
                <a:lnSpc>
                  <a:spcPct val="100000"/>
                </a:lnSpc>
              </a:pPr>
              <a:t>52</a:t>
            </a:fld>
            <a:endParaRPr lang="en-US" sz="1800">
              <a:solidFill>
                <a:schemeClr val="tx2"/>
              </a:solidFill>
            </a:endParaRPr>
          </a:p>
        </p:txBody>
      </p:sp>
      <p:sp>
        <p:nvSpPr>
          <p:cNvPr id="57348" name="AutoShape 4"/>
          <p:cNvSpPr>
            <a:spLocks/>
          </p:cNvSpPr>
          <p:nvPr/>
        </p:nvSpPr>
        <p:spPr bwMode="auto">
          <a:xfrm>
            <a:off x="2525316" y="4902994"/>
            <a:ext cx="6228159"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don't look even slightly.</a:t>
            </a:r>
          </a:p>
        </p:txBody>
      </p:sp>
      <p:sp>
        <p:nvSpPr>
          <p:cNvPr id="57349" name="AutoShape 5"/>
          <p:cNvSpPr>
            <a:spLocks/>
          </p:cNvSpPr>
          <p:nvPr/>
        </p:nvSpPr>
        <p:spPr bwMode="auto">
          <a:xfrm>
            <a:off x="2525316" y="7277100"/>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0" name="AutoShape 6"/>
          <p:cNvSpPr>
            <a:spLocks/>
          </p:cNvSpPr>
          <p:nvPr/>
        </p:nvSpPr>
        <p:spPr bwMode="auto">
          <a:xfrm>
            <a:off x="2525316" y="9553575"/>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1" name="AutoShape 7"/>
          <p:cNvSpPr>
            <a:spLocks/>
          </p:cNvSpPr>
          <p:nvPr/>
        </p:nvSpPr>
        <p:spPr bwMode="auto">
          <a:xfrm>
            <a:off x="2525316" y="4388644"/>
            <a:ext cx="1775222"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Consultacy</a:t>
            </a:r>
            <a:endParaRPr lang="en-US" sz="1800">
              <a:solidFill>
                <a:schemeClr val="tx2"/>
              </a:solidFill>
              <a:latin typeface="Roboto" charset="0"/>
              <a:ea typeface="ＭＳ Ｐゴシック" charset="0"/>
              <a:cs typeface="Roboto" charset="0"/>
              <a:sym typeface="Roboto" charset="0"/>
            </a:endParaRPr>
          </a:p>
        </p:txBody>
      </p:sp>
      <p:sp>
        <p:nvSpPr>
          <p:cNvPr id="57352" name="AutoShape 8"/>
          <p:cNvSpPr>
            <a:spLocks/>
          </p:cNvSpPr>
          <p:nvPr/>
        </p:nvSpPr>
        <p:spPr bwMode="auto">
          <a:xfrm>
            <a:off x="2525316" y="6734176"/>
            <a:ext cx="1937147"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Management</a:t>
            </a:r>
            <a:endParaRPr lang="en-US" sz="1800">
              <a:solidFill>
                <a:schemeClr val="tx2"/>
              </a:solidFill>
              <a:latin typeface="Roboto" charset="0"/>
              <a:ea typeface="ＭＳ Ｐゴシック" charset="0"/>
              <a:cs typeface="Roboto" charset="0"/>
              <a:sym typeface="Roboto" charset="0"/>
            </a:endParaRPr>
          </a:p>
        </p:txBody>
      </p:sp>
      <p:sp>
        <p:nvSpPr>
          <p:cNvPr id="57353" name="AutoShape 9"/>
          <p:cNvSpPr>
            <a:spLocks/>
          </p:cNvSpPr>
          <p:nvPr/>
        </p:nvSpPr>
        <p:spPr bwMode="auto">
          <a:xfrm>
            <a:off x="2525317" y="9052323"/>
            <a:ext cx="2820590"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Event Management</a:t>
            </a:r>
            <a:endParaRPr lang="en-US" sz="1800">
              <a:solidFill>
                <a:schemeClr val="tx2"/>
              </a:solidFill>
              <a:latin typeface="Roboto" charset="0"/>
              <a:ea typeface="ＭＳ Ｐゴシック" charset="0"/>
              <a:cs typeface="Roboto" charset="0"/>
              <a:sym typeface="Roboto" charset="0"/>
            </a:endParaRPr>
          </a:p>
        </p:txBody>
      </p:sp>
      <p:sp>
        <p:nvSpPr>
          <p:cNvPr id="57354" name="AutoShape 10"/>
          <p:cNvSpPr>
            <a:spLocks/>
          </p:cNvSpPr>
          <p:nvPr/>
        </p:nvSpPr>
        <p:spPr bwMode="auto">
          <a:xfrm>
            <a:off x="11107342" y="4388644"/>
            <a:ext cx="162163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57355" name="AutoShape 11"/>
          <p:cNvSpPr>
            <a:spLocks/>
          </p:cNvSpPr>
          <p:nvPr/>
        </p:nvSpPr>
        <p:spPr bwMode="auto">
          <a:xfrm>
            <a:off x="11107341" y="6734176"/>
            <a:ext cx="2262188"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Graphic Design</a:t>
            </a:r>
            <a:endParaRPr lang="en-US" sz="1800">
              <a:solidFill>
                <a:schemeClr val="tx2"/>
              </a:solidFill>
              <a:latin typeface="Roboto" charset="0"/>
              <a:ea typeface="ＭＳ Ｐゴシック" charset="0"/>
              <a:cs typeface="Roboto" charset="0"/>
              <a:sym typeface="Roboto" charset="0"/>
            </a:endParaRPr>
          </a:p>
        </p:txBody>
      </p:sp>
      <p:sp>
        <p:nvSpPr>
          <p:cNvPr id="57356" name="AutoShape 12"/>
          <p:cNvSpPr>
            <a:spLocks/>
          </p:cNvSpPr>
          <p:nvPr/>
        </p:nvSpPr>
        <p:spPr bwMode="auto">
          <a:xfrm>
            <a:off x="11107342" y="9052323"/>
            <a:ext cx="2221706"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Computerizing</a:t>
            </a:r>
            <a:endParaRPr lang="en-US" sz="1800">
              <a:solidFill>
                <a:schemeClr val="tx2"/>
              </a:solidFill>
              <a:latin typeface="Roboto" charset="0"/>
              <a:ea typeface="ＭＳ Ｐゴシック" charset="0"/>
              <a:cs typeface="Roboto" charset="0"/>
              <a:sym typeface="Roboto" charset="0"/>
            </a:endParaRPr>
          </a:p>
        </p:txBody>
      </p:sp>
      <p:sp>
        <p:nvSpPr>
          <p:cNvPr id="57357" name="AutoShape 13"/>
          <p:cNvSpPr>
            <a:spLocks/>
          </p:cNvSpPr>
          <p:nvPr/>
        </p:nvSpPr>
        <p:spPr bwMode="auto">
          <a:xfrm>
            <a:off x="11107341" y="4902994"/>
            <a:ext cx="6228159" cy="13954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8" name="AutoShape 14"/>
          <p:cNvSpPr>
            <a:spLocks/>
          </p:cNvSpPr>
          <p:nvPr/>
        </p:nvSpPr>
        <p:spPr bwMode="auto">
          <a:xfrm>
            <a:off x="11107341" y="7277100"/>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59" name="AutoShape 15"/>
          <p:cNvSpPr>
            <a:spLocks/>
          </p:cNvSpPr>
          <p:nvPr/>
        </p:nvSpPr>
        <p:spPr bwMode="auto">
          <a:xfrm>
            <a:off x="11107341" y="9553575"/>
            <a:ext cx="6228159" cy="13966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 don't look even slightly. or don't look even slightly.</a:t>
            </a:r>
          </a:p>
        </p:txBody>
      </p:sp>
      <p:sp>
        <p:nvSpPr>
          <p:cNvPr id="57360" name="AutoShape 16"/>
          <p:cNvSpPr>
            <a:spLocks/>
          </p:cNvSpPr>
          <p:nvPr/>
        </p:nvSpPr>
        <p:spPr bwMode="auto">
          <a:xfrm>
            <a:off x="9528573" y="8857060"/>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1" name="AutoShape 17"/>
          <p:cNvSpPr>
            <a:spLocks/>
          </p:cNvSpPr>
          <p:nvPr/>
        </p:nvSpPr>
        <p:spPr bwMode="auto">
          <a:xfrm>
            <a:off x="9528573" y="65401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2" name="AutoShape 18"/>
          <p:cNvSpPr>
            <a:spLocks/>
          </p:cNvSpPr>
          <p:nvPr/>
        </p:nvSpPr>
        <p:spPr bwMode="auto">
          <a:xfrm>
            <a:off x="9528573" y="4185048"/>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3" name="AutoShape 19"/>
          <p:cNvSpPr>
            <a:spLocks/>
          </p:cNvSpPr>
          <p:nvPr/>
        </p:nvSpPr>
        <p:spPr bwMode="auto">
          <a:xfrm>
            <a:off x="951310" y="8857060"/>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4" name="AutoShape 20"/>
          <p:cNvSpPr>
            <a:spLocks/>
          </p:cNvSpPr>
          <p:nvPr/>
        </p:nvSpPr>
        <p:spPr bwMode="auto">
          <a:xfrm>
            <a:off x="951310" y="65401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5" name="AutoShape 21"/>
          <p:cNvSpPr>
            <a:spLocks/>
          </p:cNvSpPr>
          <p:nvPr/>
        </p:nvSpPr>
        <p:spPr bwMode="auto">
          <a:xfrm>
            <a:off x="951310" y="4185048"/>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7366" name="AutoShape 22"/>
          <p:cNvSpPr>
            <a:spLocks/>
          </p:cNvSpPr>
          <p:nvPr/>
        </p:nvSpPr>
        <p:spPr bwMode="auto">
          <a:xfrm>
            <a:off x="1196578" y="4662488"/>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7367" name="AutoShape 23"/>
          <p:cNvSpPr>
            <a:spLocks/>
          </p:cNvSpPr>
          <p:nvPr/>
        </p:nvSpPr>
        <p:spPr bwMode="auto">
          <a:xfrm>
            <a:off x="9890523" y="4548188"/>
            <a:ext cx="467915" cy="46791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7368" name="AutoShape 24"/>
          <p:cNvSpPr>
            <a:spLocks/>
          </p:cNvSpPr>
          <p:nvPr/>
        </p:nvSpPr>
        <p:spPr bwMode="auto">
          <a:xfrm>
            <a:off x="1291829" y="9216629"/>
            <a:ext cx="515540" cy="472678"/>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7369" name="AutoShape 25"/>
          <p:cNvSpPr>
            <a:spLocks/>
          </p:cNvSpPr>
          <p:nvPr/>
        </p:nvSpPr>
        <p:spPr bwMode="auto">
          <a:xfrm>
            <a:off x="1273969" y="6943726"/>
            <a:ext cx="552450" cy="384572"/>
          </a:xfrm>
          <a:custGeom>
            <a:avLst/>
            <a:gdLst>
              <a:gd name="T0" fmla="*/ 368300 w 21600"/>
              <a:gd name="T1" fmla="*/ 295919 h 18766"/>
              <a:gd name="T2" fmla="*/ 368300 w 21600"/>
              <a:gd name="T3" fmla="*/ 295919 h 18766"/>
              <a:gd name="T4" fmla="*/ 368300 w 21600"/>
              <a:gd name="T5" fmla="*/ 295919 h 18766"/>
              <a:gd name="T6" fmla="*/ 368300 w 21600"/>
              <a:gd name="T7" fmla="*/ 29591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7370" name="AutoShape 26"/>
          <p:cNvSpPr>
            <a:spLocks/>
          </p:cNvSpPr>
          <p:nvPr/>
        </p:nvSpPr>
        <p:spPr bwMode="auto">
          <a:xfrm>
            <a:off x="9886950" y="6880623"/>
            <a:ext cx="472679" cy="472678"/>
          </a:xfrm>
          <a:custGeom>
            <a:avLst/>
            <a:gdLst>
              <a:gd name="T0" fmla="*/ 315119 w 21470"/>
              <a:gd name="T1" fmla="*/ 318935 h 21470"/>
              <a:gd name="T2" fmla="*/ 315119 w 21470"/>
              <a:gd name="T3" fmla="*/ 318935 h 21470"/>
              <a:gd name="T4" fmla="*/ 315119 w 21470"/>
              <a:gd name="T5" fmla="*/ 318935 h 21470"/>
              <a:gd name="T6" fmla="*/ 315119 w 21470"/>
              <a:gd name="T7" fmla="*/ 31893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7371" name="AutoShape 27"/>
          <p:cNvSpPr>
            <a:spLocks/>
          </p:cNvSpPr>
          <p:nvPr/>
        </p:nvSpPr>
        <p:spPr bwMode="auto">
          <a:xfrm>
            <a:off x="9855994" y="9260681"/>
            <a:ext cx="536972" cy="385763"/>
          </a:xfrm>
          <a:custGeom>
            <a:avLst/>
            <a:gdLst>
              <a:gd name="T0" fmla="*/ 357982 w 21600"/>
              <a:gd name="T1" fmla="*/ 257175 h 21600"/>
              <a:gd name="T2" fmla="*/ 357982 w 21600"/>
              <a:gd name="T3" fmla="*/ 257175 h 21600"/>
              <a:gd name="T4" fmla="*/ 357982 w 21600"/>
              <a:gd name="T5" fmla="*/ 257175 h 21600"/>
              <a:gd name="T6" fmla="*/ 357982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69E472-FAAD-4315-92B3-B784B0B2D8E5}" type="slidenum">
              <a:rPr lang="en-US" sz="1500">
                <a:solidFill>
                  <a:schemeClr val="tx2"/>
                </a:solidFill>
              </a:rPr>
              <a:pPr algn="ctr" eaLnBrk="1">
                <a:lnSpc>
                  <a:spcPct val="100000"/>
                </a:lnSpc>
              </a:pPr>
              <a:t>53</a:t>
            </a:fld>
            <a:endParaRPr lang="en-US" sz="1800">
              <a:solidFill>
                <a:schemeClr val="tx2"/>
              </a:solidFill>
            </a:endParaRPr>
          </a:p>
        </p:txBody>
      </p:sp>
      <p:sp>
        <p:nvSpPr>
          <p:cNvPr id="58372" name="AutoShape 4"/>
          <p:cNvSpPr>
            <a:spLocks/>
          </p:cNvSpPr>
          <p:nvPr/>
        </p:nvSpPr>
        <p:spPr bwMode="auto">
          <a:xfrm>
            <a:off x="14934010" y="785812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73" name="AutoShape 5"/>
          <p:cNvSpPr>
            <a:spLocks/>
          </p:cNvSpPr>
          <p:nvPr/>
        </p:nvSpPr>
        <p:spPr bwMode="auto">
          <a:xfrm>
            <a:off x="10631091" y="7858125"/>
            <a:ext cx="1190625" cy="1190625"/>
          </a:xfrm>
          <a:custGeom>
            <a:avLst/>
            <a:gdLst>
              <a:gd name="T0" fmla="*/ 793710 w 19679"/>
              <a:gd name="T1" fmla="*/ 871233 h 19679"/>
              <a:gd name="T2" fmla="*/ 793710 w 19679"/>
              <a:gd name="T3" fmla="*/ 871233 h 19679"/>
              <a:gd name="T4" fmla="*/ 793710 w 19679"/>
              <a:gd name="T5" fmla="*/ 871233 h 19679"/>
              <a:gd name="T6" fmla="*/ 793710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74" name="AutoShape 6"/>
          <p:cNvSpPr>
            <a:spLocks/>
          </p:cNvSpPr>
          <p:nvPr/>
        </p:nvSpPr>
        <p:spPr bwMode="auto">
          <a:xfrm>
            <a:off x="1157288"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Graphic Design</a:t>
            </a:r>
            <a:endParaRPr lang="en-US" sz="1800">
              <a:solidFill>
                <a:schemeClr val="tx2"/>
              </a:solidFill>
              <a:latin typeface="Roboto" charset="0"/>
              <a:ea typeface="ＭＳ Ｐゴシック" charset="0"/>
              <a:cs typeface="Roboto" charset="0"/>
              <a:sym typeface="Roboto" charset="0"/>
            </a:endParaRPr>
          </a:p>
        </p:txBody>
      </p:sp>
      <p:sp>
        <p:nvSpPr>
          <p:cNvPr id="58375" name="AutoShape 7"/>
          <p:cNvSpPr>
            <a:spLocks/>
          </p:cNvSpPr>
          <p:nvPr/>
        </p:nvSpPr>
        <p:spPr bwMode="auto">
          <a:xfrm>
            <a:off x="1157288" y="6122194"/>
            <a:ext cx="3200400"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Praesent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molestie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est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58376" name="AutoShape 8"/>
          <p:cNvSpPr>
            <a:spLocks/>
          </p:cNvSpPr>
          <p:nvPr/>
        </p:nvSpPr>
        <p:spPr bwMode="auto">
          <a:xfrm>
            <a:off x="5369719"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Sound Design</a:t>
            </a:r>
            <a:endParaRPr lang="en-US" sz="1800">
              <a:solidFill>
                <a:schemeClr val="tx2"/>
              </a:solidFill>
              <a:latin typeface="Roboto" charset="0"/>
              <a:ea typeface="ＭＳ Ｐゴシック" charset="0"/>
              <a:cs typeface="Roboto" charset="0"/>
              <a:sym typeface="Roboto" charset="0"/>
            </a:endParaRPr>
          </a:p>
        </p:txBody>
      </p:sp>
      <p:sp>
        <p:nvSpPr>
          <p:cNvPr id="58377" name="AutoShape 9"/>
          <p:cNvSpPr>
            <a:spLocks/>
          </p:cNvSpPr>
          <p:nvPr/>
        </p:nvSpPr>
        <p:spPr bwMode="auto">
          <a:xfrm>
            <a:off x="5369719" y="611981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78" name="AutoShape 10"/>
          <p:cNvSpPr>
            <a:spLocks/>
          </p:cNvSpPr>
          <p:nvPr/>
        </p:nvSpPr>
        <p:spPr bwMode="auto">
          <a:xfrm>
            <a:off x="9716691" y="559712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8379" name="AutoShape 11"/>
          <p:cNvSpPr>
            <a:spLocks/>
          </p:cNvSpPr>
          <p:nvPr/>
        </p:nvSpPr>
        <p:spPr bwMode="auto">
          <a:xfrm>
            <a:off x="9716691" y="611981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0" name="AutoShape 12"/>
          <p:cNvSpPr>
            <a:spLocks/>
          </p:cNvSpPr>
          <p:nvPr/>
        </p:nvSpPr>
        <p:spPr bwMode="auto">
          <a:xfrm>
            <a:off x="13929122" y="5600700"/>
            <a:ext cx="3200400" cy="4774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Cloud Service</a:t>
            </a:r>
            <a:endParaRPr lang="en-US" sz="1800">
              <a:solidFill>
                <a:schemeClr val="tx2"/>
              </a:solidFill>
              <a:latin typeface="Roboto" charset="0"/>
              <a:ea typeface="ＭＳ Ｐゴシック" charset="0"/>
              <a:cs typeface="Roboto" charset="0"/>
              <a:sym typeface="Roboto" charset="0"/>
            </a:endParaRPr>
          </a:p>
        </p:txBody>
      </p:sp>
      <p:sp>
        <p:nvSpPr>
          <p:cNvPr id="58381" name="AutoShape 13"/>
          <p:cNvSpPr>
            <a:spLocks/>
          </p:cNvSpPr>
          <p:nvPr/>
        </p:nvSpPr>
        <p:spPr bwMode="auto">
          <a:xfrm>
            <a:off x="13929122" y="6122194"/>
            <a:ext cx="3200400" cy="10525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2" name="AutoShape 14"/>
          <p:cNvSpPr>
            <a:spLocks/>
          </p:cNvSpPr>
          <p:nvPr/>
        </p:nvSpPr>
        <p:spPr bwMode="auto">
          <a:xfrm>
            <a:off x="1157288" y="925591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Professional Film</a:t>
            </a:r>
            <a:endParaRPr lang="en-US" sz="1800">
              <a:solidFill>
                <a:schemeClr val="tx2"/>
              </a:solidFill>
              <a:latin typeface="Roboto" charset="0"/>
              <a:ea typeface="ＭＳ Ｐゴシック" charset="0"/>
              <a:cs typeface="Roboto" charset="0"/>
              <a:sym typeface="Roboto" charset="0"/>
            </a:endParaRPr>
          </a:p>
        </p:txBody>
      </p:sp>
      <p:sp>
        <p:nvSpPr>
          <p:cNvPr id="58383" name="AutoShape 15"/>
          <p:cNvSpPr>
            <a:spLocks/>
          </p:cNvSpPr>
          <p:nvPr/>
        </p:nvSpPr>
        <p:spPr bwMode="auto">
          <a:xfrm>
            <a:off x="1157288" y="977860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4" name="AutoShape 16"/>
          <p:cNvSpPr>
            <a:spLocks/>
          </p:cNvSpPr>
          <p:nvPr/>
        </p:nvSpPr>
        <p:spPr bwMode="auto">
          <a:xfrm>
            <a:off x="5369719" y="9253538"/>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Research</a:t>
            </a:r>
            <a:endParaRPr lang="en-US" sz="1800">
              <a:solidFill>
                <a:schemeClr val="tx2"/>
              </a:solidFill>
              <a:latin typeface="Roboto" charset="0"/>
              <a:ea typeface="ＭＳ Ｐゴシック" charset="0"/>
              <a:cs typeface="Roboto" charset="0"/>
              <a:sym typeface="Roboto" charset="0"/>
            </a:endParaRPr>
          </a:p>
        </p:txBody>
      </p:sp>
      <p:sp>
        <p:nvSpPr>
          <p:cNvPr id="58385" name="AutoShape 17"/>
          <p:cNvSpPr>
            <a:spLocks/>
          </p:cNvSpPr>
          <p:nvPr/>
        </p:nvSpPr>
        <p:spPr bwMode="auto">
          <a:xfrm>
            <a:off x="5369719" y="9776222"/>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6" name="AutoShape 18"/>
          <p:cNvSpPr>
            <a:spLocks/>
          </p:cNvSpPr>
          <p:nvPr/>
        </p:nvSpPr>
        <p:spPr bwMode="auto">
          <a:xfrm>
            <a:off x="9716691" y="9253538"/>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Marketing</a:t>
            </a:r>
            <a:endParaRPr lang="en-US" sz="1800">
              <a:solidFill>
                <a:schemeClr val="tx2"/>
              </a:solidFill>
              <a:latin typeface="Roboto" charset="0"/>
              <a:ea typeface="ＭＳ Ｐゴシック" charset="0"/>
              <a:cs typeface="Roboto" charset="0"/>
              <a:sym typeface="Roboto" charset="0"/>
            </a:endParaRPr>
          </a:p>
        </p:txBody>
      </p:sp>
      <p:sp>
        <p:nvSpPr>
          <p:cNvPr id="58387" name="AutoShape 19"/>
          <p:cNvSpPr>
            <a:spLocks/>
          </p:cNvSpPr>
          <p:nvPr/>
        </p:nvSpPr>
        <p:spPr bwMode="auto">
          <a:xfrm>
            <a:off x="9716691" y="9776222"/>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88" name="AutoShape 20"/>
          <p:cNvSpPr>
            <a:spLocks/>
          </p:cNvSpPr>
          <p:nvPr/>
        </p:nvSpPr>
        <p:spPr bwMode="auto">
          <a:xfrm>
            <a:off x="13929122" y="9255919"/>
            <a:ext cx="3200400" cy="478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Pictures</a:t>
            </a:r>
            <a:endParaRPr lang="en-US" sz="1800">
              <a:solidFill>
                <a:schemeClr val="tx2"/>
              </a:solidFill>
              <a:latin typeface="Roboto" charset="0"/>
              <a:ea typeface="ＭＳ Ｐゴシック" charset="0"/>
              <a:cs typeface="Roboto" charset="0"/>
              <a:sym typeface="Roboto" charset="0"/>
            </a:endParaRPr>
          </a:p>
        </p:txBody>
      </p:sp>
      <p:sp>
        <p:nvSpPr>
          <p:cNvPr id="58389" name="AutoShape 21"/>
          <p:cNvSpPr>
            <a:spLocks/>
          </p:cNvSpPr>
          <p:nvPr/>
        </p:nvSpPr>
        <p:spPr bwMode="auto">
          <a:xfrm>
            <a:off x="13929122" y="9778603"/>
            <a:ext cx="3200400" cy="10513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 adipiscing elit. Praesent molestie est,</a:t>
            </a:r>
          </a:p>
        </p:txBody>
      </p:sp>
      <p:sp>
        <p:nvSpPr>
          <p:cNvPr id="58390" name="AutoShape 22"/>
          <p:cNvSpPr>
            <a:spLocks/>
          </p:cNvSpPr>
          <p:nvPr/>
        </p:nvSpPr>
        <p:spPr bwMode="auto">
          <a:xfrm>
            <a:off x="15245953" y="8224838"/>
            <a:ext cx="566738" cy="478631"/>
          </a:xfrm>
          <a:custGeom>
            <a:avLst/>
            <a:gdLst>
              <a:gd name="T0" fmla="*/ 377825 w 21600"/>
              <a:gd name="T1" fmla="*/ 319088 h 21600"/>
              <a:gd name="T2" fmla="*/ 377825 w 21600"/>
              <a:gd name="T3" fmla="*/ 319088 h 21600"/>
              <a:gd name="T4" fmla="*/ 377825 w 21600"/>
              <a:gd name="T5" fmla="*/ 319088 h 21600"/>
              <a:gd name="T6" fmla="*/ 377825 w 21600"/>
              <a:gd name="T7" fmla="*/ 319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49" y="21599"/>
                </a:lnTo>
                <a:cubicBezTo>
                  <a:pt x="603" y="21599"/>
                  <a:pt x="0" y="20884"/>
                  <a:pt x="0" y="19999"/>
                </a:cubicBezTo>
                <a:lnTo>
                  <a:pt x="0" y="7199"/>
                </a:lnTo>
                <a:cubicBezTo>
                  <a:pt x="0" y="6316"/>
                  <a:pt x="603" y="5799"/>
                  <a:pt x="1349" y="5600"/>
                </a:cubicBezTo>
                <a:cubicBezTo>
                  <a:pt x="1349" y="5600"/>
                  <a:pt x="2511" y="5244"/>
                  <a:pt x="4253" y="4881"/>
                </a:cubicBezTo>
                <a:lnTo>
                  <a:pt x="5399" y="1200"/>
                </a:lnTo>
                <a:cubicBezTo>
                  <a:pt x="5737" y="415"/>
                  <a:pt x="6003" y="0"/>
                  <a:pt x="6749" y="0"/>
                </a:cubicBezTo>
                <a:lnTo>
                  <a:pt x="14849" y="0"/>
                </a:lnTo>
                <a:cubicBezTo>
                  <a:pt x="15596" y="0"/>
                  <a:pt x="15861" y="315"/>
                  <a:pt x="16200" y="1200"/>
                </a:cubicBezTo>
                <a:lnTo>
                  <a:pt x="17331" y="4832"/>
                </a:lnTo>
                <a:cubicBezTo>
                  <a:pt x="19105" y="5213"/>
                  <a:pt x="20291" y="5600"/>
                  <a:pt x="20291" y="5600"/>
                </a:cubicBezTo>
                <a:cubicBezTo>
                  <a:pt x="20996" y="5749"/>
                  <a:pt x="21600" y="6316"/>
                  <a:pt x="21600" y="7199"/>
                </a:cubicBezTo>
                <a:lnTo>
                  <a:pt x="21600" y="19999"/>
                </a:lnTo>
                <a:cubicBezTo>
                  <a:pt x="21600" y="20884"/>
                  <a:pt x="20996" y="21599"/>
                  <a:pt x="20249" y="21599"/>
                </a:cubicBezTo>
                <a:cubicBezTo>
                  <a:pt x="20249" y="21599"/>
                  <a:pt x="20249" y="21599"/>
                  <a:pt x="2024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391" name="AutoShape 23"/>
          <p:cNvSpPr>
            <a:spLocks/>
          </p:cNvSpPr>
          <p:nvPr/>
        </p:nvSpPr>
        <p:spPr bwMode="auto">
          <a:xfrm>
            <a:off x="10978754" y="8170069"/>
            <a:ext cx="495300" cy="566738"/>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392" name="AutoShape 24"/>
          <p:cNvSpPr>
            <a:spLocks/>
          </p:cNvSpPr>
          <p:nvPr/>
        </p:nvSpPr>
        <p:spPr bwMode="auto">
          <a:xfrm>
            <a:off x="14934010" y="4138613"/>
            <a:ext cx="1191815" cy="1191816"/>
          </a:xfrm>
          <a:custGeom>
            <a:avLst/>
            <a:gdLst>
              <a:gd name="T0" fmla="*/ 794503 w 19679"/>
              <a:gd name="T1" fmla="*/ 872105 h 19679"/>
              <a:gd name="T2" fmla="*/ 794503 w 19679"/>
              <a:gd name="T3" fmla="*/ 872105 h 19679"/>
              <a:gd name="T4" fmla="*/ 794503 w 19679"/>
              <a:gd name="T5" fmla="*/ 872105 h 19679"/>
              <a:gd name="T6" fmla="*/ 794503 w 19679"/>
              <a:gd name="T7" fmla="*/ 8721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3" name="AutoShape 25"/>
          <p:cNvSpPr>
            <a:spLocks/>
          </p:cNvSpPr>
          <p:nvPr/>
        </p:nvSpPr>
        <p:spPr bwMode="auto">
          <a:xfrm>
            <a:off x="2160985"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4" name="AutoShape 26"/>
          <p:cNvSpPr>
            <a:spLocks/>
          </p:cNvSpPr>
          <p:nvPr/>
        </p:nvSpPr>
        <p:spPr bwMode="auto">
          <a:xfrm>
            <a:off x="10647760"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5" name="AutoShape 27"/>
          <p:cNvSpPr>
            <a:spLocks/>
          </p:cNvSpPr>
          <p:nvPr/>
        </p:nvSpPr>
        <p:spPr bwMode="auto">
          <a:xfrm>
            <a:off x="6373417" y="4139804"/>
            <a:ext cx="1191815" cy="1191815"/>
          </a:xfrm>
          <a:custGeom>
            <a:avLst/>
            <a:gdLst>
              <a:gd name="T0" fmla="*/ 794503 w 19679"/>
              <a:gd name="T1" fmla="*/ 872104 h 19679"/>
              <a:gd name="T2" fmla="*/ 794503 w 19679"/>
              <a:gd name="T3" fmla="*/ 872104 h 19679"/>
              <a:gd name="T4" fmla="*/ 794503 w 19679"/>
              <a:gd name="T5" fmla="*/ 872104 h 19679"/>
              <a:gd name="T6" fmla="*/ 794503 w 19679"/>
              <a:gd name="T7" fmla="*/ 8721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6" name="AutoShape 28"/>
          <p:cNvSpPr>
            <a:spLocks/>
          </p:cNvSpPr>
          <p:nvPr/>
        </p:nvSpPr>
        <p:spPr bwMode="auto">
          <a:xfrm>
            <a:off x="2160985" y="785693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7" name="AutoShape 29"/>
          <p:cNvSpPr>
            <a:spLocks/>
          </p:cNvSpPr>
          <p:nvPr/>
        </p:nvSpPr>
        <p:spPr bwMode="auto">
          <a:xfrm>
            <a:off x="6373417" y="7856935"/>
            <a:ext cx="1191815" cy="1190625"/>
          </a:xfrm>
          <a:custGeom>
            <a:avLst/>
            <a:gdLst>
              <a:gd name="T0" fmla="*/ 794503 w 19679"/>
              <a:gd name="T1" fmla="*/ 871233 h 19679"/>
              <a:gd name="T2" fmla="*/ 794503 w 19679"/>
              <a:gd name="T3" fmla="*/ 871233 h 19679"/>
              <a:gd name="T4" fmla="*/ 794503 w 19679"/>
              <a:gd name="T5" fmla="*/ 871233 h 19679"/>
              <a:gd name="T6" fmla="*/ 794503 w 19679"/>
              <a:gd name="T7" fmla="*/ 8712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8398" name="AutoShape 30"/>
          <p:cNvSpPr>
            <a:spLocks/>
          </p:cNvSpPr>
          <p:nvPr/>
        </p:nvSpPr>
        <p:spPr bwMode="auto">
          <a:xfrm>
            <a:off x="6618685" y="8333185"/>
            <a:ext cx="690563" cy="238125"/>
          </a:xfrm>
          <a:custGeom>
            <a:avLst/>
            <a:gdLst>
              <a:gd name="T0" fmla="*/ 460375 w 21600"/>
              <a:gd name="T1" fmla="*/ 158750 h 21600"/>
              <a:gd name="T2" fmla="*/ 460375 w 21600"/>
              <a:gd name="T3" fmla="*/ 158750 h 21600"/>
              <a:gd name="T4" fmla="*/ 460375 w 21600"/>
              <a:gd name="T5" fmla="*/ 158750 h 21600"/>
              <a:gd name="T6" fmla="*/ 460375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399" name="AutoShape 31"/>
          <p:cNvSpPr>
            <a:spLocks/>
          </p:cNvSpPr>
          <p:nvPr/>
        </p:nvSpPr>
        <p:spPr bwMode="auto">
          <a:xfrm>
            <a:off x="11009710" y="4502944"/>
            <a:ext cx="467915" cy="467916"/>
          </a:xfrm>
          <a:custGeom>
            <a:avLst/>
            <a:gdLst>
              <a:gd name="T0" fmla="*/ 311944 w 21468"/>
              <a:gd name="T1" fmla="*/ 311944 h 21468"/>
              <a:gd name="T2" fmla="*/ 311944 w 21468"/>
              <a:gd name="T3" fmla="*/ 311944 h 21468"/>
              <a:gd name="T4" fmla="*/ 311944 w 21468"/>
              <a:gd name="T5" fmla="*/ 311944 h 21468"/>
              <a:gd name="T6" fmla="*/ 311944 w 21468"/>
              <a:gd name="T7" fmla="*/ 311944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400" name="AutoShape 32"/>
          <p:cNvSpPr>
            <a:spLocks/>
          </p:cNvSpPr>
          <p:nvPr/>
        </p:nvSpPr>
        <p:spPr bwMode="auto">
          <a:xfrm>
            <a:off x="6709173" y="4504135"/>
            <a:ext cx="516731" cy="472678"/>
          </a:xfrm>
          <a:custGeom>
            <a:avLst/>
            <a:gdLst>
              <a:gd name="T0" fmla="*/ 344471 w 21455"/>
              <a:gd name="T1" fmla="*/ 315119 h 21600"/>
              <a:gd name="T2" fmla="*/ 344471 w 21455"/>
              <a:gd name="T3" fmla="*/ 315119 h 21600"/>
              <a:gd name="T4" fmla="*/ 344471 w 21455"/>
              <a:gd name="T5" fmla="*/ 315119 h 21600"/>
              <a:gd name="T6" fmla="*/ 344471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401" name="AutoShape 33"/>
          <p:cNvSpPr>
            <a:spLocks/>
          </p:cNvSpPr>
          <p:nvPr/>
        </p:nvSpPr>
        <p:spPr bwMode="auto">
          <a:xfrm>
            <a:off x="2483644" y="8259366"/>
            <a:ext cx="552450" cy="385763"/>
          </a:xfrm>
          <a:custGeom>
            <a:avLst/>
            <a:gdLst>
              <a:gd name="T0" fmla="*/ 368300 w 21600"/>
              <a:gd name="T1" fmla="*/ 296835 h 18766"/>
              <a:gd name="T2" fmla="*/ 368300 w 21600"/>
              <a:gd name="T3" fmla="*/ 296835 h 18766"/>
              <a:gd name="T4" fmla="*/ 368300 w 21600"/>
              <a:gd name="T5" fmla="*/ 296835 h 18766"/>
              <a:gd name="T6" fmla="*/ 368300 w 21600"/>
              <a:gd name="T7" fmla="*/ 296835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402" name="AutoShape 34"/>
          <p:cNvSpPr>
            <a:spLocks/>
          </p:cNvSpPr>
          <p:nvPr/>
        </p:nvSpPr>
        <p:spPr bwMode="auto">
          <a:xfrm>
            <a:off x="2520554" y="4480323"/>
            <a:ext cx="472678" cy="473869"/>
          </a:xfrm>
          <a:custGeom>
            <a:avLst/>
            <a:gdLst>
              <a:gd name="T0" fmla="*/ 315119 w 21470"/>
              <a:gd name="T1" fmla="*/ 319738 h 21470"/>
              <a:gd name="T2" fmla="*/ 315119 w 21470"/>
              <a:gd name="T3" fmla="*/ 319738 h 21470"/>
              <a:gd name="T4" fmla="*/ 315119 w 21470"/>
              <a:gd name="T5" fmla="*/ 319738 h 21470"/>
              <a:gd name="T6" fmla="*/ 315119 w 21470"/>
              <a:gd name="T7" fmla="*/ 31973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58403" name="AutoShape 35"/>
          <p:cNvSpPr>
            <a:spLocks/>
          </p:cNvSpPr>
          <p:nvPr/>
        </p:nvSpPr>
        <p:spPr bwMode="auto">
          <a:xfrm>
            <a:off x="15261432" y="4542235"/>
            <a:ext cx="535781" cy="385763"/>
          </a:xfrm>
          <a:custGeom>
            <a:avLst/>
            <a:gdLst>
              <a:gd name="T0" fmla="*/ 357188 w 21600"/>
              <a:gd name="T1" fmla="*/ 257175 h 21600"/>
              <a:gd name="T2" fmla="*/ 357188 w 21600"/>
              <a:gd name="T3" fmla="*/ 257175 h 21600"/>
              <a:gd name="T4" fmla="*/ 357188 w 21600"/>
              <a:gd name="T5" fmla="*/ 257175 h 21600"/>
              <a:gd name="T6" fmla="*/ 357188 w 21600"/>
              <a:gd name="T7" fmla="*/ 257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dir="out"/>
      </p:transition>
    </mc:Choice>
    <mc:Fallback xmlns="">
      <p:transition spd="slow">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9231358-82F9-4B70-B831-3A3DF3B521FF}" type="slidenum">
              <a:rPr lang="en-US" sz="1500">
                <a:solidFill>
                  <a:schemeClr val="tx2"/>
                </a:solidFill>
              </a:rPr>
              <a:pPr algn="ctr" eaLnBrk="1">
                <a:lnSpc>
                  <a:spcPct val="100000"/>
                </a:lnSpc>
              </a:pPr>
              <a:t>54</a:t>
            </a:fld>
            <a:endParaRPr lang="en-US" sz="1800">
              <a:solidFill>
                <a:schemeClr val="tx2"/>
              </a:solidFill>
            </a:endParaRPr>
          </a:p>
        </p:txBody>
      </p:sp>
      <p:sp>
        <p:nvSpPr>
          <p:cNvPr id="59396" name="AutoShape 4"/>
          <p:cNvSpPr>
            <a:spLocks/>
          </p:cNvSpPr>
          <p:nvPr/>
        </p:nvSpPr>
        <p:spPr bwMode="auto">
          <a:xfrm>
            <a:off x="1233488" y="6062662"/>
            <a:ext cx="454819" cy="520304"/>
          </a:xfrm>
          <a:custGeom>
            <a:avLst/>
            <a:gdLst>
              <a:gd name="T0" fmla="*/ 303213 w 21600"/>
              <a:gd name="T1" fmla="*/ 346869 h 21600"/>
              <a:gd name="T2" fmla="*/ 303213 w 21600"/>
              <a:gd name="T3" fmla="*/ 346869 h 21600"/>
              <a:gd name="T4" fmla="*/ 303213 w 21600"/>
              <a:gd name="T5" fmla="*/ 346869 h 21600"/>
              <a:gd name="T6" fmla="*/ 303213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397" name="AutoShape 5"/>
          <p:cNvSpPr>
            <a:spLocks/>
          </p:cNvSpPr>
          <p:nvPr/>
        </p:nvSpPr>
        <p:spPr bwMode="auto">
          <a:xfrm>
            <a:off x="2124075" y="4893469"/>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bagus</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consectetur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elite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ponimin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398" name="AutoShape 6"/>
          <p:cNvSpPr>
            <a:spLocks/>
          </p:cNvSpPr>
          <p:nvPr/>
        </p:nvSpPr>
        <p:spPr bwMode="auto">
          <a:xfrm>
            <a:off x="2124075" y="4364831"/>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T-Shirts</a:t>
            </a:r>
            <a:endParaRPr lang="en-US" sz="1800">
              <a:solidFill>
                <a:schemeClr val="tx2"/>
              </a:solidFill>
              <a:latin typeface="Roboto" charset="0"/>
              <a:ea typeface="ＭＳ Ｐゴシック" charset="0"/>
              <a:cs typeface="Roboto" charset="0"/>
              <a:sym typeface="Roboto" charset="0"/>
            </a:endParaRPr>
          </a:p>
        </p:txBody>
      </p:sp>
      <p:sp>
        <p:nvSpPr>
          <p:cNvPr id="59399" name="AutoShape 7"/>
          <p:cNvSpPr>
            <a:spLocks/>
          </p:cNvSpPr>
          <p:nvPr/>
        </p:nvSpPr>
        <p:spPr bwMode="auto">
          <a:xfrm>
            <a:off x="2124075" y="6572250"/>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0" name="AutoShape 8"/>
          <p:cNvSpPr>
            <a:spLocks/>
          </p:cNvSpPr>
          <p:nvPr/>
        </p:nvSpPr>
        <p:spPr bwMode="auto">
          <a:xfrm>
            <a:off x="2124075" y="6043612"/>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People Gathering</a:t>
            </a:r>
            <a:endParaRPr lang="en-US" sz="1800">
              <a:solidFill>
                <a:schemeClr val="tx2"/>
              </a:solidFill>
              <a:latin typeface="Roboto" charset="0"/>
              <a:ea typeface="ＭＳ Ｐゴシック" charset="0"/>
              <a:cs typeface="Roboto" charset="0"/>
              <a:sym typeface="Roboto" charset="0"/>
            </a:endParaRPr>
          </a:p>
        </p:txBody>
      </p:sp>
      <p:sp>
        <p:nvSpPr>
          <p:cNvPr id="59401" name="AutoShape 9"/>
          <p:cNvSpPr>
            <a:spLocks/>
          </p:cNvSpPr>
          <p:nvPr/>
        </p:nvSpPr>
        <p:spPr bwMode="auto">
          <a:xfrm>
            <a:off x="2124075" y="8251032"/>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2" name="AutoShape 10"/>
          <p:cNvSpPr>
            <a:spLocks/>
          </p:cNvSpPr>
          <p:nvPr/>
        </p:nvSpPr>
        <p:spPr bwMode="auto">
          <a:xfrm>
            <a:off x="2124075" y="7722394"/>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Camera 100</a:t>
            </a:r>
            <a:endParaRPr lang="en-US" sz="1800">
              <a:solidFill>
                <a:schemeClr val="tx2"/>
              </a:solidFill>
              <a:latin typeface="Roboto" charset="0"/>
              <a:ea typeface="ＭＳ Ｐゴシック" charset="0"/>
              <a:cs typeface="Roboto" charset="0"/>
              <a:sym typeface="Roboto" charset="0"/>
            </a:endParaRPr>
          </a:p>
        </p:txBody>
      </p:sp>
      <p:sp>
        <p:nvSpPr>
          <p:cNvPr id="59403" name="AutoShape 11"/>
          <p:cNvSpPr>
            <a:spLocks/>
          </p:cNvSpPr>
          <p:nvPr/>
        </p:nvSpPr>
        <p:spPr bwMode="auto">
          <a:xfrm>
            <a:off x="2124075" y="9929813"/>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04" name="AutoShape 12"/>
          <p:cNvSpPr>
            <a:spLocks/>
          </p:cNvSpPr>
          <p:nvPr/>
        </p:nvSpPr>
        <p:spPr bwMode="auto">
          <a:xfrm>
            <a:off x="2124075" y="9401175"/>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Give Gift</a:t>
            </a:r>
            <a:endParaRPr lang="en-US" sz="1800">
              <a:solidFill>
                <a:schemeClr val="tx2"/>
              </a:solidFill>
              <a:latin typeface="Roboto" charset="0"/>
              <a:ea typeface="ＭＳ Ｐゴシック" charset="0"/>
              <a:cs typeface="Roboto" charset="0"/>
              <a:sym typeface="Roboto" charset="0"/>
            </a:endParaRPr>
          </a:p>
        </p:txBody>
      </p:sp>
      <p:sp>
        <p:nvSpPr>
          <p:cNvPr id="59405" name="AutoShape 13"/>
          <p:cNvSpPr>
            <a:spLocks/>
          </p:cNvSpPr>
          <p:nvPr/>
        </p:nvSpPr>
        <p:spPr bwMode="auto">
          <a:xfrm>
            <a:off x="12362260" y="7905750"/>
            <a:ext cx="661988" cy="228600"/>
          </a:xfrm>
          <a:custGeom>
            <a:avLst/>
            <a:gdLst>
              <a:gd name="T0" fmla="*/ 441325 w 21600"/>
              <a:gd name="T1" fmla="*/ 152400 h 21600"/>
              <a:gd name="T2" fmla="*/ 441325 w 21600"/>
              <a:gd name="T3" fmla="*/ 152400 h 21600"/>
              <a:gd name="T4" fmla="*/ 441325 w 21600"/>
              <a:gd name="T5" fmla="*/ 152400 h 21600"/>
              <a:gd name="T6" fmla="*/ 441325 w 21600"/>
              <a:gd name="T7" fmla="*/ 152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88"/>
                </a:moveTo>
                <a:lnTo>
                  <a:pt x="17624" y="9593"/>
                </a:lnTo>
                <a:cubicBezTo>
                  <a:pt x="17624" y="8689"/>
                  <a:pt x="17372" y="7960"/>
                  <a:pt x="17060" y="7960"/>
                </a:cubicBezTo>
                <a:lnTo>
                  <a:pt x="16263" y="7960"/>
                </a:lnTo>
                <a:lnTo>
                  <a:pt x="16263" y="6136"/>
                </a:lnTo>
                <a:lnTo>
                  <a:pt x="17523" y="6136"/>
                </a:lnTo>
                <a:cubicBezTo>
                  <a:pt x="17969" y="6136"/>
                  <a:pt x="18330" y="7182"/>
                  <a:pt x="18330" y="8474"/>
                </a:cubicBezTo>
                <a:lnTo>
                  <a:pt x="18280" y="9888"/>
                </a:lnTo>
                <a:lnTo>
                  <a:pt x="17614" y="9888"/>
                </a:lnTo>
                <a:cubicBezTo>
                  <a:pt x="17614" y="9888"/>
                  <a:pt x="17614" y="9888"/>
                  <a:pt x="17614" y="9888"/>
                </a:cubicBezTo>
                <a:close/>
                <a:moveTo>
                  <a:pt x="18488" y="4020"/>
                </a:moveTo>
                <a:lnTo>
                  <a:pt x="13970" y="4020"/>
                </a:lnTo>
                <a:cubicBezTo>
                  <a:pt x="13370" y="4020"/>
                  <a:pt x="12883" y="5245"/>
                  <a:pt x="12883" y="6987"/>
                </a:cubicBezTo>
                <a:cubicBezTo>
                  <a:pt x="12883" y="6987"/>
                  <a:pt x="13261" y="17719"/>
                  <a:pt x="14241" y="17719"/>
                </a:cubicBezTo>
                <a:lnTo>
                  <a:pt x="18216" y="17719"/>
                </a:lnTo>
                <a:cubicBezTo>
                  <a:pt x="18816" y="17719"/>
                  <a:pt x="19212" y="16490"/>
                  <a:pt x="19303" y="14752"/>
                </a:cubicBezTo>
                <a:lnTo>
                  <a:pt x="19575" y="6987"/>
                </a:lnTo>
                <a:cubicBezTo>
                  <a:pt x="19575" y="5245"/>
                  <a:pt x="19087" y="4020"/>
                  <a:pt x="18488" y="4020"/>
                </a:cubicBezTo>
                <a:cubicBezTo>
                  <a:pt x="18488" y="4020"/>
                  <a:pt x="18488" y="4020"/>
                  <a:pt x="18488" y="4020"/>
                </a:cubicBezTo>
                <a:close/>
                <a:moveTo>
                  <a:pt x="7716" y="4020"/>
                </a:moveTo>
                <a:lnTo>
                  <a:pt x="3198" y="4020"/>
                </a:lnTo>
                <a:cubicBezTo>
                  <a:pt x="2598" y="4020"/>
                  <a:pt x="2111" y="5245"/>
                  <a:pt x="2111" y="6987"/>
                </a:cubicBezTo>
                <a:lnTo>
                  <a:pt x="2383" y="14752"/>
                </a:lnTo>
                <a:cubicBezTo>
                  <a:pt x="2474" y="16490"/>
                  <a:pt x="2870" y="17719"/>
                  <a:pt x="3470" y="17719"/>
                </a:cubicBezTo>
                <a:lnTo>
                  <a:pt x="7444" y="17719"/>
                </a:lnTo>
                <a:cubicBezTo>
                  <a:pt x="8423" y="17719"/>
                  <a:pt x="8803" y="6987"/>
                  <a:pt x="8803" y="6987"/>
                </a:cubicBezTo>
                <a:cubicBezTo>
                  <a:pt x="8803" y="5245"/>
                  <a:pt x="8316" y="4020"/>
                  <a:pt x="7716" y="4020"/>
                </a:cubicBezTo>
                <a:cubicBezTo>
                  <a:pt x="7716" y="4020"/>
                  <a:pt x="7716" y="4020"/>
                  <a:pt x="7716" y="4020"/>
                </a:cubicBezTo>
                <a:close/>
                <a:moveTo>
                  <a:pt x="20948" y="7924"/>
                </a:moveTo>
                <a:lnTo>
                  <a:pt x="20623" y="16358"/>
                </a:lnTo>
                <a:cubicBezTo>
                  <a:pt x="20472" y="19252"/>
                  <a:pt x="19812" y="21599"/>
                  <a:pt x="18811" y="21599"/>
                </a:cubicBezTo>
                <a:lnTo>
                  <a:pt x="13530" y="21599"/>
                </a:lnTo>
                <a:cubicBezTo>
                  <a:pt x="12185" y="21599"/>
                  <a:pt x="11577" y="10089"/>
                  <a:pt x="11406" y="6040"/>
                </a:cubicBezTo>
                <a:lnTo>
                  <a:pt x="10279" y="6040"/>
                </a:lnTo>
                <a:cubicBezTo>
                  <a:pt x="10107" y="10089"/>
                  <a:pt x="9500" y="21599"/>
                  <a:pt x="8156" y="21599"/>
                </a:cubicBezTo>
                <a:lnTo>
                  <a:pt x="2873" y="21599"/>
                </a:lnTo>
                <a:cubicBezTo>
                  <a:pt x="1874" y="21599"/>
                  <a:pt x="1214" y="19252"/>
                  <a:pt x="1063" y="16358"/>
                </a:cubicBezTo>
                <a:lnTo>
                  <a:pt x="736" y="7924"/>
                </a:lnTo>
                <a:lnTo>
                  <a:pt x="0" y="7924"/>
                </a:lnTo>
                <a:lnTo>
                  <a:pt x="0" y="4003"/>
                </a:lnTo>
                <a:lnTo>
                  <a:pt x="633" y="4003"/>
                </a:lnTo>
                <a:cubicBezTo>
                  <a:pt x="747" y="1500"/>
                  <a:pt x="1498" y="0"/>
                  <a:pt x="2420" y="0"/>
                </a:cubicBezTo>
                <a:lnTo>
                  <a:pt x="8354" y="0"/>
                </a:lnTo>
                <a:cubicBezTo>
                  <a:pt x="9007" y="0"/>
                  <a:pt x="9645" y="755"/>
                  <a:pt x="10014" y="2079"/>
                </a:cubicBezTo>
                <a:lnTo>
                  <a:pt x="11672" y="2079"/>
                </a:lnTo>
                <a:cubicBezTo>
                  <a:pt x="12039" y="755"/>
                  <a:pt x="12678" y="0"/>
                  <a:pt x="13330" y="0"/>
                </a:cubicBezTo>
                <a:lnTo>
                  <a:pt x="19265" y="0"/>
                </a:lnTo>
                <a:cubicBezTo>
                  <a:pt x="20186" y="0"/>
                  <a:pt x="20938" y="1500"/>
                  <a:pt x="21052" y="4003"/>
                </a:cubicBezTo>
                <a:lnTo>
                  <a:pt x="21600" y="4003"/>
                </a:lnTo>
                <a:lnTo>
                  <a:pt x="21600" y="7924"/>
                </a:lnTo>
                <a:lnTo>
                  <a:pt x="20948" y="7924"/>
                </a:lnTo>
                <a:cubicBezTo>
                  <a:pt x="20948" y="7924"/>
                  <a:pt x="20948" y="7924"/>
                  <a:pt x="20948" y="792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06" name="AutoShape 14"/>
          <p:cNvSpPr>
            <a:spLocks/>
          </p:cNvSpPr>
          <p:nvPr/>
        </p:nvSpPr>
        <p:spPr bwMode="auto">
          <a:xfrm>
            <a:off x="6748463" y="6057900"/>
            <a:ext cx="515541" cy="514350"/>
          </a:xfrm>
          <a:custGeom>
            <a:avLst/>
            <a:gdLst>
              <a:gd name="T0" fmla="*/ 343694 w 21468"/>
              <a:gd name="T1" fmla="*/ 342900 h 21468"/>
              <a:gd name="T2" fmla="*/ 343694 w 21468"/>
              <a:gd name="T3" fmla="*/ 342900 h 21468"/>
              <a:gd name="T4" fmla="*/ 343694 w 21468"/>
              <a:gd name="T5" fmla="*/ 342900 h 21468"/>
              <a:gd name="T6" fmla="*/ 343694 w 21468"/>
              <a:gd name="T7" fmla="*/ 34290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07" name="AutoShape 15"/>
          <p:cNvSpPr>
            <a:spLocks/>
          </p:cNvSpPr>
          <p:nvPr/>
        </p:nvSpPr>
        <p:spPr bwMode="auto">
          <a:xfrm>
            <a:off x="12409885" y="9409510"/>
            <a:ext cx="567928" cy="520303"/>
          </a:xfrm>
          <a:custGeom>
            <a:avLst/>
            <a:gdLst>
              <a:gd name="T0" fmla="*/ 378601 w 21455"/>
              <a:gd name="T1" fmla="*/ 346869 h 21600"/>
              <a:gd name="T2" fmla="*/ 378601 w 21455"/>
              <a:gd name="T3" fmla="*/ 346869 h 21600"/>
              <a:gd name="T4" fmla="*/ 378601 w 21455"/>
              <a:gd name="T5" fmla="*/ 346869 h 21600"/>
              <a:gd name="T6" fmla="*/ 378601 w 21455"/>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08" name="AutoShape 16"/>
          <p:cNvSpPr>
            <a:spLocks/>
          </p:cNvSpPr>
          <p:nvPr/>
        </p:nvSpPr>
        <p:spPr bwMode="auto">
          <a:xfrm>
            <a:off x="12433698" y="6051948"/>
            <a:ext cx="520303" cy="520303"/>
          </a:xfrm>
          <a:custGeom>
            <a:avLst/>
            <a:gdLst>
              <a:gd name="T0" fmla="*/ 346868 w 21470"/>
              <a:gd name="T1" fmla="*/ 351069 h 21470"/>
              <a:gd name="T2" fmla="*/ 346868 w 21470"/>
              <a:gd name="T3" fmla="*/ 351069 h 21470"/>
              <a:gd name="T4" fmla="*/ 346868 w 21470"/>
              <a:gd name="T5" fmla="*/ 351069 h 21470"/>
              <a:gd name="T6" fmla="*/ 346868 w 21470"/>
              <a:gd name="T7" fmla="*/ 351069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09" name="AutoShape 17"/>
          <p:cNvSpPr>
            <a:spLocks/>
          </p:cNvSpPr>
          <p:nvPr/>
        </p:nvSpPr>
        <p:spPr bwMode="auto">
          <a:xfrm>
            <a:off x="12397979" y="4431506"/>
            <a:ext cx="590550" cy="425054"/>
          </a:xfrm>
          <a:custGeom>
            <a:avLst/>
            <a:gdLst>
              <a:gd name="T0" fmla="*/ 393700 w 21600"/>
              <a:gd name="T1" fmla="*/ 283369 h 21600"/>
              <a:gd name="T2" fmla="*/ 393700 w 21600"/>
              <a:gd name="T3" fmla="*/ 283369 h 21600"/>
              <a:gd name="T4" fmla="*/ 393700 w 21600"/>
              <a:gd name="T5" fmla="*/ 283369 h 21600"/>
              <a:gd name="T6" fmla="*/ 393700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5" y="2299"/>
                  <a:pt x="3375" y="2817"/>
                </a:cubicBezTo>
                <a:lnTo>
                  <a:pt x="3375" y="15965"/>
                </a:lnTo>
                <a:cubicBezTo>
                  <a:pt x="3375"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5" y="0"/>
                </a:cubicBezTo>
                <a:lnTo>
                  <a:pt x="18224" y="0"/>
                </a:lnTo>
                <a:cubicBezTo>
                  <a:pt x="18969" y="0"/>
                  <a:pt x="19573" y="840"/>
                  <a:pt x="19573" y="1879"/>
                </a:cubicBezTo>
                <a:lnTo>
                  <a:pt x="19573" y="15965"/>
                </a:lnTo>
                <a:lnTo>
                  <a:pt x="20249" y="15965"/>
                </a:lnTo>
                <a:cubicBezTo>
                  <a:pt x="20994" y="15965"/>
                  <a:pt x="21599" y="16806"/>
                  <a:pt x="21599" y="17844"/>
                </a:cubicBezTo>
                <a:lnTo>
                  <a:pt x="21599" y="19723"/>
                </a:lnTo>
                <a:cubicBezTo>
                  <a:pt x="21599" y="20759"/>
                  <a:pt x="20994" y="21600"/>
                  <a:pt x="20249" y="21600"/>
                </a:cubicBezTo>
                <a:cubicBezTo>
                  <a:pt x="20249" y="21600"/>
                  <a:pt x="20249" y="21600"/>
                  <a:pt x="20249" y="216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10" name="AutoShape 18"/>
          <p:cNvSpPr>
            <a:spLocks/>
          </p:cNvSpPr>
          <p:nvPr/>
        </p:nvSpPr>
        <p:spPr bwMode="auto">
          <a:xfrm>
            <a:off x="1201341" y="7781925"/>
            <a:ext cx="519113" cy="438150"/>
          </a:xfrm>
          <a:custGeom>
            <a:avLst/>
            <a:gdLst>
              <a:gd name="T0" fmla="*/ 346075 w 21600"/>
              <a:gd name="T1" fmla="*/ 292100 h 21600"/>
              <a:gd name="T2" fmla="*/ 346075 w 21600"/>
              <a:gd name="T3" fmla="*/ 292100 h 21600"/>
              <a:gd name="T4" fmla="*/ 346075 w 21600"/>
              <a:gd name="T5" fmla="*/ 292100 h 21600"/>
              <a:gd name="T6" fmla="*/ 346075 w 21600"/>
              <a:gd name="T7" fmla="*/ 292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6"/>
                </a:moveTo>
                <a:cubicBezTo>
                  <a:pt x="8326" y="6656"/>
                  <a:pt x="6320" y="9033"/>
                  <a:pt x="6320" y="11965"/>
                </a:cubicBezTo>
                <a:cubicBezTo>
                  <a:pt x="6320" y="14897"/>
                  <a:pt x="8326" y="17343"/>
                  <a:pt x="10800" y="17343"/>
                </a:cubicBezTo>
                <a:cubicBezTo>
                  <a:pt x="13273" y="17343"/>
                  <a:pt x="15279" y="14897"/>
                  <a:pt x="15279" y="11965"/>
                </a:cubicBezTo>
                <a:cubicBezTo>
                  <a:pt x="15279" y="9033"/>
                  <a:pt x="13273" y="6656"/>
                  <a:pt x="10800" y="6656"/>
                </a:cubicBezTo>
                <a:cubicBezTo>
                  <a:pt x="10800" y="6656"/>
                  <a:pt x="10800" y="6656"/>
                  <a:pt x="10800" y="6656"/>
                </a:cubicBezTo>
                <a:close/>
                <a:moveTo>
                  <a:pt x="10800" y="18471"/>
                </a:moveTo>
                <a:cubicBezTo>
                  <a:pt x="7803" y="18471"/>
                  <a:pt x="5374" y="15507"/>
                  <a:pt x="5374" y="11958"/>
                </a:cubicBezTo>
                <a:cubicBezTo>
                  <a:pt x="5374" y="8407"/>
                  <a:pt x="7803" y="5528"/>
                  <a:pt x="10800" y="5528"/>
                </a:cubicBezTo>
                <a:cubicBezTo>
                  <a:pt x="13796" y="5528"/>
                  <a:pt x="16225" y="8407"/>
                  <a:pt x="16225" y="11958"/>
                </a:cubicBezTo>
                <a:cubicBezTo>
                  <a:pt x="16225" y="15507"/>
                  <a:pt x="13796" y="18471"/>
                  <a:pt x="10800" y="18471"/>
                </a:cubicBezTo>
                <a:cubicBezTo>
                  <a:pt x="10800" y="18471"/>
                  <a:pt x="10800" y="18471"/>
                  <a:pt x="10800" y="18471"/>
                </a:cubicBezTo>
                <a:close/>
                <a:moveTo>
                  <a:pt x="20240" y="8558"/>
                </a:moveTo>
                <a:cubicBezTo>
                  <a:pt x="20240" y="7850"/>
                  <a:pt x="19721" y="7396"/>
                  <a:pt x="19157" y="7277"/>
                </a:cubicBezTo>
                <a:cubicBezTo>
                  <a:pt x="19157" y="7277"/>
                  <a:pt x="17972" y="6935"/>
                  <a:pt x="16320" y="6607"/>
                </a:cubicBezTo>
                <a:lnTo>
                  <a:pt x="15088" y="2655"/>
                </a:lnTo>
                <a:cubicBezTo>
                  <a:pt x="14816" y="1939"/>
                  <a:pt x="14598" y="1684"/>
                  <a:pt x="13995" y="1684"/>
                </a:cubicBezTo>
                <a:lnTo>
                  <a:pt x="7604" y="1684"/>
                </a:lnTo>
                <a:cubicBezTo>
                  <a:pt x="7000" y="1684"/>
                  <a:pt x="6784" y="2021"/>
                  <a:pt x="6510" y="2655"/>
                </a:cubicBezTo>
                <a:lnTo>
                  <a:pt x="5271" y="6633"/>
                </a:lnTo>
                <a:cubicBezTo>
                  <a:pt x="3616" y="6954"/>
                  <a:pt x="2442" y="7277"/>
                  <a:pt x="2442" y="7277"/>
                </a:cubicBezTo>
                <a:cubicBezTo>
                  <a:pt x="1844" y="7436"/>
                  <a:pt x="1359" y="7850"/>
                  <a:pt x="1359" y="8558"/>
                </a:cubicBezTo>
                <a:lnTo>
                  <a:pt x="1359" y="18721"/>
                </a:lnTo>
                <a:cubicBezTo>
                  <a:pt x="1359" y="19430"/>
                  <a:pt x="1844" y="20004"/>
                  <a:pt x="2442" y="20004"/>
                </a:cubicBezTo>
                <a:lnTo>
                  <a:pt x="19157" y="20004"/>
                </a:lnTo>
                <a:cubicBezTo>
                  <a:pt x="19754" y="20004"/>
                  <a:pt x="20240" y="19430"/>
                  <a:pt x="20240" y="18721"/>
                </a:cubicBezTo>
                <a:lnTo>
                  <a:pt x="20240" y="8558"/>
                </a:lnTo>
                <a:cubicBezTo>
                  <a:pt x="20240" y="8558"/>
                  <a:pt x="20240" y="8558"/>
                  <a:pt x="20240" y="8558"/>
                </a:cubicBezTo>
                <a:close/>
                <a:moveTo>
                  <a:pt x="20249" y="21599"/>
                </a:moveTo>
                <a:lnTo>
                  <a:pt x="1350" y="21599"/>
                </a:lnTo>
                <a:cubicBezTo>
                  <a:pt x="603" y="21599"/>
                  <a:pt x="0" y="20884"/>
                  <a:pt x="0" y="19999"/>
                </a:cubicBezTo>
                <a:lnTo>
                  <a:pt x="0" y="7199"/>
                </a:lnTo>
                <a:cubicBezTo>
                  <a:pt x="0" y="6316"/>
                  <a:pt x="603" y="5799"/>
                  <a:pt x="1350" y="5600"/>
                </a:cubicBezTo>
                <a:cubicBezTo>
                  <a:pt x="1350" y="5600"/>
                  <a:pt x="2511" y="5244"/>
                  <a:pt x="4253" y="4881"/>
                </a:cubicBezTo>
                <a:lnTo>
                  <a:pt x="5400" y="1200"/>
                </a:lnTo>
                <a:cubicBezTo>
                  <a:pt x="5737" y="415"/>
                  <a:pt x="6003" y="0"/>
                  <a:pt x="6750" y="0"/>
                </a:cubicBezTo>
                <a:lnTo>
                  <a:pt x="14849" y="0"/>
                </a:lnTo>
                <a:cubicBezTo>
                  <a:pt x="15596" y="0"/>
                  <a:pt x="15861" y="315"/>
                  <a:pt x="16199" y="1200"/>
                </a:cubicBezTo>
                <a:lnTo>
                  <a:pt x="17331" y="4832"/>
                </a:lnTo>
                <a:cubicBezTo>
                  <a:pt x="19105" y="5213"/>
                  <a:pt x="20291" y="5600"/>
                  <a:pt x="20291" y="5600"/>
                </a:cubicBezTo>
                <a:cubicBezTo>
                  <a:pt x="20996" y="5749"/>
                  <a:pt x="21599" y="6316"/>
                  <a:pt x="21599" y="7199"/>
                </a:cubicBezTo>
                <a:lnTo>
                  <a:pt x="21599" y="19999"/>
                </a:lnTo>
                <a:cubicBezTo>
                  <a:pt x="21599" y="20884"/>
                  <a:pt x="20996" y="21599"/>
                  <a:pt x="20249" y="21599"/>
                </a:cubicBezTo>
                <a:cubicBezTo>
                  <a:pt x="20249" y="21599"/>
                  <a:pt x="20249" y="21599"/>
                  <a:pt x="20249" y="215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11" name="AutoShape 19"/>
          <p:cNvSpPr>
            <a:spLocks/>
          </p:cNvSpPr>
          <p:nvPr/>
        </p:nvSpPr>
        <p:spPr bwMode="auto">
          <a:xfrm>
            <a:off x="7666435" y="4893469"/>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2" name="AutoShape 20"/>
          <p:cNvSpPr>
            <a:spLocks/>
          </p:cNvSpPr>
          <p:nvPr/>
        </p:nvSpPr>
        <p:spPr bwMode="auto">
          <a:xfrm>
            <a:off x="7666435" y="4364831"/>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59413" name="AutoShape 21"/>
          <p:cNvSpPr>
            <a:spLocks/>
          </p:cNvSpPr>
          <p:nvPr/>
        </p:nvSpPr>
        <p:spPr bwMode="auto">
          <a:xfrm>
            <a:off x="7666435" y="6572250"/>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4" name="AutoShape 22"/>
          <p:cNvSpPr>
            <a:spLocks/>
          </p:cNvSpPr>
          <p:nvPr/>
        </p:nvSpPr>
        <p:spPr bwMode="auto">
          <a:xfrm>
            <a:off x="7666435" y="6043612"/>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Research</a:t>
            </a:r>
            <a:endParaRPr lang="en-US" sz="1800">
              <a:solidFill>
                <a:schemeClr val="tx2"/>
              </a:solidFill>
              <a:latin typeface="Roboto" charset="0"/>
              <a:ea typeface="ＭＳ Ｐゴシック" charset="0"/>
              <a:cs typeface="Roboto" charset="0"/>
              <a:sym typeface="Roboto" charset="0"/>
            </a:endParaRPr>
          </a:p>
        </p:txBody>
      </p:sp>
      <p:sp>
        <p:nvSpPr>
          <p:cNvPr id="59415" name="AutoShape 23"/>
          <p:cNvSpPr>
            <a:spLocks/>
          </p:cNvSpPr>
          <p:nvPr/>
        </p:nvSpPr>
        <p:spPr bwMode="auto">
          <a:xfrm>
            <a:off x="7666435" y="8251032"/>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6" name="AutoShape 24"/>
          <p:cNvSpPr>
            <a:spLocks/>
          </p:cNvSpPr>
          <p:nvPr/>
        </p:nvSpPr>
        <p:spPr bwMode="auto">
          <a:xfrm>
            <a:off x="7666435" y="7722394"/>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Love of Course</a:t>
            </a:r>
            <a:endParaRPr lang="en-US" sz="1800">
              <a:solidFill>
                <a:schemeClr val="tx2"/>
              </a:solidFill>
              <a:latin typeface="Roboto" charset="0"/>
              <a:ea typeface="ＭＳ Ｐゴシック" charset="0"/>
              <a:cs typeface="Roboto" charset="0"/>
              <a:sym typeface="Roboto" charset="0"/>
            </a:endParaRPr>
          </a:p>
        </p:txBody>
      </p:sp>
      <p:sp>
        <p:nvSpPr>
          <p:cNvPr id="59417" name="AutoShape 25"/>
          <p:cNvSpPr>
            <a:spLocks/>
          </p:cNvSpPr>
          <p:nvPr/>
        </p:nvSpPr>
        <p:spPr bwMode="auto">
          <a:xfrm>
            <a:off x="7666435" y="9929813"/>
            <a:ext cx="3920728"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18" name="AutoShape 26"/>
          <p:cNvSpPr>
            <a:spLocks/>
          </p:cNvSpPr>
          <p:nvPr/>
        </p:nvSpPr>
        <p:spPr bwMode="auto">
          <a:xfrm>
            <a:off x="7666435" y="9401175"/>
            <a:ext cx="3920728"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CD/DVD</a:t>
            </a:r>
            <a:endParaRPr lang="en-US" sz="1800">
              <a:solidFill>
                <a:schemeClr val="tx2"/>
              </a:solidFill>
              <a:latin typeface="Roboto" charset="0"/>
              <a:ea typeface="ＭＳ Ｐゴシック" charset="0"/>
              <a:cs typeface="Roboto" charset="0"/>
              <a:sym typeface="Roboto" charset="0"/>
            </a:endParaRPr>
          </a:p>
        </p:txBody>
      </p:sp>
      <p:sp>
        <p:nvSpPr>
          <p:cNvPr id="59419" name="AutoShape 27"/>
          <p:cNvSpPr>
            <a:spLocks/>
          </p:cNvSpPr>
          <p:nvPr/>
        </p:nvSpPr>
        <p:spPr bwMode="auto">
          <a:xfrm>
            <a:off x="13356431" y="4893469"/>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0" name="AutoShape 28"/>
          <p:cNvSpPr>
            <a:spLocks/>
          </p:cNvSpPr>
          <p:nvPr/>
        </p:nvSpPr>
        <p:spPr bwMode="auto">
          <a:xfrm>
            <a:off x="13356431" y="4364831"/>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Support</a:t>
            </a:r>
            <a:endParaRPr lang="en-US" sz="1800">
              <a:solidFill>
                <a:schemeClr val="tx2"/>
              </a:solidFill>
              <a:latin typeface="Roboto" charset="0"/>
              <a:ea typeface="ＭＳ Ｐゴシック" charset="0"/>
              <a:cs typeface="Roboto" charset="0"/>
              <a:sym typeface="Roboto" charset="0"/>
            </a:endParaRPr>
          </a:p>
        </p:txBody>
      </p:sp>
      <p:sp>
        <p:nvSpPr>
          <p:cNvPr id="59421" name="AutoShape 29"/>
          <p:cNvSpPr>
            <a:spLocks/>
          </p:cNvSpPr>
          <p:nvPr/>
        </p:nvSpPr>
        <p:spPr bwMode="auto">
          <a:xfrm>
            <a:off x="13356431" y="6572250"/>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2" name="AutoShape 30"/>
          <p:cNvSpPr>
            <a:spLocks/>
          </p:cNvSpPr>
          <p:nvPr/>
        </p:nvSpPr>
        <p:spPr bwMode="auto">
          <a:xfrm>
            <a:off x="13356431" y="6043612"/>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Graphic Design</a:t>
            </a:r>
            <a:endParaRPr lang="en-US" sz="1800">
              <a:solidFill>
                <a:schemeClr val="tx2"/>
              </a:solidFill>
              <a:latin typeface="Roboto" charset="0"/>
              <a:ea typeface="ＭＳ Ｐゴシック" charset="0"/>
              <a:cs typeface="Roboto" charset="0"/>
              <a:sym typeface="Roboto" charset="0"/>
            </a:endParaRPr>
          </a:p>
        </p:txBody>
      </p:sp>
      <p:sp>
        <p:nvSpPr>
          <p:cNvPr id="59423" name="AutoShape 31"/>
          <p:cNvSpPr>
            <a:spLocks/>
          </p:cNvSpPr>
          <p:nvPr/>
        </p:nvSpPr>
        <p:spPr bwMode="auto">
          <a:xfrm>
            <a:off x="13356431" y="8251032"/>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4" name="AutoShape 32"/>
          <p:cNvSpPr>
            <a:spLocks/>
          </p:cNvSpPr>
          <p:nvPr/>
        </p:nvSpPr>
        <p:spPr bwMode="auto">
          <a:xfrm>
            <a:off x="13356431" y="7722394"/>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Make Over</a:t>
            </a:r>
            <a:endParaRPr lang="en-US" sz="1800">
              <a:solidFill>
                <a:schemeClr val="tx2"/>
              </a:solidFill>
              <a:latin typeface="Roboto" charset="0"/>
              <a:ea typeface="ＭＳ Ｐゴシック" charset="0"/>
              <a:cs typeface="Roboto" charset="0"/>
              <a:sym typeface="Roboto" charset="0"/>
            </a:endParaRPr>
          </a:p>
        </p:txBody>
      </p:sp>
      <p:sp>
        <p:nvSpPr>
          <p:cNvPr id="59425" name="AutoShape 33"/>
          <p:cNvSpPr>
            <a:spLocks/>
          </p:cNvSpPr>
          <p:nvPr/>
        </p:nvSpPr>
        <p:spPr bwMode="auto">
          <a:xfrm>
            <a:off x="13356431" y="9929813"/>
            <a:ext cx="3920729" cy="892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bagus consectetur adipiscing elite ponimin.</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59426" name="AutoShape 34"/>
          <p:cNvSpPr>
            <a:spLocks/>
          </p:cNvSpPr>
          <p:nvPr/>
        </p:nvSpPr>
        <p:spPr bwMode="auto">
          <a:xfrm>
            <a:off x="13356431" y="9401175"/>
            <a:ext cx="3920729" cy="4619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Fly Me to The Moon</a:t>
            </a:r>
            <a:endParaRPr lang="en-US" sz="1800">
              <a:solidFill>
                <a:schemeClr val="tx2"/>
              </a:solidFill>
              <a:latin typeface="Roboto" charset="0"/>
              <a:ea typeface="ＭＳ Ｐゴシック" charset="0"/>
              <a:cs typeface="Roboto" charset="0"/>
              <a:sym typeface="Roboto" charset="0"/>
            </a:endParaRPr>
          </a:p>
        </p:txBody>
      </p:sp>
      <p:sp>
        <p:nvSpPr>
          <p:cNvPr id="59427" name="AutoShape 35"/>
          <p:cNvSpPr>
            <a:spLocks/>
          </p:cNvSpPr>
          <p:nvPr/>
        </p:nvSpPr>
        <p:spPr bwMode="auto">
          <a:xfrm>
            <a:off x="6741319" y="4402931"/>
            <a:ext cx="519113" cy="519113"/>
          </a:xfrm>
          <a:custGeom>
            <a:avLst/>
            <a:gdLst>
              <a:gd name="T0" fmla="*/ 346075 w 21600"/>
              <a:gd name="T1" fmla="*/ 346075 h 21600"/>
              <a:gd name="T2" fmla="*/ 346075 w 21600"/>
              <a:gd name="T3" fmla="*/ 346075 h 21600"/>
              <a:gd name="T4" fmla="*/ 346075 w 21600"/>
              <a:gd name="T5" fmla="*/ 346075 h 21600"/>
              <a:gd name="T6" fmla="*/ 346075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599"/>
                </a:moveTo>
                <a:lnTo>
                  <a:pt x="1138" y="21599"/>
                </a:lnTo>
                <a:cubicBezTo>
                  <a:pt x="510" y="21599"/>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599"/>
                  <a:pt x="20461" y="21599"/>
                </a:cubicBezTo>
                <a:cubicBezTo>
                  <a:pt x="20461" y="21599"/>
                  <a:pt x="20461" y="21599"/>
                  <a:pt x="20461" y="215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28" name="AutoShape 36"/>
          <p:cNvSpPr>
            <a:spLocks/>
          </p:cNvSpPr>
          <p:nvPr/>
        </p:nvSpPr>
        <p:spPr bwMode="auto">
          <a:xfrm>
            <a:off x="6741319" y="7798594"/>
            <a:ext cx="522685" cy="452438"/>
          </a:xfrm>
          <a:custGeom>
            <a:avLst/>
            <a:gdLst>
              <a:gd name="T0" fmla="*/ 348457 w 20492"/>
              <a:gd name="T1" fmla="*/ 320473 h 20804"/>
              <a:gd name="T2" fmla="*/ 348457 w 20492"/>
              <a:gd name="T3" fmla="*/ 320473 h 20804"/>
              <a:gd name="T4" fmla="*/ 348457 w 20492"/>
              <a:gd name="T5" fmla="*/ 320473 h 20804"/>
              <a:gd name="T6" fmla="*/ 348457 w 20492"/>
              <a:gd name="T7" fmla="*/ 320473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49"/>
                  <a:pt x="9835" y="20949"/>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5" y="8737"/>
                  <a:pt x="18844" y="11336"/>
                </a:cubicBezTo>
                <a:cubicBezTo>
                  <a:pt x="18844" y="11336"/>
                  <a:pt x="18844" y="11336"/>
                  <a:pt x="18844" y="11336"/>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29" name="AutoShape 37"/>
          <p:cNvSpPr>
            <a:spLocks/>
          </p:cNvSpPr>
          <p:nvPr/>
        </p:nvSpPr>
        <p:spPr bwMode="auto">
          <a:xfrm>
            <a:off x="1201342" y="9409510"/>
            <a:ext cx="486965" cy="520303"/>
          </a:xfrm>
          <a:custGeom>
            <a:avLst/>
            <a:gdLst>
              <a:gd name="T0" fmla="*/ 324644 w 21600"/>
              <a:gd name="T1" fmla="*/ 353630 h 21391"/>
              <a:gd name="T2" fmla="*/ 324644 w 21600"/>
              <a:gd name="T3" fmla="*/ 353630 h 21391"/>
              <a:gd name="T4" fmla="*/ 324644 w 21600"/>
              <a:gd name="T5" fmla="*/ 353630 h 21391"/>
              <a:gd name="T6" fmla="*/ 324644 w 21600"/>
              <a:gd name="T7" fmla="*/ 353630 h 213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1">
                <a:moveTo>
                  <a:pt x="20159" y="8697"/>
                </a:moveTo>
                <a:cubicBezTo>
                  <a:pt x="20159" y="8328"/>
                  <a:pt x="19837" y="8029"/>
                  <a:pt x="19439" y="8029"/>
                </a:cubicBezTo>
                <a:lnTo>
                  <a:pt x="12239" y="8029"/>
                </a:lnTo>
                <a:lnTo>
                  <a:pt x="12239" y="11369"/>
                </a:lnTo>
                <a:lnTo>
                  <a:pt x="19439" y="11369"/>
                </a:lnTo>
                <a:cubicBezTo>
                  <a:pt x="19837" y="11369"/>
                  <a:pt x="20159" y="11071"/>
                  <a:pt x="20159" y="10702"/>
                </a:cubicBezTo>
                <a:lnTo>
                  <a:pt x="20159" y="8697"/>
                </a:lnTo>
                <a:cubicBezTo>
                  <a:pt x="20159" y="8697"/>
                  <a:pt x="20159" y="8697"/>
                  <a:pt x="20159" y="8697"/>
                </a:cubicBezTo>
                <a:close/>
                <a:moveTo>
                  <a:pt x="12239" y="6681"/>
                </a:moveTo>
                <a:lnTo>
                  <a:pt x="12239" y="6693"/>
                </a:lnTo>
                <a:lnTo>
                  <a:pt x="12424" y="6693"/>
                </a:lnTo>
                <a:cubicBezTo>
                  <a:pt x="12362" y="6689"/>
                  <a:pt x="12301" y="6687"/>
                  <a:pt x="12239" y="6681"/>
                </a:cubicBezTo>
                <a:cubicBezTo>
                  <a:pt x="12239" y="6681"/>
                  <a:pt x="12239" y="6681"/>
                  <a:pt x="12239" y="6681"/>
                </a:cubicBezTo>
                <a:close/>
                <a:moveTo>
                  <a:pt x="16106" y="4377"/>
                </a:moveTo>
                <a:cubicBezTo>
                  <a:pt x="16096" y="4375"/>
                  <a:pt x="16088" y="4371"/>
                  <a:pt x="16076" y="4368"/>
                </a:cubicBezTo>
                <a:cubicBezTo>
                  <a:pt x="16617" y="4071"/>
                  <a:pt x="17058" y="3605"/>
                  <a:pt x="17255" y="3044"/>
                </a:cubicBezTo>
                <a:cubicBezTo>
                  <a:pt x="17300" y="2920"/>
                  <a:pt x="17325" y="2798"/>
                  <a:pt x="17341" y="2677"/>
                </a:cubicBezTo>
                <a:cubicBezTo>
                  <a:pt x="17355" y="2607"/>
                  <a:pt x="17361" y="2540"/>
                  <a:pt x="17361" y="2471"/>
                </a:cubicBezTo>
                <a:cubicBezTo>
                  <a:pt x="17361" y="2470"/>
                  <a:pt x="17361" y="2467"/>
                  <a:pt x="17361" y="2465"/>
                </a:cubicBezTo>
                <a:cubicBezTo>
                  <a:pt x="17361" y="2412"/>
                  <a:pt x="17360" y="2363"/>
                  <a:pt x="17352" y="2313"/>
                </a:cubicBezTo>
                <a:cubicBezTo>
                  <a:pt x="17341" y="2183"/>
                  <a:pt x="17320" y="2056"/>
                  <a:pt x="17280" y="1937"/>
                </a:cubicBezTo>
                <a:cubicBezTo>
                  <a:pt x="17203" y="1866"/>
                  <a:pt x="17116" y="1802"/>
                  <a:pt x="17024" y="1745"/>
                </a:cubicBezTo>
                <a:cubicBezTo>
                  <a:pt x="16869" y="1616"/>
                  <a:pt x="16671" y="1523"/>
                  <a:pt x="16430" y="1494"/>
                </a:cubicBezTo>
                <a:cubicBezTo>
                  <a:pt x="16402" y="1491"/>
                  <a:pt x="16373" y="1493"/>
                  <a:pt x="16345" y="1491"/>
                </a:cubicBezTo>
                <a:cubicBezTo>
                  <a:pt x="16308" y="1485"/>
                  <a:pt x="16275" y="1474"/>
                  <a:pt x="16236" y="1469"/>
                </a:cubicBezTo>
                <a:cubicBezTo>
                  <a:pt x="15460" y="1372"/>
                  <a:pt x="14653" y="1680"/>
                  <a:pt x="14088" y="2211"/>
                </a:cubicBezTo>
                <a:cubicBezTo>
                  <a:pt x="14088" y="2208"/>
                  <a:pt x="14086" y="2205"/>
                  <a:pt x="14086" y="2200"/>
                </a:cubicBezTo>
                <a:cubicBezTo>
                  <a:pt x="13498" y="2712"/>
                  <a:pt x="13034" y="3349"/>
                  <a:pt x="12781" y="4066"/>
                </a:cubicBezTo>
                <a:cubicBezTo>
                  <a:pt x="12651" y="4435"/>
                  <a:pt x="12586" y="4800"/>
                  <a:pt x="12579" y="5150"/>
                </a:cubicBezTo>
                <a:cubicBezTo>
                  <a:pt x="12650" y="5163"/>
                  <a:pt x="12720" y="5178"/>
                  <a:pt x="12791" y="5188"/>
                </a:cubicBezTo>
                <a:cubicBezTo>
                  <a:pt x="13941" y="5331"/>
                  <a:pt x="15132" y="5008"/>
                  <a:pt x="16106" y="4377"/>
                </a:cubicBezTo>
                <a:cubicBezTo>
                  <a:pt x="16106" y="4377"/>
                  <a:pt x="16106" y="4377"/>
                  <a:pt x="16106" y="4377"/>
                </a:cubicBezTo>
                <a:close/>
                <a:moveTo>
                  <a:pt x="10079" y="6693"/>
                </a:moveTo>
                <a:lnTo>
                  <a:pt x="10079" y="20722"/>
                </a:lnTo>
                <a:lnTo>
                  <a:pt x="11520" y="20722"/>
                </a:lnTo>
                <a:lnTo>
                  <a:pt x="11520" y="6693"/>
                </a:lnTo>
                <a:lnTo>
                  <a:pt x="10079" y="6693"/>
                </a:lnTo>
                <a:cubicBezTo>
                  <a:pt x="10079" y="6693"/>
                  <a:pt x="10079" y="6693"/>
                  <a:pt x="10079" y="6693"/>
                </a:cubicBezTo>
                <a:close/>
                <a:moveTo>
                  <a:pt x="9360" y="12037"/>
                </a:moveTo>
                <a:lnTo>
                  <a:pt x="3600" y="12037"/>
                </a:lnTo>
                <a:cubicBezTo>
                  <a:pt x="3201" y="12037"/>
                  <a:pt x="2878" y="12336"/>
                  <a:pt x="2878" y="12706"/>
                </a:cubicBezTo>
                <a:lnTo>
                  <a:pt x="2878" y="19385"/>
                </a:lnTo>
                <a:cubicBezTo>
                  <a:pt x="2878" y="19755"/>
                  <a:pt x="3201" y="20054"/>
                  <a:pt x="3600" y="20054"/>
                </a:cubicBezTo>
                <a:lnTo>
                  <a:pt x="9360" y="20054"/>
                </a:lnTo>
                <a:lnTo>
                  <a:pt x="9360" y="12037"/>
                </a:lnTo>
                <a:cubicBezTo>
                  <a:pt x="9360" y="12037"/>
                  <a:pt x="9360" y="12037"/>
                  <a:pt x="9360" y="12037"/>
                </a:cubicBezTo>
                <a:close/>
                <a:moveTo>
                  <a:pt x="9360" y="8029"/>
                </a:moveTo>
                <a:lnTo>
                  <a:pt x="2159" y="8029"/>
                </a:lnTo>
                <a:cubicBezTo>
                  <a:pt x="1762" y="8029"/>
                  <a:pt x="1438" y="8328"/>
                  <a:pt x="1438" y="8697"/>
                </a:cubicBezTo>
                <a:lnTo>
                  <a:pt x="1438" y="10702"/>
                </a:lnTo>
                <a:cubicBezTo>
                  <a:pt x="1438" y="11071"/>
                  <a:pt x="1762" y="11369"/>
                  <a:pt x="2159" y="11369"/>
                </a:cubicBezTo>
                <a:lnTo>
                  <a:pt x="9360" y="11369"/>
                </a:lnTo>
                <a:lnTo>
                  <a:pt x="9360" y="8029"/>
                </a:lnTo>
                <a:cubicBezTo>
                  <a:pt x="9360" y="8029"/>
                  <a:pt x="9360" y="8029"/>
                  <a:pt x="9360" y="8029"/>
                </a:cubicBezTo>
                <a:close/>
                <a:moveTo>
                  <a:pt x="9360" y="6681"/>
                </a:moveTo>
                <a:cubicBezTo>
                  <a:pt x="9296" y="6687"/>
                  <a:pt x="9236" y="6689"/>
                  <a:pt x="9174" y="6693"/>
                </a:cubicBezTo>
                <a:lnTo>
                  <a:pt x="9360" y="6693"/>
                </a:lnTo>
                <a:lnTo>
                  <a:pt x="9360" y="6681"/>
                </a:lnTo>
                <a:cubicBezTo>
                  <a:pt x="9360" y="6681"/>
                  <a:pt x="9360" y="6681"/>
                  <a:pt x="9360" y="6681"/>
                </a:cubicBezTo>
                <a:close/>
                <a:moveTo>
                  <a:pt x="8817" y="4066"/>
                </a:moveTo>
                <a:cubicBezTo>
                  <a:pt x="8565" y="3349"/>
                  <a:pt x="8100" y="2712"/>
                  <a:pt x="7512" y="2200"/>
                </a:cubicBezTo>
                <a:cubicBezTo>
                  <a:pt x="7512" y="2205"/>
                  <a:pt x="7510" y="2208"/>
                  <a:pt x="7510" y="2211"/>
                </a:cubicBezTo>
                <a:cubicBezTo>
                  <a:pt x="6946" y="1680"/>
                  <a:pt x="6138" y="1372"/>
                  <a:pt x="5362" y="1469"/>
                </a:cubicBezTo>
                <a:cubicBezTo>
                  <a:pt x="5324" y="1474"/>
                  <a:pt x="5290" y="1485"/>
                  <a:pt x="5254" y="1491"/>
                </a:cubicBezTo>
                <a:cubicBezTo>
                  <a:pt x="5223" y="1493"/>
                  <a:pt x="5195" y="1491"/>
                  <a:pt x="5167" y="1494"/>
                </a:cubicBezTo>
                <a:cubicBezTo>
                  <a:pt x="4928" y="1523"/>
                  <a:pt x="4728" y="1616"/>
                  <a:pt x="4573" y="1745"/>
                </a:cubicBezTo>
                <a:cubicBezTo>
                  <a:pt x="4481" y="1802"/>
                  <a:pt x="4394" y="1866"/>
                  <a:pt x="4319" y="1937"/>
                </a:cubicBezTo>
                <a:cubicBezTo>
                  <a:pt x="4277" y="2056"/>
                  <a:pt x="4257" y="2183"/>
                  <a:pt x="4247" y="2313"/>
                </a:cubicBezTo>
                <a:cubicBezTo>
                  <a:pt x="4239" y="2363"/>
                  <a:pt x="4236" y="2412"/>
                  <a:pt x="4236" y="2465"/>
                </a:cubicBezTo>
                <a:cubicBezTo>
                  <a:pt x="4236" y="2467"/>
                  <a:pt x="4236" y="2470"/>
                  <a:pt x="4236" y="2471"/>
                </a:cubicBezTo>
                <a:cubicBezTo>
                  <a:pt x="4237" y="2540"/>
                  <a:pt x="4242" y="2607"/>
                  <a:pt x="4257" y="2677"/>
                </a:cubicBezTo>
                <a:cubicBezTo>
                  <a:pt x="4274" y="2798"/>
                  <a:pt x="4299" y="2920"/>
                  <a:pt x="4342" y="3044"/>
                </a:cubicBezTo>
                <a:cubicBezTo>
                  <a:pt x="4539" y="3605"/>
                  <a:pt x="4982" y="4071"/>
                  <a:pt x="5521" y="4368"/>
                </a:cubicBezTo>
                <a:cubicBezTo>
                  <a:pt x="5511" y="4371"/>
                  <a:pt x="5502" y="4375"/>
                  <a:pt x="5491" y="4377"/>
                </a:cubicBezTo>
                <a:cubicBezTo>
                  <a:pt x="6466" y="5008"/>
                  <a:pt x="7657" y="5331"/>
                  <a:pt x="8806" y="5188"/>
                </a:cubicBezTo>
                <a:cubicBezTo>
                  <a:pt x="8879" y="5178"/>
                  <a:pt x="8948" y="5163"/>
                  <a:pt x="9018" y="5150"/>
                </a:cubicBezTo>
                <a:cubicBezTo>
                  <a:pt x="9013" y="4800"/>
                  <a:pt x="8948" y="4435"/>
                  <a:pt x="8817" y="4066"/>
                </a:cubicBezTo>
                <a:cubicBezTo>
                  <a:pt x="8817" y="4066"/>
                  <a:pt x="8817" y="4066"/>
                  <a:pt x="8817" y="4066"/>
                </a:cubicBezTo>
                <a:close/>
                <a:moveTo>
                  <a:pt x="12239" y="20054"/>
                </a:moveTo>
                <a:lnTo>
                  <a:pt x="17999" y="20054"/>
                </a:lnTo>
                <a:cubicBezTo>
                  <a:pt x="18396" y="20054"/>
                  <a:pt x="18718" y="19755"/>
                  <a:pt x="18718" y="19385"/>
                </a:cubicBezTo>
                <a:lnTo>
                  <a:pt x="18718" y="12706"/>
                </a:lnTo>
                <a:cubicBezTo>
                  <a:pt x="18718" y="12336"/>
                  <a:pt x="18396" y="12037"/>
                  <a:pt x="17999" y="12037"/>
                </a:cubicBezTo>
                <a:lnTo>
                  <a:pt x="12239" y="12037"/>
                </a:lnTo>
                <a:lnTo>
                  <a:pt x="12239" y="20054"/>
                </a:lnTo>
                <a:cubicBezTo>
                  <a:pt x="12239" y="20054"/>
                  <a:pt x="12239" y="20054"/>
                  <a:pt x="12239" y="20054"/>
                </a:cubicBezTo>
                <a:close/>
                <a:moveTo>
                  <a:pt x="20159" y="12706"/>
                </a:moveTo>
                <a:lnTo>
                  <a:pt x="20159" y="20054"/>
                </a:lnTo>
                <a:cubicBezTo>
                  <a:pt x="20159" y="20791"/>
                  <a:pt x="19515" y="21391"/>
                  <a:pt x="18718" y="21391"/>
                </a:cubicBezTo>
                <a:lnTo>
                  <a:pt x="2878" y="21391"/>
                </a:lnTo>
                <a:cubicBezTo>
                  <a:pt x="2084" y="21391"/>
                  <a:pt x="1438" y="20791"/>
                  <a:pt x="1438" y="20054"/>
                </a:cubicBezTo>
                <a:lnTo>
                  <a:pt x="1438" y="12706"/>
                </a:lnTo>
                <a:cubicBezTo>
                  <a:pt x="644" y="12706"/>
                  <a:pt x="0" y="12107"/>
                  <a:pt x="0" y="11369"/>
                </a:cubicBezTo>
                <a:lnTo>
                  <a:pt x="0" y="8029"/>
                </a:lnTo>
                <a:cubicBezTo>
                  <a:pt x="0" y="7292"/>
                  <a:pt x="644" y="6693"/>
                  <a:pt x="1438" y="6693"/>
                </a:cubicBezTo>
                <a:lnTo>
                  <a:pt x="8225" y="6693"/>
                </a:lnTo>
                <a:cubicBezTo>
                  <a:pt x="6910" y="6607"/>
                  <a:pt x="5661" y="6197"/>
                  <a:pt x="4599" y="5522"/>
                </a:cubicBezTo>
                <a:cubicBezTo>
                  <a:pt x="4619" y="5516"/>
                  <a:pt x="4636" y="5507"/>
                  <a:pt x="4655" y="5502"/>
                </a:cubicBezTo>
                <a:cubicBezTo>
                  <a:pt x="3745" y="5023"/>
                  <a:pt x="3041" y="4215"/>
                  <a:pt x="2785" y="3196"/>
                </a:cubicBezTo>
                <a:cubicBezTo>
                  <a:pt x="2730" y="2970"/>
                  <a:pt x="2707" y="2744"/>
                  <a:pt x="2697" y="2519"/>
                </a:cubicBezTo>
                <a:cubicBezTo>
                  <a:pt x="2685" y="2391"/>
                  <a:pt x="2685" y="2264"/>
                  <a:pt x="2697" y="2138"/>
                </a:cubicBezTo>
                <a:cubicBezTo>
                  <a:pt x="2697" y="2134"/>
                  <a:pt x="2697" y="2129"/>
                  <a:pt x="2697" y="2124"/>
                </a:cubicBezTo>
                <a:cubicBezTo>
                  <a:pt x="2707" y="2028"/>
                  <a:pt x="2720" y="1934"/>
                  <a:pt x="2742" y="1841"/>
                </a:cubicBezTo>
                <a:cubicBezTo>
                  <a:pt x="2783" y="1595"/>
                  <a:pt x="2842" y="1355"/>
                  <a:pt x="2935" y="1125"/>
                </a:cubicBezTo>
                <a:cubicBezTo>
                  <a:pt x="3084" y="978"/>
                  <a:pt x="3249" y="848"/>
                  <a:pt x="3424" y="726"/>
                </a:cubicBezTo>
                <a:cubicBezTo>
                  <a:pt x="3723" y="461"/>
                  <a:pt x="4094" y="258"/>
                  <a:pt x="4524" y="166"/>
                </a:cubicBezTo>
                <a:cubicBezTo>
                  <a:pt x="4576" y="155"/>
                  <a:pt x="4628" y="156"/>
                  <a:pt x="4678" y="148"/>
                </a:cubicBezTo>
                <a:cubicBezTo>
                  <a:pt x="4745" y="130"/>
                  <a:pt x="4808" y="105"/>
                  <a:pt x="4875" y="91"/>
                </a:cubicBezTo>
                <a:cubicBezTo>
                  <a:pt x="6275" y="-209"/>
                  <a:pt x="7661" y="247"/>
                  <a:pt x="8574" y="1158"/>
                </a:cubicBezTo>
                <a:cubicBezTo>
                  <a:pt x="8574" y="1152"/>
                  <a:pt x="8577" y="1145"/>
                  <a:pt x="8578" y="1140"/>
                </a:cubicBezTo>
                <a:cubicBezTo>
                  <a:pt x="9537" y="2011"/>
                  <a:pt x="10253" y="3134"/>
                  <a:pt x="10578" y="4438"/>
                </a:cubicBezTo>
                <a:cubicBezTo>
                  <a:pt x="10598" y="4521"/>
                  <a:pt x="10601" y="4605"/>
                  <a:pt x="10620" y="4689"/>
                </a:cubicBezTo>
                <a:lnTo>
                  <a:pt x="10979" y="4689"/>
                </a:lnTo>
                <a:cubicBezTo>
                  <a:pt x="10995" y="4605"/>
                  <a:pt x="10999" y="4521"/>
                  <a:pt x="11020" y="4438"/>
                </a:cubicBezTo>
                <a:cubicBezTo>
                  <a:pt x="11344" y="3134"/>
                  <a:pt x="12060" y="2011"/>
                  <a:pt x="13020" y="1140"/>
                </a:cubicBezTo>
                <a:cubicBezTo>
                  <a:pt x="13022" y="1145"/>
                  <a:pt x="13023" y="1152"/>
                  <a:pt x="13025" y="1158"/>
                </a:cubicBezTo>
                <a:cubicBezTo>
                  <a:pt x="13936" y="247"/>
                  <a:pt x="15324" y="-209"/>
                  <a:pt x="16722" y="91"/>
                </a:cubicBezTo>
                <a:cubicBezTo>
                  <a:pt x="16791" y="105"/>
                  <a:pt x="16852" y="130"/>
                  <a:pt x="16919" y="148"/>
                </a:cubicBezTo>
                <a:cubicBezTo>
                  <a:pt x="16971" y="156"/>
                  <a:pt x="17021" y="155"/>
                  <a:pt x="17073" y="166"/>
                </a:cubicBezTo>
                <a:cubicBezTo>
                  <a:pt x="17505" y="258"/>
                  <a:pt x="17875" y="461"/>
                  <a:pt x="18174" y="726"/>
                </a:cubicBezTo>
                <a:cubicBezTo>
                  <a:pt x="18348" y="848"/>
                  <a:pt x="18515" y="978"/>
                  <a:pt x="18662" y="1125"/>
                </a:cubicBezTo>
                <a:cubicBezTo>
                  <a:pt x="18755" y="1355"/>
                  <a:pt x="18814" y="1595"/>
                  <a:pt x="18856" y="1841"/>
                </a:cubicBezTo>
                <a:cubicBezTo>
                  <a:pt x="18879" y="1934"/>
                  <a:pt x="18892" y="2028"/>
                  <a:pt x="18901" y="2124"/>
                </a:cubicBezTo>
                <a:cubicBezTo>
                  <a:pt x="18901" y="2129"/>
                  <a:pt x="18902" y="2134"/>
                  <a:pt x="18902" y="2138"/>
                </a:cubicBezTo>
                <a:cubicBezTo>
                  <a:pt x="18914" y="2264"/>
                  <a:pt x="18914" y="2391"/>
                  <a:pt x="18901" y="2519"/>
                </a:cubicBezTo>
                <a:cubicBezTo>
                  <a:pt x="18892" y="2744"/>
                  <a:pt x="18869" y="2970"/>
                  <a:pt x="18812" y="3196"/>
                </a:cubicBezTo>
                <a:cubicBezTo>
                  <a:pt x="18558" y="4215"/>
                  <a:pt x="17854" y="5023"/>
                  <a:pt x="16944" y="5502"/>
                </a:cubicBezTo>
                <a:cubicBezTo>
                  <a:pt x="16963" y="5507"/>
                  <a:pt x="16979" y="5516"/>
                  <a:pt x="16997" y="5522"/>
                </a:cubicBezTo>
                <a:cubicBezTo>
                  <a:pt x="15938" y="6197"/>
                  <a:pt x="14689" y="6607"/>
                  <a:pt x="13374" y="6693"/>
                </a:cubicBezTo>
                <a:lnTo>
                  <a:pt x="20159" y="6693"/>
                </a:lnTo>
                <a:cubicBezTo>
                  <a:pt x="20955" y="6693"/>
                  <a:pt x="21599" y="7292"/>
                  <a:pt x="21599" y="8029"/>
                </a:cubicBezTo>
                <a:lnTo>
                  <a:pt x="21599" y="11369"/>
                </a:lnTo>
                <a:cubicBezTo>
                  <a:pt x="21599" y="12107"/>
                  <a:pt x="20955" y="12706"/>
                  <a:pt x="20159" y="12706"/>
                </a:cubicBezTo>
                <a:cubicBezTo>
                  <a:pt x="20159" y="12706"/>
                  <a:pt x="20159" y="12706"/>
                  <a:pt x="20159" y="12706"/>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30" name="AutoShape 38"/>
          <p:cNvSpPr>
            <a:spLocks/>
          </p:cNvSpPr>
          <p:nvPr/>
        </p:nvSpPr>
        <p:spPr bwMode="auto">
          <a:xfrm>
            <a:off x="6743700" y="9409510"/>
            <a:ext cx="520304" cy="520303"/>
          </a:xfrm>
          <a:custGeom>
            <a:avLst/>
            <a:gdLst>
              <a:gd name="T0" fmla="*/ 346869 w 21600"/>
              <a:gd name="T1" fmla="*/ 346869 h 21600"/>
              <a:gd name="T2" fmla="*/ 346869 w 21600"/>
              <a:gd name="T3" fmla="*/ 346869 h 21600"/>
              <a:gd name="T4" fmla="*/ 346869 w 21600"/>
              <a:gd name="T5" fmla="*/ 346869 h 21600"/>
              <a:gd name="T6" fmla="*/ 34686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59431" name="AutoShape 39"/>
          <p:cNvSpPr>
            <a:spLocks/>
          </p:cNvSpPr>
          <p:nvPr/>
        </p:nvSpPr>
        <p:spPr bwMode="auto">
          <a:xfrm>
            <a:off x="1233487" y="4412456"/>
            <a:ext cx="520304" cy="481013"/>
          </a:xfrm>
          <a:custGeom>
            <a:avLst/>
            <a:gdLst>
              <a:gd name="T0" fmla="*/ 346869 w 21246"/>
              <a:gd name="T1" fmla="*/ 320675 h 21600"/>
              <a:gd name="T2" fmla="*/ 346869 w 21246"/>
              <a:gd name="T3" fmla="*/ 320675 h 21600"/>
              <a:gd name="T4" fmla="*/ 346869 w 21246"/>
              <a:gd name="T5" fmla="*/ 320675 h 21600"/>
              <a:gd name="T6" fmla="*/ 346869 w 21246"/>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3" y="7665"/>
                </a:moveTo>
                <a:lnTo>
                  <a:pt x="16549" y="2673"/>
                </a:lnTo>
                <a:cubicBezTo>
                  <a:pt x="16403" y="2396"/>
                  <a:pt x="15987" y="2163"/>
                  <a:pt x="15519" y="2018"/>
                </a:cubicBezTo>
                <a:cubicBezTo>
                  <a:pt x="15489" y="2003"/>
                  <a:pt x="15452" y="2002"/>
                  <a:pt x="15420" y="1993"/>
                </a:cubicBezTo>
                <a:cubicBezTo>
                  <a:pt x="15329" y="1968"/>
                  <a:pt x="15240" y="1939"/>
                  <a:pt x="15149" y="1921"/>
                </a:cubicBezTo>
                <a:lnTo>
                  <a:pt x="15147" y="1924"/>
                </a:lnTo>
                <a:cubicBezTo>
                  <a:pt x="14968" y="1872"/>
                  <a:pt x="14563" y="1759"/>
                  <a:pt x="14050" y="1634"/>
                </a:cubicBezTo>
                <a:cubicBezTo>
                  <a:pt x="13827" y="3506"/>
                  <a:pt x="12387" y="4957"/>
                  <a:pt x="10623" y="4957"/>
                </a:cubicBezTo>
                <a:cubicBezTo>
                  <a:pt x="8859" y="4957"/>
                  <a:pt x="7419" y="3506"/>
                  <a:pt x="7195" y="1634"/>
                </a:cubicBezTo>
                <a:cubicBezTo>
                  <a:pt x="6683" y="1759"/>
                  <a:pt x="6278" y="1872"/>
                  <a:pt x="6098" y="1924"/>
                </a:cubicBezTo>
                <a:lnTo>
                  <a:pt x="6097" y="1921"/>
                </a:lnTo>
                <a:cubicBezTo>
                  <a:pt x="6005" y="1939"/>
                  <a:pt x="5916" y="1968"/>
                  <a:pt x="5825" y="1993"/>
                </a:cubicBezTo>
                <a:cubicBezTo>
                  <a:pt x="5793" y="2002"/>
                  <a:pt x="5758" y="2003"/>
                  <a:pt x="5726" y="2018"/>
                </a:cubicBezTo>
                <a:cubicBezTo>
                  <a:pt x="5258" y="2163"/>
                  <a:pt x="4842" y="2396"/>
                  <a:pt x="4696" y="2673"/>
                </a:cubicBezTo>
                <a:lnTo>
                  <a:pt x="1582" y="7665"/>
                </a:lnTo>
                <a:cubicBezTo>
                  <a:pt x="1400" y="8014"/>
                  <a:pt x="1508" y="8458"/>
                  <a:pt x="1824" y="8660"/>
                </a:cubicBezTo>
                <a:lnTo>
                  <a:pt x="3543" y="9751"/>
                </a:lnTo>
                <a:cubicBezTo>
                  <a:pt x="3859" y="9952"/>
                  <a:pt x="4264" y="9832"/>
                  <a:pt x="4446" y="9485"/>
                </a:cubicBezTo>
                <a:lnTo>
                  <a:pt x="5330" y="7888"/>
                </a:lnTo>
                <a:lnTo>
                  <a:pt x="5330" y="19417"/>
                </a:lnTo>
                <a:cubicBezTo>
                  <a:pt x="5330" y="19818"/>
                  <a:pt x="5626" y="20144"/>
                  <a:pt x="5991" y="20144"/>
                </a:cubicBezTo>
                <a:lnTo>
                  <a:pt x="15254" y="20144"/>
                </a:lnTo>
                <a:cubicBezTo>
                  <a:pt x="15620" y="20144"/>
                  <a:pt x="15915" y="19818"/>
                  <a:pt x="15915" y="19417"/>
                </a:cubicBezTo>
                <a:lnTo>
                  <a:pt x="15915" y="7888"/>
                </a:lnTo>
                <a:lnTo>
                  <a:pt x="16799" y="9485"/>
                </a:lnTo>
                <a:cubicBezTo>
                  <a:pt x="16981" y="9832"/>
                  <a:pt x="17386" y="9952"/>
                  <a:pt x="17702" y="9751"/>
                </a:cubicBezTo>
                <a:lnTo>
                  <a:pt x="19421" y="8660"/>
                </a:lnTo>
                <a:cubicBezTo>
                  <a:pt x="19737" y="8458"/>
                  <a:pt x="19846" y="8014"/>
                  <a:pt x="19663" y="7665"/>
                </a:cubicBezTo>
                <a:cubicBezTo>
                  <a:pt x="19663" y="7665"/>
                  <a:pt x="19663" y="7665"/>
                  <a:pt x="19663" y="7665"/>
                </a:cubicBezTo>
                <a:close/>
                <a:moveTo>
                  <a:pt x="13646" y="1541"/>
                </a:moveTo>
                <a:cubicBezTo>
                  <a:pt x="13753" y="1565"/>
                  <a:pt x="13862" y="1588"/>
                  <a:pt x="13962" y="1612"/>
                </a:cubicBezTo>
                <a:cubicBezTo>
                  <a:pt x="13862" y="1588"/>
                  <a:pt x="13753" y="1565"/>
                  <a:pt x="13646" y="1541"/>
                </a:cubicBezTo>
                <a:cubicBezTo>
                  <a:pt x="13646" y="1541"/>
                  <a:pt x="13646" y="1541"/>
                  <a:pt x="13646" y="1541"/>
                </a:cubicBezTo>
                <a:close/>
                <a:moveTo>
                  <a:pt x="13276" y="1460"/>
                </a:moveTo>
                <a:cubicBezTo>
                  <a:pt x="12900" y="1747"/>
                  <a:pt x="11860" y="1956"/>
                  <a:pt x="10623" y="1956"/>
                </a:cubicBezTo>
                <a:cubicBezTo>
                  <a:pt x="9385" y="1956"/>
                  <a:pt x="8345" y="1747"/>
                  <a:pt x="7969" y="1460"/>
                </a:cubicBezTo>
                <a:cubicBezTo>
                  <a:pt x="7954" y="1463"/>
                  <a:pt x="7940" y="1467"/>
                  <a:pt x="7925" y="1470"/>
                </a:cubicBezTo>
                <a:cubicBezTo>
                  <a:pt x="8077" y="2968"/>
                  <a:pt x="9220" y="4138"/>
                  <a:pt x="10623" y="4138"/>
                </a:cubicBezTo>
                <a:cubicBezTo>
                  <a:pt x="12026" y="4138"/>
                  <a:pt x="13168" y="2968"/>
                  <a:pt x="13322" y="1470"/>
                </a:cubicBezTo>
                <a:cubicBezTo>
                  <a:pt x="13305" y="1467"/>
                  <a:pt x="13291" y="1463"/>
                  <a:pt x="13276" y="1460"/>
                </a:cubicBezTo>
                <a:cubicBezTo>
                  <a:pt x="13276" y="1460"/>
                  <a:pt x="13276" y="1460"/>
                  <a:pt x="13276" y="1460"/>
                </a:cubicBezTo>
                <a:close/>
                <a:moveTo>
                  <a:pt x="7284" y="1612"/>
                </a:moveTo>
                <a:cubicBezTo>
                  <a:pt x="7383" y="1588"/>
                  <a:pt x="7494" y="1565"/>
                  <a:pt x="7600" y="1541"/>
                </a:cubicBezTo>
                <a:cubicBezTo>
                  <a:pt x="7493" y="1565"/>
                  <a:pt x="7383" y="1588"/>
                  <a:pt x="7284" y="1612"/>
                </a:cubicBezTo>
                <a:cubicBezTo>
                  <a:pt x="7284" y="1612"/>
                  <a:pt x="7284" y="1612"/>
                  <a:pt x="7284" y="1612"/>
                </a:cubicBezTo>
                <a:close/>
                <a:moveTo>
                  <a:pt x="20614" y="9566"/>
                </a:moveTo>
                <a:lnTo>
                  <a:pt x="17791" y="11339"/>
                </a:lnTo>
                <a:cubicBezTo>
                  <a:pt x="17616" y="11449"/>
                  <a:pt x="17427" y="11507"/>
                  <a:pt x="17239" y="11524"/>
                </a:cubicBezTo>
                <a:lnTo>
                  <a:pt x="17239" y="20144"/>
                </a:lnTo>
                <a:cubicBezTo>
                  <a:pt x="17239" y="20949"/>
                  <a:pt x="16647" y="21599"/>
                  <a:pt x="15915" y="21599"/>
                </a:cubicBezTo>
                <a:lnTo>
                  <a:pt x="5330" y="21599"/>
                </a:lnTo>
                <a:cubicBezTo>
                  <a:pt x="4600" y="21599"/>
                  <a:pt x="4006" y="20949"/>
                  <a:pt x="4006" y="20144"/>
                </a:cubicBezTo>
                <a:lnTo>
                  <a:pt x="4006" y="11524"/>
                </a:lnTo>
                <a:cubicBezTo>
                  <a:pt x="3818" y="11507"/>
                  <a:pt x="3629" y="11449"/>
                  <a:pt x="3454" y="11339"/>
                </a:cubicBezTo>
                <a:lnTo>
                  <a:pt x="631" y="9566"/>
                </a:lnTo>
                <a:cubicBezTo>
                  <a:pt x="-1" y="9164"/>
                  <a:pt x="-177" y="8137"/>
                  <a:pt x="188" y="7441"/>
                </a:cubicBezTo>
                <a:lnTo>
                  <a:pt x="3882" y="1472"/>
                </a:lnTo>
                <a:cubicBezTo>
                  <a:pt x="4008" y="1233"/>
                  <a:pt x="4187" y="1052"/>
                  <a:pt x="4395" y="929"/>
                </a:cubicBezTo>
                <a:cubicBezTo>
                  <a:pt x="4634" y="664"/>
                  <a:pt x="4965" y="500"/>
                  <a:pt x="5330" y="500"/>
                </a:cubicBezTo>
                <a:cubicBezTo>
                  <a:pt x="5330" y="500"/>
                  <a:pt x="6511" y="212"/>
                  <a:pt x="7964" y="0"/>
                </a:cubicBezTo>
                <a:cubicBezTo>
                  <a:pt x="8331" y="290"/>
                  <a:pt x="9376" y="500"/>
                  <a:pt x="10623" y="500"/>
                </a:cubicBezTo>
                <a:cubicBezTo>
                  <a:pt x="11870" y="500"/>
                  <a:pt x="12914" y="290"/>
                  <a:pt x="13282" y="0"/>
                </a:cubicBezTo>
                <a:cubicBezTo>
                  <a:pt x="14734" y="212"/>
                  <a:pt x="15915" y="500"/>
                  <a:pt x="15915" y="500"/>
                </a:cubicBezTo>
                <a:cubicBezTo>
                  <a:pt x="16282" y="500"/>
                  <a:pt x="16613" y="664"/>
                  <a:pt x="16852" y="929"/>
                </a:cubicBezTo>
                <a:cubicBezTo>
                  <a:pt x="17058" y="1052"/>
                  <a:pt x="17237" y="1233"/>
                  <a:pt x="17363" y="1472"/>
                </a:cubicBezTo>
                <a:lnTo>
                  <a:pt x="21057" y="7441"/>
                </a:lnTo>
                <a:cubicBezTo>
                  <a:pt x="21422" y="8137"/>
                  <a:pt x="21248" y="9164"/>
                  <a:pt x="20614" y="9566"/>
                </a:cubicBezTo>
                <a:cubicBezTo>
                  <a:pt x="20614" y="9566"/>
                  <a:pt x="20614" y="9566"/>
                  <a:pt x="20614" y="9566"/>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C908FF1-428B-4A69-8604-0605ED864EC6}" type="slidenum">
              <a:rPr lang="en-US" sz="1500">
                <a:solidFill>
                  <a:schemeClr val="tx2"/>
                </a:solidFill>
              </a:rPr>
              <a:pPr algn="ctr" eaLnBrk="1">
                <a:lnSpc>
                  <a:spcPct val="100000"/>
                </a:lnSpc>
              </a:pPr>
              <a:t>55</a:t>
            </a:fld>
            <a:endParaRPr lang="en-US" sz="1800">
              <a:solidFill>
                <a:schemeClr val="tx2"/>
              </a:solidFill>
            </a:endParaRPr>
          </a:p>
        </p:txBody>
      </p:sp>
      <p:sp>
        <p:nvSpPr>
          <p:cNvPr id="60420" name="AutoShape 4"/>
          <p:cNvSpPr>
            <a:spLocks/>
          </p:cNvSpPr>
          <p:nvPr/>
        </p:nvSpPr>
        <p:spPr bwMode="auto">
          <a:xfrm>
            <a:off x="882848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1" name="AutoShape 5"/>
          <p:cNvSpPr>
            <a:spLocks/>
          </p:cNvSpPr>
          <p:nvPr/>
        </p:nvSpPr>
        <p:spPr bwMode="auto">
          <a:xfrm>
            <a:off x="10514410"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2" name="AutoShape 6"/>
          <p:cNvSpPr>
            <a:spLocks/>
          </p:cNvSpPr>
          <p:nvPr/>
        </p:nvSpPr>
        <p:spPr bwMode="auto">
          <a:xfrm>
            <a:off x="1220033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3" name="AutoShape 7"/>
          <p:cNvSpPr>
            <a:spLocks/>
          </p:cNvSpPr>
          <p:nvPr/>
        </p:nvSpPr>
        <p:spPr bwMode="auto">
          <a:xfrm>
            <a:off x="13886260"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4" name="AutoShape 8"/>
          <p:cNvSpPr>
            <a:spLocks/>
          </p:cNvSpPr>
          <p:nvPr/>
        </p:nvSpPr>
        <p:spPr bwMode="auto">
          <a:xfrm>
            <a:off x="7152085" y="9017794"/>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0425" name="AutoShape 9"/>
          <p:cNvSpPr>
            <a:spLocks/>
          </p:cNvSpPr>
          <p:nvPr/>
        </p:nvSpPr>
        <p:spPr bwMode="auto">
          <a:xfrm>
            <a:off x="882848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6" name="AutoShape 10"/>
          <p:cNvSpPr>
            <a:spLocks/>
          </p:cNvSpPr>
          <p:nvPr/>
        </p:nvSpPr>
        <p:spPr bwMode="auto">
          <a:xfrm>
            <a:off x="10514410"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7" name="AutoShape 11"/>
          <p:cNvSpPr>
            <a:spLocks/>
          </p:cNvSpPr>
          <p:nvPr/>
        </p:nvSpPr>
        <p:spPr bwMode="auto">
          <a:xfrm>
            <a:off x="1220033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8" name="AutoShape 12"/>
          <p:cNvSpPr>
            <a:spLocks/>
          </p:cNvSpPr>
          <p:nvPr/>
        </p:nvSpPr>
        <p:spPr bwMode="auto">
          <a:xfrm>
            <a:off x="13886260"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29" name="AutoShape 13"/>
          <p:cNvSpPr>
            <a:spLocks/>
          </p:cNvSpPr>
          <p:nvPr/>
        </p:nvSpPr>
        <p:spPr bwMode="auto">
          <a:xfrm>
            <a:off x="882848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30" name="AutoShape 14"/>
          <p:cNvSpPr>
            <a:spLocks/>
          </p:cNvSpPr>
          <p:nvPr/>
        </p:nvSpPr>
        <p:spPr bwMode="auto">
          <a:xfrm>
            <a:off x="10514410"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31" name="AutoShape 15"/>
          <p:cNvSpPr>
            <a:spLocks/>
          </p:cNvSpPr>
          <p:nvPr/>
        </p:nvSpPr>
        <p:spPr bwMode="auto">
          <a:xfrm>
            <a:off x="1220033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32" name="AutoShape 16"/>
          <p:cNvSpPr>
            <a:spLocks/>
          </p:cNvSpPr>
          <p:nvPr/>
        </p:nvSpPr>
        <p:spPr bwMode="auto">
          <a:xfrm>
            <a:off x="13886260"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33" name="AutoShape 17"/>
          <p:cNvSpPr>
            <a:spLocks/>
          </p:cNvSpPr>
          <p:nvPr/>
        </p:nvSpPr>
        <p:spPr bwMode="auto">
          <a:xfrm>
            <a:off x="7152085" y="6859191"/>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0434" name="AutoShape 18"/>
          <p:cNvSpPr>
            <a:spLocks/>
          </p:cNvSpPr>
          <p:nvPr/>
        </p:nvSpPr>
        <p:spPr bwMode="auto">
          <a:xfrm>
            <a:off x="7152085" y="4680347"/>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0435" name="AutoShape 19"/>
          <p:cNvSpPr>
            <a:spLocks/>
          </p:cNvSpPr>
          <p:nvPr/>
        </p:nvSpPr>
        <p:spPr bwMode="auto">
          <a:xfrm>
            <a:off x="1347788" y="4514850"/>
            <a:ext cx="62865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IDEA</a:t>
            </a:r>
            <a:endParaRPr lang="en-US" sz="1800" dirty="0">
              <a:solidFill>
                <a:schemeClr val="tx2"/>
              </a:solidFill>
              <a:latin typeface="Roboto" charset="0"/>
              <a:ea typeface="ＭＳ Ｐゴシック" charset="0"/>
              <a:cs typeface="Roboto" charset="0"/>
              <a:sym typeface="Roboto" charset="0"/>
            </a:endParaRPr>
          </a:p>
        </p:txBody>
      </p:sp>
      <p:sp>
        <p:nvSpPr>
          <p:cNvPr id="60436" name="AutoShape 20"/>
          <p:cNvSpPr>
            <a:spLocks/>
          </p:cNvSpPr>
          <p:nvPr/>
        </p:nvSpPr>
        <p:spPr bwMode="auto">
          <a:xfrm>
            <a:off x="1347788" y="4918472"/>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a:t>
            </a:r>
          </a:p>
        </p:txBody>
      </p:sp>
      <p:sp>
        <p:nvSpPr>
          <p:cNvPr id="60437" name="AutoShape 21"/>
          <p:cNvSpPr>
            <a:spLocks/>
          </p:cNvSpPr>
          <p:nvPr/>
        </p:nvSpPr>
        <p:spPr bwMode="auto">
          <a:xfrm>
            <a:off x="1347788" y="6692504"/>
            <a:ext cx="107632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Concept</a:t>
            </a:r>
            <a:endParaRPr lang="en-US" sz="1800">
              <a:solidFill>
                <a:schemeClr val="tx2"/>
              </a:solidFill>
              <a:latin typeface="Roboto" charset="0"/>
              <a:ea typeface="ＭＳ Ｐゴシック" charset="0"/>
              <a:cs typeface="Roboto" charset="0"/>
              <a:sym typeface="Roboto" charset="0"/>
            </a:endParaRPr>
          </a:p>
        </p:txBody>
      </p:sp>
      <p:sp>
        <p:nvSpPr>
          <p:cNvPr id="60438" name="AutoShape 22"/>
          <p:cNvSpPr>
            <a:spLocks/>
          </p:cNvSpPr>
          <p:nvPr/>
        </p:nvSpPr>
        <p:spPr bwMode="auto">
          <a:xfrm>
            <a:off x="1347788" y="7097316"/>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words which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a:t>
            </a:r>
          </a:p>
        </p:txBody>
      </p:sp>
      <p:sp>
        <p:nvSpPr>
          <p:cNvPr id="60439" name="AutoShape 23"/>
          <p:cNvSpPr>
            <a:spLocks/>
          </p:cNvSpPr>
          <p:nvPr/>
        </p:nvSpPr>
        <p:spPr bwMode="auto">
          <a:xfrm>
            <a:off x="9042797" y="5270897"/>
            <a:ext cx="100012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Technology</a:t>
            </a:r>
            <a:endParaRPr lang="en-US" sz="1800">
              <a:solidFill>
                <a:schemeClr val="tx2"/>
              </a:solidFill>
              <a:latin typeface="Roboto" charset="0"/>
              <a:ea typeface="ＭＳ Ｐゴシック" charset="0"/>
              <a:cs typeface="Roboto" charset="0"/>
              <a:sym typeface="Roboto" charset="0"/>
            </a:endParaRPr>
          </a:p>
        </p:txBody>
      </p:sp>
      <p:sp>
        <p:nvSpPr>
          <p:cNvPr id="60440" name="AutoShape 24"/>
          <p:cNvSpPr>
            <a:spLocks/>
          </p:cNvSpPr>
          <p:nvPr/>
        </p:nvSpPr>
        <p:spPr bwMode="auto">
          <a:xfrm>
            <a:off x="10777538" y="5218510"/>
            <a:ext cx="902494"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Social</a:t>
            </a:r>
            <a:endParaRPr lang="en-US" sz="1800">
              <a:solidFill>
                <a:schemeClr val="tx2"/>
              </a:solidFill>
              <a:latin typeface="Roboto" charset="0"/>
              <a:ea typeface="ＭＳ Ｐゴシック" charset="0"/>
              <a:cs typeface="Roboto" charset="0"/>
              <a:sym typeface="Roboto" charset="0"/>
            </a:endParaRPr>
          </a:p>
        </p:txBody>
      </p:sp>
      <p:sp>
        <p:nvSpPr>
          <p:cNvPr id="60441" name="AutoShape 25"/>
          <p:cNvSpPr>
            <a:spLocks/>
          </p:cNvSpPr>
          <p:nvPr/>
        </p:nvSpPr>
        <p:spPr bwMode="auto">
          <a:xfrm>
            <a:off x="12309872" y="5218510"/>
            <a:ext cx="1208484"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Communicate</a:t>
            </a:r>
            <a:endParaRPr lang="en-US" sz="1800">
              <a:solidFill>
                <a:schemeClr val="tx2"/>
              </a:solidFill>
              <a:latin typeface="Roboto" charset="0"/>
              <a:ea typeface="ＭＳ Ｐゴシック" charset="0"/>
              <a:cs typeface="Roboto" charset="0"/>
              <a:sym typeface="Roboto" charset="0"/>
            </a:endParaRPr>
          </a:p>
        </p:txBody>
      </p:sp>
      <p:sp>
        <p:nvSpPr>
          <p:cNvPr id="60442" name="AutoShape 26"/>
          <p:cNvSpPr>
            <a:spLocks/>
          </p:cNvSpPr>
          <p:nvPr/>
        </p:nvSpPr>
        <p:spPr bwMode="auto">
          <a:xfrm>
            <a:off x="14149388" y="5270897"/>
            <a:ext cx="90249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Media</a:t>
            </a:r>
            <a:endParaRPr lang="en-US" sz="1800">
              <a:solidFill>
                <a:schemeClr val="tx2"/>
              </a:solidFill>
              <a:latin typeface="Roboto" charset="0"/>
              <a:ea typeface="ＭＳ Ｐゴシック" charset="0"/>
              <a:cs typeface="Roboto" charset="0"/>
              <a:sym typeface="Roboto" charset="0"/>
            </a:endParaRPr>
          </a:p>
        </p:txBody>
      </p:sp>
      <p:sp>
        <p:nvSpPr>
          <p:cNvPr id="60443" name="AutoShape 27"/>
          <p:cNvSpPr>
            <a:spLocks/>
          </p:cNvSpPr>
          <p:nvPr/>
        </p:nvSpPr>
        <p:spPr bwMode="auto">
          <a:xfrm>
            <a:off x="9346407" y="7459266"/>
            <a:ext cx="39290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dirty="0">
                <a:solidFill>
                  <a:schemeClr val="tx2"/>
                </a:solidFill>
                <a:latin typeface="Roboto" charset="0"/>
                <a:ea typeface="ＭＳ Ｐゴシック" charset="0"/>
                <a:cs typeface="Roboto" charset="0"/>
                <a:sym typeface="Roboto" charset="0"/>
              </a:rPr>
              <a:t>Plan</a:t>
            </a:r>
            <a:endParaRPr lang="en-US" sz="1800" dirty="0">
              <a:solidFill>
                <a:schemeClr val="tx2"/>
              </a:solidFill>
              <a:latin typeface="Roboto" charset="0"/>
              <a:ea typeface="ＭＳ Ｐゴシック" charset="0"/>
              <a:cs typeface="Roboto" charset="0"/>
              <a:sym typeface="Roboto" charset="0"/>
            </a:endParaRPr>
          </a:p>
        </p:txBody>
      </p:sp>
      <p:sp>
        <p:nvSpPr>
          <p:cNvPr id="60444" name="AutoShape 28"/>
          <p:cNvSpPr>
            <a:spLocks/>
          </p:cNvSpPr>
          <p:nvPr/>
        </p:nvSpPr>
        <p:spPr bwMode="auto">
          <a:xfrm>
            <a:off x="10566797" y="7441406"/>
            <a:ext cx="1323975"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Prototype</a:t>
            </a:r>
            <a:endParaRPr lang="en-US" sz="1800">
              <a:solidFill>
                <a:schemeClr val="tx2"/>
              </a:solidFill>
              <a:latin typeface="Roboto" charset="0"/>
              <a:ea typeface="ＭＳ Ｐゴシック" charset="0"/>
              <a:cs typeface="Roboto" charset="0"/>
              <a:sym typeface="Roboto" charset="0"/>
            </a:endParaRPr>
          </a:p>
        </p:txBody>
      </p:sp>
      <p:sp>
        <p:nvSpPr>
          <p:cNvPr id="60445" name="AutoShape 29"/>
          <p:cNvSpPr>
            <a:spLocks/>
          </p:cNvSpPr>
          <p:nvPr/>
        </p:nvSpPr>
        <p:spPr bwMode="auto">
          <a:xfrm>
            <a:off x="12522994" y="7165181"/>
            <a:ext cx="782241"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Develop</a:t>
            </a:r>
            <a:endParaRPr lang="en-US" sz="1800">
              <a:solidFill>
                <a:schemeClr val="tx2"/>
              </a:solidFill>
              <a:latin typeface="Roboto" charset="0"/>
              <a:ea typeface="ＭＳ Ｐゴシック" charset="0"/>
              <a:cs typeface="Roboto" charset="0"/>
              <a:sym typeface="Roboto" charset="0"/>
            </a:endParaRPr>
          </a:p>
        </p:txBody>
      </p:sp>
      <p:sp>
        <p:nvSpPr>
          <p:cNvPr id="60446" name="AutoShape 30"/>
          <p:cNvSpPr>
            <a:spLocks/>
          </p:cNvSpPr>
          <p:nvPr/>
        </p:nvSpPr>
        <p:spPr bwMode="auto">
          <a:xfrm>
            <a:off x="1347788" y="8852297"/>
            <a:ext cx="89416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Design</a:t>
            </a:r>
            <a:endParaRPr lang="en-US" sz="1800" dirty="0">
              <a:solidFill>
                <a:schemeClr val="tx2"/>
              </a:solidFill>
              <a:latin typeface="Roboto" charset="0"/>
              <a:ea typeface="ＭＳ Ｐゴシック" charset="0"/>
              <a:cs typeface="Roboto" charset="0"/>
              <a:sym typeface="Roboto" charset="0"/>
            </a:endParaRPr>
          </a:p>
        </p:txBody>
      </p:sp>
      <p:sp>
        <p:nvSpPr>
          <p:cNvPr id="60447" name="AutoShape 31"/>
          <p:cNvSpPr>
            <a:spLocks/>
          </p:cNvSpPr>
          <p:nvPr/>
        </p:nvSpPr>
        <p:spPr bwMode="auto">
          <a:xfrm>
            <a:off x="1347788" y="9255919"/>
            <a:ext cx="4923235" cy="11430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words which look even slightly randomised which don't look.</a:t>
            </a:r>
          </a:p>
        </p:txBody>
      </p:sp>
      <p:sp>
        <p:nvSpPr>
          <p:cNvPr id="60448" name="AutoShape 32"/>
          <p:cNvSpPr>
            <a:spLocks/>
          </p:cNvSpPr>
          <p:nvPr/>
        </p:nvSpPr>
        <p:spPr bwMode="auto">
          <a:xfrm>
            <a:off x="7705725" y="5170885"/>
            <a:ext cx="321469" cy="466725"/>
          </a:xfrm>
          <a:custGeom>
            <a:avLst/>
            <a:gdLst>
              <a:gd name="T0" fmla="*/ 214313 w 21600"/>
              <a:gd name="T1" fmla="*/ 311150 h 21600"/>
              <a:gd name="T2" fmla="*/ 214313 w 21600"/>
              <a:gd name="T3" fmla="*/ 311150 h 21600"/>
              <a:gd name="T4" fmla="*/ 214313 w 21600"/>
              <a:gd name="T5" fmla="*/ 311150 h 21600"/>
              <a:gd name="T6" fmla="*/ 214313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0449" name="AutoShape 33"/>
          <p:cNvSpPr>
            <a:spLocks/>
          </p:cNvSpPr>
          <p:nvPr/>
        </p:nvSpPr>
        <p:spPr bwMode="auto">
          <a:xfrm>
            <a:off x="7634288" y="7324726"/>
            <a:ext cx="467916" cy="469106"/>
          </a:xfrm>
          <a:custGeom>
            <a:avLst/>
            <a:gdLst>
              <a:gd name="T0" fmla="*/ 311944 w 21470"/>
              <a:gd name="T1" fmla="*/ 316525 h 21470"/>
              <a:gd name="T2" fmla="*/ 311944 w 21470"/>
              <a:gd name="T3" fmla="*/ 316525 h 21470"/>
              <a:gd name="T4" fmla="*/ 311944 w 21470"/>
              <a:gd name="T5" fmla="*/ 316525 h 21470"/>
              <a:gd name="T6" fmla="*/ 311944 w 21470"/>
              <a:gd name="T7" fmla="*/ 316525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0450" name="AutoShape 34"/>
          <p:cNvSpPr>
            <a:spLocks/>
          </p:cNvSpPr>
          <p:nvPr/>
        </p:nvSpPr>
        <p:spPr bwMode="auto">
          <a:xfrm>
            <a:off x="7634288" y="9499997"/>
            <a:ext cx="464344" cy="465534"/>
          </a:xfrm>
          <a:custGeom>
            <a:avLst/>
            <a:gdLst>
              <a:gd name="T0" fmla="*/ 309563 w 20874"/>
              <a:gd name="T1" fmla="*/ 310356 h 21600"/>
              <a:gd name="T2" fmla="*/ 309563 w 20874"/>
              <a:gd name="T3" fmla="*/ 310356 h 21600"/>
              <a:gd name="T4" fmla="*/ 309563 w 20874"/>
              <a:gd name="T5" fmla="*/ 310356 h 21600"/>
              <a:gd name="T6" fmla="*/ 309563 w 20874"/>
              <a:gd name="T7" fmla="*/ 310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3" y="20587"/>
                  <a:pt x="20953" y="21599"/>
                  <a:pt x="20232" y="21599"/>
                </a:cubicBezTo>
                <a:lnTo>
                  <a:pt x="675" y="21599"/>
                </a:lnTo>
                <a:cubicBezTo>
                  <a:pt x="-47" y="21599"/>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0451" name="AutoShape 35"/>
          <p:cNvSpPr>
            <a:spLocks/>
          </p:cNvSpPr>
          <p:nvPr/>
        </p:nvSpPr>
        <p:spPr bwMode="auto">
          <a:xfrm>
            <a:off x="15572185" y="9027319"/>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52" name="AutoShape 36"/>
          <p:cNvSpPr>
            <a:spLocks/>
          </p:cNvSpPr>
          <p:nvPr/>
        </p:nvSpPr>
        <p:spPr bwMode="auto">
          <a:xfrm>
            <a:off x="15572185" y="6868716"/>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53" name="AutoShape 37"/>
          <p:cNvSpPr>
            <a:spLocks/>
          </p:cNvSpPr>
          <p:nvPr/>
        </p:nvSpPr>
        <p:spPr bwMode="auto">
          <a:xfrm>
            <a:off x="15572185" y="4689872"/>
            <a:ext cx="1428750" cy="1428750"/>
          </a:xfrm>
          <a:custGeom>
            <a:avLst/>
            <a:gdLst>
              <a:gd name="T0" fmla="*/ 952452 w 19679"/>
              <a:gd name="T1" fmla="*/ 1045480 h 19679"/>
              <a:gd name="T2" fmla="*/ 952452 w 19679"/>
              <a:gd name="T3" fmla="*/ 1045480 h 19679"/>
              <a:gd name="T4" fmla="*/ 952452 w 19679"/>
              <a:gd name="T5" fmla="*/ 1045480 h 19679"/>
              <a:gd name="T6" fmla="*/ 952452 w 19679"/>
              <a:gd name="T7" fmla="*/ 10454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0454" name="AutoShape 38"/>
          <p:cNvSpPr>
            <a:spLocks/>
          </p:cNvSpPr>
          <p:nvPr/>
        </p:nvSpPr>
        <p:spPr bwMode="auto">
          <a:xfrm>
            <a:off x="15722204" y="5280422"/>
            <a:ext cx="1084659"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Survey</a:t>
            </a:r>
            <a:endParaRPr lang="en-US" sz="1800">
              <a:solidFill>
                <a:schemeClr val="tx2"/>
              </a:solidFill>
              <a:latin typeface="Roboto" charset="0"/>
              <a:ea typeface="ＭＳ Ｐゴシック" charset="0"/>
              <a:cs typeface="Roboto" charset="0"/>
              <a:sym typeface="Roboto" charset="0"/>
            </a:endParaRPr>
          </a:p>
        </p:txBody>
      </p:sp>
      <p:sp>
        <p:nvSpPr>
          <p:cNvPr id="60455" name="AutoShape 39"/>
          <p:cNvSpPr>
            <a:spLocks/>
          </p:cNvSpPr>
          <p:nvPr/>
        </p:nvSpPr>
        <p:spPr bwMode="auto">
          <a:xfrm>
            <a:off x="14149388" y="7230666"/>
            <a:ext cx="902494" cy="6941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Test </a:t>
            </a:r>
          </a:p>
          <a:p>
            <a:pPr algn="ctr" defTabSz="619125">
              <a:lnSpc>
                <a:spcPct val="90000"/>
              </a:lnSpc>
              <a:defRPr/>
            </a:pPr>
            <a:r>
              <a:rPr lang="en-US" sz="1500">
                <a:solidFill>
                  <a:schemeClr val="tx2"/>
                </a:solidFill>
                <a:latin typeface="Roboto" charset="0"/>
                <a:ea typeface="ＭＳ Ｐゴシック" charset="0"/>
                <a:cs typeface="Roboto" charset="0"/>
                <a:sym typeface="Roboto" charset="0"/>
              </a:rPr>
              <a:t>&amp;</a:t>
            </a:r>
          </a:p>
          <a:p>
            <a:pPr algn="ctr" defTabSz="619125">
              <a:lnSpc>
                <a:spcPct val="90000"/>
              </a:lnSpc>
              <a:defRPr/>
            </a:pPr>
            <a:r>
              <a:rPr lang="en-US" sz="1500">
                <a:solidFill>
                  <a:schemeClr val="tx2"/>
                </a:solidFill>
                <a:latin typeface="Roboto" charset="0"/>
                <a:ea typeface="ＭＳ Ｐゴシック" charset="0"/>
                <a:cs typeface="Roboto" charset="0"/>
                <a:sym typeface="Roboto" charset="0"/>
              </a:rPr>
              <a:t>Launch</a:t>
            </a:r>
            <a:endParaRPr lang="en-US" sz="1800">
              <a:solidFill>
                <a:schemeClr val="tx2"/>
              </a:solidFill>
              <a:latin typeface="Roboto" charset="0"/>
              <a:ea typeface="ＭＳ Ｐゴシック" charset="0"/>
              <a:cs typeface="Roboto" charset="0"/>
              <a:sym typeface="Roboto" charset="0"/>
            </a:endParaRPr>
          </a:p>
        </p:txBody>
      </p:sp>
      <p:sp>
        <p:nvSpPr>
          <p:cNvPr id="60456" name="AutoShape 40"/>
          <p:cNvSpPr>
            <a:spLocks/>
          </p:cNvSpPr>
          <p:nvPr/>
        </p:nvSpPr>
        <p:spPr bwMode="auto">
          <a:xfrm>
            <a:off x="15726966" y="7464029"/>
            <a:ext cx="107632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Review</a:t>
            </a:r>
            <a:endParaRPr lang="en-US" sz="1800">
              <a:solidFill>
                <a:schemeClr val="tx2"/>
              </a:solidFill>
              <a:latin typeface="Roboto" charset="0"/>
              <a:ea typeface="ＭＳ Ｐゴシック" charset="0"/>
              <a:cs typeface="Roboto" charset="0"/>
              <a:sym typeface="Roboto" charset="0"/>
            </a:endParaRPr>
          </a:p>
        </p:txBody>
      </p:sp>
      <p:sp>
        <p:nvSpPr>
          <p:cNvPr id="60457" name="AutoShape 41"/>
          <p:cNvSpPr>
            <a:spLocks/>
          </p:cNvSpPr>
          <p:nvPr/>
        </p:nvSpPr>
        <p:spPr bwMode="auto">
          <a:xfrm>
            <a:off x="9185672" y="9573816"/>
            <a:ext cx="714375"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dirty="0">
                <a:solidFill>
                  <a:schemeClr val="tx2"/>
                </a:solidFill>
                <a:latin typeface="Roboto" charset="0"/>
                <a:ea typeface="ＭＳ Ｐゴシック" charset="0"/>
                <a:cs typeface="Roboto" charset="0"/>
                <a:sym typeface="Roboto" charset="0"/>
              </a:rPr>
              <a:t>Material</a:t>
            </a:r>
            <a:endParaRPr lang="en-US" sz="1800" dirty="0">
              <a:solidFill>
                <a:schemeClr val="tx2"/>
              </a:solidFill>
              <a:latin typeface="Roboto" charset="0"/>
              <a:ea typeface="ＭＳ Ｐゴシック" charset="0"/>
              <a:cs typeface="Roboto" charset="0"/>
              <a:sym typeface="Roboto" charset="0"/>
            </a:endParaRPr>
          </a:p>
        </p:txBody>
      </p:sp>
      <p:sp>
        <p:nvSpPr>
          <p:cNvPr id="60458" name="AutoShape 42"/>
          <p:cNvSpPr>
            <a:spLocks/>
          </p:cNvSpPr>
          <p:nvPr/>
        </p:nvSpPr>
        <p:spPr bwMode="auto">
          <a:xfrm>
            <a:off x="10566797" y="9555956"/>
            <a:ext cx="1323975" cy="352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Design</a:t>
            </a:r>
            <a:endParaRPr lang="en-US" sz="1800">
              <a:solidFill>
                <a:schemeClr val="tx2"/>
              </a:solidFill>
              <a:latin typeface="Roboto" charset="0"/>
              <a:ea typeface="ＭＳ Ｐゴシック" charset="0"/>
              <a:cs typeface="Roboto" charset="0"/>
              <a:sym typeface="Roboto" charset="0"/>
            </a:endParaRPr>
          </a:p>
        </p:txBody>
      </p:sp>
      <p:sp>
        <p:nvSpPr>
          <p:cNvPr id="60459" name="AutoShape 43"/>
          <p:cNvSpPr>
            <a:spLocks/>
          </p:cNvSpPr>
          <p:nvPr/>
        </p:nvSpPr>
        <p:spPr bwMode="auto">
          <a:xfrm>
            <a:off x="12483703" y="9279731"/>
            <a:ext cx="862013" cy="904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Capability</a:t>
            </a:r>
            <a:endParaRPr lang="en-US" sz="1800">
              <a:solidFill>
                <a:schemeClr val="tx2"/>
              </a:solidFill>
              <a:latin typeface="Roboto" charset="0"/>
              <a:ea typeface="ＭＳ Ｐゴシック" charset="0"/>
              <a:cs typeface="Roboto" charset="0"/>
              <a:sym typeface="Roboto" charset="0"/>
            </a:endParaRPr>
          </a:p>
        </p:txBody>
      </p:sp>
      <p:sp>
        <p:nvSpPr>
          <p:cNvPr id="60460" name="AutoShape 44"/>
          <p:cNvSpPr>
            <a:spLocks/>
          </p:cNvSpPr>
          <p:nvPr/>
        </p:nvSpPr>
        <p:spPr bwMode="auto">
          <a:xfrm>
            <a:off x="14149388" y="9569054"/>
            <a:ext cx="90249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Cost</a:t>
            </a:r>
            <a:endParaRPr lang="en-US" sz="1800">
              <a:solidFill>
                <a:schemeClr val="tx2"/>
              </a:solidFill>
              <a:latin typeface="Roboto" charset="0"/>
              <a:ea typeface="ＭＳ Ｐゴシック" charset="0"/>
              <a:cs typeface="Roboto" charset="0"/>
              <a:sym typeface="Roboto" charset="0"/>
            </a:endParaRPr>
          </a:p>
        </p:txBody>
      </p:sp>
      <p:sp>
        <p:nvSpPr>
          <p:cNvPr id="60461" name="AutoShape 45"/>
          <p:cNvSpPr>
            <a:spLocks/>
          </p:cNvSpPr>
          <p:nvPr/>
        </p:nvSpPr>
        <p:spPr bwMode="auto">
          <a:xfrm>
            <a:off x="15679341" y="9578579"/>
            <a:ext cx="1170384"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1500">
                <a:solidFill>
                  <a:schemeClr val="tx2"/>
                </a:solidFill>
                <a:latin typeface="Roboto" charset="0"/>
                <a:ea typeface="ＭＳ Ｐゴシック" charset="0"/>
                <a:cs typeface="Roboto" charset="0"/>
                <a:sym typeface="Roboto" charset="0"/>
              </a:rPr>
              <a:t>Attraction</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0435"/>
                                        </p:tgtEl>
                                        <p:attrNameLst>
                                          <p:attrName>style.visibility</p:attrName>
                                        </p:attrNameLst>
                                      </p:cBhvr>
                                      <p:to>
                                        <p:strVal val="visible"/>
                                      </p:to>
                                    </p:set>
                                    <p:animEffect transition="in" filter="fade">
                                      <p:cBhvr>
                                        <p:cTn id="7" dur="500"/>
                                        <p:tgtEl>
                                          <p:spTgt spid="60435"/>
                                        </p:tgtEl>
                                      </p:cBhvr>
                                    </p:animEffect>
                                  </p:childTnLst>
                                </p:cTn>
                              </p:par>
                              <p:par>
                                <p:cTn id="8" presetID="10" presetClass="entr" presetSubtype="0" fill="hold" grpId="0" nodeType="withEffect">
                                  <p:stCondLst>
                                    <p:cond delay="400"/>
                                  </p:stCondLst>
                                  <p:childTnLst>
                                    <p:set>
                                      <p:cBhvr>
                                        <p:cTn id="9" dur="1" fill="hold">
                                          <p:stCondLst>
                                            <p:cond delay="0"/>
                                          </p:stCondLst>
                                        </p:cTn>
                                        <p:tgtEl>
                                          <p:spTgt spid="60436"/>
                                        </p:tgtEl>
                                        <p:attrNameLst>
                                          <p:attrName>style.visibility</p:attrName>
                                        </p:attrNameLst>
                                      </p:cBhvr>
                                      <p:to>
                                        <p:strVal val="visible"/>
                                      </p:to>
                                    </p:set>
                                    <p:animEffect transition="in" filter="fade">
                                      <p:cBhvr>
                                        <p:cTn id="10" dur="500"/>
                                        <p:tgtEl>
                                          <p:spTgt spid="60436"/>
                                        </p:tgtEl>
                                      </p:cBhvr>
                                    </p:animEffect>
                                  </p:childTnLst>
                                </p:cTn>
                              </p:par>
                            </p:childTnLst>
                          </p:cTn>
                        </p:par>
                        <p:par>
                          <p:cTn id="11" fill="hold">
                            <p:stCondLst>
                              <p:cond delay="900"/>
                            </p:stCondLst>
                            <p:childTnLst>
                              <p:par>
                                <p:cTn id="12" presetID="23" presetClass="entr" presetSubtype="16" fill="hold" grpId="0" nodeType="afterEffect">
                                  <p:stCondLst>
                                    <p:cond delay="0"/>
                                  </p:stCondLst>
                                  <p:childTnLst>
                                    <p:set>
                                      <p:cBhvr>
                                        <p:cTn id="13" dur="1" fill="hold">
                                          <p:stCondLst>
                                            <p:cond delay="0"/>
                                          </p:stCondLst>
                                        </p:cTn>
                                        <p:tgtEl>
                                          <p:spTgt spid="60434"/>
                                        </p:tgtEl>
                                        <p:attrNameLst>
                                          <p:attrName>style.visibility</p:attrName>
                                        </p:attrNameLst>
                                      </p:cBhvr>
                                      <p:to>
                                        <p:strVal val="visible"/>
                                      </p:to>
                                    </p:set>
                                    <p:anim calcmode="lin" valueType="num">
                                      <p:cBhvr>
                                        <p:cTn id="14" dur="500" fill="hold"/>
                                        <p:tgtEl>
                                          <p:spTgt spid="60434"/>
                                        </p:tgtEl>
                                        <p:attrNameLst>
                                          <p:attrName>ppt_w</p:attrName>
                                        </p:attrNameLst>
                                      </p:cBhvr>
                                      <p:tavLst>
                                        <p:tav tm="0">
                                          <p:val>
                                            <p:fltVal val="0"/>
                                          </p:val>
                                        </p:tav>
                                        <p:tav tm="100000">
                                          <p:val>
                                            <p:strVal val="#ppt_w"/>
                                          </p:val>
                                        </p:tav>
                                      </p:tavLst>
                                    </p:anim>
                                    <p:anim calcmode="lin" valueType="num">
                                      <p:cBhvr>
                                        <p:cTn id="15" dur="500" fill="hold"/>
                                        <p:tgtEl>
                                          <p:spTgt spid="60434"/>
                                        </p:tgtEl>
                                        <p:attrNameLst>
                                          <p:attrName>ppt_h</p:attrName>
                                        </p:attrNameLst>
                                      </p:cBhvr>
                                      <p:tavLst>
                                        <p:tav tm="0">
                                          <p:val>
                                            <p:fltVal val="0"/>
                                          </p:val>
                                        </p:tav>
                                        <p:tav tm="100000">
                                          <p:val>
                                            <p:strVal val="#ppt_h"/>
                                          </p:val>
                                        </p:tav>
                                      </p:tavLst>
                                    </p:anim>
                                  </p:childTnLst>
                                </p:cTn>
                              </p:par>
                              <p:par>
                                <p:cTn id="16" presetID="23" presetClass="entr" presetSubtype="16" fill="hold" grpId="0" nodeType="withEffect">
                                  <p:stCondLst>
                                    <p:cond delay="0"/>
                                  </p:stCondLst>
                                  <p:childTnLst>
                                    <p:set>
                                      <p:cBhvr>
                                        <p:cTn id="17" dur="1" fill="hold">
                                          <p:stCondLst>
                                            <p:cond delay="0"/>
                                          </p:stCondLst>
                                        </p:cTn>
                                        <p:tgtEl>
                                          <p:spTgt spid="60448"/>
                                        </p:tgtEl>
                                        <p:attrNameLst>
                                          <p:attrName>style.visibility</p:attrName>
                                        </p:attrNameLst>
                                      </p:cBhvr>
                                      <p:to>
                                        <p:strVal val="visible"/>
                                      </p:to>
                                    </p:set>
                                    <p:anim calcmode="lin" valueType="num">
                                      <p:cBhvr>
                                        <p:cTn id="18" dur="500" fill="hold"/>
                                        <p:tgtEl>
                                          <p:spTgt spid="60448"/>
                                        </p:tgtEl>
                                        <p:attrNameLst>
                                          <p:attrName>ppt_w</p:attrName>
                                        </p:attrNameLst>
                                      </p:cBhvr>
                                      <p:tavLst>
                                        <p:tav tm="0">
                                          <p:val>
                                            <p:fltVal val="0"/>
                                          </p:val>
                                        </p:tav>
                                        <p:tav tm="100000">
                                          <p:val>
                                            <p:strVal val="#ppt_w"/>
                                          </p:val>
                                        </p:tav>
                                      </p:tavLst>
                                    </p:anim>
                                    <p:anim calcmode="lin" valueType="num">
                                      <p:cBhvr>
                                        <p:cTn id="19" dur="500" fill="hold"/>
                                        <p:tgtEl>
                                          <p:spTgt spid="60448"/>
                                        </p:tgtEl>
                                        <p:attrNameLst>
                                          <p:attrName>ppt_h</p:attrName>
                                        </p:attrNameLst>
                                      </p:cBhvr>
                                      <p:tavLst>
                                        <p:tav tm="0">
                                          <p:val>
                                            <p:fltVal val="0"/>
                                          </p:val>
                                        </p:tav>
                                        <p:tav tm="100000">
                                          <p:val>
                                            <p:strVal val="#ppt_h"/>
                                          </p:val>
                                        </p:tav>
                                      </p:tavLst>
                                    </p:anim>
                                  </p:childTnLst>
                                </p:cTn>
                              </p:par>
                            </p:childTnLst>
                          </p:cTn>
                        </p:par>
                        <p:par>
                          <p:cTn id="20" fill="hold" nodeType="afterGroup">
                            <p:stCondLst>
                              <p:cond delay="1400"/>
                            </p:stCondLst>
                            <p:childTnLst>
                              <p:par>
                                <p:cTn id="21" presetID="23" presetClass="entr" presetSubtype="16" fill="hold" grpId="0" nodeType="afterEffect">
                                  <p:stCondLst>
                                    <p:cond delay="0"/>
                                  </p:stCondLst>
                                  <p:childTnLst>
                                    <p:set>
                                      <p:cBhvr>
                                        <p:cTn id="22" dur="1" fill="hold">
                                          <p:stCondLst>
                                            <p:cond delay="0"/>
                                          </p:stCondLst>
                                        </p:cTn>
                                        <p:tgtEl>
                                          <p:spTgt spid="60429"/>
                                        </p:tgtEl>
                                        <p:attrNameLst>
                                          <p:attrName>style.visibility</p:attrName>
                                        </p:attrNameLst>
                                      </p:cBhvr>
                                      <p:to>
                                        <p:strVal val="visible"/>
                                      </p:to>
                                    </p:set>
                                    <p:anim calcmode="lin" valueType="num">
                                      <p:cBhvr>
                                        <p:cTn id="23" dur="300" fill="hold"/>
                                        <p:tgtEl>
                                          <p:spTgt spid="60429"/>
                                        </p:tgtEl>
                                        <p:attrNameLst>
                                          <p:attrName>ppt_w</p:attrName>
                                        </p:attrNameLst>
                                      </p:cBhvr>
                                      <p:tavLst>
                                        <p:tav tm="0">
                                          <p:val>
                                            <p:fltVal val="0"/>
                                          </p:val>
                                        </p:tav>
                                        <p:tav tm="100000">
                                          <p:val>
                                            <p:strVal val="#ppt_w"/>
                                          </p:val>
                                        </p:tav>
                                      </p:tavLst>
                                    </p:anim>
                                    <p:anim calcmode="lin" valueType="num">
                                      <p:cBhvr>
                                        <p:cTn id="24" dur="300" fill="hold"/>
                                        <p:tgtEl>
                                          <p:spTgt spid="60429"/>
                                        </p:tgtEl>
                                        <p:attrNameLst>
                                          <p:attrName>ppt_h</p:attrName>
                                        </p:attrNameLst>
                                      </p:cBhvr>
                                      <p:tavLst>
                                        <p:tav tm="0">
                                          <p:val>
                                            <p:fltVal val="0"/>
                                          </p:val>
                                        </p:tav>
                                        <p:tav tm="100000">
                                          <p:val>
                                            <p:strVal val="#ppt_h"/>
                                          </p:val>
                                        </p:tav>
                                      </p:tavLst>
                                    </p:anim>
                                  </p:childTnLst>
                                </p:cTn>
                              </p:par>
                            </p:childTnLst>
                          </p:cTn>
                        </p:par>
                        <p:par>
                          <p:cTn id="25" fill="hold" nodeType="afterGroup">
                            <p:stCondLst>
                              <p:cond delay="1700"/>
                            </p:stCondLst>
                            <p:childTnLst>
                              <p:par>
                                <p:cTn id="26" presetID="23" presetClass="entr" presetSubtype="16" fill="hold" grpId="0" nodeType="afterEffect">
                                  <p:stCondLst>
                                    <p:cond delay="0"/>
                                  </p:stCondLst>
                                  <p:childTnLst>
                                    <p:set>
                                      <p:cBhvr>
                                        <p:cTn id="27" dur="1" fill="hold">
                                          <p:stCondLst>
                                            <p:cond delay="0"/>
                                          </p:stCondLst>
                                        </p:cTn>
                                        <p:tgtEl>
                                          <p:spTgt spid="60439"/>
                                        </p:tgtEl>
                                        <p:attrNameLst>
                                          <p:attrName>style.visibility</p:attrName>
                                        </p:attrNameLst>
                                      </p:cBhvr>
                                      <p:to>
                                        <p:strVal val="visible"/>
                                      </p:to>
                                    </p:set>
                                    <p:anim calcmode="lin" valueType="num">
                                      <p:cBhvr>
                                        <p:cTn id="28" dur="300" fill="hold"/>
                                        <p:tgtEl>
                                          <p:spTgt spid="60439"/>
                                        </p:tgtEl>
                                        <p:attrNameLst>
                                          <p:attrName>ppt_w</p:attrName>
                                        </p:attrNameLst>
                                      </p:cBhvr>
                                      <p:tavLst>
                                        <p:tav tm="0">
                                          <p:val>
                                            <p:fltVal val="0"/>
                                          </p:val>
                                        </p:tav>
                                        <p:tav tm="100000">
                                          <p:val>
                                            <p:strVal val="#ppt_w"/>
                                          </p:val>
                                        </p:tav>
                                      </p:tavLst>
                                    </p:anim>
                                    <p:anim calcmode="lin" valueType="num">
                                      <p:cBhvr>
                                        <p:cTn id="29" dur="300" fill="hold"/>
                                        <p:tgtEl>
                                          <p:spTgt spid="60439"/>
                                        </p:tgtEl>
                                        <p:attrNameLst>
                                          <p:attrName>ppt_h</p:attrName>
                                        </p:attrNameLst>
                                      </p:cBhvr>
                                      <p:tavLst>
                                        <p:tav tm="0">
                                          <p:val>
                                            <p:fltVal val="0"/>
                                          </p:val>
                                        </p:tav>
                                        <p:tav tm="100000">
                                          <p:val>
                                            <p:strVal val="#ppt_h"/>
                                          </p:val>
                                        </p:tav>
                                      </p:tavLst>
                                    </p:anim>
                                  </p:childTnLst>
                                </p:cTn>
                              </p:par>
                            </p:childTnLst>
                          </p:cTn>
                        </p:par>
                        <p:par>
                          <p:cTn id="30" fill="hold" nodeType="afterGroup">
                            <p:stCondLst>
                              <p:cond delay="2000"/>
                            </p:stCondLst>
                            <p:childTnLst>
                              <p:par>
                                <p:cTn id="31" presetID="23" presetClass="entr" presetSubtype="16" fill="hold" grpId="0" nodeType="afterEffect">
                                  <p:stCondLst>
                                    <p:cond delay="0"/>
                                  </p:stCondLst>
                                  <p:childTnLst>
                                    <p:set>
                                      <p:cBhvr>
                                        <p:cTn id="32" dur="1" fill="hold">
                                          <p:stCondLst>
                                            <p:cond delay="0"/>
                                          </p:stCondLst>
                                        </p:cTn>
                                        <p:tgtEl>
                                          <p:spTgt spid="60430"/>
                                        </p:tgtEl>
                                        <p:attrNameLst>
                                          <p:attrName>style.visibility</p:attrName>
                                        </p:attrNameLst>
                                      </p:cBhvr>
                                      <p:to>
                                        <p:strVal val="visible"/>
                                      </p:to>
                                    </p:set>
                                    <p:anim calcmode="lin" valueType="num">
                                      <p:cBhvr>
                                        <p:cTn id="33" dur="300" fill="hold"/>
                                        <p:tgtEl>
                                          <p:spTgt spid="60430"/>
                                        </p:tgtEl>
                                        <p:attrNameLst>
                                          <p:attrName>ppt_w</p:attrName>
                                        </p:attrNameLst>
                                      </p:cBhvr>
                                      <p:tavLst>
                                        <p:tav tm="0">
                                          <p:val>
                                            <p:fltVal val="0"/>
                                          </p:val>
                                        </p:tav>
                                        <p:tav tm="100000">
                                          <p:val>
                                            <p:strVal val="#ppt_w"/>
                                          </p:val>
                                        </p:tav>
                                      </p:tavLst>
                                    </p:anim>
                                    <p:anim calcmode="lin" valueType="num">
                                      <p:cBhvr>
                                        <p:cTn id="34" dur="300" fill="hold"/>
                                        <p:tgtEl>
                                          <p:spTgt spid="60430"/>
                                        </p:tgtEl>
                                        <p:attrNameLst>
                                          <p:attrName>ppt_h</p:attrName>
                                        </p:attrNameLst>
                                      </p:cBhvr>
                                      <p:tavLst>
                                        <p:tav tm="0">
                                          <p:val>
                                            <p:fltVal val="0"/>
                                          </p:val>
                                        </p:tav>
                                        <p:tav tm="100000">
                                          <p:val>
                                            <p:strVal val="#ppt_h"/>
                                          </p:val>
                                        </p:tav>
                                      </p:tavLst>
                                    </p:anim>
                                  </p:childTnLst>
                                </p:cTn>
                              </p:par>
                            </p:childTnLst>
                          </p:cTn>
                        </p:par>
                        <p:par>
                          <p:cTn id="35" fill="hold" nodeType="afterGroup">
                            <p:stCondLst>
                              <p:cond delay="2300"/>
                            </p:stCondLst>
                            <p:childTnLst>
                              <p:par>
                                <p:cTn id="36" presetID="23" presetClass="entr" presetSubtype="16" fill="hold" grpId="0" nodeType="afterEffect">
                                  <p:stCondLst>
                                    <p:cond delay="0"/>
                                  </p:stCondLst>
                                  <p:childTnLst>
                                    <p:set>
                                      <p:cBhvr>
                                        <p:cTn id="37" dur="1" fill="hold">
                                          <p:stCondLst>
                                            <p:cond delay="0"/>
                                          </p:stCondLst>
                                        </p:cTn>
                                        <p:tgtEl>
                                          <p:spTgt spid="60440"/>
                                        </p:tgtEl>
                                        <p:attrNameLst>
                                          <p:attrName>style.visibility</p:attrName>
                                        </p:attrNameLst>
                                      </p:cBhvr>
                                      <p:to>
                                        <p:strVal val="visible"/>
                                      </p:to>
                                    </p:set>
                                    <p:anim calcmode="lin" valueType="num">
                                      <p:cBhvr>
                                        <p:cTn id="38" dur="300" fill="hold"/>
                                        <p:tgtEl>
                                          <p:spTgt spid="60440"/>
                                        </p:tgtEl>
                                        <p:attrNameLst>
                                          <p:attrName>ppt_w</p:attrName>
                                        </p:attrNameLst>
                                      </p:cBhvr>
                                      <p:tavLst>
                                        <p:tav tm="0">
                                          <p:val>
                                            <p:fltVal val="0"/>
                                          </p:val>
                                        </p:tav>
                                        <p:tav tm="100000">
                                          <p:val>
                                            <p:strVal val="#ppt_w"/>
                                          </p:val>
                                        </p:tav>
                                      </p:tavLst>
                                    </p:anim>
                                    <p:anim calcmode="lin" valueType="num">
                                      <p:cBhvr>
                                        <p:cTn id="39" dur="300" fill="hold"/>
                                        <p:tgtEl>
                                          <p:spTgt spid="60440"/>
                                        </p:tgtEl>
                                        <p:attrNameLst>
                                          <p:attrName>ppt_h</p:attrName>
                                        </p:attrNameLst>
                                      </p:cBhvr>
                                      <p:tavLst>
                                        <p:tav tm="0">
                                          <p:val>
                                            <p:fltVal val="0"/>
                                          </p:val>
                                        </p:tav>
                                        <p:tav tm="100000">
                                          <p:val>
                                            <p:strVal val="#ppt_h"/>
                                          </p:val>
                                        </p:tav>
                                      </p:tavLst>
                                    </p:anim>
                                  </p:childTnLst>
                                </p:cTn>
                              </p:par>
                            </p:childTnLst>
                          </p:cTn>
                        </p:par>
                        <p:par>
                          <p:cTn id="40" fill="hold" nodeType="afterGroup">
                            <p:stCondLst>
                              <p:cond delay="2600"/>
                            </p:stCondLst>
                            <p:childTnLst>
                              <p:par>
                                <p:cTn id="41" presetID="23" presetClass="entr" presetSubtype="16" fill="hold" grpId="0" nodeType="afterEffect">
                                  <p:stCondLst>
                                    <p:cond delay="0"/>
                                  </p:stCondLst>
                                  <p:childTnLst>
                                    <p:set>
                                      <p:cBhvr>
                                        <p:cTn id="42" dur="1" fill="hold">
                                          <p:stCondLst>
                                            <p:cond delay="0"/>
                                          </p:stCondLst>
                                        </p:cTn>
                                        <p:tgtEl>
                                          <p:spTgt spid="60431"/>
                                        </p:tgtEl>
                                        <p:attrNameLst>
                                          <p:attrName>style.visibility</p:attrName>
                                        </p:attrNameLst>
                                      </p:cBhvr>
                                      <p:to>
                                        <p:strVal val="visible"/>
                                      </p:to>
                                    </p:set>
                                    <p:anim calcmode="lin" valueType="num">
                                      <p:cBhvr>
                                        <p:cTn id="43" dur="300" fill="hold"/>
                                        <p:tgtEl>
                                          <p:spTgt spid="60431"/>
                                        </p:tgtEl>
                                        <p:attrNameLst>
                                          <p:attrName>ppt_w</p:attrName>
                                        </p:attrNameLst>
                                      </p:cBhvr>
                                      <p:tavLst>
                                        <p:tav tm="0">
                                          <p:val>
                                            <p:fltVal val="0"/>
                                          </p:val>
                                        </p:tav>
                                        <p:tav tm="100000">
                                          <p:val>
                                            <p:strVal val="#ppt_w"/>
                                          </p:val>
                                        </p:tav>
                                      </p:tavLst>
                                    </p:anim>
                                    <p:anim calcmode="lin" valueType="num">
                                      <p:cBhvr>
                                        <p:cTn id="44" dur="300" fill="hold"/>
                                        <p:tgtEl>
                                          <p:spTgt spid="604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900"/>
                            </p:stCondLst>
                            <p:childTnLst>
                              <p:par>
                                <p:cTn id="46" presetID="23" presetClass="entr" presetSubtype="16" fill="hold" grpId="0" nodeType="afterEffect">
                                  <p:stCondLst>
                                    <p:cond delay="0"/>
                                  </p:stCondLst>
                                  <p:childTnLst>
                                    <p:set>
                                      <p:cBhvr>
                                        <p:cTn id="47" dur="1" fill="hold">
                                          <p:stCondLst>
                                            <p:cond delay="0"/>
                                          </p:stCondLst>
                                        </p:cTn>
                                        <p:tgtEl>
                                          <p:spTgt spid="60441"/>
                                        </p:tgtEl>
                                        <p:attrNameLst>
                                          <p:attrName>style.visibility</p:attrName>
                                        </p:attrNameLst>
                                      </p:cBhvr>
                                      <p:to>
                                        <p:strVal val="visible"/>
                                      </p:to>
                                    </p:set>
                                    <p:anim calcmode="lin" valueType="num">
                                      <p:cBhvr>
                                        <p:cTn id="48" dur="300" fill="hold"/>
                                        <p:tgtEl>
                                          <p:spTgt spid="60441"/>
                                        </p:tgtEl>
                                        <p:attrNameLst>
                                          <p:attrName>ppt_w</p:attrName>
                                        </p:attrNameLst>
                                      </p:cBhvr>
                                      <p:tavLst>
                                        <p:tav tm="0">
                                          <p:val>
                                            <p:fltVal val="0"/>
                                          </p:val>
                                        </p:tav>
                                        <p:tav tm="100000">
                                          <p:val>
                                            <p:strVal val="#ppt_w"/>
                                          </p:val>
                                        </p:tav>
                                      </p:tavLst>
                                    </p:anim>
                                    <p:anim calcmode="lin" valueType="num">
                                      <p:cBhvr>
                                        <p:cTn id="49" dur="300" fill="hold"/>
                                        <p:tgtEl>
                                          <p:spTgt spid="60441"/>
                                        </p:tgtEl>
                                        <p:attrNameLst>
                                          <p:attrName>ppt_h</p:attrName>
                                        </p:attrNameLst>
                                      </p:cBhvr>
                                      <p:tavLst>
                                        <p:tav tm="0">
                                          <p:val>
                                            <p:fltVal val="0"/>
                                          </p:val>
                                        </p:tav>
                                        <p:tav tm="100000">
                                          <p:val>
                                            <p:strVal val="#ppt_h"/>
                                          </p:val>
                                        </p:tav>
                                      </p:tavLst>
                                    </p:anim>
                                  </p:childTnLst>
                                </p:cTn>
                              </p:par>
                            </p:childTnLst>
                          </p:cTn>
                        </p:par>
                        <p:par>
                          <p:cTn id="50" fill="hold" nodeType="afterGroup">
                            <p:stCondLst>
                              <p:cond delay="3200"/>
                            </p:stCondLst>
                            <p:childTnLst>
                              <p:par>
                                <p:cTn id="51" presetID="23" presetClass="entr" presetSubtype="16" fill="hold" grpId="0" nodeType="afterEffect">
                                  <p:stCondLst>
                                    <p:cond delay="0"/>
                                  </p:stCondLst>
                                  <p:childTnLst>
                                    <p:set>
                                      <p:cBhvr>
                                        <p:cTn id="52" dur="1" fill="hold">
                                          <p:stCondLst>
                                            <p:cond delay="0"/>
                                          </p:stCondLst>
                                        </p:cTn>
                                        <p:tgtEl>
                                          <p:spTgt spid="60432"/>
                                        </p:tgtEl>
                                        <p:attrNameLst>
                                          <p:attrName>style.visibility</p:attrName>
                                        </p:attrNameLst>
                                      </p:cBhvr>
                                      <p:to>
                                        <p:strVal val="visible"/>
                                      </p:to>
                                    </p:set>
                                    <p:anim calcmode="lin" valueType="num">
                                      <p:cBhvr>
                                        <p:cTn id="53" dur="300" fill="hold"/>
                                        <p:tgtEl>
                                          <p:spTgt spid="60432"/>
                                        </p:tgtEl>
                                        <p:attrNameLst>
                                          <p:attrName>ppt_w</p:attrName>
                                        </p:attrNameLst>
                                      </p:cBhvr>
                                      <p:tavLst>
                                        <p:tav tm="0">
                                          <p:val>
                                            <p:fltVal val="0"/>
                                          </p:val>
                                        </p:tav>
                                        <p:tav tm="100000">
                                          <p:val>
                                            <p:strVal val="#ppt_w"/>
                                          </p:val>
                                        </p:tav>
                                      </p:tavLst>
                                    </p:anim>
                                    <p:anim calcmode="lin" valueType="num">
                                      <p:cBhvr>
                                        <p:cTn id="54" dur="300" fill="hold"/>
                                        <p:tgtEl>
                                          <p:spTgt spid="6043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500"/>
                            </p:stCondLst>
                            <p:childTnLst>
                              <p:par>
                                <p:cTn id="56" presetID="23" presetClass="entr" presetSubtype="16" fill="hold" grpId="0" nodeType="afterEffect">
                                  <p:stCondLst>
                                    <p:cond delay="0"/>
                                  </p:stCondLst>
                                  <p:childTnLst>
                                    <p:set>
                                      <p:cBhvr>
                                        <p:cTn id="57" dur="1" fill="hold">
                                          <p:stCondLst>
                                            <p:cond delay="0"/>
                                          </p:stCondLst>
                                        </p:cTn>
                                        <p:tgtEl>
                                          <p:spTgt spid="60442"/>
                                        </p:tgtEl>
                                        <p:attrNameLst>
                                          <p:attrName>style.visibility</p:attrName>
                                        </p:attrNameLst>
                                      </p:cBhvr>
                                      <p:to>
                                        <p:strVal val="visible"/>
                                      </p:to>
                                    </p:set>
                                    <p:anim calcmode="lin" valueType="num">
                                      <p:cBhvr>
                                        <p:cTn id="58" dur="300" fill="hold"/>
                                        <p:tgtEl>
                                          <p:spTgt spid="60442"/>
                                        </p:tgtEl>
                                        <p:attrNameLst>
                                          <p:attrName>ppt_w</p:attrName>
                                        </p:attrNameLst>
                                      </p:cBhvr>
                                      <p:tavLst>
                                        <p:tav tm="0">
                                          <p:val>
                                            <p:fltVal val="0"/>
                                          </p:val>
                                        </p:tav>
                                        <p:tav tm="100000">
                                          <p:val>
                                            <p:strVal val="#ppt_w"/>
                                          </p:val>
                                        </p:tav>
                                      </p:tavLst>
                                    </p:anim>
                                    <p:anim calcmode="lin" valueType="num">
                                      <p:cBhvr>
                                        <p:cTn id="59" dur="300" fill="hold"/>
                                        <p:tgtEl>
                                          <p:spTgt spid="60442"/>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800"/>
                            </p:stCondLst>
                            <p:childTnLst>
                              <p:par>
                                <p:cTn id="61" presetID="23" presetClass="entr" presetSubtype="16" fill="hold" grpId="0" nodeType="afterEffect">
                                  <p:stCondLst>
                                    <p:cond delay="0"/>
                                  </p:stCondLst>
                                  <p:childTnLst>
                                    <p:set>
                                      <p:cBhvr>
                                        <p:cTn id="62" dur="1" fill="hold">
                                          <p:stCondLst>
                                            <p:cond delay="0"/>
                                          </p:stCondLst>
                                        </p:cTn>
                                        <p:tgtEl>
                                          <p:spTgt spid="60453"/>
                                        </p:tgtEl>
                                        <p:attrNameLst>
                                          <p:attrName>style.visibility</p:attrName>
                                        </p:attrNameLst>
                                      </p:cBhvr>
                                      <p:to>
                                        <p:strVal val="visible"/>
                                      </p:to>
                                    </p:set>
                                    <p:anim calcmode="lin" valueType="num">
                                      <p:cBhvr>
                                        <p:cTn id="63" dur="300" fill="hold"/>
                                        <p:tgtEl>
                                          <p:spTgt spid="60453"/>
                                        </p:tgtEl>
                                        <p:attrNameLst>
                                          <p:attrName>ppt_w</p:attrName>
                                        </p:attrNameLst>
                                      </p:cBhvr>
                                      <p:tavLst>
                                        <p:tav tm="0">
                                          <p:val>
                                            <p:fltVal val="0"/>
                                          </p:val>
                                        </p:tav>
                                        <p:tav tm="100000">
                                          <p:val>
                                            <p:strVal val="#ppt_w"/>
                                          </p:val>
                                        </p:tav>
                                      </p:tavLst>
                                    </p:anim>
                                    <p:anim calcmode="lin" valueType="num">
                                      <p:cBhvr>
                                        <p:cTn id="64" dur="300" fill="hold"/>
                                        <p:tgtEl>
                                          <p:spTgt spid="60453"/>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60454"/>
                                        </p:tgtEl>
                                        <p:attrNameLst>
                                          <p:attrName>style.visibility</p:attrName>
                                        </p:attrNameLst>
                                      </p:cBhvr>
                                      <p:to>
                                        <p:strVal val="visible"/>
                                      </p:to>
                                    </p:set>
                                    <p:anim calcmode="lin" valueType="num">
                                      <p:cBhvr>
                                        <p:cTn id="68" dur="300" fill="hold"/>
                                        <p:tgtEl>
                                          <p:spTgt spid="60454"/>
                                        </p:tgtEl>
                                        <p:attrNameLst>
                                          <p:attrName>ppt_w</p:attrName>
                                        </p:attrNameLst>
                                      </p:cBhvr>
                                      <p:tavLst>
                                        <p:tav tm="0">
                                          <p:val>
                                            <p:fltVal val="0"/>
                                          </p:val>
                                        </p:tav>
                                        <p:tav tm="100000">
                                          <p:val>
                                            <p:strVal val="#ppt_w"/>
                                          </p:val>
                                        </p:tav>
                                      </p:tavLst>
                                    </p:anim>
                                    <p:anim calcmode="lin" valueType="num">
                                      <p:cBhvr>
                                        <p:cTn id="69" dur="300" fill="hold"/>
                                        <p:tgtEl>
                                          <p:spTgt spid="60454"/>
                                        </p:tgtEl>
                                        <p:attrNameLst>
                                          <p:attrName>ppt_h</p:attrName>
                                        </p:attrNameLst>
                                      </p:cBhvr>
                                      <p:tavLst>
                                        <p:tav tm="0">
                                          <p:val>
                                            <p:fltVal val="0"/>
                                          </p:val>
                                        </p:tav>
                                        <p:tav tm="100000">
                                          <p:val>
                                            <p:strVal val="#ppt_h"/>
                                          </p:val>
                                        </p:tav>
                                      </p:tavLst>
                                    </p:anim>
                                  </p:childTnLst>
                                </p:cTn>
                              </p:par>
                            </p:childTnLst>
                          </p:cTn>
                        </p:par>
                      </p:childTnLst>
                    </p:cTn>
                  </p:par>
                  <p:par>
                    <p:cTn id="70" fill="hold">
                      <p:stCondLst>
                        <p:cond delay="indefinite"/>
                      </p:stCondLst>
                      <p:childTnLst>
                        <p:par>
                          <p:cTn id="71" fill="hold" nodeType="afterGroup">
                            <p:stCondLst>
                              <p:cond delay="0"/>
                            </p:stCondLst>
                            <p:childTnLst>
                              <p:par>
                                <p:cTn id="72" presetID="10" presetClass="entr" presetSubtype="0" fill="hold" grpId="0" nodeType="clickEffect">
                                  <p:stCondLst>
                                    <p:cond delay="0"/>
                                  </p:stCondLst>
                                  <p:childTnLst>
                                    <p:set>
                                      <p:cBhvr>
                                        <p:cTn id="73" dur="1" fill="hold">
                                          <p:stCondLst>
                                            <p:cond delay="0"/>
                                          </p:stCondLst>
                                        </p:cTn>
                                        <p:tgtEl>
                                          <p:spTgt spid="60437"/>
                                        </p:tgtEl>
                                        <p:attrNameLst>
                                          <p:attrName>style.visibility</p:attrName>
                                        </p:attrNameLst>
                                      </p:cBhvr>
                                      <p:to>
                                        <p:strVal val="visible"/>
                                      </p:to>
                                    </p:set>
                                    <p:animEffect transition="in" filter="fade">
                                      <p:cBhvr>
                                        <p:cTn id="74" dur="500"/>
                                        <p:tgtEl>
                                          <p:spTgt spid="60437"/>
                                        </p:tgtEl>
                                      </p:cBhvr>
                                    </p:animEffect>
                                  </p:childTnLst>
                                </p:cTn>
                              </p:par>
                              <p:par>
                                <p:cTn id="75" presetID="10" presetClass="entr" presetSubtype="0" fill="hold" grpId="0" nodeType="withEffect">
                                  <p:stCondLst>
                                    <p:cond delay="400"/>
                                  </p:stCondLst>
                                  <p:childTnLst>
                                    <p:set>
                                      <p:cBhvr>
                                        <p:cTn id="76" dur="1" fill="hold">
                                          <p:stCondLst>
                                            <p:cond delay="0"/>
                                          </p:stCondLst>
                                        </p:cTn>
                                        <p:tgtEl>
                                          <p:spTgt spid="60438"/>
                                        </p:tgtEl>
                                        <p:attrNameLst>
                                          <p:attrName>style.visibility</p:attrName>
                                        </p:attrNameLst>
                                      </p:cBhvr>
                                      <p:to>
                                        <p:strVal val="visible"/>
                                      </p:to>
                                    </p:set>
                                    <p:animEffect transition="in" filter="fade">
                                      <p:cBhvr>
                                        <p:cTn id="77" dur="500"/>
                                        <p:tgtEl>
                                          <p:spTgt spid="60438"/>
                                        </p:tgtEl>
                                      </p:cBhvr>
                                    </p:animEffect>
                                  </p:childTnLst>
                                </p:cTn>
                              </p:par>
                            </p:childTnLst>
                          </p:cTn>
                        </p:par>
                        <p:par>
                          <p:cTn id="78" fill="hold">
                            <p:stCondLst>
                              <p:cond delay="900"/>
                            </p:stCondLst>
                            <p:childTnLst>
                              <p:par>
                                <p:cTn id="79" presetID="23" presetClass="entr" presetSubtype="16" fill="hold" grpId="0" nodeType="afterEffect">
                                  <p:stCondLst>
                                    <p:cond delay="0"/>
                                  </p:stCondLst>
                                  <p:childTnLst>
                                    <p:set>
                                      <p:cBhvr>
                                        <p:cTn id="80" dur="1" fill="hold">
                                          <p:stCondLst>
                                            <p:cond delay="0"/>
                                          </p:stCondLst>
                                        </p:cTn>
                                        <p:tgtEl>
                                          <p:spTgt spid="60433"/>
                                        </p:tgtEl>
                                        <p:attrNameLst>
                                          <p:attrName>style.visibility</p:attrName>
                                        </p:attrNameLst>
                                      </p:cBhvr>
                                      <p:to>
                                        <p:strVal val="visible"/>
                                      </p:to>
                                    </p:set>
                                    <p:anim calcmode="lin" valueType="num">
                                      <p:cBhvr>
                                        <p:cTn id="81" dur="500" fill="hold"/>
                                        <p:tgtEl>
                                          <p:spTgt spid="60433"/>
                                        </p:tgtEl>
                                        <p:attrNameLst>
                                          <p:attrName>ppt_w</p:attrName>
                                        </p:attrNameLst>
                                      </p:cBhvr>
                                      <p:tavLst>
                                        <p:tav tm="0">
                                          <p:val>
                                            <p:fltVal val="0"/>
                                          </p:val>
                                        </p:tav>
                                        <p:tav tm="100000">
                                          <p:val>
                                            <p:strVal val="#ppt_w"/>
                                          </p:val>
                                        </p:tav>
                                      </p:tavLst>
                                    </p:anim>
                                    <p:anim calcmode="lin" valueType="num">
                                      <p:cBhvr>
                                        <p:cTn id="82" dur="500" fill="hold"/>
                                        <p:tgtEl>
                                          <p:spTgt spid="60433"/>
                                        </p:tgtEl>
                                        <p:attrNameLst>
                                          <p:attrName>ppt_h</p:attrName>
                                        </p:attrNameLst>
                                      </p:cBhvr>
                                      <p:tavLst>
                                        <p:tav tm="0">
                                          <p:val>
                                            <p:fltVal val="0"/>
                                          </p:val>
                                        </p:tav>
                                        <p:tav tm="100000">
                                          <p:val>
                                            <p:strVal val="#ppt_h"/>
                                          </p:val>
                                        </p:tav>
                                      </p:tavLst>
                                    </p:anim>
                                  </p:childTnLst>
                                </p:cTn>
                              </p:par>
                              <p:par>
                                <p:cTn id="83" presetID="23" presetClass="entr" presetSubtype="16" fill="hold" grpId="0" nodeType="withEffect">
                                  <p:stCondLst>
                                    <p:cond delay="0"/>
                                  </p:stCondLst>
                                  <p:childTnLst>
                                    <p:set>
                                      <p:cBhvr>
                                        <p:cTn id="84" dur="1" fill="hold">
                                          <p:stCondLst>
                                            <p:cond delay="0"/>
                                          </p:stCondLst>
                                        </p:cTn>
                                        <p:tgtEl>
                                          <p:spTgt spid="60449"/>
                                        </p:tgtEl>
                                        <p:attrNameLst>
                                          <p:attrName>style.visibility</p:attrName>
                                        </p:attrNameLst>
                                      </p:cBhvr>
                                      <p:to>
                                        <p:strVal val="visible"/>
                                      </p:to>
                                    </p:set>
                                    <p:anim calcmode="lin" valueType="num">
                                      <p:cBhvr>
                                        <p:cTn id="85" dur="500" fill="hold"/>
                                        <p:tgtEl>
                                          <p:spTgt spid="60449"/>
                                        </p:tgtEl>
                                        <p:attrNameLst>
                                          <p:attrName>ppt_w</p:attrName>
                                        </p:attrNameLst>
                                      </p:cBhvr>
                                      <p:tavLst>
                                        <p:tav tm="0">
                                          <p:val>
                                            <p:fltVal val="0"/>
                                          </p:val>
                                        </p:tav>
                                        <p:tav tm="100000">
                                          <p:val>
                                            <p:strVal val="#ppt_w"/>
                                          </p:val>
                                        </p:tav>
                                      </p:tavLst>
                                    </p:anim>
                                    <p:anim calcmode="lin" valueType="num">
                                      <p:cBhvr>
                                        <p:cTn id="86" dur="500" fill="hold"/>
                                        <p:tgtEl>
                                          <p:spTgt spid="6044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1400"/>
                            </p:stCondLst>
                            <p:childTnLst>
                              <p:par>
                                <p:cTn id="88" presetID="23" presetClass="entr" presetSubtype="16" fill="hold" grpId="0" nodeType="afterEffect">
                                  <p:stCondLst>
                                    <p:cond delay="0"/>
                                  </p:stCondLst>
                                  <p:childTnLst>
                                    <p:set>
                                      <p:cBhvr>
                                        <p:cTn id="89" dur="1" fill="hold">
                                          <p:stCondLst>
                                            <p:cond delay="0"/>
                                          </p:stCondLst>
                                        </p:cTn>
                                        <p:tgtEl>
                                          <p:spTgt spid="60425"/>
                                        </p:tgtEl>
                                        <p:attrNameLst>
                                          <p:attrName>style.visibility</p:attrName>
                                        </p:attrNameLst>
                                      </p:cBhvr>
                                      <p:to>
                                        <p:strVal val="visible"/>
                                      </p:to>
                                    </p:set>
                                    <p:anim calcmode="lin" valueType="num">
                                      <p:cBhvr>
                                        <p:cTn id="90" dur="300" fill="hold"/>
                                        <p:tgtEl>
                                          <p:spTgt spid="60425"/>
                                        </p:tgtEl>
                                        <p:attrNameLst>
                                          <p:attrName>ppt_w</p:attrName>
                                        </p:attrNameLst>
                                      </p:cBhvr>
                                      <p:tavLst>
                                        <p:tav tm="0">
                                          <p:val>
                                            <p:fltVal val="0"/>
                                          </p:val>
                                        </p:tav>
                                        <p:tav tm="100000">
                                          <p:val>
                                            <p:strVal val="#ppt_w"/>
                                          </p:val>
                                        </p:tav>
                                      </p:tavLst>
                                    </p:anim>
                                    <p:anim calcmode="lin" valueType="num">
                                      <p:cBhvr>
                                        <p:cTn id="91" dur="300" fill="hold"/>
                                        <p:tgtEl>
                                          <p:spTgt spid="6042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700"/>
                            </p:stCondLst>
                            <p:childTnLst>
                              <p:par>
                                <p:cTn id="93" presetID="23" presetClass="entr" presetSubtype="16" fill="hold" grpId="0" nodeType="afterEffect">
                                  <p:stCondLst>
                                    <p:cond delay="0"/>
                                  </p:stCondLst>
                                  <p:childTnLst>
                                    <p:set>
                                      <p:cBhvr>
                                        <p:cTn id="94" dur="1" fill="hold">
                                          <p:stCondLst>
                                            <p:cond delay="0"/>
                                          </p:stCondLst>
                                        </p:cTn>
                                        <p:tgtEl>
                                          <p:spTgt spid="60443"/>
                                        </p:tgtEl>
                                        <p:attrNameLst>
                                          <p:attrName>style.visibility</p:attrName>
                                        </p:attrNameLst>
                                      </p:cBhvr>
                                      <p:to>
                                        <p:strVal val="visible"/>
                                      </p:to>
                                    </p:set>
                                    <p:anim calcmode="lin" valueType="num">
                                      <p:cBhvr>
                                        <p:cTn id="95" dur="300" fill="hold"/>
                                        <p:tgtEl>
                                          <p:spTgt spid="60443"/>
                                        </p:tgtEl>
                                        <p:attrNameLst>
                                          <p:attrName>ppt_w</p:attrName>
                                        </p:attrNameLst>
                                      </p:cBhvr>
                                      <p:tavLst>
                                        <p:tav tm="0">
                                          <p:val>
                                            <p:fltVal val="0"/>
                                          </p:val>
                                        </p:tav>
                                        <p:tav tm="100000">
                                          <p:val>
                                            <p:strVal val="#ppt_w"/>
                                          </p:val>
                                        </p:tav>
                                      </p:tavLst>
                                    </p:anim>
                                    <p:anim calcmode="lin" valueType="num">
                                      <p:cBhvr>
                                        <p:cTn id="96" dur="300" fill="hold"/>
                                        <p:tgtEl>
                                          <p:spTgt spid="60443"/>
                                        </p:tgtEl>
                                        <p:attrNameLst>
                                          <p:attrName>ppt_h</p:attrName>
                                        </p:attrNameLst>
                                      </p:cBhvr>
                                      <p:tavLst>
                                        <p:tav tm="0">
                                          <p:val>
                                            <p:fltVal val="0"/>
                                          </p:val>
                                        </p:tav>
                                        <p:tav tm="100000">
                                          <p:val>
                                            <p:strVal val="#ppt_h"/>
                                          </p:val>
                                        </p:tav>
                                      </p:tavLst>
                                    </p:anim>
                                  </p:childTnLst>
                                </p:cTn>
                              </p:par>
                            </p:childTnLst>
                          </p:cTn>
                        </p:par>
                        <p:par>
                          <p:cTn id="97" fill="hold" nodeType="afterGroup">
                            <p:stCondLst>
                              <p:cond delay="2000"/>
                            </p:stCondLst>
                            <p:childTnLst>
                              <p:par>
                                <p:cTn id="98" presetID="23" presetClass="entr" presetSubtype="16" fill="hold" grpId="0" nodeType="afterEffect">
                                  <p:stCondLst>
                                    <p:cond delay="0"/>
                                  </p:stCondLst>
                                  <p:childTnLst>
                                    <p:set>
                                      <p:cBhvr>
                                        <p:cTn id="99" dur="1" fill="hold">
                                          <p:stCondLst>
                                            <p:cond delay="0"/>
                                          </p:stCondLst>
                                        </p:cTn>
                                        <p:tgtEl>
                                          <p:spTgt spid="60426"/>
                                        </p:tgtEl>
                                        <p:attrNameLst>
                                          <p:attrName>style.visibility</p:attrName>
                                        </p:attrNameLst>
                                      </p:cBhvr>
                                      <p:to>
                                        <p:strVal val="visible"/>
                                      </p:to>
                                    </p:set>
                                    <p:anim calcmode="lin" valueType="num">
                                      <p:cBhvr>
                                        <p:cTn id="100" dur="300" fill="hold"/>
                                        <p:tgtEl>
                                          <p:spTgt spid="60426"/>
                                        </p:tgtEl>
                                        <p:attrNameLst>
                                          <p:attrName>ppt_w</p:attrName>
                                        </p:attrNameLst>
                                      </p:cBhvr>
                                      <p:tavLst>
                                        <p:tav tm="0">
                                          <p:val>
                                            <p:fltVal val="0"/>
                                          </p:val>
                                        </p:tav>
                                        <p:tav tm="100000">
                                          <p:val>
                                            <p:strVal val="#ppt_w"/>
                                          </p:val>
                                        </p:tav>
                                      </p:tavLst>
                                    </p:anim>
                                    <p:anim calcmode="lin" valueType="num">
                                      <p:cBhvr>
                                        <p:cTn id="101" dur="300" fill="hold"/>
                                        <p:tgtEl>
                                          <p:spTgt spid="60426"/>
                                        </p:tgtEl>
                                        <p:attrNameLst>
                                          <p:attrName>ppt_h</p:attrName>
                                        </p:attrNameLst>
                                      </p:cBhvr>
                                      <p:tavLst>
                                        <p:tav tm="0">
                                          <p:val>
                                            <p:fltVal val="0"/>
                                          </p:val>
                                        </p:tav>
                                        <p:tav tm="100000">
                                          <p:val>
                                            <p:strVal val="#ppt_h"/>
                                          </p:val>
                                        </p:tav>
                                      </p:tavLst>
                                    </p:anim>
                                  </p:childTnLst>
                                </p:cTn>
                              </p:par>
                            </p:childTnLst>
                          </p:cTn>
                        </p:par>
                        <p:par>
                          <p:cTn id="102" fill="hold" nodeType="afterGroup">
                            <p:stCondLst>
                              <p:cond delay="2300"/>
                            </p:stCondLst>
                            <p:childTnLst>
                              <p:par>
                                <p:cTn id="103" presetID="23" presetClass="entr" presetSubtype="16" fill="hold" grpId="0" nodeType="afterEffect">
                                  <p:stCondLst>
                                    <p:cond delay="0"/>
                                  </p:stCondLst>
                                  <p:childTnLst>
                                    <p:set>
                                      <p:cBhvr>
                                        <p:cTn id="104" dur="1" fill="hold">
                                          <p:stCondLst>
                                            <p:cond delay="0"/>
                                          </p:stCondLst>
                                        </p:cTn>
                                        <p:tgtEl>
                                          <p:spTgt spid="60444"/>
                                        </p:tgtEl>
                                        <p:attrNameLst>
                                          <p:attrName>style.visibility</p:attrName>
                                        </p:attrNameLst>
                                      </p:cBhvr>
                                      <p:to>
                                        <p:strVal val="visible"/>
                                      </p:to>
                                    </p:set>
                                    <p:anim calcmode="lin" valueType="num">
                                      <p:cBhvr>
                                        <p:cTn id="105" dur="300" fill="hold"/>
                                        <p:tgtEl>
                                          <p:spTgt spid="60444"/>
                                        </p:tgtEl>
                                        <p:attrNameLst>
                                          <p:attrName>ppt_w</p:attrName>
                                        </p:attrNameLst>
                                      </p:cBhvr>
                                      <p:tavLst>
                                        <p:tav tm="0">
                                          <p:val>
                                            <p:fltVal val="0"/>
                                          </p:val>
                                        </p:tav>
                                        <p:tav tm="100000">
                                          <p:val>
                                            <p:strVal val="#ppt_w"/>
                                          </p:val>
                                        </p:tav>
                                      </p:tavLst>
                                    </p:anim>
                                    <p:anim calcmode="lin" valueType="num">
                                      <p:cBhvr>
                                        <p:cTn id="106" dur="300" fill="hold"/>
                                        <p:tgtEl>
                                          <p:spTgt spid="60444"/>
                                        </p:tgtEl>
                                        <p:attrNameLst>
                                          <p:attrName>ppt_h</p:attrName>
                                        </p:attrNameLst>
                                      </p:cBhvr>
                                      <p:tavLst>
                                        <p:tav tm="0">
                                          <p:val>
                                            <p:fltVal val="0"/>
                                          </p:val>
                                        </p:tav>
                                        <p:tav tm="100000">
                                          <p:val>
                                            <p:strVal val="#ppt_h"/>
                                          </p:val>
                                        </p:tav>
                                      </p:tavLst>
                                    </p:anim>
                                  </p:childTnLst>
                                </p:cTn>
                              </p:par>
                            </p:childTnLst>
                          </p:cTn>
                        </p:par>
                        <p:par>
                          <p:cTn id="107" fill="hold" nodeType="afterGroup">
                            <p:stCondLst>
                              <p:cond delay="2600"/>
                            </p:stCondLst>
                            <p:childTnLst>
                              <p:par>
                                <p:cTn id="108" presetID="23" presetClass="entr" presetSubtype="16" fill="hold" grpId="0" nodeType="afterEffect">
                                  <p:stCondLst>
                                    <p:cond delay="0"/>
                                  </p:stCondLst>
                                  <p:childTnLst>
                                    <p:set>
                                      <p:cBhvr>
                                        <p:cTn id="109" dur="1" fill="hold">
                                          <p:stCondLst>
                                            <p:cond delay="0"/>
                                          </p:stCondLst>
                                        </p:cTn>
                                        <p:tgtEl>
                                          <p:spTgt spid="60427"/>
                                        </p:tgtEl>
                                        <p:attrNameLst>
                                          <p:attrName>style.visibility</p:attrName>
                                        </p:attrNameLst>
                                      </p:cBhvr>
                                      <p:to>
                                        <p:strVal val="visible"/>
                                      </p:to>
                                    </p:set>
                                    <p:anim calcmode="lin" valueType="num">
                                      <p:cBhvr>
                                        <p:cTn id="110" dur="300" fill="hold"/>
                                        <p:tgtEl>
                                          <p:spTgt spid="60427"/>
                                        </p:tgtEl>
                                        <p:attrNameLst>
                                          <p:attrName>ppt_w</p:attrName>
                                        </p:attrNameLst>
                                      </p:cBhvr>
                                      <p:tavLst>
                                        <p:tav tm="0">
                                          <p:val>
                                            <p:fltVal val="0"/>
                                          </p:val>
                                        </p:tav>
                                        <p:tav tm="100000">
                                          <p:val>
                                            <p:strVal val="#ppt_w"/>
                                          </p:val>
                                        </p:tav>
                                      </p:tavLst>
                                    </p:anim>
                                    <p:anim calcmode="lin" valueType="num">
                                      <p:cBhvr>
                                        <p:cTn id="111" dur="300" fill="hold"/>
                                        <p:tgtEl>
                                          <p:spTgt spid="60427"/>
                                        </p:tgtEl>
                                        <p:attrNameLst>
                                          <p:attrName>ppt_h</p:attrName>
                                        </p:attrNameLst>
                                      </p:cBhvr>
                                      <p:tavLst>
                                        <p:tav tm="0">
                                          <p:val>
                                            <p:fltVal val="0"/>
                                          </p:val>
                                        </p:tav>
                                        <p:tav tm="100000">
                                          <p:val>
                                            <p:strVal val="#ppt_h"/>
                                          </p:val>
                                        </p:tav>
                                      </p:tavLst>
                                    </p:anim>
                                  </p:childTnLst>
                                </p:cTn>
                              </p:par>
                            </p:childTnLst>
                          </p:cTn>
                        </p:par>
                        <p:par>
                          <p:cTn id="112" fill="hold" nodeType="afterGroup">
                            <p:stCondLst>
                              <p:cond delay="2900"/>
                            </p:stCondLst>
                            <p:childTnLst>
                              <p:par>
                                <p:cTn id="113" presetID="23" presetClass="entr" presetSubtype="16" fill="hold" grpId="0" nodeType="afterEffect">
                                  <p:stCondLst>
                                    <p:cond delay="0"/>
                                  </p:stCondLst>
                                  <p:childTnLst>
                                    <p:set>
                                      <p:cBhvr>
                                        <p:cTn id="114" dur="1" fill="hold">
                                          <p:stCondLst>
                                            <p:cond delay="0"/>
                                          </p:stCondLst>
                                        </p:cTn>
                                        <p:tgtEl>
                                          <p:spTgt spid="60445"/>
                                        </p:tgtEl>
                                        <p:attrNameLst>
                                          <p:attrName>style.visibility</p:attrName>
                                        </p:attrNameLst>
                                      </p:cBhvr>
                                      <p:to>
                                        <p:strVal val="visible"/>
                                      </p:to>
                                    </p:set>
                                    <p:anim calcmode="lin" valueType="num">
                                      <p:cBhvr>
                                        <p:cTn id="115" dur="300" fill="hold"/>
                                        <p:tgtEl>
                                          <p:spTgt spid="60445"/>
                                        </p:tgtEl>
                                        <p:attrNameLst>
                                          <p:attrName>ppt_w</p:attrName>
                                        </p:attrNameLst>
                                      </p:cBhvr>
                                      <p:tavLst>
                                        <p:tav tm="0">
                                          <p:val>
                                            <p:fltVal val="0"/>
                                          </p:val>
                                        </p:tav>
                                        <p:tav tm="100000">
                                          <p:val>
                                            <p:strVal val="#ppt_w"/>
                                          </p:val>
                                        </p:tav>
                                      </p:tavLst>
                                    </p:anim>
                                    <p:anim calcmode="lin" valueType="num">
                                      <p:cBhvr>
                                        <p:cTn id="116" dur="300" fill="hold"/>
                                        <p:tgtEl>
                                          <p:spTgt spid="60445"/>
                                        </p:tgtEl>
                                        <p:attrNameLst>
                                          <p:attrName>ppt_h</p:attrName>
                                        </p:attrNameLst>
                                      </p:cBhvr>
                                      <p:tavLst>
                                        <p:tav tm="0">
                                          <p:val>
                                            <p:fltVal val="0"/>
                                          </p:val>
                                        </p:tav>
                                        <p:tav tm="100000">
                                          <p:val>
                                            <p:strVal val="#ppt_h"/>
                                          </p:val>
                                        </p:tav>
                                      </p:tavLst>
                                    </p:anim>
                                  </p:childTnLst>
                                </p:cTn>
                              </p:par>
                            </p:childTnLst>
                          </p:cTn>
                        </p:par>
                        <p:par>
                          <p:cTn id="117" fill="hold" nodeType="afterGroup">
                            <p:stCondLst>
                              <p:cond delay="3200"/>
                            </p:stCondLst>
                            <p:childTnLst>
                              <p:par>
                                <p:cTn id="118" presetID="23" presetClass="entr" presetSubtype="16" fill="hold" grpId="0" nodeType="afterEffect">
                                  <p:stCondLst>
                                    <p:cond delay="0"/>
                                  </p:stCondLst>
                                  <p:childTnLst>
                                    <p:set>
                                      <p:cBhvr>
                                        <p:cTn id="119" dur="1" fill="hold">
                                          <p:stCondLst>
                                            <p:cond delay="0"/>
                                          </p:stCondLst>
                                        </p:cTn>
                                        <p:tgtEl>
                                          <p:spTgt spid="60428"/>
                                        </p:tgtEl>
                                        <p:attrNameLst>
                                          <p:attrName>style.visibility</p:attrName>
                                        </p:attrNameLst>
                                      </p:cBhvr>
                                      <p:to>
                                        <p:strVal val="visible"/>
                                      </p:to>
                                    </p:set>
                                    <p:anim calcmode="lin" valueType="num">
                                      <p:cBhvr>
                                        <p:cTn id="120" dur="300" fill="hold"/>
                                        <p:tgtEl>
                                          <p:spTgt spid="60428"/>
                                        </p:tgtEl>
                                        <p:attrNameLst>
                                          <p:attrName>ppt_w</p:attrName>
                                        </p:attrNameLst>
                                      </p:cBhvr>
                                      <p:tavLst>
                                        <p:tav tm="0">
                                          <p:val>
                                            <p:fltVal val="0"/>
                                          </p:val>
                                        </p:tav>
                                        <p:tav tm="100000">
                                          <p:val>
                                            <p:strVal val="#ppt_w"/>
                                          </p:val>
                                        </p:tav>
                                      </p:tavLst>
                                    </p:anim>
                                    <p:anim calcmode="lin" valueType="num">
                                      <p:cBhvr>
                                        <p:cTn id="121" dur="300" fill="hold"/>
                                        <p:tgtEl>
                                          <p:spTgt spid="60428"/>
                                        </p:tgtEl>
                                        <p:attrNameLst>
                                          <p:attrName>ppt_h</p:attrName>
                                        </p:attrNameLst>
                                      </p:cBhvr>
                                      <p:tavLst>
                                        <p:tav tm="0">
                                          <p:val>
                                            <p:fltVal val="0"/>
                                          </p:val>
                                        </p:tav>
                                        <p:tav tm="100000">
                                          <p:val>
                                            <p:strVal val="#ppt_h"/>
                                          </p:val>
                                        </p:tav>
                                      </p:tavLst>
                                    </p:anim>
                                  </p:childTnLst>
                                </p:cTn>
                              </p:par>
                            </p:childTnLst>
                          </p:cTn>
                        </p:par>
                        <p:par>
                          <p:cTn id="122" fill="hold" nodeType="afterGroup">
                            <p:stCondLst>
                              <p:cond delay="3500"/>
                            </p:stCondLst>
                            <p:childTnLst>
                              <p:par>
                                <p:cTn id="123" presetID="23" presetClass="entr" presetSubtype="16" fill="hold" grpId="0" nodeType="afterEffect">
                                  <p:stCondLst>
                                    <p:cond delay="0"/>
                                  </p:stCondLst>
                                  <p:childTnLst>
                                    <p:set>
                                      <p:cBhvr>
                                        <p:cTn id="124" dur="1" fill="hold">
                                          <p:stCondLst>
                                            <p:cond delay="0"/>
                                          </p:stCondLst>
                                        </p:cTn>
                                        <p:tgtEl>
                                          <p:spTgt spid="60455"/>
                                        </p:tgtEl>
                                        <p:attrNameLst>
                                          <p:attrName>style.visibility</p:attrName>
                                        </p:attrNameLst>
                                      </p:cBhvr>
                                      <p:to>
                                        <p:strVal val="visible"/>
                                      </p:to>
                                    </p:set>
                                    <p:anim calcmode="lin" valueType="num">
                                      <p:cBhvr>
                                        <p:cTn id="125" dur="300" fill="hold"/>
                                        <p:tgtEl>
                                          <p:spTgt spid="60455"/>
                                        </p:tgtEl>
                                        <p:attrNameLst>
                                          <p:attrName>ppt_w</p:attrName>
                                        </p:attrNameLst>
                                      </p:cBhvr>
                                      <p:tavLst>
                                        <p:tav tm="0">
                                          <p:val>
                                            <p:fltVal val="0"/>
                                          </p:val>
                                        </p:tav>
                                        <p:tav tm="100000">
                                          <p:val>
                                            <p:strVal val="#ppt_w"/>
                                          </p:val>
                                        </p:tav>
                                      </p:tavLst>
                                    </p:anim>
                                    <p:anim calcmode="lin" valueType="num">
                                      <p:cBhvr>
                                        <p:cTn id="126" dur="300" fill="hold"/>
                                        <p:tgtEl>
                                          <p:spTgt spid="60455"/>
                                        </p:tgtEl>
                                        <p:attrNameLst>
                                          <p:attrName>ppt_h</p:attrName>
                                        </p:attrNameLst>
                                      </p:cBhvr>
                                      <p:tavLst>
                                        <p:tav tm="0">
                                          <p:val>
                                            <p:fltVal val="0"/>
                                          </p:val>
                                        </p:tav>
                                        <p:tav tm="100000">
                                          <p:val>
                                            <p:strVal val="#ppt_h"/>
                                          </p:val>
                                        </p:tav>
                                      </p:tavLst>
                                    </p:anim>
                                  </p:childTnLst>
                                </p:cTn>
                              </p:par>
                            </p:childTnLst>
                          </p:cTn>
                        </p:par>
                        <p:par>
                          <p:cTn id="127" fill="hold" nodeType="afterGroup">
                            <p:stCondLst>
                              <p:cond delay="3800"/>
                            </p:stCondLst>
                            <p:childTnLst>
                              <p:par>
                                <p:cTn id="128" presetID="23" presetClass="entr" presetSubtype="16" fill="hold" grpId="0" nodeType="afterEffect">
                                  <p:stCondLst>
                                    <p:cond delay="0"/>
                                  </p:stCondLst>
                                  <p:childTnLst>
                                    <p:set>
                                      <p:cBhvr>
                                        <p:cTn id="129" dur="1" fill="hold">
                                          <p:stCondLst>
                                            <p:cond delay="0"/>
                                          </p:stCondLst>
                                        </p:cTn>
                                        <p:tgtEl>
                                          <p:spTgt spid="60452"/>
                                        </p:tgtEl>
                                        <p:attrNameLst>
                                          <p:attrName>style.visibility</p:attrName>
                                        </p:attrNameLst>
                                      </p:cBhvr>
                                      <p:to>
                                        <p:strVal val="visible"/>
                                      </p:to>
                                    </p:set>
                                    <p:anim calcmode="lin" valueType="num">
                                      <p:cBhvr>
                                        <p:cTn id="130" dur="300" fill="hold"/>
                                        <p:tgtEl>
                                          <p:spTgt spid="60452"/>
                                        </p:tgtEl>
                                        <p:attrNameLst>
                                          <p:attrName>ppt_w</p:attrName>
                                        </p:attrNameLst>
                                      </p:cBhvr>
                                      <p:tavLst>
                                        <p:tav tm="0">
                                          <p:val>
                                            <p:fltVal val="0"/>
                                          </p:val>
                                        </p:tav>
                                        <p:tav tm="100000">
                                          <p:val>
                                            <p:strVal val="#ppt_w"/>
                                          </p:val>
                                        </p:tav>
                                      </p:tavLst>
                                    </p:anim>
                                    <p:anim calcmode="lin" valueType="num">
                                      <p:cBhvr>
                                        <p:cTn id="131" dur="300" fill="hold"/>
                                        <p:tgtEl>
                                          <p:spTgt spid="60452"/>
                                        </p:tgtEl>
                                        <p:attrNameLst>
                                          <p:attrName>ppt_h</p:attrName>
                                        </p:attrNameLst>
                                      </p:cBhvr>
                                      <p:tavLst>
                                        <p:tav tm="0">
                                          <p:val>
                                            <p:fltVal val="0"/>
                                          </p:val>
                                        </p:tav>
                                        <p:tav tm="100000">
                                          <p:val>
                                            <p:strVal val="#ppt_h"/>
                                          </p:val>
                                        </p:tav>
                                      </p:tavLst>
                                    </p:anim>
                                  </p:childTnLst>
                                </p:cTn>
                              </p:par>
                            </p:childTnLst>
                          </p:cTn>
                        </p:par>
                        <p:par>
                          <p:cTn id="132" fill="hold" nodeType="afterGroup">
                            <p:stCondLst>
                              <p:cond delay="4100"/>
                            </p:stCondLst>
                            <p:childTnLst>
                              <p:par>
                                <p:cTn id="133" presetID="23" presetClass="entr" presetSubtype="16" fill="hold" grpId="0" nodeType="afterEffect">
                                  <p:stCondLst>
                                    <p:cond delay="0"/>
                                  </p:stCondLst>
                                  <p:childTnLst>
                                    <p:set>
                                      <p:cBhvr>
                                        <p:cTn id="134" dur="1" fill="hold">
                                          <p:stCondLst>
                                            <p:cond delay="0"/>
                                          </p:stCondLst>
                                        </p:cTn>
                                        <p:tgtEl>
                                          <p:spTgt spid="60456"/>
                                        </p:tgtEl>
                                        <p:attrNameLst>
                                          <p:attrName>style.visibility</p:attrName>
                                        </p:attrNameLst>
                                      </p:cBhvr>
                                      <p:to>
                                        <p:strVal val="visible"/>
                                      </p:to>
                                    </p:set>
                                    <p:anim calcmode="lin" valueType="num">
                                      <p:cBhvr>
                                        <p:cTn id="135" dur="300" fill="hold"/>
                                        <p:tgtEl>
                                          <p:spTgt spid="60456"/>
                                        </p:tgtEl>
                                        <p:attrNameLst>
                                          <p:attrName>ppt_w</p:attrName>
                                        </p:attrNameLst>
                                      </p:cBhvr>
                                      <p:tavLst>
                                        <p:tav tm="0">
                                          <p:val>
                                            <p:fltVal val="0"/>
                                          </p:val>
                                        </p:tav>
                                        <p:tav tm="100000">
                                          <p:val>
                                            <p:strVal val="#ppt_w"/>
                                          </p:val>
                                        </p:tav>
                                      </p:tavLst>
                                    </p:anim>
                                    <p:anim calcmode="lin" valueType="num">
                                      <p:cBhvr>
                                        <p:cTn id="136" dur="300" fill="hold"/>
                                        <p:tgtEl>
                                          <p:spTgt spid="60456"/>
                                        </p:tgtEl>
                                        <p:attrNameLst>
                                          <p:attrName>ppt_h</p:attrName>
                                        </p:attrNameLst>
                                      </p:cBhvr>
                                      <p:tavLst>
                                        <p:tav tm="0">
                                          <p:val>
                                            <p:fltVal val="0"/>
                                          </p:val>
                                        </p:tav>
                                        <p:tav tm="100000">
                                          <p:val>
                                            <p:strVal val="#ppt_h"/>
                                          </p:val>
                                        </p:tav>
                                      </p:tavLst>
                                    </p:anim>
                                  </p:childTnLst>
                                </p:cTn>
                              </p:par>
                            </p:childTnLst>
                          </p:cTn>
                        </p:par>
                      </p:childTnLst>
                    </p:cTn>
                  </p:par>
                  <p:par>
                    <p:cTn id="137" fill="hold">
                      <p:stCondLst>
                        <p:cond delay="indefinite"/>
                      </p:stCondLst>
                      <p:childTnLst>
                        <p:par>
                          <p:cTn id="138" fill="hold" nodeType="afterGroup">
                            <p:stCondLst>
                              <p:cond delay="0"/>
                            </p:stCondLst>
                            <p:childTnLst>
                              <p:par>
                                <p:cTn id="139" presetID="10" presetClass="entr" presetSubtype="0" fill="hold" grpId="0" nodeType="clickEffect">
                                  <p:stCondLst>
                                    <p:cond delay="0"/>
                                  </p:stCondLst>
                                  <p:childTnLst>
                                    <p:set>
                                      <p:cBhvr>
                                        <p:cTn id="140" dur="1" fill="hold">
                                          <p:stCondLst>
                                            <p:cond delay="0"/>
                                          </p:stCondLst>
                                        </p:cTn>
                                        <p:tgtEl>
                                          <p:spTgt spid="60446"/>
                                        </p:tgtEl>
                                        <p:attrNameLst>
                                          <p:attrName>style.visibility</p:attrName>
                                        </p:attrNameLst>
                                      </p:cBhvr>
                                      <p:to>
                                        <p:strVal val="visible"/>
                                      </p:to>
                                    </p:set>
                                    <p:animEffect transition="in" filter="fade">
                                      <p:cBhvr>
                                        <p:cTn id="141" dur="500"/>
                                        <p:tgtEl>
                                          <p:spTgt spid="60446"/>
                                        </p:tgtEl>
                                      </p:cBhvr>
                                    </p:animEffect>
                                  </p:childTnLst>
                                </p:cTn>
                              </p:par>
                              <p:par>
                                <p:cTn id="142" presetID="10" presetClass="entr" presetSubtype="0" fill="hold" grpId="0" nodeType="withEffect">
                                  <p:stCondLst>
                                    <p:cond delay="400"/>
                                  </p:stCondLst>
                                  <p:childTnLst>
                                    <p:set>
                                      <p:cBhvr>
                                        <p:cTn id="143" dur="1" fill="hold">
                                          <p:stCondLst>
                                            <p:cond delay="0"/>
                                          </p:stCondLst>
                                        </p:cTn>
                                        <p:tgtEl>
                                          <p:spTgt spid="60447"/>
                                        </p:tgtEl>
                                        <p:attrNameLst>
                                          <p:attrName>style.visibility</p:attrName>
                                        </p:attrNameLst>
                                      </p:cBhvr>
                                      <p:to>
                                        <p:strVal val="visible"/>
                                      </p:to>
                                    </p:set>
                                    <p:animEffect transition="in" filter="fade">
                                      <p:cBhvr>
                                        <p:cTn id="144" dur="500"/>
                                        <p:tgtEl>
                                          <p:spTgt spid="60447"/>
                                        </p:tgtEl>
                                      </p:cBhvr>
                                    </p:animEffect>
                                  </p:childTnLst>
                                </p:cTn>
                              </p:par>
                            </p:childTnLst>
                          </p:cTn>
                        </p:par>
                        <p:par>
                          <p:cTn id="145" fill="hold">
                            <p:stCondLst>
                              <p:cond delay="900"/>
                            </p:stCondLst>
                            <p:childTnLst>
                              <p:par>
                                <p:cTn id="146" presetID="23" presetClass="entr" presetSubtype="16" fill="hold" grpId="0" nodeType="afterEffect">
                                  <p:stCondLst>
                                    <p:cond delay="0"/>
                                  </p:stCondLst>
                                  <p:childTnLst>
                                    <p:set>
                                      <p:cBhvr>
                                        <p:cTn id="147" dur="1" fill="hold">
                                          <p:stCondLst>
                                            <p:cond delay="0"/>
                                          </p:stCondLst>
                                        </p:cTn>
                                        <p:tgtEl>
                                          <p:spTgt spid="60424"/>
                                        </p:tgtEl>
                                        <p:attrNameLst>
                                          <p:attrName>style.visibility</p:attrName>
                                        </p:attrNameLst>
                                      </p:cBhvr>
                                      <p:to>
                                        <p:strVal val="visible"/>
                                      </p:to>
                                    </p:set>
                                    <p:anim calcmode="lin" valueType="num">
                                      <p:cBhvr>
                                        <p:cTn id="148" dur="500" fill="hold"/>
                                        <p:tgtEl>
                                          <p:spTgt spid="60424"/>
                                        </p:tgtEl>
                                        <p:attrNameLst>
                                          <p:attrName>ppt_w</p:attrName>
                                        </p:attrNameLst>
                                      </p:cBhvr>
                                      <p:tavLst>
                                        <p:tav tm="0">
                                          <p:val>
                                            <p:fltVal val="0"/>
                                          </p:val>
                                        </p:tav>
                                        <p:tav tm="100000">
                                          <p:val>
                                            <p:strVal val="#ppt_w"/>
                                          </p:val>
                                        </p:tav>
                                      </p:tavLst>
                                    </p:anim>
                                    <p:anim calcmode="lin" valueType="num">
                                      <p:cBhvr>
                                        <p:cTn id="149" dur="500" fill="hold"/>
                                        <p:tgtEl>
                                          <p:spTgt spid="60424"/>
                                        </p:tgtEl>
                                        <p:attrNameLst>
                                          <p:attrName>ppt_h</p:attrName>
                                        </p:attrNameLst>
                                      </p:cBhvr>
                                      <p:tavLst>
                                        <p:tav tm="0">
                                          <p:val>
                                            <p:fltVal val="0"/>
                                          </p:val>
                                        </p:tav>
                                        <p:tav tm="100000">
                                          <p:val>
                                            <p:strVal val="#ppt_h"/>
                                          </p:val>
                                        </p:tav>
                                      </p:tavLst>
                                    </p:anim>
                                  </p:childTnLst>
                                </p:cTn>
                              </p:par>
                              <p:par>
                                <p:cTn id="150" presetID="23" presetClass="entr" presetSubtype="16" fill="hold" grpId="0" nodeType="withEffect">
                                  <p:stCondLst>
                                    <p:cond delay="0"/>
                                  </p:stCondLst>
                                  <p:childTnLst>
                                    <p:set>
                                      <p:cBhvr>
                                        <p:cTn id="151" dur="1" fill="hold">
                                          <p:stCondLst>
                                            <p:cond delay="0"/>
                                          </p:stCondLst>
                                        </p:cTn>
                                        <p:tgtEl>
                                          <p:spTgt spid="60450"/>
                                        </p:tgtEl>
                                        <p:attrNameLst>
                                          <p:attrName>style.visibility</p:attrName>
                                        </p:attrNameLst>
                                      </p:cBhvr>
                                      <p:to>
                                        <p:strVal val="visible"/>
                                      </p:to>
                                    </p:set>
                                    <p:anim calcmode="lin" valueType="num">
                                      <p:cBhvr>
                                        <p:cTn id="152" dur="500" fill="hold"/>
                                        <p:tgtEl>
                                          <p:spTgt spid="60450"/>
                                        </p:tgtEl>
                                        <p:attrNameLst>
                                          <p:attrName>ppt_w</p:attrName>
                                        </p:attrNameLst>
                                      </p:cBhvr>
                                      <p:tavLst>
                                        <p:tav tm="0">
                                          <p:val>
                                            <p:fltVal val="0"/>
                                          </p:val>
                                        </p:tav>
                                        <p:tav tm="100000">
                                          <p:val>
                                            <p:strVal val="#ppt_w"/>
                                          </p:val>
                                        </p:tav>
                                      </p:tavLst>
                                    </p:anim>
                                    <p:anim calcmode="lin" valueType="num">
                                      <p:cBhvr>
                                        <p:cTn id="153" dur="500" fill="hold"/>
                                        <p:tgtEl>
                                          <p:spTgt spid="60450"/>
                                        </p:tgtEl>
                                        <p:attrNameLst>
                                          <p:attrName>ppt_h</p:attrName>
                                        </p:attrNameLst>
                                      </p:cBhvr>
                                      <p:tavLst>
                                        <p:tav tm="0">
                                          <p:val>
                                            <p:fltVal val="0"/>
                                          </p:val>
                                        </p:tav>
                                        <p:tav tm="100000">
                                          <p:val>
                                            <p:strVal val="#ppt_h"/>
                                          </p:val>
                                        </p:tav>
                                      </p:tavLst>
                                    </p:anim>
                                  </p:childTnLst>
                                </p:cTn>
                              </p:par>
                            </p:childTnLst>
                          </p:cTn>
                        </p:par>
                        <p:par>
                          <p:cTn id="154" fill="hold" nodeType="afterGroup">
                            <p:stCondLst>
                              <p:cond delay="1400"/>
                            </p:stCondLst>
                            <p:childTnLst>
                              <p:par>
                                <p:cTn id="155" presetID="23" presetClass="entr" presetSubtype="16" fill="hold" grpId="0" nodeType="afterEffect">
                                  <p:stCondLst>
                                    <p:cond delay="0"/>
                                  </p:stCondLst>
                                  <p:childTnLst>
                                    <p:set>
                                      <p:cBhvr>
                                        <p:cTn id="156" dur="1" fill="hold">
                                          <p:stCondLst>
                                            <p:cond delay="0"/>
                                          </p:stCondLst>
                                        </p:cTn>
                                        <p:tgtEl>
                                          <p:spTgt spid="60420"/>
                                        </p:tgtEl>
                                        <p:attrNameLst>
                                          <p:attrName>style.visibility</p:attrName>
                                        </p:attrNameLst>
                                      </p:cBhvr>
                                      <p:to>
                                        <p:strVal val="visible"/>
                                      </p:to>
                                    </p:set>
                                    <p:anim calcmode="lin" valueType="num">
                                      <p:cBhvr>
                                        <p:cTn id="157" dur="300" fill="hold"/>
                                        <p:tgtEl>
                                          <p:spTgt spid="60420"/>
                                        </p:tgtEl>
                                        <p:attrNameLst>
                                          <p:attrName>ppt_w</p:attrName>
                                        </p:attrNameLst>
                                      </p:cBhvr>
                                      <p:tavLst>
                                        <p:tav tm="0">
                                          <p:val>
                                            <p:fltVal val="0"/>
                                          </p:val>
                                        </p:tav>
                                        <p:tav tm="100000">
                                          <p:val>
                                            <p:strVal val="#ppt_w"/>
                                          </p:val>
                                        </p:tav>
                                      </p:tavLst>
                                    </p:anim>
                                    <p:anim calcmode="lin" valueType="num">
                                      <p:cBhvr>
                                        <p:cTn id="158" dur="300" fill="hold"/>
                                        <p:tgtEl>
                                          <p:spTgt spid="60420"/>
                                        </p:tgtEl>
                                        <p:attrNameLst>
                                          <p:attrName>ppt_h</p:attrName>
                                        </p:attrNameLst>
                                      </p:cBhvr>
                                      <p:tavLst>
                                        <p:tav tm="0">
                                          <p:val>
                                            <p:fltVal val="0"/>
                                          </p:val>
                                        </p:tav>
                                        <p:tav tm="100000">
                                          <p:val>
                                            <p:strVal val="#ppt_h"/>
                                          </p:val>
                                        </p:tav>
                                      </p:tavLst>
                                    </p:anim>
                                  </p:childTnLst>
                                </p:cTn>
                              </p:par>
                            </p:childTnLst>
                          </p:cTn>
                        </p:par>
                        <p:par>
                          <p:cTn id="159" fill="hold" nodeType="afterGroup">
                            <p:stCondLst>
                              <p:cond delay="1700"/>
                            </p:stCondLst>
                            <p:childTnLst>
                              <p:par>
                                <p:cTn id="160" presetID="23" presetClass="entr" presetSubtype="16" fill="hold" grpId="0" nodeType="afterEffect">
                                  <p:stCondLst>
                                    <p:cond delay="0"/>
                                  </p:stCondLst>
                                  <p:childTnLst>
                                    <p:set>
                                      <p:cBhvr>
                                        <p:cTn id="161" dur="1" fill="hold">
                                          <p:stCondLst>
                                            <p:cond delay="0"/>
                                          </p:stCondLst>
                                        </p:cTn>
                                        <p:tgtEl>
                                          <p:spTgt spid="60457"/>
                                        </p:tgtEl>
                                        <p:attrNameLst>
                                          <p:attrName>style.visibility</p:attrName>
                                        </p:attrNameLst>
                                      </p:cBhvr>
                                      <p:to>
                                        <p:strVal val="visible"/>
                                      </p:to>
                                    </p:set>
                                    <p:anim calcmode="lin" valueType="num">
                                      <p:cBhvr>
                                        <p:cTn id="162" dur="300" fill="hold"/>
                                        <p:tgtEl>
                                          <p:spTgt spid="60457"/>
                                        </p:tgtEl>
                                        <p:attrNameLst>
                                          <p:attrName>ppt_w</p:attrName>
                                        </p:attrNameLst>
                                      </p:cBhvr>
                                      <p:tavLst>
                                        <p:tav tm="0">
                                          <p:val>
                                            <p:fltVal val="0"/>
                                          </p:val>
                                        </p:tav>
                                        <p:tav tm="100000">
                                          <p:val>
                                            <p:strVal val="#ppt_w"/>
                                          </p:val>
                                        </p:tav>
                                      </p:tavLst>
                                    </p:anim>
                                    <p:anim calcmode="lin" valueType="num">
                                      <p:cBhvr>
                                        <p:cTn id="163" dur="300" fill="hold"/>
                                        <p:tgtEl>
                                          <p:spTgt spid="60457"/>
                                        </p:tgtEl>
                                        <p:attrNameLst>
                                          <p:attrName>ppt_h</p:attrName>
                                        </p:attrNameLst>
                                      </p:cBhvr>
                                      <p:tavLst>
                                        <p:tav tm="0">
                                          <p:val>
                                            <p:fltVal val="0"/>
                                          </p:val>
                                        </p:tav>
                                        <p:tav tm="100000">
                                          <p:val>
                                            <p:strVal val="#ppt_h"/>
                                          </p:val>
                                        </p:tav>
                                      </p:tavLst>
                                    </p:anim>
                                  </p:childTnLst>
                                </p:cTn>
                              </p:par>
                            </p:childTnLst>
                          </p:cTn>
                        </p:par>
                        <p:par>
                          <p:cTn id="164" fill="hold" nodeType="afterGroup">
                            <p:stCondLst>
                              <p:cond delay="2000"/>
                            </p:stCondLst>
                            <p:childTnLst>
                              <p:par>
                                <p:cTn id="165" presetID="23" presetClass="entr" presetSubtype="16" fill="hold" grpId="0" nodeType="afterEffect">
                                  <p:stCondLst>
                                    <p:cond delay="0"/>
                                  </p:stCondLst>
                                  <p:childTnLst>
                                    <p:set>
                                      <p:cBhvr>
                                        <p:cTn id="166" dur="1" fill="hold">
                                          <p:stCondLst>
                                            <p:cond delay="0"/>
                                          </p:stCondLst>
                                        </p:cTn>
                                        <p:tgtEl>
                                          <p:spTgt spid="60421"/>
                                        </p:tgtEl>
                                        <p:attrNameLst>
                                          <p:attrName>style.visibility</p:attrName>
                                        </p:attrNameLst>
                                      </p:cBhvr>
                                      <p:to>
                                        <p:strVal val="visible"/>
                                      </p:to>
                                    </p:set>
                                    <p:anim calcmode="lin" valueType="num">
                                      <p:cBhvr>
                                        <p:cTn id="167" dur="300" fill="hold"/>
                                        <p:tgtEl>
                                          <p:spTgt spid="60421"/>
                                        </p:tgtEl>
                                        <p:attrNameLst>
                                          <p:attrName>ppt_w</p:attrName>
                                        </p:attrNameLst>
                                      </p:cBhvr>
                                      <p:tavLst>
                                        <p:tav tm="0">
                                          <p:val>
                                            <p:fltVal val="0"/>
                                          </p:val>
                                        </p:tav>
                                        <p:tav tm="100000">
                                          <p:val>
                                            <p:strVal val="#ppt_w"/>
                                          </p:val>
                                        </p:tav>
                                      </p:tavLst>
                                    </p:anim>
                                    <p:anim calcmode="lin" valueType="num">
                                      <p:cBhvr>
                                        <p:cTn id="168" dur="300" fill="hold"/>
                                        <p:tgtEl>
                                          <p:spTgt spid="60421"/>
                                        </p:tgtEl>
                                        <p:attrNameLst>
                                          <p:attrName>ppt_h</p:attrName>
                                        </p:attrNameLst>
                                      </p:cBhvr>
                                      <p:tavLst>
                                        <p:tav tm="0">
                                          <p:val>
                                            <p:fltVal val="0"/>
                                          </p:val>
                                        </p:tav>
                                        <p:tav tm="100000">
                                          <p:val>
                                            <p:strVal val="#ppt_h"/>
                                          </p:val>
                                        </p:tav>
                                      </p:tavLst>
                                    </p:anim>
                                  </p:childTnLst>
                                </p:cTn>
                              </p:par>
                            </p:childTnLst>
                          </p:cTn>
                        </p:par>
                        <p:par>
                          <p:cTn id="169" fill="hold" nodeType="afterGroup">
                            <p:stCondLst>
                              <p:cond delay="2300"/>
                            </p:stCondLst>
                            <p:childTnLst>
                              <p:par>
                                <p:cTn id="170" presetID="23" presetClass="entr" presetSubtype="16" fill="hold" grpId="0" nodeType="afterEffect">
                                  <p:stCondLst>
                                    <p:cond delay="0"/>
                                  </p:stCondLst>
                                  <p:childTnLst>
                                    <p:set>
                                      <p:cBhvr>
                                        <p:cTn id="171" dur="1" fill="hold">
                                          <p:stCondLst>
                                            <p:cond delay="0"/>
                                          </p:stCondLst>
                                        </p:cTn>
                                        <p:tgtEl>
                                          <p:spTgt spid="60458"/>
                                        </p:tgtEl>
                                        <p:attrNameLst>
                                          <p:attrName>style.visibility</p:attrName>
                                        </p:attrNameLst>
                                      </p:cBhvr>
                                      <p:to>
                                        <p:strVal val="visible"/>
                                      </p:to>
                                    </p:set>
                                    <p:anim calcmode="lin" valueType="num">
                                      <p:cBhvr>
                                        <p:cTn id="172" dur="300" fill="hold"/>
                                        <p:tgtEl>
                                          <p:spTgt spid="60458"/>
                                        </p:tgtEl>
                                        <p:attrNameLst>
                                          <p:attrName>ppt_w</p:attrName>
                                        </p:attrNameLst>
                                      </p:cBhvr>
                                      <p:tavLst>
                                        <p:tav tm="0">
                                          <p:val>
                                            <p:fltVal val="0"/>
                                          </p:val>
                                        </p:tav>
                                        <p:tav tm="100000">
                                          <p:val>
                                            <p:strVal val="#ppt_w"/>
                                          </p:val>
                                        </p:tav>
                                      </p:tavLst>
                                    </p:anim>
                                    <p:anim calcmode="lin" valueType="num">
                                      <p:cBhvr>
                                        <p:cTn id="173" dur="300" fill="hold"/>
                                        <p:tgtEl>
                                          <p:spTgt spid="60458"/>
                                        </p:tgtEl>
                                        <p:attrNameLst>
                                          <p:attrName>ppt_h</p:attrName>
                                        </p:attrNameLst>
                                      </p:cBhvr>
                                      <p:tavLst>
                                        <p:tav tm="0">
                                          <p:val>
                                            <p:fltVal val="0"/>
                                          </p:val>
                                        </p:tav>
                                        <p:tav tm="100000">
                                          <p:val>
                                            <p:strVal val="#ppt_h"/>
                                          </p:val>
                                        </p:tav>
                                      </p:tavLst>
                                    </p:anim>
                                  </p:childTnLst>
                                </p:cTn>
                              </p:par>
                            </p:childTnLst>
                          </p:cTn>
                        </p:par>
                        <p:par>
                          <p:cTn id="174" fill="hold" nodeType="afterGroup">
                            <p:stCondLst>
                              <p:cond delay="2600"/>
                            </p:stCondLst>
                            <p:childTnLst>
                              <p:par>
                                <p:cTn id="175" presetID="23" presetClass="entr" presetSubtype="16" fill="hold" grpId="0" nodeType="afterEffect">
                                  <p:stCondLst>
                                    <p:cond delay="0"/>
                                  </p:stCondLst>
                                  <p:childTnLst>
                                    <p:set>
                                      <p:cBhvr>
                                        <p:cTn id="176" dur="1" fill="hold">
                                          <p:stCondLst>
                                            <p:cond delay="0"/>
                                          </p:stCondLst>
                                        </p:cTn>
                                        <p:tgtEl>
                                          <p:spTgt spid="60422"/>
                                        </p:tgtEl>
                                        <p:attrNameLst>
                                          <p:attrName>style.visibility</p:attrName>
                                        </p:attrNameLst>
                                      </p:cBhvr>
                                      <p:to>
                                        <p:strVal val="visible"/>
                                      </p:to>
                                    </p:set>
                                    <p:anim calcmode="lin" valueType="num">
                                      <p:cBhvr>
                                        <p:cTn id="177" dur="300" fill="hold"/>
                                        <p:tgtEl>
                                          <p:spTgt spid="60422"/>
                                        </p:tgtEl>
                                        <p:attrNameLst>
                                          <p:attrName>ppt_w</p:attrName>
                                        </p:attrNameLst>
                                      </p:cBhvr>
                                      <p:tavLst>
                                        <p:tav tm="0">
                                          <p:val>
                                            <p:fltVal val="0"/>
                                          </p:val>
                                        </p:tav>
                                        <p:tav tm="100000">
                                          <p:val>
                                            <p:strVal val="#ppt_w"/>
                                          </p:val>
                                        </p:tav>
                                      </p:tavLst>
                                    </p:anim>
                                    <p:anim calcmode="lin" valueType="num">
                                      <p:cBhvr>
                                        <p:cTn id="178" dur="300" fill="hold"/>
                                        <p:tgtEl>
                                          <p:spTgt spid="60422"/>
                                        </p:tgtEl>
                                        <p:attrNameLst>
                                          <p:attrName>ppt_h</p:attrName>
                                        </p:attrNameLst>
                                      </p:cBhvr>
                                      <p:tavLst>
                                        <p:tav tm="0">
                                          <p:val>
                                            <p:fltVal val="0"/>
                                          </p:val>
                                        </p:tav>
                                        <p:tav tm="100000">
                                          <p:val>
                                            <p:strVal val="#ppt_h"/>
                                          </p:val>
                                        </p:tav>
                                      </p:tavLst>
                                    </p:anim>
                                  </p:childTnLst>
                                </p:cTn>
                              </p:par>
                            </p:childTnLst>
                          </p:cTn>
                        </p:par>
                        <p:par>
                          <p:cTn id="179" fill="hold" nodeType="afterGroup">
                            <p:stCondLst>
                              <p:cond delay="2900"/>
                            </p:stCondLst>
                            <p:childTnLst>
                              <p:par>
                                <p:cTn id="180" presetID="23" presetClass="entr" presetSubtype="16" fill="hold" grpId="0" nodeType="afterEffect">
                                  <p:stCondLst>
                                    <p:cond delay="0"/>
                                  </p:stCondLst>
                                  <p:childTnLst>
                                    <p:set>
                                      <p:cBhvr>
                                        <p:cTn id="181" dur="1" fill="hold">
                                          <p:stCondLst>
                                            <p:cond delay="0"/>
                                          </p:stCondLst>
                                        </p:cTn>
                                        <p:tgtEl>
                                          <p:spTgt spid="60459"/>
                                        </p:tgtEl>
                                        <p:attrNameLst>
                                          <p:attrName>style.visibility</p:attrName>
                                        </p:attrNameLst>
                                      </p:cBhvr>
                                      <p:to>
                                        <p:strVal val="visible"/>
                                      </p:to>
                                    </p:set>
                                    <p:anim calcmode="lin" valueType="num">
                                      <p:cBhvr>
                                        <p:cTn id="182" dur="300" fill="hold"/>
                                        <p:tgtEl>
                                          <p:spTgt spid="60459"/>
                                        </p:tgtEl>
                                        <p:attrNameLst>
                                          <p:attrName>ppt_w</p:attrName>
                                        </p:attrNameLst>
                                      </p:cBhvr>
                                      <p:tavLst>
                                        <p:tav tm="0">
                                          <p:val>
                                            <p:fltVal val="0"/>
                                          </p:val>
                                        </p:tav>
                                        <p:tav tm="100000">
                                          <p:val>
                                            <p:strVal val="#ppt_w"/>
                                          </p:val>
                                        </p:tav>
                                      </p:tavLst>
                                    </p:anim>
                                    <p:anim calcmode="lin" valueType="num">
                                      <p:cBhvr>
                                        <p:cTn id="183" dur="300" fill="hold"/>
                                        <p:tgtEl>
                                          <p:spTgt spid="60459"/>
                                        </p:tgtEl>
                                        <p:attrNameLst>
                                          <p:attrName>ppt_h</p:attrName>
                                        </p:attrNameLst>
                                      </p:cBhvr>
                                      <p:tavLst>
                                        <p:tav tm="0">
                                          <p:val>
                                            <p:fltVal val="0"/>
                                          </p:val>
                                        </p:tav>
                                        <p:tav tm="100000">
                                          <p:val>
                                            <p:strVal val="#ppt_h"/>
                                          </p:val>
                                        </p:tav>
                                      </p:tavLst>
                                    </p:anim>
                                  </p:childTnLst>
                                </p:cTn>
                              </p:par>
                            </p:childTnLst>
                          </p:cTn>
                        </p:par>
                        <p:par>
                          <p:cTn id="184" fill="hold" nodeType="afterGroup">
                            <p:stCondLst>
                              <p:cond delay="3200"/>
                            </p:stCondLst>
                            <p:childTnLst>
                              <p:par>
                                <p:cTn id="185" presetID="23" presetClass="entr" presetSubtype="16" fill="hold" grpId="0" nodeType="afterEffect">
                                  <p:stCondLst>
                                    <p:cond delay="0"/>
                                  </p:stCondLst>
                                  <p:childTnLst>
                                    <p:set>
                                      <p:cBhvr>
                                        <p:cTn id="186" dur="1" fill="hold">
                                          <p:stCondLst>
                                            <p:cond delay="0"/>
                                          </p:stCondLst>
                                        </p:cTn>
                                        <p:tgtEl>
                                          <p:spTgt spid="60423"/>
                                        </p:tgtEl>
                                        <p:attrNameLst>
                                          <p:attrName>style.visibility</p:attrName>
                                        </p:attrNameLst>
                                      </p:cBhvr>
                                      <p:to>
                                        <p:strVal val="visible"/>
                                      </p:to>
                                    </p:set>
                                    <p:anim calcmode="lin" valueType="num">
                                      <p:cBhvr>
                                        <p:cTn id="187" dur="300" fill="hold"/>
                                        <p:tgtEl>
                                          <p:spTgt spid="60423"/>
                                        </p:tgtEl>
                                        <p:attrNameLst>
                                          <p:attrName>ppt_w</p:attrName>
                                        </p:attrNameLst>
                                      </p:cBhvr>
                                      <p:tavLst>
                                        <p:tav tm="0">
                                          <p:val>
                                            <p:fltVal val="0"/>
                                          </p:val>
                                        </p:tav>
                                        <p:tav tm="100000">
                                          <p:val>
                                            <p:strVal val="#ppt_w"/>
                                          </p:val>
                                        </p:tav>
                                      </p:tavLst>
                                    </p:anim>
                                    <p:anim calcmode="lin" valueType="num">
                                      <p:cBhvr>
                                        <p:cTn id="188" dur="300" fill="hold"/>
                                        <p:tgtEl>
                                          <p:spTgt spid="60423"/>
                                        </p:tgtEl>
                                        <p:attrNameLst>
                                          <p:attrName>ppt_h</p:attrName>
                                        </p:attrNameLst>
                                      </p:cBhvr>
                                      <p:tavLst>
                                        <p:tav tm="0">
                                          <p:val>
                                            <p:fltVal val="0"/>
                                          </p:val>
                                        </p:tav>
                                        <p:tav tm="100000">
                                          <p:val>
                                            <p:strVal val="#ppt_h"/>
                                          </p:val>
                                        </p:tav>
                                      </p:tavLst>
                                    </p:anim>
                                  </p:childTnLst>
                                </p:cTn>
                              </p:par>
                            </p:childTnLst>
                          </p:cTn>
                        </p:par>
                        <p:par>
                          <p:cTn id="189" fill="hold" nodeType="afterGroup">
                            <p:stCondLst>
                              <p:cond delay="3500"/>
                            </p:stCondLst>
                            <p:childTnLst>
                              <p:par>
                                <p:cTn id="190" presetID="23" presetClass="entr" presetSubtype="16" fill="hold" grpId="0" nodeType="afterEffect">
                                  <p:stCondLst>
                                    <p:cond delay="0"/>
                                  </p:stCondLst>
                                  <p:childTnLst>
                                    <p:set>
                                      <p:cBhvr>
                                        <p:cTn id="191" dur="1" fill="hold">
                                          <p:stCondLst>
                                            <p:cond delay="0"/>
                                          </p:stCondLst>
                                        </p:cTn>
                                        <p:tgtEl>
                                          <p:spTgt spid="60460"/>
                                        </p:tgtEl>
                                        <p:attrNameLst>
                                          <p:attrName>style.visibility</p:attrName>
                                        </p:attrNameLst>
                                      </p:cBhvr>
                                      <p:to>
                                        <p:strVal val="visible"/>
                                      </p:to>
                                    </p:set>
                                    <p:anim calcmode="lin" valueType="num">
                                      <p:cBhvr>
                                        <p:cTn id="192" dur="300" fill="hold"/>
                                        <p:tgtEl>
                                          <p:spTgt spid="60460"/>
                                        </p:tgtEl>
                                        <p:attrNameLst>
                                          <p:attrName>ppt_w</p:attrName>
                                        </p:attrNameLst>
                                      </p:cBhvr>
                                      <p:tavLst>
                                        <p:tav tm="0">
                                          <p:val>
                                            <p:fltVal val="0"/>
                                          </p:val>
                                        </p:tav>
                                        <p:tav tm="100000">
                                          <p:val>
                                            <p:strVal val="#ppt_w"/>
                                          </p:val>
                                        </p:tav>
                                      </p:tavLst>
                                    </p:anim>
                                    <p:anim calcmode="lin" valueType="num">
                                      <p:cBhvr>
                                        <p:cTn id="193" dur="300" fill="hold"/>
                                        <p:tgtEl>
                                          <p:spTgt spid="60460"/>
                                        </p:tgtEl>
                                        <p:attrNameLst>
                                          <p:attrName>ppt_h</p:attrName>
                                        </p:attrNameLst>
                                      </p:cBhvr>
                                      <p:tavLst>
                                        <p:tav tm="0">
                                          <p:val>
                                            <p:fltVal val="0"/>
                                          </p:val>
                                        </p:tav>
                                        <p:tav tm="100000">
                                          <p:val>
                                            <p:strVal val="#ppt_h"/>
                                          </p:val>
                                        </p:tav>
                                      </p:tavLst>
                                    </p:anim>
                                  </p:childTnLst>
                                </p:cTn>
                              </p:par>
                            </p:childTnLst>
                          </p:cTn>
                        </p:par>
                        <p:par>
                          <p:cTn id="194" fill="hold" nodeType="afterGroup">
                            <p:stCondLst>
                              <p:cond delay="3800"/>
                            </p:stCondLst>
                            <p:childTnLst>
                              <p:par>
                                <p:cTn id="195" presetID="23" presetClass="entr" presetSubtype="16" fill="hold" grpId="0" nodeType="afterEffect">
                                  <p:stCondLst>
                                    <p:cond delay="0"/>
                                  </p:stCondLst>
                                  <p:childTnLst>
                                    <p:set>
                                      <p:cBhvr>
                                        <p:cTn id="196" dur="1" fill="hold">
                                          <p:stCondLst>
                                            <p:cond delay="0"/>
                                          </p:stCondLst>
                                        </p:cTn>
                                        <p:tgtEl>
                                          <p:spTgt spid="60451"/>
                                        </p:tgtEl>
                                        <p:attrNameLst>
                                          <p:attrName>style.visibility</p:attrName>
                                        </p:attrNameLst>
                                      </p:cBhvr>
                                      <p:to>
                                        <p:strVal val="visible"/>
                                      </p:to>
                                    </p:set>
                                    <p:anim calcmode="lin" valueType="num">
                                      <p:cBhvr>
                                        <p:cTn id="197" dur="300" fill="hold"/>
                                        <p:tgtEl>
                                          <p:spTgt spid="60451"/>
                                        </p:tgtEl>
                                        <p:attrNameLst>
                                          <p:attrName>ppt_w</p:attrName>
                                        </p:attrNameLst>
                                      </p:cBhvr>
                                      <p:tavLst>
                                        <p:tav tm="0">
                                          <p:val>
                                            <p:fltVal val="0"/>
                                          </p:val>
                                        </p:tav>
                                        <p:tav tm="100000">
                                          <p:val>
                                            <p:strVal val="#ppt_w"/>
                                          </p:val>
                                        </p:tav>
                                      </p:tavLst>
                                    </p:anim>
                                    <p:anim calcmode="lin" valueType="num">
                                      <p:cBhvr>
                                        <p:cTn id="198" dur="300" fill="hold"/>
                                        <p:tgtEl>
                                          <p:spTgt spid="60451"/>
                                        </p:tgtEl>
                                        <p:attrNameLst>
                                          <p:attrName>ppt_h</p:attrName>
                                        </p:attrNameLst>
                                      </p:cBhvr>
                                      <p:tavLst>
                                        <p:tav tm="0">
                                          <p:val>
                                            <p:fltVal val="0"/>
                                          </p:val>
                                        </p:tav>
                                        <p:tav tm="100000">
                                          <p:val>
                                            <p:strVal val="#ppt_h"/>
                                          </p:val>
                                        </p:tav>
                                      </p:tavLst>
                                    </p:anim>
                                  </p:childTnLst>
                                </p:cTn>
                              </p:par>
                            </p:childTnLst>
                          </p:cTn>
                        </p:par>
                        <p:par>
                          <p:cTn id="199" fill="hold" nodeType="afterGroup">
                            <p:stCondLst>
                              <p:cond delay="4100"/>
                            </p:stCondLst>
                            <p:childTnLst>
                              <p:par>
                                <p:cTn id="200" presetID="23" presetClass="entr" presetSubtype="16" fill="hold" grpId="0" nodeType="afterEffect">
                                  <p:stCondLst>
                                    <p:cond delay="0"/>
                                  </p:stCondLst>
                                  <p:childTnLst>
                                    <p:set>
                                      <p:cBhvr>
                                        <p:cTn id="201" dur="1" fill="hold">
                                          <p:stCondLst>
                                            <p:cond delay="0"/>
                                          </p:stCondLst>
                                        </p:cTn>
                                        <p:tgtEl>
                                          <p:spTgt spid="60461"/>
                                        </p:tgtEl>
                                        <p:attrNameLst>
                                          <p:attrName>style.visibility</p:attrName>
                                        </p:attrNameLst>
                                      </p:cBhvr>
                                      <p:to>
                                        <p:strVal val="visible"/>
                                      </p:to>
                                    </p:set>
                                    <p:anim calcmode="lin" valueType="num">
                                      <p:cBhvr>
                                        <p:cTn id="202" dur="300" fill="hold"/>
                                        <p:tgtEl>
                                          <p:spTgt spid="60461"/>
                                        </p:tgtEl>
                                        <p:attrNameLst>
                                          <p:attrName>ppt_w</p:attrName>
                                        </p:attrNameLst>
                                      </p:cBhvr>
                                      <p:tavLst>
                                        <p:tav tm="0">
                                          <p:val>
                                            <p:fltVal val="0"/>
                                          </p:val>
                                        </p:tav>
                                        <p:tav tm="100000">
                                          <p:val>
                                            <p:strVal val="#ppt_w"/>
                                          </p:val>
                                        </p:tav>
                                      </p:tavLst>
                                    </p:anim>
                                    <p:anim calcmode="lin" valueType="num">
                                      <p:cBhvr>
                                        <p:cTn id="203" dur="300" fill="hold"/>
                                        <p:tgtEl>
                                          <p:spTgt spid="6046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0" grpId="0" animBg="1"/>
      <p:bldP spid="60421" grpId="0" animBg="1"/>
      <p:bldP spid="60422" grpId="0" animBg="1"/>
      <p:bldP spid="60423" grpId="0" animBg="1"/>
      <p:bldP spid="60424" grpId="0" animBg="1"/>
      <p:bldP spid="60425" grpId="0" animBg="1"/>
      <p:bldP spid="60426" grpId="0" animBg="1"/>
      <p:bldP spid="60427" grpId="0" animBg="1"/>
      <p:bldP spid="60428" grpId="0" animBg="1"/>
      <p:bldP spid="60429" grpId="0" animBg="1"/>
      <p:bldP spid="60430" grpId="0" animBg="1"/>
      <p:bldP spid="60431" grpId="0" animBg="1"/>
      <p:bldP spid="60432" grpId="0" animBg="1"/>
      <p:bldP spid="60433" grpId="0" animBg="1"/>
      <p:bldP spid="60434" grpId="0" animBg="1"/>
      <p:bldP spid="60435" grpId="0"/>
      <p:bldP spid="60436" grpId="0"/>
      <p:bldP spid="60437" grpId="0"/>
      <p:bldP spid="60438" grpId="0"/>
      <p:bldP spid="60439" grpId="0" autoUpdateAnimBg="0"/>
      <p:bldP spid="60440" grpId="0" autoUpdateAnimBg="0"/>
      <p:bldP spid="60441" grpId="0" autoUpdateAnimBg="0"/>
      <p:bldP spid="60442" grpId="0" autoUpdateAnimBg="0"/>
      <p:bldP spid="60443" grpId="0" autoUpdateAnimBg="0"/>
      <p:bldP spid="60444" grpId="0" autoUpdateAnimBg="0"/>
      <p:bldP spid="60445" grpId="0" autoUpdateAnimBg="0"/>
      <p:bldP spid="60446" grpId="0"/>
      <p:bldP spid="60447" grpId="0"/>
      <p:bldP spid="60448" grpId="0" animBg="1"/>
      <p:bldP spid="60449" grpId="0" animBg="1"/>
      <p:bldP spid="60450" grpId="0" animBg="1"/>
      <p:bldP spid="60451" grpId="0" animBg="1"/>
      <p:bldP spid="60452" grpId="0" animBg="1"/>
      <p:bldP spid="60453" grpId="0" animBg="1"/>
      <p:bldP spid="60454" grpId="0" autoUpdateAnimBg="0"/>
      <p:bldP spid="60455" grpId="0" autoUpdateAnimBg="0"/>
      <p:bldP spid="60456" grpId="0" autoUpdateAnimBg="0"/>
      <p:bldP spid="60457" grpId="0" autoUpdateAnimBg="0"/>
      <p:bldP spid="60458" grpId="0" autoUpdateAnimBg="0"/>
      <p:bldP spid="60459" grpId="0" autoUpdateAnimBg="0"/>
      <p:bldP spid="60460" grpId="0" autoUpdateAnimBg="0"/>
      <p:bldP spid="6046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0967A41-B179-4DE5-85E9-C55977CFFC70}" type="slidenum">
              <a:rPr lang="en-US" sz="1500">
                <a:solidFill>
                  <a:schemeClr val="tx2"/>
                </a:solidFill>
              </a:rPr>
              <a:pPr algn="ctr" eaLnBrk="1">
                <a:lnSpc>
                  <a:spcPct val="100000"/>
                </a:lnSpc>
              </a:pPr>
              <a:t>56</a:t>
            </a:fld>
            <a:endParaRPr lang="en-US" sz="1800">
              <a:solidFill>
                <a:schemeClr val="tx2"/>
              </a:solidFill>
            </a:endParaRPr>
          </a:p>
        </p:txBody>
      </p:sp>
      <p:sp>
        <p:nvSpPr>
          <p:cNvPr id="61444" name="AutoShape 4"/>
          <p:cNvSpPr>
            <a:spLocks/>
          </p:cNvSpPr>
          <p:nvPr/>
        </p:nvSpPr>
        <p:spPr bwMode="auto">
          <a:xfrm>
            <a:off x="15849601" y="6534150"/>
            <a:ext cx="1441847"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Goal</a:t>
            </a:r>
            <a:endParaRPr lang="en-US" sz="1800">
              <a:solidFill>
                <a:schemeClr val="tx2"/>
              </a:solidFill>
              <a:latin typeface="Roboto" charset="0"/>
              <a:ea typeface="ＭＳ Ｐゴシック" charset="0"/>
              <a:cs typeface="Roboto" charset="0"/>
              <a:sym typeface="Roboto" charset="0"/>
            </a:endParaRPr>
          </a:p>
        </p:txBody>
      </p:sp>
      <p:sp>
        <p:nvSpPr>
          <p:cNvPr id="61445" name="AutoShape 5"/>
          <p:cNvSpPr>
            <a:spLocks/>
          </p:cNvSpPr>
          <p:nvPr/>
        </p:nvSpPr>
        <p:spPr bwMode="auto">
          <a:xfrm>
            <a:off x="2339579" y="9551194"/>
            <a:ext cx="13607653"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a:solidFill>
                  <a:schemeClr val="tx2"/>
                </a:solidFill>
                <a:latin typeface="Roboto Light" panose="02000000000000000000" pitchFamily="2" charset="0"/>
                <a:ea typeface="Roboto Light" panose="02000000000000000000" pitchFamily="2" charset="0"/>
              </a:rPr>
              <a:t>Contrary to popular belief,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is not simply random text. It has roots in a piece of classical. </a:t>
            </a:r>
            <a:r>
              <a:rPr lang="en-US" sz="1800" dirty="0" err="1">
                <a:solidFill>
                  <a:schemeClr val="tx2"/>
                </a:solidFill>
                <a:latin typeface="Roboto Light" panose="02000000000000000000" pitchFamily="2" charset="0"/>
                <a:ea typeface="Roboto Light" panose="02000000000000000000" pitchFamily="2" charset="0"/>
              </a:rPr>
              <a:t>variazioni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passaggi</a:t>
            </a:r>
            <a:r>
              <a:rPr lang="en-US" sz="1800" dirty="0">
                <a:solidFill>
                  <a:schemeClr val="tx2"/>
                </a:solidFill>
                <a:latin typeface="Roboto Light" panose="02000000000000000000" pitchFamily="2" charset="0"/>
                <a:ea typeface="Roboto Light" panose="02000000000000000000" pitchFamily="2" charset="0"/>
              </a:rPr>
              <a:t> del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ma la </a:t>
            </a:r>
            <a:r>
              <a:rPr lang="en-US" sz="1800" dirty="0" err="1">
                <a:solidFill>
                  <a:schemeClr val="tx2"/>
                </a:solidFill>
                <a:latin typeface="Roboto Light" panose="02000000000000000000" pitchFamily="2" charset="0"/>
                <a:ea typeface="Roboto Light" panose="02000000000000000000" pitchFamily="2" charset="0"/>
              </a:rPr>
              <a:t>maggior</a:t>
            </a:r>
            <a:r>
              <a:rPr lang="en-US" sz="1800" dirty="0">
                <a:solidFill>
                  <a:schemeClr val="tx2"/>
                </a:solidFill>
                <a:latin typeface="Roboto Light" panose="02000000000000000000" pitchFamily="2" charset="0"/>
                <a:ea typeface="Roboto Light" panose="02000000000000000000" pitchFamily="2" charset="0"/>
              </a:rPr>
              <a:t> parte </a:t>
            </a:r>
            <a:r>
              <a:rPr lang="en-US" sz="1800" dirty="0" err="1">
                <a:solidFill>
                  <a:schemeClr val="tx2"/>
                </a:solidFill>
                <a:latin typeface="Roboto Light" panose="02000000000000000000" pitchFamily="2" charset="0"/>
                <a:ea typeface="Roboto Light" panose="02000000000000000000" pitchFamily="2" charset="0"/>
              </a:rPr>
              <a:t>hanno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subito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variazioni</a:t>
            </a:r>
            <a:r>
              <a:rPr lang="en-US" sz="1800" dirty="0">
                <a:solidFill>
                  <a:schemeClr val="tx2"/>
                </a:solidFill>
                <a:latin typeface="Roboto Light" panose="02000000000000000000" pitchFamily="2" charset="0"/>
                <a:ea typeface="Roboto Light" panose="02000000000000000000" pitchFamily="2" charset="0"/>
              </a:rPr>
              <a:t> del tempo, a </a:t>
            </a:r>
            <a:r>
              <a:rPr lang="en-US" sz="1800" dirty="0" err="1">
                <a:solidFill>
                  <a:schemeClr val="tx2"/>
                </a:solidFill>
                <a:latin typeface="Roboto Light" panose="02000000000000000000" pitchFamily="2" charset="0"/>
                <a:ea typeface="Roboto Light" panose="02000000000000000000" pitchFamily="2" charset="0"/>
              </a:rPr>
              <a:t>causa</a:t>
            </a:r>
            <a:r>
              <a:rPr lang="en-US" sz="1800" dirty="0">
                <a:solidFill>
                  <a:schemeClr val="tx2"/>
                </a:solidFill>
                <a:latin typeface="Roboto Light" panose="02000000000000000000" pitchFamily="2" charset="0"/>
                <a:ea typeface="Roboto Light" panose="02000000000000000000" pitchFamily="2" charset="0"/>
              </a:rPr>
              <a:t> dell</a:t>
            </a:r>
            <a:r>
              <a:rPr lang="ja-JP" altLang="en-US" sz="1800" dirty="0">
                <a:solidFill>
                  <a:schemeClr val="tx2"/>
                </a:solidFill>
                <a:latin typeface="Roboto Light" panose="02000000000000000000" pitchFamily="2" charset="0"/>
              </a:rPr>
              <a:t>’</a:t>
            </a:r>
            <a:r>
              <a:rPr lang="en-US" altLang="ja-JP" sz="1800" dirty="0" err="1">
                <a:solidFill>
                  <a:schemeClr val="tx2"/>
                </a:solidFill>
                <a:latin typeface="Roboto Light" panose="02000000000000000000" pitchFamily="2" charset="0"/>
                <a:ea typeface="Roboto Light" panose="02000000000000000000" pitchFamily="2" charset="0"/>
              </a:rPr>
              <a:t>inse</a:t>
            </a:r>
            <a:r>
              <a:rPr lang="en-US" altLang="ja-JP" sz="1800" dirty="0">
                <a:solidFill>
                  <a:schemeClr val="tx2"/>
                </a:solidFill>
                <a:latin typeface="Roboto Light" panose="02000000000000000000" pitchFamily="2" charset="0"/>
                <a:ea typeface="Roboto Light" panose="02000000000000000000" pitchFamily="2" charset="0"/>
              </a:rPr>
              <a:t> dolor </a:t>
            </a:r>
            <a:r>
              <a:rPr lang="en-US" altLang="ja-JP" sz="1800" dirty="0" err="1">
                <a:solidFill>
                  <a:schemeClr val="tx2"/>
                </a:solidFill>
                <a:latin typeface="Roboto Light" panose="02000000000000000000" pitchFamily="2" charset="0"/>
                <a:ea typeface="Roboto Light" panose="02000000000000000000" pitchFamily="2" charset="0"/>
              </a:rPr>
              <a:t>si</a:t>
            </a:r>
            <a:r>
              <a:rPr lang="en-US" altLang="ja-JP" sz="1800" dirty="0">
                <a:solidFill>
                  <a:schemeClr val="tx2"/>
                </a:solidFill>
                <a:latin typeface="Roboto Light" panose="02000000000000000000" pitchFamily="2" charset="0"/>
                <a:ea typeface="Roboto Light" panose="02000000000000000000" pitchFamily="2" charset="0"/>
              </a:rPr>
              <a:t> </a:t>
            </a:r>
            <a:r>
              <a:rPr lang="en-US" altLang="ja-JP" sz="1800" dirty="0" err="1">
                <a:solidFill>
                  <a:schemeClr val="tx2"/>
                </a:solidFill>
                <a:latin typeface="Roboto Light" panose="02000000000000000000" pitchFamily="2" charset="0"/>
                <a:ea typeface="Roboto Light" panose="02000000000000000000" pitchFamily="2" charset="0"/>
              </a:rPr>
              <a:t>amet</a:t>
            </a:r>
            <a:r>
              <a:rPr lang="en-US" altLang="ja-JP" sz="1800" dirty="0">
                <a:solidFill>
                  <a:schemeClr val="tx2"/>
                </a:solidFill>
                <a:latin typeface="Roboto Light" panose="02000000000000000000" pitchFamily="2" charset="0"/>
                <a:ea typeface="Roboto Light" panose="02000000000000000000" pitchFamily="2" charset="0"/>
              </a:rPr>
              <a:t>.</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61446" name="AutoShape 6"/>
          <p:cNvSpPr>
            <a:spLocks/>
          </p:cNvSpPr>
          <p:nvPr/>
        </p:nvSpPr>
        <p:spPr bwMode="auto">
          <a:xfrm>
            <a:off x="951310" y="6534150"/>
            <a:ext cx="1356122"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Start</a:t>
            </a:r>
            <a:endParaRPr lang="en-US" sz="1800" dirty="0">
              <a:solidFill>
                <a:schemeClr val="tx2"/>
              </a:solidFill>
              <a:latin typeface="Roboto" charset="0"/>
              <a:ea typeface="ＭＳ Ｐゴシック" charset="0"/>
              <a:cs typeface="Roboto" charset="0"/>
              <a:sym typeface="Roboto" charset="0"/>
            </a:endParaRPr>
          </a:p>
        </p:txBody>
      </p:sp>
      <p:sp>
        <p:nvSpPr>
          <p:cNvPr id="61447" name="AutoShape 7"/>
          <p:cNvSpPr>
            <a:spLocks/>
          </p:cNvSpPr>
          <p:nvPr/>
        </p:nvSpPr>
        <p:spPr bwMode="auto">
          <a:xfrm>
            <a:off x="2843213" y="5650707"/>
            <a:ext cx="2859881" cy="1431131"/>
          </a:xfrm>
          <a:custGeom>
            <a:avLst/>
            <a:gdLst>
              <a:gd name="T0" fmla="*/ 1906588 w 21600"/>
              <a:gd name="T1" fmla="*/ 954088 h 21600"/>
              <a:gd name="T2" fmla="*/ 1906588 w 21600"/>
              <a:gd name="T3" fmla="*/ 954088 h 21600"/>
              <a:gd name="T4" fmla="*/ 1906588 w 21600"/>
              <a:gd name="T5" fmla="*/ 954088 h 21600"/>
              <a:gd name="T6" fmla="*/ 1906588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1448" name="AutoShape 8"/>
          <p:cNvSpPr>
            <a:spLocks/>
          </p:cNvSpPr>
          <p:nvPr/>
        </p:nvSpPr>
        <p:spPr bwMode="auto">
          <a:xfrm rot="10800000">
            <a:off x="5279232" y="7081838"/>
            <a:ext cx="2861072" cy="1429941"/>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1449" name="AutoShape 9"/>
          <p:cNvSpPr>
            <a:spLocks/>
          </p:cNvSpPr>
          <p:nvPr/>
        </p:nvSpPr>
        <p:spPr bwMode="auto">
          <a:xfrm>
            <a:off x="7716441" y="5650707"/>
            <a:ext cx="2861072" cy="1431131"/>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1450" name="AutoShape 10"/>
          <p:cNvSpPr>
            <a:spLocks/>
          </p:cNvSpPr>
          <p:nvPr/>
        </p:nvSpPr>
        <p:spPr bwMode="auto">
          <a:xfrm rot="10800000">
            <a:off x="10153651" y="7081838"/>
            <a:ext cx="2861072" cy="1429941"/>
          </a:xfrm>
          <a:custGeom>
            <a:avLst/>
            <a:gdLst>
              <a:gd name="T0" fmla="*/ 1907382 w 21600"/>
              <a:gd name="T1" fmla="*/ 953294 h 21600"/>
              <a:gd name="T2" fmla="*/ 1907382 w 21600"/>
              <a:gd name="T3" fmla="*/ 953294 h 21600"/>
              <a:gd name="T4" fmla="*/ 1907382 w 21600"/>
              <a:gd name="T5" fmla="*/ 953294 h 21600"/>
              <a:gd name="T6" fmla="*/ 1907382 w 21600"/>
              <a:gd name="T7" fmla="*/ 95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61451" name="AutoShape 11"/>
          <p:cNvSpPr>
            <a:spLocks/>
          </p:cNvSpPr>
          <p:nvPr/>
        </p:nvSpPr>
        <p:spPr bwMode="auto">
          <a:xfrm>
            <a:off x="12590860" y="5650707"/>
            <a:ext cx="2861072" cy="1431131"/>
          </a:xfrm>
          <a:custGeom>
            <a:avLst/>
            <a:gdLst>
              <a:gd name="T0" fmla="*/ 1907381 w 21600"/>
              <a:gd name="T1" fmla="*/ 954088 h 21600"/>
              <a:gd name="T2" fmla="*/ 1907381 w 21600"/>
              <a:gd name="T3" fmla="*/ 954088 h 21600"/>
              <a:gd name="T4" fmla="*/ 1907381 w 21600"/>
              <a:gd name="T5" fmla="*/ 954088 h 21600"/>
              <a:gd name="T6" fmla="*/ 1907381 w 21600"/>
              <a:gd name="T7" fmla="*/ 954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1" y="2108"/>
                  <a:pt x="3163" y="6326"/>
                </a:cubicBezTo>
                <a:cubicBezTo>
                  <a:pt x="1054" y="10543"/>
                  <a:pt x="0" y="16071"/>
                  <a:pt x="0" y="21599"/>
                </a:cubicBezTo>
                <a:lnTo>
                  <a:pt x="3193" y="21599"/>
                </a:lnTo>
                <a:cubicBezTo>
                  <a:pt x="3193" y="17706"/>
                  <a:pt x="3936" y="13813"/>
                  <a:pt x="5421" y="10843"/>
                </a:cubicBezTo>
                <a:cubicBezTo>
                  <a:pt x="6906" y="7872"/>
                  <a:pt x="8853" y="6386"/>
                  <a:pt x="10800" y="6386"/>
                </a:cubicBezTo>
                <a:cubicBezTo>
                  <a:pt x="12746" y="6386"/>
                  <a:pt x="14693" y="7872"/>
                  <a:pt x="16178" y="10843"/>
                </a:cubicBezTo>
                <a:cubicBezTo>
                  <a:pt x="17663" y="13813"/>
                  <a:pt x="18406" y="17706"/>
                  <a:pt x="18406" y="21599"/>
                </a:cubicBezTo>
                <a:lnTo>
                  <a:pt x="21600" y="21599"/>
                </a:lnTo>
                <a:cubicBezTo>
                  <a:pt x="21600" y="16071"/>
                  <a:pt x="20545" y="10543"/>
                  <a:pt x="18436" y="6326"/>
                </a:cubicBezTo>
                <a:cubicBezTo>
                  <a:pt x="16328" y="2108"/>
                  <a:pt x="13563" y="0"/>
                  <a:pt x="10800" y="0"/>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61452" name="AutoShape 12"/>
          <p:cNvSpPr>
            <a:spLocks/>
          </p:cNvSpPr>
          <p:nvPr/>
        </p:nvSpPr>
        <p:spPr bwMode="auto">
          <a:xfrm>
            <a:off x="6453188" y="7042548"/>
            <a:ext cx="560785" cy="515540"/>
          </a:xfrm>
          <a:custGeom>
            <a:avLst/>
            <a:gdLst>
              <a:gd name="T0" fmla="*/ 373857 w 21600"/>
              <a:gd name="T1" fmla="*/ 343694 h 21600"/>
              <a:gd name="T2" fmla="*/ 373857 w 21600"/>
              <a:gd name="T3" fmla="*/ 343694 h 21600"/>
              <a:gd name="T4" fmla="*/ 373857 w 21600"/>
              <a:gd name="T5" fmla="*/ 343694 h 21600"/>
              <a:gd name="T6" fmla="*/ 373857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1453" name="AutoShape 13"/>
          <p:cNvSpPr>
            <a:spLocks/>
          </p:cNvSpPr>
          <p:nvPr/>
        </p:nvSpPr>
        <p:spPr bwMode="auto">
          <a:xfrm>
            <a:off x="13750529" y="6587729"/>
            <a:ext cx="541734" cy="491728"/>
          </a:xfrm>
          <a:custGeom>
            <a:avLst/>
            <a:gdLst>
              <a:gd name="T0" fmla="*/ 361156 w 20518"/>
              <a:gd name="T1" fmla="*/ 327819 h 21600"/>
              <a:gd name="T2" fmla="*/ 361156 w 20518"/>
              <a:gd name="T3" fmla="*/ 327819 h 21600"/>
              <a:gd name="T4" fmla="*/ 361156 w 20518"/>
              <a:gd name="T5" fmla="*/ 327819 h 21600"/>
              <a:gd name="T6" fmla="*/ 361156 w 20518"/>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599"/>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61454" name="AutoShape 14"/>
          <p:cNvSpPr>
            <a:spLocks/>
          </p:cNvSpPr>
          <p:nvPr/>
        </p:nvSpPr>
        <p:spPr bwMode="auto">
          <a:xfrm>
            <a:off x="4104085" y="6482954"/>
            <a:ext cx="384572" cy="558403"/>
          </a:xfrm>
          <a:custGeom>
            <a:avLst/>
            <a:gdLst>
              <a:gd name="T0" fmla="*/ 256381 w 21600"/>
              <a:gd name="T1" fmla="*/ 372269 h 21600"/>
              <a:gd name="T2" fmla="*/ 256381 w 21600"/>
              <a:gd name="T3" fmla="*/ 372269 h 21600"/>
              <a:gd name="T4" fmla="*/ 256381 w 21600"/>
              <a:gd name="T5" fmla="*/ 372269 h 21600"/>
              <a:gd name="T6" fmla="*/ 256381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1455" name="AutoShape 15"/>
          <p:cNvSpPr>
            <a:spLocks/>
          </p:cNvSpPr>
          <p:nvPr/>
        </p:nvSpPr>
        <p:spPr bwMode="auto">
          <a:xfrm>
            <a:off x="8867775" y="6519863"/>
            <a:ext cx="559594" cy="559594"/>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1456" name="AutoShape 16"/>
          <p:cNvSpPr>
            <a:spLocks/>
          </p:cNvSpPr>
          <p:nvPr/>
        </p:nvSpPr>
        <p:spPr bwMode="auto">
          <a:xfrm>
            <a:off x="11309748" y="7079457"/>
            <a:ext cx="548878" cy="441722"/>
          </a:xfrm>
          <a:custGeom>
            <a:avLst/>
            <a:gdLst>
              <a:gd name="T0" fmla="*/ 365901 w 21335"/>
              <a:gd name="T1" fmla="*/ 299018 h 21422"/>
              <a:gd name="T2" fmla="*/ 365901 w 21335"/>
              <a:gd name="T3" fmla="*/ 299018 h 21422"/>
              <a:gd name="T4" fmla="*/ 365901 w 21335"/>
              <a:gd name="T5" fmla="*/ 299018 h 21422"/>
              <a:gd name="T6" fmla="*/ 365901 w 21335"/>
              <a:gd name="T7" fmla="*/ 299018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61457" name="AutoShape 17"/>
          <p:cNvSpPr>
            <a:spLocks/>
          </p:cNvSpPr>
          <p:nvPr/>
        </p:nvSpPr>
        <p:spPr bwMode="auto">
          <a:xfrm>
            <a:off x="3406379" y="7430691"/>
            <a:ext cx="1733550"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Idea</a:t>
            </a:r>
            <a:endParaRPr lang="en-US" sz="1800">
              <a:solidFill>
                <a:schemeClr val="tx2"/>
              </a:solidFill>
              <a:latin typeface="Roboto" charset="0"/>
              <a:ea typeface="ＭＳ Ｐゴシック" charset="0"/>
              <a:cs typeface="Roboto" charset="0"/>
              <a:sym typeface="Roboto" charset="0"/>
            </a:endParaRPr>
          </a:p>
        </p:txBody>
      </p:sp>
      <p:sp>
        <p:nvSpPr>
          <p:cNvPr id="61458" name="AutoShape 18"/>
          <p:cNvSpPr>
            <a:spLocks/>
          </p:cNvSpPr>
          <p:nvPr/>
        </p:nvSpPr>
        <p:spPr bwMode="auto">
          <a:xfrm>
            <a:off x="8374857" y="7430691"/>
            <a:ext cx="1594247"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Conection</a:t>
            </a:r>
            <a:endParaRPr lang="en-US" sz="1800">
              <a:solidFill>
                <a:schemeClr val="tx2"/>
              </a:solidFill>
              <a:latin typeface="Roboto" charset="0"/>
              <a:ea typeface="ＭＳ Ｐゴシック" charset="0"/>
              <a:cs typeface="Roboto" charset="0"/>
              <a:sym typeface="Roboto" charset="0"/>
            </a:endParaRPr>
          </a:p>
        </p:txBody>
      </p:sp>
      <p:sp>
        <p:nvSpPr>
          <p:cNvPr id="61459" name="AutoShape 19"/>
          <p:cNvSpPr>
            <a:spLocks/>
          </p:cNvSpPr>
          <p:nvPr/>
        </p:nvSpPr>
        <p:spPr bwMode="auto">
          <a:xfrm>
            <a:off x="13155216" y="7430691"/>
            <a:ext cx="173235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Announcer</a:t>
            </a:r>
            <a:endParaRPr lang="en-US" sz="1800">
              <a:solidFill>
                <a:schemeClr val="tx2"/>
              </a:solidFill>
              <a:latin typeface="Roboto" charset="0"/>
              <a:ea typeface="ＭＳ Ｐゴシック" charset="0"/>
              <a:cs typeface="Roboto" charset="0"/>
              <a:sym typeface="Roboto" charset="0"/>
            </a:endParaRPr>
          </a:p>
        </p:txBody>
      </p:sp>
      <p:sp>
        <p:nvSpPr>
          <p:cNvPr id="61460" name="AutoShape 20"/>
          <p:cNvSpPr>
            <a:spLocks/>
          </p:cNvSpPr>
          <p:nvPr/>
        </p:nvSpPr>
        <p:spPr bwMode="auto">
          <a:xfrm>
            <a:off x="5870972" y="6198394"/>
            <a:ext cx="1732359"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Brief</a:t>
            </a:r>
            <a:endParaRPr lang="en-US" sz="1800">
              <a:solidFill>
                <a:schemeClr val="tx2"/>
              </a:solidFill>
              <a:latin typeface="Roboto" charset="0"/>
              <a:ea typeface="ＭＳ Ｐゴシック" charset="0"/>
              <a:cs typeface="Roboto" charset="0"/>
              <a:sym typeface="Roboto" charset="0"/>
            </a:endParaRPr>
          </a:p>
        </p:txBody>
      </p:sp>
      <p:sp>
        <p:nvSpPr>
          <p:cNvPr id="61461" name="AutoShape 21"/>
          <p:cNvSpPr>
            <a:spLocks/>
          </p:cNvSpPr>
          <p:nvPr/>
        </p:nvSpPr>
        <p:spPr bwMode="auto">
          <a:xfrm>
            <a:off x="10839451" y="6198394"/>
            <a:ext cx="1593056" cy="600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Fix Plan</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1446"/>
                                        </p:tgtEl>
                                        <p:attrNameLst>
                                          <p:attrName>style.visibility</p:attrName>
                                        </p:attrNameLst>
                                      </p:cBhvr>
                                      <p:to>
                                        <p:strVal val="visible"/>
                                      </p:to>
                                    </p:set>
                                    <p:anim calcmode="lin" valueType="num">
                                      <p:cBhvr>
                                        <p:cTn id="7" dur="500" fill="hold"/>
                                        <p:tgtEl>
                                          <p:spTgt spid="61446"/>
                                        </p:tgtEl>
                                        <p:attrNameLst>
                                          <p:attrName>ppt_w</p:attrName>
                                        </p:attrNameLst>
                                      </p:cBhvr>
                                      <p:tavLst>
                                        <p:tav tm="0">
                                          <p:val>
                                            <p:fltVal val="0"/>
                                          </p:val>
                                        </p:tav>
                                        <p:tav tm="100000">
                                          <p:val>
                                            <p:strVal val="#ppt_w"/>
                                          </p:val>
                                        </p:tav>
                                      </p:tavLst>
                                    </p:anim>
                                    <p:anim calcmode="lin" valueType="num">
                                      <p:cBhvr>
                                        <p:cTn id="8" dur="500" fill="hold"/>
                                        <p:tgtEl>
                                          <p:spTgt spid="6144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61447"/>
                                        </p:tgtEl>
                                        <p:attrNameLst>
                                          <p:attrName>style.visibility</p:attrName>
                                        </p:attrNameLst>
                                      </p:cBhvr>
                                      <p:to>
                                        <p:strVal val="visible"/>
                                      </p:to>
                                    </p:set>
                                    <p:animEffect transition="in" filter="wipe(left)">
                                      <p:cBhvr>
                                        <p:cTn id="12" dur="500"/>
                                        <p:tgtEl>
                                          <p:spTgt spid="61447"/>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1454"/>
                                        </p:tgtEl>
                                        <p:attrNameLst>
                                          <p:attrName>style.visibility</p:attrName>
                                        </p:attrNameLst>
                                      </p:cBhvr>
                                      <p:to>
                                        <p:strVal val="visible"/>
                                      </p:to>
                                    </p:set>
                                    <p:anim calcmode="lin" valueType="num">
                                      <p:cBhvr>
                                        <p:cTn id="16" dur="500" fill="hold"/>
                                        <p:tgtEl>
                                          <p:spTgt spid="61454"/>
                                        </p:tgtEl>
                                        <p:attrNameLst>
                                          <p:attrName>ppt_w</p:attrName>
                                        </p:attrNameLst>
                                      </p:cBhvr>
                                      <p:tavLst>
                                        <p:tav tm="0">
                                          <p:val>
                                            <p:fltVal val="0"/>
                                          </p:val>
                                        </p:tav>
                                        <p:tav tm="100000">
                                          <p:val>
                                            <p:strVal val="#ppt_w"/>
                                          </p:val>
                                        </p:tav>
                                      </p:tavLst>
                                    </p:anim>
                                    <p:anim calcmode="lin" valueType="num">
                                      <p:cBhvr>
                                        <p:cTn id="17" dur="500" fill="hold"/>
                                        <p:tgtEl>
                                          <p:spTgt spid="61454"/>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200"/>
                                  </p:stCondLst>
                                  <p:childTnLst>
                                    <p:set>
                                      <p:cBhvr>
                                        <p:cTn id="20" dur="1" fill="hold">
                                          <p:stCondLst>
                                            <p:cond delay="0"/>
                                          </p:stCondLst>
                                        </p:cTn>
                                        <p:tgtEl>
                                          <p:spTgt spid="61457"/>
                                        </p:tgtEl>
                                        <p:attrNameLst>
                                          <p:attrName>style.visibility</p:attrName>
                                        </p:attrNameLst>
                                      </p:cBhvr>
                                      <p:to>
                                        <p:strVal val="visible"/>
                                      </p:to>
                                    </p:set>
                                    <p:anim calcmode="lin" valueType="num">
                                      <p:cBhvr>
                                        <p:cTn id="21" dur="500" fill="hold"/>
                                        <p:tgtEl>
                                          <p:spTgt spid="61457"/>
                                        </p:tgtEl>
                                        <p:attrNameLst>
                                          <p:attrName>ppt_w</p:attrName>
                                        </p:attrNameLst>
                                      </p:cBhvr>
                                      <p:tavLst>
                                        <p:tav tm="0">
                                          <p:val>
                                            <p:fltVal val="0"/>
                                          </p:val>
                                        </p:tav>
                                        <p:tav tm="100000">
                                          <p:val>
                                            <p:strVal val="#ppt_w"/>
                                          </p:val>
                                        </p:tav>
                                      </p:tavLst>
                                    </p:anim>
                                    <p:anim calcmode="lin" valueType="num">
                                      <p:cBhvr>
                                        <p:cTn id="22" dur="500" fill="hold"/>
                                        <p:tgtEl>
                                          <p:spTgt spid="61457"/>
                                        </p:tgtEl>
                                        <p:attrNameLst>
                                          <p:attrName>ppt_h</p:attrName>
                                        </p:attrNameLst>
                                      </p:cBhvr>
                                      <p:tavLst>
                                        <p:tav tm="0">
                                          <p:val>
                                            <p:fltVal val="0"/>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1448"/>
                                        </p:tgtEl>
                                        <p:attrNameLst>
                                          <p:attrName>style.visibility</p:attrName>
                                        </p:attrNameLst>
                                      </p:cBhvr>
                                      <p:to>
                                        <p:strVal val="visible"/>
                                      </p:to>
                                    </p:set>
                                    <p:animEffect transition="in" filter="wipe(left)">
                                      <p:cBhvr>
                                        <p:cTn id="27" dur="500"/>
                                        <p:tgtEl>
                                          <p:spTgt spid="61448"/>
                                        </p:tgtEl>
                                      </p:cBhvr>
                                    </p:animEffect>
                                  </p:childTnLst>
                                </p:cTn>
                              </p:par>
                            </p:childTnLst>
                          </p:cTn>
                        </p:par>
                        <p:par>
                          <p:cTn id="28" fill="hold" nodeType="afterGroup">
                            <p:stCondLst>
                              <p:cond delay="500"/>
                            </p:stCondLst>
                            <p:childTnLst>
                              <p:par>
                                <p:cTn id="29" presetID="23" presetClass="entr" presetSubtype="16" fill="hold" grpId="0" nodeType="afterEffect">
                                  <p:stCondLst>
                                    <p:cond delay="0"/>
                                  </p:stCondLst>
                                  <p:childTnLst>
                                    <p:set>
                                      <p:cBhvr>
                                        <p:cTn id="30" dur="1" fill="hold">
                                          <p:stCondLst>
                                            <p:cond delay="0"/>
                                          </p:stCondLst>
                                        </p:cTn>
                                        <p:tgtEl>
                                          <p:spTgt spid="61452"/>
                                        </p:tgtEl>
                                        <p:attrNameLst>
                                          <p:attrName>style.visibility</p:attrName>
                                        </p:attrNameLst>
                                      </p:cBhvr>
                                      <p:to>
                                        <p:strVal val="visible"/>
                                      </p:to>
                                    </p:set>
                                    <p:anim calcmode="lin" valueType="num">
                                      <p:cBhvr>
                                        <p:cTn id="31" dur="500" fill="hold"/>
                                        <p:tgtEl>
                                          <p:spTgt spid="61452"/>
                                        </p:tgtEl>
                                        <p:attrNameLst>
                                          <p:attrName>ppt_w</p:attrName>
                                        </p:attrNameLst>
                                      </p:cBhvr>
                                      <p:tavLst>
                                        <p:tav tm="0">
                                          <p:val>
                                            <p:fltVal val="0"/>
                                          </p:val>
                                        </p:tav>
                                        <p:tav tm="100000">
                                          <p:val>
                                            <p:strVal val="#ppt_w"/>
                                          </p:val>
                                        </p:tav>
                                      </p:tavLst>
                                    </p:anim>
                                    <p:anim calcmode="lin" valueType="num">
                                      <p:cBhvr>
                                        <p:cTn id="32" dur="500" fill="hold"/>
                                        <p:tgtEl>
                                          <p:spTgt spid="61452"/>
                                        </p:tgtEl>
                                        <p:attrNameLst>
                                          <p:attrName>ppt_h</p:attrName>
                                        </p:attrNameLst>
                                      </p:cBhvr>
                                      <p:tavLst>
                                        <p:tav tm="0">
                                          <p:val>
                                            <p:fltVal val="0"/>
                                          </p:val>
                                        </p:tav>
                                        <p:tav tm="100000">
                                          <p:val>
                                            <p:strVal val="#ppt_h"/>
                                          </p:val>
                                        </p:tav>
                                      </p:tavLst>
                                    </p:anim>
                                  </p:childTnLst>
                                </p:cTn>
                              </p:par>
                            </p:childTnLst>
                          </p:cTn>
                        </p:par>
                        <p:par>
                          <p:cTn id="33" fill="hold" nodeType="afterGroup">
                            <p:stCondLst>
                              <p:cond delay="1000"/>
                            </p:stCondLst>
                            <p:childTnLst>
                              <p:par>
                                <p:cTn id="34" presetID="23" presetClass="entr" presetSubtype="16" fill="hold" grpId="0" nodeType="afterEffect">
                                  <p:stCondLst>
                                    <p:cond delay="200"/>
                                  </p:stCondLst>
                                  <p:childTnLst>
                                    <p:set>
                                      <p:cBhvr>
                                        <p:cTn id="35" dur="1" fill="hold">
                                          <p:stCondLst>
                                            <p:cond delay="0"/>
                                          </p:stCondLst>
                                        </p:cTn>
                                        <p:tgtEl>
                                          <p:spTgt spid="61460"/>
                                        </p:tgtEl>
                                        <p:attrNameLst>
                                          <p:attrName>style.visibility</p:attrName>
                                        </p:attrNameLst>
                                      </p:cBhvr>
                                      <p:to>
                                        <p:strVal val="visible"/>
                                      </p:to>
                                    </p:set>
                                    <p:anim calcmode="lin" valueType="num">
                                      <p:cBhvr>
                                        <p:cTn id="36" dur="500" fill="hold"/>
                                        <p:tgtEl>
                                          <p:spTgt spid="61460"/>
                                        </p:tgtEl>
                                        <p:attrNameLst>
                                          <p:attrName>ppt_w</p:attrName>
                                        </p:attrNameLst>
                                      </p:cBhvr>
                                      <p:tavLst>
                                        <p:tav tm="0">
                                          <p:val>
                                            <p:fltVal val="0"/>
                                          </p:val>
                                        </p:tav>
                                        <p:tav tm="100000">
                                          <p:val>
                                            <p:strVal val="#ppt_w"/>
                                          </p:val>
                                        </p:tav>
                                      </p:tavLst>
                                    </p:anim>
                                    <p:anim calcmode="lin" valueType="num">
                                      <p:cBhvr>
                                        <p:cTn id="37" dur="500" fill="hold"/>
                                        <p:tgtEl>
                                          <p:spTgt spid="61460"/>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1449"/>
                                        </p:tgtEl>
                                        <p:attrNameLst>
                                          <p:attrName>style.visibility</p:attrName>
                                        </p:attrNameLst>
                                      </p:cBhvr>
                                      <p:to>
                                        <p:strVal val="visible"/>
                                      </p:to>
                                    </p:set>
                                    <p:animEffect transition="in" filter="wipe(left)">
                                      <p:cBhvr>
                                        <p:cTn id="42" dur="500"/>
                                        <p:tgtEl>
                                          <p:spTgt spid="61449"/>
                                        </p:tgtEl>
                                      </p:cBhvr>
                                    </p:animEffect>
                                  </p:childTnLst>
                                </p:cTn>
                              </p:par>
                            </p:childTnLst>
                          </p:cTn>
                        </p:par>
                        <p:par>
                          <p:cTn id="43" fill="hold" nodeType="afterGroup">
                            <p:stCondLst>
                              <p:cond delay="500"/>
                            </p:stCondLst>
                            <p:childTnLst>
                              <p:par>
                                <p:cTn id="44" presetID="23" presetClass="entr" presetSubtype="16" fill="hold" grpId="0" nodeType="afterEffect">
                                  <p:stCondLst>
                                    <p:cond delay="0"/>
                                  </p:stCondLst>
                                  <p:childTnLst>
                                    <p:set>
                                      <p:cBhvr>
                                        <p:cTn id="45" dur="1" fill="hold">
                                          <p:stCondLst>
                                            <p:cond delay="0"/>
                                          </p:stCondLst>
                                        </p:cTn>
                                        <p:tgtEl>
                                          <p:spTgt spid="61455"/>
                                        </p:tgtEl>
                                        <p:attrNameLst>
                                          <p:attrName>style.visibility</p:attrName>
                                        </p:attrNameLst>
                                      </p:cBhvr>
                                      <p:to>
                                        <p:strVal val="visible"/>
                                      </p:to>
                                    </p:set>
                                    <p:anim calcmode="lin" valueType="num">
                                      <p:cBhvr>
                                        <p:cTn id="46" dur="500" fill="hold"/>
                                        <p:tgtEl>
                                          <p:spTgt spid="61455"/>
                                        </p:tgtEl>
                                        <p:attrNameLst>
                                          <p:attrName>ppt_w</p:attrName>
                                        </p:attrNameLst>
                                      </p:cBhvr>
                                      <p:tavLst>
                                        <p:tav tm="0">
                                          <p:val>
                                            <p:fltVal val="0"/>
                                          </p:val>
                                        </p:tav>
                                        <p:tav tm="100000">
                                          <p:val>
                                            <p:strVal val="#ppt_w"/>
                                          </p:val>
                                        </p:tav>
                                      </p:tavLst>
                                    </p:anim>
                                    <p:anim calcmode="lin" valueType="num">
                                      <p:cBhvr>
                                        <p:cTn id="47" dur="500" fill="hold"/>
                                        <p:tgtEl>
                                          <p:spTgt spid="61455"/>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000"/>
                            </p:stCondLst>
                            <p:childTnLst>
                              <p:par>
                                <p:cTn id="49" presetID="23" presetClass="entr" presetSubtype="16" fill="hold" grpId="0" nodeType="afterEffect">
                                  <p:stCondLst>
                                    <p:cond delay="200"/>
                                  </p:stCondLst>
                                  <p:childTnLst>
                                    <p:set>
                                      <p:cBhvr>
                                        <p:cTn id="50" dur="1" fill="hold">
                                          <p:stCondLst>
                                            <p:cond delay="0"/>
                                          </p:stCondLst>
                                        </p:cTn>
                                        <p:tgtEl>
                                          <p:spTgt spid="61458"/>
                                        </p:tgtEl>
                                        <p:attrNameLst>
                                          <p:attrName>style.visibility</p:attrName>
                                        </p:attrNameLst>
                                      </p:cBhvr>
                                      <p:to>
                                        <p:strVal val="visible"/>
                                      </p:to>
                                    </p:set>
                                    <p:anim calcmode="lin" valueType="num">
                                      <p:cBhvr>
                                        <p:cTn id="51" dur="500" fill="hold"/>
                                        <p:tgtEl>
                                          <p:spTgt spid="61458"/>
                                        </p:tgtEl>
                                        <p:attrNameLst>
                                          <p:attrName>ppt_w</p:attrName>
                                        </p:attrNameLst>
                                      </p:cBhvr>
                                      <p:tavLst>
                                        <p:tav tm="0">
                                          <p:val>
                                            <p:fltVal val="0"/>
                                          </p:val>
                                        </p:tav>
                                        <p:tav tm="100000">
                                          <p:val>
                                            <p:strVal val="#ppt_w"/>
                                          </p:val>
                                        </p:tav>
                                      </p:tavLst>
                                    </p:anim>
                                    <p:anim calcmode="lin" valueType="num">
                                      <p:cBhvr>
                                        <p:cTn id="52" dur="500" fill="hold"/>
                                        <p:tgtEl>
                                          <p:spTgt spid="61458"/>
                                        </p:tgtEl>
                                        <p:attrNameLst>
                                          <p:attrName>ppt_h</p:attrName>
                                        </p:attrNameLst>
                                      </p:cBhvr>
                                      <p:tavLst>
                                        <p:tav tm="0">
                                          <p:val>
                                            <p:fltVal val="0"/>
                                          </p:val>
                                        </p:tav>
                                        <p:tav tm="100000">
                                          <p:val>
                                            <p:strVal val="#ppt_h"/>
                                          </p:val>
                                        </p:tav>
                                      </p:tavLst>
                                    </p:anim>
                                  </p:childTnLst>
                                </p:cTn>
                              </p:par>
                            </p:childTnLst>
                          </p:cTn>
                        </p:par>
                      </p:childTnLst>
                    </p:cTn>
                  </p:par>
                  <p:par>
                    <p:cTn id="53" fill="hold" nodeType="clickPar">
                      <p:stCondLst>
                        <p:cond delay="indefinite"/>
                      </p:stCondLst>
                      <p:childTnLst>
                        <p:par>
                          <p:cTn id="54" fill="hold" nodeType="withGroup">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1450"/>
                                        </p:tgtEl>
                                        <p:attrNameLst>
                                          <p:attrName>style.visibility</p:attrName>
                                        </p:attrNameLst>
                                      </p:cBhvr>
                                      <p:to>
                                        <p:strVal val="visible"/>
                                      </p:to>
                                    </p:set>
                                    <p:animEffect transition="in" filter="wipe(left)">
                                      <p:cBhvr>
                                        <p:cTn id="57" dur="500"/>
                                        <p:tgtEl>
                                          <p:spTgt spid="61450"/>
                                        </p:tgtEl>
                                      </p:cBhvr>
                                    </p:animEffect>
                                  </p:childTnLst>
                                </p:cTn>
                              </p:par>
                            </p:childTnLst>
                          </p:cTn>
                        </p:par>
                        <p:par>
                          <p:cTn id="58" fill="hold" nodeType="afterGroup">
                            <p:stCondLst>
                              <p:cond delay="500"/>
                            </p:stCondLst>
                            <p:childTnLst>
                              <p:par>
                                <p:cTn id="59" presetID="23" presetClass="entr" presetSubtype="16" fill="hold" grpId="0" nodeType="afterEffect">
                                  <p:stCondLst>
                                    <p:cond delay="0"/>
                                  </p:stCondLst>
                                  <p:childTnLst>
                                    <p:set>
                                      <p:cBhvr>
                                        <p:cTn id="60" dur="1" fill="hold">
                                          <p:stCondLst>
                                            <p:cond delay="0"/>
                                          </p:stCondLst>
                                        </p:cTn>
                                        <p:tgtEl>
                                          <p:spTgt spid="61456"/>
                                        </p:tgtEl>
                                        <p:attrNameLst>
                                          <p:attrName>style.visibility</p:attrName>
                                        </p:attrNameLst>
                                      </p:cBhvr>
                                      <p:to>
                                        <p:strVal val="visible"/>
                                      </p:to>
                                    </p:set>
                                    <p:anim calcmode="lin" valueType="num">
                                      <p:cBhvr>
                                        <p:cTn id="61" dur="500" fill="hold"/>
                                        <p:tgtEl>
                                          <p:spTgt spid="61456"/>
                                        </p:tgtEl>
                                        <p:attrNameLst>
                                          <p:attrName>ppt_w</p:attrName>
                                        </p:attrNameLst>
                                      </p:cBhvr>
                                      <p:tavLst>
                                        <p:tav tm="0">
                                          <p:val>
                                            <p:fltVal val="0"/>
                                          </p:val>
                                        </p:tav>
                                        <p:tav tm="100000">
                                          <p:val>
                                            <p:strVal val="#ppt_w"/>
                                          </p:val>
                                        </p:tav>
                                      </p:tavLst>
                                    </p:anim>
                                    <p:anim calcmode="lin" valueType="num">
                                      <p:cBhvr>
                                        <p:cTn id="62" dur="500" fill="hold"/>
                                        <p:tgtEl>
                                          <p:spTgt spid="61456"/>
                                        </p:tgtEl>
                                        <p:attrNameLst>
                                          <p:attrName>ppt_h</p:attrName>
                                        </p:attrNameLst>
                                      </p:cBhvr>
                                      <p:tavLst>
                                        <p:tav tm="0">
                                          <p:val>
                                            <p:fltVal val="0"/>
                                          </p:val>
                                        </p:tav>
                                        <p:tav tm="100000">
                                          <p:val>
                                            <p:strVal val="#ppt_h"/>
                                          </p:val>
                                        </p:tav>
                                      </p:tavLst>
                                    </p:anim>
                                  </p:childTnLst>
                                </p:cTn>
                              </p:par>
                            </p:childTnLst>
                          </p:cTn>
                        </p:par>
                        <p:par>
                          <p:cTn id="63" fill="hold" nodeType="afterGroup">
                            <p:stCondLst>
                              <p:cond delay="1000"/>
                            </p:stCondLst>
                            <p:childTnLst>
                              <p:par>
                                <p:cTn id="64" presetID="23" presetClass="entr" presetSubtype="16" fill="hold" grpId="0" nodeType="afterEffect">
                                  <p:stCondLst>
                                    <p:cond delay="200"/>
                                  </p:stCondLst>
                                  <p:childTnLst>
                                    <p:set>
                                      <p:cBhvr>
                                        <p:cTn id="65" dur="1" fill="hold">
                                          <p:stCondLst>
                                            <p:cond delay="0"/>
                                          </p:stCondLst>
                                        </p:cTn>
                                        <p:tgtEl>
                                          <p:spTgt spid="61461"/>
                                        </p:tgtEl>
                                        <p:attrNameLst>
                                          <p:attrName>style.visibility</p:attrName>
                                        </p:attrNameLst>
                                      </p:cBhvr>
                                      <p:to>
                                        <p:strVal val="visible"/>
                                      </p:to>
                                    </p:set>
                                    <p:anim calcmode="lin" valueType="num">
                                      <p:cBhvr>
                                        <p:cTn id="66" dur="500" fill="hold"/>
                                        <p:tgtEl>
                                          <p:spTgt spid="61461"/>
                                        </p:tgtEl>
                                        <p:attrNameLst>
                                          <p:attrName>ppt_w</p:attrName>
                                        </p:attrNameLst>
                                      </p:cBhvr>
                                      <p:tavLst>
                                        <p:tav tm="0">
                                          <p:val>
                                            <p:fltVal val="0"/>
                                          </p:val>
                                        </p:tav>
                                        <p:tav tm="100000">
                                          <p:val>
                                            <p:strVal val="#ppt_w"/>
                                          </p:val>
                                        </p:tav>
                                      </p:tavLst>
                                    </p:anim>
                                    <p:anim calcmode="lin" valueType="num">
                                      <p:cBhvr>
                                        <p:cTn id="67" dur="500" fill="hold"/>
                                        <p:tgtEl>
                                          <p:spTgt spid="61461"/>
                                        </p:tgtEl>
                                        <p:attrNameLst>
                                          <p:attrName>ppt_h</p:attrName>
                                        </p:attrNameLst>
                                      </p:cBhvr>
                                      <p:tavLst>
                                        <p:tav tm="0">
                                          <p:val>
                                            <p:fltVal val="0"/>
                                          </p:val>
                                        </p:tav>
                                        <p:tav tm="100000">
                                          <p:val>
                                            <p:strVal val="#ppt_h"/>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61451"/>
                                        </p:tgtEl>
                                        <p:attrNameLst>
                                          <p:attrName>style.visibility</p:attrName>
                                        </p:attrNameLst>
                                      </p:cBhvr>
                                      <p:to>
                                        <p:strVal val="visible"/>
                                      </p:to>
                                    </p:set>
                                    <p:animEffect transition="in" filter="wipe(left)">
                                      <p:cBhvr>
                                        <p:cTn id="72" dur="500"/>
                                        <p:tgtEl>
                                          <p:spTgt spid="61451"/>
                                        </p:tgtEl>
                                      </p:cBhvr>
                                    </p:animEffect>
                                  </p:childTnLst>
                                </p:cTn>
                              </p:par>
                            </p:childTnLst>
                          </p:cTn>
                        </p:par>
                        <p:par>
                          <p:cTn id="73" fill="hold" nodeType="afterGroup">
                            <p:stCondLst>
                              <p:cond delay="500"/>
                            </p:stCondLst>
                            <p:childTnLst>
                              <p:par>
                                <p:cTn id="74" presetID="23" presetClass="entr" presetSubtype="16" fill="hold" grpId="0" nodeType="afterEffect">
                                  <p:stCondLst>
                                    <p:cond delay="0"/>
                                  </p:stCondLst>
                                  <p:childTnLst>
                                    <p:set>
                                      <p:cBhvr>
                                        <p:cTn id="75" dur="1" fill="hold">
                                          <p:stCondLst>
                                            <p:cond delay="0"/>
                                          </p:stCondLst>
                                        </p:cTn>
                                        <p:tgtEl>
                                          <p:spTgt spid="61453"/>
                                        </p:tgtEl>
                                        <p:attrNameLst>
                                          <p:attrName>style.visibility</p:attrName>
                                        </p:attrNameLst>
                                      </p:cBhvr>
                                      <p:to>
                                        <p:strVal val="visible"/>
                                      </p:to>
                                    </p:set>
                                    <p:anim calcmode="lin" valueType="num">
                                      <p:cBhvr>
                                        <p:cTn id="76" dur="500" fill="hold"/>
                                        <p:tgtEl>
                                          <p:spTgt spid="61453"/>
                                        </p:tgtEl>
                                        <p:attrNameLst>
                                          <p:attrName>ppt_w</p:attrName>
                                        </p:attrNameLst>
                                      </p:cBhvr>
                                      <p:tavLst>
                                        <p:tav tm="0">
                                          <p:val>
                                            <p:fltVal val="0"/>
                                          </p:val>
                                        </p:tav>
                                        <p:tav tm="100000">
                                          <p:val>
                                            <p:strVal val="#ppt_w"/>
                                          </p:val>
                                        </p:tav>
                                      </p:tavLst>
                                    </p:anim>
                                    <p:anim calcmode="lin" valueType="num">
                                      <p:cBhvr>
                                        <p:cTn id="77" dur="500" fill="hold"/>
                                        <p:tgtEl>
                                          <p:spTgt spid="61453"/>
                                        </p:tgtEl>
                                        <p:attrNameLst>
                                          <p:attrName>ppt_h</p:attrName>
                                        </p:attrNameLst>
                                      </p:cBhvr>
                                      <p:tavLst>
                                        <p:tav tm="0">
                                          <p:val>
                                            <p:fltVal val="0"/>
                                          </p:val>
                                        </p:tav>
                                        <p:tav tm="100000">
                                          <p:val>
                                            <p:strVal val="#ppt_h"/>
                                          </p:val>
                                        </p:tav>
                                      </p:tavLst>
                                    </p:anim>
                                  </p:childTnLst>
                                </p:cTn>
                              </p:par>
                            </p:childTnLst>
                          </p:cTn>
                        </p:par>
                        <p:par>
                          <p:cTn id="78" fill="hold" nodeType="afterGroup">
                            <p:stCondLst>
                              <p:cond delay="1000"/>
                            </p:stCondLst>
                            <p:childTnLst>
                              <p:par>
                                <p:cTn id="79" presetID="23" presetClass="entr" presetSubtype="16" fill="hold" grpId="0" nodeType="afterEffect">
                                  <p:stCondLst>
                                    <p:cond delay="200"/>
                                  </p:stCondLst>
                                  <p:childTnLst>
                                    <p:set>
                                      <p:cBhvr>
                                        <p:cTn id="80" dur="1" fill="hold">
                                          <p:stCondLst>
                                            <p:cond delay="0"/>
                                          </p:stCondLst>
                                        </p:cTn>
                                        <p:tgtEl>
                                          <p:spTgt spid="61459"/>
                                        </p:tgtEl>
                                        <p:attrNameLst>
                                          <p:attrName>style.visibility</p:attrName>
                                        </p:attrNameLst>
                                      </p:cBhvr>
                                      <p:to>
                                        <p:strVal val="visible"/>
                                      </p:to>
                                    </p:set>
                                    <p:anim calcmode="lin" valueType="num">
                                      <p:cBhvr>
                                        <p:cTn id="81" dur="500" fill="hold"/>
                                        <p:tgtEl>
                                          <p:spTgt spid="61459"/>
                                        </p:tgtEl>
                                        <p:attrNameLst>
                                          <p:attrName>ppt_w</p:attrName>
                                        </p:attrNameLst>
                                      </p:cBhvr>
                                      <p:tavLst>
                                        <p:tav tm="0">
                                          <p:val>
                                            <p:fltVal val="0"/>
                                          </p:val>
                                        </p:tav>
                                        <p:tav tm="100000">
                                          <p:val>
                                            <p:strVal val="#ppt_w"/>
                                          </p:val>
                                        </p:tav>
                                      </p:tavLst>
                                    </p:anim>
                                    <p:anim calcmode="lin" valueType="num">
                                      <p:cBhvr>
                                        <p:cTn id="82" dur="500" fill="hold"/>
                                        <p:tgtEl>
                                          <p:spTgt spid="61459"/>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700"/>
                            </p:stCondLst>
                            <p:childTnLst>
                              <p:par>
                                <p:cTn id="84" presetID="23" presetClass="entr" presetSubtype="16" fill="hold" grpId="0" nodeType="afterEffect">
                                  <p:stCondLst>
                                    <p:cond delay="0"/>
                                  </p:stCondLst>
                                  <p:childTnLst>
                                    <p:set>
                                      <p:cBhvr>
                                        <p:cTn id="85" dur="1" fill="hold">
                                          <p:stCondLst>
                                            <p:cond delay="0"/>
                                          </p:stCondLst>
                                        </p:cTn>
                                        <p:tgtEl>
                                          <p:spTgt spid="61444"/>
                                        </p:tgtEl>
                                        <p:attrNameLst>
                                          <p:attrName>style.visibility</p:attrName>
                                        </p:attrNameLst>
                                      </p:cBhvr>
                                      <p:to>
                                        <p:strVal val="visible"/>
                                      </p:to>
                                    </p:set>
                                    <p:anim calcmode="lin" valueType="num">
                                      <p:cBhvr>
                                        <p:cTn id="86" dur="500" fill="hold"/>
                                        <p:tgtEl>
                                          <p:spTgt spid="61444"/>
                                        </p:tgtEl>
                                        <p:attrNameLst>
                                          <p:attrName>ppt_w</p:attrName>
                                        </p:attrNameLst>
                                      </p:cBhvr>
                                      <p:tavLst>
                                        <p:tav tm="0">
                                          <p:val>
                                            <p:fltVal val="0"/>
                                          </p:val>
                                        </p:tav>
                                        <p:tav tm="100000">
                                          <p:val>
                                            <p:strVal val="#ppt_w"/>
                                          </p:val>
                                        </p:tav>
                                      </p:tavLst>
                                    </p:anim>
                                    <p:anim calcmode="lin" valueType="num">
                                      <p:cBhvr>
                                        <p:cTn id="87" dur="500" fill="hold"/>
                                        <p:tgtEl>
                                          <p:spTgt spid="61444"/>
                                        </p:tgtEl>
                                        <p:attrNameLst>
                                          <p:attrName>ppt_h</p:attrName>
                                        </p:attrNameLst>
                                      </p:cBhvr>
                                      <p:tavLst>
                                        <p:tav tm="0">
                                          <p:val>
                                            <p:fltVal val="0"/>
                                          </p:val>
                                        </p:tav>
                                        <p:tav tm="100000">
                                          <p:val>
                                            <p:strVal val="#ppt_h"/>
                                          </p:val>
                                        </p:tav>
                                      </p:tavLst>
                                    </p:anim>
                                  </p:childTnLst>
                                </p:cTn>
                              </p:par>
                            </p:childTnLst>
                          </p:cTn>
                        </p:par>
                        <p:par>
                          <p:cTn id="88" fill="hold">
                            <p:stCondLst>
                              <p:cond delay="2200"/>
                            </p:stCondLst>
                            <p:childTnLst>
                              <p:par>
                                <p:cTn id="89" presetID="10" presetClass="entr" presetSubtype="0" fill="hold" grpId="0" nodeType="afterEffect">
                                  <p:stCondLst>
                                    <p:cond delay="0"/>
                                  </p:stCondLst>
                                  <p:childTnLst>
                                    <p:set>
                                      <p:cBhvr>
                                        <p:cTn id="90" dur="1" fill="hold">
                                          <p:stCondLst>
                                            <p:cond delay="0"/>
                                          </p:stCondLst>
                                        </p:cTn>
                                        <p:tgtEl>
                                          <p:spTgt spid="61445"/>
                                        </p:tgtEl>
                                        <p:attrNameLst>
                                          <p:attrName>style.visibility</p:attrName>
                                        </p:attrNameLst>
                                      </p:cBhvr>
                                      <p:to>
                                        <p:strVal val="visible"/>
                                      </p:to>
                                    </p:set>
                                    <p:animEffect transition="in" filter="fade">
                                      <p:cBhvr>
                                        <p:cTn id="91" dur="500"/>
                                        <p:tgtEl>
                                          <p:spTgt spid="6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4" grpId="0" autoUpdateAnimBg="0"/>
      <p:bldP spid="61445" grpId="0"/>
      <p:bldP spid="61446" grpId="0" autoUpdateAnimBg="0"/>
      <p:bldP spid="61447" grpId="0" animBg="1"/>
      <p:bldP spid="61448" grpId="0" animBg="1"/>
      <p:bldP spid="61449" grpId="0" animBg="1"/>
      <p:bldP spid="61450" grpId="0" animBg="1"/>
      <p:bldP spid="61451" grpId="0" animBg="1"/>
      <p:bldP spid="61452" grpId="0" animBg="1"/>
      <p:bldP spid="61453" grpId="0" animBg="1"/>
      <p:bldP spid="61454" grpId="0" animBg="1"/>
      <p:bldP spid="61455" grpId="0" animBg="1"/>
      <p:bldP spid="61456" grpId="0" animBg="1"/>
      <p:bldP spid="61457" grpId="0" autoUpdateAnimBg="0"/>
      <p:bldP spid="61458" grpId="0" autoUpdateAnimBg="0"/>
      <p:bldP spid="61459" grpId="0" autoUpdateAnimBg="0"/>
      <p:bldP spid="61460" grpId="0" autoUpdateAnimBg="0"/>
      <p:bldP spid="61461"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A0D3F29-8080-4A23-A720-1F7ECFA36B18}" type="slidenum">
              <a:rPr lang="en-US" sz="1500">
                <a:solidFill>
                  <a:schemeClr val="tx2"/>
                </a:solidFill>
              </a:rPr>
              <a:pPr algn="ctr" eaLnBrk="1">
                <a:lnSpc>
                  <a:spcPct val="100000"/>
                </a:lnSpc>
              </a:pPr>
              <a:t>57</a:t>
            </a:fld>
            <a:endParaRPr lang="en-US" sz="1800">
              <a:solidFill>
                <a:schemeClr val="tx2"/>
              </a:solidFill>
            </a:endParaRPr>
          </a:p>
        </p:txBody>
      </p:sp>
      <p:sp>
        <p:nvSpPr>
          <p:cNvPr id="62468" name="AutoShape 4"/>
          <p:cNvSpPr>
            <a:spLocks/>
          </p:cNvSpPr>
          <p:nvPr/>
        </p:nvSpPr>
        <p:spPr bwMode="auto">
          <a:xfrm rot="10800000" flipH="1">
            <a:off x="13080206" y="6154341"/>
            <a:ext cx="2177654" cy="173355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2469" name="AutoShape 5"/>
          <p:cNvSpPr>
            <a:spLocks/>
          </p:cNvSpPr>
          <p:nvPr/>
        </p:nvSpPr>
        <p:spPr bwMode="auto">
          <a:xfrm flipH="1">
            <a:off x="3282554" y="7161610"/>
            <a:ext cx="2177653" cy="1733550"/>
          </a:xfrm>
          <a:custGeom>
            <a:avLst/>
            <a:gdLst>
              <a:gd name="T0" fmla="*/ 1451769 w 21600"/>
              <a:gd name="T1" fmla="*/ 1155700 h 21600"/>
              <a:gd name="T2" fmla="*/ 1451769 w 21600"/>
              <a:gd name="T3" fmla="*/ 1155700 h 21600"/>
              <a:gd name="T4" fmla="*/ 1451769 w 21600"/>
              <a:gd name="T5" fmla="*/ 1155700 h 21600"/>
              <a:gd name="T6" fmla="*/ 1451769 w 21600"/>
              <a:gd name="T7" fmla="*/ 1155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46" y="0"/>
                </a:moveTo>
                <a:lnTo>
                  <a:pt x="21599" y="0"/>
                </a:lnTo>
                <a:lnTo>
                  <a:pt x="13453" y="21599"/>
                </a:lnTo>
                <a:lnTo>
                  <a:pt x="0" y="21599"/>
                </a:lnTo>
                <a:lnTo>
                  <a:pt x="8146"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2470" name="AutoShape 6"/>
          <p:cNvSpPr>
            <a:spLocks/>
          </p:cNvSpPr>
          <p:nvPr/>
        </p:nvSpPr>
        <p:spPr bwMode="auto">
          <a:xfrm flipH="1">
            <a:off x="5405438"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2471" name="AutoShape 7"/>
          <p:cNvSpPr>
            <a:spLocks/>
          </p:cNvSpPr>
          <p:nvPr/>
        </p:nvSpPr>
        <p:spPr bwMode="auto">
          <a:xfrm flipH="1">
            <a:off x="7991476"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2472" name="AutoShape 8"/>
          <p:cNvSpPr>
            <a:spLocks/>
          </p:cNvSpPr>
          <p:nvPr/>
        </p:nvSpPr>
        <p:spPr bwMode="auto">
          <a:xfrm flipH="1">
            <a:off x="10521554"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2473" name="AutoShape 9"/>
          <p:cNvSpPr>
            <a:spLocks/>
          </p:cNvSpPr>
          <p:nvPr/>
        </p:nvSpPr>
        <p:spPr bwMode="auto">
          <a:xfrm>
            <a:off x="0" y="6187679"/>
            <a:ext cx="16685419" cy="2674144"/>
          </a:xfrm>
          <a:custGeom>
            <a:avLst/>
            <a:gdLst>
              <a:gd name="T0" fmla="*/ 11123613 w 21600"/>
              <a:gd name="T1" fmla="*/ 1782763 h 21600"/>
              <a:gd name="T2" fmla="*/ 11123613 w 21600"/>
              <a:gd name="T3" fmla="*/ 1782763 h 21600"/>
              <a:gd name="T4" fmla="*/ 11123613 w 21600"/>
              <a:gd name="T5" fmla="*/ 1782763 h 21600"/>
              <a:gd name="T6" fmla="*/ 11123613 w 21600"/>
              <a:gd name="T7" fmla="*/ 178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988" y="0"/>
                </a:moveTo>
                <a:lnTo>
                  <a:pt x="19988" y="3888"/>
                </a:lnTo>
                <a:lnTo>
                  <a:pt x="0" y="3888"/>
                </a:lnTo>
                <a:lnTo>
                  <a:pt x="0" y="17887"/>
                </a:lnTo>
                <a:lnTo>
                  <a:pt x="19988" y="17887"/>
                </a:lnTo>
                <a:lnTo>
                  <a:pt x="19988" y="21600"/>
                </a:lnTo>
                <a:lnTo>
                  <a:pt x="21600" y="10801"/>
                </a:lnTo>
                <a:lnTo>
                  <a:pt x="19988" y="0"/>
                </a:ln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62474" name="AutoShape 10"/>
          <p:cNvSpPr>
            <a:spLocks/>
          </p:cNvSpPr>
          <p:nvPr/>
        </p:nvSpPr>
        <p:spPr bwMode="auto">
          <a:xfrm>
            <a:off x="4099323"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2475" name="AutoShape 11"/>
          <p:cNvSpPr>
            <a:spLocks/>
          </p:cNvSpPr>
          <p:nvPr/>
        </p:nvSpPr>
        <p:spPr bwMode="auto">
          <a:xfrm>
            <a:off x="6657976"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2476" name="AutoShape 12"/>
          <p:cNvSpPr>
            <a:spLocks/>
          </p:cNvSpPr>
          <p:nvPr/>
        </p:nvSpPr>
        <p:spPr bwMode="auto">
          <a:xfrm>
            <a:off x="9270207"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2477" name="AutoShape 13"/>
          <p:cNvSpPr>
            <a:spLocks/>
          </p:cNvSpPr>
          <p:nvPr/>
        </p:nvSpPr>
        <p:spPr bwMode="auto">
          <a:xfrm>
            <a:off x="11774092" y="6154341"/>
            <a:ext cx="2612231" cy="2740819"/>
          </a:xfrm>
          <a:custGeom>
            <a:avLst/>
            <a:gdLst>
              <a:gd name="T0" fmla="*/ 1741487 w 21600"/>
              <a:gd name="T1" fmla="*/ 1827212 h 21600"/>
              <a:gd name="T2" fmla="*/ 1741487 w 21600"/>
              <a:gd name="T3" fmla="*/ 1827212 h 21600"/>
              <a:gd name="T4" fmla="*/ 1741487 w 21600"/>
              <a:gd name="T5" fmla="*/ 1827212 h 21600"/>
              <a:gd name="T6" fmla="*/ 1741487 w 21600"/>
              <a:gd name="T7" fmla="*/ 1827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82" y="0"/>
                </a:moveTo>
                <a:lnTo>
                  <a:pt x="21600" y="0"/>
                </a:lnTo>
                <a:lnTo>
                  <a:pt x="11217" y="21600"/>
                </a:lnTo>
                <a:lnTo>
                  <a:pt x="0" y="21600"/>
                </a:lnTo>
                <a:lnTo>
                  <a:pt x="10382"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2478" name="AutoShape 14"/>
          <p:cNvSpPr>
            <a:spLocks/>
          </p:cNvSpPr>
          <p:nvPr/>
        </p:nvSpPr>
        <p:spPr bwMode="auto">
          <a:xfrm>
            <a:off x="12942094" y="4085035"/>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2479" name="AutoShape 15"/>
          <p:cNvSpPr>
            <a:spLocks/>
          </p:cNvSpPr>
          <p:nvPr/>
        </p:nvSpPr>
        <p:spPr bwMode="auto">
          <a:xfrm>
            <a:off x="12942094" y="4549378"/>
            <a:ext cx="3606404"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0" name="AutoShape 16"/>
          <p:cNvSpPr>
            <a:spLocks/>
          </p:cNvSpPr>
          <p:nvPr/>
        </p:nvSpPr>
        <p:spPr bwMode="auto">
          <a:xfrm>
            <a:off x="7778354" y="408503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2481" name="AutoShape 17"/>
          <p:cNvSpPr>
            <a:spLocks/>
          </p:cNvSpPr>
          <p:nvPr/>
        </p:nvSpPr>
        <p:spPr bwMode="auto">
          <a:xfrm>
            <a:off x="7778353" y="4549378"/>
            <a:ext cx="360521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62482" name="AutoShape 18"/>
          <p:cNvSpPr>
            <a:spLocks/>
          </p:cNvSpPr>
          <p:nvPr/>
        </p:nvSpPr>
        <p:spPr bwMode="auto">
          <a:xfrm>
            <a:off x="9264254" y="938093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2483" name="AutoShape 19"/>
          <p:cNvSpPr>
            <a:spLocks/>
          </p:cNvSpPr>
          <p:nvPr/>
        </p:nvSpPr>
        <p:spPr bwMode="auto">
          <a:xfrm>
            <a:off x="9264253" y="9845278"/>
            <a:ext cx="360521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4" name="AutoShape 20"/>
          <p:cNvSpPr>
            <a:spLocks/>
          </p:cNvSpPr>
          <p:nvPr/>
        </p:nvSpPr>
        <p:spPr bwMode="auto">
          <a:xfrm>
            <a:off x="4099323" y="9380935"/>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Add Title Here</a:t>
            </a:r>
            <a:endParaRPr lang="en-US" sz="1800" dirty="0">
              <a:solidFill>
                <a:schemeClr val="tx2"/>
              </a:solidFill>
              <a:latin typeface="Roboto" charset="0"/>
              <a:ea typeface="ＭＳ Ｐゴシック" charset="0"/>
              <a:cs typeface="Roboto" charset="0"/>
              <a:sym typeface="Roboto" charset="0"/>
            </a:endParaRPr>
          </a:p>
        </p:txBody>
      </p:sp>
      <p:sp>
        <p:nvSpPr>
          <p:cNvPr id="62485" name="AutoShape 21"/>
          <p:cNvSpPr>
            <a:spLocks/>
          </p:cNvSpPr>
          <p:nvPr/>
        </p:nvSpPr>
        <p:spPr bwMode="auto">
          <a:xfrm>
            <a:off x="4099323" y="9845278"/>
            <a:ext cx="3606403" cy="1033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rberation in some form.</a:t>
            </a:r>
          </a:p>
        </p:txBody>
      </p:sp>
      <p:sp>
        <p:nvSpPr>
          <p:cNvPr id="62486" name="AutoShape 22"/>
          <p:cNvSpPr>
            <a:spLocks/>
          </p:cNvSpPr>
          <p:nvPr/>
        </p:nvSpPr>
        <p:spPr bwMode="auto">
          <a:xfrm>
            <a:off x="7711679" y="7262813"/>
            <a:ext cx="559594" cy="515541"/>
          </a:xfrm>
          <a:custGeom>
            <a:avLst/>
            <a:gdLst>
              <a:gd name="T0" fmla="*/ 373063 w 21600"/>
              <a:gd name="T1" fmla="*/ 343694 h 21600"/>
              <a:gd name="T2" fmla="*/ 373063 w 21600"/>
              <a:gd name="T3" fmla="*/ 343694 h 21600"/>
              <a:gd name="T4" fmla="*/ 373063 w 21600"/>
              <a:gd name="T5" fmla="*/ 343694 h 21600"/>
              <a:gd name="T6" fmla="*/ 37306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2487" name="AutoShape 23"/>
          <p:cNvSpPr>
            <a:spLocks/>
          </p:cNvSpPr>
          <p:nvPr/>
        </p:nvSpPr>
        <p:spPr bwMode="auto">
          <a:xfrm>
            <a:off x="5238750" y="7241381"/>
            <a:ext cx="385763" cy="558404"/>
          </a:xfrm>
          <a:custGeom>
            <a:avLst/>
            <a:gdLst>
              <a:gd name="T0" fmla="*/ 257175 w 21600"/>
              <a:gd name="T1" fmla="*/ 372269 h 21600"/>
              <a:gd name="T2" fmla="*/ 257175 w 21600"/>
              <a:gd name="T3" fmla="*/ 372269 h 21600"/>
              <a:gd name="T4" fmla="*/ 257175 w 21600"/>
              <a:gd name="T5" fmla="*/ 372269 h 21600"/>
              <a:gd name="T6" fmla="*/ 257175 w 21600"/>
              <a:gd name="T7" fmla="*/ 372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2488" name="AutoShape 24"/>
          <p:cNvSpPr>
            <a:spLocks/>
          </p:cNvSpPr>
          <p:nvPr/>
        </p:nvSpPr>
        <p:spPr bwMode="auto">
          <a:xfrm>
            <a:off x="10275094" y="7241382"/>
            <a:ext cx="559594" cy="559594"/>
          </a:xfrm>
          <a:custGeom>
            <a:avLst/>
            <a:gdLst>
              <a:gd name="T0" fmla="*/ 373062 w 21430"/>
              <a:gd name="T1" fmla="*/ 373062 h 21430"/>
              <a:gd name="T2" fmla="*/ 373062 w 21430"/>
              <a:gd name="T3" fmla="*/ 373062 h 21430"/>
              <a:gd name="T4" fmla="*/ 373062 w 21430"/>
              <a:gd name="T5" fmla="*/ 373062 h 21430"/>
              <a:gd name="T6" fmla="*/ 373062 w 21430"/>
              <a:gd name="T7" fmla="*/ 3730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62489" name="AutoShape 25"/>
          <p:cNvSpPr>
            <a:spLocks/>
          </p:cNvSpPr>
          <p:nvPr/>
        </p:nvSpPr>
        <p:spPr bwMode="auto">
          <a:xfrm>
            <a:off x="12859941" y="7299722"/>
            <a:ext cx="548878" cy="441722"/>
          </a:xfrm>
          <a:custGeom>
            <a:avLst/>
            <a:gdLst>
              <a:gd name="T0" fmla="*/ 365901 w 21335"/>
              <a:gd name="T1" fmla="*/ 299017 h 21422"/>
              <a:gd name="T2" fmla="*/ 365901 w 21335"/>
              <a:gd name="T3" fmla="*/ 299017 h 21422"/>
              <a:gd name="T4" fmla="*/ 365901 w 21335"/>
              <a:gd name="T5" fmla="*/ 299017 h 21422"/>
              <a:gd name="T6" fmla="*/ 365901 w 21335"/>
              <a:gd name="T7" fmla="*/ 299017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decel="52000" fill="hold" grpId="0" nodeType="afterEffect">
                                  <p:stCondLst>
                                    <p:cond delay="0"/>
                                  </p:stCondLst>
                                  <p:childTnLst>
                                    <p:set>
                                      <p:cBhvr>
                                        <p:cTn id="6" dur="1" fill="hold">
                                          <p:stCondLst>
                                            <p:cond delay="0"/>
                                          </p:stCondLst>
                                        </p:cTn>
                                        <p:tgtEl>
                                          <p:spTgt spid="62473"/>
                                        </p:tgtEl>
                                        <p:attrNameLst>
                                          <p:attrName>style.visibility</p:attrName>
                                        </p:attrNameLst>
                                      </p:cBhvr>
                                      <p:to>
                                        <p:strVal val="visible"/>
                                      </p:to>
                                    </p:set>
                                    <p:anim calcmode="lin" valueType="num">
                                      <p:cBhvr additive="base">
                                        <p:cTn id="7" dur="750" fill="hold"/>
                                        <p:tgtEl>
                                          <p:spTgt spid="62473"/>
                                        </p:tgtEl>
                                        <p:attrNameLst>
                                          <p:attrName>ppt_x</p:attrName>
                                        </p:attrNameLst>
                                      </p:cBhvr>
                                      <p:tavLst>
                                        <p:tav tm="0">
                                          <p:val>
                                            <p:strVal val="0-#ppt_w/2"/>
                                          </p:val>
                                        </p:tav>
                                        <p:tav tm="100000">
                                          <p:val>
                                            <p:strVal val="#ppt_x"/>
                                          </p:val>
                                        </p:tav>
                                      </p:tavLst>
                                    </p:anim>
                                    <p:anim calcmode="lin" valueType="num">
                                      <p:cBhvr additive="base">
                                        <p:cTn id="8" dur="750" fill="hold"/>
                                        <p:tgtEl>
                                          <p:spTgt spid="62473"/>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00"/>
                                  </p:stCondLst>
                                  <p:childTnLst>
                                    <p:set>
                                      <p:cBhvr>
                                        <p:cTn id="10" dur="1" fill="hold">
                                          <p:stCondLst>
                                            <p:cond delay="0"/>
                                          </p:stCondLst>
                                        </p:cTn>
                                        <p:tgtEl>
                                          <p:spTgt spid="62469"/>
                                        </p:tgtEl>
                                        <p:attrNameLst>
                                          <p:attrName>style.visibility</p:attrName>
                                        </p:attrNameLst>
                                      </p:cBhvr>
                                      <p:to>
                                        <p:strVal val="visible"/>
                                      </p:to>
                                    </p:set>
                                    <p:animEffect transition="in" filter="wipe(up)">
                                      <p:cBhvr>
                                        <p:cTn id="11" dur="400"/>
                                        <p:tgtEl>
                                          <p:spTgt spid="62469"/>
                                        </p:tgtEl>
                                      </p:cBhvr>
                                    </p:animEffect>
                                  </p:childTnLst>
                                </p:cTn>
                              </p:par>
                            </p:childTnLst>
                          </p:cTn>
                        </p:par>
                        <p:par>
                          <p:cTn id="12" fill="hold" nodeType="afterGroup">
                            <p:stCondLst>
                              <p:cond delay="750"/>
                            </p:stCondLst>
                            <p:childTnLst>
                              <p:par>
                                <p:cTn id="13" presetID="22" presetClass="entr" presetSubtype="4" fill="hold" grpId="0" nodeType="afterEffect">
                                  <p:stCondLst>
                                    <p:cond delay="0"/>
                                  </p:stCondLst>
                                  <p:childTnLst>
                                    <p:set>
                                      <p:cBhvr>
                                        <p:cTn id="14" dur="1" fill="hold">
                                          <p:stCondLst>
                                            <p:cond delay="0"/>
                                          </p:stCondLst>
                                        </p:cTn>
                                        <p:tgtEl>
                                          <p:spTgt spid="62474"/>
                                        </p:tgtEl>
                                        <p:attrNameLst>
                                          <p:attrName>style.visibility</p:attrName>
                                        </p:attrNameLst>
                                      </p:cBhvr>
                                      <p:to>
                                        <p:strVal val="visible"/>
                                      </p:to>
                                    </p:set>
                                    <p:animEffect transition="in" filter="wipe(down)">
                                      <p:cBhvr>
                                        <p:cTn id="15" dur="400"/>
                                        <p:tgtEl>
                                          <p:spTgt spid="62474"/>
                                        </p:tgtEl>
                                      </p:cBhvr>
                                    </p:animEffect>
                                  </p:childTnLst>
                                </p:cTn>
                              </p:par>
                            </p:childTnLst>
                          </p:cTn>
                        </p:par>
                        <p:par>
                          <p:cTn id="16" fill="hold" nodeType="afterGroup">
                            <p:stCondLst>
                              <p:cond delay="1150"/>
                            </p:stCondLst>
                            <p:childTnLst>
                              <p:par>
                                <p:cTn id="17" presetID="22" presetClass="entr" presetSubtype="1" fill="hold" grpId="0" nodeType="afterEffect">
                                  <p:stCondLst>
                                    <p:cond delay="0"/>
                                  </p:stCondLst>
                                  <p:childTnLst>
                                    <p:set>
                                      <p:cBhvr>
                                        <p:cTn id="18" dur="1" fill="hold">
                                          <p:stCondLst>
                                            <p:cond delay="0"/>
                                          </p:stCondLst>
                                        </p:cTn>
                                        <p:tgtEl>
                                          <p:spTgt spid="62470"/>
                                        </p:tgtEl>
                                        <p:attrNameLst>
                                          <p:attrName>style.visibility</p:attrName>
                                        </p:attrNameLst>
                                      </p:cBhvr>
                                      <p:to>
                                        <p:strVal val="visible"/>
                                      </p:to>
                                    </p:set>
                                    <p:animEffect transition="in" filter="wipe(up)">
                                      <p:cBhvr>
                                        <p:cTn id="19" dur="400"/>
                                        <p:tgtEl>
                                          <p:spTgt spid="62470"/>
                                        </p:tgtEl>
                                      </p:cBhvr>
                                    </p:animEffect>
                                  </p:childTnLst>
                                </p:cTn>
                              </p:par>
                            </p:childTnLst>
                          </p:cTn>
                        </p:par>
                        <p:par>
                          <p:cTn id="20" fill="hold" nodeType="afterGroup">
                            <p:stCondLst>
                              <p:cond delay="1550"/>
                            </p:stCondLst>
                            <p:childTnLst>
                              <p:par>
                                <p:cTn id="21" presetID="23" presetClass="entr" presetSubtype="16" fill="hold" grpId="0" nodeType="afterEffect">
                                  <p:stCondLst>
                                    <p:cond delay="0"/>
                                  </p:stCondLst>
                                  <p:childTnLst>
                                    <p:set>
                                      <p:cBhvr>
                                        <p:cTn id="22" dur="1" fill="hold">
                                          <p:stCondLst>
                                            <p:cond delay="0"/>
                                          </p:stCondLst>
                                        </p:cTn>
                                        <p:tgtEl>
                                          <p:spTgt spid="62487"/>
                                        </p:tgtEl>
                                        <p:attrNameLst>
                                          <p:attrName>style.visibility</p:attrName>
                                        </p:attrNameLst>
                                      </p:cBhvr>
                                      <p:to>
                                        <p:strVal val="visible"/>
                                      </p:to>
                                    </p:set>
                                    <p:anim calcmode="lin" valueType="num">
                                      <p:cBhvr>
                                        <p:cTn id="23" dur="400" fill="hold"/>
                                        <p:tgtEl>
                                          <p:spTgt spid="62487"/>
                                        </p:tgtEl>
                                        <p:attrNameLst>
                                          <p:attrName>ppt_w</p:attrName>
                                        </p:attrNameLst>
                                      </p:cBhvr>
                                      <p:tavLst>
                                        <p:tav tm="0">
                                          <p:val>
                                            <p:fltVal val="0"/>
                                          </p:val>
                                        </p:tav>
                                        <p:tav tm="100000">
                                          <p:val>
                                            <p:strVal val="#ppt_w"/>
                                          </p:val>
                                        </p:tav>
                                      </p:tavLst>
                                    </p:anim>
                                    <p:anim calcmode="lin" valueType="num">
                                      <p:cBhvr>
                                        <p:cTn id="24" dur="400" fill="hold"/>
                                        <p:tgtEl>
                                          <p:spTgt spid="62487"/>
                                        </p:tgtEl>
                                        <p:attrNameLst>
                                          <p:attrName>ppt_h</p:attrName>
                                        </p:attrNameLst>
                                      </p:cBhvr>
                                      <p:tavLst>
                                        <p:tav tm="0">
                                          <p:val>
                                            <p:fltVal val="0"/>
                                          </p:val>
                                        </p:tav>
                                        <p:tav tm="100000">
                                          <p:val>
                                            <p:strVal val="#ppt_h"/>
                                          </p:val>
                                        </p:tav>
                                      </p:tavLst>
                                    </p:anim>
                                  </p:childTnLst>
                                </p:cTn>
                              </p:par>
                              <p:par>
                                <p:cTn id="25" presetID="22" presetClass="entr" presetSubtype="4" fill="hold" grpId="0" nodeType="withEffect">
                                  <p:stCondLst>
                                    <p:cond delay="0"/>
                                  </p:stCondLst>
                                  <p:childTnLst>
                                    <p:set>
                                      <p:cBhvr>
                                        <p:cTn id="26" dur="1" fill="hold">
                                          <p:stCondLst>
                                            <p:cond delay="0"/>
                                          </p:stCondLst>
                                        </p:cTn>
                                        <p:tgtEl>
                                          <p:spTgt spid="62475"/>
                                        </p:tgtEl>
                                        <p:attrNameLst>
                                          <p:attrName>style.visibility</p:attrName>
                                        </p:attrNameLst>
                                      </p:cBhvr>
                                      <p:to>
                                        <p:strVal val="visible"/>
                                      </p:to>
                                    </p:set>
                                    <p:animEffect transition="in" filter="wipe(down)">
                                      <p:cBhvr>
                                        <p:cTn id="27" dur="400"/>
                                        <p:tgtEl>
                                          <p:spTgt spid="62475"/>
                                        </p:tgtEl>
                                      </p:cBhvr>
                                    </p:animEffect>
                                  </p:childTnLst>
                                </p:cTn>
                              </p:par>
                            </p:childTnLst>
                          </p:cTn>
                        </p:par>
                        <p:par>
                          <p:cTn id="28" fill="hold" nodeType="afterGroup">
                            <p:stCondLst>
                              <p:cond delay="1950"/>
                            </p:stCondLst>
                            <p:childTnLst>
                              <p:par>
                                <p:cTn id="29" presetID="22" presetClass="entr" presetSubtype="1" fill="hold" grpId="0" nodeType="afterEffect">
                                  <p:stCondLst>
                                    <p:cond delay="0"/>
                                  </p:stCondLst>
                                  <p:childTnLst>
                                    <p:set>
                                      <p:cBhvr>
                                        <p:cTn id="30" dur="1" fill="hold">
                                          <p:stCondLst>
                                            <p:cond delay="0"/>
                                          </p:stCondLst>
                                        </p:cTn>
                                        <p:tgtEl>
                                          <p:spTgt spid="62471"/>
                                        </p:tgtEl>
                                        <p:attrNameLst>
                                          <p:attrName>style.visibility</p:attrName>
                                        </p:attrNameLst>
                                      </p:cBhvr>
                                      <p:to>
                                        <p:strVal val="visible"/>
                                      </p:to>
                                    </p:set>
                                    <p:animEffect transition="in" filter="wipe(up)">
                                      <p:cBhvr>
                                        <p:cTn id="31" dur="400"/>
                                        <p:tgtEl>
                                          <p:spTgt spid="62471"/>
                                        </p:tgtEl>
                                      </p:cBhvr>
                                    </p:animEffect>
                                  </p:childTnLst>
                                </p:cTn>
                              </p:par>
                            </p:childTnLst>
                          </p:cTn>
                        </p:par>
                        <p:par>
                          <p:cTn id="32" fill="hold" nodeType="afterGroup">
                            <p:stCondLst>
                              <p:cond delay="2350"/>
                            </p:stCondLst>
                            <p:childTnLst>
                              <p:par>
                                <p:cTn id="33" presetID="23" presetClass="entr" presetSubtype="16" fill="hold" grpId="0" nodeType="afterEffect">
                                  <p:stCondLst>
                                    <p:cond delay="0"/>
                                  </p:stCondLst>
                                  <p:childTnLst>
                                    <p:set>
                                      <p:cBhvr>
                                        <p:cTn id="34" dur="1" fill="hold">
                                          <p:stCondLst>
                                            <p:cond delay="0"/>
                                          </p:stCondLst>
                                        </p:cTn>
                                        <p:tgtEl>
                                          <p:spTgt spid="62486"/>
                                        </p:tgtEl>
                                        <p:attrNameLst>
                                          <p:attrName>style.visibility</p:attrName>
                                        </p:attrNameLst>
                                      </p:cBhvr>
                                      <p:to>
                                        <p:strVal val="visible"/>
                                      </p:to>
                                    </p:set>
                                    <p:anim calcmode="lin" valueType="num">
                                      <p:cBhvr>
                                        <p:cTn id="35" dur="400" fill="hold"/>
                                        <p:tgtEl>
                                          <p:spTgt spid="62486"/>
                                        </p:tgtEl>
                                        <p:attrNameLst>
                                          <p:attrName>ppt_w</p:attrName>
                                        </p:attrNameLst>
                                      </p:cBhvr>
                                      <p:tavLst>
                                        <p:tav tm="0">
                                          <p:val>
                                            <p:fltVal val="0"/>
                                          </p:val>
                                        </p:tav>
                                        <p:tav tm="100000">
                                          <p:val>
                                            <p:strVal val="#ppt_w"/>
                                          </p:val>
                                        </p:tav>
                                      </p:tavLst>
                                    </p:anim>
                                    <p:anim calcmode="lin" valueType="num">
                                      <p:cBhvr>
                                        <p:cTn id="36" dur="400" fill="hold"/>
                                        <p:tgtEl>
                                          <p:spTgt spid="62486"/>
                                        </p:tgtEl>
                                        <p:attrNameLst>
                                          <p:attrName>ppt_h</p:attrName>
                                        </p:attrNameLst>
                                      </p:cBhvr>
                                      <p:tavLst>
                                        <p:tav tm="0">
                                          <p:val>
                                            <p:fltVal val="0"/>
                                          </p:val>
                                        </p:tav>
                                        <p:tav tm="100000">
                                          <p:val>
                                            <p:strVal val="#ppt_h"/>
                                          </p:val>
                                        </p:tav>
                                      </p:tavLst>
                                    </p:anim>
                                  </p:childTnLst>
                                </p:cTn>
                              </p:par>
                              <p:par>
                                <p:cTn id="37" presetID="22" presetClass="entr" presetSubtype="4" fill="hold" grpId="0" nodeType="withEffect">
                                  <p:stCondLst>
                                    <p:cond delay="0"/>
                                  </p:stCondLst>
                                  <p:childTnLst>
                                    <p:set>
                                      <p:cBhvr>
                                        <p:cTn id="38" dur="1" fill="hold">
                                          <p:stCondLst>
                                            <p:cond delay="0"/>
                                          </p:stCondLst>
                                        </p:cTn>
                                        <p:tgtEl>
                                          <p:spTgt spid="62476"/>
                                        </p:tgtEl>
                                        <p:attrNameLst>
                                          <p:attrName>style.visibility</p:attrName>
                                        </p:attrNameLst>
                                      </p:cBhvr>
                                      <p:to>
                                        <p:strVal val="visible"/>
                                      </p:to>
                                    </p:set>
                                    <p:animEffect transition="in" filter="wipe(down)">
                                      <p:cBhvr>
                                        <p:cTn id="39" dur="400"/>
                                        <p:tgtEl>
                                          <p:spTgt spid="62476"/>
                                        </p:tgtEl>
                                      </p:cBhvr>
                                    </p:animEffect>
                                  </p:childTnLst>
                                </p:cTn>
                              </p:par>
                            </p:childTnLst>
                          </p:cTn>
                        </p:par>
                        <p:par>
                          <p:cTn id="40" fill="hold" nodeType="afterGroup">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62472"/>
                                        </p:tgtEl>
                                        <p:attrNameLst>
                                          <p:attrName>style.visibility</p:attrName>
                                        </p:attrNameLst>
                                      </p:cBhvr>
                                      <p:to>
                                        <p:strVal val="visible"/>
                                      </p:to>
                                    </p:set>
                                    <p:animEffect transition="in" filter="wipe(up)">
                                      <p:cBhvr>
                                        <p:cTn id="43" dur="400"/>
                                        <p:tgtEl>
                                          <p:spTgt spid="62472"/>
                                        </p:tgtEl>
                                      </p:cBhvr>
                                    </p:animEffect>
                                  </p:childTnLst>
                                </p:cTn>
                              </p:par>
                            </p:childTnLst>
                          </p:cTn>
                        </p:par>
                        <p:par>
                          <p:cTn id="44" fill="hold" nodeType="afterGroup">
                            <p:stCondLst>
                              <p:cond delay="3150"/>
                            </p:stCondLst>
                            <p:childTnLst>
                              <p:par>
                                <p:cTn id="45" presetID="23" presetClass="entr" presetSubtype="16" fill="hold" grpId="0" nodeType="afterEffect">
                                  <p:stCondLst>
                                    <p:cond delay="0"/>
                                  </p:stCondLst>
                                  <p:childTnLst>
                                    <p:set>
                                      <p:cBhvr>
                                        <p:cTn id="46" dur="1" fill="hold">
                                          <p:stCondLst>
                                            <p:cond delay="0"/>
                                          </p:stCondLst>
                                        </p:cTn>
                                        <p:tgtEl>
                                          <p:spTgt spid="62488"/>
                                        </p:tgtEl>
                                        <p:attrNameLst>
                                          <p:attrName>style.visibility</p:attrName>
                                        </p:attrNameLst>
                                      </p:cBhvr>
                                      <p:to>
                                        <p:strVal val="visible"/>
                                      </p:to>
                                    </p:set>
                                    <p:anim calcmode="lin" valueType="num">
                                      <p:cBhvr>
                                        <p:cTn id="47" dur="400" fill="hold"/>
                                        <p:tgtEl>
                                          <p:spTgt spid="62488"/>
                                        </p:tgtEl>
                                        <p:attrNameLst>
                                          <p:attrName>ppt_w</p:attrName>
                                        </p:attrNameLst>
                                      </p:cBhvr>
                                      <p:tavLst>
                                        <p:tav tm="0">
                                          <p:val>
                                            <p:fltVal val="0"/>
                                          </p:val>
                                        </p:tav>
                                        <p:tav tm="100000">
                                          <p:val>
                                            <p:strVal val="#ppt_w"/>
                                          </p:val>
                                        </p:tav>
                                      </p:tavLst>
                                    </p:anim>
                                    <p:anim calcmode="lin" valueType="num">
                                      <p:cBhvr>
                                        <p:cTn id="48" dur="400" fill="hold"/>
                                        <p:tgtEl>
                                          <p:spTgt spid="62488"/>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62477"/>
                                        </p:tgtEl>
                                        <p:attrNameLst>
                                          <p:attrName>style.visibility</p:attrName>
                                        </p:attrNameLst>
                                      </p:cBhvr>
                                      <p:to>
                                        <p:strVal val="visible"/>
                                      </p:to>
                                    </p:set>
                                    <p:animEffect transition="in" filter="wipe(down)">
                                      <p:cBhvr>
                                        <p:cTn id="51" dur="400"/>
                                        <p:tgtEl>
                                          <p:spTgt spid="62477"/>
                                        </p:tgtEl>
                                      </p:cBhvr>
                                    </p:animEffect>
                                  </p:childTnLst>
                                </p:cTn>
                              </p:par>
                            </p:childTnLst>
                          </p:cTn>
                        </p:par>
                        <p:par>
                          <p:cTn id="52" fill="hold" nodeType="afterGroup">
                            <p:stCondLst>
                              <p:cond delay="3550"/>
                            </p:stCondLst>
                            <p:childTnLst>
                              <p:par>
                                <p:cTn id="53" presetID="22" presetClass="entr" presetSubtype="1" fill="hold" grpId="0" nodeType="afterEffect">
                                  <p:stCondLst>
                                    <p:cond delay="0"/>
                                  </p:stCondLst>
                                  <p:childTnLst>
                                    <p:set>
                                      <p:cBhvr>
                                        <p:cTn id="54" dur="1" fill="hold">
                                          <p:stCondLst>
                                            <p:cond delay="0"/>
                                          </p:stCondLst>
                                        </p:cTn>
                                        <p:tgtEl>
                                          <p:spTgt spid="62468"/>
                                        </p:tgtEl>
                                        <p:attrNameLst>
                                          <p:attrName>style.visibility</p:attrName>
                                        </p:attrNameLst>
                                      </p:cBhvr>
                                      <p:to>
                                        <p:strVal val="visible"/>
                                      </p:to>
                                    </p:set>
                                    <p:animEffect transition="in" filter="wipe(up)">
                                      <p:cBhvr>
                                        <p:cTn id="55" dur="400"/>
                                        <p:tgtEl>
                                          <p:spTgt spid="62468"/>
                                        </p:tgtEl>
                                      </p:cBhvr>
                                    </p:animEffect>
                                  </p:childTnLst>
                                </p:cTn>
                              </p:par>
                            </p:childTnLst>
                          </p:cTn>
                        </p:par>
                        <p:par>
                          <p:cTn id="56" fill="hold" nodeType="afterGroup">
                            <p:stCondLst>
                              <p:cond delay="3950"/>
                            </p:stCondLst>
                            <p:childTnLst>
                              <p:par>
                                <p:cTn id="57" presetID="23" presetClass="entr" presetSubtype="16" fill="hold" grpId="0" nodeType="afterEffect">
                                  <p:stCondLst>
                                    <p:cond delay="0"/>
                                  </p:stCondLst>
                                  <p:childTnLst>
                                    <p:set>
                                      <p:cBhvr>
                                        <p:cTn id="58" dur="1" fill="hold">
                                          <p:stCondLst>
                                            <p:cond delay="0"/>
                                          </p:stCondLst>
                                        </p:cTn>
                                        <p:tgtEl>
                                          <p:spTgt spid="62489"/>
                                        </p:tgtEl>
                                        <p:attrNameLst>
                                          <p:attrName>style.visibility</p:attrName>
                                        </p:attrNameLst>
                                      </p:cBhvr>
                                      <p:to>
                                        <p:strVal val="visible"/>
                                      </p:to>
                                    </p:set>
                                    <p:anim calcmode="lin" valueType="num">
                                      <p:cBhvr>
                                        <p:cTn id="59" dur="500" fill="hold"/>
                                        <p:tgtEl>
                                          <p:spTgt spid="62489"/>
                                        </p:tgtEl>
                                        <p:attrNameLst>
                                          <p:attrName>ppt_w</p:attrName>
                                        </p:attrNameLst>
                                      </p:cBhvr>
                                      <p:tavLst>
                                        <p:tav tm="0">
                                          <p:val>
                                            <p:fltVal val="0"/>
                                          </p:val>
                                        </p:tav>
                                        <p:tav tm="100000">
                                          <p:val>
                                            <p:strVal val="#ppt_w"/>
                                          </p:val>
                                        </p:tav>
                                      </p:tavLst>
                                    </p:anim>
                                    <p:anim calcmode="lin" valueType="num">
                                      <p:cBhvr>
                                        <p:cTn id="60" dur="500" fill="hold"/>
                                        <p:tgtEl>
                                          <p:spTgt spid="62489"/>
                                        </p:tgtEl>
                                        <p:attrNameLst>
                                          <p:attrName>ppt_h</p:attrName>
                                        </p:attrNameLst>
                                      </p:cBhvr>
                                      <p:tavLst>
                                        <p:tav tm="0">
                                          <p:val>
                                            <p:fltVal val="0"/>
                                          </p:val>
                                        </p:tav>
                                        <p:tav tm="100000">
                                          <p:val>
                                            <p:strVal val="#ppt_h"/>
                                          </p:val>
                                        </p:tav>
                                      </p:tavLst>
                                    </p:anim>
                                  </p:childTnLst>
                                </p:cTn>
                              </p:par>
                            </p:childTnLst>
                          </p:cTn>
                        </p:par>
                        <p:par>
                          <p:cTn id="61" fill="hold" nodeType="afterGroup">
                            <p:stCondLst>
                              <p:cond delay="4450"/>
                            </p:stCondLst>
                            <p:childTnLst>
                              <p:par>
                                <p:cTn id="62" presetID="10" presetClass="entr" presetSubtype="0" fill="hold" grpId="0" nodeType="afterEffect">
                                  <p:stCondLst>
                                    <p:cond delay="0"/>
                                  </p:stCondLst>
                                  <p:childTnLst>
                                    <p:set>
                                      <p:cBhvr>
                                        <p:cTn id="63" dur="1" fill="hold">
                                          <p:stCondLst>
                                            <p:cond delay="0"/>
                                          </p:stCondLst>
                                        </p:cTn>
                                        <p:tgtEl>
                                          <p:spTgt spid="62484"/>
                                        </p:tgtEl>
                                        <p:attrNameLst>
                                          <p:attrName>style.visibility</p:attrName>
                                        </p:attrNameLst>
                                      </p:cBhvr>
                                      <p:to>
                                        <p:strVal val="visible"/>
                                      </p:to>
                                    </p:set>
                                    <p:animEffect transition="in" filter="fade">
                                      <p:cBhvr>
                                        <p:cTn id="64" dur="300"/>
                                        <p:tgtEl>
                                          <p:spTgt spid="62484"/>
                                        </p:tgtEl>
                                      </p:cBhvr>
                                    </p:animEffect>
                                  </p:childTnLst>
                                </p:cTn>
                              </p:par>
                            </p:childTnLst>
                          </p:cTn>
                        </p:par>
                        <p:par>
                          <p:cTn id="65" fill="hold">
                            <p:stCondLst>
                              <p:cond delay="4750"/>
                            </p:stCondLst>
                            <p:childTnLst>
                              <p:par>
                                <p:cTn id="66" presetID="10" presetClass="entr" presetSubtype="0" fill="hold" grpId="0" nodeType="afterEffect">
                                  <p:stCondLst>
                                    <p:cond delay="0"/>
                                  </p:stCondLst>
                                  <p:childTnLst>
                                    <p:set>
                                      <p:cBhvr>
                                        <p:cTn id="67" dur="1" fill="hold">
                                          <p:stCondLst>
                                            <p:cond delay="0"/>
                                          </p:stCondLst>
                                        </p:cTn>
                                        <p:tgtEl>
                                          <p:spTgt spid="62485"/>
                                        </p:tgtEl>
                                        <p:attrNameLst>
                                          <p:attrName>style.visibility</p:attrName>
                                        </p:attrNameLst>
                                      </p:cBhvr>
                                      <p:to>
                                        <p:strVal val="visible"/>
                                      </p:to>
                                    </p:set>
                                    <p:animEffect transition="in" filter="fade">
                                      <p:cBhvr>
                                        <p:cTn id="68" dur="300"/>
                                        <p:tgtEl>
                                          <p:spTgt spid="62485"/>
                                        </p:tgtEl>
                                      </p:cBhvr>
                                    </p:animEffect>
                                  </p:childTnLst>
                                </p:cTn>
                              </p:par>
                            </p:childTnLst>
                          </p:cTn>
                        </p:par>
                        <p:par>
                          <p:cTn id="69" fill="hold">
                            <p:stCondLst>
                              <p:cond delay="5050"/>
                            </p:stCondLst>
                            <p:childTnLst>
                              <p:par>
                                <p:cTn id="70" presetID="10" presetClass="entr" presetSubtype="0" fill="hold" grpId="0" nodeType="afterEffect">
                                  <p:stCondLst>
                                    <p:cond delay="0"/>
                                  </p:stCondLst>
                                  <p:childTnLst>
                                    <p:set>
                                      <p:cBhvr>
                                        <p:cTn id="71" dur="1" fill="hold">
                                          <p:stCondLst>
                                            <p:cond delay="0"/>
                                          </p:stCondLst>
                                        </p:cTn>
                                        <p:tgtEl>
                                          <p:spTgt spid="62480"/>
                                        </p:tgtEl>
                                        <p:attrNameLst>
                                          <p:attrName>style.visibility</p:attrName>
                                        </p:attrNameLst>
                                      </p:cBhvr>
                                      <p:to>
                                        <p:strVal val="visible"/>
                                      </p:to>
                                    </p:set>
                                    <p:animEffect transition="in" filter="fade">
                                      <p:cBhvr>
                                        <p:cTn id="72" dur="300"/>
                                        <p:tgtEl>
                                          <p:spTgt spid="62480"/>
                                        </p:tgtEl>
                                      </p:cBhvr>
                                    </p:animEffect>
                                  </p:childTnLst>
                                </p:cTn>
                              </p:par>
                            </p:childTnLst>
                          </p:cTn>
                        </p:par>
                        <p:par>
                          <p:cTn id="73" fill="hold">
                            <p:stCondLst>
                              <p:cond delay="5350"/>
                            </p:stCondLst>
                            <p:childTnLst>
                              <p:par>
                                <p:cTn id="74" presetID="10" presetClass="entr" presetSubtype="0" fill="hold" grpId="0" nodeType="afterEffect">
                                  <p:stCondLst>
                                    <p:cond delay="0"/>
                                  </p:stCondLst>
                                  <p:childTnLst>
                                    <p:set>
                                      <p:cBhvr>
                                        <p:cTn id="75" dur="1" fill="hold">
                                          <p:stCondLst>
                                            <p:cond delay="0"/>
                                          </p:stCondLst>
                                        </p:cTn>
                                        <p:tgtEl>
                                          <p:spTgt spid="62481"/>
                                        </p:tgtEl>
                                        <p:attrNameLst>
                                          <p:attrName>style.visibility</p:attrName>
                                        </p:attrNameLst>
                                      </p:cBhvr>
                                      <p:to>
                                        <p:strVal val="visible"/>
                                      </p:to>
                                    </p:set>
                                    <p:animEffect transition="in" filter="fade">
                                      <p:cBhvr>
                                        <p:cTn id="76" dur="300"/>
                                        <p:tgtEl>
                                          <p:spTgt spid="62481"/>
                                        </p:tgtEl>
                                      </p:cBhvr>
                                    </p:animEffect>
                                  </p:childTnLst>
                                </p:cTn>
                              </p:par>
                            </p:childTnLst>
                          </p:cTn>
                        </p:par>
                        <p:par>
                          <p:cTn id="77" fill="hold">
                            <p:stCondLst>
                              <p:cond delay="5650"/>
                            </p:stCondLst>
                            <p:childTnLst>
                              <p:par>
                                <p:cTn id="78" presetID="10" presetClass="entr" presetSubtype="0" fill="hold" grpId="0" nodeType="afterEffect">
                                  <p:stCondLst>
                                    <p:cond delay="0"/>
                                  </p:stCondLst>
                                  <p:childTnLst>
                                    <p:set>
                                      <p:cBhvr>
                                        <p:cTn id="79" dur="1" fill="hold">
                                          <p:stCondLst>
                                            <p:cond delay="0"/>
                                          </p:stCondLst>
                                        </p:cTn>
                                        <p:tgtEl>
                                          <p:spTgt spid="62482"/>
                                        </p:tgtEl>
                                        <p:attrNameLst>
                                          <p:attrName>style.visibility</p:attrName>
                                        </p:attrNameLst>
                                      </p:cBhvr>
                                      <p:to>
                                        <p:strVal val="visible"/>
                                      </p:to>
                                    </p:set>
                                    <p:animEffect transition="in" filter="fade">
                                      <p:cBhvr>
                                        <p:cTn id="80" dur="300"/>
                                        <p:tgtEl>
                                          <p:spTgt spid="62482"/>
                                        </p:tgtEl>
                                      </p:cBhvr>
                                    </p:animEffect>
                                  </p:childTnLst>
                                </p:cTn>
                              </p:par>
                            </p:childTnLst>
                          </p:cTn>
                        </p:par>
                        <p:par>
                          <p:cTn id="81" fill="hold">
                            <p:stCondLst>
                              <p:cond delay="5950"/>
                            </p:stCondLst>
                            <p:childTnLst>
                              <p:par>
                                <p:cTn id="82" presetID="10" presetClass="entr" presetSubtype="0" fill="hold" grpId="0" nodeType="afterEffect">
                                  <p:stCondLst>
                                    <p:cond delay="0"/>
                                  </p:stCondLst>
                                  <p:childTnLst>
                                    <p:set>
                                      <p:cBhvr>
                                        <p:cTn id="83" dur="1" fill="hold">
                                          <p:stCondLst>
                                            <p:cond delay="0"/>
                                          </p:stCondLst>
                                        </p:cTn>
                                        <p:tgtEl>
                                          <p:spTgt spid="62483"/>
                                        </p:tgtEl>
                                        <p:attrNameLst>
                                          <p:attrName>style.visibility</p:attrName>
                                        </p:attrNameLst>
                                      </p:cBhvr>
                                      <p:to>
                                        <p:strVal val="visible"/>
                                      </p:to>
                                    </p:set>
                                    <p:animEffect transition="in" filter="fade">
                                      <p:cBhvr>
                                        <p:cTn id="84" dur="300"/>
                                        <p:tgtEl>
                                          <p:spTgt spid="62483"/>
                                        </p:tgtEl>
                                      </p:cBhvr>
                                    </p:animEffect>
                                  </p:childTnLst>
                                </p:cTn>
                              </p:par>
                            </p:childTnLst>
                          </p:cTn>
                        </p:par>
                        <p:par>
                          <p:cTn id="85" fill="hold">
                            <p:stCondLst>
                              <p:cond delay="6250"/>
                            </p:stCondLst>
                            <p:childTnLst>
                              <p:par>
                                <p:cTn id="86" presetID="10" presetClass="entr" presetSubtype="0" fill="hold" grpId="0" nodeType="afterEffect">
                                  <p:stCondLst>
                                    <p:cond delay="0"/>
                                  </p:stCondLst>
                                  <p:childTnLst>
                                    <p:set>
                                      <p:cBhvr>
                                        <p:cTn id="87" dur="1" fill="hold">
                                          <p:stCondLst>
                                            <p:cond delay="0"/>
                                          </p:stCondLst>
                                        </p:cTn>
                                        <p:tgtEl>
                                          <p:spTgt spid="62478"/>
                                        </p:tgtEl>
                                        <p:attrNameLst>
                                          <p:attrName>style.visibility</p:attrName>
                                        </p:attrNameLst>
                                      </p:cBhvr>
                                      <p:to>
                                        <p:strVal val="visible"/>
                                      </p:to>
                                    </p:set>
                                    <p:animEffect transition="in" filter="fade">
                                      <p:cBhvr>
                                        <p:cTn id="88" dur="300"/>
                                        <p:tgtEl>
                                          <p:spTgt spid="62478"/>
                                        </p:tgtEl>
                                      </p:cBhvr>
                                    </p:animEffect>
                                  </p:childTnLst>
                                </p:cTn>
                              </p:par>
                            </p:childTnLst>
                          </p:cTn>
                        </p:par>
                        <p:par>
                          <p:cTn id="89" fill="hold">
                            <p:stCondLst>
                              <p:cond delay="6550"/>
                            </p:stCondLst>
                            <p:childTnLst>
                              <p:par>
                                <p:cTn id="90" presetID="10" presetClass="entr" presetSubtype="0" fill="hold" grpId="0" nodeType="afterEffect">
                                  <p:stCondLst>
                                    <p:cond delay="0"/>
                                  </p:stCondLst>
                                  <p:childTnLst>
                                    <p:set>
                                      <p:cBhvr>
                                        <p:cTn id="91" dur="1" fill="hold">
                                          <p:stCondLst>
                                            <p:cond delay="0"/>
                                          </p:stCondLst>
                                        </p:cTn>
                                        <p:tgtEl>
                                          <p:spTgt spid="62479"/>
                                        </p:tgtEl>
                                        <p:attrNameLst>
                                          <p:attrName>style.visibility</p:attrName>
                                        </p:attrNameLst>
                                      </p:cBhvr>
                                      <p:to>
                                        <p:strVal val="visible"/>
                                      </p:to>
                                    </p:set>
                                    <p:animEffect transition="in" filter="fade">
                                      <p:cBhvr>
                                        <p:cTn id="92" dur="300"/>
                                        <p:tgtEl>
                                          <p:spTgt spid="6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8" grpId="0" animBg="1"/>
      <p:bldP spid="62469" grpId="0" animBg="1"/>
      <p:bldP spid="62470" grpId="0" animBg="1"/>
      <p:bldP spid="62471" grpId="0" animBg="1"/>
      <p:bldP spid="62472" grpId="0" animBg="1"/>
      <p:bldP spid="62473" grpId="0" animBg="1"/>
      <p:bldP spid="62474" grpId="0" animBg="1"/>
      <p:bldP spid="62475" grpId="0" animBg="1"/>
      <p:bldP spid="62476" grpId="0" animBg="1"/>
      <p:bldP spid="62477" grpId="0" animBg="1"/>
      <p:bldP spid="62478" grpId="0"/>
      <p:bldP spid="62479" grpId="0"/>
      <p:bldP spid="62480" grpId="0"/>
      <p:bldP spid="62481" grpId="0"/>
      <p:bldP spid="62482" grpId="0"/>
      <p:bldP spid="62483" grpId="0"/>
      <p:bldP spid="62484" grpId="0"/>
      <p:bldP spid="62485" grpId="0"/>
      <p:bldP spid="62486" grpId="0" animBg="1"/>
      <p:bldP spid="62487" grpId="0" animBg="1"/>
      <p:bldP spid="62488" grpId="0" animBg="1"/>
      <p:bldP spid="6248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DC7CF89-B921-4319-BCCC-F1B67649EAB2}" type="slidenum">
              <a:rPr lang="en-US" sz="1500">
                <a:solidFill>
                  <a:schemeClr val="tx2"/>
                </a:solidFill>
              </a:rPr>
              <a:pPr algn="ctr" eaLnBrk="1">
                <a:lnSpc>
                  <a:spcPct val="100000"/>
                </a:lnSpc>
              </a:pPr>
              <a:t>58</a:t>
            </a:fld>
            <a:endParaRPr lang="en-US" sz="1800">
              <a:solidFill>
                <a:schemeClr val="tx2"/>
              </a:solidFill>
            </a:endParaRPr>
          </a:p>
        </p:txBody>
      </p:sp>
      <p:sp>
        <p:nvSpPr>
          <p:cNvPr id="63492" name="AutoShape 4"/>
          <p:cNvSpPr>
            <a:spLocks/>
          </p:cNvSpPr>
          <p:nvPr/>
        </p:nvSpPr>
        <p:spPr bwMode="auto">
          <a:xfrm>
            <a:off x="4954191"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3" name="AutoShape 5"/>
          <p:cNvSpPr>
            <a:spLocks/>
          </p:cNvSpPr>
          <p:nvPr/>
        </p:nvSpPr>
        <p:spPr bwMode="auto">
          <a:xfrm rot="10800000">
            <a:off x="2339579"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4" name="AutoShape 6"/>
          <p:cNvSpPr>
            <a:spLocks/>
          </p:cNvSpPr>
          <p:nvPr/>
        </p:nvSpPr>
        <p:spPr bwMode="auto">
          <a:xfrm rot="10800000">
            <a:off x="7603332"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5" name="AutoShape 7"/>
          <p:cNvSpPr>
            <a:spLocks/>
          </p:cNvSpPr>
          <p:nvPr/>
        </p:nvSpPr>
        <p:spPr bwMode="auto">
          <a:xfrm>
            <a:off x="10223898"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6" name="AutoShape 8"/>
          <p:cNvSpPr>
            <a:spLocks/>
          </p:cNvSpPr>
          <p:nvPr/>
        </p:nvSpPr>
        <p:spPr bwMode="auto">
          <a:xfrm rot="10800000">
            <a:off x="12843273"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rgbClr val="DCDEE0">
              <a:alpha val="4941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7" name="AutoShape 9"/>
          <p:cNvSpPr>
            <a:spLocks/>
          </p:cNvSpPr>
          <p:nvPr/>
        </p:nvSpPr>
        <p:spPr bwMode="auto">
          <a:xfrm>
            <a:off x="2339579"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3498" name="AutoShape 10"/>
          <p:cNvSpPr>
            <a:spLocks/>
          </p:cNvSpPr>
          <p:nvPr/>
        </p:nvSpPr>
        <p:spPr bwMode="auto">
          <a:xfrm>
            <a:off x="3115866" y="6919913"/>
            <a:ext cx="1550194" cy="1551385"/>
          </a:xfrm>
          <a:custGeom>
            <a:avLst/>
            <a:gdLst>
              <a:gd name="T0" fmla="*/ 1033410 w 19679"/>
              <a:gd name="T1" fmla="*/ 1135217 h 19679"/>
              <a:gd name="T2" fmla="*/ 1033410 w 19679"/>
              <a:gd name="T3" fmla="*/ 1135217 h 19679"/>
              <a:gd name="T4" fmla="*/ 1033410 w 19679"/>
              <a:gd name="T5" fmla="*/ 1135217 h 19679"/>
              <a:gd name="T6" fmla="*/ 1033410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499" name="AutoShape 11"/>
          <p:cNvSpPr>
            <a:spLocks/>
          </p:cNvSpPr>
          <p:nvPr/>
        </p:nvSpPr>
        <p:spPr bwMode="auto">
          <a:xfrm rot="10800000">
            <a:off x="4963716"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3500" name="AutoShape 12"/>
          <p:cNvSpPr>
            <a:spLocks/>
          </p:cNvSpPr>
          <p:nvPr/>
        </p:nvSpPr>
        <p:spPr bwMode="auto">
          <a:xfrm>
            <a:off x="7603332"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3501" name="AutoShape 13"/>
          <p:cNvSpPr>
            <a:spLocks/>
          </p:cNvSpPr>
          <p:nvPr/>
        </p:nvSpPr>
        <p:spPr bwMode="auto">
          <a:xfrm rot="10800000">
            <a:off x="10227469" y="7696200"/>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63502" name="AutoShape 14"/>
          <p:cNvSpPr>
            <a:spLocks/>
          </p:cNvSpPr>
          <p:nvPr/>
        </p:nvSpPr>
        <p:spPr bwMode="auto">
          <a:xfrm>
            <a:off x="12844463" y="6144816"/>
            <a:ext cx="3102769" cy="1550194"/>
          </a:xfrm>
          <a:custGeom>
            <a:avLst/>
            <a:gdLst>
              <a:gd name="T0" fmla="*/ 2068513 w 21600"/>
              <a:gd name="T1" fmla="*/ 1033463 h 21600"/>
              <a:gd name="T2" fmla="*/ 2068513 w 21600"/>
              <a:gd name="T3" fmla="*/ 1033463 h 21600"/>
              <a:gd name="T4" fmla="*/ 2068513 w 21600"/>
              <a:gd name="T5" fmla="*/ 1033463 h 21600"/>
              <a:gd name="T6" fmla="*/ 2068513 w 21600"/>
              <a:gd name="T7" fmla="*/ 1033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6" y="0"/>
                  <a:pt x="5271" y="2108"/>
                  <a:pt x="3162" y="6325"/>
                </a:cubicBezTo>
                <a:cubicBezTo>
                  <a:pt x="1054" y="10543"/>
                  <a:pt x="0" y="16072"/>
                  <a:pt x="0" y="21600"/>
                </a:cubicBezTo>
                <a:lnTo>
                  <a:pt x="3317" y="21600"/>
                </a:lnTo>
                <a:cubicBezTo>
                  <a:pt x="3317" y="17769"/>
                  <a:pt x="4049" y="13944"/>
                  <a:pt x="5510" y="11021"/>
                </a:cubicBezTo>
                <a:cubicBezTo>
                  <a:pt x="8433" y="5177"/>
                  <a:pt x="13166" y="5177"/>
                  <a:pt x="16089" y="11021"/>
                </a:cubicBezTo>
                <a:cubicBezTo>
                  <a:pt x="17550" y="13944"/>
                  <a:pt x="18282" y="17769"/>
                  <a:pt x="18282" y="21600"/>
                </a:cubicBezTo>
                <a:lnTo>
                  <a:pt x="21599" y="21600"/>
                </a:lnTo>
                <a:cubicBezTo>
                  <a:pt x="21600" y="16072"/>
                  <a:pt x="20545" y="10543"/>
                  <a:pt x="18437" y="6325"/>
                </a:cubicBezTo>
                <a:cubicBezTo>
                  <a:pt x="16328" y="2108"/>
                  <a:pt x="13563" y="0"/>
                  <a:pt x="10799" y="0"/>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63503" name="AutoShape 15"/>
          <p:cNvSpPr>
            <a:spLocks/>
          </p:cNvSpPr>
          <p:nvPr/>
        </p:nvSpPr>
        <p:spPr bwMode="auto">
          <a:xfrm>
            <a:off x="5730479" y="6919913"/>
            <a:ext cx="1551384" cy="1551385"/>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504" name="AutoShape 16"/>
          <p:cNvSpPr>
            <a:spLocks/>
          </p:cNvSpPr>
          <p:nvPr/>
        </p:nvSpPr>
        <p:spPr bwMode="auto">
          <a:xfrm>
            <a:off x="8345091" y="6919913"/>
            <a:ext cx="1551384" cy="1551385"/>
          </a:xfrm>
          <a:custGeom>
            <a:avLst/>
            <a:gdLst>
              <a:gd name="T0" fmla="*/ 1034203 w 19679"/>
              <a:gd name="T1" fmla="*/ 1135217 h 19679"/>
              <a:gd name="T2" fmla="*/ 1034203 w 19679"/>
              <a:gd name="T3" fmla="*/ 1135217 h 19679"/>
              <a:gd name="T4" fmla="*/ 1034203 w 19679"/>
              <a:gd name="T5" fmla="*/ 1135217 h 19679"/>
              <a:gd name="T6" fmla="*/ 1034203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505" name="AutoShape 17"/>
          <p:cNvSpPr>
            <a:spLocks/>
          </p:cNvSpPr>
          <p:nvPr/>
        </p:nvSpPr>
        <p:spPr bwMode="auto">
          <a:xfrm>
            <a:off x="10960894" y="6919913"/>
            <a:ext cx="1551385" cy="1551385"/>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506" name="AutoShape 18"/>
          <p:cNvSpPr>
            <a:spLocks/>
          </p:cNvSpPr>
          <p:nvPr/>
        </p:nvSpPr>
        <p:spPr bwMode="auto">
          <a:xfrm>
            <a:off x="13608844" y="6909197"/>
            <a:ext cx="1551385" cy="1551384"/>
          </a:xfrm>
          <a:custGeom>
            <a:avLst/>
            <a:gdLst>
              <a:gd name="T0" fmla="*/ 1034204 w 19679"/>
              <a:gd name="T1" fmla="*/ 1135217 h 19679"/>
              <a:gd name="T2" fmla="*/ 1034204 w 19679"/>
              <a:gd name="T3" fmla="*/ 1135217 h 19679"/>
              <a:gd name="T4" fmla="*/ 1034204 w 19679"/>
              <a:gd name="T5" fmla="*/ 1135217 h 19679"/>
              <a:gd name="T6" fmla="*/ 1034204 w 19679"/>
              <a:gd name="T7" fmla="*/ 11352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3507" name="AutoShape 19"/>
          <p:cNvSpPr>
            <a:spLocks/>
          </p:cNvSpPr>
          <p:nvPr/>
        </p:nvSpPr>
        <p:spPr bwMode="auto">
          <a:xfrm>
            <a:off x="3321844" y="7423548"/>
            <a:ext cx="1090613"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2011</a:t>
            </a:r>
            <a:endParaRPr lang="en-US" sz="1800" dirty="0">
              <a:solidFill>
                <a:schemeClr val="tx2"/>
              </a:solidFill>
              <a:latin typeface="Roboto" charset="0"/>
              <a:ea typeface="ＭＳ Ｐゴシック" charset="0"/>
              <a:cs typeface="Roboto" charset="0"/>
              <a:sym typeface="Roboto" charset="0"/>
            </a:endParaRPr>
          </a:p>
        </p:txBody>
      </p:sp>
      <p:sp>
        <p:nvSpPr>
          <p:cNvPr id="63508" name="AutoShape 20"/>
          <p:cNvSpPr>
            <a:spLocks/>
          </p:cNvSpPr>
          <p:nvPr/>
        </p:nvSpPr>
        <p:spPr bwMode="auto">
          <a:xfrm>
            <a:off x="5969794" y="7435454"/>
            <a:ext cx="1091804"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2012</a:t>
            </a:r>
            <a:endParaRPr lang="en-US" sz="1800">
              <a:solidFill>
                <a:schemeClr val="tx2"/>
              </a:solidFill>
              <a:latin typeface="Roboto" charset="0"/>
              <a:ea typeface="ＭＳ Ｐゴシック" charset="0"/>
              <a:cs typeface="Roboto" charset="0"/>
              <a:sym typeface="Roboto" charset="0"/>
            </a:endParaRPr>
          </a:p>
        </p:txBody>
      </p:sp>
      <p:sp>
        <p:nvSpPr>
          <p:cNvPr id="63509" name="AutoShape 21"/>
          <p:cNvSpPr>
            <a:spLocks/>
          </p:cNvSpPr>
          <p:nvPr/>
        </p:nvSpPr>
        <p:spPr bwMode="auto">
          <a:xfrm>
            <a:off x="8616553" y="7435454"/>
            <a:ext cx="1090613"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2013</a:t>
            </a:r>
            <a:endParaRPr lang="en-US" sz="1800">
              <a:solidFill>
                <a:schemeClr val="tx2"/>
              </a:solidFill>
              <a:latin typeface="Roboto" charset="0"/>
              <a:ea typeface="ＭＳ Ｐゴシック" charset="0"/>
              <a:cs typeface="Roboto" charset="0"/>
              <a:sym typeface="Roboto" charset="0"/>
            </a:endParaRPr>
          </a:p>
        </p:txBody>
      </p:sp>
      <p:sp>
        <p:nvSpPr>
          <p:cNvPr id="63510" name="AutoShape 22"/>
          <p:cNvSpPr>
            <a:spLocks/>
          </p:cNvSpPr>
          <p:nvPr/>
        </p:nvSpPr>
        <p:spPr bwMode="auto">
          <a:xfrm>
            <a:off x="11190685" y="7423548"/>
            <a:ext cx="1090613" cy="521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2014</a:t>
            </a:r>
            <a:endParaRPr lang="en-US" sz="1800">
              <a:solidFill>
                <a:schemeClr val="tx2"/>
              </a:solidFill>
              <a:latin typeface="Roboto" charset="0"/>
              <a:ea typeface="ＭＳ Ｐゴシック" charset="0"/>
              <a:cs typeface="Roboto" charset="0"/>
              <a:sym typeface="Roboto" charset="0"/>
            </a:endParaRPr>
          </a:p>
        </p:txBody>
      </p:sp>
      <p:sp>
        <p:nvSpPr>
          <p:cNvPr id="63511" name="AutoShape 23"/>
          <p:cNvSpPr>
            <a:spLocks/>
          </p:cNvSpPr>
          <p:nvPr/>
        </p:nvSpPr>
        <p:spPr bwMode="auto">
          <a:xfrm>
            <a:off x="13839825" y="7435454"/>
            <a:ext cx="1090613" cy="5203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2015</a:t>
            </a:r>
            <a:endParaRPr lang="en-US" sz="1800">
              <a:solidFill>
                <a:schemeClr val="tx2"/>
              </a:solidFill>
              <a:latin typeface="Roboto" charset="0"/>
              <a:ea typeface="ＭＳ Ｐゴシック" charset="0"/>
              <a:cs typeface="Roboto" charset="0"/>
              <a:sym typeface="Roboto" charset="0"/>
            </a:endParaRPr>
          </a:p>
        </p:txBody>
      </p:sp>
      <p:sp>
        <p:nvSpPr>
          <p:cNvPr id="63512" name="AutoShape 24"/>
          <p:cNvSpPr>
            <a:spLocks/>
          </p:cNvSpPr>
          <p:nvPr/>
        </p:nvSpPr>
        <p:spPr bwMode="auto">
          <a:xfrm>
            <a:off x="4954191" y="10107217"/>
            <a:ext cx="3102769"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3" name="AutoShape 25"/>
          <p:cNvSpPr>
            <a:spLocks/>
          </p:cNvSpPr>
          <p:nvPr/>
        </p:nvSpPr>
        <p:spPr bwMode="auto">
          <a:xfrm>
            <a:off x="5648325" y="9636919"/>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3514" name="AutoShape 26"/>
          <p:cNvSpPr>
            <a:spLocks/>
          </p:cNvSpPr>
          <p:nvPr/>
        </p:nvSpPr>
        <p:spPr bwMode="auto">
          <a:xfrm>
            <a:off x="10184607" y="10107217"/>
            <a:ext cx="3102769" cy="9727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5" name="AutoShape 27"/>
          <p:cNvSpPr>
            <a:spLocks/>
          </p:cNvSpPr>
          <p:nvPr/>
        </p:nvSpPr>
        <p:spPr bwMode="auto">
          <a:xfrm>
            <a:off x="10878741" y="9636919"/>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3516" name="AutoShape 28"/>
          <p:cNvSpPr>
            <a:spLocks/>
          </p:cNvSpPr>
          <p:nvPr/>
        </p:nvSpPr>
        <p:spPr bwMode="auto">
          <a:xfrm>
            <a:off x="7612857"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7" name="AutoShape 29"/>
          <p:cNvSpPr>
            <a:spLocks/>
          </p:cNvSpPr>
          <p:nvPr/>
        </p:nvSpPr>
        <p:spPr bwMode="auto">
          <a:xfrm>
            <a:off x="8306991"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3518" name="AutoShape 30"/>
          <p:cNvSpPr>
            <a:spLocks/>
          </p:cNvSpPr>
          <p:nvPr/>
        </p:nvSpPr>
        <p:spPr bwMode="auto">
          <a:xfrm>
            <a:off x="12843273"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 ised words our, don't look even night spectacular</a:t>
            </a:r>
          </a:p>
        </p:txBody>
      </p:sp>
      <p:sp>
        <p:nvSpPr>
          <p:cNvPr id="63519" name="AutoShape 31"/>
          <p:cNvSpPr>
            <a:spLocks/>
          </p:cNvSpPr>
          <p:nvPr/>
        </p:nvSpPr>
        <p:spPr bwMode="auto">
          <a:xfrm>
            <a:off x="13537406"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3520" name="AutoShape 32"/>
          <p:cNvSpPr>
            <a:spLocks/>
          </p:cNvSpPr>
          <p:nvPr/>
        </p:nvSpPr>
        <p:spPr bwMode="auto">
          <a:xfrm>
            <a:off x="2339579" y="4748213"/>
            <a:ext cx="3102769"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random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spectacular</a:t>
            </a:r>
          </a:p>
        </p:txBody>
      </p:sp>
      <p:sp>
        <p:nvSpPr>
          <p:cNvPr id="63521" name="AutoShape 33"/>
          <p:cNvSpPr>
            <a:spLocks/>
          </p:cNvSpPr>
          <p:nvPr/>
        </p:nvSpPr>
        <p:spPr bwMode="auto">
          <a:xfrm>
            <a:off x="3033713" y="427910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0A98FFD-5D18-45C4-8CE3-37342D055765}" type="slidenum">
              <a:rPr lang="en-US" sz="1500">
                <a:solidFill>
                  <a:schemeClr val="tx2"/>
                </a:solidFill>
              </a:rPr>
              <a:pPr algn="ctr" eaLnBrk="1">
                <a:lnSpc>
                  <a:spcPct val="100000"/>
                </a:lnSpc>
              </a:pPr>
              <a:t>59</a:t>
            </a:fld>
            <a:endParaRPr lang="en-US" sz="1800">
              <a:solidFill>
                <a:schemeClr val="tx2"/>
              </a:solidFill>
            </a:endParaRPr>
          </a:p>
        </p:txBody>
      </p:sp>
      <p:sp>
        <p:nvSpPr>
          <p:cNvPr id="64516" name="AutoShape 4"/>
          <p:cNvSpPr>
            <a:spLocks/>
          </p:cNvSpPr>
          <p:nvPr/>
        </p:nvSpPr>
        <p:spPr bwMode="auto">
          <a:xfrm>
            <a:off x="15430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4517" name="AutoShape 5"/>
          <p:cNvSpPr>
            <a:spLocks/>
          </p:cNvSpPr>
          <p:nvPr/>
        </p:nvSpPr>
        <p:spPr bwMode="auto">
          <a:xfrm>
            <a:off x="4498182" y="4749403"/>
            <a:ext cx="3394472" cy="2851547"/>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4518" name="AutoShape 6"/>
          <p:cNvSpPr>
            <a:spLocks/>
          </p:cNvSpPr>
          <p:nvPr/>
        </p:nvSpPr>
        <p:spPr bwMode="auto">
          <a:xfrm>
            <a:off x="746760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4519" name="AutoShape 7"/>
          <p:cNvSpPr>
            <a:spLocks/>
          </p:cNvSpPr>
          <p:nvPr/>
        </p:nvSpPr>
        <p:spPr bwMode="auto">
          <a:xfrm>
            <a:off x="104203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64520" name="AutoShape 8"/>
          <p:cNvSpPr>
            <a:spLocks/>
          </p:cNvSpPr>
          <p:nvPr/>
        </p:nvSpPr>
        <p:spPr bwMode="auto">
          <a:xfrm>
            <a:off x="13350479"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64526" name="AutoShape 14"/>
          <p:cNvSpPr>
            <a:spLocks/>
          </p:cNvSpPr>
          <p:nvPr/>
        </p:nvSpPr>
        <p:spPr bwMode="auto">
          <a:xfrm>
            <a:off x="1526381"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4527" name="AutoShape 15"/>
          <p:cNvSpPr>
            <a:spLocks/>
          </p:cNvSpPr>
          <p:nvPr/>
        </p:nvSpPr>
        <p:spPr bwMode="auto">
          <a:xfrm>
            <a:off x="15430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a:t>
            </a:r>
          </a:p>
        </p:txBody>
      </p:sp>
      <p:sp>
        <p:nvSpPr>
          <p:cNvPr id="64528" name="AutoShape 16"/>
          <p:cNvSpPr>
            <a:spLocks/>
          </p:cNvSpPr>
          <p:nvPr/>
        </p:nvSpPr>
        <p:spPr bwMode="auto">
          <a:xfrm>
            <a:off x="4562475"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4529" name="AutoShape 17"/>
          <p:cNvSpPr>
            <a:spLocks/>
          </p:cNvSpPr>
          <p:nvPr/>
        </p:nvSpPr>
        <p:spPr bwMode="auto">
          <a:xfrm>
            <a:off x="4562476"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0" name="AutoShape 18"/>
          <p:cNvSpPr>
            <a:spLocks/>
          </p:cNvSpPr>
          <p:nvPr/>
        </p:nvSpPr>
        <p:spPr bwMode="auto">
          <a:xfrm>
            <a:off x="7600950"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4531" name="AutoShape 19"/>
          <p:cNvSpPr>
            <a:spLocks/>
          </p:cNvSpPr>
          <p:nvPr/>
        </p:nvSpPr>
        <p:spPr bwMode="auto">
          <a:xfrm>
            <a:off x="76009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2" name="AutoShape 20"/>
          <p:cNvSpPr>
            <a:spLocks/>
          </p:cNvSpPr>
          <p:nvPr/>
        </p:nvSpPr>
        <p:spPr bwMode="auto">
          <a:xfrm>
            <a:off x="10620375"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4533" name="AutoShape 21"/>
          <p:cNvSpPr>
            <a:spLocks/>
          </p:cNvSpPr>
          <p:nvPr/>
        </p:nvSpPr>
        <p:spPr bwMode="auto">
          <a:xfrm>
            <a:off x="10620376"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64534" name="AutoShape 22"/>
          <p:cNvSpPr>
            <a:spLocks/>
          </p:cNvSpPr>
          <p:nvPr/>
        </p:nvSpPr>
        <p:spPr bwMode="auto">
          <a:xfrm>
            <a:off x="13658850" y="8162925"/>
            <a:ext cx="213002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4535" name="AutoShape 23"/>
          <p:cNvSpPr>
            <a:spLocks/>
          </p:cNvSpPr>
          <p:nvPr/>
        </p:nvSpPr>
        <p:spPr bwMode="auto">
          <a:xfrm>
            <a:off x="13658851" y="8626079"/>
            <a:ext cx="2659856" cy="1865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 by injected humour, or words which don't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26" name="AutoShape 4"/>
          <p:cNvSpPr>
            <a:spLocks/>
          </p:cNvSpPr>
          <p:nvPr/>
        </p:nvSpPr>
        <p:spPr bwMode="auto">
          <a:xfrm>
            <a:off x="15430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27" name="AutoShape 5"/>
          <p:cNvSpPr>
            <a:spLocks/>
          </p:cNvSpPr>
          <p:nvPr/>
        </p:nvSpPr>
        <p:spPr bwMode="auto">
          <a:xfrm>
            <a:off x="4498182" y="4749403"/>
            <a:ext cx="3394472" cy="2851547"/>
          </a:xfrm>
          <a:custGeom>
            <a:avLst/>
            <a:gdLst>
              <a:gd name="T0" fmla="*/ 2262982 w 21600"/>
              <a:gd name="T1" fmla="*/ 1901031 h 21600"/>
              <a:gd name="T2" fmla="*/ 2262982 w 21600"/>
              <a:gd name="T3" fmla="*/ 1901031 h 21600"/>
              <a:gd name="T4" fmla="*/ 2262982 w 21600"/>
              <a:gd name="T5" fmla="*/ 1901031 h 21600"/>
              <a:gd name="T6" fmla="*/ 2262982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28" name="AutoShape 6"/>
          <p:cNvSpPr>
            <a:spLocks/>
          </p:cNvSpPr>
          <p:nvPr/>
        </p:nvSpPr>
        <p:spPr bwMode="auto">
          <a:xfrm>
            <a:off x="746760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29" name="AutoShape 7"/>
          <p:cNvSpPr>
            <a:spLocks/>
          </p:cNvSpPr>
          <p:nvPr/>
        </p:nvSpPr>
        <p:spPr bwMode="auto">
          <a:xfrm>
            <a:off x="10420351"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30" name="AutoShape 8"/>
          <p:cNvSpPr>
            <a:spLocks/>
          </p:cNvSpPr>
          <p:nvPr/>
        </p:nvSpPr>
        <p:spPr bwMode="auto">
          <a:xfrm>
            <a:off x="13350479" y="4749403"/>
            <a:ext cx="3393281" cy="2851547"/>
          </a:xfrm>
          <a:custGeom>
            <a:avLst/>
            <a:gdLst>
              <a:gd name="T0" fmla="*/ 2262188 w 21600"/>
              <a:gd name="T1" fmla="*/ 1901031 h 21600"/>
              <a:gd name="T2" fmla="*/ 2262188 w 21600"/>
              <a:gd name="T3" fmla="*/ 1901031 h 21600"/>
              <a:gd name="T4" fmla="*/ 2262188 w 21600"/>
              <a:gd name="T5" fmla="*/ 1901031 h 21600"/>
              <a:gd name="T6" fmla="*/ 2262188 w 21600"/>
              <a:gd name="T7" fmla="*/ 190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599" y="10800"/>
                </a:lnTo>
                <a:lnTo>
                  <a:pt x="15443" y="0"/>
                </a:lnTo>
                <a:lnTo>
                  <a:pt x="0" y="0"/>
                </a:lnTo>
                <a:close/>
              </a:path>
            </a:pathLst>
          </a:custGeom>
          <a:blipFill dpi="0" rotWithShape="1">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474B52"/>
        </a:solidFill>
        <a:effectLst/>
      </p:bgPr>
    </p:bg>
    <p:spTree>
      <p:nvGrpSpPr>
        <p:cNvPr id="1" name=""/>
        <p:cNvGrpSpPr/>
        <p:nvPr/>
      </p:nvGrpSpPr>
      <p:grpSpPr>
        <a:xfrm>
          <a:off x="0" y="0"/>
          <a:ext cx="0" cy="0"/>
          <a:chOff x="0" y="0"/>
          <a:chExt cx="0" cy="0"/>
        </a:xfrm>
      </p:grpSpPr>
      <p:sp>
        <p:nvSpPr>
          <p:cNvPr id="10241"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a:blip r:embed="rId2">
              <a:alphaModFix amt="10000"/>
            </a:blip>
            <a:stretch>
              <a:fillRect/>
            </a:stretch>
          </a:blipFill>
          <a:ln>
            <a:noFill/>
          </a:ln>
          <a:effectLst/>
          <a:extLst/>
        </p:spPr>
        <p:txBody>
          <a:bodyPr lIns="0" tIns="0" rIns="0" bIns="0" anchor="ctr"/>
          <a:lstStyle/>
          <a:p>
            <a:endParaRPr lang="id-ID" sz="1800"/>
          </a:p>
        </p:txBody>
      </p:sp>
      <p:sp>
        <p:nvSpPr>
          <p:cNvPr id="10243" name="AutoShape 3"/>
          <p:cNvSpPr>
            <a:spLocks/>
          </p:cNvSpPr>
          <p:nvPr/>
        </p:nvSpPr>
        <p:spPr bwMode="auto">
          <a:xfrm>
            <a:off x="2611041" y="3056335"/>
            <a:ext cx="31527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10244" name="AutoShape 4"/>
          <p:cNvSpPr>
            <a:spLocks/>
          </p:cNvSpPr>
          <p:nvPr/>
        </p:nvSpPr>
        <p:spPr bwMode="auto">
          <a:xfrm>
            <a:off x="2611041" y="3995738"/>
            <a:ext cx="4350544" cy="24026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10245" name="AutoShape 5"/>
          <p:cNvSpPr>
            <a:spLocks/>
          </p:cNvSpPr>
          <p:nvPr/>
        </p:nvSpPr>
        <p:spPr bwMode="auto">
          <a:xfrm>
            <a:off x="2611042" y="12782550"/>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p>
        </p:txBody>
      </p:sp>
      <p:sp>
        <p:nvSpPr>
          <p:cNvPr id="10246" name="AutoShape 6"/>
          <p:cNvSpPr>
            <a:spLocks/>
          </p:cNvSpPr>
          <p:nvPr/>
        </p:nvSpPr>
        <p:spPr bwMode="auto">
          <a:xfrm>
            <a:off x="847725" y="13140927"/>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10247" name="AutoShape 7"/>
          <p:cNvSpPr>
            <a:spLocks/>
          </p:cNvSpPr>
          <p:nvPr/>
        </p:nvSpPr>
        <p:spPr bwMode="auto">
          <a:xfrm>
            <a:off x="3073003" y="13131402"/>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b="1" dirty="0">
                <a:solidFill>
                  <a:schemeClr val="tx2"/>
                </a:solidFill>
                <a:latin typeface="Roboto" charset="0"/>
                <a:ea typeface="ＭＳ Ｐゴシック" charset="0"/>
                <a:cs typeface="Roboto" charset="0"/>
                <a:sym typeface="Roboto" charset="0"/>
              </a:rPr>
              <a:t>INTRODUCTION</a:t>
            </a:r>
            <a:endParaRPr lang="en-US" sz="1800" dirty="0">
              <a:solidFill>
                <a:schemeClr val="tx2"/>
              </a:solidFill>
              <a:latin typeface="Roboto" charset="0"/>
              <a:ea typeface="ＭＳ Ｐゴシック" charset="0"/>
              <a:cs typeface="Roboto" charset="0"/>
              <a:sym typeface="Roboto" charset="0"/>
            </a:endParaRPr>
          </a:p>
        </p:txBody>
      </p:sp>
      <p:sp>
        <p:nvSpPr>
          <p:cNvPr id="10248" name="AutoShape 8"/>
          <p:cNvSpPr>
            <a:spLocks/>
          </p:cNvSpPr>
          <p:nvPr/>
        </p:nvSpPr>
        <p:spPr bwMode="auto">
          <a:xfrm>
            <a:off x="5811441" y="13140927"/>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MANAGEMENT</a:t>
            </a:r>
            <a:endParaRPr lang="en-US" sz="1800">
              <a:solidFill>
                <a:schemeClr val="bg1"/>
              </a:solidFill>
              <a:latin typeface="Roboto" charset="0"/>
              <a:ea typeface="ＭＳ Ｐゴシック" charset="0"/>
              <a:cs typeface="Roboto" charset="0"/>
              <a:sym typeface="Roboto" charset="0"/>
            </a:endParaRPr>
          </a:p>
        </p:txBody>
      </p:sp>
      <p:sp>
        <p:nvSpPr>
          <p:cNvPr id="10249" name="AutoShape 9"/>
          <p:cNvSpPr>
            <a:spLocks/>
          </p:cNvSpPr>
          <p:nvPr/>
        </p:nvSpPr>
        <p:spPr bwMode="auto">
          <a:xfrm>
            <a:off x="8710612" y="13140927"/>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SERVICE</a:t>
            </a:r>
            <a:endParaRPr lang="en-US" sz="1800">
              <a:solidFill>
                <a:schemeClr val="bg1"/>
              </a:solidFill>
              <a:latin typeface="Roboto" charset="0"/>
              <a:ea typeface="ＭＳ Ｐゴシック" charset="0"/>
              <a:cs typeface="Roboto" charset="0"/>
              <a:sym typeface="Roboto" charset="0"/>
            </a:endParaRPr>
          </a:p>
        </p:txBody>
      </p:sp>
      <p:sp>
        <p:nvSpPr>
          <p:cNvPr id="10250" name="AutoShape 10"/>
          <p:cNvSpPr>
            <a:spLocks/>
          </p:cNvSpPr>
          <p:nvPr/>
        </p:nvSpPr>
        <p:spPr bwMode="auto">
          <a:xfrm>
            <a:off x="10994232" y="13140927"/>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INFOGRAPHICS</a:t>
            </a:r>
            <a:endParaRPr lang="en-US" sz="1800">
              <a:solidFill>
                <a:schemeClr val="bg1"/>
              </a:solidFill>
              <a:latin typeface="Roboto" charset="0"/>
              <a:ea typeface="ＭＳ Ｐゴシック" charset="0"/>
              <a:cs typeface="Roboto" charset="0"/>
              <a:sym typeface="Roboto" charset="0"/>
            </a:endParaRPr>
          </a:p>
        </p:txBody>
      </p:sp>
      <p:sp>
        <p:nvSpPr>
          <p:cNvPr id="10251" name="AutoShape 11"/>
          <p:cNvSpPr>
            <a:spLocks/>
          </p:cNvSpPr>
          <p:nvPr/>
        </p:nvSpPr>
        <p:spPr bwMode="auto">
          <a:xfrm>
            <a:off x="13664804" y="13140927"/>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PORTOFOLIOS</a:t>
            </a:r>
            <a:endParaRPr lang="en-US" sz="1800">
              <a:solidFill>
                <a:schemeClr val="bg1"/>
              </a:solidFill>
              <a:latin typeface="Roboto" charset="0"/>
              <a:ea typeface="ＭＳ Ｐゴシック" charset="0"/>
              <a:cs typeface="Roboto" charset="0"/>
              <a:sym typeface="Roboto" charset="0"/>
            </a:endParaRPr>
          </a:p>
        </p:txBody>
      </p:sp>
      <p:sp>
        <p:nvSpPr>
          <p:cNvPr id="10252" name="AutoShape 12"/>
          <p:cNvSpPr>
            <a:spLocks/>
          </p:cNvSpPr>
          <p:nvPr/>
        </p:nvSpPr>
        <p:spPr bwMode="auto">
          <a:xfrm>
            <a:off x="16346091" y="13140927"/>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10253" name="Line 13"/>
          <p:cNvSpPr>
            <a:spLocks noChangeShapeType="1"/>
          </p:cNvSpPr>
          <p:nvPr/>
        </p:nvSpPr>
        <p:spPr bwMode="auto">
          <a:xfrm flipV="1">
            <a:off x="0" y="12796837"/>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latin typeface="Roboto" charset="0"/>
              <a:ea typeface="ＭＳ Ｐゴシック" charset="0"/>
              <a:cs typeface="Roboto" charset="0"/>
              <a:sym typeface="Roboto" charset="0"/>
            </a:endParaRPr>
          </a:p>
        </p:txBody>
      </p:sp>
      <p:sp>
        <p:nvSpPr>
          <p:cNvPr id="10254" name="AutoShape 14"/>
          <p:cNvSpPr>
            <a:spLocks/>
          </p:cNvSpPr>
          <p:nvPr/>
        </p:nvSpPr>
        <p:spPr bwMode="auto">
          <a:xfrm>
            <a:off x="987029" y="3287316"/>
            <a:ext cx="914400" cy="521494"/>
          </a:xfrm>
          <a:custGeom>
            <a:avLst/>
            <a:gdLst>
              <a:gd name="T0" fmla="*/ 609600 w 21600"/>
              <a:gd name="T1" fmla="*/ 347663 h 21600"/>
              <a:gd name="T2" fmla="*/ 609600 w 21600"/>
              <a:gd name="T3" fmla="*/ 347663 h 21600"/>
              <a:gd name="T4" fmla="*/ 609600 w 21600"/>
              <a:gd name="T5" fmla="*/ 347663 h 21600"/>
              <a:gd name="T6" fmla="*/ 609600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1"/>
                </a:moveTo>
                <a:cubicBezTo>
                  <a:pt x="9330" y="6151"/>
                  <a:pt x="8144" y="8233"/>
                  <a:pt x="8144" y="10798"/>
                </a:cubicBezTo>
                <a:cubicBezTo>
                  <a:pt x="8144" y="13365"/>
                  <a:pt x="9330" y="15444"/>
                  <a:pt x="10792" y="15444"/>
                </a:cubicBezTo>
                <a:cubicBezTo>
                  <a:pt x="12255" y="15444"/>
                  <a:pt x="13439" y="13365"/>
                  <a:pt x="13439" y="10798"/>
                </a:cubicBezTo>
                <a:cubicBezTo>
                  <a:pt x="13439" y="8233"/>
                  <a:pt x="12255" y="6151"/>
                  <a:pt x="10792" y="6151"/>
                </a:cubicBezTo>
                <a:cubicBezTo>
                  <a:pt x="10792" y="6151"/>
                  <a:pt x="10792" y="6151"/>
                  <a:pt x="10792" y="6151"/>
                </a:cubicBezTo>
                <a:close/>
                <a:moveTo>
                  <a:pt x="10792" y="16837"/>
                </a:moveTo>
                <a:cubicBezTo>
                  <a:pt x="8891" y="16837"/>
                  <a:pt x="7349" y="14133"/>
                  <a:pt x="7349" y="10798"/>
                </a:cubicBezTo>
                <a:cubicBezTo>
                  <a:pt x="7349" y="7464"/>
                  <a:pt x="8891" y="4758"/>
                  <a:pt x="10792" y="4758"/>
                </a:cubicBezTo>
                <a:cubicBezTo>
                  <a:pt x="12692" y="4758"/>
                  <a:pt x="14234" y="7464"/>
                  <a:pt x="14234" y="10798"/>
                </a:cubicBezTo>
                <a:cubicBezTo>
                  <a:pt x="14234" y="14133"/>
                  <a:pt x="12692" y="16837"/>
                  <a:pt x="10792" y="16837"/>
                </a:cubicBezTo>
                <a:cubicBezTo>
                  <a:pt x="10792" y="16837"/>
                  <a:pt x="10792" y="16837"/>
                  <a:pt x="10792" y="16837"/>
                </a:cubicBezTo>
                <a:close/>
                <a:moveTo>
                  <a:pt x="10798" y="2529"/>
                </a:moveTo>
                <a:cubicBezTo>
                  <a:pt x="7044" y="2529"/>
                  <a:pt x="3731" y="5800"/>
                  <a:pt x="1715" y="10795"/>
                </a:cubicBezTo>
                <a:cubicBezTo>
                  <a:pt x="3731" y="15793"/>
                  <a:pt x="7044" y="19062"/>
                  <a:pt x="10798" y="19062"/>
                </a:cubicBezTo>
                <a:cubicBezTo>
                  <a:pt x="14554" y="19062"/>
                  <a:pt x="17866" y="15793"/>
                  <a:pt x="19882" y="10795"/>
                </a:cubicBezTo>
                <a:cubicBezTo>
                  <a:pt x="17866" y="5800"/>
                  <a:pt x="14554" y="2529"/>
                  <a:pt x="10798" y="2529"/>
                </a:cubicBezTo>
                <a:cubicBezTo>
                  <a:pt x="10798" y="2529"/>
                  <a:pt x="10798" y="2529"/>
                  <a:pt x="10798" y="2529"/>
                </a:cubicBezTo>
                <a:close/>
                <a:moveTo>
                  <a:pt x="10799" y="21599"/>
                </a:moveTo>
                <a:cubicBezTo>
                  <a:pt x="6203" y="21599"/>
                  <a:pt x="2193" y="17259"/>
                  <a:pt x="0" y="10800"/>
                </a:cubicBezTo>
                <a:cubicBezTo>
                  <a:pt x="2193" y="4340"/>
                  <a:pt x="6203" y="0"/>
                  <a:pt x="10799" y="0"/>
                </a:cubicBezTo>
                <a:cubicBezTo>
                  <a:pt x="15396" y="0"/>
                  <a:pt x="19406" y="4340"/>
                  <a:pt x="21600" y="10800"/>
                </a:cubicBezTo>
                <a:cubicBezTo>
                  <a:pt x="19406" y="17259"/>
                  <a:pt x="15396" y="21599"/>
                  <a:pt x="10799" y="21599"/>
                </a:cubicBezTo>
                <a:cubicBezTo>
                  <a:pt x="10799" y="21599"/>
                  <a:pt x="10799" y="21599"/>
                  <a:pt x="10799" y="21599"/>
                </a:cubicBezTo>
                <a:close/>
              </a:path>
            </a:pathLst>
          </a:custGeom>
          <a:solidFill>
            <a:schemeClr val="accent1"/>
          </a:solidFill>
          <a:ln>
            <a:noFill/>
          </a:ln>
          <a:effectLst/>
        </p:spPr>
        <p:txBody>
          <a:bodyPr lIns="38100" tIns="38100" rIns="38100" bIns="38100" anchor="ctr"/>
          <a:lstStyle/>
          <a:p>
            <a:endParaRPr lang="id-ID" sz="1800"/>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0253"/>
                                        </p:tgtEl>
                                        <p:attrNameLst>
                                          <p:attrName>style.visibility</p:attrName>
                                        </p:attrNameLst>
                                      </p:cBhvr>
                                      <p:to>
                                        <p:strVal val="visible"/>
                                      </p:to>
                                    </p:set>
                                    <p:anim calcmode="lin" valueType="num">
                                      <p:cBhvr additive="base">
                                        <p:cTn id="7" dur="500" fill="hold"/>
                                        <p:tgtEl>
                                          <p:spTgt spid="10253"/>
                                        </p:tgtEl>
                                        <p:attrNameLst>
                                          <p:attrName>ppt_x</p:attrName>
                                        </p:attrNameLst>
                                      </p:cBhvr>
                                      <p:tavLst>
                                        <p:tav tm="0">
                                          <p:val>
                                            <p:strVal val="0-#ppt_w/2"/>
                                          </p:val>
                                        </p:tav>
                                        <p:tav tm="100000">
                                          <p:val>
                                            <p:strVal val="#ppt_x"/>
                                          </p:val>
                                        </p:tav>
                                      </p:tavLst>
                                    </p:anim>
                                    <p:anim calcmode="lin" valueType="num">
                                      <p:cBhvr additive="base">
                                        <p:cTn id="8" dur="500" fill="hold"/>
                                        <p:tgtEl>
                                          <p:spTgt spid="102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10245"/>
                                        </p:tgtEl>
                                        <p:attrNameLst>
                                          <p:attrName>style.visibility</p:attrName>
                                        </p:attrNameLst>
                                      </p:cBhvr>
                                      <p:to>
                                        <p:strVal val="visible"/>
                                      </p:to>
                                    </p:set>
                                    <p:anim calcmode="lin" valueType="num">
                                      <p:cBhvr additive="base">
                                        <p:cTn id="11" dur="500" fill="hold"/>
                                        <p:tgtEl>
                                          <p:spTgt spid="10245"/>
                                        </p:tgtEl>
                                        <p:attrNameLst>
                                          <p:attrName>ppt_x</p:attrName>
                                        </p:attrNameLst>
                                      </p:cBhvr>
                                      <p:tavLst>
                                        <p:tav tm="0">
                                          <p:val>
                                            <p:strVal val="0-#ppt_w/2"/>
                                          </p:val>
                                        </p:tav>
                                        <p:tav tm="100000">
                                          <p:val>
                                            <p:strVal val="#ppt_x"/>
                                          </p:val>
                                        </p:tav>
                                      </p:tavLst>
                                    </p:anim>
                                    <p:anim calcmode="lin" valueType="num">
                                      <p:cBhvr additive="base">
                                        <p:cTn id="12" dur="500" fill="hold"/>
                                        <p:tgtEl>
                                          <p:spTgt spid="10245"/>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10246"/>
                                        </p:tgtEl>
                                        <p:attrNameLst>
                                          <p:attrName>style.visibility</p:attrName>
                                        </p:attrNameLst>
                                      </p:cBhvr>
                                      <p:to>
                                        <p:strVal val="visible"/>
                                      </p:to>
                                    </p:set>
                                    <p:anim calcmode="lin" valueType="num">
                                      <p:cBhvr>
                                        <p:cTn id="15" dur="400" fill="hold"/>
                                        <p:tgtEl>
                                          <p:spTgt spid="10246"/>
                                        </p:tgtEl>
                                        <p:attrNameLst>
                                          <p:attrName>ppt_w</p:attrName>
                                        </p:attrNameLst>
                                      </p:cBhvr>
                                      <p:tavLst>
                                        <p:tav tm="0">
                                          <p:val>
                                            <p:fltVal val="0"/>
                                          </p:val>
                                        </p:tav>
                                        <p:tav tm="100000">
                                          <p:val>
                                            <p:strVal val="#ppt_w"/>
                                          </p:val>
                                        </p:tav>
                                      </p:tavLst>
                                    </p:anim>
                                    <p:anim calcmode="lin" valueType="num">
                                      <p:cBhvr>
                                        <p:cTn id="16" dur="400" fill="hold"/>
                                        <p:tgtEl>
                                          <p:spTgt spid="10246"/>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10247"/>
                                        </p:tgtEl>
                                        <p:attrNameLst>
                                          <p:attrName>style.visibility</p:attrName>
                                        </p:attrNameLst>
                                      </p:cBhvr>
                                      <p:to>
                                        <p:strVal val="visible"/>
                                      </p:to>
                                    </p:set>
                                    <p:anim calcmode="lin" valueType="num">
                                      <p:cBhvr>
                                        <p:cTn id="19" dur="400" fill="hold"/>
                                        <p:tgtEl>
                                          <p:spTgt spid="10247"/>
                                        </p:tgtEl>
                                        <p:attrNameLst>
                                          <p:attrName>ppt_w</p:attrName>
                                        </p:attrNameLst>
                                      </p:cBhvr>
                                      <p:tavLst>
                                        <p:tav tm="0">
                                          <p:val>
                                            <p:fltVal val="0"/>
                                          </p:val>
                                        </p:tav>
                                        <p:tav tm="100000">
                                          <p:val>
                                            <p:strVal val="#ppt_w"/>
                                          </p:val>
                                        </p:tav>
                                      </p:tavLst>
                                    </p:anim>
                                    <p:anim calcmode="lin" valueType="num">
                                      <p:cBhvr>
                                        <p:cTn id="20" dur="400" fill="hold"/>
                                        <p:tgtEl>
                                          <p:spTgt spid="10247"/>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10248"/>
                                        </p:tgtEl>
                                        <p:attrNameLst>
                                          <p:attrName>style.visibility</p:attrName>
                                        </p:attrNameLst>
                                      </p:cBhvr>
                                      <p:to>
                                        <p:strVal val="visible"/>
                                      </p:to>
                                    </p:set>
                                    <p:anim calcmode="lin" valueType="num">
                                      <p:cBhvr>
                                        <p:cTn id="23" dur="400" fill="hold"/>
                                        <p:tgtEl>
                                          <p:spTgt spid="10248"/>
                                        </p:tgtEl>
                                        <p:attrNameLst>
                                          <p:attrName>ppt_w</p:attrName>
                                        </p:attrNameLst>
                                      </p:cBhvr>
                                      <p:tavLst>
                                        <p:tav tm="0">
                                          <p:val>
                                            <p:fltVal val="0"/>
                                          </p:val>
                                        </p:tav>
                                        <p:tav tm="100000">
                                          <p:val>
                                            <p:strVal val="#ppt_w"/>
                                          </p:val>
                                        </p:tav>
                                      </p:tavLst>
                                    </p:anim>
                                    <p:anim calcmode="lin" valueType="num">
                                      <p:cBhvr>
                                        <p:cTn id="24" dur="400" fill="hold"/>
                                        <p:tgtEl>
                                          <p:spTgt spid="10248"/>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10249"/>
                                        </p:tgtEl>
                                        <p:attrNameLst>
                                          <p:attrName>style.visibility</p:attrName>
                                        </p:attrNameLst>
                                      </p:cBhvr>
                                      <p:to>
                                        <p:strVal val="visible"/>
                                      </p:to>
                                    </p:set>
                                    <p:anim calcmode="lin" valueType="num">
                                      <p:cBhvr>
                                        <p:cTn id="27" dur="400" fill="hold"/>
                                        <p:tgtEl>
                                          <p:spTgt spid="10249"/>
                                        </p:tgtEl>
                                        <p:attrNameLst>
                                          <p:attrName>ppt_w</p:attrName>
                                        </p:attrNameLst>
                                      </p:cBhvr>
                                      <p:tavLst>
                                        <p:tav tm="0">
                                          <p:val>
                                            <p:fltVal val="0"/>
                                          </p:val>
                                        </p:tav>
                                        <p:tav tm="100000">
                                          <p:val>
                                            <p:strVal val="#ppt_w"/>
                                          </p:val>
                                        </p:tav>
                                      </p:tavLst>
                                    </p:anim>
                                    <p:anim calcmode="lin" valueType="num">
                                      <p:cBhvr>
                                        <p:cTn id="28" dur="400" fill="hold"/>
                                        <p:tgtEl>
                                          <p:spTgt spid="10249"/>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10250"/>
                                        </p:tgtEl>
                                        <p:attrNameLst>
                                          <p:attrName>style.visibility</p:attrName>
                                        </p:attrNameLst>
                                      </p:cBhvr>
                                      <p:to>
                                        <p:strVal val="visible"/>
                                      </p:to>
                                    </p:set>
                                    <p:anim calcmode="lin" valueType="num">
                                      <p:cBhvr>
                                        <p:cTn id="31" dur="400" fill="hold"/>
                                        <p:tgtEl>
                                          <p:spTgt spid="10250"/>
                                        </p:tgtEl>
                                        <p:attrNameLst>
                                          <p:attrName>ppt_w</p:attrName>
                                        </p:attrNameLst>
                                      </p:cBhvr>
                                      <p:tavLst>
                                        <p:tav tm="0">
                                          <p:val>
                                            <p:fltVal val="0"/>
                                          </p:val>
                                        </p:tav>
                                        <p:tav tm="100000">
                                          <p:val>
                                            <p:strVal val="#ppt_w"/>
                                          </p:val>
                                        </p:tav>
                                      </p:tavLst>
                                    </p:anim>
                                    <p:anim calcmode="lin" valueType="num">
                                      <p:cBhvr>
                                        <p:cTn id="32" dur="400" fill="hold"/>
                                        <p:tgtEl>
                                          <p:spTgt spid="10250"/>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10251"/>
                                        </p:tgtEl>
                                        <p:attrNameLst>
                                          <p:attrName>style.visibility</p:attrName>
                                        </p:attrNameLst>
                                      </p:cBhvr>
                                      <p:to>
                                        <p:strVal val="visible"/>
                                      </p:to>
                                    </p:set>
                                    <p:anim calcmode="lin" valueType="num">
                                      <p:cBhvr>
                                        <p:cTn id="35" dur="400" fill="hold"/>
                                        <p:tgtEl>
                                          <p:spTgt spid="10251"/>
                                        </p:tgtEl>
                                        <p:attrNameLst>
                                          <p:attrName>ppt_w</p:attrName>
                                        </p:attrNameLst>
                                      </p:cBhvr>
                                      <p:tavLst>
                                        <p:tav tm="0">
                                          <p:val>
                                            <p:fltVal val="0"/>
                                          </p:val>
                                        </p:tav>
                                        <p:tav tm="100000">
                                          <p:val>
                                            <p:strVal val="#ppt_w"/>
                                          </p:val>
                                        </p:tav>
                                      </p:tavLst>
                                    </p:anim>
                                    <p:anim calcmode="lin" valueType="num">
                                      <p:cBhvr>
                                        <p:cTn id="36" dur="400" fill="hold"/>
                                        <p:tgtEl>
                                          <p:spTgt spid="10251"/>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10252"/>
                                        </p:tgtEl>
                                        <p:attrNameLst>
                                          <p:attrName>style.visibility</p:attrName>
                                        </p:attrNameLst>
                                      </p:cBhvr>
                                      <p:to>
                                        <p:strVal val="visible"/>
                                      </p:to>
                                    </p:set>
                                    <p:anim calcmode="lin" valueType="num">
                                      <p:cBhvr>
                                        <p:cTn id="39" dur="400" fill="hold"/>
                                        <p:tgtEl>
                                          <p:spTgt spid="10252"/>
                                        </p:tgtEl>
                                        <p:attrNameLst>
                                          <p:attrName>ppt_w</p:attrName>
                                        </p:attrNameLst>
                                      </p:cBhvr>
                                      <p:tavLst>
                                        <p:tav tm="0">
                                          <p:val>
                                            <p:fltVal val="0"/>
                                          </p:val>
                                        </p:tav>
                                        <p:tav tm="100000">
                                          <p:val>
                                            <p:strVal val="#ppt_w"/>
                                          </p:val>
                                        </p:tav>
                                      </p:tavLst>
                                    </p:anim>
                                    <p:anim calcmode="lin" valueType="num">
                                      <p:cBhvr>
                                        <p:cTn id="40" dur="400" fill="hold"/>
                                        <p:tgtEl>
                                          <p:spTgt spid="10252"/>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0254"/>
                                        </p:tgtEl>
                                        <p:attrNameLst>
                                          <p:attrName>style.visibility</p:attrName>
                                        </p:attrNameLst>
                                      </p:cBhvr>
                                      <p:to>
                                        <p:strVal val="visible"/>
                                      </p:to>
                                    </p:set>
                                    <p:anim calcmode="lin" valueType="num">
                                      <p:cBhvr>
                                        <p:cTn id="44" dur="500" fill="hold"/>
                                        <p:tgtEl>
                                          <p:spTgt spid="10254"/>
                                        </p:tgtEl>
                                        <p:attrNameLst>
                                          <p:attrName>ppt_w</p:attrName>
                                        </p:attrNameLst>
                                      </p:cBhvr>
                                      <p:tavLst>
                                        <p:tav tm="0">
                                          <p:val>
                                            <p:fltVal val="0"/>
                                          </p:val>
                                        </p:tav>
                                        <p:tav tm="100000">
                                          <p:val>
                                            <p:strVal val="#ppt_w"/>
                                          </p:val>
                                        </p:tav>
                                      </p:tavLst>
                                    </p:anim>
                                    <p:anim calcmode="lin" valueType="num">
                                      <p:cBhvr>
                                        <p:cTn id="45" dur="500" fill="hold"/>
                                        <p:tgtEl>
                                          <p:spTgt spid="10254"/>
                                        </p:tgtEl>
                                        <p:attrNameLst>
                                          <p:attrName>ppt_h</p:attrName>
                                        </p:attrNameLst>
                                      </p:cBhvr>
                                      <p:tavLst>
                                        <p:tav tm="0">
                                          <p:val>
                                            <p:fltVal val="0"/>
                                          </p:val>
                                        </p:tav>
                                        <p:tav tm="100000">
                                          <p:val>
                                            <p:strVal val="#ppt_h"/>
                                          </p:val>
                                        </p:tav>
                                      </p:tavLst>
                                    </p:anim>
                                  </p:childTnLst>
                                </p:cTn>
                              </p:par>
                              <p:par>
                                <p:cTn id="46" presetID="10" presetClass="entr" presetSubtype="0" fill="hold" grpId="0" nodeType="withEffect">
                                  <p:stCondLst>
                                    <p:cond delay="200"/>
                                  </p:stCondLst>
                                  <p:childTnLst>
                                    <p:set>
                                      <p:cBhvr>
                                        <p:cTn id="47" dur="1" fill="hold">
                                          <p:stCondLst>
                                            <p:cond delay="0"/>
                                          </p:stCondLst>
                                        </p:cTn>
                                        <p:tgtEl>
                                          <p:spTgt spid="10243"/>
                                        </p:tgtEl>
                                        <p:attrNameLst>
                                          <p:attrName>style.visibility</p:attrName>
                                        </p:attrNameLst>
                                      </p:cBhvr>
                                      <p:to>
                                        <p:strVal val="visible"/>
                                      </p:to>
                                    </p:set>
                                    <p:animEffect transition="in" filter="fade">
                                      <p:cBhvr>
                                        <p:cTn id="48" dur="500"/>
                                        <p:tgtEl>
                                          <p:spTgt spid="10243"/>
                                        </p:tgtEl>
                                      </p:cBhvr>
                                    </p:animEffect>
                                  </p:childTnLst>
                                </p:cTn>
                              </p:par>
                              <p:par>
                                <p:cTn id="49" presetID="10" presetClass="entr" presetSubtype="0" fill="hold" grpId="0" nodeType="withEffect">
                                  <p:stCondLst>
                                    <p:cond delay="400"/>
                                  </p:stCondLst>
                                  <p:childTnLst>
                                    <p:set>
                                      <p:cBhvr>
                                        <p:cTn id="50" dur="1" fill="hold">
                                          <p:stCondLst>
                                            <p:cond delay="0"/>
                                          </p:stCondLst>
                                        </p:cTn>
                                        <p:tgtEl>
                                          <p:spTgt spid="10244"/>
                                        </p:tgtEl>
                                        <p:attrNameLst>
                                          <p:attrName>style.visibility</p:attrName>
                                        </p:attrNameLst>
                                      </p:cBhvr>
                                      <p:to>
                                        <p:strVal val="visible"/>
                                      </p:to>
                                    </p:set>
                                    <p:animEffect transition="in" filter="fade">
                                      <p:cBhvr>
                                        <p:cTn id="51" dur="500"/>
                                        <p:tgtEl>
                                          <p:spTgt spid="102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p:bldP spid="10244" grpId="0"/>
      <p:bldP spid="10245" grpId="0" animBg="1"/>
      <p:bldP spid="10246" grpId="0" autoUpdateAnimBg="0"/>
      <p:bldP spid="10247" grpId="0" autoUpdateAnimBg="0"/>
      <p:bldP spid="10248" grpId="0" autoUpdateAnimBg="0"/>
      <p:bldP spid="10249" grpId="0" autoUpdateAnimBg="0"/>
      <p:bldP spid="10250" grpId="0" autoUpdateAnimBg="0"/>
      <p:bldP spid="10251" grpId="0" autoUpdateAnimBg="0"/>
      <p:bldP spid="10252" grpId="0" autoUpdateAnimBg="0"/>
      <p:bldP spid="1025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AutoShape 3"/>
          <p:cNvSpPr>
            <a:spLocks/>
          </p:cNvSpPr>
          <p:nvPr/>
        </p:nvSpPr>
        <p:spPr bwMode="auto">
          <a:xfrm>
            <a:off x="16728281" y="1137742"/>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F6D1D79-80E8-4855-805F-171EE3B3B9E6}" type="slidenum">
              <a:rPr lang="en-US" sz="1500">
                <a:solidFill>
                  <a:schemeClr val="tx2"/>
                </a:solidFill>
              </a:rPr>
              <a:pPr algn="ctr" eaLnBrk="1">
                <a:lnSpc>
                  <a:spcPct val="100000"/>
                </a:lnSpc>
              </a:pPr>
              <a:t>60</a:t>
            </a:fld>
            <a:endParaRPr lang="en-US" sz="1800">
              <a:solidFill>
                <a:schemeClr val="tx2"/>
              </a:solidFill>
            </a:endParaRPr>
          </a:p>
        </p:txBody>
      </p:sp>
      <p:sp>
        <p:nvSpPr>
          <p:cNvPr id="65540" name="AutoShape 4"/>
          <p:cNvSpPr>
            <a:spLocks/>
          </p:cNvSpPr>
          <p:nvPr/>
        </p:nvSpPr>
        <p:spPr bwMode="auto">
          <a:xfrm flipH="1">
            <a:off x="5600700"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65541" name="AutoShape 5"/>
          <p:cNvSpPr>
            <a:spLocks/>
          </p:cNvSpPr>
          <p:nvPr/>
        </p:nvSpPr>
        <p:spPr bwMode="auto">
          <a:xfrm flipH="1">
            <a:off x="3268267" y="6334126"/>
            <a:ext cx="2839640"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65544" name="AutoShape 8"/>
          <p:cNvSpPr>
            <a:spLocks/>
          </p:cNvSpPr>
          <p:nvPr/>
        </p:nvSpPr>
        <p:spPr bwMode="auto">
          <a:xfrm>
            <a:off x="9847660"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65545" name="AutoShape 9"/>
          <p:cNvSpPr>
            <a:spLocks/>
          </p:cNvSpPr>
          <p:nvPr/>
        </p:nvSpPr>
        <p:spPr bwMode="auto">
          <a:xfrm>
            <a:off x="12161044"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65548" name="AutoShape 12"/>
          <p:cNvSpPr>
            <a:spLocks/>
          </p:cNvSpPr>
          <p:nvPr/>
        </p:nvSpPr>
        <p:spPr bwMode="auto">
          <a:xfrm>
            <a:off x="14451806"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6"/>
          </a:solidFill>
          <a:ln>
            <a:noFill/>
          </a:ln>
          <a:effectLst/>
          <a:extLst/>
        </p:spPr>
        <p:txBody>
          <a:bodyPr lIns="38100" tIns="38100" rIns="38100" bIns="38100" anchor="ctr"/>
          <a:lstStyle/>
          <a:p>
            <a:endParaRPr lang="id-ID" sz="1800">
              <a:solidFill>
                <a:schemeClr val="tx2"/>
              </a:solidFill>
            </a:endParaRPr>
          </a:p>
        </p:txBody>
      </p:sp>
      <p:sp>
        <p:nvSpPr>
          <p:cNvPr id="65550" name="AutoShape 14"/>
          <p:cNvSpPr>
            <a:spLocks/>
          </p:cNvSpPr>
          <p:nvPr/>
        </p:nvSpPr>
        <p:spPr bwMode="auto">
          <a:xfrm flipH="1">
            <a:off x="945356"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5552" name="AutoShape 16"/>
          <p:cNvSpPr>
            <a:spLocks/>
          </p:cNvSpPr>
          <p:nvPr/>
        </p:nvSpPr>
        <p:spPr bwMode="auto">
          <a:xfrm>
            <a:off x="982266" y="4364831"/>
            <a:ext cx="2130028"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53" name="AutoShape 17"/>
          <p:cNvSpPr>
            <a:spLocks/>
          </p:cNvSpPr>
          <p:nvPr/>
        </p:nvSpPr>
        <p:spPr bwMode="auto">
          <a:xfrm>
            <a:off x="945357" y="4761310"/>
            <a:ext cx="2203847"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which don't look even slightly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4" name="AutoShape 18"/>
          <p:cNvSpPr>
            <a:spLocks/>
          </p:cNvSpPr>
          <p:nvPr/>
        </p:nvSpPr>
        <p:spPr bwMode="auto">
          <a:xfrm>
            <a:off x="3811191" y="9358313"/>
            <a:ext cx="2131219"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55" name="AutoShape 19"/>
          <p:cNvSpPr>
            <a:spLocks/>
          </p:cNvSpPr>
          <p:nvPr/>
        </p:nvSpPr>
        <p:spPr bwMode="auto">
          <a:xfrm>
            <a:off x="3775473" y="9755982"/>
            <a:ext cx="2202656"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6" name="AutoShape 20"/>
          <p:cNvSpPr>
            <a:spLocks/>
          </p:cNvSpPr>
          <p:nvPr/>
        </p:nvSpPr>
        <p:spPr bwMode="auto">
          <a:xfrm>
            <a:off x="6659166" y="4364831"/>
            <a:ext cx="213121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57" name="AutoShape 21"/>
          <p:cNvSpPr>
            <a:spLocks/>
          </p:cNvSpPr>
          <p:nvPr/>
        </p:nvSpPr>
        <p:spPr bwMode="auto">
          <a:xfrm>
            <a:off x="6623448" y="4761310"/>
            <a:ext cx="2202656"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58" name="AutoShape 22"/>
          <p:cNvSpPr>
            <a:spLocks/>
          </p:cNvSpPr>
          <p:nvPr/>
        </p:nvSpPr>
        <p:spPr bwMode="auto">
          <a:xfrm>
            <a:off x="9466660" y="9358313"/>
            <a:ext cx="2130028"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59" name="AutoShape 23"/>
          <p:cNvSpPr>
            <a:spLocks/>
          </p:cNvSpPr>
          <p:nvPr/>
        </p:nvSpPr>
        <p:spPr bwMode="auto">
          <a:xfrm>
            <a:off x="9429751" y="9755982"/>
            <a:ext cx="2203847"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0" name="AutoShape 24"/>
          <p:cNvSpPr>
            <a:spLocks/>
          </p:cNvSpPr>
          <p:nvPr/>
        </p:nvSpPr>
        <p:spPr bwMode="auto">
          <a:xfrm>
            <a:off x="12267010" y="4364831"/>
            <a:ext cx="2131219" cy="396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61" name="AutoShape 25"/>
          <p:cNvSpPr>
            <a:spLocks/>
          </p:cNvSpPr>
          <p:nvPr/>
        </p:nvSpPr>
        <p:spPr bwMode="auto">
          <a:xfrm>
            <a:off x="12231292" y="4761310"/>
            <a:ext cx="2202656" cy="933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2" name="AutoShape 26"/>
          <p:cNvSpPr>
            <a:spLocks/>
          </p:cNvSpPr>
          <p:nvPr/>
        </p:nvSpPr>
        <p:spPr bwMode="auto">
          <a:xfrm>
            <a:off x="15124510" y="9358313"/>
            <a:ext cx="2131219" cy="3976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65563" name="AutoShape 27"/>
          <p:cNvSpPr>
            <a:spLocks/>
          </p:cNvSpPr>
          <p:nvPr/>
        </p:nvSpPr>
        <p:spPr bwMode="auto">
          <a:xfrm>
            <a:off x="15088792" y="9755982"/>
            <a:ext cx="2202656" cy="932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which don't look even slightly beration in some form.</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65564" name="AutoShape 28"/>
          <p:cNvSpPr>
            <a:spLocks/>
          </p:cNvSpPr>
          <p:nvPr/>
        </p:nvSpPr>
        <p:spPr bwMode="auto">
          <a:xfrm>
            <a:off x="8334375" y="6711554"/>
            <a:ext cx="1618060" cy="1618059"/>
          </a:xfrm>
          <a:custGeom>
            <a:avLst/>
            <a:gdLst>
              <a:gd name="T0" fmla="*/ 1078652 w 19679"/>
              <a:gd name="T1" fmla="*/ 1184006 h 19679"/>
              <a:gd name="T2" fmla="*/ 1078652 w 19679"/>
              <a:gd name="T3" fmla="*/ 1184006 h 19679"/>
              <a:gd name="T4" fmla="*/ 1078652 w 19679"/>
              <a:gd name="T5" fmla="*/ 1184006 h 19679"/>
              <a:gd name="T6" fmla="*/ 1078652 w 19679"/>
              <a:gd name="T7" fmla="*/ 1184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1" name="AutoShape 4"/>
          <p:cNvSpPr>
            <a:spLocks/>
          </p:cNvSpPr>
          <p:nvPr/>
        </p:nvSpPr>
        <p:spPr bwMode="auto">
          <a:xfrm flipH="1">
            <a:off x="5607893"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32" name="AutoShape 5"/>
          <p:cNvSpPr>
            <a:spLocks/>
          </p:cNvSpPr>
          <p:nvPr/>
        </p:nvSpPr>
        <p:spPr bwMode="auto">
          <a:xfrm flipH="1">
            <a:off x="3286126" y="6334126"/>
            <a:ext cx="2839640"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
        <p:nvSpPr>
          <p:cNvPr id="33" name="AutoShape 8"/>
          <p:cNvSpPr>
            <a:spLocks/>
          </p:cNvSpPr>
          <p:nvPr/>
        </p:nvSpPr>
        <p:spPr bwMode="auto">
          <a:xfrm>
            <a:off x="9840467"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tx2"/>
              </a:solidFill>
            </a:endParaRPr>
          </a:p>
        </p:txBody>
      </p:sp>
      <p:sp>
        <p:nvSpPr>
          <p:cNvPr id="34" name="AutoShape 9"/>
          <p:cNvSpPr>
            <a:spLocks/>
          </p:cNvSpPr>
          <p:nvPr/>
        </p:nvSpPr>
        <p:spPr bwMode="auto">
          <a:xfrm>
            <a:off x="12166997"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tx2"/>
              </a:solidFill>
            </a:endParaRPr>
          </a:p>
        </p:txBody>
      </p:sp>
      <p:sp>
        <p:nvSpPr>
          <p:cNvPr id="35" name="AutoShape 12"/>
          <p:cNvSpPr>
            <a:spLocks/>
          </p:cNvSpPr>
          <p:nvPr/>
        </p:nvSpPr>
        <p:spPr bwMode="auto">
          <a:xfrm>
            <a:off x="14451806" y="6334126"/>
            <a:ext cx="2838450" cy="2384822"/>
          </a:xfrm>
          <a:custGeom>
            <a:avLst/>
            <a:gdLst>
              <a:gd name="T0" fmla="*/ 1892300 w 21600"/>
              <a:gd name="T1" fmla="*/ 1589882 h 21600"/>
              <a:gd name="T2" fmla="*/ 1892300 w 21600"/>
              <a:gd name="T3" fmla="*/ 1589882 h 21600"/>
              <a:gd name="T4" fmla="*/ 1892300 w 21600"/>
              <a:gd name="T5" fmla="*/ 1589882 h 21600"/>
              <a:gd name="T6" fmla="*/ 1892300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a:blip r:embed="rId2">
              <a:alphaModFix amt="40000"/>
            </a:blip>
            <a:stretch>
              <a:fillRect/>
            </a:stretch>
          </a:blipFill>
          <a:ln>
            <a:noFill/>
          </a:ln>
          <a:effectLst/>
          <a:extLst/>
        </p:spPr>
        <p:txBody>
          <a:bodyPr lIns="38100" tIns="38100" rIns="38100" bIns="38100" anchor="ctr"/>
          <a:lstStyle/>
          <a:p>
            <a:endParaRPr lang="id-ID" sz="1800">
              <a:solidFill>
                <a:schemeClr val="tx2"/>
              </a:solidFill>
            </a:endParaRPr>
          </a:p>
        </p:txBody>
      </p:sp>
      <p:sp>
        <p:nvSpPr>
          <p:cNvPr id="36" name="AutoShape 14"/>
          <p:cNvSpPr>
            <a:spLocks/>
          </p:cNvSpPr>
          <p:nvPr/>
        </p:nvSpPr>
        <p:spPr bwMode="auto">
          <a:xfrm flipH="1">
            <a:off x="935831" y="6334126"/>
            <a:ext cx="2839641" cy="2384822"/>
          </a:xfrm>
          <a:custGeom>
            <a:avLst/>
            <a:gdLst>
              <a:gd name="T0" fmla="*/ 1893094 w 21600"/>
              <a:gd name="T1" fmla="*/ 1589882 h 21600"/>
              <a:gd name="T2" fmla="*/ 1893094 w 21600"/>
              <a:gd name="T3" fmla="*/ 1589882 h 21600"/>
              <a:gd name="T4" fmla="*/ 1893094 w 21600"/>
              <a:gd name="T5" fmla="*/ 1589882 h 21600"/>
              <a:gd name="T6" fmla="*/ 1893094 w 21600"/>
              <a:gd name="T7" fmla="*/ 158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83"/>
                </a:lnTo>
                <a:lnTo>
                  <a:pt x="6108" y="10800"/>
                </a:lnTo>
                <a:lnTo>
                  <a:pt x="0" y="21516"/>
                </a:lnTo>
                <a:lnTo>
                  <a:pt x="0" y="21600"/>
                </a:lnTo>
                <a:lnTo>
                  <a:pt x="15443" y="21600"/>
                </a:lnTo>
                <a:lnTo>
                  <a:pt x="21600" y="10800"/>
                </a:lnTo>
                <a:lnTo>
                  <a:pt x="15443" y="0"/>
                </a:lnTo>
                <a:lnTo>
                  <a:pt x="0" y="0"/>
                </a:lnTo>
                <a:close/>
              </a:path>
            </a:pathLst>
          </a:custGeom>
          <a:blipFill dpi="0" rotWithShape="0">
            <a:blip r:embed="rId2">
              <a:alphaModFix amt="40000"/>
            </a:blip>
            <a:srcRect/>
            <a:stretch>
              <a:fillRect/>
            </a:stretch>
          </a:blipFill>
          <a:ln>
            <a:noFill/>
          </a:ln>
          <a:effectLst/>
          <a:extLst/>
        </p:spPr>
        <p:txBody>
          <a:bodyPr lIns="38100" tIns="38100" rIns="38100" bIns="38100" anchor="ctr"/>
          <a:lstStyle/>
          <a:p>
            <a:endParaRPr lang="id-ID" sz="1800">
              <a:solidFill>
                <a:schemeClr val="tx2"/>
              </a:solidFill>
            </a:endParaRPr>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65564"/>
                                        </p:tgtEl>
                                        <p:attrNameLst>
                                          <p:attrName>style.visibility</p:attrName>
                                        </p:attrNameLst>
                                      </p:cBhvr>
                                      <p:to>
                                        <p:strVal val="visible"/>
                                      </p:to>
                                    </p:set>
                                    <p:anim calcmode="lin" valueType="num">
                                      <p:cBhvr>
                                        <p:cTn id="7" dur="500" fill="hold"/>
                                        <p:tgtEl>
                                          <p:spTgt spid="65564"/>
                                        </p:tgtEl>
                                        <p:attrNameLst>
                                          <p:attrName>ppt_w</p:attrName>
                                        </p:attrNameLst>
                                      </p:cBhvr>
                                      <p:tavLst>
                                        <p:tav tm="0">
                                          <p:val>
                                            <p:fltVal val="0"/>
                                          </p:val>
                                        </p:tav>
                                        <p:tav tm="100000">
                                          <p:val>
                                            <p:strVal val="#ppt_w"/>
                                          </p:val>
                                        </p:tav>
                                      </p:tavLst>
                                    </p:anim>
                                    <p:anim calcmode="lin" valueType="num">
                                      <p:cBhvr>
                                        <p:cTn id="8" dur="500" fill="hold"/>
                                        <p:tgtEl>
                                          <p:spTgt spid="655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540"/>
                                        </p:tgtEl>
                                        <p:attrNameLst>
                                          <p:attrName>style.visibility</p:attrName>
                                        </p:attrNameLst>
                                      </p:cBhvr>
                                      <p:to>
                                        <p:strVal val="visible"/>
                                      </p:to>
                                    </p:set>
                                    <p:animEffect transition="in" filter="fade">
                                      <p:cBhvr>
                                        <p:cTn id="12" dur="500"/>
                                        <p:tgtEl>
                                          <p:spTgt spid="65540"/>
                                        </p:tgtEl>
                                      </p:cBhvr>
                                    </p:animEffect>
                                  </p:childTnLst>
                                </p:cTn>
                              </p:par>
                              <p:par>
                                <p:cTn id="13" presetID="10" presetClass="entr" presetSubtype="0" fill="hold" grpId="0" nodeType="withEffect">
                                  <p:stCondLst>
                                    <p:cond delay="200"/>
                                  </p:stCondLst>
                                  <p:childTnLst>
                                    <p:set>
                                      <p:cBhvr>
                                        <p:cTn id="14" dur="1" fill="hold">
                                          <p:stCondLst>
                                            <p:cond delay="0"/>
                                          </p:stCondLst>
                                        </p:cTn>
                                        <p:tgtEl>
                                          <p:spTgt spid="31"/>
                                        </p:tgtEl>
                                        <p:attrNameLst>
                                          <p:attrName>style.visibility</p:attrName>
                                        </p:attrNameLst>
                                      </p:cBhvr>
                                      <p:to>
                                        <p:strVal val="visible"/>
                                      </p:to>
                                    </p:set>
                                    <p:animEffect transition="in" filter="fade">
                                      <p:cBhvr>
                                        <p:cTn id="15" dur="500"/>
                                        <p:tgtEl>
                                          <p:spTgt spid="31"/>
                                        </p:tgtEl>
                                      </p:cBhvr>
                                    </p:animEffect>
                                  </p:childTnLst>
                                </p:cTn>
                              </p:par>
                            </p:childTnLst>
                          </p:cTn>
                        </p:par>
                        <p:par>
                          <p:cTn id="16" fill="hold">
                            <p:stCondLst>
                              <p:cond delay="1200"/>
                            </p:stCondLst>
                            <p:childTnLst>
                              <p:par>
                                <p:cTn id="17" presetID="10" presetClass="entr" presetSubtype="0" fill="hold" grpId="0" nodeType="afterEffect">
                                  <p:stCondLst>
                                    <p:cond delay="0"/>
                                  </p:stCondLst>
                                  <p:childTnLst>
                                    <p:set>
                                      <p:cBhvr>
                                        <p:cTn id="18" dur="1" fill="hold">
                                          <p:stCondLst>
                                            <p:cond delay="0"/>
                                          </p:stCondLst>
                                        </p:cTn>
                                        <p:tgtEl>
                                          <p:spTgt spid="65544"/>
                                        </p:tgtEl>
                                        <p:attrNameLst>
                                          <p:attrName>style.visibility</p:attrName>
                                        </p:attrNameLst>
                                      </p:cBhvr>
                                      <p:to>
                                        <p:strVal val="visible"/>
                                      </p:to>
                                    </p:set>
                                    <p:animEffect transition="in" filter="fade">
                                      <p:cBhvr>
                                        <p:cTn id="19" dur="500"/>
                                        <p:tgtEl>
                                          <p:spTgt spid="65544"/>
                                        </p:tgtEl>
                                      </p:cBhvr>
                                    </p:animEffect>
                                  </p:childTnLst>
                                </p:cTn>
                              </p:par>
                              <p:par>
                                <p:cTn id="20" presetID="10" presetClass="entr" presetSubtype="0" fill="hold" grpId="0" nodeType="withEffect">
                                  <p:stCondLst>
                                    <p:cond delay="20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nodeType="withGroup">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65541"/>
                                        </p:tgtEl>
                                        <p:attrNameLst>
                                          <p:attrName>style.visibility</p:attrName>
                                        </p:attrNameLst>
                                      </p:cBhvr>
                                      <p:to>
                                        <p:strVal val="visible"/>
                                      </p:to>
                                    </p:set>
                                    <p:animEffect transition="in" filter="fade">
                                      <p:cBhvr>
                                        <p:cTn id="26" dur="500"/>
                                        <p:tgtEl>
                                          <p:spTgt spid="65541"/>
                                        </p:tgtEl>
                                      </p:cBhvr>
                                    </p:animEffect>
                                  </p:childTnLst>
                                </p:cTn>
                              </p:par>
                              <p:par>
                                <p:cTn id="27" presetID="10" presetClass="entr" presetSubtype="0" fill="hold" grpId="0" nodeType="withEffect">
                                  <p:stCondLst>
                                    <p:cond delay="20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childTnLst>
                          </p:cTn>
                        </p:par>
                        <p:par>
                          <p:cTn id="30" fill="hold">
                            <p:stCondLst>
                              <p:cond delay="2600"/>
                            </p:stCondLst>
                            <p:childTnLst>
                              <p:par>
                                <p:cTn id="31" presetID="10" presetClass="entr" presetSubtype="0" fill="hold" grpId="0" nodeType="afterEffect">
                                  <p:stCondLst>
                                    <p:cond delay="0"/>
                                  </p:stCondLst>
                                  <p:childTnLst>
                                    <p:set>
                                      <p:cBhvr>
                                        <p:cTn id="32" dur="1" fill="hold">
                                          <p:stCondLst>
                                            <p:cond delay="0"/>
                                          </p:stCondLst>
                                        </p:cTn>
                                        <p:tgtEl>
                                          <p:spTgt spid="65545"/>
                                        </p:tgtEl>
                                        <p:attrNameLst>
                                          <p:attrName>style.visibility</p:attrName>
                                        </p:attrNameLst>
                                      </p:cBhvr>
                                      <p:to>
                                        <p:strVal val="visible"/>
                                      </p:to>
                                    </p:set>
                                    <p:animEffect transition="in" filter="fade">
                                      <p:cBhvr>
                                        <p:cTn id="33" dur="500"/>
                                        <p:tgtEl>
                                          <p:spTgt spid="65545"/>
                                        </p:tgtEl>
                                      </p:cBhvr>
                                    </p:animEffect>
                                  </p:childTnLst>
                                </p:cTn>
                              </p:par>
                              <p:par>
                                <p:cTn id="34" presetID="10" presetClass="entr" presetSubtype="0" fill="hold" grpId="0" nodeType="withEffect">
                                  <p:stCondLst>
                                    <p:cond delay="20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65550"/>
                                        </p:tgtEl>
                                        <p:attrNameLst>
                                          <p:attrName>style.visibility</p:attrName>
                                        </p:attrNameLst>
                                      </p:cBhvr>
                                      <p:to>
                                        <p:strVal val="visible"/>
                                      </p:to>
                                    </p:set>
                                    <p:animEffect transition="in" filter="fade">
                                      <p:cBhvr>
                                        <p:cTn id="40" dur="500"/>
                                        <p:tgtEl>
                                          <p:spTgt spid="65550"/>
                                        </p:tgtEl>
                                      </p:cBhvr>
                                    </p:animEffect>
                                  </p:childTnLst>
                                </p:cTn>
                              </p:par>
                              <p:par>
                                <p:cTn id="41" presetID="10" presetClass="entr" presetSubtype="0" fill="hold" grpId="0" nodeType="withEffect">
                                  <p:stCondLst>
                                    <p:cond delay="20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500"/>
                                        <p:tgtEl>
                                          <p:spTgt spid="36"/>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65548"/>
                                        </p:tgtEl>
                                        <p:attrNameLst>
                                          <p:attrName>style.visibility</p:attrName>
                                        </p:attrNameLst>
                                      </p:cBhvr>
                                      <p:to>
                                        <p:strVal val="visible"/>
                                      </p:to>
                                    </p:set>
                                    <p:animEffect transition="in" filter="fade">
                                      <p:cBhvr>
                                        <p:cTn id="47" dur="500"/>
                                        <p:tgtEl>
                                          <p:spTgt spid="65548"/>
                                        </p:tgtEl>
                                      </p:cBhvr>
                                    </p:animEffect>
                                  </p:childTnLst>
                                </p:cTn>
                              </p:par>
                              <p:par>
                                <p:cTn id="48" presetID="10" presetClass="entr" presetSubtype="0" fill="hold" grpId="0" nodeType="withEffect">
                                  <p:stCondLst>
                                    <p:cond delay="20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par>
                                <p:cTn id="51" presetID="10" presetClass="entr" presetSubtype="0" fill="hold" grpId="0" nodeType="withEffect">
                                  <p:stCondLst>
                                    <p:cond delay="200"/>
                                  </p:stCondLst>
                                  <p:childTnLst>
                                    <p:set>
                                      <p:cBhvr>
                                        <p:cTn id="52" dur="1" fill="hold">
                                          <p:stCondLst>
                                            <p:cond delay="0"/>
                                          </p:stCondLst>
                                        </p:cTn>
                                        <p:tgtEl>
                                          <p:spTgt spid="65552"/>
                                        </p:tgtEl>
                                        <p:attrNameLst>
                                          <p:attrName>style.visibility</p:attrName>
                                        </p:attrNameLst>
                                      </p:cBhvr>
                                      <p:to>
                                        <p:strVal val="visible"/>
                                      </p:to>
                                    </p:set>
                                    <p:animEffect transition="in" filter="fade">
                                      <p:cBhvr>
                                        <p:cTn id="53" dur="300"/>
                                        <p:tgtEl>
                                          <p:spTgt spid="65552"/>
                                        </p:tgtEl>
                                      </p:cBhvr>
                                    </p:animEffect>
                                  </p:childTnLst>
                                </p:cTn>
                              </p:par>
                            </p:childTnLst>
                          </p:cTn>
                        </p:par>
                        <p:par>
                          <p:cTn id="54" fill="hold">
                            <p:stCondLst>
                              <p:cond delay="4700"/>
                            </p:stCondLst>
                            <p:childTnLst>
                              <p:par>
                                <p:cTn id="55" presetID="10" presetClass="entr" presetSubtype="0" fill="hold" grpId="0" nodeType="afterEffect">
                                  <p:stCondLst>
                                    <p:cond delay="0"/>
                                  </p:stCondLst>
                                  <p:childTnLst>
                                    <p:set>
                                      <p:cBhvr>
                                        <p:cTn id="56" dur="1" fill="hold">
                                          <p:stCondLst>
                                            <p:cond delay="0"/>
                                          </p:stCondLst>
                                        </p:cTn>
                                        <p:tgtEl>
                                          <p:spTgt spid="65553"/>
                                        </p:tgtEl>
                                        <p:attrNameLst>
                                          <p:attrName>style.visibility</p:attrName>
                                        </p:attrNameLst>
                                      </p:cBhvr>
                                      <p:to>
                                        <p:strVal val="visible"/>
                                      </p:to>
                                    </p:set>
                                    <p:animEffect transition="in" filter="fade">
                                      <p:cBhvr>
                                        <p:cTn id="57" dur="300"/>
                                        <p:tgtEl>
                                          <p:spTgt spid="65553"/>
                                        </p:tgtEl>
                                      </p:cBhvr>
                                    </p:animEffect>
                                  </p:childTnLst>
                                </p:cTn>
                              </p:par>
                            </p:childTnLst>
                          </p:cTn>
                        </p:par>
                        <p:par>
                          <p:cTn id="58" fill="hold">
                            <p:stCondLst>
                              <p:cond delay="5000"/>
                            </p:stCondLst>
                            <p:childTnLst>
                              <p:par>
                                <p:cTn id="59" presetID="10" presetClass="entr" presetSubtype="0" fill="hold" grpId="0" nodeType="afterEffect">
                                  <p:stCondLst>
                                    <p:cond delay="0"/>
                                  </p:stCondLst>
                                  <p:childTnLst>
                                    <p:set>
                                      <p:cBhvr>
                                        <p:cTn id="60" dur="1" fill="hold">
                                          <p:stCondLst>
                                            <p:cond delay="0"/>
                                          </p:stCondLst>
                                        </p:cTn>
                                        <p:tgtEl>
                                          <p:spTgt spid="65556"/>
                                        </p:tgtEl>
                                        <p:attrNameLst>
                                          <p:attrName>style.visibility</p:attrName>
                                        </p:attrNameLst>
                                      </p:cBhvr>
                                      <p:to>
                                        <p:strVal val="visible"/>
                                      </p:to>
                                    </p:set>
                                    <p:animEffect transition="in" filter="fade">
                                      <p:cBhvr>
                                        <p:cTn id="61" dur="300"/>
                                        <p:tgtEl>
                                          <p:spTgt spid="65556"/>
                                        </p:tgtEl>
                                      </p:cBhvr>
                                    </p:animEffect>
                                  </p:childTnLst>
                                </p:cTn>
                              </p:par>
                            </p:childTnLst>
                          </p:cTn>
                        </p:par>
                        <p:par>
                          <p:cTn id="62" fill="hold">
                            <p:stCondLst>
                              <p:cond delay="5300"/>
                            </p:stCondLst>
                            <p:childTnLst>
                              <p:par>
                                <p:cTn id="63" presetID="10" presetClass="entr" presetSubtype="0" fill="hold" grpId="0" nodeType="afterEffect">
                                  <p:stCondLst>
                                    <p:cond delay="0"/>
                                  </p:stCondLst>
                                  <p:childTnLst>
                                    <p:set>
                                      <p:cBhvr>
                                        <p:cTn id="64" dur="1" fill="hold">
                                          <p:stCondLst>
                                            <p:cond delay="0"/>
                                          </p:stCondLst>
                                        </p:cTn>
                                        <p:tgtEl>
                                          <p:spTgt spid="65557"/>
                                        </p:tgtEl>
                                        <p:attrNameLst>
                                          <p:attrName>style.visibility</p:attrName>
                                        </p:attrNameLst>
                                      </p:cBhvr>
                                      <p:to>
                                        <p:strVal val="visible"/>
                                      </p:to>
                                    </p:set>
                                    <p:animEffect transition="in" filter="fade">
                                      <p:cBhvr>
                                        <p:cTn id="65" dur="300"/>
                                        <p:tgtEl>
                                          <p:spTgt spid="65557"/>
                                        </p:tgtEl>
                                      </p:cBhvr>
                                    </p:animEffect>
                                  </p:childTnLst>
                                </p:cTn>
                              </p:par>
                            </p:childTnLst>
                          </p:cTn>
                        </p:par>
                        <p:par>
                          <p:cTn id="66" fill="hold">
                            <p:stCondLst>
                              <p:cond delay="5600"/>
                            </p:stCondLst>
                            <p:childTnLst>
                              <p:par>
                                <p:cTn id="67" presetID="10" presetClass="entr" presetSubtype="0" fill="hold" grpId="0" nodeType="afterEffect">
                                  <p:stCondLst>
                                    <p:cond delay="0"/>
                                  </p:stCondLst>
                                  <p:childTnLst>
                                    <p:set>
                                      <p:cBhvr>
                                        <p:cTn id="68" dur="1" fill="hold">
                                          <p:stCondLst>
                                            <p:cond delay="0"/>
                                          </p:stCondLst>
                                        </p:cTn>
                                        <p:tgtEl>
                                          <p:spTgt spid="65560"/>
                                        </p:tgtEl>
                                        <p:attrNameLst>
                                          <p:attrName>style.visibility</p:attrName>
                                        </p:attrNameLst>
                                      </p:cBhvr>
                                      <p:to>
                                        <p:strVal val="visible"/>
                                      </p:to>
                                    </p:set>
                                    <p:animEffect transition="in" filter="fade">
                                      <p:cBhvr>
                                        <p:cTn id="69" dur="300"/>
                                        <p:tgtEl>
                                          <p:spTgt spid="65560"/>
                                        </p:tgtEl>
                                      </p:cBhvr>
                                    </p:animEffect>
                                  </p:childTnLst>
                                </p:cTn>
                              </p:par>
                            </p:childTnLst>
                          </p:cTn>
                        </p:par>
                        <p:par>
                          <p:cTn id="70" fill="hold">
                            <p:stCondLst>
                              <p:cond delay="5900"/>
                            </p:stCondLst>
                            <p:childTnLst>
                              <p:par>
                                <p:cTn id="71" presetID="10" presetClass="entr" presetSubtype="0" fill="hold" grpId="0" nodeType="afterEffect">
                                  <p:stCondLst>
                                    <p:cond delay="0"/>
                                  </p:stCondLst>
                                  <p:childTnLst>
                                    <p:set>
                                      <p:cBhvr>
                                        <p:cTn id="72" dur="1" fill="hold">
                                          <p:stCondLst>
                                            <p:cond delay="0"/>
                                          </p:stCondLst>
                                        </p:cTn>
                                        <p:tgtEl>
                                          <p:spTgt spid="65561"/>
                                        </p:tgtEl>
                                        <p:attrNameLst>
                                          <p:attrName>style.visibility</p:attrName>
                                        </p:attrNameLst>
                                      </p:cBhvr>
                                      <p:to>
                                        <p:strVal val="visible"/>
                                      </p:to>
                                    </p:set>
                                    <p:animEffect transition="in" filter="fade">
                                      <p:cBhvr>
                                        <p:cTn id="73" dur="300"/>
                                        <p:tgtEl>
                                          <p:spTgt spid="65561"/>
                                        </p:tgtEl>
                                      </p:cBhvr>
                                    </p:animEffect>
                                  </p:childTnLst>
                                </p:cTn>
                              </p:par>
                            </p:childTnLst>
                          </p:cTn>
                        </p:par>
                        <p:par>
                          <p:cTn id="74" fill="hold">
                            <p:stCondLst>
                              <p:cond delay="6200"/>
                            </p:stCondLst>
                            <p:childTnLst>
                              <p:par>
                                <p:cTn id="75" presetID="10" presetClass="entr" presetSubtype="0" fill="hold" grpId="0" nodeType="afterEffect">
                                  <p:stCondLst>
                                    <p:cond delay="0"/>
                                  </p:stCondLst>
                                  <p:childTnLst>
                                    <p:set>
                                      <p:cBhvr>
                                        <p:cTn id="76" dur="1" fill="hold">
                                          <p:stCondLst>
                                            <p:cond delay="0"/>
                                          </p:stCondLst>
                                        </p:cTn>
                                        <p:tgtEl>
                                          <p:spTgt spid="65554"/>
                                        </p:tgtEl>
                                        <p:attrNameLst>
                                          <p:attrName>style.visibility</p:attrName>
                                        </p:attrNameLst>
                                      </p:cBhvr>
                                      <p:to>
                                        <p:strVal val="visible"/>
                                      </p:to>
                                    </p:set>
                                    <p:animEffect transition="in" filter="fade">
                                      <p:cBhvr>
                                        <p:cTn id="77" dur="300"/>
                                        <p:tgtEl>
                                          <p:spTgt spid="65554"/>
                                        </p:tgtEl>
                                      </p:cBhvr>
                                    </p:animEffect>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65555"/>
                                        </p:tgtEl>
                                        <p:attrNameLst>
                                          <p:attrName>style.visibility</p:attrName>
                                        </p:attrNameLst>
                                      </p:cBhvr>
                                      <p:to>
                                        <p:strVal val="visible"/>
                                      </p:to>
                                    </p:set>
                                    <p:animEffect transition="in" filter="fade">
                                      <p:cBhvr>
                                        <p:cTn id="81" dur="300"/>
                                        <p:tgtEl>
                                          <p:spTgt spid="65555"/>
                                        </p:tgtEl>
                                      </p:cBhvr>
                                    </p:animEffect>
                                  </p:childTnLst>
                                </p:cTn>
                              </p:par>
                            </p:childTnLst>
                          </p:cTn>
                        </p:par>
                        <p:par>
                          <p:cTn id="82" fill="hold">
                            <p:stCondLst>
                              <p:cond delay="6800"/>
                            </p:stCondLst>
                            <p:childTnLst>
                              <p:par>
                                <p:cTn id="83" presetID="10" presetClass="entr" presetSubtype="0" fill="hold" grpId="0" nodeType="afterEffect">
                                  <p:stCondLst>
                                    <p:cond delay="0"/>
                                  </p:stCondLst>
                                  <p:childTnLst>
                                    <p:set>
                                      <p:cBhvr>
                                        <p:cTn id="84" dur="1" fill="hold">
                                          <p:stCondLst>
                                            <p:cond delay="0"/>
                                          </p:stCondLst>
                                        </p:cTn>
                                        <p:tgtEl>
                                          <p:spTgt spid="65558"/>
                                        </p:tgtEl>
                                        <p:attrNameLst>
                                          <p:attrName>style.visibility</p:attrName>
                                        </p:attrNameLst>
                                      </p:cBhvr>
                                      <p:to>
                                        <p:strVal val="visible"/>
                                      </p:to>
                                    </p:set>
                                    <p:animEffect transition="in" filter="fade">
                                      <p:cBhvr>
                                        <p:cTn id="85" dur="300"/>
                                        <p:tgtEl>
                                          <p:spTgt spid="65558"/>
                                        </p:tgtEl>
                                      </p:cBhvr>
                                    </p:animEffect>
                                  </p:childTnLst>
                                </p:cTn>
                              </p:par>
                            </p:childTnLst>
                          </p:cTn>
                        </p:par>
                        <p:par>
                          <p:cTn id="86" fill="hold">
                            <p:stCondLst>
                              <p:cond delay="7100"/>
                            </p:stCondLst>
                            <p:childTnLst>
                              <p:par>
                                <p:cTn id="87" presetID="10" presetClass="entr" presetSubtype="0" fill="hold" grpId="0" nodeType="afterEffect">
                                  <p:stCondLst>
                                    <p:cond delay="0"/>
                                  </p:stCondLst>
                                  <p:childTnLst>
                                    <p:set>
                                      <p:cBhvr>
                                        <p:cTn id="88" dur="1" fill="hold">
                                          <p:stCondLst>
                                            <p:cond delay="0"/>
                                          </p:stCondLst>
                                        </p:cTn>
                                        <p:tgtEl>
                                          <p:spTgt spid="65559"/>
                                        </p:tgtEl>
                                        <p:attrNameLst>
                                          <p:attrName>style.visibility</p:attrName>
                                        </p:attrNameLst>
                                      </p:cBhvr>
                                      <p:to>
                                        <p:strVal val="visible"/>
                                      </p:to>
                                    </p:set>
                                    <p:animEffect transition="in" filter="fade">
                                      <p:cBhvr>
                                        <p:cTn id="89" dur="300"/>
                                        <p:tgtEl>
                                          <p:spTgt spid="65559"/>
                                        </p:tgtEl>
                                      </p:cBhvr>
                                    </p:animEffect>
                                  </p:childTnLst>
                                </p:cTn>
                              </p:par>
                            </p:childTnLst>
                          </p:cTn>
                        </p:par>
                        <p:par>
                          <p:cTn id="90" fill="hold">
                            <p:stCondLst>
                              <p:cond delay="7400"/>
                            </p:stCondLst>
                            <p:childTnLst>
                              <p:par>
                                <p:cTn id="91" presetID="10" presetClass="entr" presetSubtype="0" fill="hold" grpId="0" nodeType="afterEffect">
                                  <p:stCondLst>
                                    <p:cond delay="0"/>
                                  </p:stCondLst>
                                  <p:childTnLst>
                                    <p:set>
                                      <p:cBhvr>
                                        <p:cTn id="92" dur="1" fill="hold">
                                          <p:stCondLst>
                                            <p:cond delay="0"/>
                                          </p:stCondLst>
                                        </p:cTn>
                                        <p:tgtEl>
                                          <p:spTgt spid="65562"/>
                                        </p:tgtEl>
                                        <p:attrNameLst>
                                          <p:attrName>style.visibility</p:attrName>
                                        </p:attrNameLst>
                                      </p:cBhvr>
                                      <p:to>
                                        <p:strVal val="visible"/>
                                      </p:to>
                                    </p:set>
                                    <p:animEffect transition="in" filter="fade">
                                      <p:cBhvr>
                                        <p:cTn id="93" dur="300"/>
                                        <p:tgtEl>
                                          <p:spTgt spid="65562"/>
                                        </p:tgtEl>
                                      </p:cBhvr>
                                    </p:animEffect>
                                  </p:childTnLst>
                                </p:cTn>
                              </p:par>
                            </p:childTnLst>
                          </p:cTn>
                        </p:par>
                        <p:par>
                          <p:cTn id="94" fill="hold">
                            <p:stCondLst>
                              <p:cond delay="7700"/>
                            </p:stCondLst>
                            <p:childTnLst>
                              <p:par>
                                <p:cTn id="95" presetID="10" presetClass="entr" presetSubtype="0" fill="hold" grpId="0" nodeType="afterEffect">
                                  <p:stCondLst>
                                    <p:cond delay="0"/>
                                  </p:stCondLst>
                                  <p:childTnLst>
                                    <p:set>
                                      <p:cBhvr>
                                        <p:cTn id="96" dur="1" fill="hold">
                                          <p:stCondLst>
                                            <p:cond delay="0"/>
                                          </p:stCondLst>
                                        </p:cTn>
                                        <p:tgtEl>
                                          <p:spTgt spid="65563"/>
                                        </p:tgtEl>
                                        <p:attrNameLst>
                                          <p:attrName>style.visibility</p:attrName>
                                        </p:attrNameLst>
                                      </p:cBhvr>
                                      <p:to>
                                        <p:strVal val="visible"/>
                                      </p:to>
                                    </p:set>
                                    <p:animEffect transition="in" filter="fade">
                                      <p:cBhvr>
                                        <p:cTn id="97" dur="300"/>
                                        <p:tgtEl>
                                          <p:spTgt spid="65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540" grpId="0" animBg="1"/>
      <p:bldP spid="65541" grpId="0" animBg="1"/>
      <p:bldP spid="65544" grpId="0" animBg="1"/>
      <p:bldP spid="65545" grpId="0" animBg="1"/>
      <p:bldP spid="65548" grpId="0" animBg="1"/>
      <p:bldP spid="65550" grpId="0" animBg="1"/>
      <p:bldP spid="65552" grpId="0"/>
      <p:bldP spid="65553" grpId="0"/>
      <p:bldP spid="65554" grpId="0"/>
      <p:bldP spid="65555" grpId="0"/>
      <p:bldP spid="65556" grpId="0"/>
      <p:bldP spid="65557" grpId="0"/>
      <p:bldP spid="65558" grpId="0"/>
      <p:bldP spid="65559" grpId="0"/>
      <p:bldP spid="65560" grpId="0"/>
      <p:bldP spid="65561" grpId="0"/>
      <p:bldP spid="65562" grpId="0"/>
      <p:bldP spid="65563" grpId="0"/>
      <p:bldP spid="65564" grpId="0" animBg="1"/>
      <p:bldP spid="31" grpId="0" animBg="1"/>
      <p:bldP spid="32" grpId="0" animBg="1"/>
      <p:bldP spid="33" grpId="0" animBg="1"/>
      <p:bldP spid="34" grpId="0" animBg="1"/>
      <p:bldP spid="35" grpId="0" animBg="1"/>
      <p:bldP spid="36"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8B81FBB-DFDA-4B29-9FF8-5312CF705D4B}" type="slidenum">
              <a:rPr lang="en-US" sz="1500">
                <a:solidFill>
                  <a:schemeClr val="tx2"/>
                </a:solidFill>
              </a:rPr>
              <a:pPr algn="ctr" eaLnBrk="1">
                <a:lnSpc>
                  <a:spcPct val="100000"/>
                </a:lnSpc>
              </a:pPr>
              <a:t>61</a:t>
            </a:fld>
            <a:endParaRPr lang="en-US" sz="1800">
              <a:solidFill>
                <a:schemeClr val="tx2"/>
              </a:solidFill>
            </a:endParaRPr>
          </a:p>
        </p:txBody>
      </p:sp>
      <p:sp>
        <p:nvSpPr>
          <p:cNvPr id="66564" name="AutoShape 4"/>
          <p:cNvSpPr>
            <a:spLocks/>
          </p:cNvSpPr>
          <p:nvPr/>
        </p:nvSpPr>
        <p:spPr bwMode="auto">
          <a:xfrm>
            <a:off x="218241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aphicFrame>
        <p:nvGraphicFramePr>
          <p:cNvPr id="66565" name="Group 5"/>
          <p:cNvGraphicFramePr>
            <a:graphicFrameLocks noGrp="1"/>
          </p:cNvGraphicFramePr>
          <p:nvPr/>
        </p:nvGraphicFramePr>
        <p:xfrm>
          <a:off x="2220516" y="6925867"/>
          <a:ext cx="4101703" cy="3673075"/>
        </p:xfrm>
        <a:graphic>
          <a:graphicData uri="http://schemas.openxmlformats.org/drawingml/2006/table">
            <a:tbl>
              <a:tblPr/>
              <a:tblGrid>
                <a:gridCol w="4101703"/>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587" name="AutoShape 27"/>
          <p:cNvSpPr>
            <a:spLocks/>
          </p:cNvSpPr>
          <p:nvPr/>
        </p:nvSpPr>
        <p:spPr bwMode="auto">
          <a:xfrm>
            <a:off x="2178844"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p>
        </p:txBody>
      </p:sp>
      <p:sp>
        <p:nvSpPr>
          <p:cNvPr id="66588" name="AutoShape 28"/>
          <p:cNvSpPr>
            <a:spLocks/>
          </p:cNvSpPr>
          <p:nvPr/>
        </p:nvSpPr>
        <p:spPr bwMode="auto">
          <a:xfrm>
            <a:off x="2382441" y="4727973"/>
            <a:ext cx="3756422"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Standard Package</a:t>
            </a:r>
            <a:endParaRPr lang="en-US" sz="1800" dirty="0">
              <a:solidFill>
                <a:schemeClr val="tx2"/>
              </a:solidFill>
              <a:latin typeface="Roboto" charset="0"/>
              <a:ea typeface="ＭＳ Ｐゴシック" charset="0"/>
              <a:cs typeface="Roboto" charset="0"/>
              <a:sym typeface="Roboto" charset="0"/>
            </a:endParaRPr>
          </a:p>
        </p:txBody>
      </p:sp>
      <p:sp>
        <p:nvSpPr>
          <p:cNvPr id="66589" name="AutoShape 29"/>
          <p:cNvSpPr>
            <a:spLocks/>
          </p:cNvSpPr>
          <p:nvPr/>
        </p:nvSpPr>
        <p:spPr bwMode="auto">
          <a:xfrm>
            <a:off x="2701528" y="5750719"/>
            <a:ext cx="3119438"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dirty="0">
                <a:solidFill>
                  <a:srgbClr val="5A5F68"/>
                </a:solidFill>
                <a:latin typeface="Roboto" charset="0"/>
                <a:ea typeface="ＭＳ Ｐゴシック" charset="0"/>
                <a:cs typeface="Roboto" charset="0"/>
                <a:sym typeface="Roboto" charset="0"/>
              </a:rPr>
              <a:t>$45</a:t>
            </a:r>
            <a:endParaRPr lang="en-US" sz="1800" dirty="0">
              <a:latin typeface="Roboto" charset="0"/>
              <a:ea typeface="ＭＳ Ｐゴシック" charset="0"/>
              <a:cs typeface="Roboto" charset="0"/>
              <a:sym typeface="Roboto" charset="0"/>
            </a:endParaRPr>
          </a:p>
        </p:txBody>
      </p:sp>
      <p:sp>
        <p:nvSpPr>
          <p:cNvPr id="66590" name="AutoShape 30"/>
          <p:cNvSpPr>
            <a:spLocks/>
          </p:cNvSpPr>
          <p:nvPr/>
        </p:nvSpPr>
        <p:spPr bwMode="auto">
          <a:xfrm>
            <a:off x="217289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p>
        </p:txBody>
      </p:sp>
      <p:sp>
        <p:nvSpPr>
          <p:cNvPr id="66591" name="AutoShape 31"/>
          <p:cNvSpPr>
            <a:spLocks/>
          </p:cNvSpPr>
          <p:nvPr/>
        </p:nvSpPr>
        <p:spPr bwMode="auto">
          <a:xfrm>
            <a:off x="7060407" y="4279107"/>
            <a:ext cx="4156472" cy="6484144"/>
          </a:xfrm>
          <a:custGeom>
            <a:avLst/>
            <a:gdLst>
              <a:gd name="T0" fmla="*/ 2770982 w 21600"/>
              <a:gd name="T1" fmla="*/ 4322763 h 21600"/>
              <a:gd name="T2" fmla="*/ 2770982 w 21600"/>
              <a:gd name="T3" fmla="*/ 4322763 h 21600"/>
              <a:gd name="T4" fmla="*/ 2770982 w 21600"/>
              <a:gd name="T5" fmla="*/ 4322763 h 21600"/>
              <a:gd name="T6" fmla="*/ 2770982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aphicFrame>
        <p:nvGraphicFramePr>
          <p:cNvPr id="66592" name="Group 32"/>
          <p:cNvGraphicFramePr>
            <a:graphicFrameLocks noGrp="1"/>
          </p:cNvGraphicFramePr>
          <p:nvPr/>
        </p:nvGraphicFramePr>
        <p:xfrm>
          <a:off x="7088981" y="6925867"/>
          <a:ext cx="4101704" cy="3673075"/>
        </p:xfrm>
        <a:graphic>
          <a:graphicData uri="http://schemas.openxmlformats.org/drawingml/2006/table">
            <a:tbl>
              <a:tblPr/>
              <a:tblGrid>
                <a:gridCol w="4101704"/>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 </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14" name="AutoShape 54"/>
          <p:cNvSpPr>
            <a:spLocks/>
          </p:cNvSpPr>
          <p:nvPr/>
        </p:nvSpPr>
        <p:spPr bwMode="auto">
          <a:xfrm>
            <a:off x="7056835"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p>
        </p:txBody>
      </p:sp>
      <p:sp>
        <p:nvSpPr>
          <p:cNvPr id="66615" name="AutoShape 55"/>
          <p:cNvSpPr>
            <a:spLocks/>
          </p:cNvSpPr>
          <p:nvPr/>
        </p:nvSpPr>
        <p:spPr bwMode="auto">
          <a:xfrm>
            <a:off x="7434263" y="4727973"/>
            <a:ext cx="3408760"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Medium Package</a:t>
            </a:r>
            <a:endParaRPr lang="en-US" sz="1800">
              <a:solidFill>
                <a:schemeClr val="tx2"/>
              </a:solidFill>
              <a:latin typeface="Roboto" charset="0"/>
              <a:ea typeface="ＭＳ Ｐゴシック" charset="0"/>
              <a:cs typeface="Roboto" charset="0"/>
              <a:sym typeface="Roboto" charset="0"/>
            </a:endParaRPr>
          </a:p>
        </p:txBody>
      </p:sp>
      <p:sp>
        <p:nvSpPr>
          <p:cNvPr id="66616" name="AutoShape 56"/>
          <p:cNvSpPr>
            <a:spLocks/>
          </p:cNvSpPr>
          <p:nvPr/>
        </p:nvSpPr>
        <p:spPr bwMode="auto">
          <a:xfrm>
            <a:off x="7566423" y="5750719"/>
            <a:ext cx="3144440"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a:solidFill>
                  <a:srgbClr val="5A5F68"/>
                </a:solidFill>
                <a:latin typeface="Roboto" charset="0"/>
                <a:ea typeface="ＭＳ Ｐゴシック" charset="0"/>
                <a:cs typeface="Roboto" charset="0"/>
                <a:sym typeface="Roboto" charset="0"/>
              </a:rPr>
              <a:t>$60</a:t>
            </a:r>
            <a:endParaRPr lang="en-US" sz="1800">
              <a:latin typeface="Roboto" charset="0"/>
              <a:ea typeface="ＭＳ Ｐゴシック" charset="0"/>
              <a:cs typeface="Roboto" charset="0"/>
              <a:sym typeface="Roboto" charset="0"/>
            </a:endParaRPr>
          </a:p>
        </p:txBody>
      </p:sp>
      <p:sp>
        <p:nvSpPr>
          <p:cNvPr id="66617" name="AutoShape 57"/>
          <p:cNvSpPr>
            <a:spLocks/>
          </p:cNvSpPr>
          <p:nvPr/>
        </p:nvSpPr>
        <p:spPr bwMode="auto">
          <a:xfrm>
            <a:off x="705088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p>
        </p:txBody>
      </p:sp>
      <p:sp>
        <p:nvSpPr>
          <p:cNvPr id="66618" name="AutoShape 58"/>
          <p:cNvSpPr>
            <a:spLocks/>
          </p:cNvSpPr>
          <p:nvPr/>
        </p:nvSpPr>
        <p:spPr bwMode="auto">
          <a:xfrm>
            <a:off x="1195625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p>
        </p:txBody>
      </p:sp>
      <p:graphicFrame>
        <p:nvGraphicFramePr>
          <p:cNvPr id="66619" name="Group 59"/>
          <p:cNvGraphicFramePr>
            <a:graphicFrameLocks noGrp="1"/>
          </p:cNvGraphicFramePr>
          <p:nvPr/>
        </p:nvGraphicFramePr>
        <p:xfrm>
          <a:off x="11984831" y="6925867"/>
          <a:ext cx="4101704" cy="3673075"/>
        </p:xfrm>
        <a:graphic>
          <a:graphicData uri="http://schemas.openxmlformats.org/drawingml/2006/table">
            <a:tbl>
              <a:tblPr/>
              <a:tblGrid>
                <a:gridCol w="4101704"/>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Newsletter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+Bonus</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6641" name="AutoShape 81"/>
          <p:cNvSpPr>
            <a:spLocks/>
          </p:cNvSpPr>
          <p:nvPr/>
        </p:nvSpPr>
        <p:spPr bwMode="auto">
          <a:xfrm>
            <a:off x="11953876" y="5531644"/>
            <a:ext cx="4156472" cy="1358504"/>
          </a:xfrm>
          <a:custGeom>
            <a:avLst/>
            <a:gdLst>
              <a:gd name="T0" fmla="*/ 2770982 w 21600"/>
              <a:gd name="T1" fmla="*/ 905669 h 21600"/>
              <a:gd name="T2" fmla="*/ 2770982 w 21600"/>
              <a:gd name="T3" fmla="*/ 905669 h 21600"/>
              <a:gd name="T4" fmla="*/ 2770982 w 21600"/>
              <a:gd name="T5" fmla="*/ 905669 h 21600"/>
              <a:gd name="T6" fmla="*/ 2770982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p>
        </p:txBody>
      </p:sp>
      <p:sp>
        <p:nvSpPr>
          <p:cNvPr id="66642" name="AutoShape 82"/>
          <p:cNvSpPr>
            <a:spLocks/>
          </p:cNvSpPr>
          <p:nvPr/>
        </p:nvSpPr>
        <p:spPr bwMode="auto">
          <a:xfrm>
            <a:off x="12301538" y="4727973"/>
            <a:ext cx="3467100"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Premium Package</a:t>
            </a:r>
            <a:endParaRPr lang="en-US" sz="1800">
              <a:solidFill>
                <a:schemeClr val="tx2"/>
              </a:solidFill>
              <a:latin typeface="Roboto" charset="0"/>
              <a:ea typeface="ＭＳ Ｐゴシック" charset="0"/>
              <a:cs typeface="Roboto" charset="0"/>
              <a:sym typeface="Roboto" charset="0"/>
            </a:endParaRPr>
          </a:p>
        </p:txBody>
      </p:sp>
      <p:sp>
        <p:nvSpPr>
          <p:cNvPr id="66643" name="AutoShape 83"/>
          <p:cNvSpPr>
            <a:spLocks/>
          </p:cNvSpPr>
          <p:nvPr/>
        </p:nvSpPr>
        <p:spPr bwMode="auto">
          <a:xfrm>
            <a:off x="12670631" y="5750719"/>
            <a:ext cx="2728913"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a:solidFill>
                  <a:srgbClr val="5A5F68"/>
                </a:solidFill>
                <a:latin typeface="Roboto" charset="0"/>
                <a:ea typeface="ＭＳ Ｐゴシック" charset="0"/>
                <a:cs typeface="Roboto" charset="0"/>
                <a:sym typeface="Roboto" charset="0"/>
              </a:rPr>
              <a:t>$75</a:t>
            </a:r>
            <a:endParaRPr lang="en-US" sz="1800">
              <a:latin typeface="Roboto" charset="0"/>
              <a:ea typeface="ＭＳ Ｐゴシック" charset="0"/>
              <a:cs typeface="Roboto" charset="0"/>
              <a:sym typeface="Roboto" charset="0"/>
            </a:endParaRPr>
          </a:p>
        </p:txBody>
      </p:sp>
      <p:sp>
        <p:nvSpPr>
          <p:cNvPr id="66644" name="AutoShape 84"/>
          <p:cNvSpPr>
            <a:spLocks/>
          </p:cNvSpPr>
          <p:nvPr/>
        </p:nvSpPr>
        <p:spPr bwMode="auto">
          <a:xfrm>
            <a:off x="1194673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452745-DB4F-4381-BC35-2D7588A2466E}" type="slidenum">
              <a:rPr lang="en-US" sz="1500">
                <a:solidFill>
                  <a:schemeClr val="tx2"/>
                </a:solidFill>
              </a:rPr>
              <a:pPr algn="ctr" eaLnBrk="1">
                <a:lnSpc>
                  <a:spcPct val="100000"/>
                </a:lnSpc>
              </a:pPr>
              <a:t>62</a:t>
            </a:fld>
            <a:endParaRPr lang="en-US" sz="1800">
              <a:solidFill>
                <a:schemeClr val="tx2"/>
              </a:solidFill>
            </a:endParaRPr>
          </a:p>
        </p:txBody>
      </p:sp>
      <p:sp>
        <p:nvSpPr>
          <p:cNvPr id="67588" name="AutoShape 4"/>
          <p:cNvSpPr>
            <a:spLocks/>
          </p:cNvSpPr>
          <p:nvPr/>
        </p:nvSpPr>
        <p:spPr bwMode="auto">
          <a:xfrm>
            <a:off x="7499747" y="7031831"/>
            <a:ext cx="8171259" cy="1953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look even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don't look even slightly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slightly.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which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words which don't look even slightly. </a:t>
            </a:r>
          </a:p>
        </p:txBody>
      </p:sp>
      <p:sp>
        <p:nvSpPr>
          <p:cNvPr id="67589" name="AutoShape 5"/>
          <p:cNvSpPr>
            <a:spLocks/>
          </p:cNvSpPr>
          <p:nvPr/>
        </p:nvSpPr>
        <p:spPr bwMode="auto">
          <a:xfrm>
            <a:off x="7499747" y="4339828"/>
            <a:ext cx="7224713"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What accident would You like to see happen ?</a:t>
            </a:r>
          </a:p>
          <a:p>
            <a:pPr defTabSz="619125">
              <a:lnSpc>
                <a:spcPct val="90000"/>
              </a:lnSpc>
              <a:defRPr/>
            </a:pPr>
            <a:r>
              <a:rPr lang="en-US" sz="4725" dirty="0">
                <a:solidFill>
                  <a:schemeClr val="tx2"/>
                </a:solidFill>
                <a:latin typeface="Roboto" charset="0"/>
                <a:ea typeface="ＭＳ Ｐゴシック" charset="0"/>
                <a:cs typeface="Roboto" charset="0"/>
                <a:sym typeface="Roboto" charset="0"/>
              </a:rPr>
              <a:t>to bring down the cost</a:t>
            </a:r>
            <a:endParaRPr lang="en-US" sz="1800" dirty="0">
              <a:solidFill>
                <a:schemeClr val="tx2"/>
              </a:solidFill>
              <a:latin typeface="Roboto" charset="0"/>
              <a:ea typeface="ＭＳ Ｐゴシック" charset="0"/>
              <a:cs typeface="Roboto" charset="0"/>
              <a:sym typeface="Roboto" charset="0"/>
            </a:endParaRPr>
          </a:p>
        </p:txBody>
      </p:sp>
      <p:sp>
        <p:nvSpPr>
          <p:cNvPr id="67590" name="AutoShape 6"/>
          <p:cNvSpPr>
            <a:spLocks/>
          </p:cNvSpPr>
          <p:nvPr/>
        </p:nvSpPr>
        <p:spPr bwMode="auto">
          <a:xfrm>
            <a:off x="7499747" y="9455944"/>
            <a:ext cx="294039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Diagnostic Imaging</a:t>
            </a:r>
          </a:p>
        </p:txBody>
      </p:sp>
      <p:sp>
        <p:nvSpPr>
          <p:cNvPr id="67591" name="AutoShape 7"/>
          <p:cNvSpPr>
            <a:spLocks/>
          </p:cNvSpPr>
          <p:nvPr/>
        </p:nvSpPr>
        <p:spPr bwMode="auto">
          <a:xfrm>
            <a:off x="7499747" y="9945291"/>
            <a:ext cx="1959248"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   Center Care</a:t>
            </a:r>
          </a:p>
        </p:txBody>
      </p:sp>
      <p:sp>
        <p:nvSpPr>
          <p:cNvPr id="67592" name="AutoShape 8"/>
          <p:cNvSpPr>
            <a:spLocks/>
          </p:cNvSpPr>
          <p:nvPr/>
        </p:nvSpPr>
        <p:spPr bwMode="auto">
          <a:xfrm>
            <a:off x="7499747" y="10397728"/>
            <a:ext cx="1995869"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   Free service</a:t>
            </a:r>
          </a:p>
        </p:txBody>
      </p:sp>
      <p:sp>
        <p:nvSpPr>
          <p:cNvPr id="67593" name="AutoShape 9"/>
          <p:cNvSpPr>
            <a:spLocks/>
          </p:cNvSpPr>
          <p:nvPr/>
        </p:nvSpPr>
        <p:spPr bwMode="auto">
          <a:xfrm>
            <a:off x="11933635" y="9455944"/>
            <a:ext cx="313723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   Rehabilitation Center</a:t>
            </a:r>
          </a:p>
        </p:txBody>
      </p:sp>
      <p:sp>
        <p:nvSpPr>
          <p:cNvPr id="67594" name="AutoShape 10"/>
          <p:cNvSpPr>
            <a:spLocks/>
          </p:cNvSpPr>
          <p:nvPr/>
        </p:nvSpPr>
        <p:spPr bwMode="auto">
          <a:xfrm>
            <a:off x="11933635" y="9945291"/>
            <a:ext cx="2906827"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   Emergency Service</a:t>
            </a:r>
          </a:p>
        </p:txBody>
      </p:sp>
      <p:sp>
        <p:nvSpPr>
          <p:cNvPr id="67595" name="AutoShape 11"/>
          <p:cNvSpPr>
            <a:spLocks/>
          </p:cNvSpPr>
          <p:nvPr/>
        </p:nvSpPr>
        <p:spPr bwMode="auto">
          <a:xfrm>
            <a:off x="11949112" y="10434637"/>
            <a:ext cx="2424646" cy="3906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342900" indent="-342900">
              <a:buClr>
                <a:schemeClr val="bg1"/>
              </a:buClr>
              <a:buSzPct val="100000"/>
              <a:buFont typeface="Wingdings" panose="05000000000000000000" pitchFamily="2" charset="2"/>
              <a:buChar char="ü"/>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   Safe Protection</a:t>
            </a:r>
          </a:p>
        </p:txBody>
      </p:sp>
      <p:sp>
        <p:nvSpPr>
          <p:cNvPr id="67596" name="AutoShape 12"/>
          <p:cNvSpPr>
            <a:spLocks/>
          </p:cNvSpPr>
          <p:nvPr/>
        </p:nvSpPr>
        <p:spPr bwMode="auto">
          <a:xfrm>
            <a:off x="2182416" y="4279107"/>
            <a:ext cx="4157663" cy="6484144"/>
          </a:xfrm>
          <a:custGeom>
            <a:avLst/>
            <a:gdLst>
              <a:gd name="T0" fmla="*/ 2771775 w 21600"/>
              <a:gd name="T1" fmla="*/ 4322763 h 21600"/>
              <a:gd name="T2" fmla="*/ 2771775 w 21600"/>
              <a:gd name="T3" fmla="*/ 4322763 h 21600"/>
              <a:gd name="T4" fmla="*/ 2771775 w 21600"/>
              <a:gd name="T5" fmla="*/ 4322763 h 21600"/>
              <a:gd name="T6" fmla="*/ 2771775 w 21600"/>
              <a:gd name="T7" fmla="*/ 4322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aphicFrame>
        <p:nvGraphicFramePr>
          <p:cNvPr id="67597" name="Group 13"/>
          <p:cNvGraphicFramePr>
            <a:graphicFrameLocks noGrp="1"/>
          </p:cNvGraphicFramePr>
          <p:nvPr>
            <p:extLst>
              <p:ext uri="{D42A27DB-BD31-4B8C-83A1-F6EECF244321}">
                <p14:modId xmlns:p14="http://schemas.microsoft.com/office/powerpoint/2010/main" val="3181483751"/>
              </p:ext>
            </p:extLst>
          </p:nvPr>
        </p:nvGraphicFramePr>
        <p:xfrm>
          <a:off x="2210991" y="6925867"/>
          <a:ext cx="4101703" cy="3673075"/>
        </p:xfrm>
        <a:graphic>
          <a:graphicData uri="http://schemas.openxmlformats.org/drawingml/2006/table">
            <a:tbl>
              <a:tblPr/>
              <a:tblGrid>
                <a:gridCol w="4101703"/>
              </a:tblGrid>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Super Service</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Another Design</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Automatic</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More than 100 News</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EDEFF3"/>
                    </a:solidFill>
                  </a:tcPr>
                </a:tc>
              </a:tr>
              <a:tr h="734615">
                <a:tc>
                  <a:txBody>
                    <a:bodyPr/>
                    <a:lstStyle/>
                    <a:p>
                      <a:pPr marL="0" marR="0" lvl="0" indent="0" algn="ctr" defTabSz="0" rtl="0" eaLnBrk="1" fontAlgn="base" latinLnBrk="0" hangingPunct="0">
                        <a:lnSpc>
                          <a:spcPct val="100000"/>
                        </a:lnSpc>
                        <a:spcBef>
                          <a:spcPct val="0"/>
                        </a:spcBef>
                        <a:spcAft>
                          <a:spcPct val="0"/>
                        </a:spcAft>
                        <a:buClrTx/>
                        <a:buSzTx/>
                        <a:buFontTx/>
                        <a:buNone/>
                        <a:tabLst/>
                      </a:pPr>
                      <a:r>
                        <a:rPr kumimoji="0" lang="en-US" sz="1800" b="0" i="0" u="none" strike="noStrike" cap="none" normalizeH="0" baseline="0">
                          <a:ln>
                            <a:noFill/>
                          </a:ln>
                          <a:solidFill>
                            <a:srgbClr val="474B52"/>
                          </a:solidFill>
                          <a:effectLst/>
                          <a:latin typeface="Roboto" charset="0"/>
                          <a:ea typeface="ＭＳ Ｐゴシック" charset="0"/>
                          <a:cs typeface="Roboto" charset="0"/>
                          <a:sym typeface="Roboto" charset="0"/>
                        </a:rPr>
                        <a:t>Free Builder</a:t>
                      </a:r>
                      <a:endParaRPr kumimoji="0" lang="en-US" sz="2900" b="0" i="0" u="none" strike="noStrike" cap="none" normalizeH="0" baseline="0">
                        <a:ln>
                          <a:noFill/>
                        </a:ln>
                        <a:solidFill>
                          <a:srgbClr val="000000"/>
                        </a:solidFill>
                        <a:effectLst/>
                        <a:latin typeface="Helvetica Light" charset="0"/>
                        <a:ea typeface="ＭＳ Ｐゴシック" charset="0"/>
                        <a:cs typeface="Helvetica Light" charset="0"/>
                        <a:sym typeface="Helvetica Light" charset="0"/>
                      </a:endParaRPr>
                    </a:p>
                  </a:txBody>
                  <a:tcPr marL="38100" marR="38100" marT="38100" marB="38100" anchor="ctr" horzOverflow="overflow">
                    <a:lnL cap="flat">
                      <a:noFill/>
                    </a:lnL>
                    <a:lnR cap="flat">
                      <a:noFill/>
                    </a:lnR>
                    <a:lnT cap="flat">
                      <a:noFill/>
                    </a:lnT>
                    <a:lnB cap="flat">
                      <a:noFill/>
                    </a:lnB>
                    <a:lnTlToBr>
                      <a:noFill/>
                    </a:lnTlToBr>
                    <a:lnBlToTr>
                      <a:noFill/>
                    </a:lnBlToTr>
                    <a:solidFill>
                      <a:srgbClr val="FFFFFF"/>
                    </a:solidFill>
                  </a:tcPr>
                </a:tc>
              </a:tr>
            </a:tbl>
          </a:graphicData>
        </a:graphic>
      </p:graphicFrame>
      <p:sp>
        <p:nvSpPr>
          <p:cNvPr id="67619" name="AutoShape 35"/>
          <p:cNvSpPr>
            <a:spLocks/>
          </p:cNvSpPr>
          <p:nvPr/>
        </p:nvSpPr>
        <p:spPr bwMode="auto">
          <a:xfrm>
            <a:off x="2178844" y="5531644"/>
            <a:ext cx="4157663" cy="1358504"/>
          </a:xfrm>
          <a:custGeom>
            <a:avLst/>
            <a:gdLst>
              <a:gd name="T0" fmla="*/ 2771775 w 21600"/>
              <a:gd name="T1" fmla="*/ 905669 h 21600"/>
              <a:gd name="T2" fmla="*/ 2771775 w 21600"/>
              <a:gd name="T3" fmla="*/ 905669 h 21600"/>
              <a:gd name="T4" fmla="*/ 2771775 w 21600"/>
              <a:gd name="T5" fmla="*/ 905669 h 21600"/>
              <a:gd name="T6" fmla="*/ 2771775 w 21600"/>
              <a:gd name="T7" fmla="*/ 905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7620" name="AutoShape 36"/>
          <p:cNvSpPr>
            <a:spLocks/>
          </p:cNvSpPr>
          <p:nvPr/>
        </p:nvSpPr>
        <p:spPr bwMode="auto">
          <a:xfrm>
            <a:off x="2382441" y="4727973"/>
            <a:ext cx="3756422" cy="5167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Standard Package</a:t>
            </a:r>
            <a:endParaRPr lang="en-US" sz="1800">
              <a:solidFill>
                <a:schemeClr val="tx2"/>
              </a:solidFill>
              <a:latin typeface="Roboto" charset="0"/>
              <a:ea typeface="ＭＳ Ｐゴシック" charset="0"/>
              <a:cs typeface="Roboto" charset="0"/>
              <a:sym typeface="Roboto" charset="0"/>
            </a:endParaRPr>
          </a:p>
        </p:txBody>
      </p:sp>
      <p:sp>
        <p:nvSpPr>
          <p:cNvPr id="67621" name="AutoShape 37"/>
          <p:cNvSpPr>
            <a:spLocks/>
          </p:cNvSpPr>
          <p:nvPr/>
        </p:nvSpPr>
        <p:spPr bwMode="auto">
          <a:xfrm>
            <a:off x="2701528" y="5750719"/>
            <a:ext cx="3119438" cy="9239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90000"/>
              </a:lnSpc>
              <a:defRPr/>
            </a:pPr>
            <a:r>
              <a:rPr lang="en-US" sz="5250" b="1">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sp>
        <p:nvSpPr>
          <p:cNvPr id="67622" name="AutoShape 38"/>
          <p:cNvSpPr>
            <a:spLocks/>
          </p:cNvSpPr>
          <p:nvPr/>
        </p:nvSpPr>
        <p:spPr bwMode="auto">
          <a:xfrm>
            <a:off x="2172891" y="10640616"/>
            <a:ext cx="4157663" cy="146447"/>
          </a:xfrm>
          <a:custGeom>
            <a:avLst/>
            <a:gdLst>
              <a:gd name="T0" fmla="*/ 2771775 w 21600"/>
              <a:gd name="T1" fmla="*/ 97631 h 21600"/>
              <a:gd name="T2" fmla="*/ 2771775 w 21600"/>
              <a:gd name="T3" fmla="*/ 97631 h 21600"/>
              <a:gd name="T4" fmla="*/ 2771775 w 21600"/>
              <a:gd name="T5" fmla="*/ 97631 h 21600"/>
              <a:gd name="T6" fmla="*/ 2771775 w 21600"/>
              <a:gd name="T7" fmla="*/ 97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l"/>
      </p:transition>
    </mc:Choice>
    <mc:Fallback xmlns="">
      <p:transition spd="slow">
        <p:fad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AutoShape 3"/>
          <p:cNvSpPr>
            <a:spLocks/>
          </p:cNvSpPr>
          <p:nvPr/>
        </p:nvSpPr>
        <p:spPr bwMode="auto">
          <a:xfrm>
            <a:off x="6968728" y="6430566"/>
            <a:ext cx="4350544"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id-ID" sz="4500" dirty="0">
                <a:solidFill>
                  <a:schemeClr val="bg1"/>
                </a:solidFill>
                <a:latin typeface="Roboto" charset="0"/>
                <a:ea typeface="ＭＳ Ｐゴシック" charset="0"/>
                <a:cs typeface="Roboto" charset="0"/>
                <a:sym typeface="Roboto" charset="0"/>
              </a:rPr>
              <a:t>Infographics</a:t>
            </a:r>
            <a:endParaRPr lang="en-US" sz="1800" dirty="0">
              <a:solidFill>
                <a:schemeClr val="bg1"/>
              </a:solidFill>
              <a:latin typeface="Roboto" charset="0"/>
              <a:ea typeface="ＭＳ Ｐゴシック" charset="0"/>
              <a:cs typeface="Roboto" charset="0"/>
              <a:sym typeface="Roboto" charset="0"/>
            </a:endParaRPr>
          </a:p>
        </p:txBody>
      </p:sp>
      <p:sp>
        <p:nvSpPr>
          <p:cNvPr id="68609" name="AutoShape 1"/>
          <p:cNvSpPr>
            <a:spLocks/>
          </p:cNvSpPr>
          <p:nvPr/>
        </p:nvSpPr>
        <p:spPr bwMode="auto">
          <a:xfrm>
            <a:off x="0" y="0"/>
            <a:ext cx="18288000" cy="13716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blipFill dpi="0" rotWithShape="1">
            <a:blip r:embed="rId2">
              <a:alphaModFix amt="10000"/>
            </a:blip>
            <a:srcRect/>
            <a:stretch>
              <a:fillRect/>
            </a:stretch>
          </a:blipFill>
          <a:ln>
            <a:noFill/>
          </a:ln>
          <a:effectLst/>
          <a:extLst/>
        </p:spPr>
        <p:txBody>
          <a:bodyPr lIns="0" tIns="0" rIns="0" bIns="0" anchor="ctr"/>
          <a:lstStyle/>
          <a:p>
            <a:endParaRPr lang="id-ID" sz="1800">
              <a:solidFill>
                <a:schemeClr val="bg1"/>
              </a:solidFill>
            </a:endParaRPr>
          </a:p>
        </p:txBody>
      </p:sp>
      <p:sp>
        <p:nvSpPr>
          <p:cNvPr id="68623" name="AutoShape 15"/>
          <p:cNvSpPr>
            <a:spLocks/>
          </p:cNvSpPr>
          <p:nvPr/>
        </p:nvSpPr>
        <p:spPr bwMode="auto">
          <a:xfrm>
            <a:off x="8736807" y="4816079"/>
            <a:ext cx="816769" cy="817959"/>
          </a:xfrm>
          <a:custGeom>
            <a:avLst/>
            <a:gdLst>
              <a:gd name="T0" fmla="*/ 544513 w 21600"/>
              <a:gd name="T1" fmla="*/ 545306 h 21600"/>
              <a:gd name="T2" fmla="*/ 544513 w 21600"/>
              <a:gd name="T3" fmla="*/ 545306 h 21600"/>
              <a:gd name="T4" fmla="*/ 544513 w 21600"/>
              <a:gd name="T5" fmla="*/ 545306 h 21600"/>
              <a:gd name="T6" fmla="*/ 544513 w 21600"/>
              <a:gd name="T7" fmla="*/ 545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99" y="11499"/>
                </a:moveTo>
                <a:lnTo>
                  <a:pt x="10099" y="2954"/>
                </a:lnTo>
                <a:cubicBezTo>
                  <a:pt x="5389" y="2959"/>
                  <a:pt x="1573" y="6778"/>
                  <a:pt x="1573" y="11491"/>
                </a:cubicBezTo>
                <a:cubicBezTo>
                  <a:pt x="1573" y="16205"/>
                  <a:pt x="5394" y="20026"/>
                  <a:pt x="10109" y="20026"/>
                </a:cubicBezTo>
                <a:cubicBezTo>
                  <a:pt x="14819" y="20026"/>
                  <a:pt x="18639" y="16210"/>
                  <a:pt x="18644" y="11499"/>
                </a:cubicBezTo>
                <a:lnTo>
                  <a:pt x="10099" y="11499"/>
                </a:lnTo>
                <a:cubicBezTo>
                  <a:pt x="10099" y="11499"/>
                  <a:pt x="10099" y="11499"/>
                  <a:pt x="10099" y="11499"/>
                </a:cubicBezTo>
                <a:close/>
                <a:moveTo>
                  <a:pt x="20186" y="10863"/>
                </a:moveTo>
                <a:cubicBezTo>
                  <a:pt x="20199" y="11072"/>
                  <a:pt x="20219" y="11278"/>
                  <a:pt x="20219" y="11491"/>
                </a:cubicBezTo>
                <a:cubicBezTo>
                  <a:pt x="20219" y="17073"/>
                  <a:pt x="15692" y="21599"/>
                  <a:pt x="10109" y="21599"/>
                </a:cubicBezTo>
                <a:cubicBezTo>
                  <a:pt x="4526" y="21599"/>
                  <a:pt x="0" y="17073"/>
                  <a:pt x="0" y="11491"/>
                </a:cubicBezTo>
                <a:cubicBezTo>
                  <a:pt x="0" y="5907"/>
                  <a:pt x="4526" y="1381"/>
                  <a:pt x="10109" y="1381"/>
                </a:cubicBezTo>
                <a:cubicBezTo>
                  <a:pt x="10320" y="1381"/>
                  <a:pt x="10526" y="1399"/>
                  <a:pt x="10735" y="1412"/>
                </a:cubicBezTo>
                <a:lnTo>
                  <a:pt x="10789" y="1412"/>
                </a:lnTo>
                <a:lnTo>
                  <a:pt x="10789" y="10809"/>
                </a:lnTo>
                <a:lnTo>
                  <a:pt x="20186" y="10809"/>
                </a:lnTo>
                <a:lnTo>
                  <a:pt x="20186" y="10863"/>
                </a:lnTo>
                <a:cubicBezTo>
                  <a:pt x="20186" y="10863"/>
                  <a:pt x="20186" y="10863"/>
                  <a:pt x="20186" y="10863"/>
                </a:cubicBezTo>
                <a:close/>
                <a:moveTo>
                  <a:pt x="12805" y="1338"/>
                </a:moveTo>
                <a:lnTo>
                  <a:pt x="12805" y="8792"/>
                </a:lnTo>
                <a:lnTo>
                  <a:pt x="20261" y="8792"/>
                </a:lnTo>
                <a:cubicBezTo>
                  <a:pt x="19954" y="4813"/>
                  <a:pt x="16784" y="1643"/>
                  <a:pt x="12805" y="1338"/>
                </a:cubicBezTo>
                <a:cubicBezTo>
                  <a:pt x="12805" y="1338"/>
                  <a:pt x="12805" y="1338"/>
                  <a:pt x="12805" y="1338"/>
                </a:cubicBezTo>
                <a:close/>
                <a:moveTo>
                  <a:pt x="12133" y="9465"/>
                </a:moveTo>
                <a:lnTo>
                  <a:pt x="12133" y="0"/>
                </a:lnTo>
                <a:cubicBezTo>
                  <a:pt x="17361" y="0"/>
                  <a:pt x="21600" y="4238"/>
                  <a:pt x="21600" y="9465"/>
                </a:cubicBezTo>
                <a:lnTo>
                  <a:pt x="12133" y="9465"/>
                </a:lnTo>
                <a:cubicBezTo>
                  <a:pt x="12133" y="9465"/>
                  <a:pt x="12133" y="9465"/>
                  <a:pt x="12133" y="9465"/>
                </a:cubicBezTo>
                <a:close/>
              </a:path>
            </a:pathLst>
          </a:custGeom>
          <a:solidFill>
            <a:schemeClr val="accent1"/>
          </a:solidFill>
          <a:ln>
            <a:noFill/>
          </a:ln>
          <a:effectLst/>
          <a:extLst/>
        </p:spPr>
        <p:txBody>
          <a:bodyPr lIns="0" tIns="0" rIns="0" bIns="0" anchor="ctr"/>
          <a:lstStyle/>
          <a:p>
            <a:endParaRPr lang="id-ID" sz="1800">
              <a:solidFill>
                <a:schemeClr val="bg1"/>
              </a:solidFill>
            </a:endParaRPr>
          </a:p>
        </p:txBody>
      </p:sp>
      <p:sp>
        <p:nvSpPr>
          <p:cNvPr id="16" name="AutoShape 13"/>
          <p:cNvSpPr>
            <a:spLocks/>
          </p:cNvSpPr>
          <p:nvPr/>
        </p:nvSpPr>
        <p:spPr bwMode="auto">
          <a:xfrm>
            <a:off x="8383786" y="4473522"/>
            <a:ext cx="1520429" cy="1520428"/>
          </a:xfrm>
          <a:custGeom>
            <a:avLst/>
            <a:gdLst>
              <a:gd name="T0" fmla="*/ 1013567 w 19679"/>
              <a:gd name="T1" fmla="*/ 1112565 h 19679"/>
              <a:gd name="T2" fmla="*/ 1013567 w 19679"/>
              <a:gd name="T3" fmla="*/ 1112565 h 19679"/>
              <a:gd name="T4" fmla="*/ 1013567 w 19679"/>
              <a:gd name="T5" fmla="*/ 1112565 h 19679"/>
              <a:gd name="T6" fmla="*/ 1013567 w 19679"/>
              <a:gd name="T7" fmla="*/ 1112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bg1"/>
              </a:solidFill>
            </a:endParaRPr>
          </a:p>
        </p:txBody>
      </p:sp>
      <p:sp>
        <p:nvSpPr>
          <p:cNvPr id="19" name="AutoShape 4"/>
          <p:cNvSpPr>
            <a:spLocks/>
          </p:cNvSpPr>
          <p:nvPr/>
        </p:nvSpPr>
        <p:spPr bwMode="auto">
          <a:xfrm>
            <a:off x="3849031" y="7256859"/>
            <a:ext cx="10589939" cy="1296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50000"/>
              </a:lnSpc>
            </a:pPr>
            <a:r>
              <a:rPr lang="en-US" sz="1650" dirty="0" err="1">
                <a:solidFill>
                  <a:schemeClr val="bg1"/>
                </a:solidFill>
                <a:latin typeface="Roboto Light" panose="02000000000000000000" pitchFamily="2" charset="0"/>
              </a:rPr>
              <a:t>Vel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illum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feugiat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facilisis</a:t>
            </a:r>
            <a:r>
              <a:rPr lang="en-US" sz="1650" dirty="0">
                <a:solidFill>
                  <a:schemeClr val="bg1"/>
                </a:solidFill>
                <a:latin typeface="Roboto Light" panose="02000000000000000000" pitchFamily="2" charset="0"/>
              </a:rPr>
              <a:t> at </a:t>
            </a:r>
            <a:r>
              <a:rPr lang="en-US" sz="1650" dirty="0" err="1">
                <a:solidFill>
                  <a:schemeClr val="bg1"/>
                </a:solidFill>
                <a:latin typeface="Roboto Light" panose="02000000000000000000" pitchFamily="2" charset="0"/>
              </a:rPr>
              <a:t>vero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accumsan</a:t>
            </a:r>
            <a:r>
              <a:rPr lang="en-US" sz="1650" dirty="0">
                <a:solidFill>
                  <a:schemeClr val="bg1"/>
                </a:solidFill>
                <a:latin typeface="Roboto Light" panose="02000000000000000000" pitchFamily="2" charset="0"/>
              </a:rPr>
              <a:t> et </a:t>
            </a:r>
            <a:r>
              <a:rPr lang="en-US" sz="1650" dirty="0" err="1">
                <a:solidFill>
                  <a:schemeClr val="bg1"/>
                </a:solidFill>
                <a:latin typeface="Roboto Light" panose="02000000000000000000" pitchFamily="2" charset="0"/>
              </a:rPr>
              <a:t>iusto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odio</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dignissim</a:t>
            </a:r>
            <a:r>
              <a:rPr lang="en-US" sz="1650" dirty="0">
                <a:solidFill>
                  <a:schemeClr val="bg1"/>
                </a:solidFill>
                <a:latin typeface="Roboto Light" panose="02000000000000000000" pitchFamily="2" charset="0"/>
              </a:rPr>
              <a:t> qui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nulla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facili</a:t>
            </a:r>
            <a:r>
              <a:rPr lang="en-US" sz="1650" dirty="0">
                <a:solidFill>
                  <a:schemeClr val="bg1"/>
                </a:solidFill>
                <a:latin typeface="Roboto Light" panose="02000000000000000000" pitchFamily="2" charset="0"/>
              </a:rPr>
              <a:t>. never trust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 of zeros pose, </a:t>
            </a:r>
            <a:r>
              <a:rPr lang="en-US" sz="1650" dirty="0" err="1">
                <a:solidFill>
                  <a:schemeClr val="bg1"/>
                </a:solidFill>
                <a:latin typeface="Roboto Light" panose="02000000000000000000" pitchFamily="2" charset="0"/>
              </a:rPr>
              <a:t>blandit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praesent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delenit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augue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duis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dolore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te</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feugait</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neverus</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eugostria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pneumophia</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luptatum</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zril</a:t>
            </a:r>
            <a:r>
              <a:rPr lang="en-US" sz="1650" dirty="0">
                <a:solidFill>
                  <a:schemeClr val="bg1"/>
                </a:solidFill>
                <a:latin typeface="Roboto Light" panose="02000000000000000000" pitchFamily="2" charset="0"/>
              </a:rPr>
              <a:t> </a:t>
            </a:r>
            <a:r>
              <a:rPr lang="en-US" sz="1650" dirty="0" err="1">
                <a:solidFill>
                  <a:schemeClr val="bg1"/>
                </a:solidFill>
                <a:latin typeface="Roboto Light" panose="02000000000000000000" pitchFamily="2" charset="0"/>
              </a:rPr>
              <a:t>somekind</a:t>
            </a:r>
            <a:r>
              <a:rPr lang="en-US" sz="1650" dirty="0">
                <a:solidFill>
                  <a:schemeClr val="bg1"/>
                </a:solidFill>
                <a:latin typeface="Roboto Light" panose="02000000000000000000" pitchFamily="2" charset="0"/>
              </a:rPr>
              <a:t>.</a:t>
            </a:r>
            <a:endParaRPr lang="en-US" sz="1800" dirty="0">
              <a:solidFill>
                <a:schemeClr val="bg1"/>
              </a:solidFill>
              <a:latin typeface="Roboto Light" panose="02000000000000000000" pitchFamily="2" charset="0"/>
            </a:endParaRPr>
          </a:p>
        </p:txBody>
      </p:sp>
      <p:sp>
        <p:nvSpPr>
          <p:cNvPr id="20" name="AutoShape 5"/>
          <p:cNvSpPr>
            <a:spLocks/>
          </p:cNvSpPr>
          <p:nvPr/>
        </p:nvSpPr>
        <p:spPr bwMode="auto">
          <a:xfrm>
            <a:off x="10449520" y="12762656"/>
            <a:ext cx="2612231" cy="933450"/>
          </a:xfrm>
          <a:custGeom>
            <a:avLst/>
            <a:gdLst>
              <a:gd name="T0" fmla="*/ 1741487 w 21600"/>
              <a:gd name="T1" fmla="*/ 622300 h 21600"/>
              <a:gd name="T2" fmla="*/ 1741487 w 21600"/>
              <a:gd name="T3" fmla="*/ 622300 h 21600"/>
              <a:gd name="T4" fmla="*/ 1741487 w 21600"/>
              <a:gd name="T5" fmla="*/ 622300 h 21600"/>
              <a:gd name="T6" fmla="*/ 1741487 w 21600"/>
              <a:gd name="T7" fmla="*/ 622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21599" y="21600"/>
                </a:lnTo>
                <a:lnTo>
                  <a:pt x="21599" y="0"/>
                </a:lnTo>
                <a:lnTo>
                  <a:pt x="0" y="0"/>
                </a:lnTo>
                <a:lnTo>
                  <a:pt x="0" y="21600"/>
                </a:lnTo>
                <a:close/>
              </a:path>
            </a:pathLst>
          </a:custGeom>
          <a:solidFill>
            <a:schemeClr val="accent1"/>
          </a:solidFill>
          <a:ln>
            <a:noFill/>
          </a:ln>
          <a:effectLst/>
        </p:spPr>
        <p:txBody>
          <a:bodyPr lIns="38100" tIns="38100" rIns="38100" bIns="38100" anchor="ctr"/>
          <a:lstStyle/>
          <a:p>
            <a:endParaRPr lang="id-ID" sz="1800">
              <a:solidFill>
                <a:schemeClr val="bg1"/>
              </a:solidFill>
            </a:endParaRPr>
          </a:p>
        </p:txBody>
      </p:sp>
      <p:sp>
        <p:nvSpPr>
          <p:cNvPr id="21" name="AutoShape 6"/>
          <p:cNvSpPr>
            <a:spLocks/>
          </p:cNvSpPr>
          <p:nvPr/>
        </p:nvSpPr>
        <p:spPr bwMode="auto">
          <a:xfrm>
            <a:off x="847725" y="13121033"/>
            <a:ext cx="91440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OPENING</a:t>
            </a:r>
            <a:endParaRPr lang="en-US" sz="1800" dirty="0">
              <a:solidFill>
                <a:schemeClr val="bg1"/>
              </a:solidFill>
              <a:latin typeface="Roboto" charset="0"/>
              <a:ea typeface="ＭＳ Ｐゴシック" charset="0"/>
              <a:cs typeface="Roboto" charset="0"/>
              <a:sym typeface="Roboto" charset="0"/>
            </a:endParaRPr>
          </a:p>
        </p:txBody>
      </p:sp>
      <p:sp>
        <p:nvSpPr>
          <p:cNvPr id="22" name="AutoShape 7"/>
          <p:cNvSpPr>
            <a:spLocks/>
          </p:cNvSpPr>
          <p:nvPr/>
        </p:nvSpPr>
        <p:spPr bwMode="auto">
          <a:xfrm>
            <a:off x="3073003" y="13111508"/>
            <a:ext cx="1689497"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500" dirty="0">
                <a:solidFill>
                  <a:schemeClr val="bg1"/>
                </a:solidFill>
                <a:latin typeface="Roboto" charset="0"/>
                <a:ea typeface="ＭＳ Ｐゴシック" charset="0"/>
                <a:cs typeface="Roboto" charset="0"/>
                <a:sym typeface="Roboto" charset="0"/>
              </a:rPr>
              <a:t>INTRODUCTION</a:t>
            </a:r>
            <a:endParaRPr lang="en-US" sz="1800" dirty="0">
              <a:solidFill>
                <a:schemeClr val="bg1"/>
              </a:solidFill>
              <a:latin typeface="Roboto" charset="0"/>
              <a:ea typeface="ＭＳ Ｐゴシック" charset="0"/>
              <a:cs typeface="Roboto" charset="0"/>
              <a:sym typeface="Roboto" charset="0"/>
            </a:endParaRPr>
          </a:p>
        </p:txBody>
      </p:sp>
      <p:sp>
        <p:nvSpPr>
          <p:cNvPr id="23" name="AutoShape 8"/>
          <p:cNvSpPr>
            <a:spLocks/>
          </p:cNvSpPr>
          <p:nvPr/>
        </p:nvSpPr>
        <p:spPr bwMode="auto">
          <a:xfrm>
            <a:off x="5811441" y="13121033"/>
            <a:ext cx="1435894"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dirty="0">
                <a:solidFill>
                  <a:schemeClr val="bg1"/>
                </a:solidFill>
                <a:latin typeface="Roboto" charset="0"/>
                <a:ea typeface="ＭＳ Ｐゴシック" charset="0"/>
                <a:cs typeface="Roboto" charset="0"/>
                <a:sym typeface="Roboto" charset="0"/>
              </a:rPr>
              <a:t>MANAGEMENT</a:t>
            </a:r>
            <a:endParaRPr lang="en-US" sz="1800" dirty="0">
              <a:solidFill>
                <a:schemeClr val="bg1"/>
              </a:solidFill>
              <a:latin typeface="Roboto" charset="0"/>
              <a:ea typeface="ＭＳ Ｐゴシック" charset="0"/>
              <a:cs typeface="Roboto" charset="0"/>
              <a:sym typeface="Roboto" charset="0"/>
            </a:endParaRPr>
          </a:p>
        </p:txBody>
      </p:sp>
      <p:sp>
        <p:nvSpPr>
          <p:cNvPr id="24" name="AutoShape 9"/>
          <p:cNvSpPr>
            <a:spLocks/>
          </p:cNvSpPr>
          <p:nvPr/>
        </p:nvSpPr>
        <p:spPr bwMode="auto">
          <a:xfrm>
            <a:off x="8710612" y="13121033"/>
            <a:ext cx="862013"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bg1"/>
                </a:solidFill>
                <a:latin typeface="Roboto" charset="0"/>
                <a:ea typeface="ＭＳ Ｐゴシック" charset="0"/>
                <a:cs typeface="Roboto" charset="0"/>
                <a:sym typeface="Roboto" charset="0"/>
              </a:rPr>
              <a:t>SERVICE</a:t>
            </a:r>
            <a:endParaRPr lang="en-US" sz="1800" b="1" dirty="0">
              <a:solidFill>
                <a:schemeClr val="bg1"/>
              </a:solidFill>
              <a:latin typeface="Roboto" charset="0"/>
              <a:ea typeface="ＭＳ Ｐゴシック" charset="0"/>
              <a:cs typeface="Roboto" charset="0"/>
              <a:sym typeface="Roboto" charset="0"/>
            </a:endParaRPr>
          </a:p>
        </p:txBody>
      </p:sp>
      <p:sp>
        <p:nvSpPr>
          <p:cNvPr id="25" name="AutoShape 10"/>
          <p:cNvSpPr>
            <a:spLocks/>
          </p:cNvSpPr>
          <p:nvPr/>
        </p:nvSpPr>
        <p:spPr bwMode="auto">
          <a:xfrm>
            <a:off x="10994232" y="13121033"/>
            <a:ext cx="1522810"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b="1" dirty="0">
                <a:solidFill>
                  <a:schemeClr val="tx2"/>
                </a:solidFill>
                <a:latin typeface="Roboto" charset="0"/>
                <a:ea typeface="ＭＳ Ｐゴシック" charset="0"/>
                <a:cs typeface="Roboto" charset="0"/>
                <a:sym typeface="Roboto" charset="0"/>
              </a:rPr>
              <a:t>INFOGRAPHICS</a:t>
            </a:r>
            <a:endParaRPr lang="en-US" sz="1800" b="1" dirty="0">
              <a:solidFill>
                <a:schemeClr val="tx2"/>
              </a:solidFill>
              <a:latin typeface="Roboto" charset="0"/>
              <a:ea typeface="ＭＳ Ｐゴシック" charset="0"/>
              <a:cs typeface="Roboto" charset="0"/>
              <a:sym typeface="Roboto" charset="0"/>
            </a:endParaRPr>
          </a:p>
        </p:txBody>
      </p:sp>
      <p:sp>
        <p:nvSpPr>
          <p:cNvPr id="26" name="AutoShape 11"/>
          <p:cNvSpPr>
            <a:spLocks/>
          </p:cNvSpPr>
          <p:nvPr/>
        </p:nvSpPr>
        <p:spPr bwMode="auto">
          <a:xfrm>
            <a:off x="13664804" y="13121033"/>
            <a:ext cx="1406128"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PORTOFOLIOS</a:t>
            </a:r>
            <a:endParaRPr lang="en-US" sz="1800">
              <a:solidFill>
                <a:schemeClr val="bg1"/>
              </a:solidFill>
              <a:latin typeface="Roboto" charset="0"/>
              <a:ea typeface="ＭＳ Ｐゴシック" charset="0"/>
              <a:cs typeface="Roboto" charset="0"/>
              <a:sym typeface="Roboto" charset="0"/>
            </a:endParaRPr>
          </a:p>
        </p:txBody>
      </p:sp>
      <p:sp>
        <p:nvSpPr>
          <p:cNvPr id="27" name="AutoShape 12"/>
          <p:cNvSpPr>
            <a:spLocks/>
          </p:cNvSpPr>
          <p:nvPr/>
        </p:nvSpPr>
        <p:spPr bwMode="auto">
          <a:xfrm>
            <a:off x="16346091" y="13121033"/>
            <a:ext cx="1270397" cy="228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350">
                <a:solidFill>
                  <a:schemeClr val="bg1"/>
                </a:solidFill>
                <a:latin typeface="Roboto" charset="0"/>
                <a:ea typeface="ＭＳ Ｐゴシック" charset="0"/>
                <a:cs typeface="Roboto" charset="0"/>
                <a:sym typeface="Roboto" charset="0"/>
              </a:rPr>
              <a:t>CONTACT US</a:t>
            </a:r>
            <a:endParaRPr lang="en-US" sz="1800">
              <a:solidFill>
                <a:schemeClr val="bg1"/>
              </a:solidFill>
              <a:latin typeface="Roboto" charset="0"/>
              <a:ea typeface="ＭＳ Ｐゴシック" charset="0"/>
              <a:cs typeface="Roboto" charset="0"/>
              <a:sym typeface="Roboto" charset="0"/>
            </a:endParaRPr>
          </a:p>
        </p:txBody>
      </p:sp>
      <p:sp>
        <p:nvSpPr>
          <p:cNvPr id="28" name="Line 13"/>
          <p:cNvSpPr>
            <a:spLocks noChangeShapeType="1"/>
          </p:cNvSpPr>
          <p:nvPr/>
        </p:nvSpPr>
        <p:spPr bwMode="auto">
          <a:xfrm flipV="1">
            <a:off x="0" y="12776943"/>
            <a:ext cx="18288000" cy="0"/>
          </a:xfrm>
          <a:prstGeom prst="line">
            <a:avLst/>
          </a:prstGeom>
          <a:noFill/>
          <a:ln w="381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2000">
        <p:fade thruBlk="1"/>
      </p:transition>
    </mc:Choice>
    <mc:Fallback xmlns="">
      <p:transition spd="slow">
        <p:fade thruBlk="1"/>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20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1000" fill="hold"/>
                                        <p:tgtEl>
                                          <p:spTgt spid="20"/>
                                        </p:tgtEl>
                                        <p:attrNameLst>
                                          <p:attrName>ppt_x</p:attrName>
                                        </p:attrNameLst>
                                      </p:cBhvr>
                                      <p:tavLst>
                                        <p:tav tm="0">
                                          <p:val>
                                            <p:strVal val="0-#ppt_w/2"/>
                                          </p:val>
                                        </p:tav>
                                        <p:tav tm="100000">
                                          <p:val>
                                            <p:strVal val="#ppt_x"/>
                                          </p:val>
                                        </p:tav>
                                      </p:tavLst>
                                    </p:anim>
                                    <p:anim calcmode="lin" valueType="num">
                                      <p:cBhvr additive="base">
                                        <p:cTn id="12" dur="1000" fill="hold"/>
                                        <p:tgtEl>
                                          <p:spTgt spid="20"/>
                                        </p:tgtEl>
                                        <p:attrNameLst>
                                          <p:attrName>ppt_y</p:attrName>
                                        </p:attrNameLst>
                                      </p:cBhvr>
                                      <p:tavLst>
                                        <p:tav tm="0">
                                          <p:val>
                                            <p:strVal val="#ppt_y"/>
                                          </p:val>
                                        </p:tav>
                                        <p:tav tm="100000">
                                          <p:val>
                                            <p:strVal val="#ppt_y"/>
                                          </p:val>
                                        </p:tav>
                                      </p:tavLst>
                                    </p:anim>
                                  </p:childTnLst>
                                </p:cTn>
                              </p:par>
                              <p:par>
                                <p:cTn id="13" presetID="23" presetClass="entr" presetSubtype="16" fill="hold" grpId="0" nodeType="withEffect">
                                  <p:stCondLst>
                                    <p:cond delay="200"/>
                                  </p:stCondLst>
                                  <p:childTnLst>
                                    <p:set>
                                      <p:cBhvr>
                                        <p:cTn id="14" dur="1" fill="hold">
                                          <p:stCondLst>
                                            <p:cond delay="0"/>
                                          </p:stCondLst>
                                        </p:cTn>
                                        <p:tgtEl>
                                          <p:spTgt spid="21"/>
                                        </p:tgtEl>
                                        <p:attrNameLst>
                                          <p:attrName>style.visibility</p:attrName>
                                        </p:attrNameLst>
                                      </p:cBhvr>
                                      <p:to>
                                        <p:strVal val="visible"/>
                                      </p:to>
                                    </p:set>
                                    <p:anim calcmode="lin" valueType="num">
                                      <p:cBhvr>
                                        <p:cTn id="15" dur="400" fill="hold"/>
                                        <p:tgtEl>
                                          <p:spTgt spid="21"/>
                                        </p:tgtEl>
                                        <p:attrNameLst>
                                          <p:attrName>ppt_w</p:attrName>
                                        </p:attrNameLst>
                                      </p:cBhvr>
                                      <p:tavLst>
                                        <p:tav tm="0">
                                          <p:val>
                                            <p:fltVal val="0"/>
                                          </p:val>
                                        </p:tav>
                                        <p:tav tm="100000">
                                          <p:val>
                                            <p:strVal val="#ppt_w"/>
                                          </p:val>
                                        </p:tav>
                                      </p:tavLst>
                                    </p:anim>
                                    <p:anim calcmode="lin" valueType="num">
                                      <p:cBhvr>
                                        <p:cTn id="16" dur="400" fill="hold"/>
                                        <p:tgtEl>
                                          <p:spTgt spid="2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2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400" fill="hold"/>
                                        <p:tgtEl>
                                          <p:spTgt spid="22"/>
                                        </p:tgtEl>
                                        <p:attrNameLst>
                                          <p:attrName>ppt_w</p:attrName>
                                        </p:attrNameLst>
                                      </p:cBhvr>
                                      <p:tavLst>
                                        <p:tav tm="0">
                                          <p:val>
                                            <p:fltVal val="0"/>
                                          </p:val>
                                        </p:tav>
                                        <p:tav tm="100000">
                                          <p:val>
                                            <p:strVal val="#ppt_w"/>
                                          </p:val>
                                        </p:tav>
                                      </p:tavLst>
                                    </p:anim>
                                    <p:anim calcmode="lin" valueType="num">
                                      <p:cBhvr>
                                        <p:cTn id="20" dur="400" fill="hold"/>
                                        <p:tgtEl>
                                          <p:spTgt spid="2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400"/>
                                  </p:stCondLst>
                                  <p:childTnLst>
                                    <p:set>
                                      <p:cBhvr>
                                        <p:cTn id="22" dur="1" fill="hold">
                                          <p:stCondLst>
                                            <p:cond delay="0"/>
                                          </p:stCondLst>
                                        </p:cTn>
                                        <p:tgtEl>
                                          <p:spTgt spid="23"/>
                                        </p:tgtEl>
                                        <p:attrNameLst>
                                          <p:attrName>style.visibility</p:attrName>
                                        </p:attrNameLst>
                                      </p:cBhvr>
                                      <p:to>
                                        <p:strVal val="visible"/>
                                      </p:to>
                                    </p:set>
                                    <p:anim calcmode="lin" valueType="num">
                                      <p:cBhvr>
                                        <p:cTn id="23" dur="400" fill="hold"/>
                                        <p:tgtEl>
                                          <p:spTgt spid="23"/>
                                        </p:tgtEl>
                                        <p:attrNameLst>
                                          <p:attrName>ppt_w</p:attrName>
                                        </p:attrNameLst>
                                      </p:cBhvr>
                                      <p:tavLst>
                                        <p:tav tm="0">
                                          <p:val>
                                            <p:fltVal val="0"/>
                                          </p:val>
                                        </p:tav>
                                        <p:tav tm="100000">
                                          <p:val>
                                            <p:strVal val="#ppt_w"/>
                                          </p:val>
                                        </p:tav>
                                      </p:tavLst>
                                    </p:anim>
                                    <p:anim calcmode="lin" valueType="num">
                                      <p:cBhvr>
                                        <p:cTn id="24" dur="400" fill="hold"/>
                                        <p:tgtEl>
                                          <p:spTgt spid="2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600"/>
                                  </p:stCondLst>
                                  <p:childTnLst>
                                    <p:set>
                                      <p:cBhvr>
                                        <p:cTn id="26" dur="1" fill="hold">
                                          <p:stCondLst>
                                            <p:cond delay="0"/>
                                          </p:stCondLst>
                                        </p:cTn>
                                        <p:tgtEl>
                                          <p:spTgt spid="24"/>
                                        </p:tgtEl>
                                        <p:attrNameLst>
                                          <p:attrName>style.visibility</p:attrName>
                                        </p:attrNameLst>
                                      </p:cBhvr>
                                      <p:to>
                                        <p:strVal val="visible"/>
                                      </p:to>
                                    </p:set>
                                    <p:anim calcmode="lin" valueType="num">
                                      <p:cBhvr>
                                        <p:cTn id="27" dur="400" fill="hold"/>
                                        <p:tgtEl>
                                          <p:spTgt spid="24"/>
                                        </p:tgtEl>
                                        <p:attrNameLst>
                                          <p:attrName>ppt_w</p:attrName>
                                        </p:attrNameLst>
                                      </p:cBhvr>
                                      <p:tavLst>
                                        <p:tav tm="0">
                                          <p:val>
                                            <p:fltVal val="0"/>
                                          </p:val>
                                        </p:tav>
                                        <p:tav tm="100000">
                                          <p:val>
                                            <p:strVal val="#ppt_w"/>
                                          </p:val>
                                        </p:tav>
                                      </p:tavLst>
                                    </p:anim>
                                    <p:anim calcmode="lin" valueType="num">
                                      <p:cBhvr>
                                        <p:cTn id="28" dur="400" fill="hold"/>
                                        <p:tgtEl>
                                          <p:spTgt spid="2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800"/>
                                  </p:stCondLst>
                                  <p:childTnLst>
                                    <p:set>
                                      <p:cBhvr>
                                        <p:cTn id="30" dur="1" fill="hold">
                                          <p:stCondLst>
                                            <p:cond delay="0"/>
                                          </p:stCondLst>
                                        </p:cTn>
                                        <p:tgtEl>
                                          <p:spTgt spid="25"/>
                                        </p:tgtEl>
                                        <p:attrNameLst>
                                          <p:attrName>style.visibility</p:attrName>
                                        </p:attrNameLst>
                                      </p:cBhvr>
                                      <p:to>
                                        <p:strVal val="visible"/>
                                      </p:to>
                                    </p:set>
                                    <p:anim calcmode="lin" valueType="num">
                                      <p:cBhvr>
                                        <p:cTn id="31" dur="400" fill="hold"/>
                                        <p:tgtEl>
                                          <p:spTgt spid="25"/>
                                        </p:tgtEl>
                                        <p:attrNameLst>
                                          <p:attrName>ppt_w</p:attrName>
                                        </p:attrNameLst>
                                      </p:cBhvr>
                                      <p:tavLst>
                                        <p:tav tm="0">
                                          <p:val>
                                            <p:fltVal val="0"/>
                                          </p:val>
                                        </p:tav>
                                        <p:tav tm="100000">
                                          <p:val>
                                            <p:strVal val="#ppt_w"/>
                                          </p:val>
                                        </p:tav>
                                      </p:tavLst>
                                    </p:anim>
                                    <p:anim calcmode="lin" valueType="num">
                                      <p:cBhvr>
                                        <p:cTn id="32" dur="400" fill="hold"/>
                                        <p:tgtEl>
                                          <p:spTgt spid="2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1000"/>
                                  </p:stCondLst>
                                  <p:childTnLst>
                                    <p:set>
                                      <p:cBhvr>
                                        <p:cTn id="34" dur="1" fill="hold">
                                          <p:stCondLst>
                                            <p:cond delay="0"/>
                                          </p:stCondLst>
                                        </p:cTn>
                                        <p:tgtEl>
                                          <p:spTgt spid="26"/>
                                        </p:tgtEl>
                                        <p:attrNameLst>
                                          <p:attrName>style.visibility</p:attrName>
                                        </p:attrNameLst>
                                      </p:cBhvr>
                                      <p:to>
                                        <p:strVal val="visible"/>
                                      </p:to>
                                    </p:set>
                                    <p:anim calcmode="lin" valueType="num">
                                      <p:cBhvr>
                                        <p:cTn id="35" dur="400" fill="hold"/>
                                        <p:tgtEl>
                                          <p:spTgt spid="26"/>
                                        </p:tgtEl>
                                        <p:attrNameLst>
                                          <p:attrName>ppt_w</p:attrName>
                                        </p:attrNameLst>
                                      </p:cBhvr>
                                      <p:tavLst>
                                        <p:tav tm="0">
                                          <p:val>
                                            <p:fltVal val="0"/>
                                          </p:val>
                                        </p:tav>
                                        <p:tav tm="100000">
                                          <p:val>
                                            <p:strVal val="#ppt_w"/>
                                          </p:val>
                                        </p:tav>
                                      </p:tavLst>
                                    </p:anim>
                                    <p:anim calcmode="lin" valueType="num">
                                      <p:cBhvr>
                                        <p:cTn id="36" dur="400" fill="hold"/>
                                        <p:tgtEl>
                                          <p:spTgt spid="26"/>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1200"/>
                                  </p:stCondLst>
                                  <p:childTnLst>
                                    <p:set>
                                      <p:cBhvr>
                                        <p:cTn id="38" dur="1" fill="hold">
                                          <p:stCondLst>
                                            <p:cond delay="0"/>
                                          </p:stCondLst>
                                        </p:cTn>
                                        <p:tgtEl>
                                          <p:spTgt spid="27"/>
                                        </p:tgtEl>
                                        <p:attrNameLst>
                                          <p:attrName>style.visibility</p:attrName>
                                        </p:attrNameLst>
                                      </p:cBhvr>
                                      <p:to>
                                        <p:strVal val="visible"/>
                                      </p:to>
                                    </p:set>
                                    <p:anim calcmode="lin" valueType="num">
                                      <p:cBhvr>
                                        <p:cTn id="39" dur="400" fill="hold"/>
                                        <p:tgtEl>
                                          <p:spTgt spid="27"/>
                                        </p:tgtEl>
                                        <p:attrNameLst>
                                          <p:attrName>ppt_w</p:attrName>
                                        </p:attrNameLst>
                                      </p:cBhvr>
                                      <p:tavLst>
                                        <p:tav tm="0">
                                          <p:val>
                                            <p:fltVal val="0"/>
                                          </p:val>
                                        </p:tav>
                                        <p:tav tm="100000">
                                          <p:val>
                                            <p:strVal val="#ppt_w"/>
                                          </p:val>
                                        </p:tav>
                                      </p:tavLst>
                                    </p:anim>
                                    <p:anim calcmode="lin" valueType="num">
                                      <p:cBhvr>
                                        <p:cTn id="40" dur="400" fill="hold"/>
                                        <p:tgtEl>
                                          <p:spTgt spid="27"/>
                                        </p:tgtEl>
                                        <p:attrNameLst>
                                          <p:attrName>ppt_h</p:attrName>
                                        </p:attrNameLst>
                                      </p:cBhvr>
                                      <p:tavLst>
                                        <p:tav tm="0">
                                          <p:val>
                                            <p:fltVal val="0"/>
                                          </p:val>
                                        </p:tav>
                                        <p:tav tm="100000">
                                          <p:val>
                                            <p:strVal val="#ppt_h"/>
                                          </p:val>
                                        </p:tav>
                                      </p:tavLst>
                                    </p:anim>
                                  </p:childTnLst>
                                </p:cTn>
                              </p:par>
                            </p:childTnLst>
                          </p:cTn>
                        </p:par>
                        <p:par>
                          <p:cTn id="41" fill="hold">
                            <p:stCondLst>
                              <p:cond delay="1600"/>
                            </p:stCondLst>
                            <p:childTnLst>
                              <p:par>
                                <p:cTn id="42" presetID="23" presetClass="entr" presetSubtype="16"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childTnLst>
                                </p:cTn>
                              </p:par>
                            </p:childTnLst>
                          </p:cTn>
                        </p:par>
                        <p:par>
                          <p:cTn id="46" fill="hold">
                            <p:stCondLst>
                              <p:cond delay="2100"/>
                            </p:stCondLst>
                            <p:childTnLst>
                              <p:par>
                                <p:cTn id="47" presetID="23" presetClass="entr" presetSubtype="16" fill="hold" grpId="0" nodeType="afterEffect">
                                  <p:stCondLst>
                                    <p:cond delay="0"/>
                                  </p:stCondLst>
                                  <p:childTnLst>
                                    <p:set>
                                      <p:cBhvr>
                                        <p:cTn id="48" dur="1" fill="hold">
                                          <p:stCondLst>
                                            <p:cond delay="0"/>
                                          </p:stCondLst>
                                        </p:cTn>
                                        <p:tgtEl>
                                          <p:spTgt spid="68623"/>
                                        </p:tgtEl>
                                        <p:attrNameLst>
                                          <p:attrName>style.visibility</p:attrName>
                                        </p:attrNameLst>
                                      </p:cBhvr>
                                      <p:to>
                                        <p:strVal val="visible"/>
                                      </p:to>
                                    </p:set>
                                    <p:anim calcmode="lin" valueType="num">
                                      <p:cBhvr>
                                        <p:cTn id="49" dur="500" fill="hold"/>
                                        <p:tgtEl>
                                          <p:spTgt spid="68623"/>
                                        </p:tgtEl>
                                        <p:attrNameLst>
                                          <p:attrName>ppt_w</p:attrName>
                                        </p:attrNameLst>
                                      </p:cBhvr>
                                      <p:tavLst>
                                        <p:tav tm="0">
                                          <p:val>
                                            <p:fltVal val="0"/>
                                          </p:val>
                                        </p:tav>
                                        <p:tav tm="100000">
                                          <p:val>
                                            <p:strVal val="#ppt_w"/>
                                          </p:val>
                                        </p:tav>
                                      </p:tavLst>
                                    </p:anim>
                                    <p:anim calcmode="lin" valueType="num">
                                      <p:cBhvr>
                                        <p:cTn id="50" dur="500" fill="hold"/>
                                        <p:tgtEl>
                                          <p:spTgt spid="68623"/>
                                        </p:tgtEl>
                                        <p:attrNameLst>
                                          <p:attrName>ppt_h</p:attrName>
                                        </p:attrNameLst>
                                      </p:cBhvr>
                                      <p:tavLst>
                                        <p:tav tm="0">
                                          <p:val>
                                            <p:fltVal val="0"/>
                                          </p:val>
                                        </p:tav>
                                        <p:tav tm="100000">
                                          <p:val>
                                            <p:strVal val="#ppt_h"/>
                                          </p:val>
                                        </p:tav>
                                      </p:tavLst>
                                    </p:anim>
                                  </p:childTnLst>
                                </p:cTn>
                              </p:par>
                              <p:par>
                                <p:cTn id="51" presetID="10" presetClass="entr" presetSubtype="0" fill="hold" grpId="0" nodeType="withEffect">
                                  <p:stCondLst>
                                    <p:cond delay="200"/>
                                  </p:stCondLst>
                                  <p:childTnLst>
                                    <p:set>
                                      <p:cBhvr>
                                        <p:cTn id="52" dur="1" fill="hold">
                                          <p:stCondLst>
                                            <p:cond delay="0"/>
                                          </p:stCondLst>
                                        </p:cTn>
                                        <p:tgtEl>
                                          <p:spTgt spid="18"/>
                                        </p:tgtEl>
                                        <p:attrNameLst>
                                          <p:attrName>style.visibility</p:attrName>
                                        </p:attrNameLst>
                                      </p:cBhvr>
                                      <p:to>
                                        <p:strVal val="visible"/>
                                      </p:to>
                                    </p:set>
                                    <p:animEffect transition="in" filter="fade">
                                      <p:cBhvr>
                                        <p:cTn id="53" dur="500"/>
                                        <p:tgtEl>
                                          <p:spTgt spid="18"/>
                                        </p:tgtEl>
                                      </p:cBhvr>
                                    </p:animEffect>
                                  </p:childTnLst>
                                </p:cTn>
                              </p:par>
                              <p:par>
                                <p:cTn id="54" presetID="10" presetClass="entr" presetSubtype="0" fill="hold" grpId="0" nodeType="withEffect">
                                  <p:stCondLst>
                                    <p:cond delay="40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68623" grpId="0" animBg="1"/>
      <p:bldP spid="16" grpId="0" animBg="1"/>
      <p:bldP spid="19" grpId="0"/>
      <p:bldP spid="20" grpId="0" animBg="1"/>
      <p:bldP spid="21" grpId="0" autoUpdateAnimBg="0"/>
      <p:bldP spid="22" grpId="0" autoUpdateAnimBg="0"/>
      <p:bldP spid="23" grpId="0" autoUpdateAnimBg="0"/>
      <p:bldP spid="24" grpId="0" autoUpdateAnimBg="0"/>
      <p:bldP spid="25" grpId="0" autoUpdateAnimBg="0"/>
      <p:bldP spid="26" grpId="0" autoUpdateAnimBg="0"/>
      <p:bldP spid="27"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EA3BDC56-C3EA-4BFC-955C-DEF084FFF98D}" type="slidenum">
              <a:rPr lang="en-US" sz="1500">
                <a:solidFill>
                  <a:schemeClr val="tx2"/>
                </a:solidFill>
              </a:rPr>
              <a:pPr algn="ctr" eaLnBrk="1">
                <a:lnSpc>
                  <a:spcPct val="100000"/>
                </a:lnSpc>
              </a:pPr>
              <a:t>64</a:t>
            </a:fld>
            <a:endParaRPr lang="en-US" sz="1800">
              <a:solidFill>
                <a:schemeClr val="tx2"/>
              </a:solidFill>
            </a:endParaRPr>
          </a:p>
        </p:txBody>
      </p:sp>
      <p:sp>
        <p:nvSpPr>
          <p:cNvPr id="69636" name="AutoShape 4"/>
          <p:cNvSpPr>
            <a:spLocks/>
          </p:cNvSpPr>
          <p:nvPr/>
        </p:nvSpPr>
        <p:spPr bwMode="auto">
          <a:xfrm rot="10800000" flipH="1">
            <a:off x="1329929" y="8318897"/>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5"/>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9637" name="AutoShape 5"/>
          <p:cNvSpPr>
            <a:spLocks/>
          </p:cNvSpPr>
          <p:nvPr/>
        </p:nvSpPr>
        <p:spPr bwMode="auto">
          <a:xfrm>
            <a:off x="1329929" y="5208985"/>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9638" name="AutoShape 6"/>
          <p:cNvSpPr>
            <a:spLocks/>
          </p:cNvSpPr>
          <p:nvPr/>
        </p:nvSpPr>
        <p:spPr bwMode="auto">
          <a:xfrm rot="10800000">
            <a:off x="10757298" y="8299847"/>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69639" name="AutoShape 7"/>
          <p:cNvSpPr>
            <a:spLocks/>
          </p:cNvSpPr>
          <p:nvPr/>
        </p:nvSpPr>
        <p:spPr bwMode="auto">
          <a:xfrm>
            <a:off x="12063413" y="4702969"/>
            <a:ext cx="2216944"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Complete a Mission</a:t>
            </a:r>
            <a:endParaRPr lang="en-US" sz="1800">
              <a:solidFill>
                <a:schemeClr val="tx2"/>
              </a:solidFill>
              <a:latin typeface="Roboto" charset="0"/>
              <a:ea typeface="ＭＳ Ｐゴシック" charset="0"/>
              <a:cs typeface="Roboto" charset="0"/>
              <a:sym typeface="Roboto" charset="0"/>
            </a:endParaRPr>
          </a:p>
        </p:txBody>
      </p:sp>
      <p:sp>
        <p:nvSpPr>
          <p:cNvPr id="69640" name="AutoShape 8"/>
          <p:cNvSpPr>
            <a:spLocks/>
          </p:cNvSpPr>
          <p:nvPr/>
        </p:nvSpPr>
        <p:spPr bwMode="auto">
          <a:xfrm>
            <a:off x="12063412" y="8791575"/>
            <a:ext cx="2643206"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Target to success</a:t>
            </a:r>
            <a:endParaRPr lang="en-US" sz="1800" dirty="0">
              <a:solidFill>
                <a:schemeClr val="tx2"/>
              </a:solidFill>
              <a:latin typeface="Roboto" charset="0"/>
              <a:ea typeface="ＭＳ Ｐゴシック" charset="0"/>
              <a:cs typeface="Roboto" charset="0"/>
              <a:sym typeface="Roboto" charset="0"/>
            </a:endParaRPr>
          </a:p>
        </p:txBody>
      </p:sp>
      <p:graphicFrame>
        <p:nvGraphicFramePr>
          <p:cNvPr id="3" name="Object 9"/>
          <p:cNvGraphicFramePr>
            <a:graphicFrameLocks noChangeAspect="1"/>
          </p:cNvGraphicFramePr>
          <p:nvPr>
            <p:extLst>
              <p:ext uri="{D42A27DB-BD31-4B8C-83A1-F6EECF244321}">
                <p14:modId xmlns:p14="http://schemas.microsoft.com/office/powerpoint/2010/main" val="4088180522"/>
              </p:ext>
            </p:extLst>
          </p:nvPr>
        </p:nvGraphicFramePr>
        <p:xfrm>
          <a:off x="6933010" y="5138738"/>
          <a:ext cx="4438650" cy="4438650"/>
        </p:xfrm>
        <a:graphic>
          <a:graphicData uri="http://schemas.openxmlformats.org/drawingml/2006/chart">
            <c:chart xmlns:c="http://schemas.openxmlformats.org/drawingml/2006/chart" xmlns:r="http://schemas.openxmlformats.org/officeDocument/2006/relationships" r:id="rId3"/>
          </a:graphicData>
        </a:graphic>
      </p:graphicFrame>
      <p:sp>
        <p:nvSpPr>
          <p:cNvPr id="69642" name="AutoShape 10"/>
          <p:cNvSpPr>
            <a:spLocks/>
          </p:cNvSpPr>
          <p:nvPr/>
        </p:nvSpPr>
        <p:spPr bwMode="auto">
          <a:xfrm>
            <a:off x="7771210" y="6348915"/>
            <a:ext cx="62984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IDEA</a:t>
            </a:r>
            <a:endParaRPr lang="en-US" sz="1800" dirty="0">
              <a:solidFill>
                <a:schemeClr val="bg1"/>
              </a:solidFill>
              <a:latin typeface="Roboto" charset="0"/>
              <a:ea typeface="ＭＳ Ｐゴシック" charset="0"/>
              <a:cs typeface="Roboto" charset="0"/>
              <a:sym typeface="Roboto" charset="0"/>
            </a:endParaRPr>
          </a:p>
        </p:txBody>
      </p:sp>
      <p:sp>
        <p:nvSpPr>
          <p:cNvPr id="69643" name="AutoShape 11"/>
          <p:cNvSpPr>
            <a:spLocks/>
          </p:cNvSpPr>
          <p:nvPr/>
        </p:nvSpPr>
        <p:spPr bwMode="auto">
          <a:xfrm>
            <a:off x="7620000" y="8039603"/>
            <a:ext cx="93345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VISION</a:t>
            </a:r>
            <a:endParaRPr lang="en-US" sz="1800" dirty="0">
              <a:solidFill>
                <a:schemeClr val="bg1"/>
              </a:solidFill>
              <a:latin typeface="Roboto" charset="0"/>
              <a:ea typeface="ＭＳ Ｐゴシック" charset="0"/>
              <a:cs typeface="Roboto" charset="0"/>
              <a:sym typeface="Roboto" charset="0"/>
            </a:endParaRPr>
          </a:p>
        </p:txBody>
      </p:sp>
      <p:sp>
        <p:nvSpPr>
          <p:cNvPr id="69644" name="AutoShape 12"/>
          <p:cNvSpPr>
            <a:spLocks/>
          </p:cNvSpPr>
          <p:nvPr/>
        </p:nvSpPr>
        <p:spPr bwMode="auto">
          <a:xfrm>
            <a:off x="9529763" y="6348915"/>
            <a:ext cx="1182291"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MISSION</a:t>
            </a:r>
            <a:endParaRPr lang="en-US" sz="1800" dirty="0">
              <a:solidFill>
                <a:schemeClr val="bg1"/>
              </a:solidFill>
              <a:latin typeface="Roboto" charset="0"/>
              <a:ea typeface="ＭＳ Ｐゴシック" charset="0"/>
              <a:cs typeface="Roboto" charset="0"/>
              <a:sym typeface="Roboto" charset="0"/>
            </a:endParaRPr>
          </a:p>
        </p:txBody>
      </p:sp>
      <p:sp>
        <p:nvSpPr>
          <p:cNvPr id="69645" name="AutoShape 13"/>
          <p:cNvSpPr>
            <a:spLocks/>
          </p:cNvSpPr>
          <p:nvPr/>
        </p:nvSpPr>
        <p:spPr bwMode="auto">
          <a:xfrm>
            <a:off x="9484519" y="8039603"/>
            <a:ext cx="1272779"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SUCCESS</a:t>
            </a:r>
            <a:endParaRPr lang="en-US" sz="1800">
              <a:solidFill>
                <a:schemeClr val="bg1"/>
              </a:solidFill>
              <a:latin typeface="Roboto" charset="0"/>
              <a:ea typeface="ＭＳ Ｐゴシック" charset="0"/>
              <a:cs typeface="Roboto" charset="0"/>
              <a:sym typeface="Roboto" charset="0"/>
            </a:endParaRPr>
          </a:p>
        </p:txBody>
      </p:sp>
      <p:sp>
        <p:nvSpPr>
          <p:cNvPr id="69646" name="AutoShape 14"/>
          <p:cNvSpPr>
            <a:spLocks/>
          </p:cNvSpPr>
          <p:nvPr/>
        </p:nvSpPr>
        <p:spPr bwMode="auto">
          <a:xfrm>
            <a:off x="12063413" y="533757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7" name="AutoShape 15"/>
          <p:cNvSpPr>
            <a:spLocks/>
          </p:cNvSpPr>
          <p:nvPr/>
        </p:nvSpPr>
        <p:spPr bwMode="auto">
          <a:xfrm>
            <a:off x="12063413" y="943332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48" name="AutoShape 16"/>
          <p:cNvSpPr>
            <a:spLocks/>
          </p:cNvSpPr>
          <p:nvPr/>
        </p:nvSpPr>
        <p:spPr bwMode="auto">
          <a:xfrm>
            <a:off x="3521869" y="4702969"/>
            <a:ext cx="2493169"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New Fresh Idea to Sell</a:t>
            </a:r>
            <a:endParaRPr lang="en-US" sz="1800" dirty="0">
              <a:solidFill>
                <a:schemeClr val="tx2"/>
              </a:solidFill>
              <a:latin typeface="Roboto" charset="0"/>
              <a:ea typeface="ＭＳ Ｐゴシック" charset="0"/>
              <a:cs typeface="Roboto" charset="0"/>
              <a:sym typeface="Roboto" charset="0"/>
            </a:endParaRPr>
          </a:p>
        </p:txBody>
      </p:sp>
      <p:sp>
        <p:nvSpPr>
          <p:cNvPr id="69649" name="AutoShape 17"/>
          <p:cNvSpPr>
            <a:spLocks/>
          </p:cNvSpPr>
          <p:nvPr/>
        </p:nvSpPr>
        <p:spPr bwMode="auto">
          <a:xfrm>
            <a:off x="4563666" y="8791575"/>
            <a:ext cx="1451372"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Find a Vision</a:t>
            </a:r>
            <a:endParaRPr lang="en-US" sz="1800">
              <a:solidFill>
                <a:schemeClr val="tx2"/>
              </a:solidFill>
              <a:latin typeface="Roboto" charset="0"/>
              <a:ea typeface="ＭＳ Ｐゴシック" charset="0"/>
              <a:cs typeface="Roboto" charset="0"/>
              <a:sym typeface="Roboto" charset="0"/>
            </a:endParaRPr>
          </a:p>
        </p:txBody>
      </p:sp>
      <p:sp>
        <p:nvSpPr>
          <p:cNvPr id="69650" name="AutoShape 18"/>
          <p:cNvSpPr>
            <a:spLocks/>
          </p:cNvSpPr>
          <p:nvPr/>
        </p:nvSpPr>
        <p:spPr bwMode="auto">
          <a:xfrm>
            <a:off x="1397794" y="533757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a:t>
            </a:r>
          </a:p>
        </p:txBody>
      </p:sp>
      <p:sp>
        <p:nvSpPr>
          <p:cNvPr id="69651" name="AutoShape 19"/>
          <p:cNvSpPr>
            <a:spLocks/>
          </p:cNvSpPr>
          <p:nvPr/>
        </p:nvSpPr>
        <p:spPr bwMode="auto">
          <a:xfrm>
            <a:off x="1397794" y="9433322"/>
            <a:ext cx="4617244" cy="1133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some form, by injected humour, or words which.</a:t>
            </a:r>
          </a:p>
        </p:txBody>
      </p:sp>
      <p:sp>
        <p:nvSpPr>
          <p:cNvPr id="69652" name="AutoShape 20"/>
          <p:cNvSpPr>
            <a:spLocks/>
          </p:cNvSpPr>
          <p:nvPr/>
        </p:nvSpPr>
        <p:spPr bwMode="auto">
          <a:xfrm flipH="1">
            <a:off x="10757298" y="5208985"/>
            <a:ext cx="6154340" cy="1013222"/>
          </a:xfrm>
          <a:custGeom>
            <a:avLst/>
            <a:gdLst>
              <a:gd name="T0" fmla="*/ 4102894 w 21600"/>
              <a:gd name="T1" fmla="*/ 675481 h 21600"/>
              <a:gd name="T2" fmla="*/ 4102894 w 21600"/>
              <a:gd name="T3" fmla="*/ 675481 h 21600"/>
              <a:gd name="T4" fmla="*/ 4102894 w 21600"/>
              <a:gd name="T5" fmla="*/ 675481 h 21600"/>
              <a:gd name="T6" fmla="*/ 4102894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658" y="815"/>
                </a:lnTo>
                <a:lnTo>
                  <a:pt x="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 calcmode="lin" valueType="num">
                                      <p:cBhvr>
                                        <p:cTn id="9" dur="500" fill="hold"/>
                                        <p:tgtEl>
                                          <p:spTgt spid="3"/>
                                        </p:tgtEl>
                                        <p:attrNameLst>
                                          <p:attrName>style.rotation</p:attrName>
                                        </p:attrNameLst>
                                      </p:cBhvr>
                                      <p:tavLst>
                                        <p:tav tm="0">
                                          <p:val>
                                            <p:fltVal val="360"/>
                                          </p:val>
                                        </p:tav>
                                        <p:tav tm="100000">
                                          <p:val>
                                            <p:fltVal val="0"/>
                                          </p:val>
                                        </p:tav>
                                      </p:tavLst>
                                    </p:anim>
                                    <p:animEffect transition="in" filter="fade">
                                      <p:cBhvr>
                                        <p:cTn id="10" dur="500"/>
                                        <p:tgtEl>
                                          <p:spTgt spid="3"/>
                                        </p:tgtEl>
                                      </p:cBhvr>
                                    </p:animEffect>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69642"/>
                                        </p:tgtEl>
                                        <p:attrNameLst>
                                          <p:attrName>style.visibility</p:attrName>
                                        </p:attrNameLst>
                                      </p:cBhvr>
                                      <p:to>
                                        <p:strVal val="visible"/>
                                      </p:to>
                                    </p:set>
                                    <p:animEffect transition="in" filter="fade">
                                      <p:cBhvr>
                                        <p:cTn id="14" dur="400"/>
                                        <p:tgtEl>
                                          <p:spTgt spid="69642"/>
                                        </p:tgtEl>
                                      </p:cBhvr>
                                    </p:animEffect>
                                  </p:childTnLst>
                                </p:cTn>
                              </p:par>
                            </p:childTnLst>
                          </p:cTn>
                        </p:par>
                        <p:par>
                          <p:cTn id="15" fill="hold">
                            <p:stCondLst>
                              <p:cond delay="900"/>
                            </p:stCondLst>
                            <p:childTnLst>
                              <p:par>
                                <p:cTn id="16" presetID="10" presetClass="entr" presetSubtype="0" fill="hold" grpId="0" nodeType="afterEffect">
                                  <p:stCondLst>
                                    <p:cond delay="0"/>
                                  </p:stCondLst>
                                  <p:childTnLst>
                                    <p:set>
                                      <p:cBhvr>
                                        <p:cTn id="17" dur="1" fill="hold">
                                          <p:stCondLst>
                                            <p:cond delay="0"/>
                                          </p:stCondLst>
                                        </p:cTn>
                                        <p:tgtEl>
                                          <p:spTgt spid="69644"/>
                                        </p:tgtEl>
                                        <p:attrNameLst>
                                          <p:attrName>style.visibility</p:attrName>
                                        </p:attrNameLst>
                                      </p:cBhvr>
                                      <p:to>
                                        <p:strVal val="visible"/>
                                      </p:to>
                                    </p:set>
                                    <p:animEffect transition="in" filter="fade">
                                      <p:cBhvr>
                                        <p:cTn id="18" dur="400"/>
                                        <p:tgtEl>
                                          <p:spTgt spid="69644"/>
                                        </p:tgtEl>
                                      </p:cBhvr>
                                    </p:animEffect>
                                  </p:childTnLst>
                                </p:cTn>
                              </p:par>
                            </p:childTnLst>
                          </p:cTn>
                        </p:par>
                        <p:par>
                          <p:cTn id="19" fill="hold">
                            <p:stCondLst>
                              <p:cond delay="1300"/>
                            </p:stCondLst>
                            <p:childTnLst>
                              <p:par>
                                <p:cTn id="20" presetID="10" presetClass="entr" presetSubtype="0" fill="hold" grpId="0" nodeType="afterEffect">
                                  <p:stCondLst>
                                    <p:cond delay="0"/>
                                  </p:stCondLst>
                                  <p:childTnLst>
                                    <p:set>
                                      <p:cBhvr>
                                        <p:cTn id="21" dur="1" fill="hold">
                                          <p:stCondLst>
                                            <p:cond delay="0"/>
                                          </p:stCondLst>
                                        </p:cTn>
                                        <p:tgtEl>
                                          <p:spTgt spid="69643"/>
                                        </p:tgtEl>
                                        <p:attrNameLst>
                                          <p:attrName>style.visibility</p:attrName>
                                        </p:attrNameLst>
                                      </p:cBhvr>
                                      <p:to>
                                        <p:strVal val="visible"/>
                                      </p:to>
                                    </p:set>
                                    <p:animEffect transition="in" filter="fade">
                                      <p:cBhvr>
                                        <p:cTn id="22" dur="400"/>
                                        <p:tgtEl>
                                          <p:spTgt spid="69643"/>
                                        </p:tgtEl>
                                      </p:cBhvr>
                                    </p:animEffect>
                                  </p:childTnLst>
                                </p:cTn>
                              </p:par>
                            </p:childTnLst>
                          </p:cTn>
                        </p:par>
                        <p:par>
                          <p:cTn id="23" fill="hold">
                            <p:stCondLst>
                              <p:cond delay="1700"/>
                            </p:stCondLst>
                            <p:childTnLst>
                              <p:par>
                                <p:cTn id="24" presetID="10" presetClass="entr" presetSubtype="0" fill="hold" grpId="0" nodeType="afterEffect">
                                  <p:stCondLst>
                                    <p:cond delay="0"/>
                                  </p:stCondLst>
                                  <p:childTnLst>
                                    <p:set>
                                      <p:cBhvr>
                                        <p:cTn id="25" dur="1" fill="hold">
                                          <p:stCondLst>
                                            <p:cond delay="0"/>
                                          </p:stCondLst>
                                        </p:cTn>
                                        <p:tgtEl>
                                          <p:spTgt spid="69645"/>
                                        </p:tgtEl>
                                        <p:attrNameLst>
                                          <p:attrName>style.visibility</p:attrName>
                                        </p:attrNameLst>
                                      </p:cBhvr>
                                      <p:to>
                                        <p:strVal val="visible"/>
                                      </p:to>
                                    </p:set>
                                    <p:animEffect transition="in" filter="fade">
                                      <p:cBhvr>
                                        <p:cTn id="26" dur="400"/>
                                        <p:tgtEl>
                                          <p:spTgt spid="69645"/>
                                        </p:tgtEl>
                                      </p:cBhvr>
                                    </p:animEffect>
                                  </p:childTnLst>
                                </p:cTn>
                              </p:par>
                            </p:childTnLst>
                          </p:cTn>
                        </p:par>
                        <p:par>
                          <p:cTn id="27" fill="hold">
                            <p:stCondLst>
                              <p:cond delay="2100"/>
                            </p:stCondLst>
                            <p:childTnLst>
                              <p:par>
                                <p:cTn id="28" presetID="22" presetClass="entr" presetSubtype="2" fill="hold" grpId="0" nodeType="afterEffect">
                                  <p:stCondLst>
                                    <p:cond delay="0"/>
                                  </p:stCondLst>
                                  <p:childTnLst>
                                    <p:set>
                                      <p:cBhvr>
                                        <p:cTn id="29" dur="1" fill="hold">
                                          <p:stCondLst>
                                            <p:cond delay="0"/>
                                          </p:stCondLst>
                                        </p:cTn>
                                        <p:tgtEl>
                                          <p:spTgt spid="69637"/>
                                        </p:tgtEl>
                                        <p:attrNameLst>
                                          <p:attrName>style.visibility</p:attrName>
                                        </p:attrNameLst>
                                      </p:cBhvr>
                                      <p:to>
                                        <p:strVal val="visible"/>
                                      </p:to>
                                    </p:set>
                                    <p:animEffect transition="in" filter="wipe(right)">
                                      <p:cBhvr>
                                        <p:cTn id="30" dur="500"/>
                                        <p:tgtEl>
                                          <p:spTgt spid="69637"/>
                                        </p:tgtEl>
                                      </p:cBhvr>
                                    </p:animEffect>
                                  </p:childTnLst>
                                </p:cTn>
                              </p:par>
                            </p:childTnLst>
                          </p:cTn>
                        </p:par>
                        <p:par>
                          <p:cTn id="31" fill="hold" nodeType="afterGroup">
                            <p:stCondLst>
                              <p:cond delay="2600"/>
                            </p:stCondLst>
                            <p:childTnLst>
                              <p:par>
                                <p:cTn id="32" presetID="10" presetClass="entr" presetSubtype="0" fill="hold" grpId="0" nodeType="afterEffect">
                                  <p:stCondLst>
                                    <p:cond delay="0"/>
                                  </p:stCondLst>
                                  <p:childTnLst>
                                    <p:set>
                                      <p:cBhvr>
                                        <p:cTn id="33" dur="1" fill="hold">
                                          <p:stCondLst>
                                            <p:cond delay="0"/>
                                          </p:stCondLst>
                                        </p:cTn>
                                        <p:tgtEl>
                                          <p:spTgt spid="69648"/>
                                        </p:tgtEl>
                                        <p:attrNameLst>
                                          <p:attrName>style.visibility</p:attrName>
                                        </p:attrNameLst>
                                      </p:cBhvr>
                                      <p:to>
                                        <p:strVal val="visible"/>
                                      </p:to>
                                    </p:set>
                                    <p:animEffect transition="in" filter="fade">
                                      <p:cBhvr>
                                        <p:cTn id="34" dur="400"/>
                                        <p:tgtEl>
                                          <p:spTgt spid="69648"/>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69650"/>
                                        </p:tgtEl>
                                        <p:attrNameLst>
                                          <p:attrName>style.visibility</p:attrName>
                                        </p:attrNameLst>
                                      </p:cBhvr>
                                      <p:to>
                                        <p:strVal val="visible"/>
                                      </p:to>
                                    </p:set>
                                    <p:animEffect transition="in" filter="fade">
                                      <p:cBhvr>
                                        <p:cTn id="38" dur="400"/>
                                        <p:tgtEl>
                                          <p:spTgt spid="6965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9652"/>
                                        </p:tgtEl>
                                        <p:attrNameLst>
                                          <p:attrName>style.visibility</p:attrName>
                                        </p:attrNameLst>
                                      </p:cBhvr>
                                      <p:to>
                                        <p:strVal val="visible"/>
                                      </p:to>
                                    </p:set>
                                    <p:animEffect transition="in" filter="wipe(left)">
                                      <p:cBhvr>
                                        <p:cTn id="43" dur="500"/>
                                        <p:tgtEl>
                                          <p:spTgt spid="69652"/>
                                        </p:tgtEl>
                                      </p:cBhvr>
                                    </p:animEffect>
                                  </p:childTnLst>
                                </p:cTn>
                              </p:par>
                            </p:childTnLst>
                          </p:cTn>
                        </p:par>
                        <p:par>
                          <p:cTn id="44" fill="hold">
                            <p:stCondLst>
                              <p:cond delay="500"/>
                            </p:stCondLst>
                            <p:childTnLst>
                              <p:par>
                                <p:cTn id="45" presetID="10" presetClass="entr" presetSubtype="0" fill="hold" grpId="0" nodeType="afterEffect">
                                  <p:stCondLst>
                                    <p:cond delay="0"/>
                                  </p:stCondLst>
                                  <p:childTnLst>
                                    <p:set>
                                      <p:cBhvr>
                                        <p:cTn id="46" dur="1" fill="hold">
                                          <p:stCondLst>
                                            <p:cond delay="0"/>
                                          </p:stCondLst>
                                        </p:cTn>
                                        <p:tgtEl>
                                          <p:spTgt spid="69639"/>
                                        </p:tgtEl>
                                        <p:attrNameLst>
                                          <p:attrName>style.visibility</p:attrName>
                                        </p:attrNameLst>
                                      </p:cBhvr>
                                      <p:to>
                                        <p:strVal val="visible"/>
                                      </p:to>
                                    </p:set>
                                    <p:animEffect transition="in" filter="fade">
                                      <p:cBhvr>
                                        <p:cTn id="47" dur="400"/>
                                        <p:tgtEl>
                                          <p:spTgt spid="69639"/>
                                        </p:tgtEl>
                                      </p:cBhvr>
                                    </p:animEffect>
                                  </p:childTnLst>
                                </p:cTn>
                              </p:par>
                            </p:childTnLst>
                          </p:cTn>
                        </p:par>
                        <p:par>
                          <p:cTn id="48" fill="hold">
                            <p:stCondLst>
                              <p:cond delay="900"/>
                            </p:stCondLst>
                            <p:childTnLst>
                              <p:par>
                                <p:cTn id="49" presetID="10" presetClass="entr" presetSubtype="0" fill="hold" grpId="0" nodeType="afterEffect">
                                  <p:stCondLst>
                                    <p:cond delay="0"/>
                                  </p:stCondLst>
                                  <p:childTnLst>
                                    <p:set>
                                      <p:cBhvr>
                                        <p:cTn id="50" dur="1" fill="hold">
                                          <p:stCondLst>
                                            <p:cond delay="0"/>
                                          </p:stCondLst>
                                        </p:cTn>
                                        <p:tgtEl>
                                          <p:spTgt spid="69646"/>
                                        </p:tgtEl>
                                        <p:attrNameLst>
                                          <p:attrName>style.visibility</p:attrName>
                                        </p:attrNameLst>
                                      </p:cBhvr>
                                      <p:to>
                                        <p:strVal val="visible"/>
                                      </p:to>
                                    </p:set>
                                    <p:animEffect transition="in" filter="fade">
                                      <p:cBhvr>
                                        <p:cTn id="51" dur="400"/>
                                        <p:tgtEl>
                                          <p:spTgt spid="69646"/>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grpId="0" nodeType="clickEffect">
                                  <p:stCondLst>
                                    <p:cond delay="0"/>
                                  </p:stCondLst>
                                  <p:childTnLst>
                                    <p:set>
                                      <p:cBhvr>
                                        <p:cTn id="55" dur="1" fill="hold">
                                          <p:stCondLst>
                                            <p:cond delay="0"/>
                                          </p:stCondLst>
                                        </p:cTn>
                                        <p:tgtEl>
                                          <p:spTgt spid="69636"/>
                                        </p:tgtEl>
                                        <p:attrNameLst>
                                          <p:attrName>style.visibility</p:attrName>
                                        </p:attrNameLst>
                                      </p:cBhvr>
                                      <p:to>
                                        <p:strVal val="visible"/>
                                      </p:to>
                                    </p:set>
                                    <p:animEffect transition="in" filter="wipe(right)">
                                      <p:cBhvr>
                                        <p:cTn id="56" dur="500"/>
                                        <p:tgtEl>
                                          <p:spTgt spid="69636"/>
                                        </p:tgtEl>
                                      </p:cBhvr>
                                    </p:animEffect>
                                  </p:childTnLst>
                                </p:cTn>
                              </p:par>
                            </p:childTnLst>
                          </p:cTn>
                        </p:par>
                        <p:par>
                          <p:cTn id="57" fill="hold">
                            <p:stCondLst>
                              <p:cond delay="500"/>
                            </p:stCondLst>
                            <p:childTnLst>
                              <p:par>
                                <p:cTn id="58" presetID="10" presetClass="entr" presetSubtype="0" fill="hold" grpId="0" nodeType="afterEffect">
                                  <p:stCondLst>
                                    <p:cond delay="0"/>
                                  </p:stCondLst>
                                  <p:childTnLst>
                                    <p:set>
                                      <p:cBhvr>
                                        <p:cTn id="59" dur="1" fill="hold">
                                          <p:stCondLst>
                                            <p:cond delay="0"/>
                                          </p:stCondLst>
                                        </p:cTn>
                                        <p:tgtEl>
                                          <p:spTgt spid="69649"/>
                                        </p:tgtEl>
                                        <p:attrNameLst>
                                          <p:attrName>style.visibility</p:attrName>
                                        </p:attrNameLst>
                                      </p:cBhvr>
                                      <p:to>
                                        <p:strVal val="visible"/>
                                      </p:to>
                                    </p:set>
                                    <p:animEffect transition="in" filter="fade">
                                      <p:cBhvr>
                                        <p:cTn id="60" dur="400"/>
                                        <p:tgtEl>
                                          <p:spTgt spid="69649"/>
                                        </p:tgtEl>
                                      </p:cBhvr>
                                    </p:animEffect>
                                  </p:childTnLst>
                                </p:cTn>
                              </p:par>
                            </p:childTnLst>
                          </p:cTn>
                        </p:par>
                        <p:par>
                          <p:cTn id="61" fill="hold">
                            <p:stCondLst>
                              <p:cond delay="900"/>
                            </p:stCondLst>
                            <p:childTnLst>
                              <p:par>
                                <p:cTn id="62" presetID="10" presetClass="entr" presetSubtype="0" fill="hold" grpId="0" nodeType="afterEffect">
                                  <p:stCondLst>
                                    <p:cond delay="0"/>
                                  </p:stCondLst>
                                  <p:childTnLst>
                                    <p:set>
                                      <p:cBhvr>
                                        <p:cTn id="63" dur="1" fill="hold">
                                          <p:stCondLst>
                                            <p:cond delay="0"/>
                                          </p:stCondLst>
                                        </p:cTn>
                                        <p:tgtEl>
                                          <p:spTgt spid="69651"/>
                                        </p:tgtEl>
                                        <p:attrNameLst>
                                          <p:attrName>style.visibility</p:attrName>
                                        </p:attrNameLst>
                                      </p:cBhvr>
                                      <p:to>
                                        <p:strVal val="visible"/>
                                      </p:to>
                                    </p:set>
                                    <p:animEffect transition="in" filter="fade">
                                      <p:cBhvr>
                                        <p:cTn id="64" dur="400"/>
                                        <p:tgtEl>
                                          <p:spTgt spid="6965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69638"/>
                                        </p:tgtEl>
                                        <p:attrNameLst>
                                          <p:attrName>style.visibility</p:attrName>
                                        </p:attrNameLst>
                                      </p:cBhvr>
                                      <p:to>
                                        <p:strVal val="visible"/>
                                      </p:to>
                                    </p:set>
                                    <p:animEffect transition="in" filter="wipe(left)">
                                      <p:cBhvr>
                                        <p:cTn id="69" dur="500"/>
                                        <p:tgtEl>
                                          <p:spTgt spid="69638"/>
                                        </p:tgtEl>
                                      </p:cBhvr>
                                    </p:animEffect>
                                  </p:childTnLst>
                                </p:cTn>
                              </p:par>
                            </p:childTnLst>
                          </p:cTn>
                        </p:par>
                        <p:par>
                          <p:cTn id="70" fill="hold">
                            <p:stCondLst>
                              <p:cond delay="500"/>
                            </p:stCondLst>
                            <p:childTnLst>
                              <p:par>
                                <p:cTn id="71" presetID="10" presetClass="entr" presetSubtype="0" fill="hold" grpId="0" nodeType="afterEffect">
                                  <p:stCondLst>
                                    <p:cond delay="0"/>
                                  </p:stCondLst>
                                  <p:childTnLst>
                                    <p:set>
                                      <p:cBhvr>
                                        <p:cTn id="72" dur="1" fill="hold">
                                          <p:stCondLst>
                                            <p:cond delay="0"/>
                                          </p:stCondLst>
                                        </p:cTn>
                                        <p:tgtEl>
                                          <p:spTgt spid="69640"/>
                                        </p:tgtEl>
                                        <p:attrNameLst>
                                          <p:attrName>style.visibility</p:attrName>
                                        </p:attrNameLst>
                                      </p:cBhvr>
                                      <p:to>
                                        <p:strVal val="visible"/>
                                      </p:to>
                                    </p:set>
                                    <p:animEffect transition="in" filter="fade">
                                      <p:cBhvr>
                                        <p:cTn id="73" dur="400"/>
                                        <p:tgtEl>
                                          <p:spTgt spid="69640"/>
                                        </p:tgtEl>
                                      </p:cBhvr>
                                    </p:animEffect>
                                  </p:childTnLst>
                                </p:cTn>
                              </p:par>
                            </p:childTnLst>
                          </p:cTn>
                        </p:par>
                        <p:par>
                          <p:cTn id="74" fill="hold">
                            <p:stCondLst>
                              <p:cond delay="900"/>
                            </p:stCondLst>
                            <p:childTnLst>
                              <p:par>
                                <p:cTn id="75" presetID="10" presetClass="entr" presetSubtype="0" fill="hold" grpId="0" nodeType="afterEffect">
                                  <p:stCondLst>
                                    <p:cond delay="0"/>
                                  </p:stCondLst>
                                  <p:childTnLst>
                                    <p:set>
                                      <p:cBhvr>
                                        <p:cTn id="76" dur="1" fill="hold">
                                          <p:stCondLst>
                                            <p:cond delay="0"/>
                                          </p:stCondLst>
                                        </p:cTn>
                                        <p:tgtEl>
                                          <p:spTgt spid="69647"/>
                                        </p:tgtEl>
                                        <p:attrNameLst>
                                          <p:attrName>style.visibility</p:attrName>
                                        </p:attrNameLst>
                                      </p:cBhvr>
                                      <p:to>
                                        <p:strVal val="visible"/>
                                      </p:to>
                                    </p:set>
                                    <p:animEffect transition="in" filter="fade">
                                      <p:cBhvr>
                                        <p:cTn id="77" dur="400"/>
                                        <p:tgtEl>
                                          <p:spTgt spid="696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p:bldP spid="69640" grpId="0"/>
      <p:bldGraphic spid="3" grpId="0">
        <p:bldAsOne/>
      </p:bldGraphic>
      <p:bldP spid="69642" grpId="0"/>
      <p:bldP spid="69643" grpId="0"/>
      <p:bldP spid="69644" grpId="0"/>
      <p:bldP spid="69645" grpId="0"/>
      <p:bldP spid="69646" grpId="0"/>
      <p:bldP spid="69647" grpId="0"/>
      <p:bldP spid="69648" grpId="0"/>
      <p:bldP spid="69649" grpId="0"/>
      <p:bldP spid="69650" grpId="0"/>
      <p:bldP spid="69651" grpId="0"/>
      <p:bldP spid="6965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DC1BE26-AE70-4EB6-B996-FC9536941FBC}" type="slidenum">
              <a:rPr lang="en-US" sz="1500">
                <a:solidFill>
                  <a:schemeClr val="tx2"/>
                </a:solidFill>
              </a:rPr>
              <a:pPr algn="ctr" eaLnBrk="1">
                <a:lnSpc>
                  <a:spcPct val="100000"/>
                </a:lnSpc>
              </a:pPr>
              <a:t>65</a:t>
            </a:fld>
            <a:endParaRPr lang="en-US" sz="1800" dirty="0">
              <a:solidFill>
                <a:schemeClr val="tx2"/>
              </a:solidFill>
            </a:endParaRPr>
          </a:p>
        </p:txBody>
      </p:sp>
      <p:sp>
        <p:nvSpPr>
          <p:cNvPr id="70660" name="AutoShape 4"/>
          <p:cNvSpPr>
            <a:spLocks/>
          </p:cNvSpPr>
          <p:nvPr/>
        </p:nvSpPr>
        <p:spPr bwMode="auto">
          <a:xfrm>
            <a:off x="12781360" y="5605463"/>
            <a:ext cx="3861197" cy="136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1" name="AutoShape 5"/>
          <p:cNvSpPr>
            <a:spLocks/>
          </p:cNvSpPr>
          <p:nvPr/>
        </p:nvSpPr>
        <p:spPr bwMode="auto">
          <a:xfrm>
            <a:off x="1646635" y="5591176"/>
            <a:ext cx="3861197" cy="13644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2" name="AutoShape 6"/>
          <p:cNvSpPr>
            <a:spLocks/>
          </p:cNvSpPr>
          <p:nvPr/>
        </p:nvSpPr>
        <p:spPr bwMode="auto">
          <a:xfrm>
            <a:off x="12781360" y="8730854"/>
            <a:ext cx="3861197" cy="12870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 night for ipsum randomised.</a:t>
            </a:r>
          </a:p>
        </p:txBody>
      </p:sp>
      <p:sp>
        <p:nvSpPr>
          <p:cNvPr id="70663" name="AutoShape 7"/>
          <p:cNvSpPr>
            <a:spLocks/>
          </p:cNvSpPr>
          <p:nvPr/>
        </p:nvSpPr>
        <p:spPr bwMode="auto">
          <a:xfrm>
            <a:off x="1646635" y="8732044"/>
            <a:ext cx="3861197"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a:t>
            </a:r>
          </a:p>
        </p:txBody>
      </p:sp>
      <p:sp>
        <p:nvSpPr>
          <p:cNvPr id="70664" name="AutoShape 8"/>
          <p:cNvSpPr>
            <a:spLocks/>
          </p:cNvSpPr>
          <p:nvPr/>
        </p:nvSpPr>
        <p:spPr bwMode="auto">
          <a:xfrm>
            <a:off x="1644254" y="50065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Ranger 1 Report</a:t>
            </a:r>
            <a:endParaRPr lang="en-US" sz="1800" dirty="0">
              <a:solidFill>
                <a:schemeClr val="tx2"/>
              </a:solidFill>
              <a:latin typeface="Roboto" charset="0"/>
              <a:ea typeface="ＭＳ Ｐゴシック" charset="0"/>
              <a:cs typeface="Roboto" charset="0"/>
              <a:sym typeface="Roboto" charset="0"/>
            </a:endParaRPr>
          </a:p>
        </p:txBody>
      </p:sp>
      <p:sp>
        <p:nvSpPr>
          <p:cNvPr id="70665" name="AutoShape 9"/>
          <p:cNvSpPr>
            <a:spLocks/>
          </p:cNvSpPr>
          <p:nvPr/>
        </p:nvSpPr>
        <p:spPr bwMode="auto">
          <a:xfrm>
            <a:off x="1644254" y="81534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Ranger 3 Report</a:t>
            </a:r>
            <a:endParaRPr lang="en-US" sz="1800" dirty="0">
              <a:solidFill>
                <a:schemeClr val="tx2"/>
              </a:solidFill>
              <a:latin typeface="Roboto" charset="0"/>
              <a:ea typeface="ＭＳ Ｐゴシック" charset="0"/>
              <a:cs typeface="Roboto" charset="0"/>
              <a:sym typeface="Roboto" charset="0"/>
            </a:endParaRPr>
          </a:p>
        </p:txBody>
      </p:sp>
      <p:sp>
        <p:nvSpPr>
          <p:cNvPr id="70666" name="AutoShape 10"/>
          <p:cNvSpPr>
            <a:spLocks/>
          </p:cNvSpPr>
          <p:nvPr/>
        </p:nvSpPr>
        <p:spPr bwMode="auto">
          <a:xfrm>
            <a:off x="12776597" y="50065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100">
                <a:solidFill>
                  <a:schemeClr val="tx2"/>
                </a:solidFill>
                <a:latin typeface="Roboto" charset="0"/>
                <a:ea typeface="ＭＳ Ｐゴシック" charset="0"/>
                <a:cs typeface="Roboto" charset="0"/>
                <a:sym typeface="Roboto" charset="0"/>
              </a:rPr>
              <a:t>Ranger 2 Report</a:t>
            </a:r>
            <a:endParaRPr lang="en-US" sz="1800">
              <a:solidFill>
                <a:schemeClr val="tx2"/>
              </a:solidFill>
              <a:latin typeface="Roboto" charset="0"/>
              <a:ea typeface="ＭＳ Ｐゴシック" charset="0"/>
              <a:cs typeface="Roboto" charset="0"/>
              <a:sym typeface="Roboto" charset="0"/>
            </a:endParaRPr>
          </a:p>
        </p:txBody>
      </p:sp>
      <p:sp>
        <p:nvSpPr>
          <p:cNvPr id="70667" name="AutoShape 11"/>
          <p:cNvSpPr>
            <a:spLocks/>
          </p:cNvSpPr>
          <p:nvPr/>
        </p:nvSpPr>
        <p:spPr bwMode="auto">
          <a:xfrm>
            <a:off x="12776597" y="81534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100">
                <a:solidFill>
                  <a:schemeClr val="tx2"/>
                </a:solidFill>
                <a:latin typeface="Roboto" charset="0"/>
                <a:ea typeface="ＭＳ Ｐゴシック" charset="0"/>
                <a:cs typeface="Roboto" charset="0"/>
                <a:sym typeface="Roboto" charset="0"/>
              </a:rPr>
              <a:t>Ranger 4 Report</a:t>
            </a:r>
            <a:endParaRPr lang="en-US" sz="1800">
              <a:solidFill>
                <a:schemeClr val="tx2"/>
              </a:solidFill>
              <a:latin typeface="Roboto" charset="0"/>
              <a:ea typeface="ＭＳ Ｐゴシック" charset="0"/>
              <a:cs typeface="Roboto" charset="0"/>
              <a:sym typeface="Roboto" charset="0"/>
            </a:endParaRPr>
          </a:p>
        </p:txBody>
      </p:sp>
      <p:sp>
        <p:nvSpPr>
          <p:cNvPr id="70668" name="AutoShape 12"/>
          <p:cNvSpPr>
            <a:spLocks/>
          </p:cNvSpPr>
          <p:nvPr/>
        </p:nvSpPr>
        <p:spPr bwMode="auto">
          <a:xfrm rot="-2700000">
            <a:off x="7973616" y="4814887"/>
            <a:ext cx="2244328" cy="2244329"/>
          </a:xfrm>
          <a:custGeom>
            <a:avLst/>
            <a:gdLst>
              <a:gd name="T0" fmla="*/ 1496219 w 21430"/>
              <a:gd name="T1" fmla="*/ 1509904 h 21430"/>
              <a:gd name="T2" fmla="*/ 1496219 w 21430"/>
              <a:gd name="T3" fmla="*/ 1509904 h 21430"/>
              <a:gd name="T4" fmla="*/ 1496219 w 21430"/>
              <a:gd name="T5" fmla="*/ 1509904 h 21430"/>
              <a:gd name="T6" fmla="*/ 1496219 w 21430"/>
              <a:gd name="T7" fmla="*/ 1509904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0669" name="AutoShape 13"/>
          <p:cNvSpPr>
            <a:spLocks/>
          </p:cNvSpPr>
          <p:nvPr/>
        </p:nvSpPr>
        <p:spPr bwMode="auto">
          <a:xfrm rot="-2700000">
            <a:off x="7992666" y="8230791"/>
            <a:ext cx="2244328" cy="2243138"/>
          </a:xfrm>
          <a:custGeom>
            <a:avLst/>
            <a:gdLst>
              <a:gd name="T0" fmla="*/ 1496219 w 21430"/>
              <a:gd name="T1" fmla="*/ 1509102 h 21430"/>
              <a:gd name="T2" fmla="*/ 1496219 w 21430"/>
              <a:gd name="T3" fmla="*/ 1509102 h 21430"/>
              <a:gd name="T4" fmla="*/ 1496219 w 21430"/>
              <a:gd name="T5" fmla="*/ 1509102 h 21430"/>
              <a:gd name="T6" fmla="*/ 1496219 w 21430"/>
              <a:gd name="T7" fmla="*/ 150910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432"/>
                </a:moveTo>
                <a:cubicBezTo>
                  <a:pt x="17873" y="26"/>
                  <a:pt x="14719" y="-98"/>
                  <a:pt x="11574" y="76"/>
                </a:cubicBezTo>
                <a:cubicBezTo>
                  <a:pt x="8597" y="242"/>
                  <a:pt x="5441" y="700"/>
                  <a:pt x="3124" y="2877"/>
                </a:cubicBezTo>
                <a:cubicBezTo>
                  <a:pt x="661" y="5191"/>
                  <a:pt x="177" y="8697"/>
                  <a:pt x="47" y="12001"/>
                </a:cubicBezTo>
                <a:cubicBezTo>
                  <a:pt x="-72" y="15008"/>
                  <a:pt x="35" y="18032"/>
                  <a:pt x="369" y="21062"/>
                </a:cubicBezTo>
                <a:cubicBezTo>
                  <a:pt x="3399" y="21397"/>
                  <a:pt x="6420" y="21502"/>
                  <a:pt x="9427" y="21382"/>
                </a:cubicBezTo>
                <a:cubicBezTo>
                  <a:pt x="12731" y="21251"/>
                  <a:pt x="16236" y="20768"/>
                  <a:pt x="18550" y="18304"/>
                </a:cubicBezTo>
                <a:cubicBezTo>
                  <a:pt x="20726" y="15987"/>
                  <a:pt x="21187" y="12834"/>
                  <a:pt x="21353" y="9856"/>
                </a:cubicBezTo>
                <a:cubicBezTo>
                  <a:pt x="21527" y="6710"/>
                  <a:pt x="21403" y="3556"/>
                  <a:pt x="20997" y="432"/>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0670" name="AutoShape 14"/>
          <p:cNvSpPr>
            <a:spLocks/>
          </p:cNvSpPr>
          <p:nvPr/>
        </p:nvSpPr>
        <p:spPr bwMode="auto">
          <a:xfrm rot="-2700000">
            <a:off x="9695260" y="6536531"/>
            <a:ext cx="2244328" cy="2244329"/>
          </a:xfrm>
          <a:custGeom>
            <a:avLst/>
            <a:gdLst>
              <a:gd name="T0" fmla="*/ 1496219 w 21430"/>
              <a:gd name="T1" fmla="*/ 1506273 h 21430"/>
              <a:gd name="T2" fmla="*/ 1496219 w 21430"/>
              <a:gd name="T3" fmla="*/ 1506273 h 21430"/>
              <a:gd name="T4" fmla="*/ 1496219 w 21430"/>
              <a:gd name="T5" fmla="*/ 1506273 h 21430"/>
              <a:gd name="T6" fmla="*/ 1496219 w 21430"/>
              <a:gd name="T7" fmla="*/ 1506273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0671" name="AutoShape 15"/>
          <p:cNvSpPr>
            <a:spLocks/>
          </p:cNvSpPr>
          <p:nvPr/>
        </p:nvSpPr>
        <p:spPr bwMode="auto">
          <a:xfrm rot="-2700000">
            <a:off x="6279356" y="6518673"/>
            <a:ext cx="2244329" cy="2244328"/>
          </a:xfrm>
          <a:custGeom>
            <a:avLst/>
            <a:gdLst>
              <a:gd name="T0" fmla="*/ 1496219 w 21430"/>
              <a:gd name="T1" fmla="*/ 1506272 h 21430"/>
              <a:gd name="T2" fmla="*/ 1496219 w 21430"/>
              <a:gd name="T3" fmla="*/ 1506272 h 21430"/>
              <a:gd name="T4" fmla="*/ 1496219 w 21430"/>
              <a:gd name="T5" fmla="*/ 1506272 h 21430"/>
              <a:gd name="T6" fmla="*/ 1496219 w 21430"/>
              <a:gd name="T7" fmla="*/ 150627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20997" y="20997"/>
                </a:moveTo>
                <a:cubicBezTo>
                  <a:pt x="21403" y="17873"/>
                  <a:pt x="21527" y="14719"/>
                  <a:pt x="21353" y="11574"/>
                </a:cubicBezTo>
                <a:cubicBezTo>
                  <a:pt x="21187" y="8597"/>
                  <a:pt x="20729" y="5441"/>
                  <a:pt x="18552" y="3124"/>
                </a:cubicBezTo>
                <a:cubicBezTo>
                  <a:pt x="16238" y="661"/>
                  <a:pt x="12732" y="177"/>
                  <a:pt x="9428" y="47"/>
                </a:cubicBezTo>
                <a:cubicBezTo>
                  <a:pt x="6421" y="-72"/>
                  <a:pt x="3397" y="35"/>
                  <a:pt x="367" y="369"/>
                </a:cubicBezTo>
                <a:cubicBezTo>
                  <a:pt x="32" y="3399"/>
                  <a:pt x="-72" y="6420"/>
                  <a:pt x="47" y="9427"/>
                </a:cubicBezTo>
                <a:cubicBezTo>
                  <a:pt x="178" y="12731"/>
                  <a:pt x="661" y="16236"/>
                  <a:pt x="3125" y="18550"/>
                </a:cubicBezTo>
                <a:cubicBezTo>
                  <a:pt x="5442" y="20726"/>
                  <a:pt x="8595" y="21187"/>
                  <a:pt x="11573" y="21353"/>
                </a:cubicBezTo>
                <a:cubicBezTo>
                  <a:pt x="14719" y="21527"/>
                  <a:pt x="17873" y="21403"/>
                  <a:pt x="20997" y="20997"/>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0672" name="AutoShape 16"/>
          <p:cNvSpPr>
            <a:spLocks/>
          </p:cNvSpPr>
          <p:nvPr/>
        </p:nvSpPr>
        <p:spPr bwMode="auto">
          <a:xfrm>
            <a:off x="8814197" y="5657850"/>
            <a:ext cx="600075" cy="684610"/>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0673" name="AutoShape 17"/>
          <p:cNvSpPr>
            <a:spLocks/>
          </p:cNvSpPr>
          <p:nvPr/>
        </p:nvSpPr>
        <p:spPr bwMode="auto">
          <a:xfrm>
            <a:off x="7075885" y="7337823"/>
            <a:ext cx="641747" cy="491728"/>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0674" name="AutoShape 18"/>
          <p:cNvSpPr>
            <a:spLocks/>
          </p:cNvSpPr>
          <p:nvPr/>
        </p:nvSpPr>
        <p:spPr bwMode="auto">
          <a:xfrm>
            <a:off x="10394156" y="7144941"/>
            <a:ext cx="653654" cy="684609"/>
          </a:xfrm>
          <a:custGeom>
            <a:avLst/>
            <a:gdLst>
              <a:gd name="T0" fmla="*/ 435769 w 21600"/>
              <a:gd name="T1" fmla="*/ 469523 h 21294"/>
              <a:gd name="T2" fmla="*/ 435769 w 21600"/>
              <a:gd name="T3" fmla="*/ 469523 h 21294"/>
              <a:gd name="T4" fmla="*/ 435769 w 21600"/>
              <a:gd name="T5" fmla="*/ 469523 h 21294"/>
              <a:gd name="T6" fmla="*/ 435769 w 21600"/>
              <a:gd name="T7" fmla="*/ 469523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0675" name="AutoShape 19"/>
          <p:cNvSpPr>
            <a:spLocks/>
          </p:cNvSpPr>
          <p:nvPr/>
        </p:nvSpPr>
        <p:spPr bwMode="auto">
          <a:xfrm>
            <a:off x="8772525" y="9014222"/>
            <a:ext cx="683419" cy="685800"/>
          </a:xfrm>
          <a:custGeom>
            <a:avLst/>
            <a:gdLst>
              <a:gd name="T0" fmla="*/ 455613 w 21600"/>
              <a:gd name="T1" fmla="*/ 457200 h 21600"/>
              <a:gd name="T2" fmla="*/ 455613 w 21600"/>
              <a:gd name="T3" fmla="*/ 457200 h 21600"/>
              <a:gd name="T4" fmla="*/ 455613 w 21600"/>
              <a:gd name="T5" fmla="*/ 457200 h 21600"/>
              <a:gd name="T6" fmla="*/ 455613 w 21600"/>
              <a:gd name="T7" fmla="*/ 457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0676" name="AutoShape 20"/>
          <p:cNvSpPr>
            <a:spLocks/>
          </p:cNvSpPr>
          <p:nvPr/>
        </p:nvSpPr>
        <p:spPr bwMode="auto">
          <a:xfrm rot="-2700000">
            <a:off x="6916341" y="9015412"/>
            <a:ext cx="1038225" cy="491729"/>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0677" name="AutoShape 21"/>
          <p:cNvSpPr>
            <a:spLocks/>
          </p:cNvSpPr>
          <p:nvPr/>
        </p:nvSpPr>
        <p:spPr bwMode="auto">
          <a:xfrm rot="-2700000">
            <a:off x="10202466" y="5729288"/>
            <a:ext cx="1038225" cy="492919"/>
          </a:xfrm>
          <a:custGeom>
            <a:avLst/>
            <a:gdLst>
              <a:gd name="T0" fmla="*/ 692150 w 21600"/>
              <a:gd name="T1" fmla="*/ 331684 h 21400"/>
              <a:gd name="T2" fmla="*/ 692150 w 21600"/>
              <a:gd name="T3" fmla="*/ 331684 h 21400"/>
              <a:gd name="T4" fmla="*/ 692150 w 21600"/>
              <a:gd name="T5" fmla="*/ 331684 h 21400"/>
              <a:gd name="T6" fmla="*/ 692150 w 21600"/>
              <a:gd name="T7" fmla="*/ 331684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0678" name="AutoShape 22"/>
          <p:cNvSpPr>
            <a:spLocks/>
          </p:cNvSpPr>
          <p:nvPr/>
        </p:nvSpPr>
        <p:spPr bwMode="auto">
          <a:xfrm rot="-8100000">
            <a:off x="10201871" y="9014817"/>
            <a:ext cx="1038225" cy="491729"/>
          </a:xfrm>
          <a:custGeom>
            <a:avLst/>
            <a:gdLst>
              <a:gd name="T0" fmla="*/ 692150 w 21600"/>
              <a:gd name="T1" fmla="*/ 330883 h 21400"/>
              <a:gd name="T2" fmla="*/ 692150 w 21600"/>
              <a:gd name="T3" fmla="*/ 330883 h 21400"/>
              <a:gd name="T4" fmla="*/ 692150 w 21600"/>
              <a:gd name="T5" fmla="*/ 330883 h 21400"/>
              <a:gd name="T6" fmla="*/ 692150 w 21600"/>
              <a:gd name="T7" fmla="*/ 330883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0679" name="AutoShape 23"/>
          <p:cNvSpPr>
            <a:spLocks/>
          </p:cNvSpPr>
          <p:nvPr/>
        </p:nvSpPr>
        <p:spPr bwMode="auto">
          <a:xfrm rot="-8100000">
            <a:off x="6916937" y="5729883"/>
            <a:ext cx="1038225" cy="491728"/>
          </a:xfrm>
          <a:custGeom>
            <a:avLst/>
            <a:gdLst>
              <a:gd name="T0" fmla="*/ 692150 w 21600"/>
              <a:gd name="T1" fmla="*/ 330882 h 21400"/>
              <a:gd name="T2" fmla="*/ 692150 w 21600"/>
              <a:gd name="T3" fmla="*/ 330882 h 21400"/>
              <a:gd name="T4" fmla="*/ 692150 w 21600"/>
              <a:gd name="T5" fmla="*/ 330882 h 21400"/>
              <a:gd name="T6" fmla="*/ 692150 w 21600"/>
              <a:gd name="T7" fmla="*/ 330882 h 214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00">
                <a:moveTo>
                  <a:pt x="21599" y="10701"/>
                </a:moveTo>
                <a:cubicBezTo>
                  <a:pt x="20176" y="8254"/>
                  <a:pt x="18590" y="5980"/>
                  <a:pt x="16852" y="3921"/>
                </a:cubicBezTo>
                <a:cubicBezTo>
                  <a:pt x="15206" y="1971"/>
                  <a:pt x="13314" y="101"/>
                  <a:pt x="10962" y="3"/>
                </a:cubicBezTo>
                <a:cubicBezTo>
                  <a:pt x="8461" y="-100"/>
                  <a:pt x="6372" y="1995"/>
                  <a:pt x="4574" y="4195"/>
                </a:cubicBezTo>
                <a:cubicBezTo>
                  <a:pt x="2937" y="6197"/>
                  <a:pt x="1411" y="8368"/>
                  <a:pt x="0" y="10701"/>
                </a:cubicBezTo>
                <a:cubicBezTo>
                  <a:pt x="1411" y="13034"/>
                  <a:pt x="2937" y="15202"/>
                  <a:pt x="4574" y="17204"/>
                </a:cubicBezTo>
                <a:cubicBezTo>
                  <a:pt x="6372" y="19404"/>
                  <a:pt x="8461" y="21500"/>
                  <a:pt x="10962" y="21396"/>
                </a:cubicBezTo>
                <a:cubicBezTo>
                  <a:pt x="13314" y="21298"/>
                  <a:pt x="15206" y="19431"/>
                  <a:pt x="16852" y="17482"/>
                </a:cubicBezTo>
                <a:cubicBezTo>
                  <a:pt x="18590" y="15422"/>
                  <a:pt x="20176" y="13148"/>
                  <a:pt x="21599" y="1070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3ABD90B-5ADA-404F-9272-9ED1695027A9}" type="slidenum">
              <a:rPr lang="en-US" sz="1500">
                <a:solidFill>
                  <a:schemeClr val="tx2"/>
                </a:solidFill>
              </a:rPr>
              <a:pPr algn="ctr" eaLnBrk="1">
                <a:lnSpc>
                  <a:spcPct val="100000"/>
                </a:lnSpc>
              </a:pPr>
              <a:t>66</a:t>
            </a:fld>
            <a:endParaRPr lang="en-US" sz="1800">
              <a:solidFill>
                <a:schemeClr val="tx2"/>
              </a:solidFill>
            </a:endParaRPr>
          </a:p>
        </p:txBody>
      </p:sp>
      <p:sp>
        <p:nvSpPr>
          <p:cNvPr id="71684" name="AutoShape 4"/>
          <p:cNvSpPr>
            <a:spLocks/>
          </p:cNvSpPr>
          <p:nvPr/>
        </p:nvSpPr>
        <p:spPr bwMode="auto">
          <a:xfrm>
            <a:off x="4407694" y="6070998"/>
            <a:ext cx="2715816" cy="2715815"/>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tx2"/>
              </a:solidFill>
            </a:endParaRPr>
          </a:p>
        </p:txBody>
      </p:sp>
      <p:sp>
        <p:nvSpPr>
          <p:cNvPr id="71685" name="AutoShape 5"/>
          <p:cNvSpPr>
            <a:spLocks/>
          </p:cNvSpPr>
          <p:nvPr/>
        </p:nvSpPr>
        <p:spPr bwMode="auto">
          <a:xfrm>
            <a:off x="6636544" y="6070998"/>
            <a:ext cx="2714625" cy="2715815"/>
          </a:xfrm>
          <a:custGeom>
            <a:avLst/>
            <a:gdLst>
              <a:gd name="T0" fmla="*/ 1809658 w 19679"/>
              <a:gd name="T1" fmla="*/ 1987283 h 19679"/>
              <a:gd name="T2" fmla="*/ 1809658 w 19679"/>
              <a:gd name="T3" fmla="*/ 1987283 h 19679"/>
              <a:gd name="T4" fmla="*/ 1809658 w 19679"/>
              <a:gd name="T5" fmla="*/ 1987283 h 19679"/>
              <a:gd name="T6" fmla="*/ 1809658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tx2"/>
              </a:solidFill>
            </a:endParaRPr>
          </a:p>
        </p:txBody>
      </p:sp>
      <p:sp>
        <p:nvSpPr>
          <p:cNvPr id="71686" name="AutoShape 6"/>
          <p:cNvSpPr>
            <a:spLocks/>
          </p:cNvSpPr>
          <p:nvPr/>
        </p:nvSpPr>
        <p:spPr bwMode="auto">
          <a:xfrm>
            <a:off x="8878492" y="6070998"/>
            <a:ext cx="2715815" cy="2715815"/>
          </a:xfrm>
          <a:custGeom>
            <a:avLst/>
            <a:gdLst>
              <a:gd name="T0" fmla="*/ 1810451 w 19679"/>
              <a:gd name="T1" fmla="*/ 1987283 h 19679"/>
              <a:gd name="T2" fmla="*/ 1810451 w 19679"/>
              <a:gd name="T3" fmla="*/ 1987283 h 19679"/>
              <a:gd name="T4" fmla="*/ 1810451 w 19679"/>
              <a:gd name="T5" fmla="*/ 1987283 h 19679"/>
              <a:gd name="T6" fmla="*/ 1810451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tx2"/>
              </a:solidFill>
            </a:endParaRPr>
          </a:p>
        </p:txBody>
      </p:sp>
      <p:sp>
        <p:nvSpPr>
          <p:cNvPr id="71687" name="AutoShape 7"/>
          <p:cNvSpPr>
            <a:spLocks/>
          </p:cNvSpPr>
          <p:nvPr/>
        </p:nvSpPr>
        <p:spPr bwMode="auto">
          <a:xfrm>
            <a:off x="11163300" y="6070998"/>
            <a:ext cx="2715816" cy="2715815"/>
          </a:xfrm>
          <a:custGeom>
            <a:avLst/>
            <a:gdLst>
              <a:gd name="T0" fmla="*/ 1810452 w 19679"/>
              <a:gd name="T1" fmla="*/ 1987283 h 19679"/>
              <a:gd name="T2" fmla="*/ 1810452 w 19679"/>
              <a:gd name="T3" fmla="*/ 1987283 h 19679"/>
              <a:gd name="T4" fmla="*/ 1810452 w 19679"/>
              <a:gd name="T5" fmla="*/ 1987283 h 19679"/>
              <a:gd name="T6" fmla="*/ 1810452 w 19679"/>
              <a:gd name="T7" fmla="*/ 1987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tx2"/>
              </a:solidFill>
            </a:endParaRPr>
          </a:p>
        </p:txBody>
      </p:sp>
      <p:pic>
        <p:nvPicPr>
          <p:cNvPr id="71688" name="Picture 8"/>
          <p:cNvPicPr>
            <a:picLocks noChangeAspect="1"/>
          </p:cNvPicPr>
          <p:nvPr/>
        </p:nvPicPr>
        <p:blipFill>
          <a:blip r:embed="rId2">
            <a:extLst>
              <a:ext uri="{BEBA8EAE-BF5A-486C-A8C5-ECC9F3942E4B}">
                <a14:imgProps xmlns:a14="http://schemas.microsoft.com/office/drawing/2010/main">
                  <a14:imgLayer r:embed="rId3">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a:off x="5308998" y="5053608"/>
            <a:ext cx="777478" cy="771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89" name="Picture 9"/>
          <p:cNvPicPr>
            <a:picLocks noChangeAspect="1"/>
          </p:cNvPicPr>
          <p:nvPr/>
        </p:nvPicPr>
        <p:blipFill>
          <a:blip r:embed="rId4">
            <a:extLst>
              <a:ext uri="{BEBA8EAE-BF5A-486C-A8C5-ECC9F3942E4B}">
                <a14:imgProps xmlns:a14="http://schemas.microsoft.com/office/drawing/2010/main">
                  <a14:imgLayer r:embed="rId5">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flipH="1">
            <a:off x="7234237" y="8934450"/>
            <a:ext cx="777479" cy="8191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0" name="Picture 10"/>
          <p:cNvPicPr>
            <a:picLocks noChangeAspect="1"/>
          </p:cNvPicPr>
          <p:nvPr/>
        </p:nvPicPr>
        <p:blipFill>
          <a:blip r:embed="rId6">
            <a:extLst>
              <a:ext uri="{BEBA8EAE-BF5A-486C-A8C5-ECC9F3942E4B}">
                <a14:imgProps xmlns:a14="http://schemas.microsoft.com/office/drawing/2010/main">
                  <a14:imgLayer r:embed="rId7">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flipH="1">
            <a:off x="12147948" y="5107782"/>
            <a:ext cx="777478" cy="77033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71691" name="Picture 11"/>
          <p:cNvPicPr>
            <a:picLocks noChangeAspect="1"/>
          </p:cNvPicPr>
          <p:nvPr/>
        </p:nvPicPr>
        <p:blipFill>
          <a:blip r:embed="rId8">
            <a:extLst>
              <a:ext uri="{BEBA8EAE-BF5A-486C-A8C5-ECC9F3942E4B}">
                <a14:imgProps xmlns:a14="http://schemas.microsoft.com/office/drawing/2010/main">
                  <a14:imgLayer r:embed="rId9">
                    <a14:imgEffect>
                      <a14:sharpenSoften amount="100000"/>
                    </a14:imgEffect>
                    <a14:imgEffect>
                      <a14:brightnessContrast bright="-100000" contrast="-100000"/>
                    </a14:imgEffect>
                  </a14:imgLayer>
                </a14:imgProps>
              </a:ext>
              <a:ext uri="{28A0092B-C50C-407E-A947-70E740481C1C}">
                <a14:useLocalDpi xmlns:a14="http://schemas.microsoft.com/office/drawing/2010/main"/>
              </a:ext>
            </a:extLst>
          </a:blip>
          <a:srcRect/>
          <a:stretch>
            <a:fillRect/>
          </a:stretch>
        </p:blipFill>
        <p:spPr bwMode="auto">
          <a:xfrm rot="10800000">
            <a:off x="10148888" y="8946356"/>
            <a:ext cx="781050" cy="771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71692" name="AutoShape 12"/>
          <p:cNvSpPr>
            <a:spLocks/>
          </p:cNvSpPr>
          <p:nvPr/>
        </p:nvSpPr>
        <p:spPr bwMode="auto">
          <a:xfrm>
            <a:off x="7711679" y="7086600"/>
            <a:ext cx="598884" cy="684610"/>
          </a:xfrm>
          <a:custGeom>
            <a:avLst/>
            <a:gdLst>
              <a:gd name="T0" fmla="*/ 399256 w 21600"/>
              <a:gd name="T1" fmla="*/ 456407 h 21600"/>
              <a:gd name="T2" fmla="*/ 399256 w 21600"/>
              <a:gd name="T3" fmla="*/ 456407 h 21600"/>
              <a:gd name="T4" fmla="*/ 399256 w 21600"/>
              <a:gd name="T5" fmla="*/ 456407 h 21600"/>
              <a:gd name="T6" fmla="*/ 39925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1693" name="AutoShape 13"/>
          <p:cNvSpPr>
            <a:spLocks/>
          </p:cNvSpPr>
          <p:nvPr/>
        </p:nvSpPr>
        <p:spPr bwMode="auto">
          <a:xfrm>
            <a:off x="5444728" y="7183041"/>
            <a:ext cx="641747" cy="491728"/>
          </a:xfrm>
          <a:custGeom>
            <a:avLst/>
            <a:gdLst>
              <a:gd name="T0" fmla="*/ 427831 w 21600"/>
              <a:gd name="T1" fmla="*/ 327819 h 21600"/>
              <a:gd name="T2" fmla="*/ 427831 w 21600"/>
              <a:gd name="T3" fmla="*/ 327819 h 21600"/>
              <a:gd name="T4" fmla="*/ 427831 w 21600"/>
              <a:gd name="T5" fmla="*/ 327819 h 21600"/>
              <a:gd name="T6" fmla="*/ 427831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1694" name="AutoShape 14"/>
          <p:cNvSpPr>
            <a:spLocks/>
          </p:cNvSpPr>
          <p:nvPr/>
        </p:nvSpPr>
        <p:spPr bwMode="auto">
          <a:xfrm>
            <a:off x="9909573" y="7086600"/>
            <a:ext cx="653653" cy="684610"/>
          </a:xfrm>
          <a:custGeom>
            <a:avLst/>
            <a:gdLst>
              <a:gd name="T0" fmla="*/ 435769 w 21600"/>
              <a:gd name="T1" fmla="*/ 469524 h 21294"/>
              <a:gd name="T2" fmla="*/ 435769 w 21600"/>
              <a:gd name="T3" fmla="*/ 469524 h 21294"/>
              <a:gd name="T4" fmla="*/ 435769 w 21600"/>
              <a:gd name="T5" fmla="*/ 469524 h 21294"/>
              <a:gd name="T6" fmla="*/ 435769 w 21600"/>
              <a:gd name="T7" fmla="*/ 4695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1695" name="AutoShape 15"/>
          <p:cNvSpPr>
            <a:spLocks/>
          </p:cNvSpPr>
          <p:nvPr/>
        </p:nvSpPr>
        <p:spPr bwMode="auto">
          <a:xfrm>
            <a:off x="12178904" y="7086600"/>
            <a:ext cx="684609" cy="684610"/>
          </a:xfrm>
          <a:custGeom>
            <a:avLst/>
            <a:gdLst>
              <a:gd name="T0" fmla="*/ 456406 w 21600"/>
              <a:gd name="T1" fmla="*/ 456407 h 21600"/>
              <a:gd name="T2" fmla="*/ 456406 w 21600"/>
              <a:gd name="T3" fmla="*/ 456407 h 21600"/>
              <a:gd name="T4" fmla="*/ 456406 w 21600"/>
              <a:gd name="T5" fmla="*/ 456407 h 21600"/>
              <a:gd name="T6" fmla="*/ 456406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1696" name="AutoShape 16"/>
          <p:cNvSpPr>
            <a:spLocks/>
          </p:cNvSpPr>
          <p:nvPr/>
        </p:nvSpPr>
        <p:spPr bwMode="auto">
          <a:xfrm>
            <a:off x="1157288" y="48303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1697" name="AutoShape 17"/>
          <p:cNvSpPr>
            <a:spLocks/>
          </p:cNvSpPr>
          <p:nvPr/>
        </p:nvSpPr>
        <p:spPr bwMode="auto">
          <a:xfrm>
            <a:off x="1157288" y="4283869"/>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Bold" panose="02000000000000000000" pitchFamily="2" charset="0"/>
                <a:ea typeface="Roboto Bold" panose="02000000000000000000" pitchFamily="2" charset="0"/>
                <a:cs typeface="Roboto" charset="0"/>
                <a:sym typeface="Roboto" charset="0"/>
              </a:rPr>
              <a:t>Food Report</a:t>
            </a:r>
            <a:endParaRPr lang="en-US" sz="1800" dirty="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698" name="AutoShape 18"/>
          <p:cNvSpPr>
            <a:spLocks/>
          </p:cNvSpPr>
          <p:nvPr/>
        </p:nvSpPr>
        <p:spPr bwMode="auto">
          <a:xfrm>
            <a:off x="3084910" y="982265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699" name="AutoShape 19"/>
          <p:cNvSpPr>
            <a:spLocks/>
          </p:cNvSpPr>
          <p:nvPr/>
        </p:nvSpPr>
        <p:spPr bwMode="auto">
          <a:xfrm>
            <a:off x="3084910" y="927496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Bold" panose="02000000000000000000" pitchFamily="2" charset="0"/>
                <a:ea typeface="Roboto Bold" panose="02000000000000000000" pitchFamily="2" charset="0"/>
                <a:cs typeface="Roboto" charset="0"/>
                <a:sym typeface="Roboto" charset="0"/>
              </a:rPr>
              <a:t>Live Report</a:t>
            </a:r>
            <a:endParaRPr lang="en-US" sz="180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0" name="AutoShape 20"/>
          <p:cNvSpPr>
            <a:spLocks/>
          </p:cNvSpPr>
          <p:nvPr/>
        </p:nvSpPr>
        <p:spPr bwMode="auto">
          <a:xfrm>
            <a:off x="13265944" y="497443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1" name="AutoShape 21"/>
          <p:cNvSpPr>
            <a:spLocks/>
          </p:cNvSpPr>
          <p:nvPr/>
        </p:nvSpPr>
        <p:spPr bwMode="auto">
          <a:xfrm>
            <a:off x="13265944" y="4426744"/>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Bold" panose="02000000000000000000" pitchFamily="2" charset="0"/>
                <a:ea typeface="Roboto Bold" panose="02000000000000000000" pitchFamily="2" charset="0"/>
                <a:cs typeface="Roboto" charset="0"/>
                <a:sym typeface="Roboto" charset="0"/>
              </a:rPr>
              <a:t>Transportation Report</a:t>
            </a:r>
            <a:endParaRPr lang="en-US" sz="180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71702" name="AutoShape 22"/>
          <p:cNvSpPr>
            <a:spLocks/>
          </p:cNvSpPr>
          <p:nvPr/>
        </p:nvSpPr>
        <p:spPr bwMode="auto">
          <a:xfrm>
            <a:off x="11333560" y="982265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1703" name="AutoShape 23"/>
          <p:cNvSpPr>
            <a:spLocks/>
          </p:cNvSpPr>
          <p:nvPr/>
        </p:nvSpPr>
        <p:spPr bwMode="auto">
          <a:xfrm>
            <a:off x="11333560" y="9274969"/>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Bold" panose="02000000000000000000" pitchFamily="2" charset="0"/>
                <a:ea typeface="Roboto Bold" panose="02000000000000000000" pitchFamily="2" charset="0"/>
                <a:cs typeface="Roboto" charset="0"/>
                <a:sym typeface="Roboto" charset="0"/>
              </a:rPr>
              <a:t>Human Report</a:t>
            </a:r>
            <a:endParaRPr lang="en-US" sz="1800">
              <a:solidFill>
                <a:schemeClr val="tx2"/>
              </a:solidFill>
              <a:latin typeface="Roboto Bold" panose="02000000000000000000" pitchFamily="2" charset="0"/>
              <a:ea typeface="Roboto Bold" panose="02000000000000000000" pitchFamily="2"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1684"/>
                                        </p:tgtEl>
                                        <p:attrNameLst>
                                          <p:attrName>style.visibility</p:attrName>
                                        </p:attrNameLst>
                                      </p:cBhvr>
                                      <p:to>
                                        <p:strVal val="visible"/>
                                      </p:to>
                                    </p:set>
                                    <p:anim calcmode="lin" valueType="num">
                                      <p:cBhvr>
                                        <p:cTn id="7" dur="500" fill="hold"/>
                                        <p:tgtEl>
                                          <p:spTgt spid="71684"/>
                                        </p:tgtEl>
                                        <p:attrNameLst>
                                          <p:attrName>ppt_w</p:attrName>
                                        </p:attrNameLst>
                                      </p:cBhvr>
                                      <p:tavLst>
                                        <p:tav tm="0">
                                          <p:val>
                                            <p:fltVal val="0"/>
                                          </p:val>
                                        </p:tav>
                                        <p:tav tm="100000">
                                          <p:val>
                                            <p:strVal val="#ppt_w"/>
                                          </p:val>
                                        </p:tav>
                                      </p:tavLst>
                                    </p:anim>
                                    <p:anim calcmode="lin" valueType="num">
                                      <p:cBhvr>
                                        <p:cTn id="8" dur="500" fill="hold"/>
                                        <p:tgtEl>
                                          <p:spTgt spid="7168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71693"/>
                                        </p:tgtEl>
                                        <p:attrNameLst>
                                          <p:attrName>style.visibility</p:attrName>
                                        </p:attrNameLst>
                                      </p:cBhvr>
                                      <p:to>
                                        <p:strVal val="visible"/>
                                      </p:to>
                                    </p:set>
                                    <p:anim calcmode="lin" valueType="num">
                                      <p:cBhvr>
                                        <p:cTn id="12" dur="500" fill="hold"/>
                                        <p:tgtEl>
                                          <p:spTgt spid="71693"/>
                                        </p:tgtEl>
                                        <p:attrNameLst>
                                          <p:attrName>ppt_w</p:attrName>
                                        </p:attrNameLst>
                                      </p:cBhvr>
                                      <p:tavLst>
                                        <p:tav tm="0">
                                          <p:val>
                                            <p:fltVal val="0"/>
                                          </p:val>
                                        </p:tav>
                                        <p:tav tm="100000">
                                          <p:val>
                                            <p:strVal val="#ppt_w"/>
                                          </p:val>
                                        </p:tav>
                                      </p:tavLst>
                                    </p:anim>
                                    <p:anim calcmode="lin" valueType="num">
                                      <p:cBhvr>
                                        <p:cTn id="13" dur="500" fill="hold"/>
                                        <p:tgtEl>
                                          <p:spTgt spid="7169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2" presetClass="entr" presetSubtype="2" fill="hold" nodeType="afterEffect">
                                  <p:stCondLst>
                                    <p:cond delay="0"/>
                                  </p:stCondLst>
                                  <p:childTnLst>
                                    <p:set>
                                      <p:cBhvr>
                                        <p:cTn id="16" dur="1" fill="hold">
                                          <p:stCondLst>
                                            <p:cond delay="0"/>
                                          </p:stCondLst>
                                        </p:cTn>
                                        <p:tgtEl>
                                          <p:spTgt spid="71688"/>
                                        </p:tgtEl>
                                        <p:attrNameLst>
                                          <p:attrName>style.visibility</p:attrName>
                                        </p:attrNameLst>
                                      </p:cBhvr>
                                      <p:to>
                                        <p:strVal val="visible"/>
                                      </p:to>
                                    </p:set>
                                    <p:animEffect transition="in" filter="wipe(right)">
                                      <p:cBhvr>
                                        <p:cTn id="17" dur="500"/>
                                        <p:tgtEl>
                                          <p:spTgt spid="71688"/>
                                        </p:tgtEl>
                                      </p:cBhvr>
                                    </p:animEffect>
                                  </p:childTnLst>
                                </p:cTn>
                              </p:par>
                            </p:childTnLst>
                          </p:cTn>
                        </p:par>
                        <p:par>
                          <p:cTn id="18" fill="hold" nodeType="afterGroup">
                            <p:stCondLst>
                              <p:cond delay="1600"/>
                            </p:stCondLst>
                            <p:childTnLst>
                              <p:par>
                                <p:cTn id="19" presetID="10" presetClass="entr" presetSubtype="0" fill="hold" grpId="0" nodeType="afterEffect">
                                  <p:stCondLst>
                                    <p:cond delay="0"/>
                                  </p:stCondLst>
                                  <p:childTnLst>
                                    <p:set>
                                      <p:cBhvr>
                                        <p:cTn id="20" dur="1" fill="hold">
                                          <p:stCondLst>
                                            <p:cond delay="0"/>
                                          </p:stCondLst>
                                        </p:cTn>
                                        <p:tgtEl>
                                          <p:spTgt spid="71697"/>
                                        </p:tgtEl>
                                        <p:attrNameLst>
                                          <p:attrName>style.visibility</p:attrName>
                                        </p:attrNameLst>
                                      </p:cBhvr>
                                      <p:to>
                                        <p:strVal val="visible"/>
                                      </p:to>
                                    </p:set>
                                    <p:animEffect transition="in" filter="fade">
                                      <p:cBhvr>
                                        <p:cTn id="21" dur="400"/>
                                        <p:tgtEl>
                                          <p:spTgt spid="7169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71696"/>
                                        </p:tgtEl>
                                        <p:attrNameLst>
                                          <p:attrName>style.visibility</p:attrName>
                                        </p:attrNameLst>
                                      </p:cBhvr>
                                      <p:to>
                                        <p:strVal val="visible"/>
                                      </p:to>
                                    </p:set>
                                    <p:animEffect transition="in" filter="fade">
                                      <p:cBhvr>
                                        <p:cTn id="25" dur="400"/>
                                        <p:tgtEl>
                                          <p:spTgt spid="71696"/>
                                        </p:tgtEl>
                                      </p:cBhvr>
                                    </p:animEffect>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71685"/>
                                        </p:tgtEl>
                                        <p:attrNameLst>
                                          <p:attrName>style.visibility</p:attrName>
                                        </p:attrNameLst>
                                      </p:cBhvr>
                                      <p:to>
                                        <p:strVal val="visible"/>
                                      </p:to>
                                    </p:set>
                                    <p:anim calcmode="lin" valueType="num">
                                      <p:cBhvr>
                                        <p:cTn id="30" dur="500" fill="hold"/>
                                        <p:tgtEl>
                                          <p:spTgt spid="71685"/>
                                        </p:tgtEl>
                                        <p:attrNameLst>
                                          <p:attrName>ppt_w</p:attrName>
                                        </p:attrNameLst>
                                      </p:cBhvr>
                                      <p:tavLst>
                                        <p:tav tm="0">
                                          <p:val>
                                            <p:fltVal val="0"/>
                                          </p:val>
                                        </p:tav>
                                        <p:tav tm="100000">
                                          <p:val>
                                            <p:strVal val="#ppt_w"/>
                                          </p:val>
                                        </p:tav>
                                      </p:tavLst>
                                    </p:anim>
                                    <p:anim calcmode="lin" valueType="num">
                                      <p:cBhvr>
                                        <p:cTn id="31" dur="500" fill="hold"/>
                                        <p:tgtEl>
                                          <p:spTgt spid="71685"/>
                                        </p:tgtEl>
                                        <p:attrNameLst>
                                          <p:attrName>ppt_h</p:attrName>
                                        </p:attrNameLst>
                                      </p:cBhvr>
                                      <p:tavLst>
                                        <p:tav tm="0">
                                          <p:val>
                                            <p:fltVal val="0"/>
                                          </p:val>
                                        </p:tav>
                                        <p:tav tm="100000">
                                          <p:val>
                                            <p:strVal val="#ppt_h"/>
                                          </p:val>
                                        </p:tav>
                                      </p:tavLst>
                                    </p:anim>
                                  </p:childTnLst>
                                </p:cTn>
                              </p:par>
                            </p:childTnLst>
                          </p:cTn>
                        </p:par>
                        <p:par>
                          <p:cTn id="32" fill="hold" nodeType="afterGroup">
                            <p:stCondLst>
                              <p:cond delay="500"/>
                            </p:stCondLst>
                            <p:childTnLst>
                              <p:par>
                                <p:cTn id="33" presetID="23" presetClass="entr" presetSubtype="16" fill="hold" grpId="0" nodeType="afterEffect">
                                  <p:stCondLst>
                                    <p:cond delay="100"/>
                                  </p:stCondLst>
                                  <p:childTnLst>
                                    <p:set>
                                      <p:cBhvr>
                                        <p:cTn id="34" dur="1" fill="hold">
                                          <p:stCondLst>
                                            <p:cond delay="0"/>
                                          </p:stCondLst>
                                        </p:cTn>
                                        <p:tgtEl>
                                          <p:spTgt spid="71692"/>
                                        </p:tgtEl>
                                        <p:attrNameLst>
                                          <p:attrName>style.visibility</p:attrName>
                                        </p:attrNameLst>
                                      </p:cBhvr>
                                      <p:to>
                                        <p:strVal val="visible"/>
                                      </p:to>
                                    </p:set>
                                    <p:anim calcmode="lin" valueType="num">
                                      <p:cBhvr>
                                        <p:cTn id="35" dur="500" fill="hold"/>
                                        <p:tgtEl>
                                          <p:spTgt spid="71692"/>
                                        </p:tgtEl>
                                        <p:attrNameLst>
                                          <p:attrName>ppt_w</p:attrName>
                                        </p:attrNameLst>
                                      </p:cBhvr>
                                      <p:tavLst>
                                        <p:tav tm="0">
                                          <p:val>
                                            <p:fltVal val="0"/>
                                          </p:val>
                                        </p:tav>
                                        <p:tav tm="100000">
                                          <p:val>
                                            <p:strVal val="#ppt_w"/>
                                          </p:val>
                                        </p:tav>
                                      </p:tavLst>
                                    </p:anim>
                                    <p:anim calcmode="lin" valueType="num">
                                      <p:cBhvr>
                                        <p:cTn id="36" dur="500" fill="hold"/>
                                        <p:tgtEl>
                                          <p:spTgt spid="71692"/>
                                        </p:tgtEl>
                                        <p:attrNameLst>
                                          <p:attrName>ppt_h</p:attrName>
                                        </p:attrNameLst>
                                      </p:cBhvr>
                                      <p:tavLst>
                                        <p:tav tm="0">
                                          <p:val>
                                            <p:fltVal val="0"/>
                                          </p:val>
                                        </p:tav>
                                        <p:tav tm="100000">
                                          <p:val>
                                            <p:strVal val="#ppt_h"/>
                                          </p:val>
                                        </p:tav>
                                      </p:tavLst>
                                    </p:anim>
                                  </p:childTnLst>
                                </p:cTn>
                              </p:par>
                            </p:childTnLst>
                          </p:cTn>
                        </p:par>
                        <p:par>
                          <p:cTn id="37" fill="hold" nodeType="afterGroup">
                            <p:stCondLst>
                              <p:cond delay="1100"/>
                            </p:stCondLst>
                            <p:childTnLst>
                              <p:par>
                                <p:cTn id="38" presetID="22" presetClass="entr" presetSubtype="2" fill="hold" nodeType="afterEffect">
                                  <p:stCondLst>
                                    <p:cond delay="0"/>
                                  </p:stCondLst>
                                  <p:childTnLst>
                                    <p:set>
                                      <p:cBhvr>
                                        <p:cTn id="39" dur="1" fill="hold">
                                          <p:stCondLst>
                                            <p:cond delay="0"/>
                                          </p:stCondLst>
                                        </p:cTn>
                                        <p:tgtEl>
                                          <p:spTgt spid="71689"/>
                                        </p:tgtEl>
                                        <p:attrNameLst>
                                          <p:attrName>style.visibility</p:attrName>
                                        </p:attrNameLst>
                                      </p:cBhvr>
                                      <p:to>
                                        <p:strVal val="visible"/>
                                      </p:to>
                                    </p:set>
                                    <p:animEffect transition="in" filter="wipe(right)">
                                      <p:cBhvr>
                                        <p:cTn id="40" dur="500"/>
                                        <p:tgtEl>
                                          <p:spTgt spid="71689"/>
                                        </p:tgtEl>
                                      </p:cBhvr>
                                    </p:animEffect>
                                  </p:childTnLst>
                                </p:cTn>
                              </p:par>
                            </p:childTnLst>
                          </p:cTn>
                        </p:par>
                        <p:par>
                          <p:cTn id="41" fill="hold">
                            <p:stCondLst>
                              <p:cond delay="1600"/>
                            </p:stCondLst>
                            <p:childTnLst>
                              <p:par>
                                <p:cTn id="42" presetID="10" presetClass="entr" presetSubtype="0" fill="hold" grpId="0" nodeType="afterEffect">
                                  <p:stCondLst>
                                    <p:cond delay="0"/>
                                  </p:stCondLst>
                                  <p:childTnLst>
                                    <p:set>
                                      <p:cBhvr>
                                        <p:cTn id="43" dur="1" fill="hold">
                                          <p:stCondLst>
                                            <p:cond delay="0"/>
                                          </p:stCondLst>
                                        </p:cTn>
                                        <p:tgtEl>
                                          <p:spTgt spid="71699"/>
                                        </p:tgtEl>
                                        <p:attrNameLst>
                                          <p:attrName>style.visibility</p:attrName>
                                        </p:attrNameLst>
                                      </p:cBhvr>
                                      <p:to>
                                        <p:strVal val="visible"/>
                                      </p:to>
                                    </p:set>
                                    <p:animEffect transition="in" filter="fade">
                                      <p:cBhvr>
                                        <p:cTn id="44" dur="400"/>
                                        <p:tgtEl>
                                          <p:spTgt spid="71699"/>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71698"/>
                                        </p:tgtEl>
                                        <p:attrNameLst>
                                          <p:attrName>style.visibility</p:attrName>
                                        </p:attrNameLst>
                                      </p:cBhvr>
                                      <p:to>
                                        <p:strVal val="visible"/>
                                      </p:to>
                                    </p:set>
                                    <p:animEffect transition="in" filter="fade">
                                      <p:cBhvr>
                                        <p:cTn id="48" dur="400"/>
                                        <p:tgtEl>
                                          <p:spTgt spid="71698"/>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grpId="0" nodeType="clickEffect">
                                  <p:stCondLst>
                                    <p:cond delay="0"/>
                                  </p:stCondLst>
                                  <p:childTnLst>
                                    <p:set>
                                      <p:cBhvr>
                                        <p:cTn id="52" dur="1" fill="hold">
                                          <p:stCondLst>
                                            <p:cond delay="0"/>
                                          </p:stCondLst>
                                        </p:cTn>
                                        <p:tgtEl>
                                          <p:spTgt spid="71686"/>
                                        </p:tgtEl>
                                        <p:attrNameLst>
                                          <p:attrName>style.visibility</p:attrName>
                                        </p:attrNameLst>
                                      </p:cBhvr>
                                      <p:to>
                                        <p:strVal val="visible"/>
                                      </p:to>
                                    </p:set>
                                    <p:anim calcmode="lin" valueType="num">
                                      <p:cBhvr>
                                        <p:cTn id="53" dur="500" fill="hold"/>
                                        <p:tgtEl>
                                          <p:spTgt spid="71686"/>
                                        </p:tgtEl>
                                        <p:attrNameLst>
                                          <p:attrName>ppt_w</p:attrName>
                                        </p:attrNameLst>
                                      </p:cBhvr>
                                      <p:tavLst>
                                        <p:tav tm="0">
                                          <p:val>
                                            <p:fltVal val="0"/>
                                          </p:val>
                                        </p:tav>
                                        <p:tav tm="100000">
                                          <p:val>
                                            <p:strVal val="#ppt_w"/>
                                          </p:val>
                                        </p:tav>
                                      </p:tavLst>
                                    </p:anim>
                                    <p:anim calcmode="lin" valueType="num">
                                      <p:cBhvr>
                                        <p:cTn id="54" dur="500" fill="hold"/>
                                        <p:tgtEl>
                                          <p:spTgt spid="71686"/>
                                        </p:tgtEl>
                                        <p:attrNameLst>
                                          <p:attrName>ppt_h</p:attrName>
                                        </p:attrNameLst>
                                      </p:cBhvr>
                                      <p:tavLst>
                                        <p:tav tm="0">
                                          <p:val>
                                            <p:fltVal val="0"/>
                                          </p:val>
                                        </p:tav>
                                        <p:tav tm="100000">
                                          <p:val>
                                            <p:strVal val="#ppt_h"/>
                                          </p:val>
                                        </p:tav>
                                      </p:tavLst>
                                    </p:anim>
                                  </p:childTnLst>
                                </p:cTn>
                              </p:par>
                            </p:childTnLst>
                          </p:cTn>
                        </p:par>
                        <p:par>
                          <p:cTn id="55" fill="hold" nodeType="afterGroup">
                            <p:stCondLst>
                              <p:cond delay="500"/>
                            </p:stCondLst>
                            <p:childTnLst>
                              <p:par>
                                <p:cTn id="56" presetID="23" presetClass="entr" presetSubtype="16" fill="hold" grpId="0" nodeType="afterEffect">
                                  <p:stCondLst>
                                    <p:cond delay="100"/>
                                  </p:stCondLst>
                                  <p:childTnLst>
                                    <p:set>
                                      <p:cBhvr>
                                        <p:cTn id="57" dur="1" fill="hold">
                                          <p:stCondLst>
                                            <p:cond delay="0"/>
                                          </p:stCondLst>
                                        </p:cTn>
                                        <p:tgtEl>
                                          <p:spTgt spid="71694"/>
                                        </p:tgtEl>
                                        <p:attrNameLst>
                                          <p:attrName>style.visibility</p:attrName>
                                        </p:attrNameLst>
                                      </p:cBhvr>
                                      <p:to>
                                        <p:strVal val="visible"/>
                                      </p:to>
                                    </p:set>
                                    <p:anim calcmode="lin" valueType="num">
                                      <p:cBhvr>
                                        <p:cTn id="58" dur="500" fill="hold"/>
                                        <p:tgtEl>
                                          <p:spTgt spid="71694"/>
                                        </p:tgtEl>
                                        <p:attrNameLst>
                                          <p:attrName>ppt_w</p:attrName>
                                        </p:attrNameLst>
                                      </p:cBhvr>
                                      <p:tavLst>
                                        <p:tav tm="0">
                                          <p:val>
                                            <p:fltVal val="0"/>
                                          </p:val>
                                        </p:tav>
                                        <p:tav tm="100000">
                                          <p:val>
                                            <p:strVal val="#ppt_w"/>
                                          </p:val>
                                        </p:tav>
                                      </p:tavLst>
                                    </p:anim>
                                    <p:anim calcmode="lin" valueType="num">
                                      <p:cBhvr>
                                        <p:cTn id="59" dur="500" fill="hold"/>
                                        <p:tgtEl>
                                          <p:spTgt spid="716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100"/>
                            </p:stCondLst>
                            <p:childTnLst>
                              <p:par>
                                <p:cTn id="61" presetID="22" presetClass="entr" presetSubtype="8" fill="hold" nodeType="afterEffect">
                                  <p:stCondLst>
                                    <p:cond delay="0"/>
                                  </p:stCondLst>
                                  <p:childTnLst>
                                    <p:set>
                                      <p:cBhvr>
                                        <p:cTn id="62" dur="1" fill="hold">
                                          <p:stCondLst>
                                            <p:cond delay="0"/>
                                          </p:stCondLst>
                                        </p:cTn>
                                        <p:tgtEl>
                                          <p:spTgt spid="71691"/>
                                        </p:tgtEl>
                                        <p:attrNameLst>
                                          <p:attrName>style.visibility</p:attrName>
                                        </p:attrNameLst>
                                      </p:cBhvr>
                                      <p:to>
                                        <p:strVal val="visible"/>
                                      </p:to>
                                    </p:set>
                                    <p:animEffect transition="in" filter="wipe(left)">
                                      <p:cBhvr>
                                        <p:cTn id="63" dur="500"/>
                                        <p:tgtEl>
                                          <p:spTgt spid="71691"/>
                                        </p:tgtEl>
                                      </p:cBhvr>
                                    </p:animEffect>
                                  </p:childTnLst>
                                </p:cTn>
                              </p:par>
                            </p:childTnLst>
                          </p:cTn>
                        </p:par>
                        <p:par>
                          <p:cTn id="64" fill="hold">
                            <p:stCondLst>
                              <p:cond delay="1600"/>
                            </p:stCondLst>
                            <p:childTnLst>
                              <p:par>
                                <p:cTn id="65" presetID="10" presetClass="entr" presetSubtype="0" fill="hold" grpId="0" nodeType="afterEffect">
                                  <p:stCondLst>
                                    <p:cond delay="0"/>
                                  </p:stCondLst>
                                  <p:childTnLst>
                                    <p:set>
                                      <p:cBhvr>
                                        <p:cTn id="66" dur="1" fill="hold">
                                          <p:stCondLst>
                                            <p:cond delay="0"/>
                                          </p:stCondLst>
                                        </p:cTn>
                                        <p:tgtEl>
                                          <p:spTgt spid="71703"/>
                                        </p:tgtEl>
                                        <p:attrNameLst>
                                          <p:attrName>style.visibility</p:attrName>
                                        </p:attrNameLst>
                                      </p:cBhvr>
                                      <p:to>
                                        <p:strVal val="visible"/>
                                      </p:to>
                                    </p:set>
                                    <p:animEffect transition="in" filter="fade">
                                      <p:cBhvr>
                                        <p:cTn id="67" dur="400"/>
                                        <p:tgtEl>
                                          <p:spTgt spid="71703"/>
                                        </p:tgtEl>
                                      </p:cBhvr>
                                    </p:animEffect>
                                  </p:childTnLst>
                                </p:cTn>
                              </p:par>
                            </p:childTnLst>
                          </p:cTn>
                        </p:par>
                        <p:par>
                          <p:cTn id="68" fill="hold">
                            <p:stCondLst>
                              <p:cond delay="2000"/>
                            </p:stCondLst>
                            <p:childTnLst>
                              <p:par>
                                <p:cTn id="69" presetID="10" presetClass="entr" presetSubtype="0" fill="hold" grpId="0" nodeType="afterEffect">
                                  <p:stCondLst>
                                    <p:cond delay="0"/>
                                  </p:stCondLst>
                                  <p:childTnLst>
                                    <p:set>
                                      <p:cBhvr>
                                        <p:cTn id="70" dur="1" fill="hold">
                                          <p:stCondLst>
                                            <p:cond delay="0"/>
                                          </p:stCondLst>
                                        </p:cTn>
                                        <p:tgtEl>
                                          <p:spTgt spid="71702"/>
                                        </p:tgtEl>
                                        <p:attrNameLst>
                                          <p:attrName>style.visibility</p:attrName>
                                        </p:attrNameLst>
                                      </p:cBhvr>
                                      <p:to>
                                        <p:strVal val="visible"/>
                                      </p:to>
                                    </p:set>
                                    <p:animEffect transition="in" filter="fade">
                                      <p:cBhvr>
                                        <p:cTn id="71" dur="400"/>
                                        <p:tgtEl>
                                          <p:spTgt spid="71702"/>
                                        </p:tgtEl>
                                      </p:cBhvr>
                                    </p:animEffect>
                                  </p:childTnLst>
                                </p:cTn>
                              </p:par>
                            </p:childTnLst>
                          </p:cTn>
                        </p:par>
                      </p:childTnLst>
                    </p:cTn>
                  </p:par>
                  <p:par>
                    <p:cTn id="72" fill="hold">
                      <p:stCondLst>
                        <p:cond delay="indefinite"/>
                      </p:stCondLst>
                      <p:childTnLst>
                        <p:par>
                          <p:cTn id="73" fill="hold">
                            <p:stCondLst>
                              <p:cond delay="0"/>
                            </p:stCondLst>
                            <p:childTnLst>
                              <p:par>
                                <p:cTn id="74" presetID="23" presetClass="entr" presetSubtype="16" fill="hold" grpId="0" nodeType="clickEffect">
                                  <p:stCondLst>
                                    <p:cond delay="0"/>
                                  </p:stCondLst>
                                  <p:childTnLst>
                                    <p:set>
                                      <p:cBhvr>
                                        <p:cTn id="75" dur="1" fill="hold">
                                          <p:stCondLst>
                                            <p:cond delay="0"/>
                                          </p:stCondLst>
                                        </p:cTn>
                                        <p:tgtEl>
                                          <p:spTgt spid="71687"/>
                                        </p:tgtEl>
                                        <p:attrNameLst>
                                          <p:attrName>style.visibility</p:attrName>
                                        </p:attrNameLst>
                                      </p:cBhvr>
                                      <p:to>
                                        <p:strVal val="visible"/>
                                      </p:to>
                                    </p:set>
                                    <p:anim calcmode="lin" valueType="num">
                                      <p:cBhvr>
                                        <p:cTn id="76" dur="500" fill="hold"/>
                                        <p:tgtEl>
                                          <p:spTgt spid="71687"/>
                                        </p:tgtEl>
                                        <p:attrNameLst>
                                          <p:attrName>ppt_w</p:attrName>
                                        </p:attrNameLst>
                                      </p:cBhvr>
                                      <p:tavLst>
                                        <p:tav tm="0">
                                          <p:val>
                                            <p:fltVal val="0"/>
                                          </p:val>
                                        </p:tav>
                                        <p:tav tm="100000">
                                          <p:val>
                                            <p:strVal val="#ppt_w"/>
                                          </p:val>
                                        </p:tav>
                                      </p:tavLst>
                                    </p:anim>
                                    <p:anim calcmode="lin" valueType="num">
                                      <p:cBhvr>
                                        <p:cTn id="77" dur="500" fill="hold"/>
                                        <p:tgtEl>
                                          <p:spTgt spid="71687"/>
                                        </p:tgtEl>
                                        <p:attrNameLst>
                                          <p:attrName>ppt_h</p:attrName>
                                        </p:attrNameLst>
                                      </p:cBhvr>
                                      <p:tavLst>
                                        <p:tav tm="0">
                                          <p:val>
                                            <p:fltVal val="0"/>
                                          </p:val>
                                        </p:tav>
                                        <p:tav tm="100000">
                                          <p:val>
                                            <p:strVal val="#ppt_h"/>
                                          </p:val>
                                        </p:tav>
                                      </p:tavLst>
                                    </p:anim>
                                  </p:childTnLst>
                                </p:cTn>
                              </p:par>
                            </p:childTnLst>
                          </p:cTn>
                        </p:par>
                        <p:par>
                          <p:cTn id="78" fill="hold" nodeType="afterGroup">
                            <p:stCondLst>
                              <p:cond delay="500"/>
                            </p:stCondLst>
                            <p:childTnLst>
                              <p:par>
                                <p:cTn id="79" presetID="23" presetClass="entr" presetSubtype="16" fill="hold" grpId="0" nodeType="afterEffect">
                                  <p:stCondLst>
                                    <p:cond delay="100"/>
                                  </p:stCondLst>
                                  <p:childTnLst>
                                    <p:set>
                                      <p:cBhvr>
                                        <p:cTn id="80" dur="1" fill="hold">
                                          <p:stCondLst>
                                            <p:cond delay="0"/>
                                          </p:stCondLst>
                                        </p:cTn>
                                        <p:tgtEl>
                                          <p:spTgt spid="71695"/>
                                        </p:tgtEl>
                                        <p:attrNameLst>
                                          <p:attrName>style.visibility</p:attrName>
                                        </p:attrNameLst>
                                      </p:cBhvr>
                                      <p:to>
                                        <p:strVal val="visible"/>
                                      </p:to>
                                    </p:set>
                                    <p:anim calcmode="lin" valueType="num">
                                      <p:cBhvr>
                                        <p:cTn id="81" dur="500" fill="hold"/>
                                        <p:tgtEl>
                                          <p:spTgt spid="71695"/>
                                        </p:tgtEl>
                                        <p:attrNameLst>
                                          <p:attrName>ppt_w</p:attrName>
                                        </p:attrNameLst>
                                      </p:cBhvr>
                                      <p:tavLst>
                                        <p:tav tm="0">
                                          <p:val>
                                            <p:fltVal val="0"/>
                                          </p:val>
                                        </p:tav>
                                        <p:tav tm="100000">
                                          <p:val>
                                            <p:strVal val="#ppt_w"/>
                                          </p:val>
                                        </p:tav>
                                      </p:tavLst>
                                    </p:anim>
                                    <p:anim calcmode="lin" valueType="num">
                                      <p:cBhvr>
                                        <p:cTn id="82" dur="500" fill="hold"/>
                                        <p:tgtEl>
                                          <p:spTgt spid="71695"/>
                                        </p:tgtEl>
                                        <p:attrNameLst>
                                          <p:attrName>ppt_h</p:attrName>
                                        </p:attrNameLst>
                                      </p:cBhvr>
                                      <p:tavLst>
                                        <p:tav tm="0">
                                          <p:val>
                                            <p:fltVal val="0"/>
                                          </p:val>
                                        </p:tav>
                                        <p:tav tm="100000">
                                          <p:val>
                                            <p:strVal val="#ppt_h"/>
                                          </p:val>
                                        </p:tav>
                                      </p:tavLst>
                                    </p:anim>
                                  </p:childTnLst>
                                </p:cTn>
                              </p:par>
                            </p:childTnLst>
                          </p:cTn>
                        </p:par>
                        <p:par>
                          <p:cTn id="83" fill="hold" nodeType="afterGroup">
                            <p:stCondLst>
                              <p:cond delay="1100"/>
                            </p:stCondLst>
                            <p:childTnLst>
                              <p:par>
                                <p:cTn id="84" presetID="22" presetClass="entr" presetSubtype="8" fill="hold" nodeType="afterEffect">
                                  <p:stCondLst>
                                    <p:cond delay="0"/>
                                  </p:stCondLst>
                                  <p:childTnLst>
                                    <p:set>
                                      <p:cBhvr>
                                        <p:cTn id="85" dur="1" fill="hold">
                                          <p:stCondLst>
                                            <p:cond delay="0"/>
                                          </p:stCondLst>
                                        </p:cTn>
                                        <p:tgtEl>
                                          <p:spTgt spid="71690"/>
                                        </p:tgtEl>
                                        <p:attrNameLst>
                                          <p:attrName>style.visibility</p:attrName>
                                        </p:attrNameLst>
                                      </p:cBhvr>
                                      <p:to>
                                        <p:strVal val="visible"/>
                                      </p:to>
                                    </p:set>
                                    <p:animEffect transition="in" filter="wipe(left)">
                                      <p:cBhvr>
                                        <p:cTn id="86" dur="500"/>
                                        <p:tgtEl>
                                          <p:spTgt spid="71690"/>
                                        </p:tgtEl>
                                      </p:cBhvr>
                                    </p:animEffect>
                                  </p:childTnLst>
                                </p:cTn>
                              </p:par>
                            </p:childTnLst>
                          </p:cTn>
                        </p:par>
                        <p:par>
                          <p:cTn id="87" fill="hold">
                            <p:stCondLst>
                              <p:cond delay="1600"/>
                            </p:stCondLst>
                            <p:childTnLst>
                              <p:par>
                                <p:cTn id="88" presetID="10" presetClass="entr" presetSubtype="0" fill="hold" grpId="0" nodeType="afterEffect">
                                  <p:stCondLst>
                                    <p:cond delay="0"/>
                                  </p:stCondLst>
                                  <p:childTnLst>
                                    <p:set>
                                      <p:cBhvr>
                                        <p:cTn id="89" dur="1" fill="hold">
                                          <p:stCondLst>
                                            <p:cond delay="0"/>
                                          </p:stCondLst>
                                        </p:cTn>
                                        <p:tgtEl>
                                          <p:spTgt spid="71701"/>
                                        </p:tgtEl>
                                        <p:attrNameLst>
                                          <p:attrName>style.visibility</p:attrName>
                                        </p:attrNameLst>
                                      </p:cBhvr>
                                      <p:to>
                                        <p:strVal val="visible"/>
                                      </p:to>
                                    </p:set>
                                    <p:animEffect transition="in" filter="fade">
                                      <p:cBhvr>
                                        <p:cTn id="90" dur="400"/>
                                        <p:tgtEl>
                                          <p:spTgt spid="71701"/>
                                        </p:tgtEl>
                                      </p:cBhvr>
                                    </p:animEffect>
                                  </p:childTnLst>
                                </p:cTn>
                              </p:par>
                            </p:childTnLst>
                          </p:cTn>
                        </p:par>
                        <p:par>
                          <p:cTn id="91" fill="hold">
                            <p:stCondLst>
                              <p:cond delay="2000"/>
                            </p:stCondLst>
                            <p:childTnLst>
                              <p:par>
                                <p:cTn id="92" presetID="10" presetClass="entr" presetSubtype="0" fill="hold" grpId="0" nodeType="afterEffect">
                                  <p:stCondLst>
                                    <p:cond delay="0"/>
                                  </p:stCondLst>
                                  <p:childTnLst>
                                    <p:set>
                                      <p:cBhvr>
                                        <p:cTn id="93" dur="1" fill="hold">
                                          <p:stCondLst>
                                            <p:cond delay="0"/>
                                          </p:stCondLst>
                                        </p:cTn>
                                        <p:tgtEl>
                                          <p:spTgt spid="71700"/>
                                        </p:tgtEl>
                                        <p:attrNameLst>
                                          <p:attrName>style.visibility</p:attrName>
                                        </p:attrNameLst>
                                      </p:cBhvr>
                                      <p:to>
                                        <p:strVal val="visible"/>
                                      </p:to>
                                    </p:set>
                                    <p:animEffect transition="in" filter="fade">
                                      <p:cBhvr>
                                        <p:cTn id="94" dur="400"/>
                                        <p:tgtEl>
                                          <p:spTgt spid="717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animBg="1"/>
      <p:bldP spid="71685" grpId="0" animBg="1"/>
      <p:bldP spid="71686" grpId="0" animBg="1"/>
      <p:bldP spid="71687" grpId="0" animBg="1"/>
      <p:bldP spid="71692" grpId="0" animBg="1"/>
      <p:bldP spid="71693" grpId="0" animBg="1"/>
      <p:bldP spid="71694" grpId="0" animBg="1"/>
      <p:bldP spid="71695" grpId="0" animBg="1"/>
      <p:bldP spid="71696" grpId="0"/>
      <p:bldP spid="71697" grpId="0"/>
      <p:bldP spid="71698" grpId="0"/>
      <p:bldP spid="71699" grpId="0"/>
      <p:bldP spid="71700" grpId="0"/>
      <p:bldP spid="71701" grpId="0"/>
      <p:bldP spid="71702" grpId="0"/>
      <p:bldP spid="7170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7"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28581AE-F8B6-4A6F-8E8A-C554FA618AD0}" type="slidenum">
              <a:rPr lang="en-US" sz="1500">
                <a:solidFill>
                  <a:schemeClr val="tx2"/>
                </a:solidFill>
              </a:rPr>
              <a:pPr algn="ctr" eaLnBrk="1">
                <a:lnSpc>
                  <a:spcPct val="100000"/>
                </a:lnSpc>
              </a:pPr>
              <a:t>67</a:t>
            </a:fld>
            <a:endParaRPr lang="en-US" sz="1800">
              <a:solidFill>
                <a:schemeClr val="tx2"/>
              </a:solidFill>
            </a:endParaRPr>
          </a:p>
        </p:txBody>
      </p:sp>
      <p:sp>
        <p:nvSpPr>
          <p:cNvPr id="72708" name="AutoShape 4"/>
          <p:cNvSpPr>
            <a:spLocks/>
          </p:cNvSpPr>
          <p:nvPr/>
        </p:nvSpPr>
        <p:spPr bwMode="auto">
          <a:xfrm>
            <a:off x="6411517" y="6286500"/>
            <a:ext cx="2525315" cy="2525316"/>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alpha val="70000"/>
            </a:schemeClr>
          </a:solidFill>
          <a:ln>
            <a:noFill/>
          </a:ln>
          <a:effectLst/>
          <a:extLst/>
        </p:spPr>
        <p:txBody>
          <a:bodyPr lIns="0" tIns="0" rIns="0" bIns="0" anchor="ctr"/>
          <a:lstStyle/>
          <a:p>
            <a:endParaRPr lang="id-ID" sz="1800">
              <a:solidFill>
                <a:schemeClr val="tx2"/>
              </a:solidFill>
            </a:endParaRPr>
          </a:p>
        </p:txBody>
      </p:sp>
      <p:sp>
        <p:nvSpPr>
          <p:cNvPr id="72709" name="AutoShape 5"/>
          <p:cNvSpPr>
            <a:spLocks/>
          </p:cNvSpPr>
          <p:nvPr/>
        </p:nvSpPr>
        <p:spPr bwMode="auto">
          <a:xfrm>
            <a:off x="7887892" y="4823223"/>
            <a:ext cx="2525315" cy="2525315"/>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alpha val="70000"/>
            </a:schemeClr>
          </a:solidFill>
          <a:ln>
            <a:noFill/>
          </a:ln>
          <a:effectLst/>
          <a:extLst/>
        </p:spPr>
        <p:txBody>
          <a:bodyPr lIns="0" tIns="0" rIns="0" bIns="0" anchor="ctr"/>
          <a:lstStyle/>
          <a:p>
            <a:endParaRPr lang="id-ID" sz="1800">
              <a:solidFill>
                <a:schemeClr val="tx2"/>
              </a:solidFill>
            </a:endParaRPr>
          </a:p>
        </p:txBody>
      </p:sp>
      <p:sp>
        <p:nvSpPr>
          <p:cNvPr id="72710" name="AutoShape 6"/>
          <p:cNvSpPr>
            <a:spLocks/>
          </p:cNvSpPr>
          <p:nvPr/>
        </p:nvSpPr>
        <p:spPr bwMode="auto">
          <a:xfrm>
            <a:off x="9349979" y="6286501"/>
            <a:ext cx="2525315" cy="2526506"/>
          </a:xfrm>
          <a:custGeom>
            <a:avLst/>
            <a:gdLst>
              <a:gd name="T0" fmla="*/ 1683458 w 19679"/>
              <a:gd name="T1" fmla="*/ 1848757 h 19679"/>
              <a:gd name="T2" fmla="*/ 1683458 w 19679"/>
              <a:gd name="T3" fmla="*/ 1848757 h 19679"/>
              <a:gd name="T4" fmla="*/ 1683458 w 19679"/>
              <a:gd name="T5" fmla="*/ 1848757 h 19679"/>
              <a:gd name="T6" fmla="*/ 1683458 w 19679"/>
              <a:gd name="T7" fmla="*/ 1848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0000"/>
            </a:schemeClr>
          </a:solidFill>
          <a:ln>
            <a:noFill/>
          </a:ln>
          <a:effectLst/>
          <a:extLst/>
        </p:spPr>
        <p:txBody>
          <a:bodyPr lIns="0" tIns="0" rIns="0" bIns="0" anchor="ctr"/>
          <a:lstStyle/>
          <a:p>
            <a:endParaRPr lang="id-ID" sz="1800">
              <a:solidFill>
                <a:schemeClr val="tx2"/>
              </a:solidFill>
            </a:endParaRPr>
          </a:p>
        </p:txBody>
      </p:sp>
      <p:sp>
        <p:nvSpPr>
          <p:cNvPr id="72711" name="AutoShape 7"/>
          <p:cNvSpPr>
            <a:spLocks/>
          </p:cNvSpPr>
          <p:nvPr/>
        </p:nvSpPr>
        <p:spPr bwMode="auto">
          <a:xfrm>
            <a:off x="7887892" y="7749779"/>
            <a:ext cx="2525315" cy="2525315"/>
          </a:xfrm>
          <a:custGeom>
            <a:avLst/>
            <a:gdLst>
              <a:gd name="T0" fmla="*/ 1683458 w 19679"/>
              <a:gd name="T1" fmla="*/ 1847886 h 19679"/>
              <a:gd name="T2" fmla="*/ 1683458 w 19679"/>
              <a:gd name="T3" fmla="*/ 1847886 h 19679"/>
              <a:gd name="T4" fmla="*/ 1683458 w 19679"/>
              <a:gd name="T5" fmla="*/ 1847886 h 19679"/>
              <a:gd name="T6" fmla="*/ 1683458 w 19679"/>
              <a:gd name="T7" fmla="*/ 18478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alpha val="70000"/>
            </a:schemeClr>
          </a:solidFill>
          <a:ln>
            <a:noFill/>
          </a:ln>
          <a:effectLst/>
          <a:extLst/>
        </p:spPr>
        <p:txBody>
          <a:bodyPr lIns="0" tIns="0" rIns="0" bIns="0" anchor="ctr"/>
          <a:lstStyle/>
          <a:p>
            <a:endParaRPr lang="id-ID" sz="1800">
              <a:solidFill>
                <a:schemeClr val="tx2"/>
              </a:solidFill>
            </a:endParaRPr>
          </a:p>
        </p:txBody>
      </p:sp>
      <p:sp>
        <p:nvSpPr>
          <p:cNvPr id="72712" name="AutoShape 8"/>
          <p:cNvSpPr>
            <a:spLocks/>
          </p:cNvSpPr>
          <p:nvPr/>
        </p:nvSpPr>
        <p:spPr bwMode="auto">
          <a:xfrm>
            <a:off x="10865644" y="5023247"/>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2713" name="AutoShape 9"/>
          <p:cNvSpPr>
            <a:spLocks/>
          </p:cNvSpPr>
          <p:nvPr/>
        </p:nvSpPr>
        <p:spPr bwMode="auto">
          <a:xfrm>
            <a:off x="6611541" y="5023247"/>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2714" name="AutoShape 10"/>
          <p:cNvSpPr>
            <a:spLocks/>
          </p:cNvSpPr>
          <p:nvPr/>
        </p:nvSpPr>
        <p:spPr bwMode="auto">
          <a:xfrm>
            <a:off x="10865644" y="9265444"/>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2715" name="AutoShape 11"/>
          <p:cNvSpPr>
            <a:spLocks/>
          </p:cNvSpPr>
          <p:nvPr/>
        </p:nvSpPr>
        <p:spPr bwMode="auto">
          <a:xfrm>
            <a:off x="6611541" y="9265444"/>
            <a:ext cx="809625" cy="809625"/>
          </a:xfrm>
          <a:custGeom>
            <a:avLst/>
            <a:gdLst>
              <a:gd name="T0" fmla="*/ 539723 w 19679"/>
              <a:gd name="T1" fmla="*/ 592439 h 19679"/>
              <a:gd name="T2" fmla="*/ 539723 w 19679"/>
              <a:gd name="T3" fmla="*/ 592439 h 19679"/>
              <a:gd name="T4" fmla="*/ 539723 w 19679"/>
              <a:gd name="T5" fmla="*/ 592439 h 19679"/>
              <a:gd name="T6" fmla="*/ 539723 w 19679"/>
              <a:gd name="T7" fmla="*/ 5924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2716" name="AutoShape 12"/>
          <p:cNvSpPr>
            <a:spLocks/>
          </p:cNvSpPr>
          <p:nvPr/>
        </p:nvSpPr>
        <p:spPr bwMode="auto">
          <a:xfrm>
            <a:off x="12389644" y="538162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17" name="AutoShape 13"/>
          <p:cNvSpPr>
            <a:spLocks/>
          </p:cNvSpPr>
          <p:nvPr/>
        </p:nvSpPr>
        <p:spPr bwMode="auto">
          <a:xfrm>
            <a:off x="12389644" y="4833938"/>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Transportation</a:t>
            </a:r>
            <a:endParaRPr lang="en-US" sz="1800">
              <a:solidFill>
                <a:schemeClr val="tx2"/>
              </a:solidFill>
              <a:latin typeface="Roboto" charset="0"/>
              <a:ea typeface="ＭＳ Ｐゴシック" charset="0"/>
              <a:cs typeface="Roboto" charset="0"/>
              <a:sym typeface="Roboto" charset="0"/>
            </a:endParaRPr>
          </a:p>
        </p:txBody>
      </p:sp>
      <p:sp>
        <p:nvSpPr>
          <p:cNvPr id="72718" name="AutoShape 14"/>
          <p:cNvSpPr>
            <a:spLocks/>
          </p:cNvSpPr>
          <p:nvPr/>
        </p:nvSpPr>
        <p:spPr bwMode="auto">
          <a:xfrm>
            <a:off x="12389644" y="923329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72719" name="AutoShape 15"/>
          <p:cNvSpPr>
            <a:spLocks/>
          </p:cNvSpPr>
          <p:nvPr/>
        </p:nvSpPr>
        <p:spPr bwMode="auto">
          <a:xfrm>
            <a:off x="12389644" y="8686800"/>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Living Cost</a:t>
            </a:r>
            <a:endParaRPr lang="en-US" sz="1800">
              <a:solidFill>
                <a:schemeClr val="tx2"/>
              </a:solidFill>
              <a:latin typeface="Roboto" charset="0"/>
              <a:ea typeface="ＭＳ Ｐゴシック" charset="0"/>
              <a:cs typeface="Roboto" charset="0"/>
              <a:sym typeface="Roboto" charset="0"/>
            </a:endParaRPr>
          </a:p>
        </p:txBody>
      </p:sp>
      <p:sp>
        <p:nvSpPr>
          <p:cNvPr id="72720" name="AutoShape 16"/>
          <p:cNvSpPr>
            <a:spLocks/>
          </p:cNvSpPr>
          <p:nvPr/>
        </p:nvSpPr>
        <p:spPr bwMode="auto">
          <a:xfrm>
            <a:off x="2022872" y="5381626"/>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1" name="AutoShape 17"/>
          <p:cNvSpPr>
            <a:spLocks/>
          </p:cNvSpPr>
          <p:nvPr/>
        </p:nvSpPr>
        <p:spPr bwMode="auto">
          <a:xfrm>
            <a:off x="2022873" y="4833938"/>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Human Quality</a:t>
            </a:r>
            <a:endParaRPr lang="en-US" sz="1800">
              <a:solidFill>
                <a:schemeClr val="tx2"/>
              </a:solidFill>
              <a:latin typeface="Roboto" charset="0"/>
              <a:ea typeface="ＭＳ Ｐゴシック" charset="0"/>
              <a:cs typeface="Roboto" charset="0"/>
              <a:sym typeface="Roboto" charset="0"/>
            </a:endParaRPr>
          </a:p>
        </p:txBody>
      </p:sp>
      <p:sp>
        <p:nvSpPr>
          <p:cNvPr id="72722" name="AutoShape 18"/>
          <p:cNvSpPr>
            <a:spLocks/>
          </p:cNvSpPr>
          <p:nvPr/>
        </p:nvSpPr>
        <p:spPr bwMode="auto">
          <a:xfrm>
            <a:off x="2022872" y="923329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2723" name="AutoShape 19"/>
          <p:cNvSpPr>
            <a:spLocks/>
          </p:cNvSpPr>
          <p:nvPr/>
        </p:nvSpPr>
        <p:spPr bwMode="auto">
          <a:xfrm>
            <a:off x="2022873" y="8686800"/>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Food Stock</a:t>
            </a:r>
            <a:endParaRPr lang="en-US" sz="1800">
              <a:solidFill>
                <a:schemeClr val="tx2"/>
              </a:solidFill>
              <a:latin typeface="Roboto" charset="0"/>
              <a:ea typeface="ＭＳ Ｐゴシック" charset="0"/>
              <a:cs typeface="Roboto" charset="0"/>
              <a:sym typeface="Roboto" charset="0"/>
            </a:endParaRPr>
          </a:p>
        </p:txBody>
      </p:sp>
      <p:sp>
        <p:nvSpPr>
          <p:cNvPr id="72724" name="AutoShape 20"/>
          <p:cNvSpPr>
            <a:spLocks/>
          </p:cNvSpPr>
          <p:nvPr/>
        </p:nvSpPr>
        <p:spPr bwMode="auto">
          <a:xfrm>
            <a:off x="8809435" y="8670132"/>
            <a:ext cx="600075" cy="684610"/>
          </a:xfrm>
          <a:custGeom>
            <a:avLst/>
            <a:gdLst>
              <a:gd name="T0" fmla="*/ 400050 w 21600"/>
              <a:gd name="T1" fmla="*/ 456407 h 21600"/>
              <a:gd name="T2" fmla="*/ 400050 w 21600"/>
              <a:gd name="T3" fmla="*/ 456407 h 21600"/>
              <a:gd name="T4" fmla="*/ 400050 w 21600"/>
              <a:gd name="T5" fmla="*/ 456407 h 21600"/>
              <a:gd name="T6" fmla="*/ 400050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2725" name="AutoShape 21"/>
          <p:cNvSpPr>
            <a:spLocks/>
          </p:cNvSpPr>
          <p:nvPr/>
        </p:nvSpPr>
        <p:spPr bwMode="auto">
          <a:xfrm>
            <a:off x="7353301" y="7303294"/>
            <a:ext cx="641747" cy="491729"/>
          </a:xfrm>
          <a:custGeom>
            <a:avLst/>
            <a:gdLst>
              <a:gd name="T0" fmla="*/ 427832 w 21600"/>
              <a:gd name="T1" fmla="*/ 327819 h 21600"/>
              <a:gd name="T2" fmla="*/ 427832 w 21600"/>
              <a:gd name="T3" fmla="*/ 327819 h 21600"/>
              <a:gd name="T4" fmla="*/ 427832 w 21600"/>
              <a:gd name="T5" fmla="*/ 327819 h 21600"/>
              <a:gd name="T6" fmla="*/ 427832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2726" name="AutoShape 22"/>
          <p:cNvSpPr>
            <a:spLocks/>
          </p:cNvSpPr>
          <p:nvPr/>
        </p:nvSpPr>
        <p:spPr bwMode="auto">
          <a:xfrm>
            <a:off x="8809435" y="5600700"/>
            <a:ext cx="653653" cy="685800"/>
          </a:xfrm>
          <a:custGeom>
            <a:avLst/>
            <a:gdLst>
              <a:gd name="T0" fmla="*/ 435769 w 21600"/>
              <a:gd name="T1" fmla="*/ 470340 h 21294"/>
              <a:gd name="T2" fmla="*/ 435769 w 21600"/>
              <a:gd name="T3" fmla="*/ 470340 h 21294"/>
              <a:gd name="T4" fmla="*/ 435769 w 21600"/>
              <a:gd name="T5" fmla="*/ 470340 h 21294"/>
              <a:gd name="T6" fmla="*/ 435769 w 21600"/>
              <a:gd name="T7" fmla="*/ 470340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2727" name="AutoShape 23"/>
          <p:cNvSpPr>
            <a:spLocks/>
          </p:cNvSpPr>
          <p:nvPr/>
        </p:nvSpPr>
        <p:spPr bwMode="auto">
          <a:xfrm>
            <a:off x="10270332" y="7110413"/>
            <a:ext cx="684610" cy="684610"/>
          </a:xfrm>
          <a:custGeom>
            <a:avLst/>
            <a:gdLst>
              <a:gd name="T0" fmla="*/ 456407 w 21600"/>
              <a:gd name="T1" fmla="*/ 456407 h 21600"/>
              <a:gd name="T2" fmla="*/ 456407 w 21600"/>
              <a:gd name="T3" fmla="*/ 456407 h 21600"/>
              <a:gd name="T4" fmla="*/ 456407 w 21600"/>
              <a:gd name="T5" fmla="*/ 456407 h 21600"/>
              <a:gd name="T6" fmla="*/ 456407 w 21600"/>
              <a:gd name="T7" fmla="*/ 456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600"/>
                </a:lnTo>
                <a:lnTo>
                  <a:pt x="11352" y="20944"/>
                </a:lnTo>
                <a:cubicBezTo>
                  <a:pt x="11174" y="21360"/>
                  <a:pt x="10989" y="21600"/>
                  <a:pt x="10799" y="21600"/>
                </a:cubicBezTo>
                <a:cubicBezTo>
                  <a:pt x="10610" y="21600"/>
                  <a:pt x="10425" y="21360"/>
                  <a:pt x="10245" y="20944"/>
                </a:cubicBezTo>
                <a:lnTo>
                  <a:pt x="6747" y="21600"/>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7" name="Object 9"/>
          <p:cNvGraphicFramePr>
            <a:graphicFrameLocks noChangeAspect="1"/>
          </p:cNvGraphicFramePr>
          <p:nvPr>
            <p:extLst>
              <p:ext uri="{D42A27DB-BD31-4B8C-83A1-F6EECF244321}">
                <p14:modId xmlns:p14="http://schemas.microsoft.com/office/powerpoint/2010/main" val="3183054705"/>
              </p:ext>
            </p:extLst>
          </p:nvPr>
        </p:nvGraphicFramePr>
        <p:xfrm>
          <a:off x="6933010" y="5138738"/>
          <a:ext cx="4438650" cy="4438650"/>
        </p:xfrm>
        <a:graphic>
          <a:graphicData uri="http://schemas.openxmlformats.org/drawingml/2006/chart">
            <c:chart xmlns:c="http://schemas.openxmlformats.org/drawingml/2006/chart" xmlns:r="http://schemas.openxmlformats.org/officeDocument/2006/relationships" r:id="rId2"/>
          </a:graphicData>
        </a:graphic>
      </p:graphicFrame>
      <p:sp>
        <p:nvSpPr>
          <p:cNvPr id="7373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0157225-8CA9-4516-AE8C-77A17B241C24}" type="slidenum">
              <a:rPr lang="en-US" sz="1500">
                <a:solidFill>
                  <a:schemeClr val="tx2"/>
                </a:solidFill>
              </a:rPr>
              <a:pPr algn="ctr" eaLnBrk="1">
                <a:lnSpc>
                  <a:spcPct val="100000"/>
                </a:lnSpc>
              </a:pPr>
              <a:t>68</a:t>
            </a:fld>
            <a:endParaRPr lang="en-US" sz="1800">
              <a:solidFill>
                <a:schemeClr val="tx2"/>
              </a:solidFill>
            </a:endParaRPr>
          </a:p>
        </p:txBody>
      </p:sp>
      <p:sp>
        <p:nvSpPr>
          <p:cNvPr id="73733" name="AutoShape 5"/>
          <p:cNvSpPr>
            <a:spLocks/>
          </p:cNvSpPr>
          <p:nvPr/>
        </p:nvSpPr>
        <p:spPr bwMode="auto">
          <a:xfrm>
            <a:off x="11291888" y="4643438"/>
            <a:ext cx="1226344" cy="1226344"/>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3734" name="AutoShape 6"/>
          <p:cNvSpPr>
            <a:spLocks/>
          </p:cNvSpPr>
          <p:nvPr/>
        </p:nvSpPr>
        <p:spPr bwMode="auto">
          <a:xfrm>
            <a:off x="11550254" y="5013722"/>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37%</a:t>
            </a:r>
            <a:endParaRPr lang="en-US" sz="1800" dirty="0">
              <a:solidFill>
                <a:schemeClr val="bg1"/>
              </a:solidFill>
              <a:latin typeface="Roboto" charset="0"/>
              <a:ea typeface="ＭＳ Ｐゴシック" charset="0"/>
              <a:cs typeface="Roboto" charset="0"/>
              <a:sym typeface="Roboto" charset="0"/>
            </a:endParaRPr>
          </a:p>
        </p:txBody>
      </p:sp>
      <p:sp>
        <p:nvSpPr>
          <p:cNvPr id="73735" name="AutoShape 7"/>
          <p:cNvSpPr>
            <a:spLocks/>
          </p:cNvSpPr>
          <p:nvPr/>
        </p:nvSpPr>
        <p:spPr bwMode="auto">
          <a:xfrm>
            <a:off x="5728097" y="4632723"/>
            <a:ext cx="1227534" cy="1226344"/>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3736" name="AutoShape 8"/>
          <p:cNvSpPr>
            <a:spLocks/>
          </p:cNvSpPr>
          <p:nvPr/>
        </p:nvSpPr>
        <p:spPr bwMode="auto">
          <a:xfrm>
            <a:off x="5980510" y="5004197"/>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bg1"/>
                </a:solidFill>
                <a:latin typeface="Roboto" charset="0"/>
                <a:ea typeface="ＭＳ Ｐゴシック" charset="0"/>
                <a:cs typeface="Roboto" charset="0"/>
                <a:sym typeface="Roboto" charset="0"/>
              </a:rPr>
              <a:t>32%</a:t>
            </a:r>
            <a:endParaRPr lang="en-US" sz="1800" dirty="0">
              <a:solidFill>
                <a:schemeClr val="bg1"/>
              </a:solidFill>
              <a:latin typeface="Roboto" charset="0"/>
              <a:ea typeface="ＭＳ Ｐゴシック" charset="0"/>
              <a:cs typeface="Roboto" charset="0"/>
              <a:sym typeface="Roboto" charset="0"/>
            </a:endParaRPr>
          </a:p>
        </p:txBody>
      </p:sp>
      <p:sp>
        <p:nvSpPr>
          <p:cNvPr id="73737" name="AutoShape 9"/>
          <p:cNvSpPr>
            <a:spLocks/>
          </p:cNvSpPr>
          <p:nvPr/>
        </p:nvSpPr>
        <p:spPr bwMode="auto">
          <a:xfrm>
            <a:off x="5728097" y="8716566"/>
            <a:ext cx="1227534" cy="1226344"/>
          </a:xfrm>
          <a:custGeom>
            <a:avLst/>
            <a:gdLst>
              <a:gd name="T0" fmla="*/ 818314 w 19679"/>
              <a:gd name="T1" fmla="*/ 897370 h 19679"/>
              <a:gd name="T2" fmla="*/ 818314 w 19679"/>
              <a:gd name="T3" fmla="*/ 897370 h 19679"/>
              <a:gd name="T4" fmla="*/ 818314 w 19679"/>
              <a:gd name="T5" fmla="*/ 897370 h 19679"/>
              <a:gd name="T6" fmla="*/ 818314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3738" name="AutoShape 10"/>
          <p:cNvSpPr>
            <a:spLocks/>
          </p:cNvSpPr>
          <p:nvPr/>
        </p:nvSpPr>
        <p:spPr bwMode="auto">
          <a:xfrm>
            <a:off x="5980510" y="9077325"/>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48%</a:t>
            </a:r>
            <a:endParaRPr lang="en-US" sz="1800">
              <a:solidFill>
                <a:schemeClr val="bg1"/>
              </a:solidFill>
              <a:latin typeface="Roboto" charset="0"/>
              <a:ea typeface="ＭＳ Ｐゴシック" charset="0"/>
              <a:cs typeface="Roboto" charset="0"/>
              <a:sym typeface="Roboto" charset="0"/>
            </a:endParaRPr>
          </a:p>
        </p:txBody>
      </p:sp>
      <p:sp>
        <p:nvSpPr>
          <p:cNvPr id="73739" name="AutoShape 11"/>
          <p:cNvSpPr>
            <a:spLocks/>
          </p:cNvSpPr>
          <p:nvPr/>
        </p:nvSpPr>
        <p:spPr bwMode="auto">
          <a:xfrm>
            <a:off x="13146882" y="4975622"/>
            <a:ext cx="368855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0" name="AutoShape 12"/>
          <p:cNvSpPr>
            <a:spLocks/>
          </p:cNvSpPr>
          <p:nvPr/>
        </p:nvSpPr>
        <p:spPr bwMode="auto">
          <a:xfrm>
            <a:off x="13146882" y="4480322"/>
            <a:ext cx="3688556"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Music</a:t>
            </a:r>
            <a:endParaRPr lang="en-US" sz="1800">
              <a:solidFill>
                <a:schemeClr val="tx2"/>
              </a:solidFill>
              <a:latin typeface="Roboto" charset="0"/>
              <a:ea typeface="ＭＳ Ｐゴシック" charset="0"/>
              <a:cs typeface="Roboto" charset="0"/>
              <a:sym typeface="Roboto" charset="0"/>
            </a:endParaRPr>
          </a:p>
        </p:txBody>
      </p:sp>
      <p:sp>
        <p:nvSpPr>
          <p:cNvPr id="73741" name="AutoShape 13"/>
          <p:cNvSpPr>
            <a:spLocks/>
          </p:cNvSpPr>
          <p:nvPr/>
        </p:nvSpPr>
        <p:spPr bwMode="auto">
          <a:xfrm>
            <a:off x="13146882" y="9417844"/>
            <a:ext cx="3688556"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2" name="AutoShape 14"/>
          <p:cNvSpPr>
            <a:spLocks/>
          </p:cNvSpPr>
          <p:nvPr/>
        </p:nvSpPr>
        <p:spPr bwMode="auto">
          <a:xfrm>
            <a:off x="13146882" y="8922544"/>
            <a:ext cx="3688556"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Video and Multimedia</a:t>
            </a:r>
            <a:endParaRPr lang="en-US" sz="1800">
              <a:solidFill>
                <a:schemeClr val="tx2"/>
              </a:solidFill>
              <a:latin typeface="Roboto" charset="0"/>
              <a:ea typeface="ＭＳ Ｐゴシック" charset="0"/>
              <a:cs typeface="Roboto" charset="0"/>
              <a:sym typeface="Roboto" charset="0"/>
            </a:endParaRPr>
          </a:p>
        </p:txBody>
      </p:sp>
      <p:sp>
        <p:nvSpPr>
          <p:cNvPr id="73743" name="AutoShape 15"/>
          <p:cNvSpPr>
            <a:spLocks/>
          </p:cNvSpPr>
          <p:nvPr/>
        </p:nvSpPr>
        <p:spPr bwMode="auto">
          <a:xfrm>
            <a:off x="1452563" y="4975622"/>
            <a:ext cx="3689747"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3744" name="AutoShape 16"/>
          <p:cNvSpPr>
            <a:spLocks/>
          </p:cNvSpPr>
          <p:nvPr/>
        </p:nvSpPr>
        <p:spPr bwMode="auto">
          <a:xfrm>
            <a:off x="1452563" y="4480322"/>
            <a:ext cx="368974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Chat and Social</a:t>
            </a:r>
            <a:endParaRPr lang="en-US" sz="1800">
              <a:solidFill>
                <a:schemeClr val="tx2"/>
              </a:solidFill>
              <a:latin typeface="Roboto" charset="0"/>
              <a:ea typeface="ＭＳ Ｐゴシック" charset="0"/>
              <a:cs typeface="Roboto" charset="0"/>
              <a:sym typeface="Roboto" charset="0"/>
            </a:endParaRPr>
          </a:p>
        </p:txBody>
      </p:sp>
      <p:sp>
        <p:nvSpPr>
          <p:cNvPr id="73745" name="AutoShape 17"/>
          <p:cNvSpPr>
            <a:spLocks/>
          </p:cNvSpPr>
          <p:nvPr/>
        </p:nvSpPr>
        <p:spPr bwMode="auto">
          <a:xfrm>
            <a:off x="1452563" y="9417844"/>
            <a:ext cx="3689747" cy="10477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 beration</a:t>
            </a:r>
          </a:p>
        </p:txBody>
      </p:sp>
      <p:sp>
        <p:nvSpPr>
          <p:cNvPr id="73746" name="AutoShape 18"/>
          <p:cNvSpPr>
            <a:spLocks/>
          </p:cNvSpPr>
          <p:nvPr/>
        </p:nvSpPr>
        <p:spPr bwMode="auto">
          <a:xfrm>
            <a:off x="1452563" y="8922544"/>
            <a:ext cx="3689747"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Branding Design</a:t>
            </a:r>
            <a:endParaRPr lang="en-US" sz="1800">
              <a:solidFill>
                <a:schemeClr val="tx2"/>
              </a:solidFill>
              <a:latin typeface="Roboto" charset="0"/>
              <a:ea typeface="ＭＳ Ｐゴシック" charset="0"/>
              <a:cs typeface="Roboto" charset="0"/>
              <a:sym typeface="Roboto" charset="0"/>
            </a:endParaRPr>
          </a:p>
        </p:txBody>
      </p:sp>
      <p:sp>
        <p:nvSpPr>
          <p:cNvPr id="73747" name="AutoShape 19"/>
          <p:cNvSpPr>
            <a:spLocks/>
          </p:cNvSpPr>
          <p:nvPr/>
        </p:nvSpPr>
        <p:spPr bwMode="auto">
          <a:xfrm>
            <a:off x="7786688" y="6023373"/>
            <a:ext cx="2712244" cy="2712244"/>
          </a:xfrm>
          <a:custGeom>
            <a:avLst/>
            <a:gdLst>
              <a:gd name="T0" fmla="*/ 1808071 w 19679"/>
              <a:gd name="T1" fmla="*/ 1984669 h 19679"/>
              <a:gd name="T2" fmla="*/ 1808071 w 19679"/>
              <a:gd name="T3" fmla="*/ 1984669 h 19679"/>
              <a:gd name="T4" fmla="*/ 1808071 w 19679"/>
              <a:gd name="T5" fmla="*/ 1984669 h 19679"/>
              <a:gd name="T6" fmla="*/ 1808071 w 19679"/>
              <a:gd name="T7" fmla="*/ 19846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3748" name="AutoShape 20"/>
          <p:cNvSpPr>
            <a:spLocks/>
          </p:cNvSpPr>
          <p:nvPr/>
        </p:nvSpPr>
        <p:spPr bwMode="auto">
          <a:xfrm rot="2700000">
            <a:off x="10514410" y="564237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3749" name="AutoShape 21"/>
          <p:cNvSpPr>
            <a:spLocks/>
          </p:cNvSpPr>
          <p:nvPr/>
        </p:nvSpPr>
        <p:spPr bwMode="auto">
          <a:xfrm rot="-7585944">
            <a:off x="7075885" y="855702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3750" name="AutoShape 22"/>
          <p:cNvSpPr>
            <a:spLocks/>
          </p:cNvSpPr>
          <p:nvPr/>
        </p:nvSpPr>
        <p:spPr bwMode="auto">
          <a:xfrm rot="-2745181">
            <a:off x="7243762" y="5641181"/>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3751" name="AutoShape 23"/>
          <p:cNvSpPr>
            <a:spLocks/>
          </p:cNvSpPr>
          <p:nvPr/>
        </p:nvSpPr>
        <p:spPr bwMode="auto">
          <a:xfrm rot="7383037" flipH="1">
            <a:off x="10714435" y="8557022"/>
            <a:ext cx="519113" cy="314325"/>
          </a:xfrm>
          <a:custGeom>
            <a:avLst/>
            <a:gdLst>
              <a:gd name="T0" fmla="*/ 346075 w 21600"/>
              <a:gd name="T1" fmla="*/ 209550 h 21600"/>
              <a:gd name="T2" fmla="*/ 346075 w 21600"/>
              <a:gd name="T3" fmla="*/ 209550 h 21600"/>
              <a:gd name="T4" fmla="*/ 346075 w 21600"/>
              <a:gd name="T5" fmla="*/ 209550 h 21600"/>
              <a:gd name="T6" fmla="*/ 346075 w 21600"/>
              <a:gd name="T7" fmla="*/ 209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21600"/>
                </a:lnTo>
                <a:lnTo>
                  <a:pt x="0" y="216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3752" name="AutoShape 24"/>
          <p:cNvSpPr>
            <a:spLocks/>
          </p:cNvSpPr>
          <p:nvPr/>
        </p:nvSpPr>
        <p:spPr bwMode="auto">
          <a:xfrm>
            <a:off x="11291888" y="8716566"/>
            <a:ext cx="1226344" cy="1226344"/>
          </a:xfrm>
          <a:custGeom>
            <a:avLst/>
            <a:gdLst>
              <a:gd name="T0" fmla="*/ 817521 w 19679"/>
              <a:gd name="T1" fmla="*/ 897370 h 19679"/>
              <a:gd name="T2" fmla="*/ 817521 w 19679"/>
              <a:gd name="T3" fmla="*/ 897370 h 19679"/>
              <a:gd name="T4" fmla="*/ 817521 w 19679"/>
              <a:gd name="T5" fmla="*/ 897370 h 19679"/>
              <a:gd name="T6" fmla="*/ 817521 w 19679"/>
              <a:gd name="T7" fmla="*/ 897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3753" name="AutoShape 25"/>
          <p:cNvSpPr>
            <a:spLocks/>
          </p:cNvSpPr>
          <p:nvPr/>
        </p:nvSpPr>
        <p:spPr bwMode="auto">
          <a:xfrm>
            <a:off x="11543110" y="9077325"/>
            <a:ext cx="722709"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73754" name="AutoShape 26"/>
          <p:cNvSpPr>
            <a:spLocks/>
          </p:cNvSpPr>
          <p:nvPr/>
        </p:nvSpPr>
        <p:spPr bwMode="auto">
          <a:xfrm>
            <a:off x="8040291" y="7115175"/>
            <a:ext cx="2225278" cy="4857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Tittle Here</a:t>
            </a:r>
            <a:endParaRPr lang="en-US" sz="1800" dirty="0">
              <a:solidFill>
                <a:schemeClr val="tx2"/>
              </a:solidFill>
              <a:latin typeface="Roboto" charset="0"/>
              <a:ea typeface="ＭＳ Ｐゴシック" charset="0"/>
              <a:cs typeface="Roboto" charset="0"/>
              <a:sym typeface="Roboto" charset="0"/>
            </a:endParaRPr>
          </a:p>
        </p:txBody>
      </p:sp>
      <p:sp>
        <p:nvSpPr>
          <p:cNvPr id="73755" name="AutoShape 27"/>
          <p:cNvSpPr>
            <a:spLocks/>
          </p:cNvSpPr>
          <p:nvPr/>
        </p:nvSpPr>
        <p:spPr bwMode="auto">
          <a:xfrm>
            <a:off x="7500343" y="8165050"/>
            <a:ext cx="429816" cy="491728"/>
          </a:xfrm>
          <a:custGeom>
            <a:avLst/>
            <a:gdLst>
              <a:gd name="T0" fmla="*/ 286544 w 21600"/>
              <a:gd name="T1" fmla="*/ 327819 h 21600"/>
              <a:gd name="T2" fmla="*/ 286544 w 21600"/>
              <a:gd name="T3" fmla="*/ 327819 h 21600"/>
              <a:gd name="T4" fmla="*/ 286544 w 21600"/>
              <a:gd name="T5" fmla="*/ 327819 h 21600"/>
              <a:gd name="T6" fmla="*/ 286544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600" y="20553"/>
                  <a:pt x="21600" y="20925"/>
                </a:cubicBezTo>
                <a:cubicBezTo>
                  <a:pt x="21600"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3756" name="AutoShape 28"/>
          <p:cNvSpPr>
            <a:spLocks/>
          </p:cNvSpPr>
          <p:nvPr/>
        </p:nvSpPr>
        <p:spPr bwMode="auto">
          <a:xfrm>
            <a:off x="7616429" y="5960269"/>
            <a:ext cx="459581" cy="352425"/>
          </a:xfrm>
          <a:custGeom>
            <a:avLst/>
            <a:gdLst>
              <a:gd name="T0" fmla="*/ 306388 w 21600"/>
              <a:gd name="T1" fmla="*/ 234950 h 21600"/>
              <a:gd name="T2" fmla="*/ 306388 w 21600"/>
              <a:gd name="T3" fmla="*/ 234950 h 21600"/>
              <a:gd name="T4" fmla="*/ 306388 w 21600"/>
              <a:gd name="T5" fmla="*/ 234950 h 21600"/>
              <a:gd name="T6" fmla="*/ 306388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39" y="6574"/>
                </a:moveTo>
                <a:lnTo>
                  <a:pt x="19439" y="5633"/>
                </a:lnTo>
                <a:cubicBezTo>
                  <a:pt x="19439" y="5568"/>
                  <a:pt x="19423" y="5505"/>
                  <a:pt x="19394" y="5444"/>
                </a:cubicBezTo>
                <a:cubicBezTo>
                  <a:pt x="19042" y="3800"/>
                  <a:pt x="14262" y="1867"/>
                  <a:pt x="10800" y="1867"/>
                </a:cubicBezTo>
                <a:cubicBezTo>
                  <a:pt x="7317" y="1867"/>
                  <a:pt x="2496" y="3717"/>
                  <a:pt x="2201" y="5466"/>
                </a:cubicBezTo>
                <a:cubicBezTo>
                  <a:pt x="2177" y="5520"/>
                  <a:pt x="2159" y="5577"/>
                  <a:pt x="2159" y="5633"/>
                </a:cubicBezTo>
                <a:lnTo>
                  <a:pt x="2159" y="6574"/>
                </a:lnTo>
                <a:cubicBezTo>
                  <a:pt x="2159" y="7092"/>
                  <a:pt x="2483" y="7512"/>
                  <a:pt x="2880" y="7512"/>
                </a:cubicBezTo>
                <a:lnTo>
                  <a:pt x="18720" y="7512"/>
                </a:lnTo>
                <a:cubicBezTo>
                  <a:pt x="19117" y="7512"/>
                  <a:pt x="19439" y="7092"/>
                  <a:pt x="19439" y="6574"/>
                </a:cubicBezTo>
                <a:cubicBezTo>
                  <a:pt x="19439" y="6574"/>
                  <a:pt x="19439" y="6574"/>
                  <a:pt x="19439" y="6574"/>
                </a:cubicBezTo>
                <a:close/>
                <a:moveTo>
                  <a:pt x="3239" y="10329"/>
                </a:moveTo>
                <a:lnTo>
                  <a:pt x="18450" y="10329"/>
                </a:lnTo>
                <a:cubicBezTo>
                  <a:pt x="18648" y="10329"/>
                  <a:pt x="18811" y="10120"/>
                  <a:pt x="18811" y="9859"/>
                </a:cubicBezTo>
                <a:cubicBezTo>
                  <a:pt x="18811" y="9600"/>
                  <a:pt x="18648" y="9391"/>
                  <a:pt x="18450" y="9391"/>
                </a:cubicBezTo>
                <a:lnTo>
                  <a:pt x="3239" y="9391"/>
                </a:lnTo>
                <a:cubicBezTo>
                  <a:pt x="3041" y="9391"/>
                  <a:pt x="2880" y="9600"/>
                  <a:pt x="2880" y="9859"/>
                </a:cubicBezTo>
                <a:cubicBezTo>
                  <a:pt x="2880" y="10120"/>
                  <a:pt x="3041" y="10329"/>
                  <a:pt x="3239" y="10329"/>
                </a:cubicBezTo>
                <a:cubicBezTo>
                  <a:pt x="3239" y="10329"/>
                  <a:pt x="3239" y="10329"/>
                  <a:pt x="3239" y="10329"/>
                </a:cubicBezTo>
                <a:close/>
                <a:moveTo>
                  <a:pt x="12159" y="12822"/>
                </a:moveTo>
                <a:lnTo>
                  <a:pt x="18762" y="11270"/>
                </a:lnTo>
                <a:lnTo>
                  <a:pt x="3378" y="11270"/>
                </a:lnTo>
                <a:lnTo>
                  <a:pt x="12159" y="12822"/>
                </a:lnTo>
                <a:cubicBezTo>
                  <a:pt x="12159" y="12822"/>
                  <a:pt x="12159" y="12822"/>
                  <a:pt x="12159" y="12822"/>
                </a:cubicBezTo>
                <a:close/>
                <a:moveTo>
                  <a:pt x="3600" y="14087"/>
                </a:moveTo>
                <a:cubicBezTo>
                  <a:pt x="3600" y="14604"/>
                  <a:pt x="3922" y="15025"/>
                  <a:pt x="4321" y="15025"/>
                </a:cubicBezTo>
                <a:lnTo>
                  <a:pt x="17280" y="15025"/>
                </a:lnTo>
                <a:cubicBezTo>
                  <a:pt x="17677" y="15025"/>
                  <a:pt x="18001" y="14604"/>
                  <a:pt x="18001" y="14087"/>
                </a:cubicBezTo>
                <a:cubicBezTo>
                  <a:pt x="18001" y="13566"/>
                  <a:pt x="17677" y="13146"/>
                  <a:pt x="17280" y="13146"/>
                </a:cubicBezTo>
                <a:lnTo>
                  <a:pt x="15762" y="13146"/>
                </a:lnTo>
                <a:lnTo>
                  <a:pt x="12329" y="14322"/>
                </a:lnTo>
                <a:lnTo>
                  <a:pt x="7762" y="13146"/>
                </a:lnTo>
                <a:lnTo>
                  <a:pt x="4321" y="13146"/>
                </a:lnTo>
                <a:cubicBezTo>
                  <a:pt x="3922" y="13146"/>
                  <a:pt x="3600" y="13566"/>
                  <a:pt x="3600" y="14087"/>
                </a:cubicBezTo>
                <a:cubicBezTo>
                  <a:pt x="3600" y="14087"/>
                  <a:pt x="3600" y="14087"/>
                  <a:pt x="3600" y="14087"/>
                </a:cubicBezTo>
                <a:close/>
                <a:moveTo>
                  <a:pt x="2880" y="17842"/>
                </a:moveTo>
                <a:lnTo>
                  <a:pt x="2880" y="18782"/>
                </a:lnTo>
                <a:cubicBezTo>
                  <a:pt x="2880" y="19300"/>
                  <a:pt x="3202" y="19720"/>
                  <a:pt x="3600" y="19720"/>
                </a:cubicBezTo>
                <a:lnTo>
                  <a:pt x="18001" y="19720"/>
                </a:lnTo>
                <a:cubicBezTo>
                  <a:pt x="18398" y="19720"/>
                  <a:pt x="18720" y="19300"/>
                  <a:pt x="18720" y="18782"/>
                </a:cubicBezTo>
                <a:lnTo>
                  <a:pt x="18720" y="17842"/>
                </a:lnTo>
                <a:cubicBezTo>
                  <a:pt x="18720" y="17324"/>
                  <a:pt x="18398" y="16904"/>
                  <a:pt x="18001" y="16904"/>
                </a:cubicBezTo>
                <a:lnTo>
                  <a:pt x="3600" y="16904"/>
                </a:lnTo>
                <a:cubicBezTo>
                  <a:pt x="3202" y="16904"/>
                  <a:pt x="2880" y="17324"/>
                  <a:pt x="2880" y="17842"/>
                </a:cubicBezTo>
                <a:cubicBezTo>
                  <a:pt x="2880" y="17842"/>
                  <a:pt x="2880" y="17842"/>
                  <a:pt x="2880" y="17842"/>
                </a:cubicBezTo>
                <a:close/>
                <a:moveTo>
                  <a:pt x="21599" y="11152"/>
                </a:moveTo>
                <a:lnTo>
                  <a:pt x="18340" y="12266"/>
                </a:lnTo>
                <a:cubicBezTo>
                  <a:pt x="18970" y="12464"/>
                  <a:pt x="19439" y="13203"/>
                  <a:pt x="19439" y="14087"/>
                </a:cubicBezTo>
                <a:cubicBezTo>
                  <a:pt x="19439" y="15123"/>
                  <a:pt x="18795" y="15963"/>
                  <a:pt x="18001" y="15963"/>
                </a:cubicBezTo>
                <a:lnTo>
                  <a:pt x="18720" y="15963"/>
                </a:lnTo>
                <a:lnTo>
                  <a:pt x="19439" y="15963"/>
                </a:lnTo>
                <a:cubicBezTo>
                  <a:pt x="19838" y="15963"/>
                  <a:pt x="20161" y="16385"/>
                  <a:pt x="20161" y="16904"/>
                </a:cubicBezTo>
                <a:lnTo>
                  <a:pt x="20161" y="17842"/>
                </a:lnTo>
                <a:cubicBezTo>
                  <a:pt x="20161" y="17972"/>
                  <a:pt x="20139" y="18097"/>
                  <a:pt x="20102" y="18210"/>
                </a:cubicBezTo>
                <a:cubicBezTo>
                  <a:pt x="20137" y="18412"/>
                  <a:pt x="20161" y="18608"/>
                  <a:pt x="20161" y="18782"/>
                </a:cubicBezTo>
                <a:lnTo>
                  <a:pt x="20161" y="19720"/>
                </a:lnTo>
                <a:cubicBezTo>
                  <a:pt x="20161" y="20757"/>
                  <a:pt x="19515" y="21599"/>
                  <a:pt x="18720" y="21599"/>
                </a:cubicBezTo>
                <a:lnTo>
                  <a:pt x="2880" y="21599"/>
                </a:lnTo>
                <a:cubicBezTo>
                  <a:pt x="2084" y="21599"/>
                  <a:pt x="1440" y="20757"/>
                  <a:pt x="1440" y="19720"/>
                </a:cubicBezTo>
                <a:lnTo>
                  <a:pt x="1440" y="17842"/>
                </a:lnTo>
                <a:lnTo>
                  <a:pt x="1440" y="16904"/>
                </a:lnTo>
                <a:cubicBezTo>
                  <a:pt x="1440" y="16385"/>
                  <a:pt x="1762" y="15963"/>
                  <a:pt x="2159" y="15963"/>
                </a:cubicBezTo>
                <a:lnTo>
                  <a:pt x="2880" y="15963"/>
                </a:lnTo>
                <a:lnTo>
                  <a:pt x="3600" y="15963"/>
                </a:lnTo>
                <a:cubicBezTo>
                  <a:pt x="2805" y="15963"/>
                  <a:pt x="2159" y="15123"/>
                  <a:pt x="2159" y="14087"/>
                </a:cubicBezTo>
                <a:cubicBezTo>
                  <a:pt x="2159" y="13048"/>
                  <a:pt x="2805" y="12208"/>
                  <a:pt x="3600" y="12208"/>
                </a:cubicBezTo>
                <a:lnTo>
                  <a:pt x="4110" y="12208"/>
                </a:lnTo>
                <a:lnTo>
                  <a:pt x="0" y="11152"/>
                </a:lnTo>
                <a:cubicBezTo>
                  <a:pt x="0" y="11152"/>
                  <a:pt x="387" y="10355"/>
                  <a:pt x="770" y="10381"/>
                </a:cubicBezTo>
                <a:cubicBezTo>
                  <a:pt x="799" y="10384"/>
                  <a:pt x="1074" y="10386"/>
                  <a:pt x="1521" y="10386"/>
                </a:cubicBezTo>
                <a:cubicBezTo>
                  <a:pt x="1472" y="10222"/>
                  <a:pt x="1440" y="10046"/>
                  <a:pt x="1440" y="9859"/>
                </a:cubicBezTo>
                <a:cubicBezTo>
                  <a:pt x="1440" y="9082"/>
                  <a:pt x="1924" y="8450"/>
                  <a:pt x="2520" y="8450"/>
                </a:cubicBezTo>
                <a:lnTo>
                  <a:pt x="2159" y="8450"/>
                </a:lnTo>
                <a:cubicBezTo>
                  <a:pt x="1365" y="8450"/>
                  <a:pt x="721" y="7610"/>
                  <a:pt x="721" y="6574"/>
                </a:cubicBezTo>
                <a:lnTo>
                  <a:pt x="721" y="5633"/>
                </a:lnTo>
                <a:cubicBezTo>
                  <a:pt x="721" y="5477"/>
                  <a:pt x="739" y="5326"/>
                  <a:pt x="767" y="5181"/>
                </a:cubicBezTo>
                <a:cubicBezTo>
                  <a:pt x="775" y="5132"/>
                  <a:pt x="791" y="5082"/>
                  <a:pt x="802" y="5035"/>
                </a:cubicBezTo>
                <a:cubicBezTo>
                  <a:pt x="821" y="4963"/>
                  <a:pt x="841" y="4893"/>
                  <a:pt x="864" y="4828"/>
                </a:cubicBezTo>
                <a:cubicBezTo>
                  <a:pt x="1648" y="2409"/>
                  <a:pt x="5791" y="0"/>
                  <a:pt x="10800" y="0"/>
                </a:cubicBezTo>
                <a:cubicBezTo>
                  <a:pt x="15809" y="0"/>
                  <a:pt x="19952" y="2409"/>
                  <a:pt x="20735" y="4828"/>
                </a:cubicBezTo>
                <a:cubicBezTo>
                  <a:pt x="20760" y="4893"/>
                  <a:pt x="20780" y="4963"/>
                  <a:pt x="20798" y="5035"/>
                </a:cubicBezTo>
                <a:cubicBezTo>
                  <a:pt x="20810" y="5082"/>
                  <a:pt x="20823" y="5132"/>
                  <a:pt x="20833" y="5181"/>
                </a:cubicBezTo>
                <a:cubicBezTo>
                  <a:pt x="20862" y="5326"/>
                  <a:pt x="20880" y="5477"/>
                  <a:pt x="20880" y="5633"/>
                </a:cubicBezTo>
                <a:lnTo>
                  <a:pt x="20880" y="6574"/>
                </a:lnTo>
                <a:cubicBezTo>
                  <a:pt x="20880" y="7610"/>
                  <a:pt x="20236" y="8450"/>
                  <a:pt x="19439" y="8450"/>
                </a:cubicBezTo>
                <a:lnTo>
                  <a:pt x="19081" y="8450"/>
                </a:lnTo>
                <a:cubicBezTo>
                  <a:pt x="19677" y="8450"/>
                  <a:pt x="20161" y="9082"/>
                  <a:pt x="20161" y="9859"/>
                </a:cubicBezTo>
                <a:cubicBezTo>
                  <a:pt x="20161" y="10029"/>
                  <a:pt x="20129" y="10183"/>
                  <a:pt x="20087" y="10334"/>
                </a:cubicBezTo>
                <a:cubicBezTo>
                  <a:pt x="20700" y="10331"/>
                  <a:pt x="21060" y="10329"/>
                  <a:pt x="21060" y="10329"/>
                </a:cubicBezTo>
                <a:lnTo>
                  <a:pt x="21599" y="11152"/>
                </a:lnTo>
                <a:cubicBezTo>
                  <a:pt x="21599" y="11152"/>
                  <a:pt x="21599" y="11152"/>
                  <a:pt x="21599" y="1115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3757" name="AutoShape 29"/>
          <p:cNvSpPr>
            <a:spLocks/>
          </p:cNvSpPr>
          <p:nvPr/>
        </p:nvSpPr>
        <p:spPr bwMode="auto">
          <a:xfrm>
            <a:off x="10265569" y="5891212"/>
            <a:ext cx="467916" cy="490538"/>
          </a:xfrm>
          <a:custGeom>
            <a:avLst/>
            <a:gdLst>
              <a:gd name="T0" fmla="*/ 311944 w 21600"/>
              <a:gd name="T1" fmla="*/ 336424 h 21294"/>
              <a:gd name="T2" fmla="*/ 311944 w 21600"/>
              <a:gd name="T3" fmla="*/ 336424 h 21294"/>
              <a:gd name="T4" fmla="*/ 311944 w 21600"/>
              <a:gd name="T5" fmla="*/ 336424 h 21294"/>
              <a:gd name="T6" fmla="*/ 311944 w 21600"/>
              <a:gd name="T7" fmla="*/ 336424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3"/>
                </a:moveTo>
                <a:cubicBezTo>
                  <a:pt x="4835" y="21293"/>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3"/>
                  <a:pt x="10801" y="21293"/>
                </a:cubicBezTo>
                <a:cubicBezTo>
                  <a:pt x="10801" y="21293"/>
                  <a:pt x="10801" y="21293"/>
                  <a:pt x="10801" y="2129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73758" name="AutoShape 30"/>
          <p:cNvSpPr>
            <a:spLocks/>
          </p:cNvSpPr>
          <p:nvPr/>
        </p:nvSpPr>
        <p:spPr bwMode="auto">
          <a:xfrm>
            <a:off x="10206037" y="8245078"/>
            <a:ext cx="490538" cy="490538"/>
          </a:xfrm>
          <a:custGeom>
            <a:avLst/>
            <a:gdLst>
              <a:gd name="T0" fmla="*/ 327025 w 21600"/>
              <a:gd name="T1" fmla="*/ 327025 h 21600"/>
              <a:gd name="T2" fmla="*/ 327025 w 21600"/>
              <a:gd name="T3" fmla="*/ 327025 h 21600"/>
              <a:gd name="T4" fmla="*/ 327025 w 21600"/>
              <a:gd name="T5" fmla="*/ 327025 h 21600"/>
              <a:gd name="T6" fmla="*/ 327025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8" y="11921"/>
                </a:moveTo>
                <a:lnTo>
                  <a:pt x="13366" y="7908"/>
                </a:lnTo>
                <a:lnTo>
                  <a:pt x="12713" y="7528"/>
                </a:lnTo>
                <a:lnTo>
                  <a:pt x="12318" y="11594"/>
                </a:lnTo>
                <a:lnTo>
                  <a:pt x="20248" y="13078"/>
                </a:lnTo>
                <a:lnTo>
                  <a:pt x="20248" y="11921"/>
                </a:lnTo>
                <a:cubicBezTo>
                  <a:pt x="20248" y="11921"/>
                  <a:pt x="20248" y="11921"/>
                  <a:pt x="20248" y="11921"/>
                </a:cubicBezTo>
                <a:close/>
                <a:moveTo>
                  <a:pt x="10799" y="1688"/>
                </a:moveTo>
                <a:cubicBezTo>
                  <a:pt x="10053" y="1688"/>
                  <a:pt x="9448" y="3304"/>
                  <a:pt x="9448" y="4051"/>
                </a:cubicBezTo>
                <a:cubicBezTo>
                  <a:pt x="9448" y="4796"/>
                  <a:pt x="10391" y="17296"/>
                  <a:pt x="10799" y="17296"/>
                </a:cubicBezTo>
                <a:cubicBezTo>
                  <a:pt x="11208" y="17296"/>
                  <a:pt x="12151" y="4796"/>
                  <a:pt x="12151" y="4051"/>
                </a:cubicBezTo>
                <a:cubicBezTo>
                  <a:pt x="12151" y="3304"/>
                  <a:pt x="11544" y="1688"/>
                  <a:pt x="10799" y="1688"/>
                </a:cubicBezTo>
                <a:cubicBezTo>
                  <a:pt x="10799" y="1688"/>
                  <a:pt x="10799" y="1688"/>
                  <a:pt x="10799" y="1688"/>
                </a:cubicBezTo>
                <a:close/>
                <a:moveTo>
                  <a:pt x="8886" y="7528"/>
                </a:moveTo>
                <a:lnTo>
                  <a:pt x="8231" y="7908"/>
                </a:lnTo>
                <a:lnTo>
                  <a:pt x="1350" y="11921"/>
                </a:lnTo>
                <a:lnTo>
                  <a:pt x="1350" y="13078"/>
                </a:lnTo>
                <a:lnTo>
                  <a:pt x="8604" y="11721"/>
                </a:lnTo>
                <a:lnTo>
                  <a:pt x="9279" y="11594"/>
                </a:lnTo>
                <a:lnTo>
                  <a:pt x="8886" y="7528"/>
                </a:lnTo>
                <a:cubicBezTo>
                  <a:pt x="8886" y="7528"/>
                  <a:pt x="8886" y="7528"/>
                  <a:pt x="8886" y="7528"/>
                </a:cubicBezTo>
                <a:close/>
                <a:moveTo>
                  <a:pt x="7422" y="20334"/>
                </a:moveTo>
                <a:lnTo>
                  <a:pt x="7422" y="20587"/>
                </a:lnTo>
                <a:lnTo>
                  <a:pt x="9938" y="20038"/>
                </a:lnTo>
                <a:cubicBezTo>
                  <a:pt x="9846" y="19709"/>
                  <a:pt x="9755" y="19338"/>
                  <a:pt x="9667" y="18932"/>
                </a:cubicBezTo>
                <a:lnTo>
                  <a:pt x="7422" y="20334"/>
                </a:lnTo>
                <a:cubicBezTo>
                  <a:pt x="7422" y="20334"/>
                  <a:pt x="7422" y="20334"/>
                  <a:pt x="7422" y="20334"/>
                </a:cubicBezTo>
                <a:close/>
                <a:moveTo>
                  <a:pt x="14177" y="20587"/>
                </a:moveTo>
                <a:lnTo>
                  <a:pt x="14177" y="20334"/>
                </a:lnTo>
                <a:lnTo>
                  <a:pt x="11932" y="18932"/>
                </a:lnTo>
                <a:cubicBezTo>
                  <a:pt x="11842" y="19338"/>
                  <a:pt x="11753" y="19709"/>
                  <a:pt x="11661" y="20038"/>
                </a:cubicBezTo>
                <a:lnTo>
                  <a:pt x="14177" y="20587"/>
                </a:lnTo>
                <a:cubicBezTo>
                  <a:pt x="14177" y="20587"/>
                  <a:pt x="14177" y="20587"/>
                  <a:pt x="14177" y="20587"/>
                </a:cubicBezTo>
                <a:close/>
                <a:moveTo>
                  <a:pt x="21599" y="14682"/>
                </a:moveTo>
                <a:lnTo>
                  <a:pt x="12844" y="13034"/>
                </a:lnTo>
                <a:cubicBezTo>
                  <a:pt x="12634" y="14791"/>
                  <a:pt x="12390" y="16533"/>
                  <a:pt x="12121" y="17983"/>
                </a:cubicBezTo>
                <a:lnTo>
                  <a:pt x="14852" y="19575"/>
                </a:lnTo>
                <a:lnTo>
                  <a:pt x="14852" y="21599"/>
                </a:lnTo>
                <a:lnTo>
                  <a:pt x="11352" y="20944"/>
                </a:lnTo>
                <a:cubicBezTo>
                  <a:pt x="11174" y="21360"/>
                  <a:pt x="10989" y="21599"/>
                  <a:pt x="10799" y="21599"/>
                </a:cubicBezTo>
                <a:cubicBezTo>
                  <a:pt x="10610" y="21599"/>
                  <a:pt x="10425" y="21360"/>
                  <a:pt x="10245" y="20944"/>
                </a:cubicBezTo>
                <a:lnTo>
                  <a:pt x="6747" y="21599"/>
                </a:lnTo>
                <a:lnTo>
                  <a:pt x="6747" y="19575"/>
                </a:lnTo>
                <a:lnTo>
                  <a:pt x="9478" y="17983"/>
                </a:lnTo>
                <a:cubicBezTo>
                  <a:pt x="9207" y="16533"/>
                  <a:pt x="8964" y="14791"/>
                  <a:pt x="8755" y="13034"/>
                </a:cubicBezTo>
                <a:lnTo>
                  <a:pt x="0" y="14682"/>
                </a:lnTo>
                <a:lnTo>
                  <a:pt x="0" y="11120"/>
                </a:lnTo>
                <a:lnTo>
                  <a:pt x="8108" y="6373"/>
                </a:lnTo>
                <a:cubicBezTo>
                  <a:pt x="8018" y="5204"/>
                  <a:pt x="7970" y="4353"/>
                  <a:pt x="7970" y="4051"/>
                </a:cubicBezTo>
                <a:cubicBezTo>
                  <a:pt x="7970" y="2489"/>
                  <a:pt x="9237" y="0"/>
                  <a:pt x="10799" y="0"/>
                </a:cubicBezTo>
                <a:cubicBezTo>
                  <a:pt x="12360" y="0"/>
                  <a:pt x="13627" y="2489"/>
                  <a:pt x="13627" y="4051"/>
                </a:cubicBezTo>
                <a:cubicBezTo>
                  <a:pt x="13627" y="4353"/>
                  <a:pt x="13579" y="5204"/>
                  <a:pt x="13491" y="6373"/>
                </a:cubicBezTo>
                <a:lnTo>
                  <a:pt x="21599" y="11120"/>
                </a:lnTo>
                <a:lnTo>
                  <a:pt x="21599" y="14682"/>
                </a:lnTo>
                <a:cubicBezTo>
                  <a:pt x="21599" y="14682"/>
                  <a:pt x="21599" y="14682"/>
                  <a:pt x="21599" y="146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
                                  </p:stCondLst>
                                  <p:childTnLst>
                                    <p:set>
                                      <p:cBhvr>
                                        <p:cTn id="6" dur="1" fill="hold">
                                          <p:stCondLst>
                                            <p:cond delay="0"/>
                                          </p:stCondLst>
                                        </p:cTn>
                                        <p:tgtEl>
                                          <p:spTgt spid="73754"/>
                                        </p:tgtEl>
                                        <p:attrNameLst>
                                          <p:attrName>style.visibility</p:attrName>
                                        </p:attrNameLst>
                                      </p:cBhvr>
                                      <p:to>
                                        <p:strVal val="visible"/>
                                      </p:to>
                                    </p:set>
                                    <p:animEffect transition="in" filter="dissolve">
                                      <p:cBhvr>
                                        <p:cTn id="7" dur="500"/>
                                        <p:tgtEl>
                                          <p:spTgt spid="73754"/>
                                        </p:tgtEl>
                                      </p:cBhvr>
                                    </p:animEffect>
                                  </p:childTnLst>
                                </p:cTn>
                              </p:par>
                            </p:childTnLst>
                          </p:cTn>
                        </p:par>
                        <p:par>
                          <p:cTn id="8" fill="hold">
                            <p:stCondLst>
                              <p:cond delay="600"/>
                            </p:stCondLst>
                            <p:childTnLst>
                              <p:par>
                                <p:cTn id="9" presetID="49" presetClass="entr" presetSubtype="0" decel="10000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p:cTn id="11" dur="500" fill="hold"/>
                                        <p:tgtEl>
                                          <p:spTgt spid="37"/>
                                        </p:tgtEl>
                                        <p:attrNameLst>
                                          <p:attrName>ppt_w</p:attrName>
                                        </p:attrNameLst>
                                      </p:cBhvr>
                                      <p:tavLst>
                                        <p:tav tm="0">
                                          <p:val>
                                            <p:fltVal val="0"/>
                                          </p:val>
                                        </p:tav>
                                        <p:tav tm="100000">
                                          <p:val>
                                            <p:strVal val="#ppt_w"/>
                                          </p:val>
                                        </p:tav>
                                      </p:tavLst>
                                    </p:anim>
                                    <p:anim calcmode="lin" valueType="num">
                                      <p:cBhvr>
                                        <p:cTn id="12" dur="500" fill="hold"/>
                                        <p:tgtEl>
                                          <p:spTgt spid="37"/>
                                        </p:tgtEl>
                                        <p:attrNameLst>
                                          <p:attrName>ppt_h</p:attrName>
                                        </p:attrNameLst>
                                      </p:cBhvr>
                                      <p:tavLst>
                                        <p:tav tm="0">
                                          <p:val>
                                            <p:fltVal val="0"/>
                                          </p:val>
                                        </p:tav>
                                        <p:tav tm="100000">
                                          <p:val>
                                            <p:strVal val="#ppt_h"/>
                                          </p:val>
                                        </p:tav>
                                      </p:tavLst>
                                    </p:anim>
                                    <p:anim calcmode="lin" valueType="num">
                                      <p:cBhvr>
                                        <p:cTn id="13" dur="500" fill="hold"/>
                                        <p:tgtEl>
                                          <p:spTgt spid="37"/>
                                        </p:tgtEl>
                                        <p:attrNameLst>
                                          <p:attrName>style.rotation</p:attrName>
                                        </p:attrNameLst>
                                      </p:cBhvr>
                                      <p:tavLst>
                                        <p:tav tm="0">
                                          <p:val>
                                            <p:fltVal val="360"/>
                                          </p:val>
                                        </p:tav>
                                        <p:tav tm="100000">
                                          <p:val>
                                            <p:fltVal val="0"/>
                                          </p:val>
                                        </p:tav>
                                      </p:tavLst>
                                    </p:anim>
                                    <p:animEffect transition="in" filter="fade">
                                      <p:cBhvr>
                                        <p:cTn id="14" dur="500"/>
                                        <p:tgtEl>
                                          <p:spTgt spid="37"/>
                                        </p:tgtEl>
                                      </p:cBhvr>
                                    </p:animEffect>
                                  </p:childTnLst>
                                </p:cTn>
                              </p:par>
                            </p:childTnLst>
                          </p:cTn>
                        </p:par>
                        <p:par>
                          <p:cTn id="15" fill="hold" nodeType="afterGroup">
                            <p:stCondLst>
                              <p:cond delay="1100"/>
                            </p:stCondLst>
                            <p:childTnLst>
                              <p:par>
                                <p:cTn id="16" presetID="10" presetClass="entr" presetSubtype="0" fill="hold" grpId="0" nodeType="afterEffect">
                                  <p:stCondLst>
                                    <p:cond delay="0"/>
                                  </p:stCondLst>
                                  <p:childTnLst>
                                    <p:set>
                                      <p:cBhvr>
                                        <p:cTn id="17" dur="1" fill="hold">
                                          <p:stCondLst>
                                            <p:cond delay="0"/>
                                          </p:stCondLst>
                                        </p:cTn>
                                        <p:tgtEl>
                                          <p:spTgt spid="73756"/>
                                        </p:tgtEl>
                                        <p:attrNameLst>
                                          <p:attrName>style.visibility</p:attrName>
                                        </p:attrNameLst>
                                      </p:cBhvr>
                                      <p:to>
                                        <p:strVal val="visible"/>
                                      </p:to>
                                    </p:set>
                                    <p:animEffect transition="in" filter="fade">
                                      <p:cBhvr>
                                        <p:cTn id="18" dur="400"/>
                                        <p:tgtEl>
                                          <p:spTgt spid="7375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3757"/>
                                        </p:tgtEl>
                                        <p:attrNameLst>
                                          <p:attrName>style.visibility</p:attrName>
                                        </p:attrNameLst>
                                      </p:cBhvr>
                                      <p:to>
                                        <p:strVal val="visible"/>
                                      </p:to>
                                    </p:set>
                                    <p:animEffect transition="in" filter="fade">
                                      <p:cBhvr>
                                        <p:cTn id="22" dur="400"/>
                                        <p:tgtEl>
                                          <p:spTgt spid="73757"/>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73758"/>
                                        </p:tgtEl>
                                        <p:attrNameLst>
                                          <p:attrName>style.visibility</p:attrName>
                                        </p:attrNameLst>
                                      </p:cBhvr>
                                      <p:to>
                                        <p:strVal val="visible"/>
                                      </p:to>
                                    </p:set>
                                    <p:animEffect transition="in" filter="fade">
                                      <p:cBhvr>
                                        <p:cTn id="26" dur="400"/>
                                        <p:tgtEl>
                                          <p:spTgt spid="73758"/>
                                        </p:tgtEl>
                                      </p:cBhvr>
                                    </p:animEffect>
                                  </p:childTnLst>
                                </p:cTn>
                              </p:par>
                            </p:childTnLst>
                          </p:cTn>
                        </p:par>
                        <p:par>
                          <p:cTn id="27" fill="hold">
                            <p:stCondLst>
                              <p:cond delay="2300"/>
                            </p:stCondLst>
                            <p:childTnLst>
                              <p:par>
                                <p:cTn id="28" presetID="10" presetClass="entr" presetSubtype="0" fill="hold" grpId="0" nodeType="afterEffect">
                                  <p:stCondLst>
                                    <p:cond delay="0"/>
                                  </p:stCondLst>
                                  <p:childTnLst>
                                    <p:set>
                                      <p:cBhvr>
                                        <p:cTn id="29" dur="1" fill="hold">
                                          <p:stCondLst>
                                            <p:cond delay="0"/>
                                          </p:stCondLst>
                                        </p:cTn>
                                        <p:tgtEl>
                                          <p:spTgt spid="73755"/>
                                        </p:tgtEl>
                                        <p:attrNameLst>
                                          <p:attrName>style.visibility</p:attrName>
                                        </p:attrNameLst>
                                      </p:cBhvr>
                                      <p:to>
                                        <p:strVal val="visible"/>
                                      </p:to>
                                    </p:set>
                                    <p:animEffect transition="in" filter="fade">
                                      <p:cBhvr>
                                        <p:cTn id="30" dur="400"/>
                                        <p:tgtEl>
                                          <p:spTgt spid="73755"/>
                                        </p:tgtEl>
                                      </p:cBhvr>
                                    </p:animEffect>
                                  </p:childTnLst>
                                </p:cTn>
                              </p:par>
                            </p:childTnLst>
                          </p:cTn>
                        </p:par>
                        <p:par>
                          <p:cTn id="31" fill="hold">
                            <p:stCondLst>
                              <p:cond delay="2700"/>
                            </p:stCondLst>
                            <p:childTnLst>
                              <p:par>
                                <p:cTn id="32" presetID="10" presetClass="entr" presetSubtype="0" fill="hold" grpId="0" nodeType="afterEffect">
                                  <p:stCondLst>
                                    <p:cond delay="0"/>
                                  </p:stCondLst>
                                  <p:childTnLst>
                                    <p:set>
                                      <p:cBhvr>
                                        <p:cTn id="33" dur="1" fill="hold">
                                          <p:stCondLst>
                                            <p:cond delay="0"/>
                                          </p:stCondLst>
                                        </p:cTn>
                                        <p:tgtEl>
                                          <p:spTgt spid="73750"/>
                                        </p:tgtEl>
                                        <p:attrNameLst>
                                          <p:attrName>style.visibility</p:attrName>
                                        </p:attrNameLst>
                                      </p:cBhvr>
                                      <p:to>
                                        <p:strVal val="visible"/>
                                      </p:to>
                                    </p:set>
                                    <p:animEffect transition="in" filter="fade">
                                      <p:cBhvr>
                                        <p:cTn id="34" dur="400"/>
                                        <p:tgtEl>
                                          <p:spTgt spid="73750"/>
                                        </p:tgtEl>
                                      </p:cBhvr>
                                    </p:animEffect>
                                  </p:childTnLst>
                                </p:cTn>
                              </p:par>
                            </p:childTnLst>
                          </p:cTn>
                        </p:par>
                        <p:par>
                          <p:cTn id="35" fill="hold">
                            <p:stCondLst>
                              <p:cond delay="3100"/>
                            </p:stCondLst>
                            <p:childTnLst>
                              <p:par>
                                <p:cTn id="36" presetID="23" presetClass="entr" presetSubtype="16" fill="hold" grpId="0" nodeType="afterEffect">
                                  <p:stCondLst>
                                    <p:cond delay="0"/>
                                  </p:stCondLst>
                                  <p:childTnLst>
                                    <p:set>
                                      <p:cBhvr>
                                        <p:cTn id="37" dur="1" fill="hold">
                                          <p:stCondLst>
                                            <p:cond delay="0"/>
                                          </p:stCondLst>
                                        </p:cTn>
                                        <p:tgtEl>
                                          <p:spTgt spid="73735"/>
                                        </p:tgtEl>
                                        <p:attrNameLst>
                                          <p:attrName>style.visibility</p:attrName>
                                        </p:attrNameLst>
                                      </p:cBhvr>
                                      <p:to>
                                        <p:strVal val="visible"/>
                                      </p:to>
                                    </p:set>
                                    <p:anim calcmode="lin" valueType="num">
                                      <p:cBhvr>
                                        <p:cTn id="38" dur="400" fill="hold"/>
                                        <p:tgtEl>
                                          <p:spTgt spid="73735"/>
                                        </p:tgtEl>
                                        <p:attrNameLst>
                                          <p:attrName>ppt_w</p:attrName>
                                        </p:attrNameLst>
                                      </p:cBhvr>
                                      <p:tavLst>
                                        <p:tav tm="0">
                                          <p:val>
                                            <p:fltVal val="0"/>
                                          </p:val>
                                        </p:tav>
                                        <p:tav tm="100000">
                                          <p:val>
                                            <p:strVal val="#ppt_w"/>
                                          </p:val>
                                        </p:tav>
                                      </p:tavLst>
                                    </p:anim>
                                    <p:anim calcmode="lin" valueType="num">
                                      <p:cBhvr>
                                        <p:cTn id="39" dur="400" fill="hold"/>
                                        <p:tgtEl>
                                          <p:spTgt spid="73735"/>
                                        </p:tgtEl>
                                        <p:attrNameLst>
                                          <p:attrName>ppt_h</p:attrName>
                                        </p:attrNameLst>
                                      </p:cBhvr>
                                      <p:tavLst>
                                        <p:tav tm="0">
                                          <p:val>
                                            <p:fltVal val="0"/>
                                          </p:val>
                                        </p:tav>
                                        <p:tav tm="100000">
                                          <p:val>
                                            <p:strVal val="#ppt_h"/>
                                          </p:val>
                                        </p:tav>
                                      </p:tavLst>
                                    </p:anim>
                                  </p:childTnLst>
                                </p:cTn>
                              </p:par>
                            </p:childTnLst>
                          </p:cTn>
                        </p:par>
                        <p:par>
                          <p:cTn id="40" fill="hold" nodeType="afterGroup">
                            <p:stCondLst>
                              <p:cond delay="3500"/>
                            </p:stCondLst>
                            <p:childTnLst>
                              <p:par>
                                <p:cTn id="41" presetID="23" presetClass="entr" presetSubtype="16" fill="hold" grpId="0" nodeType="afterEffect">
                                  <p:stCondLst>
                                    <p:cond delay="0"/>
                                  </p:stCondLst>
                                  <p:childTnLst>
                                    <p:set>
                                      <p:cBhvr>
                                        <p:cTn id="42" dur="1" fill="hold">
                                          <p:stCondLst>
                                            <p:cond delay="0"/>
                                          </p:stCondLst>
                                        </p:cTn>
                                        <p:tgtEl>
                                          <p:spTgt spid="73736"/>
                                        </p:tgtEl>
                                        <p:attrNameLst>
                                          <p:attrName>style.visibility</p:attrName>
                                        </p:attrNameLst>
                                      </p:cBhvr>
                                      <p:to>
                                        <p:strVal val="visible"/>
                                      </p:to>
                                    </p:set>
                                    <p:anim calcmode="lin" valueType="num">
                                      <p:cBhvr>
                                        <p:cTn id="43" dur="400" fill="hold"/>
                                        <p:tgtEl>
                                          <p:spTgt spid="73736"/>
                                        </p:tgtEl>
                                        <p:attrNameLst>
                                          <p:attrName>ppt_w</p:attrName>
                                        </p:attrNameLst>
                                      </p:cBhvr>
                                      <p:tavLst>
                                        <p:tav tm="0">
                                          <p:val>
                                            <p:fltVal val="0"/>
                                          </p:val>
                                        </p:tav>
                                        <p:tav tm="100000">
                                          <p:val>
                                            <p:strVal val="#ppt_w"/>
                                          </p:val>
                                        </p:tav>
                                      </p:tavLst>
                                    </p:anim>
                                    <p:anim calcmode="lin" valueType="num">
                                      <p:cBhvr>
                                        <p:cTn id="44" dur="400" fill="hold"/>
                                        <p:tgtEl>
                                          <p:spTgt spid="73736"/>
                                        </p:tgtEl>
                                        <p:attrNameLst>
                                          <p:attrName>ppt_h</p:attrName>
                                        </p:attrNameLst>
                                      </p:cBhvr>
                                      <p:tavLst>
                                        <p:tav tm="0">
                                          <p:val>
                                            <p:fltVal val="0"/>
                                          </p:val>
                                        </p:tav>
                                        <p:tav tm="100000">
                                          <p:val>
                                            <p:strVal val="#ppt_h"/>
                                          </p:val>
                                        </p:tav>
                                      </p:tavLst>
                                    </p:anim>
                                  </p:childTnLst>
                                </p:cTn>
                              </p:par>
                            </p:childTnLst>
                          </p:cTn>
                        </p:par>
                        <p:par>
                          <p:cTn id="45" fill="hold" nodeType="afterGroup">
                            <p:stCondLst>
                              <p:cond delay="3900"/>
                            </p:stCondLst>
                            <p:childTnLst>
                              <p:par>
                                <p:cTn id="46" presetID="9" presetClass="entr" presetSubtype="0" fill="hold" grpId="0" nodeType="afterEffect">
                                  <p:stCondLst>
                                    <p:cond delay="100"/>
                                  </p:stCondLst>
                                  <p:childTnLst>
                                    <p:set>
                                      <p:cBhvr>
                                        <p:cTn id="47" dur="1" fill="hold">
                                          <p:stCondLst>
                                            <p:cond delay="0"/>
                                          </p:stCondLst>
                                        </p:cTn>
                                        <p:tgtEl>
                                          <p:spTgt spid="73744"/>
                                        </p:tgtEl>
                                        <p:attrNameLst>
                                          <p:attrName>style.visibility</p:attrName>
                                        </p:attrNameLst>
                                      </p:cBhvr>
                                      <p:to>
                                        <p:strVal val="visible"/>
                                      </p:to>
                                    </p:set>
                                    <p:animEffect transition="in" filter="dissolve">
                                      <p:cBhvr>
                                        <p:cTn id="48" dur="500"/>
                                        <p:tgtEl>
                                          <p:spTgt spid="73744"/>
                                        </p:tgtEl>
                                      </p:cBhvr>
                                    </p:animEffect>
                                  </p:childTnLst>
                                </p:cTn>
                              </p:par>
                            </p:childTnLst>
                          </p:cTn>
                        </p:par>
                        <p:par>
                          <p:cTn id="49" fill="hold">
                            <p:stCondLst>
                              <p:cond delay="4500"/>
                            </p:stCondLst>
                            <p:childTnLst>
                              <p:par>
                                <p:cTn id="50" presetID="10" presetClass="entr" presetSubtype="0" fill="hold" grpId="0" nodeType="afterEffect">
                                  <p:stCondLst>
                                    <p:cond delay="0"/>
                                  </p:stCondLst>
                                  <p:childTnLst>
                                    <p:set>
                                      <p:cBhvr>
                                        <p:cTn id="51" dur="1" fill="hold">
                                          <p:stCondLst>
                                            <p:cond delay="0"/>
                                          </p:stCondLst>
                                        </p:cTn>
                                        <p:tgtEl>
                                          <p:spTgt spid="73748"/>
                                        </p:tgtEl>
                                        <p:attrNameLst>
                                          <p:attrName>style.visibility</p:attrName>
                                        </p:attrNameLst>
                                      </p:cBhvr>
                                      <p:to>
                                        <p:strVal val="visible"/>
                                      </p:to>
                                    </p:set>
                                    <p:animEffect transition="in" filter="fade">
                                      <p:cBhvr>
                                        <p:cTn id="52" dur="400"/>
                                        <p:tgtEl>
                                          <p:spTgt spid="73748"/>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73743"/>
                                        </p:tgtEl>
                                        <p:attrNameLst>
                                          <p:attrName>style.visibility</p:attrName>
                                        </p:attrNameLst>
                                      </p:cBhvr>
                                      <p:to>
                                        <p:strVal val="visible"/>
                                      </p:to>
                                    </p:set>
                                    <p:animEffect transition="in" filter="dissolve">
                                      <p:cBhvr>
                                        <p:cTn id="55" dur="500"/>
                                        <p:tgtEl>
                                          <p:spTgt spid="73743"/>
                                        </p:tgtEl>
                                      </p:cBhvr>
                                    </p:animEffect>
                                  </p:childTnLst>
                                </p:cTn>
                              </p:par>
                            </p:childTnLst>
                          </p:cTn>
                        </p:par>
                        <p:par>
                          <p:cTn id="56" fill="hold" nodeType="afterGroup">
                            <p:stCondLst>
                              <p:cond delay="5000"/>
                            </p:stCondLst>
                            <p:childTnLst>
                              <p:par>
                                <p:cTn id="57" presetID="23" presetClass="entr" presetSubtype="16" fill="hold" grpId="0" nodeType="afterEffect">
                                  <p:stCondLst>
                                    <p:cond delay="0"/>
                                  </p:stCondLst>
                                  <p:childTnLst>
                                    <p:set>
                                      <p:cBhvr>
                                        <p:cTn id="58" dur="1" fill="hold">
                                          <p:stCondLst>
                                            <p:cond delay="0"/>
                                          </p:stCondLst>
                                        </p:cTn>
                                        <p:tgtEl>
                                          <p:spTgt spid="73733"/>
                                        </p:tgtEl>
                                        <p:attrNameLst>
                                          <p:attrName>style.visibility</p:attrName>
                                        </p:attrNameLst>
                                      </p:cBhvr>
                                      <p:to>
                                        <p:strVal val="visible"/>
                                      </p:to>
                                    </p:set>
                                    <p:anim calcmode="lin" valueType="num">
                                      <p:cBhvr>
                                        <p:cTn id="59" dur="500" fill="hold"/>
                                        <p:tgtEl>
                                          <p:spTgt spid="73733"/>
                                        </p:tgtEl>
                                        <p:attrNameLst>
                                          <p:attrName>ppt_w</p:attrName>
                                        </p:attrNameLst>
                                      </p:cBhvr>
                                      <p:tavLst>
                                        <p:tav tm="0">
                                          <p:val>
                                            <p:fltVal val="0"/>
                                          </p:val>
                                        </p:tav>
                                        <p:tav tm="100000">
                                          <p:val>
                                            <p:strVal val="#ppt_w"/>
                                          </p:val>
                                        </p:tav>
                                      </p:tavLst>
                                    </p:anim>
                                    <p:anim calcmode="lin" valueType="num">
                                      <p:cBhvr>
                                        <p:cTn id="60" dur="500" fill="hold"/>
                                        <p:tgtEl>
                                          <p:spTgt spid="73733"/>
                                        </p:tgtEl>
                                        <p:attrNameLst>
                                          <p:attrName>ppt_h</p:attrName>
                                        </p:attrNameLst>
                                      </p:cBhvr>
                                      <p:tavLst>
                                        <p:tav tm="0">
                                          <p:val>
                                            <p:fltVal val="0"/>
                                          </p:val>
                                        </p:tav>
                                        <p:tav tm="100000">
                                          <p:val>
                                            <p:strVal val="#ppt_h"/>
                                          </p:val>
                                        </p:tav>
                                      </p:tavLst>
                                    </p:anim>
                                  </p:childTnLst>
                                </p:cTn>
                              </p:par>
                            </p:childTnLst>
                          </p:cTn>
                        </p:par>
                        <p:par>
                          <p:cTn id="61" fill="hold" nodeType="afterGroup">
                            <p:stCondLst>
                              <p:cond delay="5500"/>
                            </p:stCondLst>
                            <p:childTnLst>
                              <p:par>
                                <p:cTn id="62" presetID="23" presetClass="entr" presetSubtype="16" fill="hold" grpId="0" nodeType="afterEffect">
                                  <p:stCondLst>
                                    <p:cond delay="100"/>
                                  </p:stCondLst>
                                  <p:childTnLst>
                                    <p:set>
                                      <p:cBhvr>
                                        <p:cTn id="63" dur="1" fill="hold">
                                          <p:stCondLst>
                                            <p:cond delay="0"/>
                                          </p:stCondLst>
                                        </p:cTn>
                                        <p:tgtEl>
                                          <p:spTgt spid="73734"/>
                                        </p:tgtEl>
                                        <p:attrNameLst>
                                          <p:attrName>style.visibility</p:attrName>
                                        </p:attrNameLst>
                                      </p:cBhvr>
                                      <p:to>
                                        <p:strVal val="visible"/>
                                      </p:to>
                                    </p:set>
                                    <p:anim calcmode="lin" valueType="num">
                                      <p:cBhvr>
                                        <p:cTn id="64" dur="500" fill="hold"/>
                                        <p:tgtEl>
                                          <p:spTgt spid="73734"/>
                                        </p:tgtEl>
                                        <p:attrNameLst>
                                          <p:attrName>ppt_w</p:attrName>
                                        </p:attrNameLst>
                                      </p:cBhvr>
                                      <p:tavLst>
                                        <p:tav tm="0">
                                          <p:val>
                                            <p:fltVal val="0"/>
                                          </p:val>
                                        </p:tav>
                                        <p:tav tm="100000">
                                          <p:val>
                                            <p:strVal val="#ppt_w"/>
                                          </p:val>
                                        </p:tav>
                                      </p:tavLst>
                                    </p:anim>
                                    <p:anim calcmode="lin" valueType="num">
                                      <p:cBhvr>
                                        <p:cTn id="65" dur="500" fill="hold"/>
                                        <p:tgtEl>
                                          <p:spTgt spid="73734"/>
                                        </p:tgtEl>
                                        <p:attrNameLst>
                                          <p:attrName>ppt_h</p:attrName>
                                        </p:attrNameLst>
                                      </p:cBhvr>
                                      <p:tavLst>
                                        <p:tav tm="0">
                                          <p:val>
                                            <p:fltVal val="0"/>
                                          </p:val>
                                        </p:tav>
                                        <p:tav tm="100000">
                                          <p:val>
                                            <p:strVal val="#ppt_h"/>
                                          </p:val>
                                        </p:tav>
                                      </p:tavLst>
                                    </p:anim>
                                  </p:childTnLst>
                                </p:cTn>
                              </p:par>
                            </p:childTnLst>
                          </p:cTn>
                        </p:par>
                        <p:par>
                          <p:cTn id="66" fill="hold" nodeType="afterGroup">
                            <p:stCondLst>
                              <p:cond delay="6100"/>
                            </p:stCondLst>
                            <p:childTnLst>
                              <p:par>
                                <p:cTn id="67" presetID="9" presetClass="entr" presetSubtype="0" fill="hold" grpId="0" nodeType="afterEffect">
                                  <p:stCondLst>
                                    <p:cond delay="100"/>
                                  </p:stCondLst>
                                  <p:childTnLst>
                                    <p:set>
                                      <p:cBhvr>
                                        <p:cTn id="68" dur="1" fill="hold">
                                          <p:stCondLst>
                                            <p:cond delay="0"/>
                                          </p:stCondLst>
                                        </p:cTn>
                                        <p:tgtEl>
                                          <p:spTgt spid="73740"/>
                                        </p:tgtEl>
                                        <p:attrNameLst>
                                          <p:attrName>style.visibility</p:attrName>
                                        </p:attrNameLst>
                                      </p:cBhvr>
                                      <p:to>
                                        <p:strVal val="visible"/>
                                      </p:to>
                                    </p:set>
                                    <p:animEffect transition="in" filter="dissolve">
                                      <p:cBhvr>
                                        <p:cTn id="69" dur="500"/>
                                        <p:tgtEl>
                                          <p:spTgt spid="73740"/>
                                        </p:tgtEl>
                                      </p:cBhvr>
                                    </p:animEffect>
                                  </p:childTnLst>
                                </p:cTn>
                              </p:par>
                            </p:childTnLst>
                          </p:cTn>
                        </p:par>
                        <p:par>
                          <p:cTn id="70" fill="hold" nodeType="afterGroup">
                            <p:stCondLst>
                              <p:cond delay="6700"/>
                            </p:stCondLst>
                            <p:childTnLst>
                              <p:par>
                                <p:cTn id="71" presetID="9" presetClass="entr" presetSubtype="0" fill="hold" grpId="0" nodeType="afterEffect">
                                  <p:stCondLst>
                                    <p:cond delay="100"/>
                                  </p:stCondLst>
                                  <p:childTnLst>
                                    <p:set>
                                      <p:cBhvr>
                                        <p:cTn id="72" dur="1" fill="hold">
                                          <p:stCondLst>
                                            <p:cond delay="0"/>
                                          </p:stCondLst>
                                        </p:cTn>
                                        <p:tgtEl>
                                          <p:spTgt spid="73739"/>
                                        </p:tgtEl>
                                        <p:attrNameLst>
                                          <p:attrName>style.visibility</p:attrName>
                                        </p:attrNameLst>
                                      </p:cBhvr>
                                      <p:to>
                                        <p:strVal val="visible"/>
                                      </p:to>
                                    </p:set>
                                    <p:animEffect transition="in" filter="dissolve">
                                      <p:cBhvr>
                                        <p:cTn id="73" dur="500"/>
                                        <p:tgtEl>
                                          <p:spTgt spid="73739"/>
                                        </p:tgtEl>
                                      </p:cBhvr>
                                    </p:animEffect>
                                  </p:childTnLst>
                                </p:cTn>
                              </p:par>
                              <p:par>
                                <p:cTn id="74" presetID="10" presetClass="entr" presetSubtype="0" fill="hold" grpId="0" nodeType="withEffect">
                                  <p:stCondLst>
                                    <p:cond delay="100"/>
                                  </p:stCondLst>
                                  <p:childTnLst>
                                    <p:set>
                                      <p:cBhvr>
                                        <p:cTn id="75" dur="1" fill="hold">
                                          <p:stCondLst>
                                            <p:cond delay="0"/>
                                          </p:stCondLst>
                                        </p:cTn>
                                        <p:tgtEl>
                                          <p:spTgt spid="73751"/>
                                        </p:tgtEl>
                                        <p:attrNameLst>
                                          <p:attrName>style.visibility</p:attrName>
                                        </p:attrNameLst>
                                      </p:cBhvr>
                                      <p:to>
                                        <p:strVal val="visible"/>
                                      </p:to>
                                    </p:set>
                                    <p:animEffect transition="in" filter="fade">
                                      <p:cBhvr>
                                        <p:cTn id="76" dur="400"/>
                                        <p:tgtEl>
                                          <p:spTgt spid="73751"/>
                                        </p:tgtEl>
                                      </p:cBhvr>
                                    </p:animEffect>
                                  </p:childTnLst>
                                </p:cTn>
                              </p:par>
                            </p:childTnLst>
                          </p:cTn>
                        </p:par>
                        <p:par>
                          <p:cTn id="77" fill="hold">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73752"/>
                                        </p:tgtEl>
                                        <p:attrNameLst>
                                          <p:attrName>style.visibility</p:attrName>
                                        </p:attrNameLst>
                                      </p:cBhvr>
                                      <p:to>
                                        <p:strVal val="visible"/>
                                      </p:to>
                                    </p:set>
                                    <p:anim calcmode="lin" valueType="num">
                                      <p:cBhvr>
                                        <p:cTn id="80" dur="400" fill="hold"/>
                                        <p:tgtEl>
                                          <p:spTgt spid="73752"/>
                                        </p:tgtEl>
                                        <p:attrNameLst>
                                          <p:attrName>ppt_w</p:attrName>
                                        </p:attrNameLst>
                                      </p:cBhvr>
                                      <p:tavLst>
                                        <p:tav tm="0">
                                          <p:val>
                                            <p:fltVal val="0"/>
                                          </p:val>
                                        </p:tav>
                                        <p:tav tm="100000">
                                          <p:val>
                                            <p:strVal val="#ppt_w"/>
                                          </p:val>
                                        </p:tav>
                                      </p:tavLst>
                                    </p:anim>
                                    <p:anim calcmode="lin" valueType="num">
                                      <p:cBhvr>
                                        <p:cTn id="81" dur="400" fill="hold"/>
                                        <p:tgtEl>
                                          <p:spTgt spid="73752"/>
                                        </p:tgtEl>
                                        <p:attrNameLst>
                                          <p:attrName>ppt_h</p:attrName>
                                        </p:attrNameLst>
                                      </p:cBhvr>
                                      <p:tavLst>
                                        <p:tav tm="0">
                                          <p:val>
                                            <p:fltVal val="0"/>
                                          </p:val>
                                        </p:tav>
                                        <p:tav tm="100000">
                                          <p:val>
                                            <p:strVal val="#ppt_h"/>
                                          </p:val>
                                        </p:tav>
                                      </p:tavLst>
                                    </p:anim>
                                  </p:childTnLst>
                                </p:cTn>
                              </p:par>
                            </p:childTnLst>
                          </p:cTn>
                        </p:par>
                        <p:par>
                          <p:cTn id="82" fill="hold" nodeType="afterGroup">
                            <p:stCondLst>
                              <p:cond delay="7700"/>
                            </p:stCondLst>
                            <p:childTnLst>
                              <p:par>
                                <p:cTn id="83" presetID="23" presetClass="entr" presetSubtype="16" fill="hold" grpId="0" nodeType="afterEffect">
                                  <p:stCondLst>
                                    <p:cond delay="0"/>
                                  </p:stCondLst>
                                  <p:childTnLst>
                                    <p:set>
                                      <p:cBhvr>
                                        <p:cTn id="84" dur="1" fill="hold">
                                          <p:stCondLst>
                                            <p:cond delay="0"/>
                                          </p:stCondLst>
                                        </p:cTn>
                                        <p:tgtEl>
                                          <p:spTgt spid="73753"/>
                                        </p:tgtEl>
                                        <p:attrNameLst>
                                          <p:attrName>style.visibility</p:attrName>
                                        </p:attrNameLst>
                                      </p:cBhvr>
                                      <p:to>
                                        <p:strVal val="visible"/>
                                      </p:to>
                                    </p:set>
                                    <p:anim calcmode="lin" valueType="num">
                                      <p:cBhvr>
                                        <p:cTn id="85" dur="400" fill="hold"/>
                                        <p:tgtEl>
                                          <p:spTgt spid="73753"/>
                                        </p:tgtEl>
                                        <p:attrNameLst>
                                          <p:attrName>ppt_w</p:attrName>
                                        </p:attrNameLst>
                                      </p:cBhvr>
                                      <p:tavLst>
                                        <p:tav tm="0">
                                          <p:val>
                                            <p:fltVal val="0"/>
                                          </p:val>
                                        </p:tav>
                                        <p:tav tm="100000">
                                          <p:val>
                                            <p:strVal val="#ppt_w"/>
                                          </p:val>
                                        </p:tav>
                                      </p:tavLst>
                                    </p:anim>
                                    <p:anim calcmode="lin" valueType="num">
                                      <p:cBhvr>
                                        <p:cTn id="86" dur="400" fill="hold"/>
                                        <p:tgtEl>
                                          <p:spTgt spid="7375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8100"/>
                            </p:stCondLst>
                            <p:childTnLst>
                              <p:par>
                                <p:cTn id="88" presetID="9" presetClass="entr" presetSubtype="0" fill="hold" grpId="0" nodeType="afterEffect">
                                  <p:stCondLst>
                                    <p:cond delay="100"/>
                                  </p:stCondLst>
                                  <p:childTnLst>
                                    <p:set>
                                      <p:cBhvr>
                                        <p:cTn id="89" dur="1" fill="hold">
                                          <p:stCondLst>
                                            <p:cond delay="0"/>
                                          </p:stCondLst>
                                        </p:cTn>
                                        <p:tgtEl>
                                          <p:spTgt spid="73742"/>
                                        </p:tgtEl>
                                        <p:attrNameLst>
                                          <p:attrName>style.visibility</p:attrName>
                                        </p:attrNameLst>
                                      </p:cBhvr>
                                      <p:to>
                                        <p:strVal val="visible"/>
                                      </p:to>
                                    </p:set>
                                    <p:animEffect transition="in" filter="dissolve">
                                      <p:cBhvr>
                                        <p:cTn id="90" dur="500"/>
                                        <p:tgtEl>
                                          <p:spTgt spid="73742"/>
                                        </p:tgtEl>
                                      </p:cBhvr>
                                    </p:animEffect>
                                  </p:childTnLst>
                                </p:cTn>
                              </p:par>
                            </p:childTnLst>
                          </p:cTn>
                        </p:par>
                        <p:par>
                          <p:cTn id="91" fill="hold" nodeType="afterGroup">
                            <p:stCondLst>
                              <p:cond delay="8700"/>
                            </p:stCondLst>
                            <p:childTnLst>
                              <p:par>
                                <p:cTn id="92" presetID="9" presetClass="entr" presetSubtype="0" fill="hold" grpId="0" nodeType="afterEffect">
                                  <p:stCondLst>
                                    <p:cond delay="100"/>
                                  </p:stCondLst>
                                  <p:childTnLst>
                                    <p:set>
                                      <p:cBhvr>
                                        <p:cTn id="93" dur="1" fill="hold">
                                          <p:stCondLst>
                                            <p:cond delay="0"/>
                                          </p:stCondLst>
                                        </p:cTn>
                                        <p:tgtEl>
                                          <p:spTgt spid="73741"/>
                                        </p:tgtEl>
                                        <p:attrNameLst>
                                          <p:attrName>style.visibility</p:attrName>
                                        </p:attrNameLst>
                                      </p:cBhvr>
                                      <p:to>
                                        <p:strVal val="visible"/>
                                      </p:to>
                                    </p:set>
                                    <p:animEffect transition="in" filter="dissolve">
                                      <p:cBhvr>
                                        <p:cTn id="94" dur="500"/>
                                        <p:tgtEl>
                                          <p:spTgt spid="73741"/>
                                        </p:tgtEl>
                                      </p:cBhvr>
                                    </p:animEffect>
                                  </p:childTnLst>
                                </p:cTn>
                              </p:par>
                              <p:par>
                                <p:cTn id="95" presetID="10" presetClass="entr" presetSubtype="0" fill="hold" grpId="0" nodeType="withEffect">
                                  <p:stCondLst>
                                    <p:cond delay="100"/>
                                  </p:stCondLst>
                                  <p:childTnLst>
                                    <p:set>
                                      <p:cBhvr>
                                        <p:cTn id="96" dur="1" fill="hold">
                                          <p:stCondLst>
                                            <p:cond delay="0"/>
                                          </p:stCondLst>
                                        </p:cTn>
                                        <p:tgtEl>
                                          <p:spTgt spid="73749"/>
                                        </p:tgtEl>
                                        <p:attrNameLst>
                                          <p:attrName>style.visibility</p:attrName>
                                        </p:attrNameLst>
                                      </p:cBhvr>
                                      <p:to>
                                        <p:strVal val="visible"/>
                                      </p:to>
                                    </p:set>
                                    <p:animEffect transition="in" filter="fade">
                                      <p:cBhvr>
                                        <p:cTn id="97" dur="400"/>
                                        <p:tgtEl>
                                          <p:spTgt spid="73749"/>
                                        </p:tgtEl>
                                      </p:cBhvr>
                                    </p:animEffect>
                                  </p:childTnLst>
                                </p:cTn>
                              </p:par>
                            </p:childTnLst>
                          </p:cTn>
                        </p:par>
                        <p:par>
                          <p:cTn id="98" fill="hold">
                            <p:stCondLst>
                              <p:cond delay="9300"/>
                            </p:stCondLst>
                            <p:childTnLst>
                              <p:par>
                                <p:cTn id="99" presetID="23" presetClass="entr" presetSubtype="16" fill="hold" grpId="0" nodeType="afterEffect">
                                  <p:stCondLst>
                                    <p:cond delay="0"/>
                                  </p:stCondLst>
                                  <p:childTnLst>
                                    <p:set>
                                      <p:cBhvr>
                                        <p:cTn id="100" dur="1" fill="hold">
                                          <p:stCondLst>
                                            <p:cond delay="0"/>
                                          </p:stCondLst>
                                        </p:cTn>
                                        <p:tgtEl>
                                          <p:spTgt spid="73737"/>
                                        </p:tgtEl>
                                        <p:attrNameLst>
                                          <p:attrName>style.visibility</p:attrName>
                                        </p:attrNameLst>
                                      </p:cBhvr>
                                      <p:to>
                                        <p:strVal val="visible"/>
                                      </p:to>
                                    </p:set>
                                    <p:anim calcmode="lin" valueType="num">
                                      <p:cBhvr>
                                        <p:cTn id="101" dur="400" fill="hold"/>
                                        <p:tgtEl>
                                          <p:spTgt spid="73737"/>
                                        </p:tgtEl>
                                        <p:attrNameLst>
                                          <p:attrName>ppt_w</p:attrName>
                                        </p:attrNameLst>
                                      </p:cBhvr>
                                      <p:tavLst>
                                        <p:tav tm="0">
                                          <p:val>
                                            <p:fltVal val="0"/>
                                          </p:val>
                                        </p:tav>
                                        <p:tav tm="100000">
                                          <p:val>
                                            <p:strVal val="#ppt_w"/>
                                          </p:val>
                                        </p:tav>
                                      </p:tavLst>
                                    </p:anim>
                                    <p:anim calcmode="lin" valueType="num">
                                      <p:cBhvr>
                                        <p:cTn id="102" dur="400" fill="hold"/>
                                        <p:tgtEl>
                                          <p:spTgt spid="73737"/>
                                        </p:tgtEl>
                                        <p:attrNameLst>
                                          <p:attrName>ppt_h</p:attrName>
                                        </p:attrNameLst>
                                      </p:cBhvr>
                                      <p:tavLst>
                                        <p:tav tm="0">
                                          <p:val>
                                            <p:fltVal val="0"/>
                                          </p:val>
                                        </p:tav>
                                        <p:tav tm="100000">
                                          <p:val>
                                            <p:strVal val="#ppt_h"/>
                                          </p:val>
                                        </p:tav>
                                      </p:tavLst>
                                    </p:anim>
                                  </p:childTnLst>
                                </p:cTn>
                              </p:par>
                            </p:childTnLst>
                          </p:cTn>
                        </p:par>
                        <p:par>
                          <p:cTn id="103" fill="hold" nodeType="afterGroup">
                            <p:stCondLst>
                              <p:cond delay="9700"/>
                            </p:stCondLst>
                            <p:childTnLst>
                              <p:par>
                                <p:cTn id="104" presetID="23" presetClass="entr" presetSubtype="16" fill="hold" grpId="0" nodeType="afterEffect">
                                  <p:stCondLst>
                                    <p:cond delay="0"/>
                                  </p:stCondLst>
                                  <p:childTnLst>
                                    <p:set>
                                      <p:cBhvr>
                                        <p:cTn id="105" dur="1" fill="hold">
                                          <p:stCondLst>
                                            <p:cond delay="0"/>
                                          </p:stCondLst>
                                        </p:cTn>
                                        <p:tgtEl>
                                          <p:spTgt spid="73738"/>
                                        </p:tgtEl>
                                        <p:attrNameLst>
                                          <p:attrName>style.visibility</p:attrName>
                                        </p:attrNameLst>
                                      </p:cBhvr>
                                      <p:to>
                                        <p:strVal val="visible"/>
                                      </p:to>
                                    </p:set>
                                    <p:anim calcmode="lin" valueType="num">
                                      <p:cBhvr>
                                        <p:cTn id="106" dur="400" fill="hold"/>
                                        <p:tgtEl>
                                          <p:spTgt spid="73738"/>
                                        </p:tgtEl>
                                        <p:attrNameLst>
                                          <p:attrName>ppt_w</p:attrName>
                                        </p:attrNameLst>
                                      </p:cBhvr>
                                      <p:tavLst>
                                        <p:tav tm="0">
                                          <p:val>
                                            <p:fltVal val="0"/>
                                          </p:val>
                                        </p:tav>
                                        <p:tav tm="100000">
                                          <p:val>
                                            <p:strVal val="#ppt_w"/>
                                          </p:val>
                                        </p:tav>
                                      </p:tavLst>
                                    </p:anim>
                                    <p:anim calcmode="lin" valueType="num">
                                      <p:cBhvr>
                                        <p:cTn id="107" dur="400" fill="hold"/>
                                        <p:tgtEl>
                                          <p:spTgt spid="73738"/>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10100"/>
                            </p:stCondLst>
                            <p:childTnLst>
                              <p:par>
                                <p:cTn id="109" presetID="9" presetClass="entr" presetSubtype="0" fill="hold" grpId="0" nodeType="afterEffect">
                                  <p:stCondLst>
                                    <p:cond delay="100"/>
                                  </p:stCondLst>
                                  <p:childTnLst>
                                    <p:set>
                                      <p:cBhvr>
                                        <p:cTn id="110" dur="1" fill="hold">
                                          <p:stCondLst>
                                            <p:cond delay="0"/>
                                          </p:stCondLst>
                                        </p:cTn>
                                        <p:tgtEl>
                                          <p:spTgt spid="73746"/>
                                        </p:tgtEl>
                                        <p:attrNameLst>
                                          <p:attrName>style.visibility</p:attrName>
                                        </p:attrNameLst>
                                      </p:cBhvr>
                                      <p:to>
                                        <p:strVal val="visible"/>
                                      </p:to>
                                    </p:set>
                                    <p:animEffect transition="in" filter="dissolve">
                                      <p:cBhvr>
                                        <p:cTn id="111" dur="500"/>
                                        <p:tgtEl>
                                          <p:spTgt spid="73746"/>
                                        </p:tgtEl>
                                      </p:cBhvr>
                                    </p:animEffect>
                                  </p:childTnLst>
                                </p:cTn>
                              </p:par>
                            </p:childTnLst>
                          </p:cTn>
                        </p:par>
                        <p:par>
                          <p:cTn id="112" fill="hold" nodeType="afterGroup">
                            <p:stCondLst>
                              <p:cond delay="10700"/>
                            </p:stCondLst>
                            <p:childTnLst>
                              <p:par>
                                <p:cTn id="113" presetID="9" presetClass="entr" presetSubtype="0" fill="hold" grpId="0" nodeType="afterEffect">
                                  <p:stCondLst>
                                    <p:cond delay="100"/>
                                  </p:stCondLst>
                                  <p:childTnLst>
                                    <p:set>
                                      <p:cBhvr>
                                        <p:cTn id="114" dur="1" fill="hold">
                                          <p:stCondLst>
                                            <p:cond delay="0"/>
                                          </p:stCondLst>
                                        </p:cTn>
                                        <p:tgtEl>
                                          <p:spTgt spid="73745"/>
                                        </p:tgtEl>
                                        <p:attrNameLst>
                                          <p:attrName>style.visibility</p:attrName>
                                        </p:attrNameLst>
                                      </p:cBhvr>
                                      <p:to>
                                        <p:strVal val="visible"/>
                                      </p:to>
                                    </p:set>
                                    <p:animEffect transition="in" filter="dissolve">
                                      <p:cBhvr>
                                        <p:cTn id="115" dur="500"/>
                                        <p:tgtEl>
                                          <p:spTgt spid="73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73733" grpId="0" animBg="1"/>
      <p:bldP spid="73734" grpId="0" autoUpdateAnimBg="0"/>
      <p:bldP spid="73735" grpId="0" animBg="1"/>
      <p:bldP spid="73736" grpId="0" autoUpdateAnimBg="0"/>
      <p:bldP spid="73737" grpId="0" animBg="1"/>
      <p:bldP spid="73738" grpId="0" autoUpdateAnimBg="0"/>
      <p:bldP spid="73739" grpId="0" autoUpdateAnimBg="0"/>
      <p:bldP spid="73740" grpId="0" autoUpdateAnimBg="0"/>
      <p:bldP spid="73741" grpId="0" autoUpdateAnimBg="0"/>
      <p:bldP spid="73742" grpId="0" autoUpdateAnimBg="0"/>
      <p:bldP spid="73743" grpId="0" autoUpdateAnimBg="0"/>
      <p:bldP spid="73744" grpId="0" autoUpdateAnimBg="0"/>
      <p:bldP spid="73745" grpId="0" autoUpdateAnimBg="0"/>
      <p:bldP spid="73746" grpId="0" autoUpdateAnimBg="0"/>
      <p:bldP spid="73748" grpId="0" animBg="1"/>
      <p:bldP spid="73749" grpId="0" animBg="1"/>
      <p:bldP spid="73750" grpId="0" animBg="1"/>
      <p:bldP spid="73751" grpId="0" animBg="1"/>
      <p:bldP spid="73752" grpId="0" animBg="1"/>
      <p:bldP spid="73753" grpId="0" autoUpdateAnimBg="0"/>
      <p:bldP spid="73754" grpId="0" autoUpdateAnimBg="0"/>
      <p:bldP spid="73755" grpId="0" animBg="1"/>
      <p:bldP spid="73756" grpId="0" animBg="1"/>
      <p:bldP spid="73757" grpId="0" animBg="1"/>
      <p:bldP spid="73758"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8FF5E82-7DFF-4576-9E14-AEDBC84E2224}" type="slidenum">
              <a:rPr lang="en-US" sz="1500">
                <a:solidFill>
                  <a:schemeClr val="tx2"/>
                </a:solidFill>
              </a:rPr>
              <a:pPr algn="ctr" eaLnBrk="1">
                <a:lnSpc>
                  <a:spcPct val="100000"/>
                </a:lnSpc>
              </a:pPr>
              <a:t>69</a:t>
            </a:fld>
            <a:endParaRPr lang="en-US" sz="1800">
              <a:solidFill>
                <a:schemeClr val="tx2"/>
              </a:solidFill>
            </a:endParaRPr>
          </a:p>
        </p:txBody>
      </p:sp>
      <p:sp>
        <p:nvSpPr>
          <p:cNvPr id="74756" name="AutoShape 4"/>
          <p:cNvSpPr>
            <a:spLocks/>
          </p:cNvSpPr>
          <p:nvPr/>
        </p:nvSpPr>
        <p:spPr bwMode="auto">
          <a:xfrm>
            <a:off x="7344966" y="8116491"/>
            <a:ext cx="3676650" cy="2565797"/>
          </a:xfrm>
          <a:custGeom>
            <a:avLst/>
            <a:gdLst>
              <a:gd name="T0" fmla="*/ 2451100 w 21600"/>
              <a:gd name="T1" fmla="*/ 1710531 h 19708"/>
              <a:gd name="T2" fmla="*/ 2451100 w 21600"/>
              <a:gd name="T3" fmla="*/ 1710531 h 19708"/>
              <a:gd name="T4" fmla="*/ 2451100 w 21600"/>
              <a:gd name="T5" fmla="*/ 1710531 h 19708"/>
              <a:gd name="T6" fmla="*/ 2451100 w 21600"/>
              <a:gd name="T7" fmla="*/ 1710531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4757" name="AutoShape 5"/>
          <p:cNvSpPr>
            <a:spLocks/>
          </p:cNvSpPr>
          <p:nvPr/>
        </p:nvSpPr>
        <p:spPr bwMode="auto">
          <a:xfrm>
            <a:off x="6527007" y="6210301"/>
            <a:ext cx="2537222" cy="362188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74758" name="AutoShape 6"/>
          <p:cNvSpPr>
            <a:spLocks/>
          </p:cNvSpPr>
          <p:nvPr/>
        </p:nvSpPr>
        <p:spPr bwMode="auto">
          <a:xfrm rot="10800000" flipH="1">
            <a:off x="7344966" y="5376863"/>
            <a:ext cx="3676650" cy="2565797"/>
          </a:xfrm>
          <a:custGeom>
            <a:avLst/>
            <a:gdLst>
              <a:gd name="T0" fmla="*/ 2451100 w 21600"/>
              <a:gd name="T1" fmla="*/ 1710532 h 19708"/>
              <a:gd name="T2" fmla="*/ 2451100 w 21600"/>
              <a:gd name="T3" fmla="*/ 1710532 h 19708"/>
              <a:gd name="T4" fmla="*/ 2451100 w 21600"/>
              <a:gd name="T5" fmla="*/ 1710532 h 19708"/>
              <a:gd name="T6" fmla="*/ 2451100 w 21600"/>
              <a:gd name="T7" fmla="*/ 1710532 h 19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08">
                <a:moveTo>
                  <a:pt x="10714" y="0"/>
                </a:moveTo>
                <a:lnTo>
                  <a:pt x="0" y="14015"/>
                </a:lnTo>
                <a:cubicBezTo>
                  <a:pt x="6033" y="21595"/>
                  <a:pt x="15559" y="21600"/>
                  <a:pt x="21600" y="14065"/>
                </a:cubicBezTo>
                <a:lnTo>
                  <a:pt x="10714"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4759" name="AutoShape 7"/>
          <p:cNvSpPr>
            <a:spLocks/>
          </p:cNvSpPr>
          <p:nvPr/>
        </p:nvSpPr>
        <p:spPr bwMode="auto">
          <a:xfrm flipH="1">
            <a:off x="9222582" y="6210301"/>
            <a:ext cx="2537222" cy="3621881"/>
          </a:xfrm>
          <a:custGeom>
            <a:avLst/>
            <a:gdLst>
              <a:gd name="T0" fmla="*/ 1691403 w 21581"/>
              <a:gd name="T1" fmla="*/ 2414588 h 21600"/>
              <a:gd name="T2" fmla="*/ 1691403 w 21581"/>
              <a:gd name="T3" fmla="*/ 2414588 h 21600"/>
              <a:gd name="T4" fmla="*/ 1691403 w 21581"/>
              <a:gd name="T5" fmla="*/ 2414588 h 21600"/>
              <a:gd name="T6" fmla="*/ 1691403 w 21581"/>
              <a:gd name="T7" fmla="*/ 2414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21600">
                <a:moveTo>
                  <a:pt x="6072" y="0"/>
                </a:moveTo>
                <a:cubicBezTo>
                  <a:pt x="2009" y="3057"/>
                  <a:pt x="-19" y="6960"/>
                  <a:pt x="-1" y="10861"/>
                </a:cubicBezTo>
                <a:cubicBezTo>
                  <a:pt x="18" y="14721"/>
                  <a:pt x="2042" y="18575"/>
                  <a:pt x="6051" y="21600"/>
                </a:cubicBezTo>
                <a:lnTo>
                  <a:pt x="21581" y="10746"/>
                </a:lnTo>
                <a:lnTo>
                  <a:pt x="6072"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4760" name="AutoShape 8"/>
          <p:cNvSpPr>
            <a:spLocks/>
          </p:cNvSpPr>
          <p:nvPr/>
        </p:nvSpPr>
        <p:spPr bwMode="auto">
          <a:xfrm>
            <a:off x="7402116" y="8104585"/>
            <a:ext cx="1769269" cy="1820465"/>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599" y="0"/>
                </a:lnTo>
                <a:lnTo>
                  <a:pt x="21599" y="4263"/>
                </a:lnTo>
                <a:lnTo>
                  <a:pt x="0" y="21599"/>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4761" name="AutoShape 9"/>
          <p:cNvSpPr>
            <a:spLocks/>
          </p:cNvSpPr>
          <p:nvPr/>
        </p:nvSpPr>
        <p:spPr bwMode="auto">
          <a:xfrm flipH="1">
            <a:off x="9171385" y="8116492"/>
            <a:ext cx="1768078" cy="1821656"/>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4762" name="AutoShape 10"/>
          <p:cNvSpPr>
            <a:spLocks/>
          </p:cNvSpPr>
          <p:nvPr/>
        </p:nvSpPr>
        <p:spPr bwMode="auto">
          <a:xfrm rot="10800000" flipH="1">
            <a:off x="7402116" y="6148388"/>
            <a:ext cx="1769269" cy="1820466"/>
          </a:xfrm>
          <a:custGeom>
            <a:avLst/>
            <a:gdLst>
              <a:gd name="T0" fmla="*/ 1179513 w 21600"/>
              <a:gd name="T1" fmla="*/ 1213644 h 21600"/>
              <a:gd name="T2" fmla="*/ 1179513 w 21600"/>
              <a:gd name="T3" fmla="*/ 1213644 h 21600"/>
              <a:gd name="T4" fmla="*/ 1179513 w 21600"/>
              <a:gd name="T5" fmla="*/ 1213644 h 21600"/>
              <a:gd name="T6" fmla="*/ 1179513 w 21600"/>
              <a:gd name="T7" fmla="*/ 1213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4763" name="AutoShape 11"/>
          <p:cNvSpPr>
            <a:spLocks/>
          </p:cNvSpPr>
          <p:nvPr/>
        </p:nvSpPr>
        <p:spPr bwMode="auto">
          <a:xfrm rot="10800000">
            <a:off x="9171385" y="6160294"/>
            <a:ext cx="1768078" cy="1821656"/>
          </a:xfrm>
          <a:custGeom>
            <a:avLst/>
            <a:gdLst>
              <a:gd name="T0" fmla="*/ 1178719 w 21600"/>
              <a:gd name="T1" fmla="*/ 1214438 h 21600"/>
              <a:gd name="T2" fmla="*/ 1178719 w 21600"/>
              <a:gd name="T3" fmla="*/ 1214438 h 21600"/>
              <a:gd name="T4" fmla="*/ 1178719 w 21600"/>
              <a:gd name="T5" fmla="*/ 1214438 h 21600"/>
              <a:gd name="T6" fmla="*/ 1178719 w 21600"/>
              <a:gd name="T7" fmla="*/ 1214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21600" y="0"/>
                </a:lnTo>
                <a:lnTo>
                  <a:pt x="21600" y="4263"/>
                </a:lnTo>
                <a:lnTo>
                  <a:pt x="0" y="21599"/>
                </a:lnTo>
                <a:close/>
              </a:path>
            </a:pathLst>
          </a:custGeom>
          <a:solidFill>
            <a:schemeClr val="accent2">
              <a:lumMod val="75000"/>
            </a:schemeClr>
          </a:solidFill>
          <a:ln>
            <a:noFill/>
          </a:ln>
          <a:effectLst/>
          <a:extLst/>
        </p:spPr>
        <p:txBody>
          <a:bodyPr lIns="38100" tIns="38100" rIns="38100" bIns="38100" anchor="ctr"/>
          <a:lstStyle/>
          <a:p>
            <a:endParaRPr lang="id-ID" sz="1800">
              <a:solidFill>
                <a:schemeClr val="tx2"/>
              </a:solidFill>
            </a:endParaRPr>
          </a:p>
        </p:txBody>
      </p:sp>
      <p:sp>
        <p:nvSpPr>
          <p:cNvPr id="74764" name="AutoShape 12"/>
          <p:cNvSpPr>
            <a:spLocks/>
          </p:cNvSpPr>
          <p:nvPr/>
        </p:nvSpPr>
        <p:spPr bwMode="auto">
          <a:xfrm>
            <a:off x="9222582" y="6241256"/>
            <a:ext cx="1807369" cy="1781175"/>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4765" name="AutoShape 13"/>
          <p:cNvSpPr>
            <a:spLocks/>
          </p:cNvSpPr>
          <p:nvPr/>
        </p:nvSpPr>
        <p:spPr bwMode="auto">
          <a:xfrm rot="10800000" flipH="1">
            <a:off x="9222582" y="8022432"/>
            <a:ext cx="1807369" cy="1779985"/>
          </a:xfrm>
          <a:custGeom>
            <a:avLst/>
            <a:gdLst>
              <a:gd name="T0" fmla="*/ 1204913 w 21600"/>
              <a:gd name="T1" fmla="*/ 1186657 h 21600"/>
              <a:gd name="T2" fmla="*/ 1204913 w 21600"/>
              <a:gd name="T3" fmla="*/ 1186657 h 21600"/>
              <a:gd name="T4" fmla="*/ 1204913 w 21600"/>
              <a:gd name="T5" fmla="*/ 1186657 h 21600"/>
              <a:gd name="T6" fmla="*/ 1204913 w 21600"/>
              <a:gd name="T7" fmla="*/ 1186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4766" name="AutoShape 14"/>
          <p:cNvSpPr>
            <a:spLocks/>
          </p:cNvSpPr>
          <p:nvPr/>
        </p:nvSpPr>
        <p:spPr bwMode="auto">
          <a:xfrm flipH="1">
            <a:off x="7269957" y="6223397"/>
            <a:ext cx="1807369" cy="1779984"/>
          </a:xfrm>
          <a:custGeom>
            <a:avLst/>
            <a:gdLst>
              <a:gd name="T0" fmla="*/ 1204913 w 21600"/>
              <a:gd name="T1" fmla="*/ 1186656 h 21600"/>
              <a:gd name="T2" fmla="*/ 1204913 w 21600"/>
              <a:gd name="T3" fmla="*/ 1186656 h 21600"/>
              <a:gd name="T4" fmla="*/ 1204913 w 21600"/>
              <a:gd name="T5" fmla="*/ 1186656 h 21600"/>
              <a:gd name="T6" fmla="*/ 1204913 w 21600"/>
              <a:gd name="T7" fmla="*/ 1186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4767" name="AutoShape 15"/>
          <p:cNvSpPr>
            <a:spLocks/>
          </p:cNvSpPr>
          <p:nvPr/>
        </p:nvSpPr>
        <p:spPr bwMode="auto">
          <a:xfrm rot="10800000">
            <a:off x="7269957" y="8003381"/>
            <a:ext cx="1807369" cy="1781175"/>
          </a:xfrm>
          <a:custGeom>
            <a:avLst/>
            <a:gdLst>
              <a:gd name="T0" fmla="*/ 1204913 w 21600"/>
              <a:gd name="T1" fmla="*/ 1187450 h 21600"/>
              <a:gd name="T2" fmla="*/ 1204913 w 21600"/>
              <a:gd name="T3" fmla="*/ 1187450 h 21600"/>
              <a:gd name="T4" fmla="*/ 1204913 w 21600"/>
              <a:gd name="T5" fmla="*/ 1187450 h 21600"/>
              <a:gd name="T6" fmla="*/ 1204913 w 21600"/>
              <a:gd name="T7" fmla="*/ 118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3141" y="21600"/>
                </a:lnTo>
                <a:lnTo>
                  <a:pt x="21600" y="0"/>
                </a:lnTo>
                <a:lnTo>
                  <a:pt x="0" y="21600"/>
                </a:lnTo>
                <a:close/>
              </a:path>
            </a:pathLst>
          </a:custGeom>
          <a:solidFill>
            <a:schemeClr val="accent1">
              <a:lumMod val="60000"/>
              <a:lumOff val="40000"/>
            </a:schemeClr>
          </a:solidFill>
          <a:ln>
            <a:noFill/>
          </a:ln>
          <a:effectLst/>
          <a:extLst/>
        </p:spPr>
        <p:txBody>
          <a:bodyPr lIns="38100" tIns="38100" rIns="38100" bIns="38100" anchor="ctr"/>
          <a:lstStyle/>
          <a:p>
            <a:endParaRPr lang="id-ID" sz="1800">
              <a:solidFill>
                <a:schemeClr val="tx2"/>
              </a:solidFill>
            </a:endParaRPr>
          </a:p>
        </p:txBody>
      </p:sp>
      <p:sp>
        <p:nvSpPr>
          <p:cNvPr id="74768" name="AutoShape 16"/>
          <p:cNvSpPr>
            <a:spLocks/>
          </p:cNvSpPr>
          <p:nvPr/>
        </p:nvSpPr>
        <p:spPr bwMode="auto">
          <a:xfrm>
            <a:off x="7285435" y="7614047"/>
            <a:ext cx="560784"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74769" name="AutoShape 17"/>
          <p:cNvSpPr>
            <a:spLocks/>
          </p:cNvSpPr>
          <p:nvPr/>
        </p:nvSpPr>
        <p:spPr bwMode="auto">
          <a:xfrm>
            <a:off x="8863013" y="6020991"/>
            <a:ext cx="560785"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bg1"/>
                </a:solidFill>
                <a:latin typeface="Roboto" charset="0"/>
                <a:ea typeface="ＭＳ Ｐゴシック" charset="0"/>
                <a:cs typeface="Roboto" charset="0"/>
                <a:sym typeface="Roboto" charset="0"/>
              </a:rPr>
              <a:t>W</a:t>
            </a:r>
            <a:endParaRPr lang="en-US" sz="1800" dirty="0">
              <a:solidFill>
                <a:schemeClr val="bg1"/>
              </a:solidFill>
              <a:latin typeface="Roboto" charset="0"/>
              <a:ea typeface="ＭＳ Ｐゴシック" charset="0"/>
              <a:cs typeface="Roboto" charset="0"/>
              <a:sym typeface="Roboto" charset="0"/>
            </a:endParaRPr>
          </a:p>
        </p:txBody>
      </p:sp>
      <p:sp>
        <p:nvSpPr>
          <p:cNvPr id="74770" name="AutoShape 18"/>
          <p:cNvSpPr>
            <a:spLocks/>
          </p:cNvSpPr>
          <p:nvPr/>
        </p:nvSpPr>
        <p:spPr bwMode="auto">
          <a:xfrm>
            <a:off x="10696575" y="7662863"/>
            <a:ext cx="560785" cy="7334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O</a:t>
            </a:r>
            <a:endParaRPr lang="en-US" sz="1800">
              <a:solidFill>
                <a:schemeClr val="bg1"/>
              </a:solidFill>
              <a:latin typeface="Roboto" charset="0"/>
              <a:ea typeface="ＭＳ Ｐゴシック" charset="0"/>
              <a:cs typeface="Roboto" charset="0"/>
              <a:sym typeface="Roboto" charset="0"/>
            </a:endParaRPr>
          </a:p>
        </p:txBody>
      </p:sp>
      <p:sp>
        <p:nvSpPr>
          <p:cNvPr id="74771" name="AutoShape 19"/>
          <p:cNvSpPr>
            <a:spLocks/>
          </p:cNvSpPr>
          <p:nvPr/>
        </p:nvSpPr>
        <p:spPr bwMode="auto">
          <a:xfrm>
            <a:off x="8986838" y="9271397"/>
            <a:ext cx="560785" cy="7322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T</a:t>
            </a:r>
            <a:endParaRPr lang="en-US" sz="1800">
              <a:solidFill>
                <a:schemeClr val="bg1"/>
              </a:solidFill>
              <a:latin typeface="Roboto" charset="0"/>
              <a:ea typeface="ＭＳ Ｐゴシック" charset="0"/>
              <a:cs typeface="Roboto" charset="0"/>
              <a:sym typeface="Roboto" charset="0"/>
            </a:endParaRPr>
          </a:p>
        </p:txBody>
      </p:sp>
      <p:sp>
        <p:nvSpPr>
          <p:cNvPr id="74772" name="AutoShape 20"/>
          <p:cNvSpPr>
            <a:spLocks/>
          </p:cNvSpPr>
          <p:nvPr/>
        </p:nvSpPr>
        <p:spPr bwMode="auto">
          <a:xfrm>
            <a:off x="12648010" y="575548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3" name="AutoShape 21"/>
          <p:cNvSpPr>
            <a:spLocks/>
          </p:cNvSpPr>
          <p:nvPr/>
        </p:nvSpPr>
        <p:spPr bwMode="auto">
          <a:xfrm>
            <a:off x="12648010" y="53304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Strenghts</a:t>
            </a:r>
            <a:endParaRPr lang="en-US" sz="1800">
              <a:solidFill>
                <a:schemeClr val="tx2"/>
              </a:solidFill>
              <a:latin typeface="Roboto" charset="0"/>
              <a:ea typeface="ＭＳ Ｐゴシック" charset="0"/>
              <a:cs typeface="Roboto" charset="0"/>
              <a:sym typeface="Roboto" charset="0"/>
            </a:endParaRPr>
          </a:p>
        </p:txBody>
      </p:sp>
      <p:sp>
        <p:nvSpPr>
          <p:cNvPr id="74774" name="AutoShape 22"/>
          <p:cNvSpPr>
            <a:spLocks/>
          </p:cNvSpPr>
          <p:nvPr/>
        </p:nvSpPr>
        <p:spPr bwMode="auto">
          <a:xfrm>
            <a:off x="12648010" y="714613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5" name="AutoShape 23"/>
          <p:cNvSpPr>
            <a:spLocks/>
          </p:cNvSpPr>
          <p:nvPr/>
        </p:nvSpPr>
        <p:spPr bwMode="auto">
          <a:xfrm>
            <a:off x="12648010" y="672107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Weakness</a:t>
            </a:r>
            <a:endParaRPr lang="en-US" sz="1800">
              <a:solidFill>
                <a:schemeClr val="tx2"/>
              </a:solidFill>
              <a:latin typeface="Roboto" charset="0"/>
              <a:ea typeface="ＭＳ Ｐゴシック" charset="0"/>
              <a:cs typeface="Roboto" charset="0"/>
              <a:sym typeface="Roboto" charset="0"/>
            </a:endParaRPr>
          </a:p>
        </p:txBody>
      </p:sp>
      <p:sp>
        <p:nvSpPr>
          <p:cNvPr id="74776" name="AutoShape 24"/>
          <p:cNvSpPr>
            <a:spLocks/>
          </p:cNvSpPr>
          <p:nvPr/>
        </p:nvSpPr>
        <p:spPr bwMode="auto">
          <a:xfrm>
            <a:off x="12648010" y="8536782"/>
            <a:ext cx="4643438"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7" name="AutoShape 25"/>
          <p:cNvSpPr>
            <a:spLocks/>
          </p:cNvSpPr>
          <p:nvPr/>
        </p:nvSpPr>
        <p:spPr bwMode="auto">
          <a:xfrm>
            <a:off x="12648010" y="8111729"/>
            <a:ext cx="1715690" cy="38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Opportunity</a:t>
            </a:r>
            <a:endParaRPr lang="en-US" sz="1800">
              <a:solidFill>
                <a:schemeClr val="tx2"/>
              </a:solidFill>
              <a:latin typeface="Roboto" charset="0"/>
              <a:ea typeface="ＭＳ Ｐゴシック" charset="0"/>
              <a:cs typeface="Roboto" charset="0"/>
              <a:sym typeface="Roboto" charset="0"/>
            </a:endParaRPr>
          </a:p>
        </p:txBody>
      </p:sp>
      <p:sp>
        <p:nvSpPr>
          <p:cNvPr id="74778" name="AutoShape 26"/>
          <p:cNvSpPr>
            <a:spLocks/>
          </p:cNvSpPr>
          <p:nvPr/>
        </p:nvSpPr>
        <p:spPr bwMode="auto">
          <a:xfrm>
            <a:off x="12648010" y="9936957"/>
            <a:ext cx="4643438"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a:t>
            </a:r>
          </a:p>
        </p:txBody>
      </p:sp>
      <p:sp>
        <p:nvSpPr>
          <p:cNvPr id="74779" name="AutoShape 27"/>
          <p:cNvSpPr>
            <a:spLocks/>
          </p:cNvSpPr>
          <p:nvPr/>
        </p:nvSpPr>
        <p:spPr bwMode="auto">
          <a:xfrm>
            <a:off x="12648010" y="9510713"/>
            <a:ext cx="171569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Thread</a:t>
            </a:r>
            <a:endParaRPr lang="en-US" sz="1800">
              <a:solidFill>
                <a:schemeClr val="tx2"/>
              </a:solidFill>
              <a:latin typeface="Roboto" charset="0"/>
              <a:ea typeface="ＭＳ Ｐゴシック" charset="0"/>
              <a:cs typeface="Roboto" charset="0"/>
              <a:sym typeface="Roboto" charset="0"/>
            </a:endParaRPr>
          </a:p>
        </p:txBody>
      </p:sp>
      <p:sp>
        <p:nvSpPr>
          <p:cNvPr id="74780" name="AutoShape 28"/>
          <p:cNvSpPr>
            <a:spLocks/>
          </p:cNvSpPr>
          <p:nvPr/>
        </p:nvSpPr>
        <p:spPr bwMode="auto">
          <a:xfrm>
            <a:off x="1098948" y="6628210"/>
            <a:ext cx="4897040" cy="30087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74781" name="AutoShape 29"/>
          <p:cNvSpPr>
            <a:spLocks/>
          </p:cNvSpPr>
          <p:nvPr/>
        </p:nvSpPr>
        <p:spPr bwMode="auto">
          <a:xfrm>
            <a:off x="1098947" y="5559029"/>
            <a:ext cx="3014663" cy="8286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dirty="0">
                <a:solidFill>
                  <a:schemeClr val="tx2"/>
                </a:solidFill>
                <a:latin typeface="Roboto" charset="0"/>
                <a:ea typeface="ＭＳ Ｐゴシック" charset="0"/>
                <a:cs typeface="Roboto" charset="0"/>
                <a:sym typeface="Roboto" charset="0"/>
              </a:rPr>
              <a:t>Title Name</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8" name="AutoShape 4"/>
          <p:cNvSpPr>
            <a:spLocks/>
          </p:cNvSpPr>
          <p:nvPr/>
        </p:nvSpPr>
        <p:spPr bwMode="auto">
          <a:xfrm>
            <a:off x="6096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p>
        </p:txBody>
      </p:sp>
      <p:sp>
        <p:nvSpPr>
          <p:cNvPr id="11269" name="AutoShape 5"/>
          <p:cNvSpPr>
            <a:spLocks/>
          </p:cNvSpPr>
          <p:nvPr/>
        </p:nvSpPr>
        <p:spPr bwMode="auto">
          <a:xfrm>
            <a:off x="12192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p>
        </p:txBody>
      </p:sp>
      <p:sp>
        <p:nvSpPr>
          <p:cNvPr id="11272" name="AutoShape 8"/>
          <p:cNvSpPr>
            <a:spLocks/>
          </p:cNvSpPr>
          <p:nvPr/>
        </p:nvSpPr>
        <p:spPr bwMode="auto">
          <a:xfrm>
            <a:off x="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p>
        </p:txBody>
      </p:sp>
      <p:sp>
        <p:nvSpPr>
          <p:cNvPr id="34" name="AutoShape 4"/>
          <p:cNvSpPr>
            <a:spLocks/>
          </p:cNvSpPr>
          <p:nvPr/>
        </p:nvSpPr>
        <p:spPr bwMode="auto">
          <a:xfrm>
            <a:off x="6096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p>
        </p:txBody>
      </p:sp>
      <p:sp>
        <p:nvSpPr>
          <p:cNvPr id="35" name="AutoShape 5"/>
          <p:cNvSpPr>
            <a:spLocks/>
          </p:cNvSpPr>
          <p:nvPr/>
        </p:nvSpPr>
        <p:spPr bwMode="auto">
          <a:xfrm>
            <a:off x="1219200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p>
        </p:txBody>
      </p:sp>
      <p:sp>
        <p:nvSpPr>
          <p:cNvPr id="36" name="AutoShape 8"/>
          <p:cNvSpPr>
            <a:spLocks/>
          </p:cNvSpPr>
          <p:nvPr/>
        </p:nvSpPr>
        <p:spPr bwMode="auto">
          <a:xfrm>
            <a:off x="0" y="3632597"/>
            <a:ext cx="6096000" cy="4953000"/>
          </a:xfrm>
          <a:custGeom>
            <a:avLst/>
            <a:gdLst>
              <a:gd name="T0" fmla="*/ 4064000 w 21600"/>
              <a:gd name="T1" fmla="*/ 3302000 h 21600"/>
              <a:gd name="T2" fmla="*/ 4064000 w 21600"/>
              <a:gd name="T3" fmla="*/ 3302000 h 21600"/>
              <a:gd name="T4" fmla="*/ 4064000 w 21600"/>
              <a:gd name="T5" fmla="*/ 3302000 h 21600"/>
              <a:gd name="T6" fmla="*/ 4064000 w 21600"/>
              <a:gd name="T7" fmla="*/ 3302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blipFill dpi="0" rotWithShape="1">
            <a:blip r:embed="rId3">
              <a:alphaModFix amt="50000"/>
              <a:extLst>
                <a:ext uri="{BEBA8EAE-BF5A-486C-A8C5-ECC9F3942E4B}">
                  <a14:imgProps xmlns:a14="http://schemas.microsoft.com/office/drawing/2010/main">
                    <a14:imgLayer r:embed="rId4">
                      <a14:imgEffect>
                        <a14:saturation sat="0"/>
                      </a14:imgEffect>
                    </a14:imgLayer>
                  </a14:imgProps>
                </a:ext>
              </a:extLst>
            </a:blip>
            <a:srcRect/>
            <a:stretch>
              <a:fillRect/>
            </a:stretch>
          </a:blipFill>
          <a:ln>
            <a:noFill/>
          </a:ln>
          <a:effectLst/>
        </p:spPr>
        <p:txBody>
          <a:bodyPr lIns="38100" tIns="38100" rIns="38100" bIns="38100" anchor="ctr"/>
          <a:lstStyle/>
          <a:p>
            <a:endParaRPr lang="id-ID" sz="1800"/>
          </a:p>
        </p:txBody>
      </p:sp>
      <p:sp>
        <p:nvSpPr>
          <p:cNvPr id="11267" name="AutoShape 3"/>
          <p:cNvSpPr>
            <a:spLocks/>
          </p:cNvSpPr>
          <p:nvPr/>
        </p:nvSpPr>
        <p:spPr bwMode="auto">
          <a:xfrm>
            <a:off x="16728281" y="1214843"/>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939F81A-8AC7-427A-801F-90C27D480565}" type="slidenum">
              <a:rPr lang="en-US" sz="1500">
                <a:solidFill>
                  <a:schemeClr val="tx2"/>
                </a:solidFill>
              </a:rPr>
              <a:pPr algn="ctr" eaLnBrk="1">
                <a:lnSpc>
                  <a:spcPct val="100000"/>
                </a:lnSpc>
              </a:pPr>
              <a:t>7</a:t>
            </a:fld>
            <a:endParaRPr lang="en-US" sz="1800">
              <a:solidFill>
                <a:schemeClr val="tx2"/>
              </a:solidFill>
            </a:endParaRPr>
          </a:p>
        </p:txBody>
      </p:sp>
      <p:sp>
        <p:nvSpPr>
          <p:cNvPr id="11274" name="AutoShape 10"/>
          <p:cNvSpPr>
            <a:spLocks/>
          </p:cNvSpPr>
          <p:nvPr/>
        </p:nvSpPr>
        <p:spPr bwMode="auto">
          <a:xfrm>
            <a:off x="1016794" y="8891588"/>
            <a:ext cx="16253222"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tx2"/>
                </a:solidFill>
                <a:latin typeface="Roboto Light" panose="02000000000000000000" pitchFamily="2" charset="0"/>
              </a:rPr>
              <a:t>Lorem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ipsum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don't look even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by injected </a:t>
            </a:r>
            <a:r>
              <a:rPr lang="en-US" sz="1800" dirty="0" err="1">
                <a:solidFill>
                  <a:schemeClr val="tx2"/>
                </a:solidFill>
                <a:latin typeface="Roboto Light" panose="02000000000000000000" pitchFamily="2" charset="0"/>
              </a:rPr>
              <a:t>humour</a:t>
            </a:r>
            <a:r>
              <a:rPr lang="en-US" sz="1800" dirty="0">
                <a:solidFill>
                  <a:schemeClr val="tx2"/>
                </a:solidFill>
                <a:latin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don't look even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rPr>
              <a:t>htly</a:t>
            </a:r>
            <a:r>
              <a:rPr lang="en-US" sz="1800" dirty="0">
                <a:solidFill>
                  <a:schemeClr val="tx2"/>
                </a:solidFill>
                <a:latin typeface="Roboto Light" panose="02000000000000000000" pitchFamily="2" charset="0"/>
              </a:rPr>
              <a:t>. or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words which </a:t>
            </a:r>
            <a:r>
              <a:rPr lang="en-US" sz="1800" dirty="0" err="1">
                <a:solidFill>
                  <a:schemeClr val="tx2"/>
                </a:solidFill>
                <a:latin typeface="Roboto Light" panose="02000000000000000000" pitchFamily="2" charset="0"/>
              </a:rPr>
              <a:t>which</a:t>
            </a:r>
            <a:r>
              <a:rPr lang="en-US" sz="1800" dirty="0">
                <a:solidFill>
                  <a:schemeClr val="tx2"/>
                </a:solidFill>
                <a:latin typeface="Roboto Light" panose="02000000000000000000" pitchFamily="2" charset="0"/>
              </a:rPr>
              <a:t> don't look even.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a:t>
            </a:r>
            <a:r>
              <a:rPr lang="en-US" sz="1800" dirty="0" err="1">
                <a:solidFill>
                  <a:schemeClr val="tx2"/>
                </a:solidFill>
                <a:latin typeface="Roboto Light" panose="02000000000000000000" pitchFamily="2" charset="0"/>
              </a:rPr>
              <a:t>Lorem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ipsum</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randomised</a:t>
            </a:r>
            <a:r>
              <a:rPr lang="en-US" sz="1800" dirty="0">
                <a:solidFill>
                  <a:schemeClr val="tx2"/>
                </a:solidFill>
                <a:latin typeface="Roboto Light" panose="02000000000000000000" pitchFamily="2" charset="0"/>
              </a:rPr>
              <a:t>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by injected </a:t>
            </a:r>
            <a:r>
              <a:rPr lang="en-US" sz="1800" dirty="0" err="1">
                <a:solidFill>
                  <a:schemeClr val="tx2"/>
                </a:solidFill>
                <a:latin typeface="Roboto Light" panose="02000000000000000000" pitchFamily="2" charset="0"/>
              </a:rPr>
              <a:t>humour</a:t>
            </a:r>
            <a:r>
              <a:rPr lang="en-US" sz="1800" dirty="0">
                <a:solidFill>
                  <a:schemeClr val="tx2"/>
                </a:solidFill>
                <a:latin typeface="Roboto Light" panose="02000000000000000000" pitchFamily="2" charset="0"/>
              </a:rPr>
              <a:t>. slightly </a:t>
            </a:r>
            <a:r>
              <a:rPr lang="en-US" sz="1800" dirty="0" err="1">
                <a:solidFill>
                  <a:schemeClr val="tx2"/>
                </a:solidFill>
                <a:latin typeface="Roboto Light" panose="02000000000000000000" pitchFamily="2" charset="0"/>
              </a:rPr>
              <a:t>beration</a:t>
            </a:r>
            <a:r>
              <a:rPr lang="en-US" sz="1800" dirty="0">
                <a:solidFill>
                  <a:schemeClr val="tx2"/>
                </a:solidFill>
                <a:latin typeface="Roboto Light" panose="02000000000000000000" pitchFamily="2" charset="0"/>
              </a:rPr>
              <a:t> in some form, by injected </a:t>
            </a:r>
            <a:r>
              <a:rPr lang="en-US" sz="1800" dirty="0" err="1">
                <a:solidFill>
                  <a:schemeClr val="tx2"/>
                </a:solidFill>
                <a:latin typeface="Roboto Light" panose="02000000000000000000" pitchFamily="2" charset="0"/>
              </a:rPr>
              <a:t>humour</a:t>
            </a:r>
            <a:r>
              <a:rPr lang="en-US" sz="1800" dirty="0">
                <a:solidFill>
                  <a:schemeClr val="tx2"/>
                </a:solidFill>
                <a:latin typeface="Roboto Light" panose="02000000000000000000" pitchFamily="2" charset="0"/>
              </a:rPr>
              <a:t>. </a:t>
            </a:r>
            <a:r>
              <a:rPr lang="en-US" sz="1800" dirty="0" err="1">
                <a:solidFill>
                  <a:schemeClr val="tx2"/>
                </a:solidFill>
                <a:latin typeface="Roboto Light" panose="02000000000000000000" pitchFamily="2" charset="0"/>
              </a:rPr>
              <a:t>nevepursue</a:t>
            </a:r>
            <a:r>
              <a:rPr lang="en-US" sz="1800" dirty="0">
                <a:solidFill>
                  <a:schemeClr val="tx2"/>
                </a:solidFill>
                <a:latin typeface="Roboto Light" panose="02000000000000000000" pitchFamily="2" charset="0"/>
              </a:rPr>
              <a:t> the be ration in reason of something happened often.</a:t>
            </a:r>
          </a:p>
        </p:txBody>
      </p:sp>
      <p:sp>
        <p:nvSpPr>
          <p:cNvPr id="18" name="Title 17"/>
          <p:cNvSpPr>
            <a:spLocks noGrp="1"/>
          </p:cNvSpPr>
          <p:nvPr>
            <p:ph type="title"/>
          </p:nvPr>
        </p:nvSpPr>
        <p:spPr/>
        <p:txBody>
          <a:bodyPr/>
          <a:lstStyle/>
          <a:p>
            <a:endParaRPr lang="id-ID" dirty="0"/>
          </a:p>
        </p:txBody>
      </p:sp>
      <p:sp>
        <p:nvSpPr>
          <p:cNvPr id="19" name="Text Placeholder 18"/>
          <p:cNvSpPr>
            <a:spLocks noGrp="1"/>
          </p:cNvSpPr>
          <p:nvPr>
            <p:ph type="body" sz="quarter" idx="13"/>
          </p:nvPr>
        </p:nvSpPr>
        <p:spPr/>
        <p:txBody>
          <a:bodyPr/>
          <a:lstStyle/>
          <a:p>
            <a:endParaRPr lang="id-ID"/>
          </a:p>
        </p:txBody>
      </p:sp>
      <p:sp>
        <p:nvSpPr>
          <p:cNvPr id="25" name="Footer Placeholder 2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000">
        <p14:switch dir="l"/>
      </p:transition>
    </mc:Choice>
    <mc:Fallback xmlns="">
      <p:transition spd="slow">
        <p:fade/>
      </p:transition>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F8F3E00-8CE3-456B-A8E4-749A0966E620}" type="slidenum">
              <a:rPr lang="en-US" sz="1500">
                <a:solidFill>
                  <a:schemeClr val="tx2"/>
                </a:solidFill>
              </a:rPr>
              <a:pPr algn="ctr" eaLnBrk="1">
                <a:lnSpc>
                  <a:spcPct val="100000"/>
                </a:lnSpc>
              </a:pPr>
              <a:t>70</a:t>
            </a:fld>
            <a:endParaRPr lang="en-US" sz="1800">
              <a:solidFill>
                <a:schemeClr val="tx2"/>
              </a:solidFill>
            </a:endParaRPr>
          </a:p>
        </p:txBody>
      </p:sp>
      <p:sp>
        <p:nvSpPr>
          <p:cNvPr id="75780" name="AutoShape 4"/>
          <p:cNvSpPr>
            <a:spLocks/>
          </p:cNvSpPr>
          <p:nvPr/>
        </p:nvSpPr>
        <p:spPr bwMode="auto">
          <a:xfrm>
            <a:off x="11841957" y="5444729"/>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81" name="AutoShape 5"/>
          <p:cNvSpPr>
            <a:spLocks/>
          </p:cNvSpPr>
          <p:nvPr/>
        </p:nvSpPr>
        <p:spPr bwMode="auto">
          <a:xfrm>
            <a:off x="11827669" y="8809435"/>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2" name="AutoShape 6"/>
          <p:cNvSpPr>
            <a:spLocks/>
          </p:cNvSpPr>
          <p:nvPr/>
        </p:nvSpPr>
        <p:spPr bwMode="auto">
          <a:xfrm>
            <a:off x="9327356" y="5342335"/>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5783" name="AutoShape 7"/>
          <p:cNvSpPr>
            <a:spLocks/>
          </p:cNvSpPr>
          <p:nvPr/>
        </p:nvSpPr>
        <p:spPr bwMode="auto">
          <a:xfrm>
            <a:off x="7197329" y="5342335"/>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5784" name="AutoShape 8"/>
          <p:cNvSpPr>
            <a:spLocks/>
          </p:cNvSpPr>
          <p:nvPr/>
        </p:nvSpPr>
        <p:spPr bwMode="auto">
          <a:xfrm>
            <a:off x="9355931" y="7786688"/>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5785" name="AutoShape 9"/>
          <p:cNvSpPr>
            <a:spLocks/>
          </p:cNvSpPr>
          <p:nvPr/>
        </p:nvSpPr>
        <p:spPr bwMode="auto">
          <a:xfrm>
            <a:off x="7197329" y="7786688"/>
            <a:ext cx="1771650" cy="2045494"/>
          </a:xfrm>
          <a:custGeom>
            <a:avLst/>
            <a:gdLst>
              <a:gd name="T0" fmla="*/ 1181100 w 21600"/>
              <a:gd name="T1" fmla="*/ 1363663 h 21600"/>
              <a:gd name="T2" fmla="*/ 1181100 w 21600"/>
              <a:gd name="T3" fmla="*/ 1363663 h 21600"/>
              <a:gd name="T4" fmla="*/ 1181100 w 21600"/>
              <a:gd name="T5" fmla="*/ 1363663 h 21600"/>
              <a:gd name="T6" fmla="*/ 1181100 w 21600"/>
              <a:gd name="T7" fmla="*/ 1363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5786" name="AutoShape 10"/>
          <p:cNvSpPr>
            <a:spLocks/>
          </p:cNvSpPr>
          <p:nvPr/>
        </p:nvSpPr>
        <p:spPr bwMode="auto">
          <a:xfrm rot="10800000">
            <a:off x="1312069" y="9685735"/>
            <a:ext cx="6197204" cy="700088"/>
          </a:xfrm>
          <a:custGeom>
            <a:avLst/>
            <a:gdLst>
              <a:gd name="T0" fmla="*/ 4131469 w 21600"/>
              <a:gd name="T1" fmla="*/ 466725 h 21600"/>
              <a:gd name="T2" fmla="*/ 4131469 w 21600"/>
              <a:gd name="T3" fmla="*/ 466725 h 21600"/>
              <a:gd name="T4" fmla="*/ 4131469 w 21600"/>
              <a:gd name="T5" fmla="*/ 466725 h 21600"/>
              <a:gd name="T6" fmla="*/ 413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4"/>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75787" name="AutoShape 11"/>
          <p:cNvSpPr>
            <a:spLocks/>
          </p:cNvSpPr>
          <p:nvPr/>
        </p:nvSpPr>
        <p:spPr bwMode="auto">
          <a:xfrm rot="-10794500">
            <a:off x="1241822" y="4824412"/>
            <a:ext cx="6194822" cy="767954"/>
          </a:xfrm>
          <a:custGeom>
            <a:avLst/>
            <a:gdLst>
              <a:gd name="T0" fmla="*/ 4129881 w 21600"/>
              <a:gd name="T1" fmla="*/ 511969 h 21600"/>
              <a:gd name="T2" fmla="*/ 4129881 w 21600"/>
              <a:gd name="T3" fmla="*/ 511969 h 21600"/>
              <a:gd name="T4" fmla="*/ 4129881 w 21600"/>
              <a:gd name="T5" fmla="*/ 511969 h 21600"/>
              <a:gd name="T6" fmla="*/ 4129881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75788" name="AutoShape 12"/>
          <p:cNvSpPr>
            <a:spLocks/>
          </p:cNvSpPr>
          <p:nvPr/>
        </p:nvSpPr>
        <p:spPr bwMode="auto">
          <a:xfrm>
            <a:off x="1243013" y="5444729"/>
            <a:ext cx="5136356"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75789" name="AutoShape 13"/>
          <p:cNvSpPr>
            <a:spLocks/>
          </p:cNvSpPr>
          <p:nvPr/>
        </p:nvSpPr>
        <p:spPr bwMode="auto">
          <a:xfrm>
            <a:off x="1312069" y="8809435"/>
            <a:ext cx="5137547" cy="1310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75790" name="AutoShape 14"/>
          <p:cNvSpPr>
            <a:spLocks/>
          </p:cNvSpPr>
          <p:nvPr/>
        </p:nvSpPr>
        <p:spPr bwMode="auto">
          <a:xfrm rot="10800000" flipH="1">
            <a:off x="10773966" y="9685735"/>
            <a:ext cx="6204347" cy="700088"/>
          </a:xfrm>
          <a:custGeom>
            <a:avLst/>
            <a:gdLst>
              <a:gd name="T0" fmla="*/ 4136231 w 21600"/>
              <a:gd name="T1" fmla="*/ 466725 h 21600"/>
              <a:gd name="T2" fmla="*/ 4136231 w 21600"/>
              <a:gd name="T3" fmla="*/ 466725 h 21600"/>
              <a:gd name="T4" fmla="*/ 4136231 w 21600"/>
              <a:gd name="T5" fmla="*/ 466725 h 21600"/>
              <a:gd name="T6" fmla="*/ 4136231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599" y="0"/>
                </a:lnTo>
              </a:path>
            </a:pathLst>
          </a:custGeom>
          <a:noFill/>
          <a:ln w="25400" cap="flat" cmpd="sng">
            <a:solidFill>
              <a:schemeClr val="accent3"/>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75791" name="AutoShape 15"/>
          <p:cNvSpPr>
            <a:spLocks/>
          </p:cNvSpPr>
          <p:nvPr/>
        </p:nvSpPr>
        <p:spPr bwMode="auto">
          <a:xfrm rot="10805500" flipH="1">
            <a:off x="10845404" y="4842273"/>
            <a:ext cx="6199584" cy="734615"/>
          </a:xfrm>
          <a:custGeom>
            <a:avLst/>
            <a:gdLst>
              <a:gd name="T0" fmla="*/ 4133056 w 21600"/>
              <a:gd name="T1" fmla="*/ 489743 h 21600"/>
              <a:gd name="T2" fmla="*/ 4133056 w 21600"/>
              <a:gd name="T3" fmla="*/ 489743 h 21600"/>
              <a:gd name="T4" fmla="*/ 4133056 w 21600"/>
              <a:gd name="T5" fmla="*/ 489743 h 21600"/>
              <a:gd name="T6" fmla="*/ 4133056 w 21600"/>
              <a:gd name="T7" fmla="*/ 4897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299" y="21599"/>
                </a:lnTo>
                <a:lnTo>
                  <a:pt x="21600" y="21599"/>
                </a:lnTo>
              </a:path>
            </a:pathLst>
          </a:custGeom>
          <a:noFill/>
          <a:ln w="254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75792" name="AutoShape 16"/>
          <p:cNvSpPr>
            <a:spLocks/>
          </p:cNvSpPr>
          <p:nvPr/>
        </p:nvSpPr>
        <p:spPr bwMode="auto">
          <a:xfrm>
            <a:off x="7903369" y="5965031"/>
            <a:ext cx="390525"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dirty="0">
                <a:solidFill>
                  <a:schemeClr val="bg1"/>
                </a:solidFill>
                <a:latin typeface="Roboto" charset="0"/>
                <a:ea typeface="ＭＳ Ｐゴシック" charset="0"/>
                <a:cs typeface="Roboto" charset="0"/>
                <a:sym typeface="Roboto" charset="0"/>
              </a:rPr>
              <a:t>S</a:t>
            </a:r>
            <a:endParaRPr lang="en-US" sz="1800" dirty="0">
              <a:solidFill>
                <a:schemeClr val="bg1"/>
              </a:solidFill>
              <a:latin typeface="Roboto" charset="0"/>
              <a:ea typeface="ＭＳ Ｐゴシック" charset="0"/>
              <a:cs typeface="Roboto" charset="0"/>
              <a:sym typeface="Roboto" charset="0"/>
            </a:endParaRPr>
          </a:p>
        </p:txBody>
      </p:sp>
      <p:sp>
        <p:nvSpPr>
          <p:cNvPr id="75793" name="AutoShape 17"/>
          <p:cNvSpPr>
            <a:spLocks/>
          </p:cNvSpPr>
          <p:nvPr/>
        </p:nvSpPr>
        <p:spPr bwMode="auto">
          <a:xfrm>
            <a:off x="9945291" y="5965031"/>
            <a:ext cx="541734"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dirty="0">
                <a:solidFill>
                  <a:schemeClr val="bg1"/>
                </a:solidFill>
                <a:latin typeface="Roboto" charset="0"/>
                <a:ea typeface="ＭＳ Ｐゴシック" charset="0"/>
                <a:cs typeface="Roboto" charset="0"/>
                <a:sym typeface="Roboto" charset="0"/>
              </a:rPr>
              <a:t>W</a:t>
            </a:r>
            <a:endParaRPr lang="en-US" sz="1800" dirty="0">
              <a:solidFill>
                <a:schemeClr val="bg1"/>
              </a:solidFill>
              <a:latin typeface="Roboto" charset="0"/>
              <a:ea typeface="ＭＳ Ｐゴシック" charset="0"/>
              <a:cs typeface="Roboto" charset="0"/>
              <a:sym typeface="Roboto" charset="0"/>
            </a:endParaRPr>
          </a:p>
        </p:txBody>
      </p:sp>
      <p:sp>
        <p:nvSpPr>
          <p:cNvPr id="75794" name="AutoShape 18"/>
          <p:cNvSpPr>
            <a:spLocks/>
          </p:cNvSpPr>
          <p:nvPr/>
        </p:nvSpPr>
        <p:spPr bwMode="auto">
          <a:xfrm>
            <a:off x="7903369" y="8414147"/>
            <a:ext cx="352425"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a:solidFill>
                  <a:schemeClr val="bg1"/>
                </a:solidFill>
                <a:latin typeface="Roboto" charset="0"/>
                <a:ea typeface="ＭＳ Ｐゴシック" charset="0"/>
                <a:cs typeface="Roboto" charset="0"/>
                <a:sym typeface="Roboto" charset="0"/>
              </a:rPr>
              <a:t>T</a:t>
            </a:r>
            <a:endParaRPr lang="en-US" sz="1800">
              <a:solidFill>
                <a:schemeClr val="bg1"/>
              </a:solidFill>
              <a:latin typeface="Roboto" charset="0"/>
              <a:ea typeface="ＭＳ Ｐゴシック" charset="0"/>
              <a:cs typeface="Roboto" charset="0"/>
              <a:sym typeface="Roboto" charset="0"/>
            </a:endParaRPr>
          </a:p>
        </p:txBody>
      </p:sp>
      <p:sp>
        <p:nvSpPr>
          <p:cNvPr id="75795" name="AutoShape 19"/>
          <p:cNvSpPr>
            <a:spLocks/>
          </p:cNvSpPr>
          <p:nvPr/>
        </p:nvSpPr>
        <p:spPr bwMode="auto">
          <a:xfrm>
            <a:off x="10041731" y="8414147"/>
            <a:ext cx="419100" cy="7905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b="1">
                <a:solidFill>
                  <a:schemeClr val="bg1"/>
                </a:solidFill>
                <a:latin typeface="Roboto" charset="0"/>
                <a:ea typeface="ＭＳ Ｐゴシック" charset="0"/>
                <a:cs typeface="Roboto" charset="0"/>
                <a:sym typeface="Roboto" charset="0"/>
              </a:rPr>
              <a:t>O</a:t>
            </a:r>
            <a:endParaRPr lang="en-US" sz="1800">
              <a:solidFill>
                <a:schemeClr val="bg1"/>
              </a:solidFill>
              <a:latin typeface="Roboto" charset="0"/>
              <a:ea typeface="ＭＳ Ｐゴシック" charset="0"/>
              <a:cs typeface="Roboto" charset="0"/>
              <a:sym typeface="Roboto" charset="0"/>
            </a:endParaRPr>
          </a:p>
        </p:txBody>
      </p:sp>
      <p:sp>
        <p:nvSpPr>
          <p:cNvPr id="75796" name="AutoShape 20"/>
          <p:cNvSpPr>
            <a:spLocks/>
          </p:cNvSpPr>
          <p:nvPr/>
        </p:nvSpPr>
        <p:spPr bwMode="auto">
          <a:xfrm>
            <a:off x="1243013" y="4979194"/>
            <a:ext cx="25515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STRENGHT</a:t>
            </a:r>
            <a:endParaRPr lang="en-US" sz="1800" dirty="0">
              <a:solidFill>
                <a:schemeClr val="tx2"/>
              </a:solidFill>
              <a:latin typeface="Roboto" charset="0"/>
              <a:ea typeface="ＭＳ Ｐゴシック" charset="0"/>
              <a:cs typeface="Roboto" charset="0"/>
              <a:sym typeface="Roboto" charset="0"/>
            </a:endParaRPr>
          </a:p>
        </p:txBody>
      </p:sp>
      <p:sp>
        <p:nvSpPr>
          <p:cNvPr id="75797" name="AutoShape 21"/>
          <p:cNvSpPr>
            <a:spLocks/>
          </p:cNvSpPr>
          <p:nvPr/>
        </p:nvSpPr>
        <p:spPr bwMode="auto">
          <a:xfrm>
            <a:off x="1312069" y="8335566"/>
            <a:ext cx="25515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TREAT</a:t>
            </a:r>
            <a:endParaRPr lang="en-US" sz="1800">
              <a:solidFill>
                <a:schemeClr val="tx2"/>
              </a:solidFill>
              <a:latin typeface="Roboto" charset="0"/>
              <a:ea typeface="ＭＳ Ｐゴシック" charset="0"/>
              <a:cs typeface="Roboto" charset="0"/>
              <a:sym typeface="Roboto" charset="0"/>
            </a:endParaRPr>
          </a:p>
        </p:txBody>
      </p:sp>
      <p:sp>
        <p:nvSpPr>
          <p:cNvPr id="75798" name="AutoShape 22"/>
          <p:cNvSpPr>
            <a:spLocks/>
          </p:cNvSpPr>
          <p:nvPr/>
        </p:nvSpPr>
        <p:spPr bwMode="auto">
          <a:xfrm>
            <a:off x="14412516" y="4979194"/>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WEAKNESS</a:t>
            </a:r>
            <a:endParaRPr lang="en-US" sz="1800">
              <a:solidFill>
                <a:schemeClr val="tx2"/>
              </a:solidFill>
              <a:latin typeface="Roboto" charset="0"/>
              <a:ea typeface="ＭＳ Ｐゴシック" charset="0"/>
              <a:cs typeface="Roboto" charset="0"/>
              <a:sym typeface="Roboto" charset="0"/>
            </a:endParaRPr>
          </a:p>
        </p:txBody>
      </p:sp>
      <p:sp>
        <p:nvSpPr>
          <p:cNvPr id="75799" name="AutoShape 23"/>
          <p:cNvSpPr>
            <a:spLocks/>
          </p:cNvSpPr>
          <p:nvPr/>
        </p:nvSpPr>
        <p:spPr bwMode="auto">
          <a:xfrm>
            <a:off x="14412516" y="8335566"/>
            <a:ext cx="25515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OPPORTUNITY</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5783"/>
                                        </p:tgtEl>
                                        <p:attrNameLst>
                                          <p:attrName>style.visibility</p:attrName>
                                        </p:attrNameLst>
                                      </p:cBhvr>
                                      <p:to>
                                        <p:strVal val="visible"/>
                                      </p:to>
                                    </p:set>
                                    <p:animEffect transition="in" filter="fade">
                                      <p:cBhvr>
                                        <p:cTn id="7" dur="400"/>
                                        <p:tgtEl>
                                          <p:spTgt spid="75783"/>
                                        </p:tgtEl>
                                      </p:cBhvr>
                                    </p:animEffect>
                                  </p:childTnLst>
                                </p:cTn>
                              </p:par>
                            </p:childTnLst>
                          </p:cTn>
                        </p:par>
                        <p:par>
                          <p:cTn id="8" fill="hold">
                            <p:stCondLst>
                              <p:cond delay="400"/>
                            </p:stCondLst>
                            <p:childTnLst>
                              <p:par>
                                <p:cTn id="9" presetID="10" presetClass="entr" presetSubtype="0" fill="hold" grpId="0" nodeType="afterEffect">
                                  <p:stCondLst>
                                    <p:cond delay="0"/>
                                  </p:stCondLst>
                                  <p:childTnLst>
                                    <p:set>
                                      <p:cBhvr>
                                        <p:cTn id="10" dur="1" fill="hold">
                                          <p:stCondLst>
                                            <p:cond delay="0"/>
                                          </p:stCondLst>
                                        </p:cTn>
                                        <p:tgtEl>
                                          <p:spTgt spid="75792"/>
                                        </p:tgtEl>
                                        <p:attrNameLst>
                                          <p:attrName>style.visibility</p:attrName>
                                        </p:attrNameLst>
                                      </p:cBhvr>
                                      <p:to>
                                        <p:strVal val="visible"/>
                                      </p:to>
                                    </p:set>
                                    <p:animEffect transition="in" filter="fade">
                                      <p:cBhvr>
                                        <p:cTn id="11" dur="400"/>
                                        <p:tgtEl>
                                          <p:spTgt spid="7579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75782"/>
                                        </p:tgtEl>
                                        <p:attrNameLst>
                                          <p:attrName>style.visibility</p:attrName>
                                        </p:attrNameLst>
                                      </p:cBhvr>
                                      <p:to>
                                        <p:strVal val="visible"/>
                                      </p:to>
                                    </p:set>
                                    <p:animEffect transition="in" filter="fade">
                                      <p:cBhvr>
                                        <p:cTn id="14" dur="400"/>
                                        <p:tgtEl>
                                          <p:spTgt spid="75782"/>
                                        </p:tgtEl>
                                      </p:cBhvr>
                                    </p:animEffect>
                                  </p:childTnLst>
                                </p:cTn>
                              </p:par>
                            </p:childTnLst>
                          </p:cTn>
                        </p:par>
                        <p:par>
                          <p:cTn id="15" fill="hold">
                            <p:stCondLst>
                              <p:cond delay="800"/>
                            </p:stCondLst>
                            <p:childTnLst>
                              <p:par>
                                <p:cTn id="16" presetID="10" presetClass="entr" presetSubtype="0" fill="hold" grpId="0" nodeType="afterEffect">
                                  <p:stCondLst>
                                    <p:cond delay="0"/>
                                  </p:stCondLst>
                                  <p:childTnLst>
                                    <p:set>
                                      <p:cBhvr>
                                        <p:cTn id="17" dur="1" fill="hold">
                                          <p:stCondLst>
                                            <p:cond delay="0"/>
                                          </p:stCondLst>
                                        </p:cTn>
                                        <p:tgtEl>
                                          <p:spTgt spid="75793"/>
                                        </p:tgtEl>
                                        <p:attrNameLst>
                                          <p:attrName>style.visibility</p:attrName>
                                        </p:attrNameLst>
                                      </p:cBhvr>
                                      <p:to>
                                        <p:strVal val="visible"/>
                                      </p:to>
                                    </p:set>
                                    <p:animEffect transition="in" filter="fade">
                                      <p:cBhvr>
                                        <p:cTn id="18" dur="400"/>
                                        <p:tgtEl>
                                          <p:spTgt spid="7579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5785"/>
                                        </p:tgtEl>
                                        <p:attrNameLst>
                                          <p:attrName>style.visibility</p:attrName>
                                        </p:attrNameLst>
                                      </p:cBhvr>
                                      <p:to>
                                        <p:strVal val="visible"/>
                                      </p:to>
                                    </p:set>
                                    <p:animEffect transition="in" filter="fade">
                                      <p:cBhvr>
                                        <p:cTn id="21" dur="400"/>
                                        <p:tgtEl>
                                          <p:spTgt spid="75785"/>
                                        </p:tgtEl>
                                      </p:cBhvr>
                                    </p:animEffect>
                                  </p:childTnLst>
                                </p:cTn>
                              </p:par>
                            </p:childTnLst>
                          </p:cTn>
                        </p:par>
                        <p:par>
                          <p:cTn id="22" fill="hold">
                            <p:stCondLst>
                              <p:cond delay="1200"/>
                            </p:stCondLst>
                            <p:childTnLst>
                              <p:par>
                                <p:cTn id="23" presetID="10" presetClass="entr" presetSubtype="0" fill="hold" grpId="0" nodeType="afterEffect">
                                  <p:stCondLst>
                                    <p:cond delay="0"/>
                                  </p:stCondLst>
                                  <p:childTnLst>
                                    <p:set>
                                      <p:cBhvr>
                                        <p:cTn id="24" dur="1" fill="hold">
                                          <p:stCondLst>
                                            <p:cond delay="0"/>
                                          </p:stCondLst>
                                        </p:cTn>
                                        <p:tgtEl>
                                          <p:spTgt spid="75784"/>
                                        </p:tgtEl>
                                        <p:attrNameLst>
                                          <p:attrName>style.visibility</p:attrName>
                                        </p:attrNameLst>
                                      </p:cBhvr>
                                      <p:to>
                                        <p:strVal val="visible"/>
                                      </p:to>
                                    </p:set>
                                    <p:animEffect transition="in" filter="fade">
                                      <p:cBhvr>
                                        <p:cTn id="25" dur="400"/>
                                        <p:tgtEl>
                                          <p:spTgt spid="7578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75794"/>
                                        </p:tgtEl>
                                        <p:attrNameLst>
                                          <p:attrName>style.visibility</p:attrName>
                                        </p:attrNameLst>
                                      </p:cBhvr>
                                      <p:to>
                                        <p:strVal val="visible"/>
                                      </p:to>
                                    </p:set>
                                    <p:animEffect transition="in" filter="fade">
                                      <p:cBhvr>
                                        <p:cTn id="28" dur="400"/>
                                        <p:tgtEl>
                                          <p:spTgt spid="75794"/>
                                        </p:tgtEl>
                                      </p:cBhvr>
                                    </p:animEffect>
                                  </p:childTnLst>
                                </p:cTn>
                              </p:par>
                            </p:childTnLst>
                          </p:cTn>
                        </p:par>
                        <p:par>
                          <p:cTn id="29" fill="hold">
                            <p:stCondLst>
                              <p:cond delay="1600"/>
                            </p:stCondLst>
                            <p:childTnLst>
                              <p:par>
                                <p:cTn id="30" presetID="10" presetClass="entr" presetSubtype="0" fill="hold" grpId="0" nodeType="afterEffect">
                                  <p:stCondLst>
                                    <p:cond delay="0"/>
                                  </p:stCondLst>
                                  <p:childTnLst>
                                    <p:set>
                                      <p:cBhvr>
                                        <p:cTn id="31" dur="1" fill="hold">
                                          <p:stCondLst>
                                            <p:cond delay="0"/>
                                          </p:stCondLst>
                                        </p:cTn>
                                        <p:tgtEl>
                                          <p:spTgt spid="75795"/>
                                        </p:tgtEl>
                                        <p:attrNameLst>
                                          <p:attrName>style.visibility</p:attrName>
                                        </p:attrNameLst>
                                      </p:cBhvr>
                                      <p:to>
                                        <p:strVal val="visible"/>
                                      </p:to>
                                    </p:set>
                                    <p:animEffect transition="in" filter="fade">
                                      <p:cBhvr>
                                        <p:cTn id="32" dur="400"/>
                                        <p:tgtEl>
                                          <p:spTgt spid="75795"/>
                                        </p:tgtEl>
                                      </p:cBhvr>
                                    </p:animEffect>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75787"/>
                                        </p:tgtEl>
                                        <p:attrNameLst>
                                          <p:attrName>style.visibility</p:attrName>
                                        </p:attrNameLst>
                                      </p:cBhvr>
                                      <p:to>
                                        <p:strVal val="visible"/>
                                      </p:to>
                                    </p:set>
                                    <p:animEffect transition="in" filter="wipe(right)">
                                      <p:cBhvr>
                                        <p:cTn id="36" dur="500"/>
                                        <p:tgtEl>
                                          <p:spTgt spid="75787"/>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75786"/>
                                        </p:tgtEl>
                                        <p:attrNameLst>
                                          <p:attrName>style.visibility</p:attrName>
                                        </p:attrNameLst>
                                      </p:cBhvr>
                                      <p:to>
                                        <p:strVal val="visible"/>
                                      </p:to>
                                    </p:set>
                                    <p:animEffect transition="in" filter="wipe(right)">
                                      <p:cBhvr>
                                        <p:cTn id="39" dur="500"/>
                                        <p:tgtEl>
                                          <p:spTgt spid="75786"/>
                                        </p:tgtEl>
                                      </p:cBhvr>
                                    </p:animEffect>
                                  </p:childTnLst>
                                </p:cTn>
                              </p:par>
                            </p:childTnLst>
                          </p:cTn>
                        </p:par>
                        <p:par>
                          <p:cTn id="40" fill="hold" nodeType="afterGroup">
                            <p:stCondLst>
                              <p:cond delay="2500"/>
                            </p:stCondLst>
                            <p:childTnLst>
                              <p:par>
                                <p:cTn id="41" presetID="22" presetClass="entr" presetSubtype="8" fill="hold" grpId="0" nodeType="afterEffect">
                                  <p:stCondLst>
                                    <p:cond delay="0"/>
                                  </p:stCondLst>
                                  <p:childTnLst>
                                    <p:set>
                                      <p:cBhvr>
                                        <p:cTn id="42" dur="1" fill="hold">
                                          <p:stCondLst>
                                            <p:cond delay="0"/>
                                          </p:stCondLst>
                                        </p:cTn>
                                        <p:tgtEl>
                                          <p:spTgt spid="75791"/>
                                        </p:tgtEl>
                                        <p:attrNameLst>
                                          <p:attrName>style.visibility</p:attrName>
                                        </p:attrNameLst>
                                      </p:cBhvr>
                                      <p:to>
                                        <p:strVal val="visible"/>
                                      </p:to>
                                    </p:set>
                                    <p:animEffect transition="in" filter="wipe(left)">
                                      <p:cBhvr>
                                        <p:cTn id="43" dur="500"/>
                                        <p:tgtEl>
                                          <p:spTgt spid="7579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75790"/>
                                        </p:tgtEl>
                                        <p:attrNameLst>
                                          <p:attrName>style.visibility</p:attrName>
                                        </p:attrNameLst>
                                      </p:cBhvr>
                                      <p:to>
                                        <p:strVal val="visible"/>
                                      </p:to>
                                    </p:set>
                                    <p:animEffect transition="in" filter="wipe(left)">
                                      <p:cBhvr>
                                        <p:cTn id="46" dur="500"/>
                                        <p:tgtEl>
                                          <p:spTgt spid="75790"/>
                                        </p:tgtEl>
                                      </p:cBhvr>
                                    </p:animEffect>
                                  </p:childTnLst>
                                </p:cTn>
                              </p:par>
                            </p:childTnLst>
                          </p:cTn>
                        </p:par>
                        <p:par>
                          <p:cTn id="47" fill="hold" nodeType="afterGroup">
                            <p:stCondLst>
                              <p:cond delay="3000"/>
                            </p:stCondLst>
                            <p:childTnLst>
                              <p:par>
                                <p:cTn id="48" presetID="9" presetClass="entr" presetSubtype="0" fill="hold" grpId="0" nodeType="afterEffect">
                                  <p:stCondLst>
                                    <p:cond delay="100"/>
                                  </p:stCondLst>
                                  <p:childTnLst>
                                    <p:set>
                                      <p:cBhvr>
                                        <p:cTn id="49" dur="1" fill="hold">
                                          <p:stCondLst>
                                            <p:cond delay="0"/>
                                          </p:stCondLst>
                                        </p:cTn>
                                        <p:tgtEl>
                                          <p:spTgt spid="75796"/>
                                        </p:tgtEl>
                                        <p:attrNameLst>
                                          <p:attrName>style.visibility</p:attrName>
                                        </p:attrNameLst>
                                      </p:cBhvr>
                                      <p:to>
                                        <p:strVal val="visible"/>
                                      </p:to>
                                    </p:set>
                                    <p:animEffect transition="in" filter="dissolve">
                                      <p:cBhvr>
                                        <p:cTn id="50" dur="300"/>
                                        <p:tgtEl>
                                          <p:spTgt spid="75796"/>
                                        </p:tgtEl>
                                      </p:cBhvr>
                                    </p:animEffect>
                                  </p:childTnLst>
                                </p:cTn>
                              </p:par>
                            </p:childTnLst>
                          </p:cTn>
                        </p:par>
                        <p:par>
                          <p:cTn id="51" fill="hold" nodeType="afterGroup">
                            <p:stCondLst>
                              <p:cond delay="3400"/>
                            </p:stCondLst>
                            <p:childTnLst>
                              <p:par>
                                <p:cTn id="52" presetID="9" presetClass="entr" presetSubtype="0" fill="hold" grpId="0" nodeType="afterEffect">
                                  <p:stCondLst>
                                    <p:cond delay="100"/>
                                  </p:stCondLst>
                                  <p:childTnLst>
                                    <p:set>
                                      <p:cBhvr>
                                        <p:cTn id="53" dur="1" fill="hold">
                                          <p:stCondLst>
                                            <p:cond delay="0"/>
                                          </p:stCondLst>
                                        </p:cTn>
                                        <p:tgtEl>
                                          <p:spTgt spid="75788"/>
                                        </p:tgtEl>
                                        <p:attrNameLst>
                                          <p:attrName>style.visibility</p:attrName>
                                        </p:attrNameLst>
                                      </p:cBhvr>
                                      <p:to>
                                        <p:strVal val="visible"/>
                                      </p:to>
                                    </p:set>
                                    <p:animEffect transition="in" filter="dissolve">
                                      <p:cBhvr>
                                        <p:cTn id="54" dur="300"/>
                                        <p:tgtEl>
                                          <p:spTgt spid="75788"/>
                                        </p:tgtEl>
                                      </p:cBhvr>
                                    </p:animEffect>
                                  </p:childTnLst>
                                </p:cTn>
                              </p:par>
                            </p:childTnLst>
                          </p:cTn>
                        </p:par>
                        <p:par>
                          <p:cTn id="55" fill="hold" nodeType="afterGroup">
                            <p:stCondLst>
                              <p:cond delay="3800"/>
                            </p:stCondLst>
                            <p:childTnLst>
                              <p:par>
                                <p:cTn id="56" presetID="9" presetClass="entr" presetSubtype="0" fill="hold" grpId="0" nodeType="afterEffect">
                                  <p:stCondLst>
                                    <p:cond delay="100"/>
                                  </p:stCondLst>
                                  <p:childTnLst>
                                    <p:set>
                                      <p:cBhvr>
                                        <p:cTn id="57" dur="1" fill="hold">
                                          <p:stCondLst>
                                            <p:cond delay="0"/>
                                          </p:stCondLst>
                                        </p:cTn>
                                        <p:tgtEl>
                                          <p:spTgt spid="75798"/>
                                        </p:tgtEl>
                                        <p:attrNameLst>
                                          <p:attrName>style.visibility</p:attrName>
                                        </p:attrNameLst>
                                      </p:cBhvr>
                                      <p:to>
                                        <p:strVal val="visible"/>
                                      </p:to>
                                    </p:set>
                                    <p:animEffect transition="in" filter="dissolve">
                                      <p:cBhvr>
                                        <p:cTn id="58" dur="300"/>
                                        <p:tgtEl>
                                          <p:spTgt spid="75798"/>
                                        </p:tgtEl>
                                      </p:cBhvr>
                                    </p:animEffect>
                                  </p:childTnLst>
                                </p:cTn>
                              </p:par>
                            </p:childTnLst>
                          </p:cTn>
                        </p:par>
                        <p:par>
                          <p:cTn id="59" fill="hold" nodeType="afterGroup">
                            <p:stCondLst>
                              <p:cond delay="4200"/>
                            </p:stCondLst>
                            <p:childTnLst>
                              <p:par>
                                <p:cTn id="60" presetID="9" presetClass="entr" presetSubtype="0" fill="hold" grpId="0" nodeType="afterEffect">
                                  <p:stCondLst>
                                    <p:cond delay="100"/>
                                  </p:stCondLst>
                                  <p:childTnLst>
                                    <p:set>
                                      <p:cBhvr>
                                        <p:cTn id="61" dur="1" fill="hold">
                                          <p:stCondLst>
                                            <p:cond delay="0"/>
                                          </p:stCondLst>
                                        </p:cTn>
                                        <p:tgtEl>
                                          <p:spTgt spid="75780"/>
                                        </p:tgtEl>
                                        <p:attrNameLst>
                                          <p:attrName>style.visibility</p:attrName>
                                        </p:attrNameLst>
                                      </p:cBhvr>
                                      <p:to>
                                        <p:strVal val="visible"/>
                                      </p:to>
                                    </p:set>
                                    <p:animEffect transition="in" filter="dissolve">
                                      <p:cBhvr>
                                        <p:cTn id="62" dur="300"/>
                                        <p:tgtEl>
                                          <p:spTgt spid="75780"/>
                                        </p:tgtEl>
                                      </p:cBhvr>
                                    </p:animEffect>
                                  </p:childTnLst>
                                </p:cTn>
                              </p:par>
                            </p:childTnLst>
                          </p:cTn>
                        </p:par>
                        <p:par>
                          <p:cTn id="63" fill="hold" nodeType="afterGroup">
                            <p:stCondLst>
                              <p:cond delay="4600"/>
                            </p:stCondLst>
                            <p:childTnLst>
                              <p:par>
                                <p:cTn id="64" presetID="9" presetClass="entr" presetSubtype="0" fill="hold" grpId="0" nodeType="afterEffect">
                                  <p:stCondLst>
                                    <p:cond delay="100"/>
                                  </p:stCondLst>
                                  <p:childTnLst>
                                    <p:set>
                                      <p:cBhvr>
                                        <p:cTn id="65" dur="1" fill="hold">
                                          <p:stCondLst>
                                            <p:cond delay="0"/>
                                          </p:stCondLst>
                                        </p:cTn>
                                        <p:tgtEl>
                                          <p:spTgt spid="75797"/>
                                        </p:tgtEl>
                                        <p:attrNameLst>
                                          <p:attrName>style.visibility</p:attrName>
                                        </p:attrNameLst>
                                      </p:cBhvr>
                                      <p:to>
                                        <p:strVal val="visible"/>
                                      </p:to>
                                    </p:set>
                                    <p:animEffect transition="in" filter="dissolve">
                                      <p:cBhvr>
                                        <p:cTn id="66" dur="300"/>
                                        <p:tgtEl>
                                          <p:spTgt spid="75797"/>
                                        </p:tgtEl>
                                      </p:cBhvr>
                                    </p:animEffect>
                                  </p:childTnLst>
                                </p:cTn>
                              </p:par>
                            </p:childTnLst>
                          </p:cTn>
                        </p:par>
                        <p:par>
                          <p:cTn id="67" fill="hold" nodeType="afterGroup">
                            <p:stCondLst>
                              <p:cond delay="5000"/>
                            </p:stCondLst>
                            <p:childTnLst>
                              <p:par>
                                <p:cTn id="68" presetID="9" presetClass="entr" presetSubtype="0" fill="hold" grpId="0" nodeType="afterEffect">
                                  <p:stCondLst>
                                    <p:cond delay="100"/>
                                  </p:stCondLst>
                                  <p:childTnLst>
                                    <p:set>
                                      <p:cBhvr>
                                        <p:cTn id="69" dur="1" fill="hold">
                                          <p:stCondLst>
                                            <p:cond delay="0"/>
                                          </p:stCondLst>
                                        </p:cTn>
                                        <p:tgtEl>
                                          <p:spTgt spid="75799"/>
                                        </p:tgtEl>
                                        <p:attrNameLst>
                                          <p:attrName>style.visibility</p:attrName>
                                        </p:attrNameLst>
                                      </p:cBhvr>
                                      <p:to>
                                        <p:strVal val="visible"/>
                                      </p:to>
                                    </p:set>
                                    <p:animEffect transition="in" filter="dissolve">
                                      <p:cBhvr>
                                        <p:cTn id="70" dur="300"/>
                                        <p:tgtEl>
                                          <p:spTgt spid="75799"/>
                                        </p:tgtEl>
                                      </p:cBhvr>
                                    </p:animEffect>
                                  </p:childTnLst>
                                </p:cTn>
                              </p:par>
                            </p:childTnLst>
                          </p:cTn>
                        </p:par>
                        <p:par>
                          <p:cTn id="71" fill="hold" nodeType="afterGroup">
                            <p:stCondLst>
                              <p:cond delay="5400"/>
                            </p:stCondLst>
                            <p:childTnLst>
                              <p:par>
                                <p:cTn id="72" presetID="9" presetClass="entr" presetSubtype="0" fill="hold" grpId="0" nodeType="afterEffect">
                                  <p:stCondLst>
                                    <p:cond delay="100"/>
                                  </p:stCondLst>
                                  <p:childTnLst>
                                    <p:set>
                                      <p:cBhvr>
                                        <p:cTn id="73" dur="1" fill="hold">
                                          <p:stCondLst>
                                            <p:cond delay="0"/>
                                          </p:stCondLst>
                                        </p:cTn>
                                        <p:tgtEl>
                                          <p:spTgt spid="75789"/>
                                        </p:tgtEl>
                                        <p:attrNameLst>
                                          <p:attrName>style.visibility</p:attrName>
                                        </p:attrNameLst>
                                      </p:cBhvr>
                                      <p:to>
                                        <p:strVal val="visible"/>
                                      </p:to>
                                    </p:set>
                                    <p:animEffect transition="in" filter="dissolve">
                                      <p:cBhvr>
                                        <p:cTn id="74" dur="300"/>
                                        <p:tgtEl>
                                          <p:spTgt spid="75789"/>
                                        </p:tgtEl>
                                      </p:cBhvr>
                                    </p:animEffect>
                                  </p:childTnLst>
                                </p:cTn>
                              </p:par>
                            </p:childTnLst>
                          </p:cTn>
                        </p:par>
                        <p:par>
                          <p:cTn id="75" fill="hold" nodeType="afterGroup">
                            <p:stCondLst>
                              <p:cond delay="5800"/>
                            </p:stCondLst>
                            <p:childTnLst>
                              <p:par>
                                <p:cTn id="76" presetID="9" presetClass="entr" presetSubtype="0" fill="hold" grpId="0" nodeType="afterEffect">
                                  <p:stCondLst>
                                    <p:cond delay="100"/>
                                  </p:stCondLst>
                                  <p:childTnLst>
                                    <p:set>
                                      <p:cBhvr>
                                        <p:cTn id="77" dur="1" fill="hold">
                                          <p:stCondLst>
                                            <p:cond delay="0"/>
                                          </p:stCondLst>
                                        </p:cTn>
                                        <p:tgtEl>
                                          <p:spTgt spid="75781"/>
                                        </p:tgtEl>
                                        <p:attrNameLst>
                                          <p:attrName>style.visibility</p:attrName>
                                        </p:attrNameLst>
                                      </p:cBhvr>
                                      <p:to>
                                        <p:strVal val="visible"/>
                                      </p:to>
                                    </p:set>
                                    <p:animEffect transition="in" filter="dissolve">
                                      <p:cBhvr>
                                        <p:cTn id="78" dur="300"/>
                                        <p:tgtEl>
                                          <p:spTgt spid="75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0" grpId="0" autoUpdateAnimBg="0"/>
      <p:bldP spid="75781" grpId="0" autoUpdateAnimBg="0"/>
      <p:bldP spid="75782" grpId="0" animBg="1"/>
      <p:bldP spid="75783" grpId="0" animBg="1"/>
      <p:bldP spid="75784" grpId="0" animBg="1"/>
      <p:bldP spid="75785" grpId="0" animBg="1"/>
      <p:bldP spid="75786" grpId="0" animBg="1"/>
      <p:bldP spid="75787" grpId="0" animBg="1"/>
      <p:bldP spid="75788" grpId="0" autoUpdateAnimBg="0"/>
      <p:bldP spid="75789" grpId="0" autoUpdateAnimBg="0"/>
      <p:bldP spid="75790" grpId="0" animBg="1"/>
      <p:bldP spid="75791" grpId="0" animBg="1"/>
      <p:bldP spid="75792" grpId="0"/>
      <p:bldP spid="75793" grpId="0"/>
      <p:bldP spid="75794" grpId="0"/>
      <p:bldP spid="75795" grpId="0"/>
      <p:bldP spid="75796" grpId="0" autoUpdateAnimBg="0"/>
      <p:bldP spid="75797" grpId="0" autoUpdateAnimBg="0"/>
      <p:bldP spid="75798" grpId="0" autoUpdateAnimBg="0"/>
      <p:bldP spid="75799" grpId="0"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DE112D8-B0F8-4CA2-BA13-DEBE7DFFF072}" type="slidenum">
              <a:rPr lang="en-US" sz="1500">
                <a:solidFill>
                  <a:schemeClr val="tx2"/>
                </a:solidFill>
              </a:rPr>
              <a:pPr algn="ctr" eaLnBrk="1">
                <a:lnSpc>
                  <a:spcPct val="100000"/>
                </a:lnSpc>
              </a:pPr>
              <a:t>71</a:t>
            </a:fld>
            <a:endParaRPr lang="en-US" sz="1800">
              <a:solidFill>
                <a:schemeClr val="tx2"/>
              </a:solidFill>
            </a:endParaRPr>
          </a:p>
        </p:txBody>
      </p:sp>
      <p:sp>
        <p:nvSpPr>
          <p:cNvPr id="76804" name="AutoShape 4"/>
          <p:cNvSpPr>
            <a:spLocks/>
          </p:cNvSpPr>
          <p:nvPr/>
        </p:nvSpPr>
        <p:spPr bwMode="auto">
          <a:xfrm rot="10805500" flipH="1">
            <a:off x="5053013" y="5684044"/>
            <a:ext cx="10352485" cy="803672"/>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25400" cap="flat" cmpd="sng">
            <a:solidFill>
              <a:schemeClr val="accent1"/>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76805" name="AutoShape 5"/>
          <p:cNvSpPr>
            <a:spLocks/>
          </p:cNvSpPr>
          <p:nvPr/>
        </p:nvSpPr>
        <p:spPr bwMode="auto">
          <a:xfrm>
            <a:off x="7564042" y="7003257"/>
            <a:ext cx="7887890" cy="1646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consectetuer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nonummy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tincidunt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dolore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aliquam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volutpat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wisi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enim</a:t>
            </a:r>
            <a:r>
              <a:rPr lang="en-US" sz="1800" dirty="0">
                <a:solidFill>
                  <a:schemeClr val="tx2"/>
                </a:solidFill>
                <a:latin typeface="Roboto Light" panose="02000000000000000000" pitchFamily="2" charset="0"/>
                <a:ea typeface="Roboto Light" panose="02000000000000000000" pitchFamily="2" charset="0"/>
              </a:rPr>
              <a:t> ad minim </a:t>
            </a:r>
            <a:r>
              <a:rPr lang="en-US" sz="1800" dirty="0" err="1">
                <a:solidFill>
                  <a:schemeClr val="tx2"/>
                </a:solidFill>
                <a:latin typeface="Roboto Light" panose="02000000000000000000" pitchFamily="2" charset="0"/>
                <a:ea typeface="Roboto Light" panose="02000000000000000000" pitchFamily="2" charset="0"/>
              </a:rPr>
              <a:t>ven</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consectetuer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nonummy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tincidunt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dolore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aliquam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volutpat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wisi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enim</a:t>
            </a:r>
            <a:r>
              <a:rPr lang="en-US" sz="1800" dirty="0">
                <a:solidFill>
                  <a:schemeClr val="tx2"/>
                </a:solidFill>
                <a:latin typeface="Roboto Light" panose="02000000000000000000" pitchFamily="2" charset="0"/>
                <a:ea typeface="Roboto Light" panose="02000000000000000000" pitchFamily="2" charset="0"/>
              </a:rPr>
              <a:t> ad minim </a:t>
            </a:r>
            <a:r>
              <a:rPr lang="en-US" sz="1800" dirty="0" err="1">
                <a:solidFill>
                  <a:schemeClr val="tx2"/>
                </a:solidFill>
                <a:latin typeface="Roboto Light" panose="02000000000000000000" pitchFamily="2" charset="0"/>
                <a:ea typeface="Roboto Light" panose="02000000000000000000" pitchFamily="2" charset="0"/>
              </a:rPr>
              <a:t>ven</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76806" name="AutoShape 6"/>
          <p:cNvSpPr>
            <a:spLocks/>
          </p:cNvSpPr>
          <p:nvPr/>
        </p:nvSpPr>
        <p:spPr bwMode="auto">
          <a:xfrm>
            <a:off x="3080147" y="5697141"/>
            <a:ext cx="3171825" cy="3661172"/>
          </a:xfrm>
          <a:custGeom>
            <a:avLst/>
            <a:gdLst>
              <a:gd name="T0" fmla="*/ 2114550 w 21600"/>
              <a:gd name="T1" fmla="*/ 2440781 h 21600"/>
              <a:gd name="T2" fmla="*/ 2114550 w 21600"/>
              <a:gd name="T3" fmla="*/ 2440781 h 21600"/>
              <a:gd name="T4" fmla="*/ 2114550 w 21600"/>
              <a:gd name="T5" fmla="*/ 2440781 h 21600"/>
              <a:gd name="T6" fmla="*/ 2114550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6807" name="AutoShape 7"/>
          <p:cNvSpPr>
            <a:spLocks/>
          </p:cNvSpPr>
          <p:nvPr/>
        </p:nvSpPr>
        <p:spPr bwMode="auto">
          <a:xfrm>
            <a:off x="4317207" y="6793687"/>
            <a:ext cx="697706" cy="1414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9000" b="1" dirty="0">
                <a:solidFill>
                  <a:schemeClr val="bg1"/>
                </a:solidFill>
                <a:latin typeface="Roboto" charset="0"/>
                <a:ea typeface="ＭＳ Ｐゴシック" charset="0"/>
                <a:cs typeface="Roboto" charset="0"/>
                <a:sym typeface="Roboto" charset="0"/>
              </a:rPr>
              <a:t>S</a:t>
            </a:r>
            <a:endParaRPr lang="en-US" sz="1800" dirty="0">
              <a:solidFill>
                <a:schemeClr val="bg1"/>
              </a:solidFill>
              <a:latin typeface="Roboto" charset="0"/>
              <a:ea typeface="ＭＳ Ｐゴシック" charset="0"/>
              <a:cs typeface="Roboto" charset="0"/>
              <a:sym typeface="Roboto" charset="0"/>
            </a:endParaRPr>
          </a:p>
        </p:txBody>
      </p:sp>
      <p:sp>
        <p:nvSpPr>
          <p:cNvPr id="76808" name="AutoShape 8"/>
          <p:cNvSpPr>
            <a:spLocks/>
          </p:cNvSpPr>
          <p:nvPr/>
        </p:nvSpPr>
        <p:spPr bwMode="auto">
          <a:xfrm>
            <a:off x="7564041" y="6387704"/>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STRENGHT</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2C16B24-E7B6-4B4D-A5A3-6C6295B533B0}" type="slidenum">
              <a:rPr lang="en-US" sz="1500">
                <a:solidFill>
                  <a:schemeClr val="tx2"/>
                </a:solidFill>
              </a:rPr>
              <a:pPr algn="ctr" eaLnBrk="1">
                <a:lnSpc>
                  <a:spcPct val="100000"/>
                </a:lnSpc>
              </a:pPr>
              <a:t>72</a:t>
            </a:fld>
            <a:endParaRPr lang="en-US" sz="1800">
              <a:solidFill>
                <a:schemeClr val="tx2"/>
              </a:solidFill>
            </a:endParaRPr>
          </a:p>
        </p:txBody>
      </p:sp>
      <p:sp>
        <p:nvSpPr>
          <p:cNvPr id="77828" name="AutoShape 4"/>
          <p:cNvSpPr>
            <a:spLocks/>
          </p:cNvSpPr>
          <p:nvPr/>
        </p:nvSpPr>
        <p:spPr bwMode="auto">
          <a:xfrm>
            <a:off x="2852738" y="6991350"/>
            <a:ext cx="7886700"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consectetuer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nonummy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tincidunt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dolore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aliquam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volutpat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wisi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enim</a:t>
            </a:r>
            <a:r>
              <a:rPr lang="en-US" sz="1800" dirty="0">
                <a:solidFill>
                  <a:schemeClr val="tx2"/>
                </a:solidFill>
                <a:latin typeface="Roboto Light" panose="02000000000000000000" pitchFamily="2" charset="0"/>
                <a:ea typeface="Roboto Light" panose="02000000000000000000" pitchFamily="2" charset="0"/>
              </a:rPr>
              <a:t> ad minim </a:t>
            </a:r>
            <a:r>
              <a:rPr lang="en-US" sz="1800" dirty="0" err="1">
                <a:solidFill>
                  <a:schemeClr val="tx2"/>
                </a:solidFill>
                <a:latin typeface="Roboto Light" panose="02000000000000000000" pitchFamily="2" charset="0"/>
                <a:ea typeface="Roboto Light" panose="02000000000000000000" pitchFamily="2" charset="0"/>
              </a:rPr>
              <a:t>ven</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consectetuer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adipiscing</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diam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nonummy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euismod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tincidunt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dolore</a:t>
            </a:r>
            <a:r>
              <a:rPr lang="en-US" sz="1800" dirty="0">
                <a:solidFill>
                  <a:schemeClr val="tx2"/>
                </a:solidFill>
                <a:latin typeface="Roboto Light" panose="02000000000000000000" pitchFamily="2" charset="0"/>
                <a:ea typeface="Roboto Light" panose="02000000000000000000" pitchFamily="2" charset="0"/>
              </a:rPr>
              <a:t> magna </a:t>
            </a:r>
            <a:r>
              <a:rPr lang="en-US" sz="1800" dirty="0" err="1">
                <a:solidFill>
                  <a:schemeClr val="tx2"/>
                </a:solidFill>
                <a:latin typeface="Roboto Light" panose="02000000000000000000" pitchFamily="2" charset="0"/>
                <a:ea typeface="Roboto Light" panose="02000000000000000000" pitchFamily="2" charset="0"/>
              </a:rPr>
              <a:t>aliquam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volutpat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wisi</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enim</a:t>
            </a:r>
            <a:r>
              <a:rPr lang="en-US" sz="1800" dirty="0">
                <a:solidFill>
                  <a:schemeClr val="tx2"/>
                </a:solidFill>
                <a:latin typeface="Roboto Light" panose="02000000000000000000" pitchFamily="2" charset="0"/>
                <a:ea typeface="Roboto Light" panose="02000000000000000000" pitchFamily="2" charset="0"/>
              </a:rPr>
              <a:t> ad minim </a:t>
            </a:r>
            <a:r>
              <a:rPr lang="en-US" sz="1800" dirty="0" err="1">
                <a:solidFill>
                  <a:schemeClr val="tx2"/>
                </a:solidFill>
                <a:latin typeface="Roboto Light" panose="02000000000000000000" pitchFamily="2" charset="0"/>
                <a:ea typeface="Roboto Light" panose="02000000000000000000" pitchFamily="2" charset="0"/>
              </a:rPr>
              <a:t>ven</a:t>
            </a:r>
            <a:endParaRPr lang="en-US" sz="1800" dirty="0">
              <a:solidFill>
                <a:schemeClr val="tx2"/>
              </a:solidFill>
              <a:latin typeface="Roboto Light" panose="02000000000000000000" pitchFamily="2" charset="0"/>
              <a:ea typeface="Roboto Light" panose="02000000000000000000" pitchFamily="2" charset="0"/>
            </a:endParaRPr>
          </a:p>
        </p:txBody>
      </p:sp>
      <p:sp>
        <p:nvSpPr>
          <p:cNvPr id="77829" name="AutoShape 5"/>
          <p:cNvSpPr>
            <a:spLocks/>
          </p:cNvSpPr>
          <p:nvPr/>
        </p:nvSpPr>
        <p:spPr bwMode="auto">
          <a:xfrm rot="5500" flipH="1">
            <a:off x="2864644" y="8546307"/>
            <a:ext cx="10352485" cy="803672"/>
          </a:xfrm>
          <a:custGeom>
            <a:avLst/>
            <a:gdLst>
              <a:gd name="T0" fmla="*/ 6901657 w 21600"/>
              <a:gd name="T1" fmla="*/ 535782 h 21600"/>
              <a:gd name="T2" fmla="*/ 6901657 w 21600"/>
              <a:gd name="T3" fmla="*/ 535782 h 21600"/>
              <a:gd name="T4" fmla="*/ 6901657 w 21600"/>
              <a:gd name="T5" fmla="*/ 535782 h 21600"/>
              <a:gd name="T6" fmla="*/ 6901657 w 21600"/>
              <a:gd name="T7" fmla="*/ 535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1974" y="20664"/>
                </a:lnTo>
                <a:lnTo>
                  <a:pt x="21600" y="21599"/>
                </a:lnTo>
              </a:path>
            </a:pathLst>
          </a:custGeom>
          <a:noFill/>
          <a:ln w="50800" cap="flat" cmpd="sng">
            <a:solidFill>
              <a:schemeClr val="accent2"/>
            </a:solidFill>
            <a:prstDash val="solid"/>
            <a:miter lim="0"/>
            <a:headEnd type="oval"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3578" tIns="53578" rIns="53578" bIns="53578" anchor="ctr"/>
          <a:lstStyle/>
          <a:p>
            <a:endParaRPr lang="id-ID" sz="1800">
              <a:solidFill>
                <a:schemeClr val="tx2"/>
              </a:solidFill>
            </a:endParaRPr>
          </a:p>
        </p:txBody>
      </p:sp>
      <p:sp>
        <p:nvSpPr>
          <p:cNvPr id="77830" name="AutoShape 6"/>
          <p:cNvSpPr>
            <a:spLocks/>
          </p:cNvSpPr>
          <p:nvPr/>
        </p:nvSpPr>
        <p:spPr bwMode="auto">
          <a:xfrm rot="10800000">
            <a:off x="12018169" y="5675710"/>
            <a:ext cx="3170635" cy="3661172"/>
          </a:xfrm>
          <a:custGeom>
            <a:avLst/>
            <a:gdLst>
              <a:gd name="T0" fmla="*/ 2113757 w 21600"/>
              <a:gd name="T1" fmla="*/ 2440781 h 21600"/>
              <a:gd name="T2" fmla="*/ 2113757 w 21600"/>
              <a:gd name="T3" fmla="*/ 2440781 h 21600"/>
              <a:gd name="T4" fmla="*/ 2113757 w 21600"/>
              <a:gd name="T5" fmla="*/ 2440781 h 21600"/>
              <a:gd name="T6" fmla="*/ 2113757 w 21600"/>
              <a:gd name="T7" fmla="*/ 244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7831" name="AutoShape 7"/>
          <p:cNvSpPr>
            <a:spLocks/>
          </p:cNvSpPr>
          <p:nvPr/>
        </p:nvSpPr>
        <p:spPr bwMode="auto">
          <a:xfrm>
            <a:off x="12951619" y="6798469"/>
            <a:ext cx="1304925" cy="14156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438150">
              <a:lnSpc>
                <a:spcPct val="100000"/>
              </a:lnSpc>
              <a:defRPr/>
            </a:pPr>
            <a:r>
              <a:rPr lang="en-US" sz="9000" b="1" dirty="0">
                <a:solidFill>
                  <a:schemeClr val="bg1"/>
                </a:solidFill>
                <a:latin typeface="Roboto" charset="0"/>
                <a:ea typeface="ＭＳ Ｐゴシック" charset="0"/>
                <a:cs typeface="Roboto" charset="0"/>
                <a:sym typeface="Roboto" charset="0"/>
              </a:rPr>
              <a:t>W</a:t>
            </a:r>
            <a:endParaRPr lang="en-US" sz="1800" dirty="0">
              <a:solidFill>
                <a:schemeClr val="bg1"/>
              </a:solidFill>
              <a:latin typeface="Roboto" charset="0"/>
              <a:ea typeface="ＭＳ Ｐゴシック" charset="0"/>
              <a:cs typeface="Roboto" charset="0"/>
              <a:sym typeface="Roboto" charset="0"/>
            </a:endParaRPr>
          </a:p>
        </p:txBody>
      </p:sp>
      <p:sp>
        <p:nvSpPr>
          <p:cNvPr id="77832" name="AutoShape 8"/>
          <p:cNvSpPr>
            <a:spLocks/>
          </p:cNvSpPr>
          <p:nvPr/>
        </p:nvSpPr>
        <p:spPr bwMode="auto">
          <a:xfrm>
            <a:off x="2852738" y="6375797"/>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dirty="0">
                <a:solidFill>
                  <a:schemeClr val="tx2"/>
                </a:solidFill>
                <a:latin typeface="Roboto" charset="0"/>
                <a:ea typeface="ＭＳ Ｐゴシック" charset="0"/>
                <a:cs typeface="Roboto" charset="0"/>
                <a:sym typeface="Roboto" charset="0"/>
              </a:rPr>
              <a:t>STRENGHT</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E0273F4-2C0C-4439-A418-695DDE8A449C}" type="slidenum">
              <a:rPr lang="en-US" sz="1500">
                <a:solidFill>
                  <a:schemeClr val="tx2"/>
                </a:solidFill>
              </a:rPr>
              <a:pPr algn="ctr" eaLnBrk="1">
                <a:lnSpc>
                  <a:spcPct val="100000"/>
                </a:lnSpc>
              </a:pPr>
              <a:t>73</a:t>
            </a:fld>
            <a:endParaRPr lang="en-US" sz="1800">
              <a:solidFill>
                <a:schemeClr val="tx2"/>
              </a:solidFill>
            </a:endParaRPr>
          </a:p>
        </p:txBody>
      </p:sp>
      <p:sp>
        <p:nvSpPr>
          <p:cNvPr id="78852" name="AutoShape 4"/>
          <p:cNvSpPr>
            <a:spLocks/>
          </p:cNvSpPr>
          <p:nvPr/>
        </p:nvSpPr>
        <p:spPr bwMode="auto">
          <a:xfrm>
            <a:off x="2984898" y="6856810"/>
            <a:ext cx="1473994"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STRENGHT</a:t>
            </a:r>
            <a:endParaRPr lang="en-US" sz="1800">
              <a:solidFill>
                <a:schemeClr val="tx2"/>
              </a:solidFill>
              <a:latin typeface="Roboto" charset="0"/>
              <a:ea typeface="ＭＳ Ｐゴシック" charset="0"/>
              <a:cs typeface="Roboto" charset="0"/>
              <a:sym typeface="Roboto" charset="0"/>
            </a:endParaRPr>
          </a:p>
        </p:txBody>
      </p:sp>
      <p:sp>
        <p:nvSpPr>
          <p:cNvPr id="78853" name="AutoShape 5"/>
          <p:cNvSpPr>
            <a:spLocks/>
          </p:cNvSpPr>
          <p:nvPr/>
        </p:nvSpPr>
        <p:spPr bwMode="auto">
          <a:xfrm>
            <a:off x="23610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4" name="AutoShape 6"/>
          <p:cNvSpPr>
            <a:spLocks/>
          </p:cNvSpPr>
          <p:nvPr/>
        </p:nvSpPr>
        <p:spPr bwMode="auto">
          <a:xfrm>
            <a:off x="2361010" y="822245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55" name="AutoShape 7"/>
          <p:cNvSpPr>
            <a:spLocks/>
          </p:cNvSpPr>
          <p:nvPr/>
        </p:nvSpPr>
        <p:spPr bwMode="auto">
          <a:xfrm>
            <a:off x="2369344" y="872609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56" name="AutoShape 8"/>
          <p:cNvSpPr>
            <a:spLocks/>
          </p:cNvSpPr>
          <p:nvPr/>
        </p:nvSpPr>
        <p:spPr bwMode="auto">
          <a:xfrm>
            <a:off x="2809875" y="4510088"/>
            <a:ext cx="1759744" cy="1760935"/>
          </a:xfrm>
          <a:prstGeom prst="roundRect">
            <a:avLst>
              <a:gd name="adj" fmla="val 22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8857" name="AutoShape 9"/>
          <p:cNvSpPr>
            <a:spLocks/>
          </p:cNvSpPr>
          <p:nvPr/>
        </p:nvSpPr>
        <p:spPr bwMode="auto">
          <a:xfrm>
            <a:off x="6810375" y="4510088"/>
            <a:ext cx="1759744" cy="1760935"/>
          </a:xfrm>
          <a:prstGeom prst="roundRect">
            <a:avLst>
              <a:gd name="adj" fmla="val 22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8858" name="AutoShape 10"/>
          <p:cNvSpPr>
            <a:spLocks/>
          </p:cNvSpPr>
          <p:nvPr/>
        </p:nvSpPr>
        <p:spPr bwMode="auto">
          <a:xfrm>
            <a:off x="10696575" y="4510088"/>
            <a:ext cx="1759744" cy="1760935"/>
          </a:xfrm>
          <a:prstGeom prst="roundRect">
            <a:avLst>
              <a:gd name="adj" fmla="val 22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8859" name="AutoShape 11"/>
          <p:cNvSpPr>
            <a:spLocks/>
          </p:cNvSpPr>
          <p:nvPr/>
        </p:nvSpPr>
        <p:spPr bwMode="auto">
          <a:xfrm>
            <a:off x="14420850" y="4510088"/>
            <a:ext cx="1760935" cy="1760935"/>
          </a:xfrm>
          <a:prstGeom prst="roundRect">
            <a:avLst>
              <a:gd name="adj" fmla="val 22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8860" name="AutoShape 12"/>
          <p:cNvSpPr>
            <a:spLocks/>
          </p:cNvSpPr>
          <p:nvPr/>
        </p:nvSpPr>
        <p:spPr bwMode="auto">
          <a:xfrm>
            <a:off x="3511154" y="5013722"/>
            <a:ext cx="371475"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dirty="0">
                <a:solidFill>
                  <a:schemeClr val="bg1"/>
                </a:solidFill>
                <a:latin typeface="Roboto" charset="0"/>
                <a:ea typeface="ＭＳ Ｐゴシック" charset="0"/>
                <a:cs typeface="Roboto" charset="0"/>
                <a:sym typeface="Roboto" charset="0"/>
              </a:rPr>
              <a:t>S</a:t>
            </a:r>
            <a:endParaRPr lang="en-US" sz="1800" dirty="0">
              <a:solidFill>
                <a:schemeClr val="bg1"/>
              </a:solidFill>
              <a:latin typeface="Roboto" charset="0"/>
              <a:ea typeface="ＭＳ Ｐゴシック" charset="0"/>
              <a:cs typeface="Roboto" charset="0"/>
              <a:sym typeface="Roboto" charset="0"/>
            </a:endParaRPr>
          </a:p>
        </p:txBody>
      </p:sp>
      <p:sp>
        <p:nvSpPr>
          <p:cNvPr id="78861" name="AutoShape 13"/>
          <p:cNvSpPr>
            <a:spLocks/>
          </p:cNvSpPr>
          <p:nvPr/>
        </p:nvSpPr>
        <p:spPr bwMode="auto">
          <a:xfrm>
            <a:off x="7433073" y="5013722"/>
            <a:ext cx="51554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W</a:t>
            </a:r>
            <a:endParaRPr lang="en-US" sz="1800">
              <a:solidFill>
                <a:schemeClr val="bg1"/>
              </a:solidFill>
              <a:latin typeface="Roboto" charset="0"/>
              <a:ea typeface="ＭＳ Ｐゴシック" charset="0"/>
              <a:cs typeface="Roboto" charset="0"/>
              <a:sym typeface="Roboto" charset="0"/>
            </a:endParaRPr>
          </a:p>
        </p:txBody>
      </p:sp>
      <p:sp>
        <p:nvSpPr>
          <p:cNvPr id="78862" name="AutoShape 14"/>
          <p:cNvSpPr>
            <a:spLocks/>
          </p:cNvSpPr>
          <p:nvPr/>
        </p:nvSpPr>
        <p:spPr bwMode="auto">
          <a:xfrm>
            <a:off x="11376422" y="5013722"/>
            <a:ext cx="400050"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O</a:t>
            </a:r>
            <a:endParaRPr lang="en-US" sz="1800">
              <a:solidFill>
                <a:schemeClr val="bg1"/>
              </a:solidFill>
              <a:latin typeface="Roboto" charset="0"/>
              <a:ea typeface="ＭＳ Ｐゴシック" charset="0"/>
              <a:cs typeface="Roboto" charset="0"/>
              <a:sym typeface="Roboto" charset="0"/>
            </a:endParaRPr>
          </a:p>
        </p:txBody>
      </p:sp>
      <p:sp>
        <p:nvSpPr>
          <p:cNvPr id="78863" name="AutoShape 15"/>
          <p:cNvSpPr>
            <a:spLocks/>
          </p:cNvSpPr>
          <p:nvPr/>
        </p:nvSpPr>
        <p:spPr bwMode="auto">
          <a:xfrm>
            <a:off x="15129273" y="5013722"/>
            <a:ext cx="335756" cy="752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438150">
              <a:lnSpc>
                <a:spcPct val="100000"/>
              </a:lnSpc>
              <a:defRPr/>
            </a:pPr>
            <a:r>
              <a:rPr lang="en-US" sz="4500" b="1">
                <a:solidFill>
                  <a:schemeClr val="bg1"/>
                </a:solidFill>
                <a:latin typeface="Roboto" charset="0"/>
                <a:ea typeface="ＭＳ Ｐゴシック" charset="0"/>
                <a:cs typeface="Roboto" charset="0"/>
                <a:sym typeface="Roboto" charset="0"/>
              </a:rPr>
              <a:t>T</a:t>
            </a:r>
            <a:endParaRPr lang="en-US" sz="1800">
              <a:solidFill>
                <a:schemeClr val="bg1"/>
              </a:solidFill>
              <a:latin typeface="Roboto" charset="0"/>
              <a:ea typeface="ＭＳ Ｐゴシック" charset="0"/>
              <a:cs typeface="Roboto" charset="0"/>
              <a:sym typeface="Roboto" charset="0"/>
            </a:endParaRPr>
          </a:p>
        </p:txBody>
      </p:sp>
      <p:sp>
        <p:nvSpPr>
          <p:cNvPr id="78864" name="AutoShape 16"/>
          <p:cNvSpPr>
            <a:spLocks/>
          </p:cNvSpPr>
          <p:nvPr/>
        </p:nvSpPr>
        <p:spPr bwMode="auto">
          <a:xfrm>
            <a:off x="6960394" y="6856810"/>
            <a:ext cx="152400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WEAKNESS</a:t>
            </a:r>
            <a:endParaRPr lang="en-US" sz="1800">
              <a:solidFill>
                <a:schemeClr val="tx2"/>
              </a:solidFill>
              <a:latin typeface="Roboto" charset="0"/>
              <a:ea typeface="ＭＳ Ｐゴシック" charset="0"/>
              <a:cs typeface="Roboto" charset="0"/>
              <a:sym typeface="Roboto" charset="0"/>
            </a:endParaRPr>
          </a:p>
        </p:txBody>
      </p:sp>
      <p:sp>
        <p:nvSpPr>
          <p:cNvPr id="78865" name="AutoShape 17"/>
          <p:cNvSpPr>
            <a:spLocks/>
          </p:cNvSpPr>
          <p:nvPr/>
        </p:nvSpPr>
        <p:spPr bwMode="auto">
          <a:xfrm>
            <a:off x="63615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6" name="AutoShape 18"/>
          <p:cNvSpPr>
            <a:spLocks/>
          </p:cNvSpPr>
          <p:nvPr/>
        </p:nvSpPr>
        <p:spPr bwMode="auto">
          <a:xfrm>
            <a:off x="6361510" y="8222457"/>
            <a:ext cx="2657475"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67" name="AutoShape 19"/>
          <p:cNvSpPr>
            <a:spLocks/>
          </p:cNvSpPr>
          <p:nvPr/>
        </p:nvSpPr>
        <p:spPr bwMode="auto">
          <a:xfrm>
            <a:off x="6361510" y="911780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68" name="AutoShape 20"/>
          <p:cNvSpPr>
            <a:spLocks/>
          </p:cNvSpPr>
          <p:nvPr/>
        </p:nvSpPr>
        <p:spPr bwMode="auto">
          <a:xfrm>
            <a:off x="10637044" y="6856810"/>
            <a:ext cx="1943100"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OPPORTUNITY</a:t>
            </a:r>
            <a:endParaRPr lang="en-US" sz="1800">
              <a:solidFill>
                <a:schemeClr val="tx2"/>
              </a:solidFill>
              <a:latin typeface="Roboto" charset="0"/>
              <a:ea typeface="ＭＳ Ｐゴシック" charset="0"/>
              <a:cs typeface="Roboto" charset="0"/>
              <a:sym typeface="Roboto" charset="0"/>
            </a:endParaRPr>
          </a:p>
        </p:txBody>
      </p:sp>
      <p:sp>
        <p:nvSpPr>
          <p:cNvPr id="78869" name="AutoShape 21"/>
          <p:cNvSpPr>
            <a:spLocks/>
          </p:cNvSpPr>
          <p:nvPr/>
        </p:nvSpPr>
        <p:spPr bwMode="auto">
          <a:xfrm>
            <a:off x="10247710" y="7710488"/>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0" name="AutoShape 22"/>
          <p:cNvSpPr>
            <a:spLocks/>
          </p:cNvSpPr>
          <p:nvPr/>
        </p:nvSpPr>
        <p:spPr bwMode="auto">
          <a:xfrm>
            <a:off x="10256044" y="872609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1" name="AutoShape 23"/>
          <p:cNvSpPr>
            <a:spLocks/>
          </p:cNvSpPr>
          <p:nvPr/>
        </p:nvSpPr>
        <p:spPr bwMode="auto">
          <a:xfrm>
            <a:off x="14893528" y="6856810"/>
            <a:ext cx="879872"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TREAT</a:t>
            </a:r>
            <a:endParaRPr lang="en-US" sz="1800">
              <a:solidFill>
                <a:schemeClr val="tx2"/>
              </a:solidFill>
              <a:latin typeface="Roboto" charset="0"/>
              <a:ea typeface="ＭＳ Ｐゴシック" charset="0"/>
              <a:cs typeface="Roboto" charset="0"/>
              <a:sym typeface="Roboto" charset="0"/>
            </a:endParaRPr>
          </a:p>
        </p:txBody>
      </p:sp>
      <p:sp>
        <p:nvSpPr>
          <p:cNvPr id="78872" name="AutoShape 24"/>
          <p:cNvSpPr>
            <a:spLocks/>
          </p:cNvSpPr>
          <p:nvPr/>
        </p:nvSpPr>
        <p:spPr bwMode="auto">
          <a:xfrm>
            <a:off x="13973175" y="7710488"/>
            <a:ext cx="265628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3" name="AutoShape 25"/>
          <p:cNvSpPr>
            <a:spLocks/>
          </p:cNvSpPr>
          <p:nvPr/>
        </p:nvSpPr>
        <p:spPr bwMode="auto">
          <a:xfrm>
            <a:off x="13973175" y="8222457"/>
            <a:ext cx="2656285"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4" name="AutoShape 26"/>
          <p:cNvSpPr>
            <a:spLocks/>
          </p:cNvSpPr>
          <p:nvPr/>
        </p:nvSpPr>
        <p:spPr bwMode="auto">
          <a:xfrm>
            <a:off x="13973175" y="9117806"/>
            <a:ext cx="265628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5" name="AutoShape 27"/>
          <p:cNvSpPr>
            <a:spLocks/>
          </p:cNvSpPr>
          <p:nvPr/>
        </p:nvSpPr>
        <p:spPr bwMode="auto">
          <a:xfrm>
            <a:off x="13980319" y="9621442"/>
            <a:ext cx="2649141"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consectetur</a:t>
            </a:r>
          </a:p>
        </p:txBody>
      </p:sp>
      <p:sp>
        <p:nvSpPr>
          <p:cNvPr id="78876" name="AutoShape 28"/>
          <p:cNvSpPr>
            <a:spLocks/>
          </p:cNvSpPr>
          <p:nvPr/>
        </p:nvSpPr>
        <p:spPr bwMode="auto">
          <a:xfrm>
            <a:off x="6361510" y="9621442"/>
            <a:ext cx="2657475"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78877" name="AutoShape 29"/>
          <p:cNvSpPr>
            <a:spLocks/>
          </p:cNvSpPr>
          <p:nvPr/>
        </p:nvSpPr>
        <p:spPr bwMode="auto">
          <a:xfrm>
            <a:off x="10247710" y="8222456"/>
            <a:ext cx="2657475"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a:t>
            </a:r>
          </a:p>
        </p:txBody>
      </p:sp>
      <p:sp>
        <p:nvSpPr>
          <p:cNvPr id="78878" name="AutoShape 30"/>
          <p:cNvSpPr>
            <a:spLocks/>
          </p:cNvSpPr>
          <p:nvPr/>
        </p:nvSpPr>
        <p:spPr bwMode="auto">
          <a:xfrm>
            <a:off x="10247710" y="9621442"/>
            <a:ext cx="2657475" cy="639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221456" indent="-221456">
              <a:buSzPct val="75000"/>
              <a:buFontTx/>
              <a:buChar cha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AA558F7-31BC-44B7-92FA-A7DCDC295732}" type="slidenum">
              <a:rPr lang="en-US" sz="1500">
                <a:solidFill>
                  <a:schemeClr val="tx2"/>
                </a:solidFill>
              </a:rPr>
              <a:pPr algn="ctr" eaLnBrk="1">
                <a:lnSpc>
                  <a:spcPct val="100000"/>
                </a:lnSpc>
              </a:pPr>
              <a:t>74</a:t>
            </a:fld>
            <a:endParaRPr lang="en-US" sz="1800">
              <a:solidFill>
                <a:schemeClr val="tx2"/>
              </a:solidFill>
            </a:endParaRPr>
          </a:p>
        </p:txBody>
      </p:sp>
      <p:sp>
        <p:nvSpPr>
          <p:cNvPr id="79876" name="AutoShape 4"/>
          <p:cNvSpPr>
            <a:spLocks/>
          </p:cNvSpPr>
          <p:nvPr/>
        </p:nvSpPr>
        <p:spPr bwMode="auto">
          <a:xfrm>
            <a:off x="11856244" y="5050632"/>
            <a:ext cx="832247" cy="3003947"/>
          </a:xfrm>
          <a:prstGeom prst="roundRect">
            <a:avLst>
              <a:gd name="adj" fmla="val 4806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9877" name="AutoShape 5"/>
          <p:cNvSpPr>
            <a:spLocks/>
          </p:cNvSpPr>
          <p:nvPr/>
        </p:nvSpPr>
        <p:spPr bwMode="auto">
          <a:xfrm>
            <a:off x="12846844" y="4269581"/>
            <a:ext cx="832247" cy="3662363"/>
          </a:xfrm>
          <a:prstGeom prst="roundRect">
            <a:avLst>
              <a:gd name="adj" fmla="val 4578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9878" name="AutoShape 6"/>
          <p:cNvSpPr>
            <a:spLocks/>
          </p:cNvSpPr>
          <p:nvPr/>
        </p:nvSpPr>
        <p:spPr bwMode="auto">
          <a:xfrm>
            <a:off x="13837444" y="3932635"/>
            <a:ext cx="908447" cy="4121944"/>
          </a:xfrm>
          <a:prstGeom prst="roundRect">
            <a:avLst>
              <a:gd name="adj" fmla="val 4613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9879" name="AutoShape 7"/>
          <p:cNvSpPr>
            <a:spLocks/>
          </p:cNvSpPr>
          <p:nvPr/>
        </p:nvSpPr>
        <p:spPr bwMode="auto">
          <a:xfrm>
            <a:off x="14904244" y="4539854"/>
            <a:ext cx="711994" cy="3368278"/>
          </a:xfrm>
          <a:prstGeom prst="roundRect">
            <a:avLst>
              <a:gd name="adj" fmla="val 49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79880" name="AutoShape 8"/>
          <p:cNvSpPr>
            <a:spLocks/>
          </p:cNvSpPr>
          <p:nvPr/>
        </p:nvSpPr>
        <p:spPr bwMode="auto">
          <a:xfrm>
            <a:off x="11855053" y="7556897"/>
            <a:ext cx="5480447" cy="3662363"/>
          </a:xfrm>
          <a:custGeom>
            <a:avLst/>
            <a:gdLst>
              <a:gd name="T0" fmla="*/ 3653631 w 21504"/>
              <a:gd name="T1" fmla="*/ 2441575 h 21576"/>
              <a:gd name="T2" fmla="*/ 3653631 w 21504"/>
              <a:gd name="T3" fmla="*/ 2441575 h 21576"/>
              <a:gd name="T4" fmla="*/ 3653631 w 21504"/>
              <a:gd name="T5" fmla="*/ 2441575 h 21576"/>
              <a:gd name="T6" fmla="*/ 3653631 w 21504"/>
              <a:gd name="T7" fmla="*/ 2441575 h 21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04" h="21576">
                <a:moveTo>
                  <a:pt x="21" y="0"/>
                </a:moveTo>
                <a:cubicBezTo>
                  <a:pt x="1" y="1219"/>
                  <a:pt x="-7" y="2438"/>
                  <a:pt x="5" y="3658"/>
                </a:cubicBezTo>
                <a:cubicBezTo>
                  <a:pt x="23" y="5346"/>
                  <a:pt x="72" y="7034"/>
                  <a:pt x="79" y="8723"/>
                </a:cubicBezTo>
                <a:cubicBezTo>
                  <a:pt x="85" y="10188"/>
                  <a:pt x="60" y="11655"/>
                  <a:pt x="167" y="13111"/>
                </a:cubicBezTo>
                <a:cubicBezTo>
                  <a:pt x="274" y="14579"/>
                  <a:pt x="516" y="16020"/>
                  <a:pt x="885" y="17394"/>
                </a:cubicBezTo>
                <a:cubicBezTo>
                  <a:pt x="1533" y="18983"/>
                  <a:pt x="2533" y="20209"/>
                  <a:pt x="3724" y="20874"/>
                </a:cubicBezTo>
                <a:cubicBezTo>
                  <a:pt x="4909" y="21536"/>
                  <a:pt x="6187" y="21599"/>
                  <a:pt x="7438" y="21570"/>
                </a:cubicBezTo>
                <a:cubicBezTo>
                  <a:pt x="8878" y="21536"/>
                  <a:pt x="10324" y="21380"/>
                  <a:pt x="11769" y="21098"/>
                </a:cubicBezTo>
                <a:cubicBezTo>
                  <a:pt x="12751" y="20447"/>
                  <a:pt x="13662" y="19604"/>
                  <a:pt x="14480" y="18597"/>
                </a:cubicBezTo>
                <a:cubicBezTo>
                  <a:pt x="15240" y="17662"/>
                  <a:pt x="15918" y="16586"/>
                  <a:pt x="16472" y="15374"/>
                </a:cubicBezTo>
                <a:cubicBezTo>
                  <a:pt x="17033" y="14146"/>
                  <a:pt x="17454" y="12801"/>
                  <a:pt x="17980" y="11549"/>
                </a:cubicBezTo>
                <a:cubicBezTo>
                  <a:pt x="18546" y="10199"/>
                  <a:pt x="19241" y="8884"/>
                  <a:pt x="20012" y="7774"/>
                </a:cubicBezTo>
                <a:cubicBezTo>
                  <a:pt x="20644" y="6864"/>
                  <a:pt x="21324" y="6042"/>
                  <a:pt x="21477" y="4744"/>
                </a:cubicBezTo>
                <a:cubicBezTo>
                  <a:pt x="21593" y="3756"/>
                  <a:pt x="21328" y="2755"/>
                  <a:pt x="20786" y="2129"/>
                </a:cubicBezTo>
                <a:cubicBezTo>
                  <a:pt x="20327" y="2026"/>
                  <a:pt x="19857" y="2104"/>
                  <a:pt x="19426" y="2353"/>
                </a:cubicBezTo>
                <a:cubicBezTo>
                  <a:pt x="18252" y="3032"/>
                  <a:pt x="17614" y="4723"/>
                  <a:pt x="16759" y="5999"/>
                </a:cubicBezTo>
                <a:cubicBezTo>
                  <a:pt x="16255" y="6752"/>
                  <a:pt x="15664" y="7380"/>
                  <a:pt x="15010" y="7853"/>
                </a:cubicBezTo>
                <a:cubicBezTo>
                  <a:pt x="14909" y="7028"/>
                  <a:pt x="14847" y="6194"/>
                  <a:pt x="14825" y="5356"/>
                </a:cubicBezTo>
                <a:cubicBezTo>
                  <a:pt x="14804" y="4523"/>
                  <a:pt x="14823" y="3690"/>
                  <a:pt x="14824" y="2857"/>
                </a:cubicBezTo>
                <a:cubicBezTo>
                  <a:pt x="14825" y="2182"/>
                  <a:pt x="14816" y="1509"/>
                  <a:pt x="14819" y="834"/>
                </a:cubicBezTo>
                <a:cubicBezTo>
                  <a:pt x="14821" y="556"/>
                  <a:pt x="14833" y="278"/>
                  <a:pt x="14839" y="0"/>
                </a:cubicBezTo>
                <a:lnTo>
                  <a:pt x="21"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9881" name="AutoShape 9"/>
          <p:cNvSpPr>
            <a:spLocks/>
          </p:cNvSpPr>
          <p:nvPr/>
        </p:nvSpPr>
        <p:spPr bwMode="auto">
          <a:xfrm>
            <a:off x="1351360" y="4838700"/>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79882" name="AutoShape 10"/>
          <p:cNvSpPr>
            <a:spLocks/>
          </p:cNvSpPr>
          <p:nvPr/>
        </p:nvSpPr>
        <p:spPr bwMode="auto">
          <a:xfrm>
            <a:off x="1351360" y="7019925"/>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79883" name="AutoShape 11"/>
          <p:cNvSpPr>
            <a:spLocks/>
          </p:cNvSpPr>
          <p:nvPr/>
        </p:nvSpPr>
        <p:spPr bwMode="auto">
          <a:xfrm>
            <a:off x="1351360" y="9157097"/>
            <a:ext cx="1391840" cy="1390650"/>
          </a:xfrm>
          <a:custGeom>
            <a:avLst/>
            <a:gdLst>
              <a:gd name="T0" fmla="*/ 927846 w 19679"/>
              <a:gd name="T1" fmla="*/ 1017600 h 19679"/>
              <a:gd name="T2" fmla="*/ 927846 w 19679"/>
              <a:gd name="T3" fmla="*/ 1017600 h 19679"/>
              <a:gd name="T4" fmla="*/ 927846 w 19679"/>
              <a:gd name="T5" fmla="*/ 1017600 h 19679"/>
              <a:gd name="T6" fmla="*/ 927846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79884" name="AutoShape 12"/>
          <p:cNvSpPr>
            <a:spLocks/>
          </p:cNvSpPr>
          <p:nvPr/>
        </p:nvSpPr>
        <p:spPr bwMode="auto">
          <a:xfrm>
            <a:off x="6405563" y="7012781"/>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79885" name="AutoShape 13"/>
          <p:cNvSpPr>
            <a:spLocks/>
          </p:cNvSpPr>
          <p:nvPr/>
        </p:nvSpPr>
        <p:spPr bwMode="auto">
          <a:xfrm>
            <a:off x="6405563" y="4838700"/>
            <a:ext cx="1390650" cy="1390650"/>
          </a:xfrm>
          <a:custGeom>
            <a:avLst/>
            <a:gdLst>
              <a:gd name="T0" fmla="*/ 927053 w 19679"/>
              <a:gd name="T1" fmla="*/ 1017600 h 19679"/>
              <a:gd name="T2" fmla="*/ 927053 w 19679"/>
              <a:gd name="T3" fmla="*/ 1017600 h 19679"/>
              <a:gd name="T4" fmla="*/ 927053 w 19679"/>
              <a:gd name="T5" fmla="*/ 1017600 h 19679"/>
              <a:gd name="T6" fmla="*/ 927053 w 19679"/>
              <a:gd name="T7" fmla="*/ 10176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79886" name="AutoShape 14"/>
          <p:cNvSpPr>
            <a:spLocks/>
          </p:cNvSpPr>
          <p:nvPr/>
        </p:nvSpPr>
        <p:spPr bwMode="auto">
          <a:xfrm>
            <a:off x="3069432" y="5360194"/>
            <a:ext cx="2718197" cy="9727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79887" name="AutoShape 15"/>
          <p:cNvSpPr>
            <a:spLocks/>
          </p:cNvSpPr>
          <p:nvPr/>
        </p:nvSpPr>
        <p:spPr bwMode="auto">
          <a:xfrm>
            <a:off x="3069431" y="490537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Attention</a:t>
            </a:r>
            <a:endParaRPr lang="en-US" sz="1800">
              <a:solidFill>
                <a:schemeClr val="tx2"/>
              </a:solidFill>
              <a:latin typeface="Roboto" charset="0"/>
              <a:ea typeface="ＭＳ Ｐゴシック" charset="0"/>
              <a:cs typeface="Roboto" charset="0"/>
              <a:sym typeface="Roboto" charset="0"/>
            </a:endParaRPr>
          </a:p>
        </p:txBody>
      </p:sp>
      <p:sp>
        <p:nvSpPr>
          <p:cNvPr id="79888" name="AutoShape 16"/>
          <p:cNvSpPr>
            <a:spLocks/>
          </p:cNvSpPr>
          <p:nvPr/>
        </p:nvSpPr>
        <p:spPr bwMode="auto">
          <a:xfrm>
            <a:off x="3069432" y="7503319"/>
            <a:ext cx="2718197"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89" name="AutoShape 17"/>
          <p:cNvSpPr>
            <a:spLocks/>
          </p:cNvSpPr>
          <p:nvPr/>
        </p:nvSpPr>
        <p:spPr bwMode="auto">
          <a:xfrm>
            <a:off x="3069431" y="7048500"/>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Interest</a:t>
            </a:r>
            <a:endParaRPr lang="en-US" sz="1800">
              <a:solidFill>
                <a:schemeClr val="tx2"/>
              </a:solidFill>
              <a:latin typeface="Roboto" charset="0"/>
              <a:ea typeface="ＭＳ Ｐゴシック" charset="0"/>
              <a:cs typeface="Roboto" charset="0"/>
              <a:sym typeface="Roboto" charset="0"/>
            </a:endParaRPr>
          </a:p>
        </p:txBody>
      </p:sp>
      <p:sp>
        <p:nvSpPr>
          <p:cNvPr id="79890" name="AutoShape 18"/>
          <p:cNvSpPr>
            <a:spLocks/>
          </p:cNvSpPr>
          <p:nvPr/>
        </p:nvSpPr>
        <p:spPr bwMode="auto">
          <a:xfrm>
            <a:off x="3069432" y="9611917"/>
            <a:ext cx="2718197"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1" name="AutoShape 19"/>
          <p:cNvSpPr>
            <a:spLocks/>
          </p:cNvSpPr>
          <p:nvPr/>
        </p:nvSpPr>
        <p:spPr bwMode="auto">
          <a:xfrm>
            <a:off x="3069431" y="9157098"/>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Desire</a:t>
            </a:r>
            <a:endParaRPr lang="en-US" sz="1800">
              <a:solidFill>
                <a:schemeClr val="tx2"/>
              </a:solidFill>
              <a:latin typeface="Roboto" charset="0"/>
              <a:ea typeface="ＭＳ Ｐゴシック" charset="0"/>
              <a:cs typeface="Roboto" charset="0"/>
              <a:sym typeface="Roboto" charset="0"/>
            </a:endParaRPr>
          </a:p>
        </p:txBody>
      </p:sp>
      <p:sp>
        <p:nvSpPr>
          <p:cNvPr id="79892" name="AutoShape 20"/>
          <p:cNvSpPr>
            <a:spLocks/>
          </p:cNvSpPr>
          <p:nvPr/>
        </p:nvSpPr>
        <p:spPr bwMode="auto">
          <a:xfrm>
            <a:off x="8122444" y="7541419"/>
            <a:ext cx="2719388"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3" name="AutoShape 21"/>
          <p:cNvSpPr>
            <a:spLocks/>
          </p:cNvSpPr>
          <p:nvPr/>
        </p:nvSpPr>
        <p:spPr bwMode="auto">
          <a:xfrm>
            <a:off x="8122444" y="70866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Satisfaction</a:t>
            </a:r>
            <a:endParaRPr lang="en-US" sz="1800">
              <a:solidFill>
                <a:schemeClr val="tx2"/>
              </a:solidFill>
              <a:latin typeface="Roboto" charset="0"/>
              <a:ea typeface="ＭＳ Ｐゴシック" charset="0"/>
              <a:cs typeface="Roboto" charset="0"/>
              <a:sym typeface="Roboto" charset="0"/>
            </a:endParaRPr>
          </a:p>
        </p:txBody>
      </p:sp>
      <p:sp>
        <p:nvSpPr>
          <p:cNvPr id="79894" name="AutoShape 22"/>
          <p:cNvSpPr>
            <a:spLocks/>
          </p:cNvSpPr>
          <p:nvPr/>
        </p:nvSpPr>
        <p:spPr bwMode="auto">
          <a:xfrm>
            <a:off x="8122444" y="5293519"/>
            <a:ext cx="2719388" cy="9739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a:t>
            </a:r>
          </a:p>
        </p:txBody>
      </p:sp>
      <p:sp>
        <p:nvSpPr>
          <p:cNvPr id="79895" name="AutoShape 23"/>
          <p:cNvSpPr>
            <a:spLocks/>
          </p:cNvSpPr>
          <p:nvPr/>
        </p:nvSpPr>
        <p:spPr bwMode="auto">
          <a:xfrm>
            <a:off x="8122444" y="4838700"/>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Action</a:t>
            </a:r>
            <a:endParaRPr lang="en-US" sz="1800">
              <a:solidFill>
                <a:schemeClr val="tx2"/>
              </a:solidFill>
              <a:latin typeface="Roboto" charset="0"/>
              <a:ea typeface="ＭＳ Ｐゴシック" charset="0"/>
              <a:cs typeface="Roboto" charset="0"/>
              <a:sym typeface="Roboto" charset="0"/>
            </a:endParaRPr>
          </a:p>
        </p:txBody>
      </p:sp>
      <p:sp>
        <p:nvSpPr>
          <p:cNvPr id="79896" name="AutoShape 24"/>
          <p:cNvSpPr>
            <a:spLocks/>
          </p:cNvSpPr>
          <p:nvPr/>
        </p:nvSpPr>
        <p:spPr bwMode="auto">
          <a:xfrm>
            <a:off x="1677591"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dirty="0">
                <a:solidFill>
                  <a:schemeClr val="bg1"/>
                </a:solidFill>
                <a:latin typeface="Roboto" charset="0"/>
                <a:ea typeface="ＭＳ Ｐゴシック" charset="0"/>
                <a:cs typeface="Roboto" charset="0"/>
                <a:sym typeface="Roboto" charset="0"/>
              </a:rPr>
              <a:t>A</a:t>
            </a:r>
            <a:endParaRPr lang="en-US" sz="1800" dirty="0">
              <a:solidFill>
                <a:schemeClr val="bg1"/>
              </a:solidFill>
              <a:latin typeface="Roboto" charset="0"/>
              <a:ea typeface="ＭＳ Ｐゴシック" charset="0"/>
              <a:cs typeface="Roboto" charset="0"/>
              <a:sym typeface="Roboto" charset="0"/>
            </a:endParaRPr>
          </a:p>
        </p:txBody>
      </p:sp>
      <p:sp>
        <p:nvSpPr>
          <p:cNvPr id="79897" name="AutoShape 25"/>
          <p:cNvSpPr>
            <a:spLocks/>
          </p:cNvSpPr>
          <p:nvPr/>
        </p:nvSpPr>
        <p:spPr bwMode="auto">
          <a:xfrm>
            <a:off x="1677591" y="7462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79898" name="AutoShape 26"/>
          <p:cNvSpPr>
            <a:spLocks/>
          </p:cNvSpPr>
          <p:nvPr/>
        </p:nvSpPr>
        <p:spPr bwMode="auto">
          <a:xfrm>
            <a:off x="1677591" y="9595247"/>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79899" name="AutoShape 27"/>
          <p:cNvSpPr>
            <a:spLocks/>
          </p:cNvSpPr>
          <p:nvPr/>
        </p:nvSpPr>
        <p:spPr bwMode="auto">
          <a:xfrm>
            <a:off x="6742510"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0" name="AutoShape 28"/>
          <p:cNvSpPr>
            <a:spLocks/>
          </p:cNvSpPr>
          <p:nvPr/>
        </p:nvSpPr>
        <p:spPr bwMode="auto">
          <a:xfrm>
            <a:off x="6742510" y="7462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79901" name="AutoShape 29"/>
          <p:cNvSpPr>
            <a:spLocks/>
          </p:cNvSpPr>
          <p:nvPr/>
        </p:nvSpPr>
        <p:spPr bwMode="auto">
          <a:xfrm>
            <a:off x="11856244" y="52768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2" name="AutoShape 30"/>
          <p:cNvSpPr>
            <a:spLocks/>
          </p:cNvSpPr>
          <p:nvPr/>
        </p:nvSpPr>
        <p:spPr bwMode="auto">
          <a:xfrm>
            <a:off x="12895660" y="458628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79903" name="AutoShape 31"/>
          <p:cNvSpPr>
            <a:spLocks/>
          </p:cNvSpPr>
          <p:nvPr/>
        </p:nvSpPr>
        <p:spPr bwMode="auto">
          <a:xfrm>
            <a:off x="13900547" y="4268391"/>
            <a:ext cx="732234"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79904" name="AutoShape 32"/>
          <p:cNvSpPr>
            <a:spLocks/>
          </p:cNvSpPr>
          <p:nvPr/>
        </p:nvSpPr>
        <p:spPr bwMode="auto">
          <a:xfrm>
            <a:off x="14906625" y="4772025"/>
            <a:ext cx="73223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79905" name="AutoShape 33"/>
          <p:cNvSpPr>
            <a:spLocks/>
          </p:cNvSpPr>
          <p:nvPr/>
        </p:nvSpPr>
        <p:spPr bwMode="auto">
          <a:xfrm>
            <a:off x="16361569" y="8224838"/>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b="1">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9"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B4FFBA7E-B149-4293-85B9-8F2D4528449B}" type="slidenum">
              <a:rPr lang="en-US" sz="1500">
                <a:solidFill>
                  <a:schemeClr val="tx2"/>
                </a:solidFill>
              </a:rPr>
              <a:pPr algn="ctr" eaLnBrk="1">
                <a:lnSpc>
                  <a:spcPct val="100000"/>
                </a:lnSpc>
              </a:pPr>
              <a:t>75</a:t>
            </a:fld>
            <a:endParaRPr lang="en-US" sz="1800">
              <a:solidFill>
                <a:schemeClr val="tx2"/>
              </a:solidFill>
            </a:endParaRPr>
          </a:p>
        </p:txBody>
      </p:sp>
      <p:sp>
        <p:nvSpPr>
          <p:cNvPr id="80900" name="AutoShape 4"/>
          <p:cNvSpPr>
            <a:spLocks/>
          </p:cNvSpPr>
          <p:nvPr/>
        </p:nvSpPr>
        <p:spPr bwMode="auto">
          <a:xfrm>
            <a:off x="5765007" y="4756548"/>
            <a:ext cx="6756797" cy="5892403"/>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0901" name="AutoShape 5"/>
          <p:cNvSpPr>
            <a:spLocks/>
          </p:cNvSpPr>
          <p:nvPr/>
        </p:nvSpPr>
        <p:spPr bwMode="auto">
          <a:xfrm>
            <a:off x="8168879" y="4933950"/>
            <a:ext cx="1488281" cy="1487091"/>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0902" name="AutoShape 6"/>
          <p:cNvSpPr>
            <a:spLocks/>
          </p:cNvSpPr>
          <p:nvPr/>
        </p:nvSpPr>
        <p:spPr bwMode="auto">
          <a:xfrm>
            <a:off x="10814447" y="6763941"/>
            <a:ext cx="1008459" cy="1007269"/>
          </a:xfrm>
          <a:custGeom>
            <a:avLst/>
            <a:gdLst>
              <a:gd name="T0" fmla="*/ 672306 w 21600"/>
              <a:gd name="T1" fmla="*/ 671513 h 21600"/>
              <a:gd name="T2" fmla="*/ 672306 w 21600"/>
              <a:gd name="T3" fmla="*/ 671513 h 21600"/>
              <a:gd name="T4" fmla="*/ 672306 w 21600"/>
              <a:gd name="T5" fmla="*/ 671513 h 21600"/>
              <a:gd name="T6" fmla="*/ 672306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0903" name="AutoShape 7"/>
          <p:cNvSpPr>
            <a:spLocks/>
          </p:cNvSpPr>
          <p:nvPr/>
        </p:nvSpPr>
        <p:spPr bwMode="auto">
          <a:xfrm>
            <a:off x="11189494" y="9321404"/>
            <a:ext cx="1132285" cy="1132284"/>
          </a:xfrm>
          <a:custGeom>
            <a:avLst/>
            <a:gdLst>
              <a:gd name="T0" fmla="*/ 754857 w 21600"/>
              <a:gd name="T1" fmla="*/ 754856 h 21600"/>
              <a:gd name="T2" fmla="*/ 754857 w 21600"/>
              <a:gd name="T3" fmla="*/ 754856 h 21600"/>
              <a:gd name="T4" fmla="*/ 754857 w 21600"/>
              <a:gd name="T5" fmla="*/ 754856 h 21600"/>
              <a:gd name="T6" fmla="*/ 754857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0904" name="AutoShape 8"/>
          <p:cNvSpPr>
            <a:spLocks/>
          </p:cNvSpPr>
          <p:nvPr/>
        </p:nvSpPr>
        <p:spPr bwMode="auto">
          <a:xfrm>
            <a:off x="6029325" y="6521054"/>
            <a:ext cx="958454" cy="958453"/>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0905" name="AutoShape 9"/>
          <p:cNvSpPr>
            <a:spLocks/>
          </p:cNvSpPr>
          <p:nvPr/>
        </p:nvSpPr>
        <p:spPr bwMode="auto">
          <a:xfrm>
            <a:off x="5919788" y="9167813"/>
            <a:ext cx="594122" cy="594122"/>
          </a:xfrm>
          <a:custGeom>
            <a:avLst/>
            <a:gdLst>
              <a:gd name="T0" fmla="*/ 396082 w 21600"/>
              <a:gd name="T1" fmla="*/ 396082 h 21600"/>
              <a:gd name="T2" fmla="*/ 396082 w 21600"/>
              <a:gd name="T3" fmla="*/ 396082 h 21600"/>
              <a:gd name="T4" fmla="*/ 396082 w 21600"/>
              <a:gd name="T5" fmla="*/ 396082 h 21600"/>
              <a:gd name="T6" fmla="*/ 396082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0906" name="AutoShape 10"/>
          <p:cNvSpPr>
            <a:spLocks/>
          </p:cNvSpPr>
          <p:nvPr/>
        </p:nvSpPr>
        <p:spPr bwMode="auto">
          <a:xfrm>
            <a:off x="7693819" y="8510588"/>
            <a:ext cx="2103835"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MARKETING STRATEGY</a:t>
            </a:r>
            <a:endParaRPr lang="en-US" sz="1800" dirty="0">
              <a:solidFill>
                <a:schemeClr val="tx2"/>
              </a:solidFill>
              <a:latin typeface="Roboto" charset="0"/>
              <a:ea typeface="ＭＳ Ｐゴシック" charset="0"/>
              <a:cs typeface="Roboto" charset="0"/>
              <a:sym typeface="Roboto" charset="0"/>
            </a:endParaRPr>
          </a:p>
        </p:txBody>
      </p:sp>
      <p:sp>
        <p:nvSpPr>
          <p:cNvPr id="80907" name="AutoShape 11"/>
          <p:cNvSpPr>
            <a:spLocks/>
          </p:cNvSpPr>
          <p:nvPr/>
        </p:nvSpPr>
        <p:spPr bwMode="auto">
          <a:xfrm>
            <a:off x="5868591" y="9186863"/>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0908" name="AutoShape 12"/>
          <p:cNvSpPr>
            <a:spLocks/>
          </p:cNvSpPr>
          <p:nvPr/>
        </p:nvSpPr>
        <p:spPr bwMode="auto">
          <a:xfrm>
            <a:off x="6146006" y="6746082"/>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I</a:t>
            </a:r>
            <a:endParaRPr lang="en-US" sz="1800" dirty="0">
              <a:solidFill>
                <a:schemeClr val="bg1"/>
              </a:solidFill>
              <a:latin typeface="Roboto" charset="0"/>
              <a:ea typeface="ＭＳ Ｐゴシック" charset="0"/>
              <a:cs typeface="Roboto" charset="0"/>
              <a:sym typeface="Roboto" charset="0"/>
            </a:endParaRPr>
          </a:p>
        </p:txBody>
      </p:sp>
      <p:sp>
        <p:nvSpPr>
          <p:cNvPr id="80909" name="AutoShape 13"/>
          <p:cNvSpPr>
            <a:spLocks/>
          </p:cNvSpPr>
          <p:nvPr/>
        </p:nvSpPr>
        <p:spPr bwMode="auto">
          <a:xfrm>
            <a:off x="8532019" y="5391150"/>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80910" name="AutoShape 14"/>
          <p:cNvSpPr>
            <a:spLocks/>
          </p:cNvSpPr>
          <p:nvPr/>
        </p:nvSpPr>
        <p:spPr bwMode="auto">
          <a:xfrm>
            <a:off x="10945416" y="6997304"/>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0911" name="AutoShape 15"/>
          <p:cNvSpPr>
            <a:spLocks/>
          </p:cNvSpPr>
          <p:nvPr/>
        </p:nvSpPr>
        <p:spPr bwMode="auto">
          <a:xfrm>
            <a:off x="11396663" y="9620250"/>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80912" name="AutoShape 16"/>
          <p:cNvSpPr>
            <a:spLocks/>
          </p:cNvSpPr>
          <p:nvPr/>
        </p:nvSpPr>
        <p:spPr bwMode="auto">
          <a:xfrm>
            <a:off x="12521804" y="6486525"/>
            <a:ext cx="1874044"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Action</a:t>
            </a:r>
            <a:endParaRPr lang="en-US" sz="1800">
              <a:solidFill>
                <a:schemeClr val="tx2"/>
              </a:solidFill>
              <a:latin typeface="Roboto" charset="0"/>
              <a:ea typeface="ＭＳ Ｐゴシック" charset="0"/>
              <a:cs typeface="Roboto" charset="0"/>
              <a:sym typeface="Roboto" charset="0"/>
            </a:endParaRPr>
          </a:p>
        </p:txBody>
      </p:sp>
      <p:sp>
        <p:nvSpPr>
          <p:cNvPr id="80913" name="AutoShape 17"/>
          <p:cNvSpPr>
            <a:spLocks/>
          </p:cNvSpPr>
          <p:nvPr/>
        </p:nvSpPr>
        <p:spPr bwMode="auto">
          <a:xfrm>
            <a:off x="3461148" y="5499497"/>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Interest</a:t>
            </a:r>
            <a:endParaRPr lang="en-US" sz="1800">
              <a:solidFill>
                <a:schemeClr val="tx2"/>
              </a:solidFill>
              <a:latin typeface="Roboto" charset="0"/>
              <a:ea typeface="ＭＳ Ｐゴシック" charset="0"/>
              <a:cs typeface="Roboto" charset="0"/>
              <a:sym typeface="Roboto" charset="0"/>
            </a:endParaRPr>
          </a:p>
        </p:txBody>
      </p:sp>
      <p:sp>
        <p:nvSpPr>
          <p:cNvPr id="80914" name="AutoShape 18"/>
          <p:cNvSpPr>
            <a:spLocks/>
          </p:cNvSpPr>
          <p:nvPr/>
        </p:nvSpPr>
        <p:spPr bwMode="auto">
          <a:xfrm>
            <a:off x="12521804" y="7078266"/>
            <a:ext cx="4065984"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5" name="AutoShape 19"/>
          <p:cNvSpPr>
            <a:spLocks/>
          </p:cNvSpPr>
          <p:nvPr/>
        </p:nvSpPr>
        <p:spPr bwMode="auto">
          <a:xfrm>
            <a:off x="1226344" y="6111479"/>
            <a:ext cx="4108847"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0916" name="AutoShape 20"/>
          <p:cNvSpPr>
            <a:spLocks/>
          </p:cNvSpPr>
          <p:nvPr/>
        </p:nvSpPr>
        <p:spPr bwMode="auto">
          <a:xfrm>
            <a:off x="3461148" y="8589169"/>
            <a:ext cx="1874044"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2250">
                <a:solidFill>
                  <a:schemeClr val="tx2"/>
                </a:solidFill>
                <a:latin typeface="Roboto" charset="0"/>
                <a:ea typeface="ＭＳ Ｐゴシック" charset="0"/>
                <a:cs typeface="Roboto" charset="0"/>
                <a:sym typeface="Roboto" charset="0"/>
              </a:rPr>
              <a:t>Attention</a:t>
            </a:r>
            <a:endParaRPr lang="en-US" sz="1800">
              <a:solidFill>
                <a:schemeClr val="tx2"/>
              </a:solidFill>
              <a:latin typeface="Roboto" charset="0"/>
              <a:ea typeface="ＭＳ Ｐゴシック" charset="0"/>
              <a:cs typeface="Roboto" charset="0"/>
              <a:sym typeface="Roboto" charset="0"/>
            </a:endParaRPr>
          </a:p>
        </p:txBody>
      </p:sp>
      <p:sp>
        <p:nvSpPr>
          <p:cNvPr id="80917" name="AutoShape 21"/>
          <p:cNvSpPr>
            <a:spLocks/>
          </p:cNvSpPr>
          <p:nvPr/>
        </p:nvSpPr>
        <p:spPr bwMode="auto">
          <a:xfrm>
            <a:off x="1226344" y="9202341"/>
            <a:ext cx="410884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18" name="AutoShape 22"/>
          <p:cNvSpPr>
            <a:spLocks/>
          </p:cNvSpPr>
          <p:nvPr/>
        </p:nvSpPr>
        <p:spPr bwMode="auto">
          <a:xfrm>
            <a:off x="12943285" y="9043988"/>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Action</a:t>
            </a:r>
            <a:endParaRPr lang="en-US" sz="1800">
              <a:solidFill>
                <a:schemeClr val="tx2"/>
              </a:solidFill>
              <a:latin typeface="Roboto" charset="0"/>
              <a:ea typeface="ＭＳ Ｐゴシック" charset="0"/>
              <a:cs typeface="Roboto" charset="0"/>
              <a:sym typeface="Roboto" charset="0"/>
            </a:endParaRPr>
          </a:p>
        </p:txBody>
      </p:sp>
      <p:sp>
        <p:nvSpPr>
          <p:cNvPr id="80919" name="AutoShape 23"/>
          <p:cNvSpPr>
            <a:spLocks/>
          </p:cNvSpPr>
          <p:nvPr/>
        </p:nvSpPr>
        <p:spPr bwMode="auto">
          <a:xfrm>
            <a:off x="12943285" y="9655969"/>
            <a:ext cx="4067175"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0920" name="AutoShape 24"/>
          <p:cNvSpPr>
            <a:spLocks/>
          </p:cNvSpPr>
          <p:nvPr/>
        </p:nvSpPr>
        <p:spPr bwMode="auto">
          <a:xfrm>
            <a:off x="10328672" y="4339829"/>
            <a:ext cx="1875234"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Desire</a:t>
            </a:r>
            <a:endParaRPr lang="en-US" sz="1800">
              <a:solidFill>
                <a:schemeClr val="tx2"/>
              </a:solidFill>
              <a:latin typeface="Roboto" charset="0"/>
              <a:ea typeface="ＭＳ Ｐゴシック" charset="0"/>
              <a:cs typeface="Roboto" charset="0"/>
              <a:sym typeface="Roboto" charset="0"/>
            </a:endParaRPr>
          </a:p>
        </p:txBody>
      </p:sp>
      <p:sp>
        <p:nvSpPr>
          <p:cNvPr id="80921" name="AutoShape 25"/>
          <p:cNvSpPr>
            <a:spLocks/>
          </p:cNvSpPr>
          <p:nvPr/>
        </p:nvSpPr>
        <p:spPr bwMode="auto">
          <a:xfrm>
            <a:off x="10328672" y="4953000"/>
            <a:ext cx="5114925" cy="914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0906"/>
                                        </p:tgtEl>
                                        <p:attrNameLst>
                                          <p:attrName>style.visibility</p:attrName>
                                        </p:attrNameLst>
                                      </p:cBhvr>
                                      <p:to>
                                        <p:strVal val="visible"/>
                                      </p:to>
                                    </p:set>
                                    <p:anim calcmode="lin" valueType="num">
                                      <p:cBhvr>
                                        <p:cTn id="7" dur="500" fill="hold"/>
                                        <p:tgtEl>
                                          <p:spTgt spid="80906"/>
                                        </p:tgtEl>
                                        <p:attrNameLst>
                                          <p:attrName>ppt_w</p:attrName>
                                        </p:attrNameLst>
                                      </p:cBhvr>
                                      <p:tavLst>
                                        <p:tav tm="0">
                                          <p:val>
                                            <p:fltVal val="0"/>
                                          </p:val>
                                        </p:tav>
                                        <p:tav tm="100000">
                                          <p:val>
                                            <p:strVal val="#ppt_w"/>
                                          </p:val>
                                        </p:tav>
                                      </p:tavLst>
                                    </p:anim>
                                    <p:anim calcmode="lin" valueType="num">
                                      <p:cBhvr>
                                        <p:cTn id="8" dur="500" fill="hold"/>
                                        <p:tgtEl>
                                          <p:spTgt spid="80906"/>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0905"/>
                                        </p:tgtEl>
                                        <p:attrNameLst>
                                          <p:attrName>style.visibility</p:attrName>
                                        </p:attrNameLst>
                                      </p:cBhvr>
                                      <p:to>
                                        <p:strVal val="visible"/>
                                      </p:to>
                                    </p:set>
                                    <p:anim calcmode="lin" valueType="num">
                                      <p:cBhvr>
                                        <p:cTn id="12" dur="500" fill="hold"/>
                                        <p:tgtEl>
                                          <p:spTgt spid="80905"/>
                                        </p:tgtEl>
                                        <p:attrNameLst>
                                          <p:attrName>ppt_w</p:attrName>
                                        </p:attrNameLst>
                                      </p:cBhvr>
                                      <p:tavLst>
                                        <p:tav tm="0">
                                          <p:val>
                                            <p:fltVal val="0"/>
                                          </p:val>
                                        </p:tav>
                                        <p:tav tm="100000">
                                          <p:val>
                                            <p:strVal val="#ppt_w"/>
                                          </p:val>
                                        </p:tav>
                                      </p:tavLst>
                                    </p:anim>
                                    <p:anim calcmode="lin" valueType="num">
                                      <p:cBhvr>
                                        <p:cTn id="13" dur="500" fill="hold"/>
                                        <p:tgtEl>
                                          <p:spTgt spid="8090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100"/>
                                  </p:stCondLst>
                                  <p:childTnLst>
                                    <p:set>
                                      <p:cBhvr>
                                        <p:cTn id="16" dur="1" fill="hold">
                                          <p:stCondLst>
                                            <p:cond delay="0"/>
                                          </p:stCondLst>
                                        </p:cTn>
                                        <p:tgtEl>
                                          <p:spTgt spid="80907"/>
                                        </p:tgtEl>
                                        <p:attrNameLst>
                                          <p:attrName>style.visibility</p:attrName>
                                        </p:attrNameLst>
                                      </p:cBhvr>
                                      <p:to>
                                        <p:strVal val="visible"/>
                                      </p:to>
                                    </p:set>
                                    <p:anim calcmode="lin" valueType="num">
                                      <p:cBhvr>
                                        <p:cTn id="17" dur="500" fill="hold"/>
                                        <p:tgtEl>
                                          <p:spTgt spid="80907"/>
                                        </p:tgtEl>
                                        <p:attrNameLst>
                                          <p:attrName>ppt_w</p:attrName>
                                        </p:attrNameLst>
                                      </p:cBhvr>
                                      <p:tavLst>
                                        <p:tav tm="0">
                                          <p:val>
                                            <p:fltVal val="0"/>
                                          </p:val>
                                        </p:tav>
                                        <p:tav tm="100000">
                                          <p:val>
                                            <p:strVal val="#ppt_w"/>
                                          </p:val>
                                        </p:tav>
                                      </p:tavLst>
                                    </p:anim>
                                    <p:anim calcmode="lin" valueType="num">
                                      <p:cBhvr>
                                        <p:cTn id="18" dur="500" fill="hold"/>
                                        <p:tgtEl>
                                          <p:spTgt spid="8090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600"/>
                            </p:stCondLst>
                            <p:childTnLst>
                              <p:par>
                                <p:cTn id="20" presetID="10" presetClass="entr" presetSubtype="0" fill="hold" grpId="0" nodeType="afterEffect">
                                  <p:stCondLst>
                                    <p:cond delay="0"/>
                                  </p:stCondLst>
                                  <p:childTnLst>
                                    <p:set>
                                      <p:cBhvr>
                                        <p:cTn id="21" dur="1" fill="hold">
                                          <p:stCondLst>
                                            <p:cond delay="0"/>
                                          </p:stCondLst>
                                        </p:cTn>
                                        <p:tgtEl>
                                          <p:spTgt spid="80916"/>
                                        </p:tgtEl>
                                        <p:attrNameLst>
                                          <p:attrName>style.visibility</p:attrName>
                                        </p:attrNameLst>
                                      </p:cBhvr>
                                      <p:to>
                                        <p:strVal val="visible"/>
                                      </p:to>
                                    </p:set>
                                    <p:animEffect transition="in" filter="fade">
                                      <p:cBhvr>
                                        <p:cTn id="22" dur="400"/>
                                        <p:tgtEl>
                                          <p:spTgt spid="80916"/>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80917"/>
                                        </p:tgtEl>
                                        <p:attrNameLst>
                                          <p:attrName>style.visibility</p:attrName>
                                        </p:attrNameLst>
                                      </p:cBhvr>
                                      <p:to>
                                        <p:strVal val="visible"/>
                                      </p:to>
                                    </p:set>
                                    <p:animEffect transition="in" filter="fade">
                                      <p:cBhvr>
                                        <p:cTn id="26" dur="400"/>
                                        <p:tgtEl>
                                          <p:spTgt spid="80917"/>
                                        </p:tgtEl>
                                      </p:cBhvr>
                                    </p:animEffect>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80904"/>
                                        </p:tgtEl>
                                        <p:attrNameLst>
                                          <p:attrName>style.visibility</p:attrName>
                                        </p:attrNameLst>
                                      </p:cBhvr>
                                      <p:to>
                                        <p:strVal val="visible"/>
                                      </p:to>
                                    </p:set>
                                    <p:anim calcmode="lin" valueType="num">
                                      <p:cBhvr>
                                        <p:cTn id="31" dur="500" fill="hold"/>
                                        <p:tgtEl>
                                          <p:spTgt spid="80904"/>
                                        </p:tgtEl>
                                        <p:attrNameLst>
                                          <p:attrName>ppt_w</p:attrName>
                                        </p:attrNameLst>
                                      </p:cBhvr>
                                      <p:tavLst>
                                        <p:tav tm="0">
                                          <p:val>
                                            <p:fltVal val="0"/>
                                          </p:val>
                                        </p:tav>
                                        <p:tav tm="100000">
                                          <p:val>
                                            <p:strVal val="#ppt_w"/>
                                          </p:val>
                                        </p:tav>
                                      </p:tavLst>
                                    </p:anim>
                                    <p:anim calcmode="lin" valueType="num">
                                      <p:cBhvr>
                                        <p:cTn id="32" dur="500" fill="hold"/>
                                        <p:tgtEl>
                                          <p:spTgt spid="80904"/>
                                        </p:tgtEl>
                                        <p:attrNameLst>
                                          <p:attrName>ppt_h</p:attrName>
                                        </p:attrNameLst>
                                      </p:cBhvr>
                                      <p:tavLst>
                                        <p:tav tm="0">
                                          <p:val>
                                            <p:fltVal val="0"/>
                                          </p:val>
                                        </p:tav>
                                        <p:tav tm="100000">
                                          <p:val>
                                            <p:strVal val="#ppt_h"/>
                                          </p:val>
                                        </p:tav>
                                      </p:tavLst>
                                    </p:anim>
                                  </p:childTnLst>
                                </p:cTn>
                              </p:par>
                            </p:childTnLst>
                          </p:cTn>
                        </p:par>
                        <p:par>
                          <p:cTn id="33" fill="hold" nodeType="afterGroup">
                            <p:stCondLst>
                              <p:cond delay="500"/>
                            </p:stCondLst>
                            <p:childTnLst>
                              <p:par>
                                <p:cTn id="34" presetID="23" presetClass="entr" presetSubtype="16" fill="hold" grpId="0" nodeType="afterEffect">
                                  <p:stCondLst>
                                    <p:cond delay="100"/>
                                  </p:stCondLst>
                                  <p:childTnLst>
                                    <p:set>
                                      <p:cBhvr>
                                        <p:cTn id="35" dur="1" fill="hold">
                                          <p:stCondLst>
                                            <p:cond delay="0"/>
                                          </p:stCondLst>
                                        </p:cTn>
                                        <p:tgtEl>
                                          <p:spTgt spid="80908"/>
                                        </p:tgtEl>
                                        <p:attrNameLst>
                                          <p:attrName>style.visibility</p:attrName>
                                        </p:attrNameLst>
                                      </p:cBhvr>
                                      <p:to>
                                        <p:strVal val="visible"/>
                                      </p:to>
                                    </p:set>
                                    <p:anim calcmode="lin" valueType="num">
                                      <p:cBhvr>
                                        <p:cTn id="36" dur="500" fill="hold"/>
                                        <p:tgtEl>
                                          <p:spTgt spid="80908"/>
                                        </p:tgtEl>
                                        <p:attrNameLst>
                                          <p:attrName>ppt_w</p:attrName>
                                        </p:attrNameLst>
                                      </p:cBhvr>
                                      <p:tavLst>
                                        <p:tav tm="0">
                                          <p:val>
                                            <p:fltVal val="0"/>
                                          </p:val>
                                        </p:tav>
                                        <p:tav tm="100000">
                                          <p:val>
                                            <p:strVal val="#ppt_w"/>
                                          </p:val>
                                        </p:tav>
                                      </p:tavLst>
                                    </p:anim>
                                    <p:anim calcmode="lin" valueType="num">
                                      <p:cBhvr>
                                        <p:cTn id="37" dur="500" fill="hold"/>
                                        <p:tgtEl>
                                          <p:spTgt spid="80908"/>
                                        </p:tgtEl>
                                        <p:attrNameLst>
                                          <p:attrName>ppt_h</p:attrName>
                                        </p:attrNameLst>
                                      </p:cBhvr>
                                      <p:tavLst>
                                        <p:tav tm="0">
                                          <p:val>
                                            <p:fltVal val="0"/>
                                          </p:val>
                                        </p:tav>
                                        <p:tav tm="100000">
                                          <p:val>
                                            <p:strVal val="#ppt_h"/>
                                          </p:val>
                                        </p:tav>
                                      </p:tavLst>
                                    </p:anim>
                                  </p:childTnLst>
                                </p:cTn>
                              </p:par>
                            </p:childTnLst>
                          </p:cTn>
                        </p:par>
                        <p:par>
                          <p:cTn id="38" fill="hold">
                            <p:stCondLst>
                              <p:cond delay="1100"/>
                            </p:stCondLst>
                            <p:childTnLst>
                              <p:par>
                                <p:cTn id="39" presetID="10" presetClass="entr" presetSubtype="0" fill="hold" grpId="0" nodeType="afterEffect">
                                  <p:stCondLst>
                                    <p:cond delay="0"/>
                                  </p:stCondLst>
                                  <p:childTnLst>
                                    <p:set>
                                      <p:cBhvr>
                                        <p:cTn id="40" dur="1" fill="hold">
                                          <p:stCondLst>
                                            <p:cond delay="0"/>
                                          </p:stCondLst>
                                        </p:cTn>
                                        <p:tgtEl>
                                          <p:spTgt spid="80913"/>
                                        </p:tgtEl>
                                        <p:attrNameLst>
                                          <p:attrName>style.visibility</p:attrName>
                                        </p:attrNameLst>
                                      </p:cBhvr>
                                      <p:to>
                                        <p:strVal val="visible"/>
                                      </p:to>
                                    </p:set>
                                    <p:animEffect transition="in" filter="fade">
                                      <p:cBhvr>
                                        <p:cTn id="41" dur="400"/>
                                        <p:tgtEl>
                                          <p:spTgt spid="80913"/>
                                        </p:tgtEl>
                                      </p:cBhvr>
                                    </p:animEffect>
                                  </p:childTnLst>
                                </p:cTn>
                              </p:par>
                            </p:childTnLst>
                          </p:cTn>
                        </p:par>
                        <p:par>
                          <p:cTn id="42" fill="hold">
                            <p:stCondLst>
                              <p:cond delay="1500"/>
                            </p:stCondLst>
                            <p:childTnLst>
                              <p:par>
                                <p:cTn id="43" presetID="10" presetClass="entr" presetSubtype="0" fill="hold" grpId="0" nodeType="afterEffect">
                                  <p:stCondLst>
                                    <p:cond delay="0"/>
                                  </p:stCondLst>
                                  <p:childTnLst>
                                    <p:set>
                                      <p:cBhvr>
                                        <p:cTn id="44" dur="1" fill="hold">
                                          <p:stCondLst>
                                            <p:cond delay="0"/>
                                          </p:stCondLst>
                                        </p:cTn>
                                        <p:tgtEl>
                                          <p:spTgt spid="80915"/>
                                        </p:tgtEl>
                                        <p:attrNameLst>
                                          <p:attrName>style.visibility</p:attrName>
                                        </p:attrNameLst>
                                      </p:cBhvr>
                                      <p:to>
                                        <p:strVal val="visible"/>
                                      </p:to>
                                    </p:set>
                                    <p:animEffect transition="in" filter="fade">
                                      <p:cBhvr>
                                        <p:cTn id="45" dur="400"/>
                                        <p:tgtEl>
                                          <p:spTgt spid="80915"/>
                                        </p:tgtEl>
                                      </p:cBhvr>
                                    </p:animEffect>
                                  </p:childTnLst>
                                </p:cTn>
                              </p:par>
                            </p:childTnLst>
                          </p:cTn>
                        </p:par>
                      </p:childTnLst>
                    </p:cTn>
                  </p:par>
                  <p:par>
                    <p:cTn id="46" fill="hold">
                      <p:stCondLst>
                        <p:cond delay="indefinite"/>
                      </p:stCondLst>
                      <p:childTnLst>
                        <p:par>
                          <p:cTn id="47" fill="hold">
                            <p:stCondLst>
                              <p:cond delay="0"/>
                            </p:stCondLst>
                            <p:childTnLst>
                              <p:par>
                                <p:cTn id="48" presetID="23" presetClass="entr" presetSubtype="16" fill="hold" grpId="0" nodeType="clickEffect">
                                  <p:stCondLst>
                                    <p:cond delay="0"/>
                                  </p:stCondLst>
                                  <p:childTnLst>
                                    <p:set>
                                      <p:cBhvr>
                                        <p:cTn id="49" dur="1" fill="hold">
                                          <p:stCondLst>
                                            <p:cond delay="0"/>
                                          </p:stCondLst>
                                        </p:cTn>
                                        <p:tgtEl>
                                          <p:spTgt spid="80901"/>
                                        </p:tgtEl>
                                        <p:attrNameLst>
                                          <p:attrName>style.visibility</p:attrName>
                                        </p:attrNameLst>
                                      </p:cBhvr>
                                      <p:to>
                                        <p:strVal val="visible"/>
                                      </p:to>
                                    </p:set>
                                    <p:anim calcmode="lin" valueType="num">
                                      <p:cBhvr>
                                        <p:cTn id="50" dur="500" fill="hold"/>
                                        <p:tgtEl>
                                          <p:spTgt spid="80901"/>
                                        </p:tgtEl>
                                        <p:attrNameLst>
                                          <p:attrName>ppt_w</p:attrName>
                                        </p:attrNameLst>
                                      </p:cBhvr>
                                      <p:tavLst>
                                        <p:tav tm="0">
                                          <p:val>
                                            <p:fltVal val="0"/>
                                          </p:val>
                                        </p:tav>
                                        <p:tav tm="100000">
                                          <p:val>
                                            <p:strVal val="#ppt_w"/>
                                          </p:val>
                                        </p:tav>
                                      </p:tavLst>
                                    </p:anim>
                                    <p:anim calcmode="lin" valueType="num">
                                      <p:cBhvr>
                                        <p:cTn id="51" dur="500" fill="hold"/>
                                        <p:tgtEl>
                                          <p:spTgt spid="80901"/>
                                        </p:tgtEl>
                                        <p:attrNameLst>
                                          <p:attrName>ppt_h</p:attrName>
                                        </p:attrNameLst>
                                      </p:cBhvr>
                                      <p:tavLst>
                                        <p:tav tm="0">
                                          <p:val>
                                            <p:fltVal val="0"/>
                                          </p:val>
                                        </p:tav>
                                        <p:tav tm="100000">
                                          <p:val>
                                            <p:strVal val="#ppt_h"/>
                                          </p:val>
                                        </p:tav>
                                      </p:tavLst>
                                    </p:anim>
                                  </p:childTnLst>
                                </p:cTn>
                              </p:par>
                            </p:childTnLst>
                          </p:cTn>
                        </p:par>
                        <p:par>
                          <p:cTn id="52" fill="hold" nodeType="afterGroup">
                            <p:stCondLst>
                              <p:cond delay="500"/>
                            </p:stCondLst>
                            <p:childTnLst>
                              <p:par>
                                <p:cTn id="53" presetID="23" presetClass="entr" presetSubtype="16" fill="hold" grpId="0" nodeType="afterEffect">
                                  <p:stCondLst>
                                    <p:cond delay="100"/>
                                  </p:stCondLst>
                                  <p:childTnLst>
                                    <p:set>
                                      <p:cBhvr>
                                        <p:cTn id="54" dur="1" fill="hold">
                                          <p:stCondLst>
                                            <p:cond delay="0"/>
                                          </p:stCondLst>
                                        </p:cTn>
                                        <p:tgtEl>
                                          <p:spTgt spid="80909"/>
                                        </p:tgtEl>
                                        <p:attrNameLst>
                                          <p:attrName>style.visibility</p:attrName>
                                        </p:attrNameLst>
                                      </p:cBhvr>
                                      <p:to>
                                        <p:strVal val="visible"/>
                                      </p:to>
                                    </p:set>
                                    <p:anim calcmode="lin" valueType="num">
                                      <p:cBhvr>
                                        <p:cTn id="55" dur="500" fill="hold"/>
                                        <p:tgtEl>
                                          <p:spTgt spid="80909"/>
                                        </p:tgtEl>
                                        <p:attrNameLst>
                                          <p:attrName>ppt_w</p:attrName>
                                        </p:attrNameLst>
                                      </p:cBhvr>
                                      <p:tavLst>
                                        <p:tav tm="0">
                                          <p:val>
                                            <p:fltVal val="0"/>
                                          </p:val>
                                        </p:tav>
                                        <p:tav tm="100000">
                                          <p:val>
                                            <p:strVal val="#ppt_w"/>
                                          </p:val>
                                        </p:tav>
                                      </p:tavLst>
                                    </p:anim>
                                    <p:anim calcmode="lin" valueType="num">
                                      <p:cBhvr>
                                        <p:cTn id="56" dur="500" fill="hold"/>
                                        <p:tgtEl>
                                          <p:spTgt spid="80909"/>
                                        </p:tgtEl>
                                        <p:attrNameLst>
                                          <p:attrName>ppt_h</p:attrName>
                                        </p:attrNameLst>
                                      </p:cBhvr>
                                      <p:tavLst>
                                        <p:tav tm="0">
                                          <p:val>
                                            <p:fltVal val="0"/>
                                          </p:val>
                                        </p:tav>
                                        <p:tav tm="100000">
                                          <p:val>
                                            <p:strVal val="#ppt_h"/>
                                          </p:val>
                                        </p:tav>
                                      </p:tavLst>
                                    </p:anim>
                                  </p:childTnLst>
                                </p:cTn>
                              </p:par>
                            </p:childTnLst>
                          </p:cTn>
                        </p:par>
                        <p:par>
                          <p:cTn id="57" fill="hold">
                            <p:stCondLst>
                              <p:cond delay="1100"/>
                            </p:stCondLst>
                            <p:childTnLst>
                              <p:par>
                                <p:cTn id="58" presetID="10" presetClass="entr" presetSubtype="0" fill="hold" grpId="0" nodeType="afterEffect">
                                  <p:stCondLst>
                                    <p:cond delay="0"/>
                                  </p:stCondLst>
                                  <p:childTnLst>
                                    <p:set>
                                      <p:cBhvr>
                                        <p:cTn id="59" dur="1" fill="hold">
                                          <p:stCondLst>
                                            <p:cond delay="0"/>
                                          </p:stCondLst>
                                        </p:cTn>
                                        <p:tgtEl>
                                          <p:spTgt spid="80920"/>
                                        </p:tgtEl>
                                        <p:attrNameLst>
                                          <p:attrName>style.visibility</p:attrName>
                                        </p:attrNameLst>
                                      </p:cBhvr>
                                      <p:to>
                                        <p:strVal val="visible"/>
                                      </p:to>
                                    </p:set>
                                    <p:animEffect transition="in" filter="fade">
                                      <p:cBhvr>
                                        <p:cTn id="60" dur="400"/>
                                        <p:tgtEl>
                                          <p:spTgt spid="80920"/>
                                        </p:tgtEl>
                                      </p:cBhvr>
                                    </p:animEffect>
                                  </p:childTnLst>
                                </p:cTn>
                              </p:par>
                            </p:childTnLst>
                          </p:cTn>
                        </p:par>
                        <p:par>
                          <p:cTn id="61" fill="hold">
                            <p:stCondLst>
                              <p:cond delay="1500"/>
                            </p:stCondLst>
                            <p:childTnLst>
                              <p:par>
                                <p:cTn id="62" presetID="10" presetClass="entr" presetSubtype="0" fill="hold" grpId="0" nodeType="afterEffect">
                                  <p:stCondLst>
                                    <p:cond delay="0"/>
                                  </p:stCondLst>
                                  <p:childTnLst>
                                    <p:set>
                                      <p:cBhvr>
                                        <p:cTn id="63" dur="1" fill="hold">
                                          <p:stCondLst>
                                            <p:cond delay="0"/>
                                          </p:stCondLst>
                                        </p:cTn>
                                        <p:tgtEl>
                                          <p:spTgt spid="80921"/>
                                        </p:tgtEl>
                                        <p:attrNameLst>
                                          <p:attrName>style.visibility</p:attrName>
                                        </p:attrNameLst>
                                      </p:cBhvr>
                                      <p:to>
                                        <p:strVal val="visible"/>
                                      </p:to>
                                    </p:set>
                                    <p:animEffect transition="in" filter="fade">
                                      <p:cBhvr>
                                        <p:cTn id="64" dur="400"/>
                                        <p:tgtEl>
                                          <p:spTgt spid="80921"/>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80902"/>
                                        </p:tgtEl>
                                        <p:attrNameLst>
                                          <p:attrName>style.visibility</p:attrName>
                                        </p:attrNameLst>
                                      </p:cBhvr>
                                      <p:to>
                                        <p:strVal val="visible"/>
                                      </p:to>
                                    </p:set>
                                    <p:anim calcmode="lin" valueType="num">
                                      <p:cBhvr>
                                        <p:cTn id="69" dur="500" fill="hold"/>
                                        <p:tgtEl>
                                          <p:spTgt spid="80902"/>
                                        </p:tgtEl>
                                        <p:attrNameLst>
                                          <p:attrName>ppt_w</p:attrName>
                                        </p:attrNameLst>
                                      </p:cBhvr>
                                      <p:tavLst>
                                        <p:tav tm="0">
                                          <p:val>
                                            <p:fltVal val="0"/>
                                          </p:val>
                                        </p:tav>
                                        <p:tav tm="100000">
                                          <p:val>
                                            <p:strVal val="#ppt_w"/>
                                          </p:val>
                                        </p:tav>
                                      </p:tavLst>
                                    </p:anim>
                                    <p:anim calcmode="lin" valueType="num">
                                      <p:cBhvr>
                                        <p:cTn id="70" dur="500" fill="hold"/>
                                        <p:tgtEl>
                                          <p:spTgt spid="80902"/>
                                        </p:tgtEl>
                                        <p:attrNameLst>
                                          <p:attrName>ppt_h</p:attrName>
                                        </p:attrNameLst>
                                      </p:cBhvr>
                                      <p:tavLst>
                                        <p:tav tm="0">
                                          <p:val>
                                            <p:fltVal val="0"/>
                                          </p:val>
                                        </p:tav>
                                        <p:tav tm="100000">
                                          <p:val>
                                            <p:strVal val="#ppt_h"/>
                                          </p:val>
                                        </p:tav>
                                      </p:tavLst>
                                    </p:anim>
                                  </p:childTnLst>
                                </p:cTn>
                              </p:par>
                            </p:childTnLst>
                          </p:cTn>
                        </p:par>
                        <p:par>
                          <p:cTn id="71" fill="hold" nodeType="afterGroup">
                            <p:stCondLst>
                              <p:cond delay="500"/>
                            </p:stCondLst>
                            <p:childTnLst>
                              <p:par>
                                <p:cTn id="72" presetID="23" presetClass="entr" presetSubtype="16" fill="hold" grpId="0" nodeType="afterEffect">
                                  <p:stCondLst>
                                    <p:cond delay="100"/>
                                  </p:stCondLst>
                                  <p:childTnLst>
                                    <p:set>
                                      <p:cBhvr>
                                        <p:cTn id="73" dur="1" fill="hold">
                                          <p:stCondLst>
                                            <p:cond delay="0"/>
                                          </p:stCondLst>
                                        </p:cTn>
                                        <p:tgtEl>
                                          <p:spTgt spid="80910"/>
                                        </p:tgtEl>
                                        <p:attrNameLst>
                                          <p:attrName>style.visibility</p:attrName>
                                        </p:attrNameLst>
                                      </p:cBhvr>
                                      <p:to>
                                        <p:strVal val="visible"/>
                                      </p:to>
                                    </p:set>
                                    <p:anim calcmode="lin" valueType="num">
                                      <p:cBhvr>
                                        <p:cTn id="74" dur="500" fill="hold"/>
                                        <p:tgtEl>
                                          <p:spTgt spid="80910"/>
                                        </p:tgtEl>
                                        <p:attrNameLst>
                                          <p:attrName>ppt_w</p:attrName>
                                        </p:attrNameLst>
                                      </p:cBhvr>
                                      <p:tavLst>
                                        <p:tav tm="0">
                                          <p:val>
                                            <p:fltVal val="0"/>
                                          </p:val>
                                        </p:tav>
                                        <p:tav tm="100000">
                                          <p:val>
                                            <p:strVal val="#ppt_w"/>
                                          </p:val>
                                        </p:tav>
                                      </p:tavLst>
                                    </p:anim>
                                    <p:anim calcmode="lin" valueType="num">
                                      <p:cBhvr>
                                        <p:cTn id="75" dur="500" fill="hold"/>
                                        <p:tgtEl>
                                          <p:spTgt spid="80910"/>
                                        </p:tgtEl>
                                        <p:attrNameLst>
                                          <p:attrName>ppt_h</p:attrName>
                                        </p:attrNameLst>
                                      </p:cBhvr>
                                      <p:tavLst>
                                        <p:tav tm="0">
                                          <p:val>
                                            <p:fltVal val="0"/>
                                          </p:val>
                                        </p:tav>
                                        <p:tav tm="100000">
                                          <p:val>
                                            <p:strVal val="#ppt_h"/>
                                          </p:val>
                                        </p:tav>
                                      </p:tavLst>
                                    </p:anim>
                                  </p:childTnLst>
                                </p:cTn>
                              </p:par>
                            </p:childTnLst>
                          </p:cTn>
                        </p:par>
                        <p:par>
                          <p:cTn id="76" fill="hold">
                            <p:stCondLst>
                              <p:cond delay="1100"/>
                            </p:stCondLst>
                            <p:childTnLst>
                              <p:par>
                                <p:cTn id="77" presetID="10" presetClass="entr" presetSubtype="0" fill="hold" grpId="0" nodeType="afterEffect">
                                  <p:stCondLst>
                                    <p:cond delay="0"/>
                                  </p:stCondLst>
                                  <p:childTnLst>
                                    <p:set>
                                      <p:cBhvr>
                                        <p:cTn id="78" dur="1" fill="hold">
                                          <p:stCondLst>
                                            <p:cond delay="0"/>
                                          </p:stCondLst>
                                        </p:cTn>
                                        <p:tgtEl>
                                          <p:spTgt spid="80912"/>
                                        </p:tgtEl>
                                        <p:attrNameLst>
                                          <p:attrName>style.visibility</p:attrName>
                                        </p:attrNameLst>
                                      </p:cBhvr>
                                      <p:to>
                                        <p:strVal val="visible"/>
                                      </p:to>
                                    </p:set>
                                    <p:animEffect transition="in" filter="fade">
                                      <p:cBhvr>
                                        <p:cTn id="79" dur="400"/>
                                        <p:tgtEl>
                                          <p:spTgt spid="80912"/>
                                        </p:tgtEl>
                                      </p:cBhvr>
                                    </p:animEffect>
                                  </p:childTnLst>
                                </p:cTn>
                              </p:par>
                            </p:childTnLst>
                          </p:cTn>
                        </p:par>
                        <p:par>
                          <p:cTn id="80" fill="hold">
                            <p:stCondLst>
                              <p:cond delay="1500"/>
                            </p:stCondLst>
                            <p:childTnLst>
                              <p:par>
                                <p:cTn id="81" presetID="10" presetClass="entr" presetSubtype="0" fill="hold" grpId="0" nodeType="afterEffect">
                                  <p:stCondLst>
                                    <p:cond delay="0"/>
                                  </p:stCondLst>
                                  <p:childTnLst>
                                    <p:set>
                                      <p:cBhvr>
                                        <p:cTn id="82" dur="1" fill="hold">
                                          <p:stCondLst>
                                            <p:cond delay="0"/>
                                          </p:stCondLst>
                                        </p:cTn>
                                        <p:tgtEl>
                                          <p:spTgt spid="80914"/>
                                        </p:tgtEl>
                                        <p:attrNameLst>
                                          <p:attrName>style.visibility</p:attrName>
                                        </p:attrNameLst>
                                      </p:cBhvr>
                                      <p:to>
                                        <p:strVal val="visible"/>
                                      </p:to>
                                    </p:set>
                                    <p:animEffect transition="in" filter="fade">
                                      <p:cBhvr>
                                        <p:cTn id="83" dur="400"/>
                                        <p:tgtEl>
                                          <p:spTgt spid="80914"/>
                                        </p:tgtEl>
                                      </p:cBhvr>
                                    </p:animEffect>
                                  </p:childTnLst>
                                </p:cTn>
                              </p:par>
                            </p:childTnLst>
                          </p:cTn>
                        </p:par>
                      </p:childTnLst>
                    </p:cTn>
                  </p:par>
                  <p:par>
                    <p:cTn id="84" fill="hold">
                      <p:stCondLst>
                        <p:cond delay="indefinite"/>
                      </p:stCondLst>
                      <p:childTnLst>
                        <p:par>
                          <p:cTn id="85" fill="hold">
                            <p:stCondLst>
                              <p:cond delay="0"/>
                            </p:stCondLst>
                            <p:childTnLst>
                              <p:par>
                                <p:cTn id="86" presetID="23" presetClass="entr" presetSubtype="16" fill="hold" grpId="0" nodeType="clickEffect">
                                  <p:stCondLst>
                                    <p:cond delay="0"/>
                                  </p:stCondLst>
                                  <p:childTnLst>
                                    <p:set>
                                      <p:cBhvr>
                                        <p:cTn id="87" dur="1" fill="hold">
                                          <p:stCondLst>
                                            <p:cond delay="0"/>
                                          </p:stCondLst>
                                        </p:cTn>
                                        <p:tgtEl>
                                          <p:spTgt spid="80903"/>
                                        </p:tgtEl>
                                        <p:attrNameLst>
                                          <p:attrName>style.visibility</p:attrName>
                                        </p:attrNameLst>
                                      </p:cBhvr>
                                      <p:to>
                                        <p:strVal val="visible"/>
                                      </p:to>
                                    </p:set>
                                    <p:anim calcmode="lin" valueType="num">
                                      <p:cBhvr>
                                        <p:cTn id="88" dur="500" fill="hold"/>
                                        <p:tgtEl>
                                          <p:spTgt spid="80903"/>
                                        </p:tgtEl>
                                        <p:attrNameLst>
                                          <p:attrName>ppt_w</p:attrName>
                                        </p:attrNameLst>
                                      </p:cBhvr>
                                      <p:tavLst>
                                        <p:tav tm="0">
                                          <p:val>
                                            <p:fltVal val="0"/>
                                          </p:val>
                                        </p:tav>
                                        <p:tav tm="100000">
                                          <p:val>
                                            <p:strVal val="#ppt_w"/>
                                          </p:val>
                                        </p:tav>
                                      </p:tavLst>
                                    </p:anim>
                                    <p:anim calcmode="lin" valueType="num">
                                      <p:cBhvr>
                                        <p:cTn id="89" dur="500" fill="hold"/>
                                        <p:tgtEl>
                                          <p:spTgt spid="80903"/>
                                        </p:tgtEl>
                                        <p:attrNameLst>
                                          <p:attrName>ppt_h</p:attrName>
                                        </p:attrNameLst>
                                      </p:cBhvr>
                                      <p:tavLst>
                                        <p:tav tm="0">
                                          <p:val>
                                            <p:fltVal val="0"/>
                                          </p:val>
                                        </p:tav>
                                        <p:tav tm="100000">
                                          <p:val>
                                            <p:strVal val="#ppt_h"/>
                                          </p:val>
                                        </p:tav>
                                      </p:tavLst>
                                    </p:anim>
                                  </p:childTnLst>
                                </p:cTn>
                              </p:par>
                            </p:childTnLst>
                          </p:cTn>
                        </p:par>
                        <p:par>
                          <p:cTn id="90" fill="hold" nodeType="afterGroup">
                            <p:stCondLst>
                              <p:cond delay="500"/>
                            </p:stCondLst>
                            <p:childTnLst>
                              <p:par>
                                <p:cTn id="91" presetID="23" presetClass="entr" presetSubtype="16" fill="hold" grpId="0" nodeType="afterEffect">
                                  <p:stCondLst>
                                    <p:cond delay="100"/>
                                  </p:stCondLst>
                                  <p:childTnLst>
                                    <p:set>
                                      <p:cBhvr>
                                        <p:cTn id="92" dur="1" fill="hold">
                                          <p:stCondLst>
                                            <p:cond delay="0"/>
                                          </p:stCondLst>
                                        </p:cTn>
                                        <p:tgtEl>
                                          <p:spTgt spid="80911"/>
                                        </p:tgtEl>
                                        <p:attrNameLst>
                                          <p:attrName>style.visibility</p:attrName>
                                        </p:attrNameLst>
                                      </p:cBhvr>
                                      <p:to>
                                        <p:strVal val="visible"/>
                                      </p:to>
                                    </p:set>
                                    <p:anim calcmode="lin" valueType="num">
                                      <p:cBhvr>
                                        <p:cTn id="93" dur="500" fill="hold"/>
                                        <p:tgtEl>
                                          <p:spTgt spid="80911"/>
                                        </p:tgtEl>
                                        <p:attrNameLst>
                                          <p:attrName>ppt_w</p:attrName>
                                        </p:attrNameLst>
                                      </p:cBhvr>
                                      <p:tavLst>
                                        <p:tav tm="0">
                                          <p:val>
                                            <p:fltVal val="0"/>
                                          </p:val>
                                        </p:tav>
                                        <p:tav tm="100000">
                                          <p:val>
                                            <p:strVal val="#ppt_w"/>
                                          </p:val>
                                        </p:tav>
                                      </p:tavLst>
                                    </p:anim>
                                    <p:anim calcmode="lin" valueType="num">
                                      <p:cBhvr>
                                        <p:cTn id="94" dur="500" fill="hold"/>
                                        <p:tgtEl>
                                          <p:spTgt spid="80911"/>
                                        </p:tgtEl>
                                        <p:attrNameLst>
                                          <p:attrName>ppt_h</p:attrName>
                                        </p:attrNameLst>
                                      </p:cBhvr>
                                      <p:tavLst>
                                        <p:tav tm="0">
                                          <p:val>
                                            <p:fltVal val="0"/>
                                          </p:val>
                                        </p:tav>
                                        <p:tav tm="100000">
                                          <p:val>
                                            <p:strVal val="#ppt_h"/>
                                          </p:val>
                                        </p:tav>
                                      </p:tavLst>
                                    </p:anim>
                                  </p:childTnLst>
                                </p:cTn>
                              </p:par>
                            </p:childTnLst>
                          </p:cTn>
                        </p:par>
                        <p:par>
                          <p:cTn id="95" fill="hold">
                            <p:stCondLst>
                              <p:cond delay="1100"/>
                            </p:stCondLst>
                            <p:childTnLst>
                              <p:par>
                                <p:cTn id="96" presetID="10" presetClass="entr" presetSubtype="0" fill="hold" grpId="0" nodeType="afterEffect">
                                  <p:stCondLst>
                                    <p:cond delay="0"/>
                                  </p:stCondLst>
                                  <p:childTnLst>
                                    <p:set>
                                      <p:cBhvr>
                                        <p:cTn id="97" dur="1" fill="hold">
                                          <p:stCondLst>
                                            <p:cond delay="0"/>
                                          </p:stCondLst>
                                        </p:cTn>
                                        <p:tgtEl>
                                          <p:spTgt spid="80918"/>
                                        </p:tgtEl>
                                        <p:attrNameLst>
                                          <p:attrName>style.visibility</p:attrName>
                                        </p:attrNameLst>
                                      </p:cBhvr>
                                      <p:to>
                                        <p:strVal val="visible"/>
                                      </p:to>
                                    </p:set>
                                    <p:animEffect transition="in" filter="fade">
                                      <p:cBhvr>
                                        <p:cTn id="98" dur="400"/>
                                        <p:tgtEl>
                                          <p:spTgt spid="80918"/>
                                        </p:tgtEl>
                                      </p:cBhvr>
                                    </p:animEffect>
                                  </p:childTnLst>
                                </p:cTn>
                              </p:par>
                            </p:childTnLst>
                          </p:cTn>
                        </p:par>
                        <p:par>
                          <p:cTn id="99" fill="hold">
                            <p:stCondLst>
                              <p:cond delay="1500"/>
                            </p:stCondLst>
                            <p:childTnLst>
                              <p:par>
                                <p:cTn id="100" presetID="10" presetClass="entr" presetSubtype="0" fill="hold" grpId="0" nodeType="afterEffect">
                                  <p:stCondLst>
                                    <p:cond delay="0"/>
                                  </p:stCondLst>
                                  <p:childTnLst>
                                    <p:set>
                                      <p:cBhvr>
                                        <p:cTn id="101" dur="1" fill="hold">
                                          <p:stCondLst>
                                            <p:cond delay="0"/>
                                          </p:stCondLst>
                                        </p:cTn>
                                        <p:tgtEl>
                                          <p:spTgt spid="80919"/>
                                        </p:tgtEl>
                                        <p:attrNameLst>
                                          <p:attrName>style.visibility</p:attrName>
                                        </p:attrNameLst>
                                      </p:cBhvr>
                                      <p:to>
                                        <p:strVal val="visible"/>
                                      </p:to>
                                    </p:set>
                                    <p:animEffect transition="in" filter="fade">
                                      <p:cBhvr>
                                        <p:cTn id="102" dur="400"/>
                                        <p:tgtEl>
                                          <p:spTgt spid="809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animBg="1"/>
      <p:bldP spid="80902" grpId="0" animBg="1"/>
      <p:bldP spid="80903" grpId="0" animBg="1"/>
      <p:bldP spid="80904" grpId="0" animBg="1"/>
      <p:bldP spid="80905" grpId="0" animBg="1"/>
      <p:bldP spid="80906" grpId="0" autoUpdateAnimBg="0"/>
      <p:bldP spid="80907" grpId="0" autoUpdateAnimBg="0"/>
      <p:bldP spid="80908" grpId="0" autoUpdateAnimBg="0"/>
      <p:bldP spid="80909" grpId="0" autoUpdateAnimBg="0"/>
      <p:bldP spid="80910" grpId="0" autoUpdateAnimBg="0"/>
      <p:bldP spid="80911" grpId="0" autoUpdateAnimBg="0"/>
      <p:bldP spid="80912" grpId="0"/>
      <p:bldP spid="80913" grpId="0"/>
      <p:bldP spid="80914" grpId="0"/>
      <p:bldP spid="80915" grpId="0"/>
      <p:bldP spid="80916" grpId="0"/>
      <p:bldP spid="80917" grpId="0"/>
      <p:bldP spid="80918" grpId="0"/>
      <p:bldP spid="80919" grpId="0"/>
      <p:bldP spid="80920" grpId="0"/>
      <p:bldP spid="80921"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D950409-D4D5-4F2C-9B62-A237CCB245D1}" type="slidenum">
              <a:rPr lang="en-US" sz="1500">
                <a:solidFill>
                  <a:schemeClr val="tx2"/>
                </a:solidFill>
              </a:rPr>
              <a:pPr algn="ctr" eaLnBrk="1">
                <a:lnSpc>
                  <a:spcPct val="100000"/>
                </a:lnSpc>
              </a:pPr>
              <a:t>76</a:t>
            </a:fld>
            <a:endParaRPr lang="en-US" sz="1800">
              <a:solidFill>
                <a:schemeClr val="tx2"/>
              </a:solidFill>
            </a:endParaRPr>
          </a:p>
        </p:txBody>
      </p:sp>
      <p:sp>
        <p:nvSpPr>
          <p:cNvPr id="81924" name="AutoShape 4"/>
          <p:cNvSpPr>
            <a:spLocks/>
          </p:cNvSpPr>
          <p:nvPr/>
        </p:nvSpPr>
        <p:spPr bwMode="auto">
          <a:xfrm rot="1690565">
            <a:off x="1431132" y="4114800"/>
            <a:ext cx="6756797" cy="5892404"/>
          </a:xfrm>
          <a:custGeom>
            <a:avLst/>
            <a:gdLst>
              <a:gd name="T0" fmla="*/ 4504532 w 21410"/>
              <a:gd name="T1" fmla="*/ 3928635 h 21460"/>
              <a:gd name="T2" fmla="*/ 4504532 w 21410"/>
              <a:gd name="T3" fmla="*/ 3928635 h 21460"/>
              <a:gd name="T4" fmla="*/ 4504532 w 21410"/>
              <a:gd name="T5" fmla="*/ 3928635 h 21460"/>
              <a:gd name="T6" fmla="*/ 4504532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1925" name="AutoShape 5"/>
          <p:cNvSpPr>
            <a:spLocks/>
          </p:cNvSpPr>
          <p:nvPr/>
        </p:nvSpPr>
        <p:spPr bwMode="auto">
          <a:xfrm rot="1690565">
            <a:off x="4818460" y="4421982"/>
            <a:ext cx="1488281" cy="1488281"/>
          </a:xfrm>
          <a:custGeom>
            <a:avLst/>
            <a:gdLst>
              <a:gd name="T0" fmla="*/ 992188 w 21600"/>
              <a:gd name="T1" fmla="*/ 992188 h 21600"/>
              <a:gd name="T2" fmla="*/ 992188 w 21600"/>
              <a:gd name="T3" fmla="*/ 992188 h 21600"/>
              <a:gd name="T4" fmla="*/ 992188 w 21600"/>
              <a:gd name="T5" fmla="*/ 992188 h 21600"/>
              <a:gd name="T6" fmla="*/ 992188 w 21600"/>
              <a:gd name="T7" fmla="*/ 992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1926" name="AutoShape 6"/>
          <p:cNvSpPr>
            <a:spLocks/>
          </p:cNvSpPr>
          <p:nvPr/>
        </p:nvSpPr>
        <p:spPr bwMode="auto">
          <a:xfrm rot="1690565">
            <a:off x="6429375" y="7199710"/>
            <a:ext cx="1008460" cy="1008459"/>
          </a:xfrm>
          <a:custGeom>
            <a:avLst/>
            <a:gdLst>
              <a:gd name="T0" fmla="*/ 672307 w 21600"/>
              <a:gd name="T1" fmla="*/ 672306 h 21600"/>
              <a:gd name="T2" fmla="*/ 672307 w 21600"/>
              <a:gd name="T3" fmla="*/ 672306 h 21600"/>
              <a:gd name="T4" fmla="*/ 672307 w 21600"/>
              <a:gd name="T5" fmla="*/ 672306 h 21600"/>
              <a:gd name="T6" fmla="*/ 672307 w 21600"/>
              <a:gd name="T7" fmla="*/ 672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1927" name="AutoShape 7"/>
          <p:cNvSpPr>
            <a:spLocks/>
          </p:cNvSpPr>
          <p:nvPr/>
        </p:nvSpPr>
        <p:spPr bwMode="auto">
          <a:xfrm rot="1690565">
            <a:off x="5514975" y="9653588"/>
            <a:ext cx="1132285" cy="1132285"/>
          </a:xfrm>
          <a:custGeom>
            <a:avLst/>
            <a:gdLst>
              <a:gd name="T0" fmla="*/ 754857 w 21600"/>
              <a:gd name="T1" fmla="*/ 754857 h 21600"/>
              <a:gd name="T2" fmla="*/ 754857 w 21600"/>
              <a:gd name="T3" fmla="*/ 754857 h 21600"/>
              <a:gd name="T4" fmla="*/ 754857 w 21600"/>
              <a:gd name="T5" fmla="*/ 754857 h 21600"/>
              <a:gd name="T6" fmla="*/ 754857 w 21600"/>
              <a:gd name="T7" fmla="*/ 7548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1928" name="AutoShape 8"/>
          <p:cNvSpPr>
            <a:spLocks/>
          </p:cNvSpPr>
          <p:nvPr/>
        </p:nvSpPr>
        <p:spPr bwMode="auto">
          <a:xfrm rot="1690565">
            <a:off x="2340769" y="4718448"/>
            <a:ext cx="957263" cy="958453"/>
          </a:xfrm>
          <a:custGeom>
            <a:avLst/>
            <a:gdLst>
              <a:gd name="T0" fmla="*/ 638175 w 21600"/>
              <a:gd name="T1" fmla="*/ 638969 h 21600"/>
              <a:gd name="T2" fmla="*/ 638175 w 21600"/>
              <a:gd name="T3" fmla="*/ 638969 h 21600"/>
              <a:gd name="T4" fmla="*/ 638175 w 21600"/>
              <a:gd name="T5" fmla="*/ 638969 h 21600"/>
              <a:gd name="T6" fmla="*/ 638175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1929" name="AutoShape 9"/>
          <p:cNvSpPr>
            <a:spLocks/>
          </p:cNvSpPr>
          <p:nvPr/>
        </p:nvSpPr>
        <p:spPr bwMode="auto">
          <a:xfrm rot="1690565">
            <a:off x="1101328" y="6934201"/>
            <a:ext cx="594122" cy="59412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1930" name="AutoShape 10"/>
          <p:cNvSpPr>
            <a:spLocks/>
          </p:cNvSpPr>
          <p:nvPr/>
        </p:nvSpPr>
        <p:spPr bwMode="auto">
          <a:xfrm>
            <a:off x="8754666" y="65055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Attention</a:t>
            </a:r>
            <a:endParaRPr lang="en-US" sz="1800">
              <a:solidFill>
                <a:schemeClr val="tx2"/>
              </a:solidFill>
              <a:latin typeface="Roboto" charset="0"/>
              <a:ea typeface="ＭＳ Ｐゴシック" charset="0"/>
              <a:cs typeface="Roboto" charset="0"/>
              <a:sym typeface="Roboto" charset="0"/>
            </a:endParaRPr>
          </a:p>
        </p:txBody>
      </p:sp>
      <p:sp>
        <p:nvSpPr>
          <p:cNvPr id="81931" name="AutoShape 11"/>
          <p:cNvSpPr>
            <a:spLocks/>
          </p:cNvSpPr>
          <p:nvPr/>
        </p:nvSpPr>
        <p:spPr bwMode="auto">
          <a:xfrm>
            <a:off x="8754666"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Interest</a:t>
            </a:r>
            <a:endParaRPr lang="en-US" sz="1800">
              <a:solidFill>
                <a:schemeClr val="tx2"/>
              </a:solidFill>
              <a:latin typeface="Roboto" charset="0"/>
              <a:ea typeface="ＭＳ Ｐゴシック" charset="0"/>
              <a:cs typeface="Roboto" charset="0"/>
              <a:sym typeface="Roboto" charset="0"/>
            </a:endParaRPr>
          </a:p>
        </p:txBody>
      </p:sp>
      <p:sp>
        <p:nvSpPr>
          <p:cNvPr id="81932" name="AutoShape 12"/>
          <p:cNvSpPr>
            <a:spLocks/>
          </p:cNvSpPr>
          <p:nvPr/>
        </p:nvSpPr>
        <p:spPr bwMode="auto">
          <a:xfrm>
            <a:off x="2806304" y="7528322"/>
            <a:ext cx="2103834" cy="1066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tx2"/>
                </a:solidFill>
                <a:latin typeface="Roboto" charset="0"/>
                <a:ea typeface="ＭＳ Ｐゴシック" charset="0"/>
                <a:cs typeface="Roboto" charset="0"/>
                <a:sym typeface="Roboto" charset="0"/>
              </a:rPr>
              <a:t>MARKETING STRATEGY</a:t>
            </a:r>
            <a:endParaRPr lang="en-US" sz="1800" dirty="0">
              <a:solidFill>
                <a:schemeClr val="tx2"/>
              </a:solidFill>
              <a:latin typeface="Roboto" charset="0"/>
              <a:ea typeface="ＭＳ Ｐゴシック" charset="0"/>
              <a:cs typeface="Roboto" charset="0"/>
              <a:sym typeface="Roboto" charset="0"/>
            </a:endParaRPr>
          </a:p>
        </p:txBody>
      </p:sp>
      <p:sp>
        <p:nvSpPr>
          <p:cNvPr id="81933" name="AutoShape 13"/>
          <p:cNvSpPr>
            <a:spLocks/>
          </p:cNvSpPr>
          <p:nvPr/>
        </p:nvSpPr>
        <p:spPr bwMode="auto">
          <a:xfrm>
            <a:off x="1032272" y="6986588"/>
            <a:ext cx="732234"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dirty="0">
                <a:solidFill>
                  <a:schemeClr val="bg1"/>
                </a:solidFill>
                <a:latin typeface="Roboto" charset="0"/>
                <a:ea typeface="ＭＳ Ｐゴシック" charset="0"/>
                <a:cs typeface="Roboto" charset="0"/>
                <a:sym typeface="Roboto" charset="0"/>
              </a:rPr>
              <a:t>A</a:t>
            </a:r>
            <a:endParaRPr lang="en-US" sz="1800" dirty="0">
              <a:solidFill>
                <a:schemeClr val="bg1"/>
              </a:solidFill>
              <a:latin typeface="Roboto" charset="0"/>
              <a:ea typeface="ＭＳ Ｐゴシック" charset="0"/>
              <a:cs typeface="Roboto" charset="0"/>
              <a:sym typeface="Roboto" charset="0"/>
            </a:endParaRPr>
          </a:p>
        </p:txBody>
      </p:sp>
      <p:sp>
        <p:nvSpPr>
          <p:cNvPr id="81934" name="AutoShape 14"/>
          <p:cNvSpPr>
            <a:spLocks/>
          </p:cNvSpPr>
          <p:nvPr/>
        </p:nvSpPr>
        <p:spPr bwMode="auto">
          <a:xfrm>
            <a:off x="2439591" y="4956572"/>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I</a:t>
            </a:r>
            <a:endParaRPr lang="en-US" sz="1800">
              <a:solidFill>
                <a:schemeClr val="bg1"/>
              </a:solidFill>
              <a:latin typeface="Roboto" charset="0"/>
              <a:ea typeface="ＭＳ Ｐゴシック" charset="0"/>
              <a:cs typeface="Roboto" charset="0"/>
              <a:sym typeface="Roboto" charset="0"/>
            </a:endParaRPr>
          </a:p>
        </p:txBody>
      </p:sp>
      <p:sp>
        <p:nvSpPr>
          <p:cNvPr id="81935" name="AutoShape 15"/>
          <p:cNvSpPr>
            <a:spLocks/>
          </p:cNvSpPr>
          <p:nvPr/>
        </p:nvSpPr>
        <p:spPr bwMode="auto">
          <a:xfrm>
            <a:off x="5148263" y="4913710"/>
            <a:ext cx="733425" cy="504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D</a:t>
            </a:r>
            <a:endParaRPr lang="en-US" sz="1800">
              <a:solidFill>
                <a:schemeClr val="bg1"/>
              </a:solidFill>
              <a:latin typeface="Roboto" charset="0"/>
              <a:ea typeface="ＭＳ Ｐゴシック" charset="0"/>
              <a:cs typeface="Roboto" charset="0"/>
              <a:sym typeface="Roboto" charset="0"/>
            </a:endParaRPr>
          </a:p>
        </p:txBody>
      </p:sp>
      <p:sp>
        <p:nvSpPr>
          <p:cNvPr id="81936" name="AutoShape 16"/>
          <p:cNvSpPr>
            <a:spLocks/>
          </p:cNvSpPr>
          <p:nvPr/>
        </p:nvSpPr>
        <p:spPr bwMode="auto">
          <a:xfrm>
            <a:off x="6566297" y="7452122"/>
            <a:ext cx="733425" cy="503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A</a:t>
            </a:r>
            <a:endParaRPr lang="en-US" sz="1800">
              <a:solidFill>
                <a:schemeClr val="bg1"/>
              </a:solidFill>
              <a:latin typeface="Roboto" charset="0"/>
              <a:ea typeface="ＭＳ Ｐゴシック" charset="0"/>
              <a:cs typeface="Roboto" charset="0"/>
              <a:sym typeface="Roboto" charset="0"/>
            </a:endParaRPr>
          </a:p>
        </p:txBody>
      </p:sp>
      <p:sp>
        <p:nvSpPr>
          <p:cNvPr id="81937" name="AutoShape 17"/>
          <p:cNvSpPr>
            <a:spLocks/>
          </p:cNvSpPr>
          <p:nvPr/>
        </p:nvSpPr>
        <p:spPr bwMode="auto">
          <a:xfrm>
            <a:off x="5715000" y="9967913"/>
            <a:ext cx="733425" cy="503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bg1"/>
                </a:solidFill>
                <a:latin typeface="Roboto" charset="0"/>
                <a:ea typeface="ＭＳ Ｐゴシック" charset="0"/>
                <a:cs typeface="Roboto" charset="0"/>
                <a:sym typeface="Roboto" charset="0"/>
              </a:rPr>
              <a:t>S</a:t>
            </a:r>
            <a:endParaRPr lang="en-US" sz="1800">
              <a:solidFill>
                <a:schemeClr val="bg1"/>
              </a:solidFill>
              <a:latin typeface="Roboto" charset="0"/>
              <a:ea typeface="ＭＳ Ｐゴシック" charset="0"/>
              <a:cs typeface="Roboto" charset="0"/>
              <a:sym typeface="Roboto" charset="0"/>
            </a:endParaRPr>
          </a:p>
        </p:txBody>
      </p:sp>
      <p:sp>
        <p:nvSpPr>
          <p:cNvPr id="81938" name="AutoShape 18"/>
          <p:cNvSpPr>
            <a:spLocks/>
          </p:cNvSpPr>
          <p:nvPr/>
        </p:nvSpPr>
        <p:spPr bwMode="auto">
          <a:xfrm>
            <a:off x="8735616" y="7021116"/>
            <a:ext cx="3875484"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1939" name="AutoShape 19"/>
          <p:cNvSpPr>
            <a:spLocks/>
          </p:cNvSpPr>
          <p:nvPr/>
        </p:nvSpPr>
        <p:spPr bwMode="auto">
          <a:xfrm>
            <a:off x="8735616" y="9372600"/>
            <a:ext cx="3875484"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0" name="AutoShape 20"/>
          <p:cNvSpPr>
            <a:spLocks/>
          </p:cNvSpPr>
          <p:nvPr/>
        </p:nvSpPr>
        <p:spPr bwMode="auto">
          <a:xfrm>
            <a:off x="13435013"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Desire</a:t>
            </a:r>
            <a:endParaRPr lang="en-US" sz="1800">
              <a:solidFill>
                <a:schemeClr val="tx2"/>
              </a:solidFill>
              <a:latin typeface="Roboto" charset="0"/>
              <a:ea typeface="ＭＳ Ｐゴシック" charset="0"/>
              <a:cs typeface="Roboto" charset="0"/>
              <a:sym typeface="Roboto" charset="0"/>
            </a:endParaRPr>
          </a:p>
        </p:txBody>
      </p:sp>
      <p:sp>
        <p:nvSpPr>
          <p:cNvPr id="81941" name="AutoShape 21"/>
          <p:cNvSpPr>
            <a:spLocks/>
          </p:cNvSpPr>
          <p:nvPr/>
        </p:nvSpPr>
        <p:spPr bwMode="auto">
          <a:xfrm>
            <a:off x="13435013" y="65055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Action</a:t>
            </a:r>
            <a:endParaRPr lang="en-US" sz="1800">
              <a:solidFill>
                <a:schemeClr val="tx2"/>
              </a:solidFill>
              <a:latin typeface="Roboto" charset="0"/>
              <a:ea typeface="ＭＳ Ｐゴシック" charset="0"/>
              <a:cs typeface="Roboto" charset="0"/>
              <a:sym typeface="Roboto" charset="0"/>
            </a:endParaRPr>
          </a:p>
        </p:txBody>
      </p:sp>
      <p:sp>
        <p:nvSpPr>
          <p:cNvPr id="81942" name="AutoShape 22"/>
          <p:cNvSpPr>
            <a:spLocks/>
          </p:cNvSpPr>
          <p:nvPr/>
        </p:nvSpPr>
        <p:spPr bwMode="auto">
          <a:xfrm>
            <a:off x="13415963" y="4761310"/>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3" name="AutoShape 23"/>
          <p:cNvSpPr>
            <a:spLocks/>
          </p:cNvSpPr>
          <p:nvPr/>
        </p:nvSpPr>
        <p:spPr bwMode="auto">
          <a:xfrm>
            <a:off x="13415963" y="7021116"/>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1944" name="AutoShape 24"/>
          <p:cNvSpPr>
            <a:spLocks/>
          </p:cNvSpPr>
          <p:nvPr/>
        </p:nvSpPr>
        <p:spPr bwMode="auto">
          <a:xfrm>
            <a:off x="13435013"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2250">
                <a:solidFill>
                  <a:schemeClr val="tx2"/>
                </a:solidFill>
                <a:latin typeface="Roboto" charset="0"/>
                <a:ea typeface="ＭＳ Ｐゴシック" charset="0"/>
                <a:cs typeface="Roboto" charset="0"/>
                <a:sym typeface="Roboto" charset="0"/>
              </a:rPr>
              <a:t>Satisfaction</a:t>
            </a:r>
            <a:endParaRPr lang="en-US" sz="1800">
              <a:solidFill>
                <a:schemeClr val="tx2"/>
              </a:solidFill>
              <a:latin typeface="Roboto" charset="0"/>
              <a:ea typeface="ＭＳ Ｐゴシック" charset="0"/>
              <a:cs typeface="Roboto" charset="0"/>
              <a:sym typeface="Roboto" charset="0"/>
            </a:endParaRPr>
          </a:p>
        </p:txBody>
      </p:sp>
      <p:sp>
        <p:nvSpPr>
          <p:cNvPr id="81945" name="AutoShape 25"/>
          <p:cNvSpPr>
            <a:spLocks/>
          </p:cNvSpPr>
          <p:nvPr/>
        </p:nvSpPr>
        <p:spPr bwMode="auto">
          <a:xfrm>
            <a:off x="13415963" y="9372600"/>
            <a:ext cx="3875485" cy="11953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1930"/>
                                        </p:tgtEl>
                                        <p:attrNameLst>
                                          <p:attrName>style.visibility</p:attrName>
                                        </p:attrNameLst>
                                      </p:cBhvr>
                                      <p:to>
                                        <p:strVal val="visible"/>
                                      </p:to>
                                    </p:set>
                                    <p:anim calcmode="lin" valueType="num">
                                      <p:cBhvr>
                                        <p:cTn id="7" dur="500" fill="hold"/>
                                        <p:tgtEl>
                                          <p:spTgt spid="81930"/>
                                        </p:tgtEl>
                                        <p:attrNameLst>
                                          <p:attrName>ppt_w</p:attrName>
                                        </p:attrNameLst>
                                      </p:cBhvr>
                                      <p:tavLst>
                                        <p:tav tm="0">
                                          <p:val>
                                            <p:fltVal val="0"/>
                                          </p:val>
                                        </p:tav>
                                        <p:tav tm="100000">
                                          <p:val>
                                            <p:strVal val="#ppt_w"/>
                                          </p:val>
                                        </p:tav>
                                      </p:tavLst>
                                    </p:anim>
                                    <p:anim calcmode="lin" valueType="num">
                                      <p:cBhvr>
                                        <p:cTn id="8" dur="500" fill="hold"/>
                                        <p:tgtEl>
                                          <p:spTgt spid="819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81931"/>
                                        </p:tgtEl>
                                        <p:attrNameLst>
                                          <p:attrName>style.visibility</p:attrName>
                                        </p:attrNameLst>
                                      </p:cBhvr>
                                      <p:to>
                                        <p:strVal val="visible"/>
                                      </p:to>
                                    </p:set>
                                    <p:anim calcmode="lin" valueType="num">
                                      <p:cBhvr>
                                        <p:cTn id="12" dur="500" fill="hold"/>
                                        <p:tgtEl>
                                          <p:spTgt spid="81931"/>
                                        </p:tgtEl>
                                        <p:attrNameLst>
                                          <p:attrName>ppt_w</p:attrName>
                                        </p:attrNameLst>
                                      </p:cBhvr>
                                      <p:tavLst>
                                        <p:tav tm="0">
                                          <p:val>
                                            <p:fltVal val="0"/>
                                          </p:val>
                                        </p:tav>
                                        <p:tav tm="100000">
                                          <p:val>
                                            <p:strVal val="#ppt_w"/>
                                          </p:val>
                                        </p:tav>
                                      </p:tavLst>
                                    </p:anim>
                                    <p:anim calcmode="lin" valueType="num">
                                      <p:cBhvr>
                                        <p:cTn id="13" dur="500" fill="hold"/>
                                        <p:tgtEl>
                                          <p:spTgt spid="8193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81940"/>
                                        </p:tgtEl>
                                        <p:attrNameLst>
                                          <p:attrName>style.visibility</p:attrName>
                                        </p:attrNameLst>
                                      </p:cBhvr>
                                      <p:to>
                                        <p:strVal val="visible"/>
                                      </p:to>
                                    </p:set>
                                    <p:anim calcmode="lin" valueType="num">
                                      <p:cBhvr>
                                        <p:cTn id="17" dur="500" fill="hold"/>
                                        <p:tgtEl>
                                          <p:spTgt spid="81940"/>
                                        </p:tgtEl>
                                        <p:attrNameLst>
                                          <p:attrName>ppt_w</p:attrName>
                                        </p:attrNameLst>
                                      </p:cBhvr>
                                      <p:tavLst>
                                        <p:tav tm="0">
                                          <p:val>
                                            <p:fltVal val="0"/>
                                          </p:val>
                                        </p:tav>
                                        <p:tav tm="100000">
                                          <p:val>
                                            <p:strVal val="#ppt_w"/>
                                          </p:val>
                                        </p:tav>
                                      </p:tavLst>
                                    </p:anim>
                                    <p:anim calcmode="lin" valueType="num">
                                      <p:cBhvr>
                                        <p:cTn id="18" dur="500" fill="hold"/>
                                        <p:tgtEl>
                                          <p:spTgt spid="8194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81941"/>
                                        </p:tgtEl>
                                        <p:attrNameLst>
                                          <p:attrName>style.visibility</p:attrName>
                                        </p:attrNameLst>
                                      </p:cBhvr>
                                      <p:to>
                                        <p:strVal val="visible"/>
                                      </p:to>
                                    </p:set>
                                    <p:anim calcmode="lin" valueType="num">
                                      <p:cBhvr>
                                        <p:cTn id="22" dur="500" fill="hold"/>
                                        <p:tgtEl>
                                          <p:spTgt spid="81941"/>
                                        </p:tgtEl>
                                        <p:attrNameLst>
                                          <p:attrName>ppt_w</p:attrName>
                                        </p:attrNameLst>
                                      </p:cBhvr>
                                      <p:tavLst>
                                        <p:tav tm="0">
                                          <p:val>
                                            <p:fltVal val="0"/>
                                          </p:val>
                                        </p:tav>
                                        <p:tav tm="100000">
                                          <p:val>
                                            <p:strVal val="#ppt_w"/>
                                          </p:val>
                                        </p:tav>
                                      </p:tavLst>
                                    </p:anim>
                                    <p:anim calcmode="lin" valueType="num">
                                      <p:cBhvr>
                                        <p:cTn id="23" dur="500" fill="hold"/>
                                        <p:tgtEl>
                                          <p:spTgt spid="8194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81944"/>
                                        </p:tgtEl>
                                        <p:attrNameLst>
                                          <p:attrName>style.visibility</p:attrName>
                                        </p:attrNameLst>
                                      </p:cBhvr>
                                      <p:to>
                                        <p:strVal val="visible"/>
                                      </p:to>
                                    </p:set>
                                    <p:anim calcmode="lin" valueType="num">
                                      <p:cBhvr>
                                        <p:cTn id="27" dur="500" fill="hold"/>
                                        <p:tgtEl>
                                          <p:spTgt spid="81944"/>
                                        </p:tgtEl>
                                        <p:attrNameLst>
                                          <p:attrName>ppt_w</p:attrName>
                                        </p:attrNameLst>
                                      </p:cBhvr>
                                      <p:tavLst>
                                        <p:tav tm="0">
                                          <p:val>
                                            <p:fltVal val="0"/>
                                          </p:val>
                                        </p:tav>
                                        <p:tav tm="100000">
                                          <p:val>
                                            <p:strVal val="#ppt_w"/>
                                          </p:val>
                                        </p:tav>
                                      </p:tavLst>
                                    </p:anim>
                                    <p:anim calcmode="lin" valueType="num">
                                      <p:cBhvr>
                                        <p:cTn id="28" dur="500" fill="hold"/>
                                        <p:tgtEl>
                                          <p:spTgt spid="8194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30" grpId="0" autoUpdateAnimBg="0"/>
      <p:bldP spid="81931" grpId="0" autoUpdateAnimBg="0"/>
      <p:bldP spid="81940" grpId="0" autoUpdateAnimBg="0"/>
      <p:bldP spid="81941" grpId="0" autoUpdateAnimBg="0"/>
      <p:bldP spid="81944"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2B7048DE-42C1-4317-AA15-80DF21F9B7BE}" type="slidenum">
              <a:rPr lang="en-US" sz="1500">
                <a:solidFill>
                  <a:schemeClr val="tx2"/>
                </a:solidFill>
              </a:rPr>
              <a:pPr algn="ctr" eaLnBrk="1">
                <a:lnSpc>
                  <a:spcPct val="100000"/>
                </a:lnSpc>
              </a:pPr>
              <a:t>77</a:t>
            </a:fld>
            <a:endParaRPr lang="en-US" sz="1800">
              <a:solidFill>
                <a:schemeClr val="tx2"/>
              </a:solidFill>
            </a:endParaRPr>
          </a:p>
        </p:txBody>
      </p:sp>
      <p:sp>
        <p:nvSpPr>
          <p:cNvPr id="82948" name="AutoShape 4"/>
          <p:cNvSpPr>
            <a:spLocks/>
          </p:cNvSpPr>
          <p:nvPr/>
        </p:nvSpPr>
        <p:spPr bwMode="auto">
          <a:xfrm>
            <a:off x="2356248"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Attention</a:t>
            </a:r>
            <a:endParaRPr lang="en-US" sz="1800">
              <a:solidFill>
                <a:schemeClr val="tx2"/>
              </a:solidFill>
              <a:latin typeface="Roboto" charset="0"/>
              <a:ea typeface="ＭＳ Ｐゴシック" charset="0"/>
              <a:cs typeface="Roboto" charset="0"/>
              <a:sym typeface="Roboto" charset="0"/>
            </a:endParaRPr>
          </a:p>
        </p:txBody>
      </p:sp>
      <p:sp>
        <p:nvSpPr>
          <p:cNvPr id="82949" name="AutoShape 5"/>
          <p:cNvSpPr>
            <a:spLocks/>
          </p:cNvSpPr>
          <p:nvPr/>
        </p:nvSpPr>
        <p:spPr bwMode="auto">
          <a:xfrm>
            <a:off x="2356248"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Interest</a:t>
            </a:r>
            <a:endParaRPr lang="en-US" sz="1800">
              <a:solidFill>
                <a:schemeClr val="tx2"/>
              </a:solidFill>
              <a:latin typeface="Roboto" charset="0"/>
              <a:ea typeface="ＭＳ Ｐゴシック" charset="0"/>
              <a:cs typeface="Roboto" charset="0"/>
              <a:sym typeface="Roboto" charset="0"/>
            </a:endParaRPr>
          </a:p>
        </p:txBody>
      </p:sp>
      <p:sp>
        <p:nvSpPr>
          <p:cNvPr id="82950" name="AutoShape 6"/>
          <p:cNvSpPr>
            <a:spLocks/>
          </p:cNvSpPr>
          <p:nvPr/>
        </p:nvSpPr>
        <p:spPr bwMode="auto">
          <a:xfrm>
            <a:off x="1743075" y="9364266"/>
            <a:ext cx="3100388" cy="1560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1" name="AutoShape 7"/>
          <p:cNvSpPr>
            <a:spLocks/>
          </p:cNvSpPr>
          <p:nvPr/>
        </p:nvSpPr>
        <p:spPr bwMode="auto">
          <a:xfrm>
            <a:off x="1762125" y="4780360"/>
            <a:ext cx="306228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income rasa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baru</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2952" name="AutoShape 8"/>
          <p:cNvSpPr>
            <a:spLocks/>
          </p:cNvSpPr>
          <p:nvPr/>
        </p:nvSpPr>
        <p:spPr bwMode="auto">
          <a:xfrm>
            <a:off x="14198204" y="423743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Action</a:t>
            </a:r>
            <a:endParaRPr lang="en-US" sz="1800">
              <a:solidFill>
                <a:schemeClr val="tx2"/>
              </a:solidFill>
              <a:latin typeface="Roboto" charset="0"/>
              <a:ea typeface="ＭＳ Ｐゴシック" charset="0"/>
              <a:cs typeface="Roboto" charset="0"/>
              <a:sym typeface="Roboto" charset="0"/>
            </a:endParaRPr>
          </a:p>
        </p:txBody>
      </p:sp>
      <p:sp>
        <p:nvSpPr>
          <p:cNvPr id="82953" name="AutoShape 9"/>
          <p:cNvSpPr>
            <a:spLocks/>
          </p:cNvSpPr>
          <p:nvPr/>
        </p:nvSpPr>
        <p:spPr bwMode="auto">
          <a:xfrm>
            <a:off x="13602891" y="4780360"/>
            <a:ext cx="306347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54" name="AutoShape 10"/>
          <p:cNvSpPr>
            <a:spLocks/>
          </p:cNvSpPr>
          <p:nvPr/>
        </p:nvSpPr>
        <p:spPr bwMode="auto">
          <a:xfrm>
            <a:off x="4943475" y="6172200"/>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1">
              <a:alpha val="70195"/>
            </a:schemeClr>
          </a:solidFill>
          <a:ln>
            <a:noFill/>
          </a:ln>
          <a:effectLst/>
          <a:extLst/>
        </p:spPr>
        <p:txBody>
          <a:bodyPr lIns="0" tIns="0" rIns="0" bIns="0" anchor="ctr"/>
          <a:lstStyle/>
          <a:p>
            <a:endParaRPr lang="id-ID" sz="1800">
              <a:solidFill>
                <a:schemeClr val="tx2"/>
              </a:solidFill>
            </a:endParaRPr>
          </a:p>
        </p:txBody>
      </p:sp>
      <p:sp>
        <p:nvSpPr>
          <p:cNvPr id="82955" name="AutoShape 11"/>
          <p:cNvSpPr>
            <a:spLocks/>
          </p:cNvSpPr>
          <p:nvPr/>
        </p:nvSpPr>
        <p:spPr bwMode="auto">
          <a:xfrm>
            <a:off x="5520928" y="6900863"/>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A</a:t>
            </a:r>
            <a:endParaRPr lang="en-US" sz="1800">
              <a:solidFill>
                <a:schemeClr val="tx2"/>
              </a:solidFill>
              <a:latin typeface="Roboto" charset="0"/>
              <a:ea typeface="ＭＳ Ｐゴシック" charset="0"/>
              <a:cs typeface="Roboto" charset="0"/>
              <a:sym typeface="Roboto" charset="0"/>
            </a:endParaRPr>
          </a:p>
        </p:txBody>
      </p:sp>
      <p:sp>
        <p:nvSpPr>
          <p:cNvPr id="82956" name="AutoShape 12"/>
          <p:cNvSpPr>
            <a:spLocks/>
          </p:cNvSpPr>
          <p:nvPr/>
        </p:nvSpPr>
        <p:spPr bwMode="auto">
          <a:xfrm>
            <a:off x="6450806" y="7265194"/>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2">
              <a:alpha val="70195"/>
            </a:schemeClr>
          </a:solidFill>
          <a:ln>
            <a:noFill/>
          </a:ln>
          <a:effectLst/>
          <a:extLst/>
        </p:spPr>
        <p:txBody>
          <a:bodyPr lIns="0" tIns="0" rIns="0" bIns="0" anchor="ctr"/>
          <a:lstStyle/>
          <a:p>
            <a:endParaRPr lang="id-ID" sz="1800">
              <a:solidFill>
                <a:schemeClr val="tx2"/>
              </a:solidFill>
            </a:endParaRPr>
          </a:p>
        </p:txBody>
      </p:sp>
      <p:sp>
        <p:nvSpPr>
          <p:cNvPr id="82957" name="AutoShape 13"/>
          <p:cNvSpPr>
            <a:spLocks/>
          </p:cNvSpPr>
          <p:nvPr/>
        </p:nvSpPr>
        <p:spPr bwMode="auto">
          <a:xfrm>
            <a:off x="7029450" y="7993857"/>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I</a:t>
            </a:r>
            <a:endParaRPr lang="en-US" sz="1800">
              <a:solidFill>
                <a:schemeClr val="tx2"/>
              </a:solidFill>
              <a:latin typeface="Roboto" charset="0"/>
              <a:ea typeface="ＭＳ Ｐゴシック" charset="0"/>
              <a:cs typeface="Roboto" charset="0"/>
              <a:sym typeface="Roboto" charset="0"/>
            </a:endParaRPr>
          </a:p>
        </p:txBody>
      </p:sp>
      <p:sp>
        <p:nvSpPr>
          <p:cNvPr id="82958" name="AutoShape 14"/>
          <p:cNvSpPr>
            <a:spLocks/>
          </p:cNvSpPr>
          <p:nvPr/>
        </p:nvSpPr>
        <p:spPr bwMode="auto">
          <a:xfrm>
            <a:off x="7959329" y="8449866"/>
            <a:ext cx="2368153" cy="2368153"/>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3">
              <a:alpha val="70000"/>
            </a:schemeClr>
          </a:solidFill>
          <a:ln>
            <a:noFill/>
          </a:ln>
          <a:effectLst/>
          <a:extLst/>
        </p:spPr>
        <p:txBody>
          <a:bodyPr lIns="0" tIns="0" rIns="0" bIns="0" anchor="ctr"/>
          <a:lstStyle/>
          <a:p>
            <a:endParaRPr lang="id-ID" sz="1800">
              <a:solidFill>
                <a:schemeClr val="tx2"/>
              </a:solidFill>
            </a:endParaRPr>
          </a:p>
        </p:txBody>
      </p:sp>
      <p:sp>
        <p:nvSpPr>
          <p:cNvPr id="82959" name="AutoShape 15"/>
          <p:cNvSpPr>
            <a:spLocks/>
          </p:cNvSpPr>
          <p:nvPr/>
        </p:nvSpPr>
        <p:spPr bwMode="auto">
          <a:xfrm>
            <a:off x="8536781" y="9178529"/>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D</a:t>
            </a:r>
            <a:endParaRPr lang="en-US" sz="1800">
              <a:solidFill>
                <a:schemeClr val="tx2"/>
              </a:solidFill>
              <a:latin typeface="Roboto" charset="0"/>
              <a:ea typeface="ＭＳ Ｐゴシック" charset="0"/>
              <a:cs typeface="Roboto" charset="0"/>
              <a:sym typeface="Roboto" charset="0"/>
            </a:endParaRPr>
          </a:p>
        </p:txBody>
      </p:sp>
      <p:sp>
        <p:nvSpPr>
          <p:cNvPr id="82960" name="AutoShape 16"/>
          <p:cNvSpPr>
            <a:spLocks/>
          </p:cNvSpPr>
          <p:nvPr/>
        </p:nvSpPr>
        <p:spPr bwMode="auto">
          <a:xfrm>
            <a:off x="9467850" y="7265194"/>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4">
              <a:alpha val="70000"/>
            </a:schemeClr>
          </a:solidFill>
          <a:ln>
            <a:noFill/>
          </a:ln>
          <a:effectLst/>
          <a:extLst/>
        </p:spPr>
        <p:txBody>
          <a:bodyPr lIns="0" tIns="0" rIns="0" bIns="0" anchor="ctr"/>
          <a:lstStyle/>
          <a:p>
            <a:endParaRPr lang="id-ID" sz="1800">
              <a:solidFill>
                <a:schemeClr val="tx2"/>
              </a:solidFill>
            </a:endParaRPr>
          </a:p>
        </p:txBody>
      </p:sp>
      <p:sp>
        <p:nvSpPr>
          <p:cNvPr id="82961" name="AutoShape 17"/>
          <p:cNvSpPr>
            <a:spLocks/>
          </p:cNvSpPr>
          <p:nvPr/>
        </p:nvSpPr>
        <p:spPr bwMode="auto">
          <a:xfrm>
            <a:off x="10045303" y="7993857"/>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A</a:t>
            </a:r>
            <a:endParaRPr lang="en-US" sz="1800">
              <a:solidFill>
                <a:schemeClr val="tx2"/>
              </a:solidFill>
              <a:latin typeface="Roboto" charset="0"/>
              <a:ea typeface="ＭＳ Ｐゴシック" charset="0"/>
              <a:cs typeface="Roboto" charset="0"/>
              <a:sym typeface="Roboto" charset="0"/>
            </a:endParaRPr>
          </a:p>
        </p:txBody>
      </p:sp>
      <p:sp>
        <p:nvSpPr>
          <p:cNvPr id="82962" name="AutoShape 18"/>
          <p:cNvSpPr>
            <a:spLocks/>
          </p:cNvSpPr>
          <p:nvPr/>
        </p:nvSpPr>
        <p:spPr bwMode="auto">
          <a:xfrm>
            <a:off x="10975181" y="6172200"/>
            <a:ext cx="2368154" cy="2368154"/>
          </a:xfrm>
          <a:custGeom>
            <a:avLst/>
            <a:gdLst>
              <a:gd name="T0" fmla="*/ 1578769 w 21600"/>
              <a:gd name="T1" fmla="*/ 1578769 h 21600"/>
              <a:gd name="T2" fmla="*/ 1578769 w 21600"/>
              <a:gd name="T3" fmla="*/ 1578769 h 21600"/>
              <a:gd name="T4" fmla="*/ 1578769 w 21600"/>
              <a:gd name="T5" fmla="*/ 1578769 h 21600"/>
              <a:gd name="T6" fmla="*/ 1578769 w 21600"/>
              <a:gd name="T7" fmla="*/ 157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6767"/>
                  <a:pt x="16767" y="21599"/>
                  <a:pt x="10799" y="21599"/>
                </a:cubicBezTo>
                <a:cubicBezTo>
                  <a:pt x="4836" y="21599"/>
                  <a:pt x="0" y="16767"/>
                  <a:pt x="0" y="10800"/>
                </a:cubicBezTo>
                <a:cubicBezTo>
                  <a:pt x="0" y="4836"/>
                  <a:pt x="4836" y="0"/>
                  <a:pt x="10799" y="0"/>
                </a:cubicBezTo>
                <a:cubicBezTo>
                  <a:pt x="16767" y="0"/>
                  <a:pt x="21600" y="4836"/>
                  <a:pt x="21600" y="10800"/>
                </a:cubicBezTo>
                <a:close/>
              </a:path>
            </a:pathLst>
          </a:custGeom>
          <a:solidFill>
            <a:schemeClr val="accent5">
              <a:alpha val="70195"/>
            </a:schemeClr>
          </a:solidFill>
          <a:ln>
            <a:noFill/>
          </a:ln>
          <a:effectLst/>
          <a:extLst/>
        </p:spPr>
        <p:txBody>
          <a:bodyPr lIns="0" tIns="0" rIns="0" bIns="0" anchor="ctr"/>
          <a:lstStyle/>
          <a:p>
            <a:endParaRPr lang="id-ID" sz="1800">
              <a:solidFill>
                <a:schemeClr val="tx2"/>
              </a:solidFill>
            </a:endParaRPr>
          </a:p>
        </p:txBody>
      </p:sp>
      <p:sp>
        <p:nvSpPr>
          <p:cNvPr id="82963" name="AutoShape 19"/>
          <p:cNvSpPr>
            <a:spLocks/>
          </p:cNvSpPr>
          <p:nvPr/>
        </p:nvSpPr>
        <p:spPr bwMode="auto">
          <a:xfrm>
            <a:off x="11552635" y="6900863"/>
            <a:ext cx="1166813" cy="8024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00000"/>
              </a:lnSpc>
              <a:defRPr/>
            </a:pPr>
            <a:r>
              <a:rPr lang="en-US" sz="2700">
                <a:solidFill>
                  <a:schemeClr val="tx2"/>
                </a:solidFill>
                <a:latin typeface="Roboto" charset="0"/>
                <a:ea typeface="ＭＳ Ｐゴシック" charset="0"/>
                <a:cs typeface="Roboto" charset="0"/>
                <a:sym typeface="Roboto" charset="0"/>
              </a:rPr>
              <a:t>S</a:t>
            </a:r>
            <a:endParaRPr lang="en-US" sz="1800">
              <a:solidFill>
                <a:schemeClr val="tx2"/>
              </a:solidFill>
              <a:latin typeface="Roboto" charset="0"/>
              <a:ea typeface="ＭＳ Ｐゴシック" charset="0"/>
              <a:cs typeface="Roboto" charset="0"/>
              <a:sym typeface="Roboto" charset="0"/>
            </a:endParaRPr>
          </a:p>
        </p:txBody>
      </p:sp>
      <p:sp>
        <p:nvSpPr>
          <p:cNvPr id="82964" name="AutoShape 20"/>
          <p:cNvSpPr>
            <a:spLocks/>
          </p:cNvSpPr>
          <p:nvPr/>
        </p:nvSpPr>
        <p:spPr bwMode="auto">
          <a:xfrm>
            <a:off x="14198204" y="8829675"/>
            <a:ext cx="1874044"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Satisfaction</a:t>
            </a:r>
            <a:endParaRPr lang="en-US" sz="1800">
              <a:solidFill>
                <a:schemeClr val="tx2"/>
              </a:solidFill>
              <a:latin typeface="Roboto" charset="0"/>
              <a:ea typeface="ＭＳ Ｐゴシック" charset="0"/>
              <a:cs typeface="Roboto" charset="0"/>
              <a:sym typeface="Roboto" charset="0"/>
            </a:endParaRPr>
          </a:p>
        </p:txBody>
      </p:sp>
      <p:sp>
        <p:nvSpPr>
          <p:cNvPr id="82965" name="AutoShape 21"/>
          <p:cNvSpPr>
            <a:spLocks/>
          </p:cNvSpPr>
          <p:nvPr/>
        </p:nvSpPr>
        <p:spPr bwMode="auto">
          <a:xfrm>
            <a:off x="13583841" y="9364266"/>
            <a:ext cx="3101578" cy="15609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82966" name="AutoShape 22"/>
          <p:cNvSpPr>
            <a:spLocks/>
          </p:cNvSpPr>
          <p:nvPr/>
        </p:nvSpPr>
        <p:spPr bwMode="auto">
          <a:xfrm>
            <a:off x="8205788" y="4237435"/>
            <a:ext cx="1875235"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Desire</a:t>
            </a:r>
            <a:endParaRPr lang="en-US" sz="1800">
              <a:solidFill>
                <a:schemeClr val="tx2"/>
              </a:solidFill>
              <a:latin typeface="Roboto" charset="0"/>
              <a:ea typeface="ＭＳ Ｐゴシック" charset="0"/>
              <a:cs typeface="Roboto" charset="0"/>
              <a:sym typeface="Roboto" charset="0"/>
            </a:endParaRPr>
          </a:p>
        </p:txBody>
      </p:sp>
      <p:sp>
        <p:nvSpPr>
          <p:cNvPr id="82967" name="AutoShape 23"/>
          <p:cNvSpPr>
            <a:spLocks/>
          </p:cNvSpPr>
          <p:nvPr/>
        </p:nvSpPr>
        <p:spPr bwMode="auto">
          <a:xfrm>
            <a:off x="7611666" y="4780360"/>
            <a:ext cx="3063478" cy="15621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randomised words which don't look even slightly beration in humour income rasa baru</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750">
        <p14:flip dir="r"/>
      </p:transition>
    </mc:Choice>
    <mc:Fallback xmlns="">
      <p:transition spd="slow">
        <p:fad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262EDAF-A260-4C49-947C-4ABBD1572970}" type="slidenum">
              <a:rPr lang="en-US" sz="1500">
                <a:solidFill>
                  <a:schemeClr val="tx2"/>
                </a:solidFill>
              </a:rPr>
              <a:pPr algn="ctr" eaLnBrk="1">
                <a:lnSpc>
                  <a:spcPct val="100000"/>
                </a:lnSpc>
              </a:pPr>
              <a:t>78</a:t>
            </a:fld>
            <a:endParaRPr lang="en-US" sz="1800">
              <a:solidFill>
                <a:schemeClr val="tx2"/>
              </a:solidFill>
            </a:endParaRPr>
          </a:p>
        </p:txBody>
      </p:sp>
      <p:sp>
        <p:nvSpPr>
          <p:cNvPr id="83972" name="AutoShape 4"/>
          <p:cNvSpPr>
            <a:spLocks/>
          </p:cNvSpPr>
          <p:nvPr/>
        </p:nvSpPr>
        <p:spPr bwMode="auto">
          <a:xfrm>
            <a:off x="13067110" y="4836319"/>
            <a:ext cx="4363640"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73" name="AutoShape 5"/>
          <p:cNvSpPr>
            <a:spLocks/>
          </p:cNvSpPr>
          <p:nvPr/>
        </p:nvSpPr>
        <p:spPr bwMode="auto">
          <a:xfrm>
            <a:off x="13067110" y="4423172"/>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Description Three</a:t>
            </a:r>
            <a:endParaRPr lang="en-US" sz="1800">
              <a:solidFill>
                <a:schemeClr val="tx2"/>
              </a:solidFill>
              <a:latin typeface="Roboto" charset="0"/>
              <a:ea typeface="ＭＳ Ｐゴシック" charset="0"/>
              <a:cs typeface="Roboto" charset="0"/>
              <a:sym typeface="Roboto" charset="0"/>
            </a:endParaRPr>
          </a:p>
        </p:txBody>
      </p:sp>
      <p:sp>
        <p:nvSpPr>
          <p:cNvPr id="83974" name="AutoShape 6"/>
          <p:cNvSpPr>
            <a:spLocks/>
          </p:cNvSpPr>
          <p:nvPr/>
        </p:nvSpPr>
        <p:spPr bwMode="auto">
          <a:xfrm>
            <a:off x="8745141" y="3918347"/>
            <a:ext cx="2281238" cy="2281238"/>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alpha val="79999"/>
            </a:schemeClr>
          </a:solidFill>
          <a:ln>
            <a:noFill/>
          </a:ln>
          <a:effectLst/>
          <a:extLst/>
        </p:spPr>
        <p:txBody>
          <a:bodyPr lIns="0" tIns="0" rIns="0" bIns="0" anchor="ctr"/>
          <a:lstStyle/>
          <a:p>
            <a:endParaRPr lang="id-ID" sz="1800">
              <a:solidFill>
                <a:schemeClr val="tx2"/>
              </a:solidFill>
            </a:endParaRPr>
          </a:p>
        </p:txBody>
      </p:sp>
      <p:sp>
        <p:nvSpPr>
          <p:cNvPr id="83975" name="AutoShape 7"/>
          <p:cNvSpPr>
            <a:spLocks/>
          </p:cNvSpPr>
          <p:nvPr/>
        </p:nvSpPr>
        <p:spPr bwMode="auto">
          <a:xfrm>
            <a:off x="7585472" y="5186362"/>
            <a:ext cx="2281238" cy="2282429"/>
          </a:xfrm>
          <a:custGeom>
            <a:avLst/>
            <a:gdLst>
              <a:gd name="T0" fmla="*/ 1520748 w 19679"/>
              <a:gd name="T1" fmla="*/ 1670154 h 19679"/>
              <a:gd name="T2" fmla="*/ 1520748 w 19679"/>
              <a:gd name="T3" fmla="*/ 1670154 h 19679"/>
              <a:gd name="T4" fmla="*/ 1520748 w 19679"/>
              <a:gd name="T5" fmla="*/ 1670154 h 19679"/>
              <a:gd name="T6" fmla="*/ 1520748 w 19679"/>
              <a:gd name="T7" fmla="*/ 16701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alpha val="79999"/>
            </a:schemeClr>
          </a:solidFill>
          <a:ln>
            <a:noFill/>
          </a:ln>
          <a:effectLst/>
          <a:extLst/>
        </p:spPr>
        <p:txBody>
          <a:bodyPr lIns="0" tIns="0" rIns="0" bIns="0" anchor="ctr"/>
          <a:lstStyle/>
          <a:p>
            <a:endParaRPr lang="id-ID" sz="1800">
              <a:solidFill>
                <a:schemeClr val="tx2"/>
              </a:solidFill>
            </a:endParaRPr>
          </a:p>
        </p:txBody>
      </p:sp>
      <p:sp>
        <p:nvSpPr>
          <p:cNvPr id="83976" name="AutoShape 8"/>
          <p:cNvSpPr>
            <a:spLocks/>
          </p:cNvSpPr>
          <p:nvPr/>
        </p:nvSpPr>
        <p:spPr bwMode="auto">
          <a:xfrm>
            <a:off x="6424612" y="6237685"/>
            <a:ext cx="2395538" cy="2395538"/>
          </a:xfrm>
          <a:custGeom>
            <a:avLst/>
            <a:gdLst>
              <a:gd name="T0" fmla="*/ 1596944 w 19679"/>
              <a:gd name="T1" fmla="*/ 1752921 h 19679"/>
              <a:gd name="T2" fmla="*/ 1596944 w 19679"/>
              <a:gd name="T3" fmla="*/ 1752921 h 19679"/>
              <a:gd name="T4" fmla="*/ 1596944 w 19679"/>
              <a:gd name="T5" fmla="*/ 1752921 h 19679"/>
              <a:gd name="T6" fmla="*/ 1596944 w 19679"/>
              <a:gd name="T7" fmla="*/ 17529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alpha val="79999"/>
            </a:schemeClr>
          </a:solidFill>
          <a:ln>
            <a:noFill/>
          </a:ln>
          <a:effectLst/>
          <a:extLst/>
        </p:spPr>
        <p:txBody>
          <a:bodyPr lIns="0" tIns="0" rIns="0" bIns="0" anchor="ctr"/>
          <a:lstStyle/>
          <a:p>
            <a:endParaRPr lang="id-ID" sz="1800">
              <a:solidFill>
                <a:schemeClr val="tx2"/>
              </a:solidFill>
            </a:endParaRPr>
          </a:p>
        </p:txBody>
      </p:sp>
      <p:sp>
        <p:nvSpPr>
          <p:cNvPr id="83977" name="AutoShape 9"/>
          <p:cNvSpPr>
            <a:spLocks/>
          </p:cNvSpPr>
          <p:nvPr/>
        </p:nvSpPr>
        <p:spPr bwMode="auto">
          <a:xfrm>
            <a:off x="5264944" y="7511653"/>
            <a:ext cx="2282429" cy="2281238"/>
          </a:xfrm>
          <a:custGeom>
            <a:avLst/>
            <a:gdLst>
              <a:gd name="T0" fmla="*/ 1521542 w 19679"/>
              <a:gd name="T1" fmla="*/ 1669283 h 19679"/>
              <a:gd name="T2" fmla="*/ 1521542 w 19679"/>
              <a:gd name="T3" fmla="*/ 1669283 h 19679"/>
              <a:gd name="T4" fmla="*/ 1521542 w 19679"/>
              <a:gd name="T5" fmla="*/ 1669283 h 19679"/>
              <a:gd name="T6" fmla="*/ 1521542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alpha val="79999"/>
            </a:schemeClr>
          </a:solidFill>
          <a:ln>
            <a:noFill/>
          </a:ln>
          <a:effectLst/>
          <a:extLst/>
        </p:spPr>
        <p:txBody>
          <a:bodyPr lIns="0" tIns="0" rIns="0" bIns="0" anchor="ctr"/>
          <a:lstStyle/>
          <a:p>
            <a:endParaRPr lang="id-ID" sz="1800">
              <a:solidFill>
                <a:schemeClr val="tx2"/>
              </a:solidFill>
            </a:endParaRPr>
          </a:p>
        </p:txBody>
      </p:sp>
      <p:sp>
        <p:nvSpPr>
          <p:cNvPr id="83978" name="AutoShape 10"/>
          <p:cNvSpPr>
            <a:spLocks/>
          </p:cNvSpPr>
          <p:nvPr/>
        </p:nvSpPr>
        <p:spPr bwMode="auto">
          <a:xfrm>
            <a:off x="4105275" y="8671322"/>
            <a:ext cx="2281238" cy="2281238"/>
          </a:xfrm>
          <a:custGeom>
            <a:avLst/>
            <a:gdLst>
              <a:gd name="T0" fmla="*/ 1520748 w 19679"/>
              <a:gd name="T1" fmla="*/ 1669283 h 19679"/>
              <a:gd name="T2" fmla="*/ 1520748 w 19679"/>
              <a:gd name="T3" fmla="*/ 1669283 h 19679"/>
              <a:gd name="T4" fmla="*/ 1520748 w 19679"/>
              <a:gd name="T5" fmla="*/ 1669283 h 19679"/>
              <a:gd name="T6" fmla="*/ 1520748 w 19679"/>
              <a:gd name="T7" fmla="*/ 16692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83979" name="AutoShape 11"/>
          <p:cNvSpPr>
            <a:spLocks/>
          </p:cNvSpPr>
          <p:nvPr/>
        </p:nvSpPr>
        <p:spPr bwMode="auto">
          <a:xfrm>
            <a:off x="8502254" y="6049566"/>
            <a:ext cx="447675" cy="570309"/>
          </a:xfrm>
          <a:custGeom>
            <a:avLst/>
            <a:gdLst>
              <a:gd name="T0" fmla="*/ 298450 w 21020"/>
              <a:gd name="T1" fmla="*/ 380188 h 21257"/>
              <a:gd name="T2" fmla="*/ 298450 w 21020"/>
              <a:gd name="T3" fmla="*/ 380188 h 21257"/>
              <a:gd name="T4" fmla="*/ 298450 w 21020"/>
              <a:gd name="T5" fmla="*/ 380188 h 21257"/>
              <a:gd name="T6" fmla="*/ 298450 w 21020"/>
              <a:gd name="T7" fmla="*/ 380188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3980" name="AutoShape 12"/>
          <p:cNvSpPr>
            <a:spLocks/>
          </p:cNvSpPr>
          <p:nvPr/>
        </p:nvSpPr>
        <p:spPr bwMode="auto">
          <a:xfrm>
            <a:off x="9583341" y="4782741"/>
            <a:ext cx="569119" cy="569119"/>
          </a:xfrm>
          <a:custGeom>
            <a:avLst/>
            <a:gdLst>
              <a:gd name="T0" fmla="*/ 379413 w 21600"/>
              <a:gd name="T1" fmla="*/ 379413 h 21600"/>
              <a:gd name="T2" fmla="*/ 379413 w 21600"/>
              <a:gd name="T3" fmla="*/ 379413 h 21600"/>
              <a:gd name="T4" fmla="*/ 379413 w 21600"/>
              <a:gd name="T5" fmla="*/ 379413 h 21600"/>
              <a:gd name="T6" fmla="*/ 379413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599" y="4834"/>
                  <a:pt x="21599" y="10800"/>
                </a:cubicBezTo>
                <a:cubicBezTo>
                  <a:pt x="21599"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3981" name="AutoShape 13"/>
          <p:cNvSpPr>
            <a:spLocks/>
          </p:cNvSpPr>
          <p:nvPr/>
        </p:nvSpPr>
        <p:spPr bwMode="auto">
          <a:xfrm>
            <a:off x="4970860" y="9570244"/>
            <a:ext cx="550069" cy="500063"/>
          </a:xfrm>
          <a:custGeom>
            <a:avLst/>
            <a:gdLst>
              <a:gd name="T0" fmla="*/ 366713 w 20518"/>
              <a:gd name="T1" fmla="*/ 333375 h 21600"/>
              <a:gd name="T2" fmla="*/ 366713 w 20518"/>
              <a:gd name="T3" fmla="*/ 333375 h 21600"/>
              <a:gd name="T4" fmla="*/ 366713 w 20518"/>
              <a:gd name="T5" fmla="*/ 333375 h 21600"/>
              <a:gd name="T6" fmla="*/ 366713 w 20518"/>
              <a:gd name="T7" fmla="*/ 333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3982" name="AutoShape 14"/>
          <p:cNvSpPr>
            <a:spLocks/>
          </p:cNvSpPr>
          <p:nvPr/>
        </p:nvSpPr>
        <p:spPr bwMode="auto">
          <a:xfrm>
            <a:off x="6130529" y="8376047"/>
            <a:ext cx="551259" cy="551259"/>
          </a:xfrm>
          <a:custGeom>
            <a:avLst/>
            <a:gdLst>
              <a:gd name="T0" fmla="*/ 367506 w 21600"/>
              <a:gd name="T1" fmla="*/ 367506 h 21600"/>
              <a:gd name="T2" fmla="*/ 367506 w 21600"/>
              <a:gd name="T3" fmla="*/ 367506 h 21600"/>
              <a:gd name="T4" fmla="*/ 367506 w 21600"/>
              <a:gd name="T5" fmla="*/ 367506 h 21600"/>
              <a:gd name="T6" fmla="*/ 367506 w 21600"/>
              <a:gd name="T7" fmla="*/ 3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3983" name="AutoShape 15"/>
          <p:cNvSpPr>
            <a:spLocks/>
          </p:cNvSpPr>
          <p:nvPr/>
        </p:nvSpPr>
        <p:spPr bwMode="auto">
          <a:xfrm>
            <a:off x="7337822" y="7131844"/>
            <a:ext cx="570309" cy="570310"/>
          </a:xfrm>
          <a:custGeom>
            <a:avLst/>
            <a:gdLst>
              <a:gd name="T0" fmla="*/ 380206 w 21470"/>
              <a:gd name="T1" fmla="*/ 384811 h 21470"/>
              <a:gd name="T2" fmla="*/ 380206 w 21470"/>
              <a:gd name="T3" fmla="*/ 384811 h 21470"/>
              <a:gd name="T4" fmla="*/ 380206 w 21470"/>
              <a:gd name="T5" fmla="*/ 384811 h 21470"/>
              <a:gd name="T6" fmla="*/ 380206 w 21470"/>
              <a:gd name="T7" fmla="*/ 38481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3984" name="AutoShape 16"/>
          <p:cNvSpPr>
            <a:spLocks/>
          </p:cNvSpPr>
          <p:nvPr/>
        </p:nvSpPr>
        <p:spPr bwMode="auto">
          <a:xfrm>
            <a:off x="11940779" y="6162676"/>
            <a:ext cx="4363640"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5" name="AutoShape 17"/>
          <p:cNvSpPr>
            <a:spLocks/>
          </p:cNvSpPr>
          <p:nvPr/>
        </p:nvSpPr>
        <p:spPr bwMode="auto">
          <a:xfrm>
            <a:off x="11940779" y="5748338"/>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Description Three</a:t>
            </a:r>
            <a:endParaRPr lang="en-US" sz="1800">
              <a:solidFill>
                <a:schemeClr val="tx2"/>
              </a:solidFill>
              <a:latin typeface="Roboto" charset="0"/>
              <a:ea typeface="ＭＳ Ｐゴシック" charset="0"/>
              <a:cs typeface="Roboto" charset="0"/>
              <a:sym typeface="Roboto" charset="0"/>
            </a:endParaRPr>
          </a:p>
        </p:txBody>
      </p:sp>
      <p:sp>
        <p:nvSpPr>
          <p:cNvPr id="83986" name="AutoShape 18"/>
          <p:cNvSpPr>
            <a:spLocks/>
          </p:cNvSpPr>
          <p:nvPr/>
        </p:nvSpPr>
        <p:spPr bwMode="auto">
          <a:xfrm>
            <a:off x="10722769" y="7512844"/>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7" name="AutoShape 19"/>
          <p:cNvSpPr>
            <a:spLocks/>
          </p:cNvSpPr>
          <p:nvPr/>
        </p:nvSpPr>
        <p:spPr bwMode="auto">
          <a:xfrm>
            <a:off x="10722769" y="7098506"/>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Description Three</a:t>
            </a:r>
            <a:endParaRPr lang="en-US" sz="1800">
              <a:solidFill>
                <a:schemeClr val="tx2"/>
              </a:solidFill>
              <a:latin typeface="Roboto" charset="0"/>
              <a:ea typeface="ＭＳ Ｐゴシック" charset="0"/>
              <a:cs typeface="Roboto" charset="0"/>
              <a:sym typeface="Roboto" charset="0"/>
            </a:endParaRPr>
          </a:p>
        </p:txBody>
      </p:sp>
      <p:sp>
        <p:nvSpPr>
          <p:cNvPr id="83988" name="AutoShape 20"/>
          <p:cNvSpPr>
            <a:spLocks/>
          </p:cNvSpPr>
          <p:nvPr/>
        </p:nvSpPr>
        <p:spPr bwMode="auto">
          <a:xfrm>
            <a:off x="9420225" y="8861823"/>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a:t>
            </a:r>
            <a:endParaRPr lang="en-US" sz="180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89" name="AutoShape 21"/>
          <p:cNvSpPr>
            <a:spLocks/>
          </p:cNvSpPr>
          <p:nvPr/>
        </p:nvSpPr>
        <p:spPr bwMode="auto">
          <a:xfrm>
            <a:off x="9420225" y="8448675"/>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Description Three</a:t>
            </a:r>
            <a:endParaRPr lang="en-US" sz="1800">
              <a:solidFill>
                <a:schemeClr val="tx2"/>
              </a:solidFill>
              <a:latin typeface="Roboto" charset="0"/>
              <a:ea typeface="ＭＳ Ｐゴシック" charset="0"/>
              <a:cs typeface="Roboto" charset="0"/>
              <a:sym typeface="Roboto" charset="0"/>
            </a:endParaRPr>
          </a:p>
        </p:txBody>
      </p:sp>
      <p:sp>
        <p:nvSpPr>
          <p:cNvPr id="83990" name="AutoShape 22"/>
          <p:cNvSpPr>
            <a:spLocks/>
          </p:cNvSpPr>
          <p:nvPr/>
        </p:nvSpPr>
        <p:spPr bwMode="auto">
          <a:xfrm>
            <a:off x="8155781" y="10211992"/>
            <a:ext cx="4363641" cy="8596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65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650" dirty="0">
                <a:solidFill>
                  <a:schemeClr val="tx2"/>
                </a:solidFill>
                <a:latin typeface="Roboto Light" panose="02000000000000000000" pitchFamily="2" charset="0"/>
                <a:ea typeface="Roboto Light" panose="02000000000000000000" pitchFamily="2" charset="0"/>
                <a:cs typeface="Roboto" charset="0"/>
                <a:sym typeface="Roboto" charset="0"/>
              </a:rPr>
              <a:t>.</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3991" name="AutoShape 23"/>
          <p:cNvSpPr>
            <a:spLocks/>
          </p:cNvSpPr>
          <p:nvPr/>
        </p:nvSpPr>
        <p:spPr bwMode="auto">
          <a:xfrm>
            <a:off x="8155782" y="9797654"/>
            <a:ext cx="3865960"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Description Three</a:t>
            </a:r>
            <a:endParaRPr lang="en-US" sz="1800" dirty="0">
              <a:solidFill>
                <a:schemeClr val="tx2"/>
              </a:solidFill>
              <a:latin typeface="Roboto" charset="0"/>
              <a:ea typeface="ＭＳ Ｐゴシック" charset="0"/>
              <a:cs typeface="Roboto" charset="0"/>
              <a:sym typeface="Roboto" charset="0"/>
            </a:endParaRPr>
          </a:p>
        </p:txBody>
      </p:sp>
      <p:sp>
        <p:nvSpPr>
          <p:cNvPr id="83992" name="AutoShape 24"/>
          <p:cNvSpPr>
            <a:spLocks/>
          </p:cNvSpPr>
          <p:nvPr/>
        </p:nvSpPr>
        <p:spPr bwMode="auto">
          <a:xfrm>
            <a:off x="951310" y="4423172"/>
            <a:ext cx="543282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Cylinder </a:t>
            </a:r>
            <a:r>
              <a:rPr lang="en-US" sz="4725" dirty="0" err="1">
                <a:solidFill>
                  <a:schemeClr val="tx2"/>
                </a:solidFill>
                <a:latin typeface="Roboto" charset="0"/>
                <a:ea typeface="ＭＳ Ｐゴシック" charset="0"/>
                <a:cs typeface="Roboto" charset="0"/>
                <a:sym typeface="Roboto" charset="0"/>
              </a:rPr>
              <a:t>Infographic</a:t>
            </a:r>
            <a:r>
              <a:rPr lang="en-US" sz="4725" dirty="0">
                <a:solidFill>
                  <a:schemeClr val="tx2"/>
                </a:solidFill>
                <a:latin typeface="Roboto" charset="0"/>
                <a:ea typeface="ＭＳ Ｐゴシック" charset="0"/>
                <a:cs typeface="Roboto" charset="0"/>
                <a:sym typeface="Roboto" charset="0"/>
              </a:rPr>
              <a:t> to Support Your Presentation.</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76000" fill="hold" grpId="0" nodeType="afterEffect">
                                  <p:stCondLst>
                                    <p:cond delay="0"/>
                                  </p:stCondLst>
                                  <p:iterate type="wd">
                                    <p:tmPct val="5000"/>
                                  </p:iterate>
                                  <p:childTnLst>
                                    <p:set>
                                      <p:cBhvr>
                                        <p:cTn id="6" dur="1" fill="hold">
                                          <p:stCondLst>
                                            <p:cond delay="0"/>
                                          </p:stCondLst>
                                        </p:cTn>
                                        <p:tgtEl>
                                          <p:spTgt spid="83992"/>
                                        </p:tgtEl>
                                        <p:attrNameLst>
                                          <p:attrName>style.visibility</p:attrName>
                                        </p:attrNameLst>
                                      </p:cBhvr>
                                      <p:to>
                                        <p:strVal val="visible"/>
                                      </p:to>
                                    </p:set>
                                    <p:anim calcmode="lin" valueType="num">
                                      <p:cBhvr additive="base">
                                        <p:cTn id="7" dur="500" fill="hold"/>
                                        <p:tgtEl>
                                          <p:spTgt spid="83992"/>
                                        </p:tgtEl>
                                        <p:attrNameLst>
                                          <p:attrName>ppt_x</p:attrName>
                                        </p:attrNameLst>
                                      </p:cBhvr>
                                      <p:tavLst>
                                        <p:tav tm="0">
                                          <p:val>
                                            <p:strVal val="1+#ppt_w/2"/>
                                          </p:val>
                                        </p:tav>
                                        <p:tav tm="100000">
                                          <p:val>
                                            <p:strVal val="#ppt_x"/>
                                          </p:val>
                                        </p:tav>
                                      </p:tavLst>
                                    </p:anim>
                                    <p:anim calcmode="lin" valueType="num">
                                      <p:cBhvr additive="base">
                                        <p:cTn id="8" dur="500" fill="hold"/>
                                        <p:tgtEl>
                                          <p:spTgt spid="83992"/>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650"/>
                            </p:stCondLst>
                            <p:childTnLst>
                              <p:par>
                                <p:cTn id="10" presetID="10" presetClass="entr" presetSubtype="0" fill="hold" grpId="0" nodeType="afterEffect">
                                  <p:stCondLst>
                                    <p:cond delay="0"/>
                                  </p:stCondLst>
                                  <p:childTnLst>
                                    <p:set>
                                      <p:cBhvr>
                                        <p:cTn id="11" dur="1" fill="hold">
                                          <p:stCondLst>
                                            <p:cond delay="0"/>
                                          </p:stCondLst>
                                        </p:cTn>
                                        <p:tgtEl>
                                          <p:spTgt spid="83978"/>
                                        </p:tgtEl>
                                        <p:attrNameLst>
                                          <p:attrName>style.visibility</p:attrName>
                                        </p:attrNameLst>
                                      </p:cBhvr>
                                      <p:to>
                                        <p:strVal val="visible"/>
                                      </p:to>
                                    </p:set>
                                    <p:animEffect transition="in" filter="fade">
                                      <p:cBhvr>
                                        <p:cTn id="12" dur="500"/>
                                        <p:tgtEl>
                                          <p:spTgt spid="83978"/>
                                        </p:tgtEl>
                                      </p:cBhvr>
                                    </p:animEffect>
                                  </p:childTnLst>
                                </p:cTn>
                              </p:par>
                            </p:childTnLst>
                          </p:cTn>
                        </p:par>
                        <p:par>
                          <p:cTn id="13" fill="hold">
                            <p:stCondLst>
                              <p:cond delay="1150"/>
                            </p:stCondLst>
                            <p:childTnLst>
                              <p:par>
                                <p:cTn id="14" presetID="9" presetClass="entr" presetSubtype="0" fill="hold" grpId="0" nodeType="afterEffect">
                                  <p:stCondLst>
                                    <p:cond delay="100"/>
                                  </p:stCondLst>
                                  <p:childTnLst>
                                    <p:set>
                                      <p:cBhvr>
                                        <p:cTn id="15" dur="1" fill="hold">
                                          <p:stCondLst>
                                            <p:cond delay="0"/>
                                          </p:stCondLst>
                                        </p:cTn>
                                        <p:tgtEl>
                                          <p:spTgt spid="83981"/>
                                        </p:tgtEl>
                                        <p:attrNameLst>
                                          <p:attrName>style.visibility</p:attrName>
                                        </p:attrNameLst>
                                      </p:cBhvr>
                                      <p:to>
                                        <p:strVal val="visible"/>
                                      </p:to>
                                    </p:set>
                                    <p:animEffect transition="in" filter="dissolve">
                                      <p:cBhvr>
                                        <p:cTn id="16" dur="300"/>
                                        <p:tgtEl>
                                          <p:spTgt spid="83981"/>
                                        </p:tgtEl>
                                      </p:cBhvr>
                                    </p:animEffect>
                                  </p:childTnLst>
                                </p:cTn>
                              </p:par>
                            </p:childTnLst>
                          </p:cTn>
                        </p:par>
                        <p:par>
                          <p:cTn id="17" fill="hold" nodeType="afterGroup">
                            <p:stCondLst>
                              <p:cond delay="1550"/>
                            </p:stCondLst>
                            <p:childTnLst>
                              <p:par>
                                <p:cTn id="18" presetID="10" presetClass="entr" presetSubtype="0" fill="hold" grpId="0" nodeType="afterEffect">
                                  <p:stCondLst>
                                    <p:cond delay="0"/>
                                  </p:stCondLst>
                                  <p:childTnLst>
                                    <p:set>
                                      <p:cBhvr>
                                        <p:cTn id="19" dur="1" fill="hold">
                                          <p:stCondLst>
                                            <p:cond delay="0"/>
                                          </p:stCondLst>
                                        </p:cTn>
                                        <p:tgtEl>
                                          <p:spTgt spid="83991"/>
                                        </p:tgtEl>
                                        <p:attrNameLst>
                                          <p:attrName>style.visibility</p:attrName>
                                        </p:attrNameLst>
                                      </p:cBhvr>
                                      <p:to>
                                        <p:strVal val="visible"/>
                                      </p:to>
                                    </p:set>
                                    <p:animEffect transition="in" filter="fade">
                                      <p:cBhvr>
                                        <p:cTn id="20" dur="300"/>
                                        <p:tgtEl>
                                          <p:spTgt spid="83991"/>
                                        </p:tgtEl>
                                      </p:cBhvr>
                                    </p:animEffect>
                                  </p:childTnLst>
                                </p:cTn>
                              </p:par>
                            </p:childTnLst>
                          </p:cTn>
                        </p:par>
                        <p:par>
                          <p:cTn id="21" fill="hold">
                            <p:stCondLst>
                              <p:cond delay="1850"/>
                            </p:stCondLst>
                            <p:childTnLst>
                              <p:par>
                                <p:cTn id="22" presetID="10" presetClass="entr" presetSubtype="0" fill="hold" grpId="0" nodeType="afterEffect">
                                  <p:stCondLst>
                                    <p:cond delay="0"/>
                                  </p:stCondLst>
                                  <p:childTnLst>
                                    <p:set>
                                      <p:cBhvr>
                                        <p:cTn id="23" dur="1" fill="hold">
                                          <p:stCondLst>
                                            <p:cond delay="0"/>
                                          </p:stCondLst>
                                        </p:cTn>
                                        <p:tgtEl>
                                          <p:spTgt spid="83990"/>
                                        </p:tgtEl>
                                        <p:attrNameLst>
                                          <p:attrName>style.visibility</p:attrName>
                                        </p:attrNameLst>
                                      </p:cBhvr>
                                      <p:to>
                                        <p:strVal val="visible"/>
                                      </p:to>
                                    </p:set>
                                    <p:animEffect transition="in" filter="fade">
                                      <p:cBhvr>
                                        <p:cTn id="24" dur="300"/>
                                        <p:tgtEl>
                                          <p:spTgt spid="83990"/>
                                        </p:tgtEl>
                                      </p:cBhvr>
                                    </p:animEffect>
                                  </p:childTnLst>
                                </p:cTn>
                              </p:par>
                            </p:childTnLst>
                          </p:cTn>
                        </p:par>
                        <p:par>
                          <p:cTn id="25" fill="hold">
                            <p:stCondLst>
                              <p:cond delay="2150"/>
                            </p:stCondLst>
                            <p:childTnLst>
                              <p:par>
                                <p:cTn id="26" presetID="10" presetClass="entr" presetSubtype="0" fill="hold" grpId="0" nodeType="afterEffect">
                                  <p:stCondLst>
                                    <p:cond delay="0"/>
                                  </p:stCondLst>
                                  <p:childTnLst>
                                    <p:set>
                                      <p:cBhvr>
                                        <p:cTn id="27" dur="1" fill="hold">
                                          <p:stCondLst>
                                            <p:cond delay="0"/>
                                          </p:stCondLst>
                                        </p:cTn>
                                        <p:tgtEl>
                                          <p:spTgt spid="83977"/>
                                        </p:tgtEl>
                                        <p:attrNameLst>
                                          <p:attrName>style.visibility</p:attrName>
                                        </p:attrNameLst>
                                      </p:cBhvr>
                                      <p:to>
                                        <p:strVal val="visible"/>
                                      </p:to>
                                    </p:set>
                                    <p:animEffect transition="in" filter="fade">
                                      <p:cBhvr>
                                        <p:cTn id="28" dur="500"/>
                                        <p:tgtEl>
                                          <p:spTgt spid="83977"/>
                                        </p:tgtEl>
                                      </p:cBhvr>
                                    </p:animEffect>
                                  </p:childTnLst>
                                </p:cTn>
                              </p:par>
                            </p:childTnLst>
                          </p:cTn>
                        </p:par>
                        <p:par>
                          <p:cTn id="29" fill="hold">
                            <p:stCondLst>
                              <p:cond delay="2650"/>
                            </p:stCondLst>
                            <p:childTnLst>
                              <p:par>
                                <p:cTn id="30" presetID="9" presetClass="entr" presetSubtype="0" fill="hold" grpId="0" nodeType="afterEffect">
                                  <p:stCondLst>
                                    <p:cond delay="100"/>
                                  </p:stCondLst>
                                  <p:childTnLst>
                                    <p:set>
                                      <p:cBhvr>
                                        <p:cTn id="31" dur="1" fill="hold">
                                          <p:stCondLst>
                                            <p:cond delay="0"/>
                                          </p:stCondLst>
                                        </p:cTn>
                                        <p:tgtEl>
                                          <p:spTgt spid="83982"/>
                                        </p:tgtEl>
                                        <p:attrNameLst>
                                          <p:attrName>style.visibility</p:attrName>
                                        </p:attrNameLst>
                                      </p:cBhvr>
                                      <p:to>
                                        <p:strVal val="visible"/>
                                      </p:to>
                                    </p:set>
                                    <p:animEffect transition="in" filter="dissolve">
                                      <p:cBhvr>
                                        <p:cTn id="32" dur="300"/>
                                        <p:tgtEl>
                                          <p:spTgt spid="83982"/>
                                        </p:tgtEl>
                                      </p:cBhvr>
                                    </p:animEffect>
                                  </p:childTnLst>
                                </p:cTn>
                              </p:par>
                            </p:childTnLst>
                          </p:cTn>
                        </p:par>
                        <p:par>
                          <p:cTn id="33" fill="hold">
                            <p:stCondLst>
                              <p:cond delay="3050"/>
                            </p:stCondLst>
                            <p:childTnLst>
                              <p:par>
                                <p:cTn id="34" presetID="10" presetClass="entr" presetSubtype="0" fill="hold" grpId="0" nodeType="afterEffect">
                                  <p:stCondLst>
                                    <p:cond delay="0"/>
                                  </p:stCondLst>
                                  <p:childTnLst>
                                    <p:set>
                                      <p:cBhvr>
                                        <p:cTn id="35" dur="1" fill="hold">
                                          <p:stCondLst>
                                            <p:cond delay="0"/>
                                          </p:stCondLst>
                                        </p:cTn>
                                        <p:tgtEl>
                                          <p:spTgt spid="83989"/>
                                        </p:tgtEl>
                                        <p:attrNameLst>
                                          <p:attrName>style.visibility</p:attrName>
                                        </p:attrNameLst>
                                      </p:cBhvr>
                                      <p:to>
                                        <p:strVal val="visible"/>
                                      </p:to>
                                    </p:set>
                                    <p:animEffect transition="in" filter="fade">
                                      <p:cBhvr>
                                        <p:cTn id="36" dur="300"/>
                                        <p:tgtEl>
                                          <p:spTgt spid="83989"/>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83988"/>
                                        </p:tgtEl>
                                        <p:attrNameLst>
                                          <p:attrName>style.visibility</p:attrName>
                                        </p:attrNameLst>
                                      </p:cBhvr>
                                      <p:to>
                                        <p:strVal val="visible"/>
                                      </p:to>
                                    </p:set>
                                    <p:animEffect transition="in" filter="fade">
                                      <p:cBhvr>
                                        <p:cTn id="40" dur="300"/>
                                        <p:tgtEl>
                                          <p:spTgt spid="83988"/>
                                        </p:tgtEl>
                                      </p:cBhvr>
                                    </p:animEffect>
                                  </p:childTnLst>
                                </p:cTn>
                              </p:par>
                            </p:childTnLst>
                          </p:cTn>
                        </p:par>
                        <p:par>
                          <p:cTn id="41" fill="hold">
                            <p:stCondLst>
                              <p:cond delay="3650"/>
                            </p:stCondLst>
                            <p:childTnLst>
                              <p:par>
                                <p:cTn id="42" presetID="10" presetClass="entr" presetSubtype="0" fill="hold" grpId="0" nodeType="afterEffect">
                                  <p:stCondLst>
                                    <p:cond delay="0"/>
                                  </p:stCondLst>
                                  <p:childTnLst>
                                    <p:set>
                                      <p:cBhvr>
                                        <p:cTn id="43" dur="1" fill="hold">
                                          <p:stCondLst>
                                            <p:cond delay="0"/>
                                          </p:stCondLst>
                                        </p:cTn>
                                        <p:tgtEl>
                                          <p:spTgt spid="83976"/>
                                        </p:tgtEl>
                                        <p:attrNameLst>
                                          <p:attrName>style.visibility</p:attrName>
                                        </p:attrNameLst>
                                      </p:cBhvr>
                                      <p:to>
                                        <p:strVal val="visible"/>
                                      </p:to>
                                    </p:set>
                                    <p:animEffect transition="in" filter="fade">
                                      <p:cBhvr>
                                        <p:cTn id="44" dur="500"/>
                                        <p:tgtEl>
                                          <p:spTgt spid="83976"/>
                                        </p:tgtEl>
                                      </p:cBhvr>
                                    </p:animEffect>
                                  </p:childTnLst>
                                </p:cTn>
                              </p:par>
                            </p:childTnLst>
                          </p:cTn>
                        </p:par>
                        <p:par>
                          <p:cTn id="45" fill="hold">
                            <p:stCondLst>
                              <p:cond delay="4150"/>
                            </p:stCondLst>
                            <p:childTnLst>
                              <p:par>
                                <p:cTn id="46" presetID="9" presetClass="entr" presetSubtype="0" fill="hold" grpId="0" nodeType="afterEffect">
                                  <p:stCondLst>
                                    <p:cond delay="100"/>
                                  </p:stCondLst>
                                  <p:childTnLst>
                                    <p:set>
                                      <p:cBhvr>
                                        <p:cTn id="47" dur="1" fill="hold">
                                          <p:stCondLst>
                                            <p:cond delay="0"/>
                                          </p:stCondLst>
                                        </p:cTn>
                                        <p:tgtEl>
                                          <p:spTgt spid="83983"/>
                                        </p:tgtEl>
                                        <p:attrNameLst>
                                          <p:attrName>style.visibility</p:attrName>
                                        </p:attrNameLst>
                                      </p:cBhvr>
                                      <p:to>
                                        <p:strVal val="visible"/>
                                      </p:to>
                                    </p:set>
                                    <p:animEffect transition="in" filter="dissolve">
                                      <p:cBhvr>
                                        <p:cTn id="48" dur="300"/>
                                        <p:tgtEl>
                                          <p:spTgt spid="83983"/>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83987"/>
                                        </p:tgtEl>
                                        <p:attrNameLst>
                                          <p:attrName>style.visibility</p:attrName>
                                        </p:attrNameLst>
                                      </p:cBhvr>
                                      <p:to>
                                        <p:strVal val="visible"/>
                                      </p:to>
                                    </p:set>
                                    <p:animEffect transition="in" filter="fade">
                                      <p:cBhvr>
                                        <p:cTn id="52" dur="300"/>
                                        <p:tgtEl>
                                          <p:spTgt spid="83987"/>
                                        </p:tgtEl>
                                      </p:cBhvr>
                                    </p:animEffect>
                                  </p:childTnLst>
                                </p:cTn>
                              </p:par>
                            </p:childTnLst>
                          </p:cTn>
                        </p:par>
                        <p:par>
                          <p:cTn id="53" fill="hold">
                            <p:stCondLst>
                              <p:cond delay="4850"/>
                            </p:stCondLst>
                            <p:childTnLst>
                              <p:par>
                                <p:cTn id="54" presetID="10" presetClass="entr" presetSubtype="0" fill="hold" grpId="0" nodeType="afterEffect">
                                  <p:stCondLst>
                                    <p:cond delay="0"/>
                                  </p:stCondLst>
                                  <p:childTnLst>
                                    <p:set>
                                      <p:cBhvr>
                                        <p:cTn id="55" dur="1" fill="hold">
                                          <p:stCondLst>
                                            <p:cond delay="0"/>
                                          </p:stCondLst>
                                        </p:cTn>
                                        <p:tgtEl>
                                          <p:spTgt spid="83986"/>
                                        </p:tgtEl>
                                        <p:attrNameLst>
                                          <p:attrName>style.visibility</p:attrName>
                                        </p:attrNameLst>
                                      </p:cBhvr>
                                      <p:to>
                                        <p:strVal val="visible"/>
                                      </p:to>
                                    </p:set>
                                    <p:animEffect transition="in" filter="fade">
                                      <p:cBhvr>
                                        <p:cTn id="56" dur="300"/>
                                        <p:tgtEl>
                                          <p:spTgt spid="83986"/>
                                        </p:tgtEl>
                                      </p:cBhvr>
                                    </p:animEffect>
                                  </p:childTnLst>
                                </p:cTn>
                              </p:par>
                            </p:childTnLst>
                          </p:cTn>
                        </p:par>
                        <p:par>
                          <p:cTn id="57" fill="hold">
                            <p:stCondLst>
                              <p:cond delay="5150"/>
                            </p:stCondLst>
                            <p:childTnLst>
                              <p:par>
                                <p:cTn id="58" presetID="10" presetClass="entr" presetSubtype="0" fill="hold" grpId="0" nodeType="afterEffect">
                                  <p:stCondLst>
                                    <p:cond delay="0"/>
                                  </p:stCondLst>
                                  <p:childTnLst>
                                    <p:set>
                                      <p:cBhvr>
                                        <p:cTn id="59" dur="1" fill="hold">
                                          <p:stCondLst>
                                            <p:cond delay="0"/>
                                          </p:stCondLst>
                                        </p:cTn>
                                        <p:tgtEl>
                                          <p:spTgt spid="83975"/>
                                        </p:tgtEl>
                                        <p:attrNameLst>
                                          <p:attrName>style.visibility</p:attrName>
                                        </p:attrNameLst>
                                      </p:cBhvr>
                                      <p:to>
                                        <p:strVal val="visible"/>
                                      </p:to>
                                    </p:set>
                                    <p:animEffect transition="in" filter="fade">
                                      <p:cBhvr>
                                        <p:cTn id="60" dur="500"/>
                                        <p:tgtEl>
                                          <p:spTgt spid="83975"/>
                                        </p:tgtEl>
                                      </p:cBhvr>
                                    </p:animEffect>
                                  </p:childTnLst>
                                </p:cTn>
                              </p:par>
                            </p:childTnLst>
                          </p:cTn>
                        </p:par>
                        <p:par>
                          <p:cTn id="61" fill="hold">
                            <p:stCondLst>
                              <p:cond delay="5650"/>
                            </p:stCondLst>
                            <p:childTnLst>
                              <p:par>
                                <p:cTn id="62" presetID="9" presetClass="entr" presetSubtype="0" fill="hold" grpId="0" nodeType="afterEffect">
                                  <p:stCondLst>
                                    <p:cond delay="100"/>
                                  </p:stCondLst>
                                  <p:childTnLst>
                                    <p:set>
                                      <p:cBhvr>
                                        <p:cTn id="63" dur="1" fill="hold">
                                          <p:stCondLst>
                                            <p:cond delay="0"/>
                                          </p:stCondLst>
                                        </p:cTn>
                                        <p:tgtEl>
                                          <p:spTgt spid="83979"/>
                                        </p:tgtEl>
                                        <p:attrNameLst>
                                          <p:attrName>style.visibility</p:attrName>
                                        </p:attrNameLst>
                                      </p:cBhvr>
                                      <p:to>
                                        <p:strVal val="visible"/>
                                      </p:to>
                                    </p:set>
                                    <p:animEffect transition="in" filter="dissolve">
                                      <p:cBhvr>
                                        <p:cTn id="64" dur="300"/>
                                        <p:tgtEl>
                                          <p:spTgt spid="83979"/>
                                        </p:tgtEl>
                                      </p:cBhvr>
                                    </p:animEffect>
                                  </p:childTnLst>
                                </p:cTn>
                              </p:par>
                            </p:childTnLst>
                          </p:cTn>
                        </p:par>
                        <p:par>
                          <p:cTn id="65" fill="hold">
                            <p:stCondLst>
                              <p:cond delay="6050"/>
                            </p:stCondLst>
                            <p:childTnLst>
                              <p:par>
                                <p:cTn id="66" presetID="10" presetClass="entr" presetSubtype="0" fill="hold" grpId="0" nodeType="afterEffect">
                                  <p:stCondLst>
                                    <p:cond delay="0"/>
                                  </p:stCondLst>
                                  <p:childTnLst>
                                    <p:set>
                                      <p:cBhvr>
                                        <p:cTn id="67" dur="1" fill="hold">
                                          <p:stCondLst>
                                            <p:cond delay="0"/>
                                          </p:stCondLst>
                                        </p:cTn>
                                        <p:tgtEl>
                                          <p:spTgt spid="83985"/>
                                        </p:tgtEl>
                                        <p:attrNameLst>
                                          <p:attrName>style.visibility</p:attrName>
                                        </p:attrNameLst>
                                      </p:cBhvr>
                                      <p:to>
                                        <p:strVal val="visible"/>
                                      </p:to>
                                    </p:set>
                                    <p:animEffect transition="in" filter="fade">
                                      <p:cBhvr>
                                        <p:cTn id="68" dur="300"/>
                                        <p:tgtEl>
                                          <p:spTgt spid="83985"/>
                                        </p:tgtEl>
                                      </p:cBhvr>
                                    </p:animEffect>
                                  </p:childTnLst>
                                </p:cTn>
                              </p:par>
                            </p:childTnLst>
                          </p:cTn>
                        </p:par>
                        <p:par>
                          <p:cTn id="69" fill="hold">
                            <p:stCondLst>
                              <p:cond delay="6350"/>
                            </p:stCondLst>
                            <p:childTnLst>
                              <p:par>
                                <p:cTn id="70" presetID="10" presetClass="entr" presetSubtype="0" fill="hold" grpId="0" nodeType="afterEffect">
                                  <p:stCondLst>
                                    <p:cond delay="0"/>
                                  </p:stCondLst>
                                  <p:childTnLst>
                                    <p:set>
                                      <p:cBhvr>
                                        <p:cTn id="71" dur="1" fill="hold">
                                          <p:stCondLst>
                                            <p:cond delay="0"/>
                                          </p:stCondLst>
                                        </p:cTn>
                                        <p:tgtEl>
                                          <p:spTgt spid="83984"/>
                                        </p:tgtEl>
                                        <p:attrNameLst>
                                          <p:attrName>style.visibility</p:attrName>
                                        </p:attrNameLst>
                                      </p:cBhvr>
                                      <p:to>
                                        <p:strVal val="visible"/>
                                      </p:to>
                                    </p:set>
                                    <p:animEffect transition="in" filter="fade">
                                      <p:cBhvr>
                                        <p:cTn id="72" dur="300"/>
                                        <p:tgtEl>
                                          <p:spTgt spid="83984"/>
                                        </p:tgtEl>
                                      </p:cBhvr>
                                    </p:animEffect>
                                  </p:childTnLst>
                                </p:cTn>
                              </p:par>
                            </p:childTnLst>
                          </p:cTn>
                        </p:par>
                        <p:par>
                          <p:cTn id="73" fill="hold">
                            <p:stCondLst>
                              <p:cond delay="6650"/>
                            </p:stCondLst>
                            <p:childTnLst>
                              <p:par>
                                <p:cTn id="74" presetID="10" presetClass="entr" presetSubtype="0" fill="hold" grpId="0" nodeType="afterEffect">
                                  <p:stCondLst>
                                    <p:cond delay="0"/>
                                  </p:stCondLst>
                                  <p:childTnLst>
                                    <p:set>
                                      <p:cBhvr>
                                        <p:cTn id="75" dur="1" fill="hold">
                                          <p:stCondLst>
                                            <p:cond delay="0"/>
                                          </p:stCondLst>
                                        </p:cTn>
                                        <p:tgtEl>
                                          <p:spTgt spid="83974"/>
                                        </p:tgtEl>
                                        <p:attrNameLst>
                                          <p:attrName>style.visibility</p:attrName>
                                        </p:attrNameLst>
                                      </p:cBhvr>
                                      <p:to>
                                        <p:strVal val="visible"/>
                                      </p:to>
                                    </p:set>
                                    <p:animEffect transition="in" filter="fade">
                                      <p:cBhvr>
                                        <p:cTn id="76" dur="500"/>
                                        <p:tgtEl>
                                          <p:spTgt spid="83974"/>
                                        </p:tgtEl>
                                      </p:cBhvr>
                                    </p:animEffect>
                                  </p:childTnLst>
                                </p:cTn>
                              </p:par>
                            </p:childTnLst>
                          </p:cTn>
                        </p:par>
                        <p:par>
                          <p:cTn id="77" fill="hold">
                            <p:stCondLst>
                              <p:cond delay="7150"/>
                            </p:stCondLst>
                            <p:childTnLst>
                              <p:par>
                                <p:cTn id="78" presetID="9" presetClass="entr" presetSubtype="0" fill="hold" grpId="0" nodeType="afterEffect">
                                  <p:stCondLst>
                                    <p:cond delay="100"/>
                                  </p:stCondLst>
                                  <p:childTnLst>
                                    <p:set>
                                      <p:cBhvr>
                                        <p:cTn id="79" dur="1" fill="hold">
                                          <p:stCondLst>
                                            <p:cond delay="0"/>
                                          </p:stCondLst>
                                        </p:cTn>
                                        <p:tgtEl>
                                          <p:spTgt spid="83980"/>
                                        </p:tgtEl>
                                        <p:attrNameLst>
                                          <p:attrName>style.visibility</p:attrName>
                                        </p:attrNameLst>
                                      </p:cBhvr>
                                      <p:to>
                                        <p:strVal val="visible"/>
                                      </p:to>
                                    </p:set>
                                    <p:animEffect transition="in" filter="dissolve">
                                      <p:cBhvr>
                                        <p:cTn id="80" dur="300"/>
                                        <p:tgtEl>
                                          <p:spTgt spid="83980"/>
                                        </p:tgtEl>
                                      </p:cBhvr>
                                    </p:animEffect>
                                  </p:childTnLst>
                                </p:cTn>
                              </p:par>
                            </p:childTnLst>
                          </p:cTn>
                        </p:par>
                        <p:par>
                          <p:cTn id="81" fill="hold">
                            <p:stCondLst>
                              <p:cond delay="7550"/>
                            </p:stCondLst>
                            <p:childTnLst>
                              <p:par>
                                <p:cTn id="82" presetID="10" presetClass="entr" presetSubtype="0" fill="hold" grpId="0" nodeType="afterEffect">
                                  <p:stCondLst>
                                    <p:cond delay="0"/>
                                  </p:stCondLst>
                                  <p:childTnLst>
                                    <p:set>
                                      <p:cBhvr>
                                        <p:cTn id="83" dur="1" fill="hold">
                                          <p:stCondLst>
                                            <p:cond delay="0"/>
                                          </p:stCondLst>
                                        </p:cTn>
                                        <p:tgtEl>
                                          <p:spTgt spid="83973"/>
                                        </p:tgtEl>
                                        <p:attrNameLst>
                                          <p:attrName>style.visibility</p:attrName>
                                        </p:attrNameLst>
                                      </p:cBhvr>
                                      <p:to>
                                        <p:strVal val="visible"/>
                                      </p:to>
                                    </p:set>
                                    <p:animEffect transition="in" filter="fade">
                                      <p:cBhvr>
                                        <p:cTn id="84" dur="300"/>
                                        <p:tgtEl>
                                          <p:spTgt spid="83973"/>
                                        </p:tgtEl>
                                      </p:cBhvr>
                                    </p:animEffect>
                                  </p:childTnLst>
                                </p:cTn>
                              </p:par>
                            </p:childTnLst>
                          </p:cTn>
                        </p:par>
                        <p:par>
                          <p:cTn id="85" fill="hold">
                            <p:stCondLst>
                              <p:cond delay="7850"/>
                            </p:stCondLst>
                            <p:childTnLst>
                              <p:par>
                                <p:cTn id="86" presetID="10" presetClass="entr" presetSubtype="0" fill="hold" grpId="0" nodeType="afterEffect">
                                  <p:stCondLst>
                                    <p:cond delay="0"/>
                                  </p:stCondLst>
                                  <p:childTnLst>
                                    <p:set>
                                      <p:cBhvr>
                                        <p:cTn id="87" dur="1" fill="hold">
                                          <p:stCondLst>
                                            <p:cond delay="0"/>
                                          </p:stCondLst>
                                        </p:cTn>
                                        <p:tgtEl>
                                          <p:spTgt spid="83972"/>
                                        </p:tgtEl>
                                        <p:attrNameLst>
                                          <p:attrName>style.visibility</p:attrName>
                                        </p:attrNameLst>
                                      </p:cBhvr>
                                      <p:to>
                                        <p:strVal val="visible"/>
                                      </p:to>
                                    </p:set>
                                    <p:animEffect transition="in" filter="fade">
                                      <p:cBhvr>
                                        <p:cTn id="88" dur="300"/>
                                        <p:tgtEl>
                                          <p:spTgt spid="839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p:bldP spid="83973" grpId="0"/>
      <p:bldP spid="83974" grpId="0" animBg="1"/>
      <p:bldP spid="83975" grpId="0" animBg="1"/>
      <p:bldP spid="83976" grpId="0" animBg="1"/>
      <p:bldP spid="83977" grpId="0" animBg="1"/>
      <p:bldP spid="83978" grpId="0" animBg="1"/>
      <p:bldP spid="83979" grpId="0" animBg="1"/>
      <p:bldP spid="83980" grpId="0" animBg="1"/>
      <p:bldP spid="83981" grpId="0" animBg="1"/>
      <p:bldP spid="83982" grpId="0" animBg="1"/>
      <p:bldP spid="83983" grpId="0" animBg="1"/>
      <p:bldP spid="83984" grpId="0"/>
      <p:bldP spid="83985" grpId="0"/>
      <p:bldP spid="83986" grpId="0"/>
      <p:bldP spid="83987" grpId="0"/>
      <p:bldP spid="83988" grpId="0"/>
      <p:bldP spid="83989" grpId="0"/>
      <p:bldP spid="83990" grpId="0"/>
      <p:bldP spid="83991" grpId="0"/>
      <p:bldP spid="83992"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D2CA73AB-A0C6-4446-AABB-741F515A01E4}" type="slidenum">
              <a:rPr lang="en-US" sz="1500">
                <a:solidFill>
                  <a:schemeClr val="tx2"/>
                </a:solidFill>
              </a:rPr>
              <a:pPr algn="ctr" eaLnBrk="1">
                <a:lnSpc>
                  <a:spcPct val="100000"/>
                </a:lnSpc>
              </a:pPr>
              <a:t>79</a:t>
            </a:fld>
            <a:endParaRPr lang="en-US" sz="1800" dirty="0">
              <a:solidFill>
                <a:schemeClr val="tx2"/>
              </a:solidFill>
            </a:endParaRPr>
          </a:p>
        </p:txBody>
      </p:sp>
      <p:grpSp>
        <p:nvGrpSpPr>
          <p:cNvPr id="88066" name="Group 4"/>
          <p:cNvGrpSpPr>
            <a:grpSpLocks/>
          </p:cNvGrpSpPr>
          <p:nvPr/>
        </p:nvGrpSpPr>
        <p:grpSpPr bwMode="auto">
          <a:xfrm>
            <a:off x="6288882" y="5160169"/>
            <a:ext cx="5709047" cy="4979194"/>
            <a:chOff x="0" y="-1"/>
            <a:chExt cx="7611338" cy="6640074"/>
          </a:xfrm>
        </p:grpSpPr>
        <p:sp>
          <p:nvSpPr>
            <p:cNvPr id="84997" name="AutoShape 5"/>
            <p:cNvSpPr>
              <a:spLocks/>
            </p:cNvSpPr>
            <p:nvPr/>
          </p:nvSpPr>
          <p:spPr bwMode="auto">
            <a:xfrm rot="10805037" flipH="1">
              <a:off x="4441402" y="1097152"/>
              <a:ext cx="3166761" cy="3726507"/>
            </a:xfrm>
            <a:custGeom>
              <a:avLst/>
              <a:gdLst>
                <a:gd name="T0" fmla="*/ 1583380 w 21538"/>
                <a:gd name="T1" fmla="*/ 1863253 h 21600"/>
                <a:gd name="T2" fmla="*/ 1583380 w 21538"/>
                <a:gd name="T3" fmla="*/ 1863253 h 21600"/>
                <a:gd name="T4" fmla="*/ 1583380 w 21538"/>
                <a:gd name="T5" fmla="*/ 1863253 h 21600"/>
                <a:gd name="T6" fmla="*/ 1583380 w 21538"/>
                <a:gd name="T7" fmla="*/ 18632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4998" name="AutoShape 6"/>
            <p:cNvSpPr>
              <a:spLocks/>
            </p:cNvSpPr>
            <p:nvPr/>
          </p:nvSpPr>
          <p:spPr bwMode="auto">
            <a:xfrm rot="10800000">
              <a:off x="1031777" y="3215243"/>
              <a:ext cx="3468358" cy="3424830"/>
            </a:xfrm>
            <a:custGeom>
              <a:avLst/>
              <a:gdLst>
                <a:gd name="T0" fmla="*/ 1734179 w 21552"/>
                <a:gd name="T1" fmla="*/ 1712415 h 21600"/>
                <a:gd name="T2" fmla="*/ 1734179 w 21552"/>
                <a:gd name="T3" fmla="*/ 1712415 h 21600"/>
                <a:gd name="T4" fmla="*/ 1734179 w 21552"/>
                <a:gd name="T5" fmla="*/ 1712415 h 21600"/>
                <a:gd name="T6" fmla="*/ 1734179 w 21552"/>
                <a:gd name="T7" fmla="*/ 17124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4999" name="AutoShape 7"/>
            <p:cNvSpPr>
              <a:spLocks/>
            </p:cNvSpPr>
            <p:nvPr/>
          </p:nvSpPr>
          <p:spPr bwMode="auto">
            <a:xfrm rot="10800000">
              <a:off x="3042948" y="4326686"/>
              <a:ext cx="4108059" cy="2310212"/>
            </a:xfrm>
            <a:custGeom>
              <a:avLst/>
              <a:gdLst>
                <a:gd name="T0" fmla="*/ 2054030 w 21600"/>
                <a:gd name="T1" fmla="*/ 1161971 h 21536"/>
                <a:gd name="T2" fmla="*/ 2054030 w 21600"/>
                <a:gd name="T3" fmla="*/ 1161971 h 21536"/>
                <a:gd name="T4" fmla="*/ 2054030 w 21600"/>
                <a:gd name="T5" fmla="*/ 1161971 h 21536"/>
                <a:gd name="T6" fmla="*/ 2054030 w 21600"/>
                <a:gd name="T7" fmla="*/ 116197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5000" name="AutoShape 8"/>
            <p:cNvSpPr>
              <a:spLocks/>
            </p:cNvSpPr>
            <p:nvPr/>
          </p:nvSpPr>
          <p:spPr bwMode="auto">
            <a:xfrm rot="10800000">
              <a:off x="3041360" y="4564852"/>
              <a:ext cx="1125431" cy="1852933"/>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1" name="AutoShape 9"/>
            <p:cNvSpPr>
              <a:spLocks/>
            </p:cNvSpPr>
            <p:nvPr/>
          </p:nvSpPr>
          <p:spPr bwMode="auto">
            <a:xfrm>
              <a:off x="3111204" y="-1"/>
              <a:ext cx="3468358" cy="3424831"/>
            </a:xfrm>
            <a:custGeom>
              <a:avLst/>
              <a:gdLst>
                <a:gd name="T0" fmla="*/ 1734179 w 21552"/>
                <a:gd name="T1" fmla="*/ 1712416 h 21600"/>
                <a:gd name="T2" fmla="*/ 1734179 w 21552"/>
                <a:gd name="T3" fmla="*/ 1712416 h 21600"/>
                <a:gd name="T4" fmla="*/ 1734179 w 21552"/>
                <a:gd name="T5" fmla="*/ 1712416 h 21600"/>
                <a:gd name="T6" fmla="*/ 1734179 w 21552"/>
                <a:gd name="T7" fmla="*/ 1712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2" h="21600">
                  <a:moveTo>
                    <a:pt x="14447" y="21599"/>
                  </a:moveTo>
                  <a:cubicBezTo>
                    <a:pt x="12114" y="17999"/>
                    <a:pt x="9756" y="14415"/>
                    <a:pt x="7372" y="10850"/>
                  </a:cubicBezTo>
                  <a:cubicBezTo>
                    <a:pt x="4941" y="7214"/>
                    <a:pt x="2483" y="3598"/>
                    <a:pt x="0" y="0"/>
                  </a:cubicBezTo>
                  <a:lnTo>
                    <a:pt x="15138" y="0"/>
                  </a:lnTo>
                  <a:cubicBezTo>
                    <a:pt x="15860" y="154"/>
                    <a:pt x="16540" y="465"/>
                    <a:pt x="17133" y="912"/>
                  </a:cubicBezTo>
                  <a:cubicBezTo>
                    <a:pt x="18114" y="1650"/>
                    <a:pt x="18785" y="2692"/>
                    <a:pt x="19391" y="3735"/>
                  </a:cubicBezTo>
                  <a:cubicBezTo>
                    <a:pt x="20011" y="4801"/>
                    <a:pt x="20584" y="5905"/>
                    <a:pt x="21107" y="7048"/>
                  </a:cubicBezTo>
                  <a:cubicBezTo>
                    <a:pt x="21453" y="7992"/>
                    <a:pt x="21600" y="8999"/>
                    <a:pt x="21538" y="10004"/>
                  </a:cubicBezTo>
                  <a:cubicBezTo>
                    <a:pt x="21375" y="12633"/>
                    <a:pt x="19920" y="14874"/>
                    <a:pt x="18389" y="16908"/>
                  </a:cubicBezTo>
                  <a:cubicBezTo>
                    <a:pt x="17171" y="18526"/>
                    <a:pt x="15858" y="20093"/>
                    <a:pt x="14447" y="21599"/>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5002" name="AutoShape 10"/>
            <p:cNvSpPr>
              <a:spLocks/>
            </p:cNvSpPr>
            <p:nvPr/>
          </p:nvSpPr>
          <p:spPr bwMode="auto">
            <a:xfrm rot="5037" flipH="1">
              <a:off x="3175" y="1816413"/>
              <a:ext cx="3166761" cy="3726508"/>
            </a:xfrm>
            <a:custGeom>
              <a:avLst/>
              <a:gdLst>
                <a:gd name="T0" fmla="*/ 1583380 w 21538"/>
                <a:gd name="T1" fmla="*/ 1863254 h 21600"/>
                <a:gd name="T2" fmla="*/ 1583380 w 21538"/>
                <a:gd name="T3" fmla="*/ 1863254 h 21600"/>
                <a:gd name="T4" fmla="*/ 1583380 w 21538"/>
                <a:gd name="T5" fmla="*/ 1863254 h 21600"/>
                <a:gd name="T6" fmla="*/ 1583380 w 21538"/>
                <a:gd name="T7" fmla="*/ 18632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8" h="21600">
                  <a:moveTo>
                    <a:pt x="13861" y="21600"/>
                  </a:moveTo>
                  <a:cubicBezTo>
                    <a:pt x="11608" y="17674"/>
                    <a:pt x="9243" y="13796"/>
                    <a:pt x="6770" y="9968"/>
                  </a:cubicBezTo>
                  <a:cubicBezTo>
                    <a:pt x="4596" y="6605"/>
                    <a:pt x="2339" y="3281"/>
                    <a:pt x="0" y="0"/>
                  </a:cubicBezTo>
                  <a:lnTo>
                    <a:pt x="14511" y="459"/>
                  </a:lnTo>
                  <a:cubicBezTo>
                    <a:pt x="15302" y="601"/>
                    <a:pt x="16047" y="887"/>
                    <a:pt x="16695" y="1297"/>
                  </a:cubicBezTo>
                  <a:cubicBezTo>
                    <a:pt x="17769" y="1975"/>
                    <a:pt x="18504" y="2933"/>
                    <a:pt x="19168" y="3892"/>
                  </a:cubicBezTo>
                  <a:cubicBezTo>
                    <a:pt x="19846" y="4870"/>
                    <a:pt x="20474" y="5885"/>
                    <a:pt x="21046" y="6936"/>
                  </a:cubicBezTo>
                  <a:cubicBezTo>
                    <a:pt x="21439" y="7800"/>
                    <a:pt x="21600" y="8728"/>
                    <a:pt x="21517" y="9652"/>
                  </a:cubicBezTo>
                  <a:cubicBezTo>
                    <a:pt x="21276" y="12345"/>
                    <a:pt x="19192" y="14496"/>
                    <a:pt x="17419" y="16641"/>
                  </a:cubicBezTo>
                  <a:cubicBezTo>
                    <a:pt x="16118" y="18215"/>
                    <a:pt x="14929" y="19869"/>
                    <a:pt x="13861" y="21600"/>
                  </a:cubicBezTo>
                  <a:close/>
                </a:path>
              </a:pathLst>
            </a:custGeom>
            <a:solidFill>
              <a:schemeClr val="accent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3" name="AutoShape 11"/>
            <p:cNvSpPr>
              <a:spLocks/>
            </p:cNvSpPr>
            <p:nvPr/>
          </p:nvSpPr>
          <p:spPr bwMode="auto">
            <a:xfrm>
              <a:off x="460331" y="3175"/>
              <a:ext cx="4108059" cy="2310213"/>
            </a:xfrm>
            <a:custGeom>
              <a:avLst/>
              <a:gdLst>
                <a:gd name="T0" fmla="*/ 2054030 w 21600"/>
                <a:gd name="T1" fmla="*/ 1161972 h 21536"/>
                <a:gd name="T2" fmla="*/ 2054030 w 21600"/>
                <a:gd name="T3" fmla="*/ 1161972 h 21536"/>
                <a:gd name="T4" fmla="*/ 2054030 w 21600"/>
                <a:gd name="T5" fmla="*/ 1161972 h 21536"/>
                <a:gd name="T6" fmla="*/ 2054030 w 21600"/>
                <a:gd name="T7" fmla="*/ 116197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6">
                  <a:moveTo>
                    <a:pt x="0" y="21535"/>
                  </a:moveTo>
                  <a:lnTo>
                    <a:pt x="6484" y="2417"/>
                  </a:lnTo>
                  <a:cubicBezTo>
                    <a:pt x="6756" y="1721"/>
                    <a:pt x="7115" y="1150"/>
                    <a:pt x="7531" y="748"/>
                  </a:cubicBezTo>
                  <a:cubicBezTo>
                    <a:pt x="7965" y="330"/>
                    <a:pt x="8448" y="108"/>
                    <a:pt x="8939" y="101"/>
                  </a:cubicBezTo>
                  <a:cubicBezTo>
                    <a:pt x="9630" y="85"/>
                    <a:pt x="10321" y="70"/>
                    <a:pt x="11012" y="54"/>
                  </a:cubicBezTo>
                  <a:cubicBezTo>
                    <a:pt x="11703" y="39"/>
                    <a:pt x="12394" y="23"/>
                    <a:pt x="13085" y="8"/>
                  </a:cubicBezTo>
                  <a:cubicBezTo>
                    <a:pt x="13817" y="-64"/>
                    <a:pt x="14541" y="324"/>
                    <a:pt x="15133" y="1106"/>
                  </a:cubicBezTo>
                  <a:cubicBezTo>
                    <a:pt x="15462" y="1542"/>
                    <a:pt x="15740" y="2089"/>
                    <a:pt x="16004" y="2651"/>
                  </a:cubicBezTo>
                  <a:cubicBezTo>
                    <a:pt x="17118" y="5023"/>
                    <a:pt x="18008" y="7692"/>
                    <a:pt x="18868" y="10381"/>
                  </a:cubicBezTo>
                  <a:cubicBezTo>
                    <a:pt x="19810" y="13325"/>
                    <a:pt x="20721" y="16301"/>
                    <a:pt x="21600" y="19308"/>
                  </a:cubicBezTo>
                  <a:lnTo>
                    <a:pt x="1930" y="19308"/>
                  </a:lnTo>
                  <a:cubicBezTo>
                    <a:pt x="1724" y="19479"/>
                    <a:pt x="1523" y="19665"/>
                    <a:pt x="1325" y="19865"/>
                  </a:cubicBezTo>
                  <a:cubicBezTo>
                    <a:pt x="854" y="20343"/>
                    <a:pt x="410" y="20902"/>
                    <a:pt x="0" y="2153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85004" name="AutoShape 12"/>
            <p:cNvSpPr>
              <a:spLocks/>
            </p:cNvSpPr>
            <p:nvPr/>
          </p:nvSpPr>
          <p:spPr bwMode="auto">
            <a:xfrm>
              <a:off x="3444547" y="222287"/>
              <a:ext cx="1125431" cy="1852934"/>
            </a:xfrm>
            <a:custGeom>
              <a:avLst/>
              <a:gdLst>
                <a:gd name="T0" fmla="*/ 562716 w 21600"/>
                <a:gd name="T1" fmla="*/ 926467 h 21600"/>
                <a:gd name="T2" fmla="*/ 562716 w 21600"/>
                <a:gd name="T3" fmla="*/ 926467 h 21600"/>
                <a:gd name="T4" fmla="*/ 562716 w 21600"/>
                <a:gd name="T5" fmla="*/ 926467 h 21600"/>
                <a:gd name="T6" fmla="*/ 562716 w 21600"/>
                <a:gd name="T7" fmla="*/ 926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77" y="21583"/>
                  </a:moveTo>
                  <a:lnTo>
                    <a:pt x="0" y="0"/>
                  </a:lnTo>
                  <a:cubicBezTo>
                    <a:pt x="3459" y="2765"/>
                    <a:pt x="6723" y="5619"/>
                    <a:pt x="9780" y="8554"/>
                  </a:cubicBezTo>
                  <a:cubicBezTo>
                    <a:pt x="14155" y="12752"/>
                    <a:pt x="18102" y="17109"/>
                    <a:pt x="21600" y="21599"/>
                  </a:cubicBezTo>
                  <a:lnTo>
                    <a:pt x="16177" y="21583"/>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5" name="AutoShape 13"/>
            <p:cNvSpPr>
              <a:spLocks/>
            </p:cNvSpPr>
            <p:nvPr/>
          </p:nvSpPr>
          <p:spPr bwMode="auto">
            <a:xfrm rot="3509280">
              <a:off x="5384939" y="1477675"/>
              <a:ext cx="1059046" cy="1876246"/>
            </a:xfrm>
            <a:custGeom>
              <a:avLst/>
              <a:gdLst>
                <a:gd name="T0" fmla="*/ 529523 w 21600"/>
                <a:gd name="T1" fmla="*/ 938123 h 21600"/>
                <a:gd name="T2" fmla="*/ 529523 w 21600"/>
                <a:gd name="T3" fmla="*/ 938123 h 21600"/>
                <a:gd name="T4" fmla="*/ 529523 w 21600"/>
                <a:gd name="T5" fmla="*/ 938123 h 21600"/>
                <a:gd name="T6" fmla="*/ 529523 w 21600"/>
                <a:gd name="T7" fmla="*/ 9381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6" name="AutoShape 14"/>
            <p:cNvSpPr>
              <a:spLocks/>
            </p:cNvSpPr>
            <p:nvPr/>
          </p:nvSpPr>
          <p:spPr bwMode="auto">
            <a:xfrm rot="-7290720">
              <a:off x="1214973" y="3419525"/>
              <a:ext cx="1057458" cy="1877833"/>
            </a:xfrm>
            <a:custGeom>
              <a:avLst/>
              <a:gdLst>
                <a:gd name="T0" fmla="*/ 528729 w 21600"/>
                <a:gd name="T1" fmla="*/ 938916 h 21600"/>
                <a:gd name="T2" fmla="*/ 528729 w 21600"/>
                <a:gd name="T3" fmla="*/ 938916 h 21600"/>
                <a:gd name="T4" fmla="*/ 528729 w 21600"/>
                <a:gd name="T5" fmla="*/ 938916 h 21600"/>
                <a:gd name="T6" fmla="*/ 528729 w 21600"/>
                <a:gd name="T7" fmla="*/ 9389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09" y="21576"/>
                  </a:moveTo>
                  <a:lnTo>
                    <a:pt x="0" y="0"/>
                  </a:lnTo>
                  <a:lnTo>
                    <a:pt x="21599" y="21600"/>
                  </a:lnTo>
                  <a:lnTo>
                    <a:pt x="16009" y="21576"/>
                  </a:lnTo>
                  <a:close/>
                </a:path>
              </a:pathLst>
            </a:custGeom>
            <a:solidFill>
              <a:srgbClr val="53585F">
                <a:alpha val="2705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7" name="AutoShape 15"/>
            <p:cNvSpPr>
              <a:spLocks/>
            </p:cNvSpPr>
            <p:nvPr/>
          </p:nvSpPr>
          <p:spPr bwMode="auto">
            <a:xfrm>
              <a:off x="5062056" y="1097152"/>
              <a:ext cx="2546107" cy="2667462"/>
            </a:xfrm>
            <a:custGeom>
              <a:avLst/>
              <a:gdLst>
                <a:gd name="T0" fmla="*/ 1272994 w 21525"/>
                <a:gd name="T1" fmla="*/ 1333731 h 21600"/>
                <a:gd name="T2" fmla="*/ 1272994 w 21525"/>
                <a:gd name="T3" fmla="*/ 1333731 h 21600"/>
                <a:gd name="T4" fmla="*/ 1272994 w 21525"/>
                <a:gd name="T5" fmla="*/ 1333731 h 21600"/>
                <a:gd name="T6" fmla="*/ 1272994 w 21525"/>
                <a:gd name="T7" fmla="*/ 13337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5" h="21600">
                  <a:moveTo>
                    <a:pt x="12010" y="0"/>
                  </a:moveTo>
                  <a:cubicBezTo>
                    <a:pt x="9200" y="5482"/>
                    <a:pt x="6252" y="10898"/>
                    <a:pt x="3169" y="16243"/>
                  </a:cubicBezTo>
                  <a:cubicBezTo>
                    <a:pt x="2132" y="18040"/>
                    <a:pt x="1066" y="19819"/>
                    <a:pt x="0" y="21600"/>
                  </a:cubicBezTo>
                  <a:lnTo>
                    <a:pt x="20344" y="21600"/>
                  </a:lnTo>
                  <a:cubicBezTo>
                    <a:pt x="20533" y="21236"/>
                    <a:pt x="20730" y="20878"/>
                    <a:pt x="20910" y="20508"/>
                  </a:cubicBezTo>
                  <a:cubicBezTo>
                    <a:pt x="21400" y="19301"/>
                    <a:pt x="21600" y="18002"/>
                    <a:pt x="21499" y="16711"/>
                  </a:cubicBezTo>
                  <a:cubicBezTo>
                    <a:pt x="21205" y="12946"/>
                    <a:pt x="18619" y="9935"/>
                    <a:pt x="16419" y="6933"/>
                  </a:cubicBezTo>
                  <a:cubicBezTo>
                    <a:pt x="14805" y="4731"/>
                    <a:pt x="13333" y="2420"/>
                    <a:pt x="12010" y="0"/>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pSp>
      <p:sp>
        <p:nvSpPr>
          <p:cNvPr id="85008" name="AutoShape 16"/>
          <p:cNvSpPr>
            <a:spLocks/>
          </p:cNvSpPr>
          <p:nvPr/>
        </p:nvSpPr>
        <p:spPr bwMode="auto">
          <a:xfrm>
            <a:off x="10727532" y="7428310"/>
            <a:ext cx="507206" cy="525065"/>
          </a:xfrm>
          <a:custGeom>
            <a:avLst/>
            <a:gdLst>
              <a:gd name="T0" fmla="*/ 338138 w 21020"/>
              <a:gd name="T1" fmla="*/ 350027 h 21257"/>
              <a:gd name="T2" fmla="*/ 338138 w 21020"/>
              <a:gd name="T3" fmla="*/ 350027 h 21257"/>
              <a:gd name="T4" fmla="*/ 338138 w 21020"/>
              <a:gd name="T5" fmla="*/ 350027 h 21257"/>
              <a:gd name="T6" fmla="*/ 338138 w 21020"/>
              <a:gd name="T7" fmla="*/ 350027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09" name="AutoShape 17"/>
          <p:cNvSpPr>
            <a:spLocks/>
          </p:cNvSpPr>
          <p:nvPr/>
        </p:nvSpPr>
        <p:spPr bwMode="auto">
          <a:xfrm>
            <a:off x="7998619" y="5707856"/>
            <a:ext cx="491729" cy="491729"/>
          </a:xfrm>
          <a:custGeom>
            <a:avLst/>
            <a:gdLst>
              <a:gd name="T0" fmla="*/ 327819 w 21600"/>
              <a:gd name="T1" fmla="*/ 327819 h 21600"/>
              <a:gd name="T2" fmla="*/ 327819 w 21600"/>
              <a:gd name="T3" fmla="*/ 327819 h 21600"/>
              <a:gd name="T4" fmla="*/ 327819 w 21600"/>
              <a:gd name="T5" fmla="*/ 327819 h 21600"/>
              <a:gd name="T6" fmla="*/ 327819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10" name="AutoShape 18"/>
          <p:cNvSpPr>
            <a:spLocks/>
          </p:cNvSpPr>
          <p:nvPr/>
        </p:nvSpPr>
        <p:spPr bwMode="auto">
          <a:xfrm>
            <a:off x="7052073" y="7419976"/>
            <a:ext cx="506015" cy="459581"/>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11" name="AutoShape 19"/>
          <p:cNvSpPr>
            <a:spLocks/>
          </p:cNvSpPr>
          <p:nvPr/>
        </p:nvSpPr>
        <p:spPr bwMode="auto">
          <a:xfrm>
            <a:off x="9782175" y="5707857"/>
            <a:ext cx="506016" cy="507206"/>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12" name="AutoShape 20"/>
          <p:cNvSpPr>
            <a:spLocks/>
          </p:cNvSpPr>
          <p:nvPr/>
        </p:nvSpPr>
        <p:spPr bwMode="auto">
          <a:xfrm>
            <a:off x="7998619" y="9158288"/>
            <a:ext cx="506016" cy="439341"/>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13" name="AutoShape 21"/>
          <p:cNvSpPr>
            <a:spLocks/>
          </p:cNvSpPr>
          <p:nvPr/>
        </p:nvSpPr>
        <p:spPr bwMode="auto">
          <a:xfrm>
            <a:off x="9796462" y="9146382"/>
            <a:ext cx="491729" cy="451247"/>
          </a:xfrm>
          <a:custGeom>
            <a:avLst/>
            <a:gdLst>
              <a:gd name="T0" fmla="*/ 327804 w 21455"/>
              <a:gd name="T1" fmla="*/ 300832 h 21600"/>
              <a:gd name="T2" fmla="*/ 327804 w 21455"/>
              <a:gd name="T3" fmla="*/ 300832 h 21600"/>
              <a:gd name="T4" fmla="*/ 327804 w 21455"/>
              <a:gd name="T5" fmla="*/ 300832 h 21600"/>
              <a:gd name="T6" fmla="*/ 327804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5014" name="AutoShape 22"/>
          <p:cNvSpPr>
            <a:spLocks/>
          </p:cNvSpPr>
          <p:nvPr/>
        </p:nvSpPr>
        <p:spPr bwMode="auto">
          <a:xfrm>
            <a:off x="1157288" y="5447110"/>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offer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85015" name="AutoShape 23"/>
          <p:cNvSpPr>
            <a:spLocks/>
          </p:cNvSpPr>
          <p:nvPr/>
        </p:nvSpPr>
        <p:spPr bwMode="auto">
          <a:xfrm>
            <a:off x="2921794" y="5030391"/>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16" name="AutoShape 24"/>
          <p:cNvSpPr>
            <a:spLocks/>
          </p:cNvSpPr>
          <p:nvPr/>
        </p:nvSpPr>
        <p:spPr bwMode="auto">
          <a:xfrm>
            <a:off x="1157288" y="7390210"/>
            <a:ext cx="3480197" cy="939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7" name="AutoShape 25"/>
          <p:cNvSpPr>
            <a:spLocks/>
          </p:cNvSpPr>
          <p:nvPr/>
        </p:nvSpPr>
        <p:spPr bwMode="auto">
          <a:xfrm>
            <a:off x="2921794" y="6974681"/>
            <a:ext cx="1715691"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18" name="AutoShape 26"/>
          <p:cNvSpPr>
            <a:spLocks/>
          </p:cNvSpPr>
          <p:nvPr/>
        </p:nvSpPr>
        <p:spPr bwMode="auto">
          <a:xfrm>
            <a:off x="1157288" y="9359504"/>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19" name="AutoShape 27"/>
          <p:cNvSpPr>
            <a:spLocks/>
          </p:cNvSpPr>
          <p:nvPr/>
        </p:nvSpPr>
        <p:spPr bwMode="auto">
          <a:xfrm>
            <a:off x="2921794" y="8942785"/>
            <a:ext cx="1715691"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20" name="AutoShape 28"/>
          <p:cNvSpPr>
            <a:spLocks/>
          </p:cNvSpPr>
          <p:nvPr/>
        </p:nvSpPr>
        <p:spPr bwMode="auto">
          <a:xfrm>
            <a:off x="13651707" y="5580460"/>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1" name="AutoShape 29"/>
          <p:cNvSpPr>
            <a:spLocks/>
          </p:cNvSpPr>
          <p:nvPr/>
        </p:nvSpPr>
        <p:spPr bwMode="auto">
          <a:xfrm>
            <a:off x="13651706" y="5163741"/>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22" name="AutoShape 30"/>
          <p:cNvSpPr>
            <a:spLocks/>
          </p:cNvSpPr>
          <p:nvPr/>
        </p:nvSpPr>
        <p:spPr bwMode="auto">
          <a:xfrm>
            <a:off x="13651707" y="7456885"/>
            <a:ext cx="3480197" cy="939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3" name="AutoShape 31"/>
          <p:cNvSpPr>
            <a:spLocks/>
          </p:cNvSpPr>
          <p:nvPr/>
        </p:nvSpPr>
        <p:spPr bwMode="auto">
          <a:xfrm>
            <a:off x="13651706" y="7041356"/>
            <a:ext cx="1714500" cy="3869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24" name="AutoShape 32"/>
          <p:cNvSpPr>
            <a:spLocks/>
          </p:cNvSpPr>
          <p:nvPr/>
        </p:nvSpPr>
        <p:spPr bwMode="auto">
          <a:xfrm>
            <a:off x="13651707" y="9359504"/>
            <a:ext cx="3480197" cy="9132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offer slightly beration</a:t>
            </a:r>
          </a:p>
        </p:txBody>
      </p:sp>
      <p:sp>
        <p:nvSpPr>
          <p:cNvPr id="85025" name="AutoShape 33"/>
          <p:cNvSpPr>
            <a:spLocks/>
          </p:cNvSpPr>
          <p:nvPr/>
        </p:nvSpPr>
        <p:spPr bwMode="auto">
          <a:xfrm>
            <a:off x="13651706" y="8942785"/>
            <a:ext cx="1714500" cy="388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950">
                <a:solidFill>
                  <a:schemeClr val="tx2"/>
                </a:solidFill>
                <a:latin typeface="Roboto" charset="0"/>
                <a:ea typeface="ＭＳ Ｐゴシック" charset="0"/>
                <a:cs typeface="Roboto" charset="0"/>
                <a:sym typeface="Roboto" charset="0"/>
              </a:rPr>
              <a:t>Add Title Here</a:t>
            </a:r>
            <a:endParaRPr lang="en-US" sz="1800">
              <a:solidFill>
                <a:schemeClr val="tx2"/>
              </a:solidFill>
              <a:latin typeface="Roboto" charset="0"/>
              <a:ea typeface="ＭＳ Ｐゴシック" charset="0"/>
              <a:cs typeface="Roboto" charset="0"/>
              <a:sym typeface="Roboto" charset="0"/>
            </a:endParaRPr>
          </a:p>
        </p:txBody>
      </p:sp>
      <p:sp>
        <p:nvSpPr>
          <p:cNvPr id="85026" name="AutoShape 34"/>
          <p:cNvSpPr>
            <a:spLocks/>
          </p:cNvSpPr>
          <p:nvPr/>
        </p:nvSpPr>
        <p:spPr bwMode="auto">
          <a:xfrm>
            <a:off x="5007769" y="5030391"/>
            <a:ext cx="491729" cy="492919"/>
          </a:xfrm>
          <a:custGeom>
            <a:avLst/>
            <a:gdLst>
              <a:gd name="T0" fmla="*/ 327819 w 21600"/>
              <a:gd name="T1" fmla="*/ 328613 h 21600"/>
              <a:gd name="T2" fmla="*/ 327819 w 21600"/>
              <a:gd name="T3" fmla="*/ 328613 h 21600"/>
              <a:gd name="T4" fmla="*/ 327819 w 21600"/>
              <a:gd name="T5" fmla="*/ 328613 h 21600"/>
              <a:gd name="T6" fmla="*/ 327819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600"/>
                </a:moveTo>
                <a:cubicBezTo>
                  <a:pt x="4835" y="21600"/>
                  <a:pt x="0" y="16765"/>
                  <a:pt x="0" y="10800"/>
                </a:cubicBezTo>
                <a:cubicBezTo>
                  <a:pt x="0" y="4834"/>
                  <a:pt x="4835" y="0"/>
                  <a:pt x="10799" y="0"/>
                </a:cubicBezTo>
                <a:cubicBezTo>
                  <a:pt x="16765" y="0"/>
                  <a:pt x="21600" y="4834"/>
                  <a:pt x="21600" y="10800"/>
                </a:cubicBezTo>
                <a:cubicBezTo>
                  <a:pt x="21600" y="16765"/>
                  <a:pt x="16765" y="21600"/>
                  <a:pt x="10799" y="21600"/>
                </a:cubicBezTo>
                <a:cubicBezTo>
                  <a:pt x="10799" y="21600"/>
                  <a:pt x="10799" y="21600"/>
                  <a:pt x="10799" y="21600"/>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5027" name="AutoShape 35"/>
          <p:cNvSpPr>
            <a:spLocks/>
          </p:cNvSpPr>
          <p:nvPr/>
        </p:nvSpPr>
        <p:spPr bwMode="auto">
          <a:xfrm>
            <a:off x="5000625" y="6974682"/>
            <a:ext cx="506016" cy="507206"/>
          </a:xfrm>
          <a:custGeom>
            <a:avLst/>
            <a:gdLst>
              <a:gd name="T0" fmla="*/ 337344 w 21600"/>
              <a:gd name="T1" fmla="*/ 338138 h 21600"/>
              <a:gd name="T2" fmla="*/ 337344 w 21600"/>
              <a:gd name="T3" fmla="*/ 338138 h 21600"/>
              <a:gd name="T4" fmla="*/ 337344 w 21600"/>
              <a:gd name="T5" fmla="*/ 338138 h 21600"/>
              <a:gd name="T6" fmla="*/ 337344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599" y="7741"/>
                  <a:pt x="21599" y="8010"/>
                </a:cubicBezTo>
                <a:cubicBezTo>
                  <a:pt x="21599" y="8160"/>
                  <a:pt x="21547" y="8291"/>
                  <a:pt x="21472" y="8407"/>
                </a:cubicBezTo>
                <a:cubicBezTo>
                  <a:pt x="21472" y="8407"/>
                  <a:pt x="21472" y="8407"/>
                  <a:pt x="21472" y="8407"/>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85028" name="AutoShape 36"/>
          <p:cNvSpPr>
            <a:spLocks/>
          </p:cNvSpPr>
          <p:nvPr/>
        </p:nvSpPr>
        <p:spPr bwMode="auto">
          <a:xfrm>
            <a:off x="4993481" y="8952310"/>
            <a:ext cx="506016" cy="523875"/>
          </a:xfrm>
          <a:custGeom>
            <a:avLst/>
            <a:gdLst>
              <a:gd name="T0" fmla="*/ 337344 w 21020"/>
              <a:gd name="T1" fmla="*/ 349234 h 21257"/>
              <a:gd name="T2" fmla="*/ 337344 w 21020"/>
              <a:gd name="T3" fmla="*/ 349234 h 21257"/>
              <a:gd name="T4" fmla="*/ 337344 w 21020"/>
              <a:gd name="T5" fmla="*/ 349234 h 21257"/>
              <a:gd name="T6" fmla="*/ 337344 w 21020"/>
              <a:gd name="T7" fmla="*/ 349234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6"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85029" name="AutoShape 37"/>
          <p:cNvSpPr>
            <a:spLocks/>
          </p:cNvSpPr>
          <p:nvPr/>
        </p:nvSpPr>
        <p:spPr bwMode="auto">
          <a:xfrm>
            <a:off x="12757548" y="5072063"/>
            <a:ext cx="492919" cy="451247"/>
          </a:xfrm>
          <a:custGeom>
            <a:avLst/>
            <a:gdLst>
              <a:gd name="T0" fmla="*/ 328597 w 21455"/>
              <a:gd name="T1" fmla="*/ 300832 h 21600"/>
              <a:gd name="T2" fmla="*/ 328597 w 21455"/>
              <a:gd name="T3" fmla="*/ 300832 h 21600"/>
              <a:gd name="T4" fmla="*/ 328597 w 21455"/>
              <a:gd name="T5" fmla="*/ 300832 h 21600"/>
              <a:gd name="T6" fmla="*/ 328597 w 21455"/>
              <a:gd name="T7" fmla="*/ 3008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600"/>
                  <a:pt x="15580" y="21600"/>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599" y="13313"/>
                  <a:pt x="21282" y="13500"/>
                </a:cubicBezTo>
                <a:cubicBezTo>
                  <a:pt x="21282" y="13500"/>
                  <a:pt x="21282" y="13500"/>
                  <a:pt x="21282" y="13500"/>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85030" name="AutoShape 38"/>
          <p:cNvSpPr>
            <a:spLocks/>
          </p:cNvSpPr>
          <p:nvPr/>
        </p:nvSpPr>
        <p:spPr bwMode="auto">
          <a:xfrm>
            <a:off x="12750404" y="7042548"/>
            <a:ext cx="506015" cy="439340"/>
          </a:xfrm>
          <a:custGeom>
            <a:avLst/>
            <a:gdLst>
              <a:gd name="T0" fmla="*/ 337344 w 20492"/>
              <a:gd name="T1" fmla="*/ 311196 h 20804"/>
              <a:gd name="T2" fmla="*/ 337344 w 20492"/>
              <a:gd name="T3" fmla="*/ 311196 h 20804"/>
              <a:gd name="T4" fmla="*/ 337344 w 20492"/>
              <a:gd name="T5" fmla="*/ 311196 h 20804"/>
              <a:gd name="T6" fmla="*/ 337344 w 20492"/>
              <a:gd name="T7" fmla="*/ 311196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4" y="7296"/>
                </a:moveTo>
                <a:cubicBezTo>
                  <a:pt x="16827" y="6536"/>
                  <a:pt x="16649" y="5709"/>
                  <a:pt x="16145" y="5117"/>
                </a:cubicBezTo>
                <a:cubicBezTo>
                  <a:pt x="15626" y="4510"/>
                  <a:pt x="14898" y="4311"/>
                  <a:pt x="14235" y="4503"/>
                </a:cubicBezTo>
                <a:lnTo>
                  <a:pt x="14235" y="3570"/>
                </a:lnTo>
                <a:cubicBezTo>
                  <a:pt x="15092" y="3374"/>
                  <a:pt x="16013" y="3664"/>
                  <a:pt x="16676" y="4442"/>
                </a:cubicBezTo>
                <a:cubicBezTo>
                  <a:pt x="17339" y="5217"/>
                  <a:pt x="17588" y="6294"/>
                  <a:pt x="17422" y="7296"/>
                </a:cubicBezTo>
                <a:lnTo>
                  <a:pt x="16684" y="7296"/>
                </a:lnTo>
                <a:cubicBezTo>
                  <a:pt x="16684" y="7296"/>
                  <a:pt x="16684" y="7296"/>
                  <a:pt x="16684" y="7296"/>
                </a:cubicBezTo>
                <a:close/>
                <a:moveTo>
                  <a:pt x="17802" y="3183"/>
                </a:moveTo>
                <a:cubicBezTo>
                  <a:pt x="16123" y="1215"/>
                  <a:pt x="13402" y="1215"/>
                  <a:pt x="11723" y="3183"/>
                </a:cubicBezTo>
                <a:lnTo>
                  <a:pt x="10253" y="4897"/>
                </a:lnTo>
                <a:lnTo>
                  <a:pt x="8789" y="3177"/>
                </a:lnTo>
                <a:cubicBezTo>
                  <a:pt x="7112" y="1210"/>
                  <a:pt x="4391" y="1210"/>
                  <a:pt x="2712" y="3177"/>
                </a:cubicBezTo>
                <a:cubicBezTo>
                  <a:pt x="1034" y="5145"/>
                  <a:pt x="1034" y="8334"/>
                  <a:pt x="2712" y="10300"/>
                </a:cubicBezTo>
                <a:lnTo>
                  <a:pt x="4165" y="11994"/>
                </a:lnTo>
                <a:lnTo>
                  <a:pt x="4161" y="11999"/>
                </a:lnTo>
                <a:lnTo>
                  <a:pt x="10278" y="19120"/>
                </a:lnTo>
                <a:lnTo>
                  <a:pt x="12270" y="16786"/>
                </a:lnTo>
                <a:lnTo>
                  <a:pt x="16332" y="12041"/>
                </a:lnTo>
                <a:lnTo>
                  <a:pt x="16326" y="12032"/>
                </a:lnTo>
                <a:lnTo>
                  <a:pt x="17802" y="10303"/>
                </a:lnTo>
                <a:cubicBezTo>
                  <a:pt x="19479" y="8337"/>
                  <a:pt x="19479" y="5148"/>
                  <a:pt x="17802" y="3183"/>
                </a:cubicBezTo>
                <a:cubicBezTo>
                  <a:pt x="17802" y="3183"/>
                  <a:pt x="17802" y="3183"/>
                  <a:pt x="17802" y="3183"/>
                </a:cubicBezTo>
                <a:close/>
                <a:moveTo>
                  <a:pt x="18844" y="11336"/>
                </a:moveTo>
                <a:lnTo>
                  <a:pt x="11140" y="20366"/>
                </a:lnTo>
                <a:cubicBezTo>
                  <a:pt x="10642" y="20950"/>
                  <a:pt x="9835" y="20950"/>
                  <a:pt x="9337" y="20366"/>
                </a:cubicBezTo>
                <a:lnTo>
                  <a:pt x="2211" y="12015"/>
                </a:lnTo>
                <a:lnTo>
                  <a:pt x="2219" y="12008"/>
                </a:lnTo>
                <a:lnTo>
                  <a:pt x="1662" y="11355"/>
                </a:lnTo>
                <a:cubicBezTo>
                  <a:pt x="-554" y="8758"/>
                  <a:pt x="-554" y="4546"/>
                  <a:pt x="1662" y="1948"/>
                </a:cubicBezTo>
                <a:cubicBezTo>
                  <a:pt x="3878" y="-650"/>
                  <a:pt x="7472" y="-650"/>
                  <a:pt x="9690" y="1948"/>
                </a:cubicBezTo>
                <a:lnTo>
                  <a:pt x="10246" y="2599"/>
                </a:lnTo>
                <a:lnTo>
                  <a:pt x="10802" y="1948"/>
                </a:lnTo>
                <a:cubicBezTo>
                  <a:pt x="13019" y="-650"/>
                  <a:pt x="16613" y="-650"/>
                  <a:pt x="18830" y="1948"/>
                </a:cubicBezTo>
                <a:cubicBezTo>
                  <a:pt x="21041" y="4539"/>
                  <a:pt x="21046" y="8737"/>
                  <a:pt x="18844" y="11336"/>
                </a:cubicBezTo>
                <a:cubicBezTo>
                  <a:pt x="18844" y="11336"/>
                  <a:pt x="18844" y="11336"/>
                  <a:pt x="18844" y="11336"/>
                </a:cubicBez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85031" name="AutoShape 39"/>
          <p:cNvSpPr>
            <a:spLocks/>
          </p:cNvSpPr>
          <p:nvPr/>
        </p:nvSpPr>
        <p:spPr bwMode="auto">
          <a:xfrm>
            <a:off x="12750404" y="8952310"/>
            <a:ext cx="506015" cy="459581"/>
          </a:xfrm>
          <a:custGeom>
            <a:avLst/>
            <a:gdLst>
              <a:gd name="T0" fmla="*/ 337344 w 20518"/>
              <a:gd name="T1" fmla="*/ 306388 h 21600"/>
              <a:gd name="T2" fmla="*/ 337344 w 20518"/>
              <a:gd name="T3" fmla="*/ 306388 h 21600"/>
              <a:gd name="T4" fmla="*/ 337344 w 20518"/>
              <a:gd name="T5" fmla="*/ 306388 h 21600"/>
              <a:gd name="T6" fmla="*/ 337344 w 20518"/>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accent4"/>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2" name="AutoShape 4"/>
          <p:cNvSpPr>
            <a:spLocks/>
          </p:cNvSpPr>
          <p:nvPr/>
        </p:nvSpPr>
        <p:spPr bwMode="auto">
          <a:xfrm>
            <a:off x="36576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38100" tIns="38100" rIns="38100" bIns="38100" anchor="ctr"/>
          <a:lstStyle/>
          <a:p>
            <a:endParaRPr lang="id-ID" sz="1800"/>
          </a:p>
        </p:txBody>
      </p:sp>
      <p:sp>
        <p:nvSpPr>
          <p:cNvPr id="12293" name="AutoShape 5"/>
          <p:cNvSpPr>
            <a:spLocks/>
          </p:cNvSpPr>
          <p:nvPr/>
        </p:nvSpPr>
        <p:spPr bwMode="auto">
          <a:xfrm>
            <a:off x="73152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38100" tIns="38100" rIns="38100" bIns="38100" anchor="ctr"/>
          <a:lstStyle/>
          <a:p>
            <a:endParaRPr lang="id-ID" sz="1800"/>
          </a:p>
        </p:txBody>
      </p:sp>
      <p:sp>
        <p:nvSpPr>
          <p:cNvPr id="12294" name="AutoShape 6"/>
          <p:cNvSpPr>
            <a:spLocks/>
          </p:cNvSpPr>
          <p:nvPr/>
        </p:nvSpPr>
        <p:spPr bwMode="auto">
          <a:xfrm>
            <a:off x="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38100" tIns="38100" rIns="38100" bIns="38100" anchor="ctr"/>
          <a:lstStyle/>
          <a:p>
            <a:endParaRPr lang="id-ID" sz="1800"/>
          </a:p>
        </p:txBody>
      </p:sp>
      <p:sp>
        <p:nvSpPr>
          <p:cNvPr id="12295" name="AutoShape 7"/>
          <p:cNvSpPr>
            <a:spLocks/>
          </p:cNvSpPr>
          <p:nvPr/>
        </p:nvSpPr>
        <p:spPr bwMode="auto">
          <a:xfrm>
            <a:off x="109728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38100" tIns="38100" rIns="38100" bIns="38100" anchor="ctr"/>
          <a:lstStyle/>
          <a:p>
            <a:endParaRPr lang="id-ID" sz="1800"/>
          </a:p>
        </p:txBody>
      </p:sp>
      <p:sp>
        <p:nvSpPr>
          <p:cNvPr id="12296" name="AutoShape 8"/>
          <p:cNvSpPr>
            <a:spLocks/>
          </p:cNvSpPr>
          <p:nvPr/>
        </p:nvSpPr>
        <p:spPr bwMode="auto">
          <a:xfrm>
            <a:off x="14630400" y="3643313"/>
            <a:ext cx="3656410" cy="4951810"/>
          </a:xfrm>
          <a:custGeom>
            <a:avLst/>
            <a:gdLst>
              <a:gd name="T0" fmla="*/ 2437607 w 21600"/>
              <a:gd name="T1" fmla="*/ 3301207 h 21600"/>
              <a:gd name="T2" fmla="*/ 2437607 w 21600"/>
              <a:gd name="T3" fmla="*/ 3301207 h 21600"/>
              <a:gd name="T4" fmla="*/ 2437607 w 21600"/>
              <a:gd name="T5" fmla="*/ 3301207 h 21600"/>
              <a:gd name="T6" fmla="*/ 2437607 w 21600"/>
              <a:gd name="T7" fmla="*/ 3301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38100" tIns="38100" rIns="38100" bIns="38100" anchor="ctr"/>
          <a:lstStyle/>
          <a:p>
            <a:endParaRPr lang="id-ID" sz="1800"/>
          </a:p>
        </p:txBody>
      </p:sp>
      <p:pic>
        <p:nvPicPr>
          <p:cNvPr id="12297" name="Picture 9" descr="drag-and-drop.jpg"/>
          <p:cNvPicPr>
            <a:picLocks noChangeAspect="1"/>
          </p:cNvPicPr>
          <p:nvPr/>
        </p:nvPicPr>
        <p:blipFill>
          <a:blip r:embed="rId2" cstate="email">
            <a:alphaModFix amt="49000"/>
            <a:extLst>
              <a:ext uri="{28A0092B-C50C-407E-A947-70E740481C1C}">
                <a14:useLocalDpi xmlns:a14="http://schemas.microsoft.com/office/drawing/2010/main"/>
              </a:ext>
            </a:extLst>
          </a:blip>
          <a:srcRect/>
          <a:stretch>
            <a:fillRect/>
          </a:stretch>
        </p:blipFill>
        <p:spPr bwMode="auto">
          <a:xfrm>
            <a:off x="0" y="3633788"/>
            <a:ext cx="18288000" cy="4953000"/>
          </a:xfrm>
          <a:prstGeom prst="rect">
            <a:avLst/>
          </a:prstGeom>
          <a:noFill/>
          <a:ln>
            <a:noFill/>
          </a:ln>
          <a:effectLst/>
          <a:extLst>
            <a:ext uri="{909E8E84-426E-40dd-AFC4-6F175D3DCCD1}">
              <a14:hiddenFill xmlns:a14="http://schemas.microsoft.com/office/drawing/2010/main" xmlns="">
                <a:solidFill>
                  <a:srgbClr val="FFFFFF">
                    <a:alpha val="48598"/>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291"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F91676C-45AE-40E0-8F1B-B535CFCF6B13}" type="slidenum">
              <a:rPr lang="en-US" sz="1500">
                <a:solidFill>
                  <a:schemeClr val="tx2"/>
                </a:solidFill>
              </a:rPr>
              <a:pPr algn="ctr" eaLnBrk="1">
                <a:lnSpc>
                  <a:spcPct val="100000"/>
                </a:lnSpc>
              </a:pPr>
              <a:t>8</a:t>
            </a:fld>
            <a:endParaRPr lang="en-US" sz="1800">
              <a:solidFill>
                <a:schemeClr val="tx2"/>
              </a:solidFill>
            </a:endParaRPr>
          </a:p>
        </p:txBody>
      </p:sp>
      <p:sp>
        <p:nvSpPr>
          <p:cNvPr id="12298" name="AutoShape 10"/>
          <p:cNvSpPr>
            <a:spLocks/>
          </p:cNvSpPr>
          <p:nvPr/>
        </p:nvSpPr>
        <p:spPr bwMode="auto">
          <a:xfrm>
            <a:off x="1243013" y="8891588"/>
            <a:ext cx="15800785"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a:t>
            </a: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nevepursue</a:t>
            </a:r>
            <a:r>
              <a:rPr lang="en-US" sz="1800" dirty="0">
                <a:solidFill>
                  <a:schemeClr val="tx2"/>
                </a:solidFill>
                <a:latin typeface="Roboto Light" panose="02000000000000000000" pitchFamily="2" charset="0"/>
                <a:ea typeface="Roboto Light" panose="02000000000000000000" pitchFamily="2" charset="0"/>
              </a:rPr>
              <a:t> the be ration in reason of something happened often.</a:t>
            </a:r>
          </a:p>
        </p:txBody>
      </p:sp>
      <p:sp>
        <p:nvSpPr>
          <p:cNvPr id="2" name="Title 1"/>
          <p:cNvSpPr>
            <a:spLocks noGrp="1"/>
          </p:cNvSpPr>
          <p:nvPr>
            <p:ph type="title"/>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3" name="Text Placeholder 2"/>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20000" fill="hold" grpId="0" nodeType="with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additive="base">
                                        <p:cTn id="7" dur="400" fill="hold"/>
                                        <p:tgtEl>
                                          <p:spTgt spid="12296"/>
                                        </p:tgtEl>
                                        <p:attrNameLst>
                                          <p:attrName>ppt_x</p:attrName>
                                        </p:attrNameLst>
                                      </p:cBhvr>
                                      <p:tavLst>
                                        <p:tav tm="0">
                                          <p:val>
                                            <p:strVal val="0-#ppt_w/2"/>
                                          </p:val>
                                        </p:tav>
                                        <p:tav tm="100000">
                                          <p:val>
                                            <p:strVal val="#ppt_x"/>
                                          </p:val>
                                        </p:tav>
                                      </p:tavLst>
                                    </p:anim>
                                    <p:anim calcmode="lin" valueType="num">
                                      <p:cBhvr additive="base">
                                        <p:cTn id="8" dur="400" fill="hold"/>
                                        <p:tgtEl>
                                          <p:spTgt spid="12296"/>
                                        </p:tgtEl>
                                        <p:attrNameLst>
                                          <p:attrName>ppt_y</p:attrName>
                                        </p:attrNameLst>
                                      </p:cBhvr>
                                      <p:tavLst>
                                        <p:tav tm="0">
                                          <p:val>
                                            <p:strVal val="#ppt_y"/>
                                          </p:val>
                                        </p:tav>
                                        <p:tav tm="100000">
                                          <p:val>
                                            <p:strVal val="#ppt_y"/>
                                          </p:val>
                                        </p:tav>
                                      </p:tavLst>
                                    </p:anim>
                                  </p:childTnLst>
                                </p:cTn>
                              </p:par>
                              <p:par>
                                <p:cTn id="9" presetID="2" presetClass="entr" presetSubtype="8" decel="20000" fill="hold" grpId="0" nodeType="withEffect">
                                  <p:stCondLst>
                                    <p:cond delay="200"/>
                                  </p:stCondLst>
                                  <p:childTnLst>
                                    <p:set>
                                      <p:cBhvr>
                                        <p:cTn id="10" dur="1" fill="hold">
                                          <p:stCondLst>
                                            <p:cond delay="0"/>
                                          </p:stCondLst>
                                        </p:cTn>
                                        <p:tgtEl>
                                          <p:spTgt spid="12295"/>
                                        </p:tgtEl>
                                        <p:attrNameLst>
                                          <p:attrName>style.visibility</p:attrName>
                                        </p:attrNameLst>
                                      </p:cBhvr>
                                      <p:to>
                                        <p:strVal val="visible"/>
                                      </p:to>
                                    </p:set>
                                    <p:anim calcmode="lin" valueType="num">
                                      <p:cBhvr additive="base">
                                        <p:cTn id="11" dur="400" fill="hold"/>
                                        <p:tgtEl>
                                          <p:spTgt spid="12295"/>
                                        </p:tgtEl>
                                        <p:attrNameLst>
                                          <p:attrName>ppt_x</p:attrName>
                                        </p:attrNameLst>
                                      </p:cBhvr>
                                      <p:tavLst>
                                        <p:tav tm="0">
                                          <p:val>
                                            <p:strVal val="0-#ppt_w/2"/>
                                          </p:val>
                                        </p:tav>
                                        <p:tav tm="100000">
                                          <p:val>
                                            <p:strVal val="#ppt_x"/>
                                          </p:val>
                                        </p:tav>
                                      </p:tavLst>
                                    </p:anim>
                                    <p:anim calcmode="lin" valueType="num">
                                      <p:cBhvr additive="base">
                                        <p:cTn id="12" dur="400" fill="hold"/>
                                        <p:tgtEl>
                                          <p:spTgt spid="12295"/>
                                        </p:tgtEl>
                                        <p:attrNameLst>
                                          <p:attrName>ppt_y</p:attrName>
                                        </p:attrNameLst>
                                      </p:cBhvr>
                                      <p:tavLst>
                                        <p:tav tm="0">
                                          <p:val>
                                            <p:strVal val="#ppt_y"/>
                                          </p:val>
                                        </p:tav>
                                        <p:tav tm="100000">
                                          <p:val>
                                            <p:strVal val="#ppt_y"/>
                                          </p:val>
                                        </p:tav>
                                      </p:tavLst>
                                    </p:anim>
                                  </p:childTnLst>
                                </p:cTn>
                              </p:par>
                              <p:par>
                                <p:cTn id="13" presetID="2" presetClass="entr" presetSubtype="8" decel="20000" fill="hold" grpId="0" nodeType="withEffect">
                                  <p:stCondLst>
                                    <p:cond delay="400"/>
                                  </p:stCondLst>
                                  <p:childTnLst>
                                    <p:set>
                                      <p:cBhvr>
                                        <p:cTn id="14" dur="1" fill="hold">
                                          <p:stCondLst>
                                            <p:cond delay="0"/>
                                          </p:stCondLst>
                                        </p:cTn>
                                        <p:tgtEl>
                                          <p:spTgt spid="12293"/>
                                        </p:tgtEl>
                                        <p:attrNameLst>
                                          <p:attrName>style.visibility</p:attrName>
                                        </p:attrNameLst>
                                      </p:cBhvr>
                                      <p:to>
                                        <p:strVal val="visible"/>
                                      </p:to>
                                    </p:set>
                                    <p:anim calcmode="lin" valueType="num">
                                      <p:cBhvr additive="base">
                                        <p:cTn id="15" dur="400" fill="hold"/>
                                        <p:tgtEl>
                                          <p:spTgt spid="12293"/>
                                        </p:tgtEl>
                                        <p:attrNameLst>
                                          <p:attrName>ppt_x</p:attrName>
                                        </p:attrNameLst>
                                      </p:cBhvr>
                                      <p:tavLst>
                                        <p:tav tm="0">
                                          <p:val>
                                            <p:strVal val="0-#ppt_w/2"/>
                                          </p:val>
                                        </p:tav>
                                        <p:tav tm="100000">
                                          <p:val>
                                            <p:strVal val="#ppt_x"/>
                                          </p:val>
                                        </p:tav>
                                      </p:tavLst>
                                    </p:anim>
                                    <p:anim calcmode="lin" valueType="num">
                                      <p:cBhvr additive="base">
                                        <p:cTn id="16" dur="400" fill="hold"/>
                                        <p:tgtEl>
                                          <p:spTgt spid="12293"/>
                                        </p:tgtEl>
                                        <p:attrNameLst>
                                          <p:attrName>ppt_y</p:attrName>
                                        </p:attrNameLst>
                                      </p:cBhvr>
                                      <p:tavLst>
                                        <p:tav tm="0">
                                          <p:val>
                                            <p:strVal val="#ppt_y"/>
                                          </p:val>
                                        </p:tav>
                                        <p:tav tm="100000">
                                          <p:val>
                                            <p:strVal val="#ppt_y"/>
                                          </p:val>
                                        </p:tav>
                                      </p:tavLst>
                                    </p:anim>
                                  </p:childTnLst>
                                </p:cTn>
                              </p:par>
                              <p:par>
                                <p:cTn id="17" presetID="2" presetClass="entr" presetSubtype="8" decel="20000" fill="hold" grpId="0" nodeType="withEffect">
                                  <p:stCondLst>
                                    <p:cond delay="600"/>
                                  </p:stCondLst>
                                  <p:childTnLst>
                                    <p:set>
                                      <p:cBhvr>
                                        <p:cTn id="18" dur="1" fill="hold">
                                          <p:stCondLst>
                                            <p:cond delay="0"/>
                                          </p:stCondLst>
                                        </p:cTn>
                                        <p:tgtEl>
                                          <p:spTgt spid="12292"/>
                                        </p:tgtEl>
                                        <p:attrNameLst>
                                          <p:attrName>style.visibility</p:attrName>
                                        </p:attrNameLst>
                                      </p:cBhvr>
                                      <p:to>
                                        <p:strVal val="visible"/>
                                      </p:to>
                                    </p:set>
                                    <p:anim calcmode="lin" valueType="num">
                                      <p:cBhvr additive="base">
                                        <p:cTn id="19" dur="400" fill="hold"/>
                                        <p:tgtEl>
                                          <p:spTgt spid="12292"/>
                                        </p:tgtEl>
                                        <p:attrNameLst>
                                          <p:attrName>ppt_x</p:attrName>
                                        </p:attrNameLst>
                                      </p:cBhvr>
                                      <p:tavLst>
                                        <p:tav tm="0">
                                          <p:val>
                                            <p:strVal val="0-#ppt_w/2"/>
                                          </p:val>
                                        </p:tav>
                                        <p:tav tm="100000">
                                          <p:val>
                                            <p:strVal val="#ppt_x"/>
                                          </p:val>
                                        </p:tav>
                                      </p:tavLst>
                                    </p:anim>
                                    <p:anim calcmode="lin" valueType="num">
                                      <p:cBhvr additive="base">
                                        <p:cTn id="20" dur="400" fill="hold"/>
                                        <p:tgtEl>
                                          <p:spTgt spid="12292"/>
                                        </p:tgtEl>
                                        <p:attrNameLst>
                                          <p:attrName>ppt_y</p:attrName>
                                        </p:attrNameLst>
                                      </p:cBhvr>
                                      <p:tavLst>
                                        <p:tav tm="0">
                                          <p:val>
                                            <p:strVal val="#ppt_y"/>
                                          </p:val>
                                        </p:tav>
                                        <p:tav tm="100000">
                                          <p:val>
                                            <p:strVal val="#ppt_y"/>
                                          </p:val>
                                        </p:tav>
                                      </p:tavLst>
                                    </p:anim>
                                  </p:childTnLst>
                                </p:cTn>
                              </p:par>
                              <p:par>
                                <p:cTn id="21" presetID="2" presetClass="entr" presetSubtype="8" decel="20000" fill="hold" grpId="0" nodeType="withEffect">
                                  <p:stCondLst>
                                    <p:cond delay="700"/>
                                  </p:stCondLst>
                                  <p:childTnLst>
                                    <p:set>
                                      <p:cBhvr>
                                        <p:cTn id="22" dur="1" fill="hold">
                                          <p:stCondLst>
                                            <p:cond delay="0"/>
                                          </p:stCondLst>
                                        </p:cTn>
                                        <p:tgtEl>
                                          <p:spTgt spid="12294"/>
                                        </p:tgtEl>
                                        <p:attrNameLst>
                                          <p:attrName>style.visibility</p:attrName>
                                        </p:attrNameLst>
                                      </p:cBhvr>
                                      <p:to>
                                        <p:strVal val="visible"/>
                                      </p:to>
                                    </p:set>
                                    <p:anim calcmode="lin" valueType="num">
                                      <p:cBhvr additive="base">
                                        <p:cTn id="23" dur="400" fill="hold"/>
                                        <p:tgtEl>
                                          <p:spTgt spid="12294"/>
                                        </p:tgtEl>
                                        <p:attrNameLst>
                                          <p:attrName>ppt_x</p:attrName>
                                        </p:attrNameLst>
                                      </p:cBhvr>
                                      <p:tavLst>
                                        <p:tav tm="0">
                                          <p:val>
                                            <p:strVal val="0-#ppt_w/2"/>
                                          </p:val>
                                        </p:tav>
                                        <p:tav tm="100000">
                                          <p:val>
                                            <p:strVal val="#ppt_x"/>
                                          </p:val>
                                        </p:tav>
                                      </p:tavLst>
                                    </p:anim>
                                    <p:anim calcmode="lin" valueType="num">
                                      <p:cBhvr additive="base">
                                        <p:cTn id="24" dur="400" fill="hold"/>
                                        <p:tgtEl>
                                          <p:spTgt spid="12294"/>
                                        </p:tgtEl>
                                        <p:attrNameLst>
                                          <p:attrName>ppt_y</p:attrName>
                                        </p:attrNameLst>
                                      </p:cBhvr>
                                      <p:tavLst>
                                        <p:tav tm="0">
                                          <p:val>
                                            <p:strVal val="#ppt_y"/>
                                          </p:val>
                                        </p:tav>
                                        <p:tav tm="100000">
                                          <p:val>
                                            <p:strVal val="#ppt_y"/>
                                          </p:val>
                                        </p:tav>
                                      </p:tavLst>
                                    </p:anim>
                                  </p:childTnLst>
                                </p:cTn>
                              </p:par>
                              <p:par>
                                <p:cTn id="25" presetID="22" presetClass="entr" presetSubtype="8" fill="hold" nodeType="withEffect">
                                  <p:stCondLst>
                                    <p:cond delay="1000"/>
                                  </p:stCondLst>
                                  <p:childTnLst>
                                    <p:set>
                                      <p:cBhvr>
                                        <p:cTn id="26" dur="1" fill="hold">
                                          <p:stCondLst>
                                            <p:cond delay="0"/>
                                          </p:stCondLst>
                                        </p:cTn>
                                        <p:tgtEl>
                                          <p:spTgt spid="12297"/>
                                        </p:tgtEl>
                                        <p:attrNameLst>
                                          <p:attrName>style.visibility</p:attrName>
                                        </p:attrNameLst>
                                      </p:cBhvr>
                                      <p:to>
                                        <p:strVal val="visible"/>
                                      </p:to>
                                    </p:set>
                                    <p:animEffect transition="in" filter="wipe(left)">
                                      <p:cBhvr>
                                        <p:cTn id="27" dur="500"/>
                                        <p:tgtEl>
                                          <p:spTgt spid="12297"/>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2298"/>
                                        </p:tgtEl>
                                        <p:attrNameLst>
                                          <p:attrName>style.visibility</p:attrName>
                                        </p:attrNameLst>
                                      </p:cBhvr>
                                      <p:to>
                                        <p:strVal val="visible"/>
                                      </p:to>
                                    </p:set>
                                    <p:animEffect transition="in" filter="fade">
                                      <p:cBhvr>
                                        <p:cTn id="31" dur="5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animBg="1"/>
      <p:bldP spid="12293" grpId="0" animBg="1"/>
      <p:bldP spid="12294" grpId="0" animBg="1"/>
      <p:bldP spid="12295" grpId="0" animBg="1"/>
      <p:bldP spid="12296" grpId="0" animBg="1"/>
      <p:bldP spid="1229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a:off x="10120313" y="5029200"/>
            <a:ext cx="1810941" cy="1810941"/>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86022" name="AutoShape 6"/>
          <p:cNvSpPr>
            <a:spLocks/>
          </p:cNvSpPr>
          <p:nvPr/>
        </p:nvSpPr>
        <p:spPr bwMode="auto">
          <a:xfrm>
            <a:off x="6355556" y="5029200"/>
            <a:ext cx="1810941" cy="1810941"/>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6023" name="AutoShape 7"/>
          <p:cNvSpPr>
            <a:spLocks/>
          </p:cNvSpPr>
          <p:nvPr/>
        </p:nvSpPr>
        <p:spPr bwMode="auto">
          <a:xfrm>
            <a:off x="10120313" y="7985523"/>
            <a:ext cx="1810941" cy="1810940"/>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86024" name="AutoShape 8"/>
          <p:cNvSpPr>
            <a:spLocks/>
          </p:cNvSpPr>
          <p:nvPr/>
        </p:nvSpPr>
        <p:spPr bwMode="auto">
          <a:xfrm>
            <a:off x="6355556" y="7985523"/>
            <a:ext cx="1810941" cy="1810940"/>
          </a:xfrm>
          <a:custGeom>
            <a:avLst/>
            <a:gdLst>
              <a:gd name="T0" fmla="*/ 1207233 w 19679"/>
              <a:gd name="T1" fmla="*/ 1325146 h 19679"/>
              <a:gd name="T2" fmla="*/ 1207233 w 19679"/>
              <a:gd name="T3" fmla="*/ 1325146 h 19679"/>
              <a:gd name="T4" fmla="*/ 1207233 w 19679"/>
              <a:gd name="T5" fmla="*/ 1325146 h 19679"/>
              <a:gd name="T6" fmla="*/ 1207233 w 19679"/>
              <a:gd name="T7" fmla="*/ 13251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86025" name="AutoShape 9"/>
          <p:cNvSpPr>
            <a:spLocks/>
          </p:cNvSpPr>
          <p:nvPr/>
        </p:nvSpPr>
        <p:spPr bwMode="auto">
          <a:xfrm>
            <a:off x="6574422" y="4901453"/>
            <a:ext cx="5137967" cy="5175158"/>
          </a:xfrm>
          <a:custGeom>
            <a:avLst/>
            <a:gdLst>
              <a:gd name="T0" fmla="*/ 3559788 w 19679"/>
              <a:gd name="T1" fmla="*/ 3908353 h 19679"/>
              <a:gd name="T2" fmla="*/ 3559788 w 19679"/>
              <a:gd name="T3" fmla="*/ 3908353 h 19679"/>
              <a:gd name="T4" fmla="*/ 3559788 w 19679"/>
              <a:gd name="T5" fmla="*/ 3908353 h 19679"/>
              <a:gd name="T6" fmla="*/ 3559788 w 19679"/>
              <a:gd name="T7" fmla="*/ 39083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grpSp>
        <p:nvGrpSpPr>
          <p:cNvPr id="86026" name="Group 10"/>
          <p:cNvGrpSpPr>
            <a:grpSpLocks/>
          </p:cNvGrpSpPr>
          <p:nvPr/>
        </p:nvGrpSpPr>
        <p:grpSpPr bwMode="auto">
          <a:xfrm>
            <a:off x="6666990" y="5008388"/>
            <a:ext cx="4961287" cy="4961287"/>
            <a:chOff x="32" y="32"/>
            <a:chExt cx="6615027" cy="6615027"/>
          </a:xfrm>
          <a:solidFill>
            <a:schemeClr val="bg1"/>
          </a:solidFill>
          <a:effectLst/>
        </p:grpSpPr>
        <p:graphicFrame>
          <p:nvGraphicFramePr>
            <p:cNvPr id="4" name="Object 11"/>
            <p:cNvGraphicFramePr>
              <a:graphicFrameLocks noChangeAspect="1"/>
            </p:cNvGraphicFramePr>
            <p:nvPr>
              <p:extLst>
                <p:ext uri="{D42A27DB-BD31-4B8C-83A1-F6EECF244321}">
                  <p14:modId xmlns:p14="http://schemas.microsoft.com/office/powerpoint/2010/main" val="2161555239"/>
                </p:ext>
              </p:extLst>
            </p:nvPr>
          </p:nvGraphicFramePr>
          <p:xfrm>
            <a:off x="32" y="32"/>
            <a:ext cx="6615027" cy="6615027"/>
          </p:xfrm>
          <a:graphic>
            <a:graphicData uri="http://schemas.openxmlformats.org/drawingml/2006/chart">
              <c:chart xmlns:c="http://schemas.openxmlformats.org/drawingml/2006/chart" xmlns:r="http://schemas.openxmlformats.org/officeDocument/2006/relationships" r:id="rId2"/>
            </a:graphicData>
          </a:graphic>
        </p:graphicFrame>
        <p:sp>
          <p:nvSpPr>
            <p:cNvPr id="86028" name="AutoShape 12"/>
            <p:cNvSpPr>
              <a:spLocks/>
            </p:cNvSpPr>
            <p:nvPr/>
          </p:nvSpPr>
          <p:spPr bwMode="auto">
            <a:xfrm>
              <a:off x="1501770" y="1474783"/>
              <a:ext cx="3617901" cy="3617900"/>
            </a:xfrm>
            <a:custGeom>
              <a:avLst/>
              <a:gdLst>
                <a:gd name="T0" fmla="*/ 1808859 w 19679"/>
                <a:gd name="T1" fmla="*/ 1985534 h 19679"/>
                <a:gd name="T2" fmla="*/ 1808859 w 19679"/>
                <a:gd name="T3" fmla="*/ 1985534 h 19679"/>
                <a:gd name="T4" fmla="*/ 1808859 w 19679"/>
                <a:gd name="T5" fmla="*/ 1985534 h 19679"/>
                <a:gd name="T6" fmla="*/ 1808859 w 19679"/>
                <a:gd name="T7" fmla="*/ 19855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8601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779D151-C213-4F81-BED6-CA946B18DD70}" type="slidenum">
              <a:rPr lang="en-US" sz="1500">
                <a:solidFill>
                  <a:schemeClr val="tx2"/>
                </a:solidFill>
              </a:rPr>
              <a:pPr algn="ctr" eaLnBrk="1">
                <a:lnSpc>
                  <a:spcPct val="100000"/>
                </a:lnSpc>
              </a:pPr>
              <a:t>80</a:t>
            </a:fld>
            <a:endParaRPr lang="en-US" sz="1800">
              <a:solidFill>
                <a:schemeClr val="tx2"/>
              </a:solidFill>
            </a:endParaRPr>
          </a:p>
        </p:txBody>
      </p:sp>
      <p:sp>
        <p:nvSpPr>
          <p:cNvPr id="86029" name="AutoShape 13"/>
          <p:cNvSpPr>
            <a:spLocks/>
          </p:cNvSpPr>
          <p:nvPr/>
        </p:nvSpPr>
        <p:spPr bwMode="auto">
          <a:xfrm>
            <a:off x="8484394" y="7168754"/>
            <a:ext cx="1316831"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4500" dirty="0">
                <a:solidFill>
                  <a:schemeClr val="tx2"/>
                </a:solidFill>
                <a:latin typeface="Roboto" charset="0"/>
                <a:ea typeface="ＭＳ Ｐゴシック" charset="0"/>
                <a:cs typeface="Roboto" charset="0"/>
                <a:sym typeface="Roboto" charset="0"/>
              </a:rPr>
              <a:t>2015</a:t>
            </a:r>
            <a:endParaRPr lang="en-US" sz="1800" dirty="0">
              <a:solidFill>
                <a:schemeClr val="tx2"/>
              </a:solidFill>
              <a:latin typeface="Roboto" charset="0"/>
              <a:ea typeface="ＭＳ Ｐゴシック" charset="0"/>
              <a:cs typeface="Roboto" charset="0"/>
              <a:sym typeface="Roboto" charset="0"/>
            </a:endParaRPr>
          </a:p>
        </p:txBody>
      </p:sp>
      <p:sp>
        <p:nvSpPr>
          <p:cNvPr id="86030" name="AutoShape 14"/>
          <p:cNvSpPr>
            <a:spLocks/>
          </p:cNvSpPr>
          <p:nvPr/>
        </p:nvSpPr>
        <p:spPr bwMode="auto">
          <a:xfrm>
            <a:off x="1837135" y="552688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1" name="AutoShape 15"/>
          <p:cNvSpPr>
            <a:spLocks/>
          </p:cNvSpPr>
          <p:nvPr/>
        </p:nvSpPr>
        <p:spPr bwMode="auto">
          <a:xfrm>
            <a:off x="1837135" y="494109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First Quarter</a:t>
            </a:r>
            <a:endParaRPr lang="en-US" sz="1800" dirty="0">
              <a:solidFill>
                <a:schemeClr val="tx2"/>
              </a:solidFill>
              <a:latin typeface="Roboto" charset="0"/>
              <a:ea typeface="ＭＳ Ｐゴシック" charset="0"/>
              <a:cs typeface="Roboto" charset="0"/>
              <a:sym typeface="Roboto" charset="0"/>
            </a:endParaRPr>
          </a:p>
        </p:txBody>
      </p:sp>
      <p:sp>
        <p:nvSpPr>
          <p:cNvPr id="86032" name="AutoShape 16"/>
          <p:cNvSpPr>
            <a:spLocks/>
          </p:cNvSpPr>
          <p:nvPr/>
        </p:nvSpPr>
        <p:spPr bwMode="auto">
          <a:xfrm>
            <a:off x="12583716" y="5526882"/>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3" name="AutoShape 17"/>
          <p:cNvSpPr>
            <a:spLocks/>
          </p:cNvSpPr>
          <p:nvPr/>
        </p:nvSpPr>
        <p:spPr bwMode="auto">
          <a:xfrm>
            <a:off x="12583716" y="494109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Second Quarter</a:t>
            </a:r>
            <a:endParaRPr lang="en-US" sz="1800">
              <a:solidFill>
                <a:schemeClr val="tx2"/>
              </a:solidFill>
              <a:latin typeface="Roboto" charset="0"/>
              <a:ea typeface="ＭＳ Ｐゴシック" charset="0"/>
              <a:cs typeface="Roboto" charset="0"/>
              <a:sym typeface="Roboto" charset="0"/>
            </a:endParaRPr>
          </a:p>
        </p:txBody>
      </p:sp>
      <p:sp>
        <p:nvSpPr>
          <p:cNvPr id="86034" name="AutoShape 18"/>
          <p:cNvSpPr>
            <a:spLocks/>
          </p:cNvSpPr>
          <p:nvPr/>
        </p:nvSpPr>
        <p:spPr bwMode="auto">
          <a:xfrm>
            <a:off x="1837135" y="900588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86035" name="AutoShape 19"/>
          <p:cNvSpPr>
            <a:spLocks/>
          </p:cNvSpPr>
          <p:nvPr/>
        </p:nvSpPr>
        <p:spPr bwMode="auto">
          <a:xfrm>
            <a:off x="1837135" y="84201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Fourth Quarter</a:t>
            </a:r>
            <a:endParaRPr lang="en-US" sz="1800">
              <a:solidFill>
                <a:schemeClr val="tx2"/>
              </a:solidFill>
              <a:latin typeface="Roboto" charset="0"/>
              <a:ea typeface="ＭＳ Ｐゴシック" charset="0"/>
              <a:cs typeface="Roboto" charset="0"/>
              <a:sym typeface="Roboto" charset="0"/>
            </a:endParaRPr>
          </a:p>
        </p:txBody>
      </p:sp>
      <p:sp>
        <p:nvSpPr>
          <p:cNvPr id="86036" name="AutoShape 20"/>
          <p:cNvSpPr>
            <a:spLocks/>
          </p:cNvSpPr>
          <p:nvPr/>
        </p:nvSpPr>
        <p:spPr bwMode="auto">
          <a:xfrm>
            <a:off x="12583716" y="9005888"/>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86037" name="AutoShape 21"/>
          <p:cNvSpPr>
            <a:spLocks/>
          </p:cNvSpPr>
          <p:nvPr/>
        </p:nvSpPr>
        <p:spPr bwMode="auto">
          <a:xfrm>
            <a:off x="12583716" y="8420100"/>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Third Quarter</a:t>
            </a:r>
            <a:endParaRPr lang="en-US" sz="1800">
              <a:solidFill>
                <a:schemeClr val="tx2"/>
              </a:solidFill>
              <a:latin typeface="Roboto" charset="0"/>
              <a:ea typeface="ＭＳ Ｐゴシック" charset="0"/>
              <a:cs typeface="Roboto" charset="0"/>
              <a:sym typeface="Roboto" charset="0"/>
            </a:endParaRPr>
          </a:p>
        </p:txBody>
      </p:sp>
      <p:sp>
        <p:nvSpPr>
          <p:cNvPr id="5" name="Title 4"/>
          <p:cNvSpPr>
            <a:spLocks noGrp="1"/>
          </p:cNvSpPr>
          <p:nvPr>
            <p:ph type="title"/>
          </p:nvPr>
        </p:nvSpPr>
        <p:spPr/>
        <p:txBody>
          <a:bodyPr/>
          <a:lstStyle/>
          <a:p>
            <a:endParaRPr lang="id-ID"/>
          </a:p>
        </p:txBody>
      </p:sp>
      <p:sp>
        <p:nvSpPr>
          <p:cNvPr id="6" name="Text Placeholder 5"/>
          <p:cNvSpPr>
            <a:spLocks noGrp="1"/>
          </p:cNvSpPr>
          <p:nvPr>
            <p:ph type="body" sz="quarter" idx="13"/>
          </p:nvPr>
        </p:nvSpPr>
        <p:spPr/>
        <p:txBody>
          <a:bodyPr/>
          <a:lstStyle/>
          <a:p>
            <a:endParaRPr lang="id-ID"/>
          </a:p>
        </p:txBody>
      </p:sp>
      <p:sp>
        <p:nvSpPr>
          <p:cNvPr id="7" name="Footer Placeholder 6"/>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86026"/>
                                        </p:tgtEl>
                                        <p:attrNameLst>
                                          <p:attrName>style.visibility</p:attrName>
                                        </p:attrNameLst>
                                      </p:cBhvr>
                                      <p:to>
                                        <p:strVal val="visible"/>
                                      </p:to>
                                    </p:set>
                                    <p:anim calcmode="lin" valueType="num">
                                      <p:cBhvr>
                                        <p:cTn id="7" dur="700" fill="hold"/>
                                        <p:tgtEl>
                                          <p:spTgt spid="86026"/>
                                        </p:tgtEl>
                                        <p:attrNameLst>
                                          <p:attrName>ppt_w</p:attrName>
                                        </p:attrNameLst>
                                      </p:cBhvr>
                                      <p:tavLst>
                                        <p:tav tm="0">
                                          <p:val>
                                            <p:fltVal val="0"/>
                                          </p:val>
                                        </p:tav>
                                        <p:tav tm="100000">
                                          <p:val>
                                            <p:strVal val="#ppt_w"/>
                                          </p:val>
                                        </p:tav>
                                      </p:tavLst>
                                    </p:anim>
                                    <p:anim calcmode="lin" valueType="num">
                                      <p:cBhvr>
                                        <p:cTn id="8" dur="700" fill="hold"/>
                                        <p:tgtEl>
                                          <p:spTgt spid="86026"/>
                                        </p:tgtEl>
                                        <p:attrNameLst>
                                          <p:attrName>ppt_h</p:attrName>
                                        </p:attrNameLst>
                                      </p:cBhvr>
                                      <p:tavLst>
                                        <p:tav tm="0">
                                          <p:val>
                                            <p:fltVal val="0"/>
                                          </p:val>
                                        </p:tav>
                                        <p:tav tm="100000">
                                          <p:val>
                                            <p:strVal val="#ppt_h"/>
                                          </p:val>
                                        </p:tav>
                                      </p:tavLst>
                                    </p:anim>
                                    <p:anim calcmode="lin" valueType="num">
                                      <p:cBhvr>
                                        <p:cTn id="9" dur="700" fill="hold"/>
                                        <p:tgtEl>
                                          <p:spTgt spid="86026"/>
                                        </p:tgtEl>
                                        <p:attrNameLst>
                                          <p:attrName>style.rotation</p:attrName>
                                        </p:attrNameLst>
                                      </p:cBhvr>
                                      <p:tavLst>
                                        <p:tav tm="0">
                                          <p:val>
                                            <p:fltVal val="360"/>
                                          </p:val>
                                        </p:tav>
                                        <p:tav tm="100000">
                                          <p:val>
                                            <p:fltVal val="0"/>
                                          </p:val>
                                        </p:tav>
                                      </p:tavLst>
                                    </p:anim>
                                    <p:animEffect transition="in" filter="fade">
                                      <p:cBhvr>
                                        <p:cTn id="10" dur="700"/>
                                        <p:tgtEl>
                                          <p:spTgt spid="86026"/>
                                        </p:tgtEl>
                                      </p:cBhvr>
                                    </p:animEffect>
                                  </p:childTnLst>
                                </p:cTn>
                              </p:par>
                            </p:childTnLst>
                          </p:cTn>
                        </p:par>
                        <p:par>
                          <p:cTn id="11" fill="hold">
                            <p:stCondLst>
                              <p:cond delay="700"/>
                            </p:stCondLst>
                            <p:childTnLst>
                              <p:par>
                                <p:cTn id="12" presetID="23" presetClass="entr" presetSubtype="16" fill="hold" grpId="0" nodeType="afterEffect">
                                  <p:stCondLst>
                                    <p:cond delay="0"/>
                                  </p:stCondLst>
                                  <p:childTnLst>
                                    <p:set>
                                      <p:cBhvr>
                                        <p:cTn id="13" dur="1" fill="hold">
                                          <p:stCondLst>
                                            <p:cond delay="0"/>
                                          </p:stCondLst>
                                        </p:cTn>
                                        <p:tgtEl>
                                          <p:spTgt spid="86029"/>
                                        </p:tgtEl>
                                        <p:attrNameLst>
                                          <p:attrName>style.visibility</p:attrName>
                                        </p:attrNameLst>
                                      </p:cBhvr>
                                      <p:to>
                                        <p:strVal val="visible"/>
                                      </p:to>
                                    </p:set>
                                    <p:anim calcmode="lin" valueType="num">
                                      <p:cBhvr>
                                        <p:cTn id="14" dur="500" fill="hold"/>
                                        <p:tgtEl>
                                          <p:spTgt spid="86029"/>
                                        </p:tgtEl>
                                        <p:attrNameLst>
                                          <p:attrName>ppt_w</p:attrName>
                                        </p:attrNameLst>
                                      </p:cBhvr>
                                      <p:tavLst>
                                        <p:tav tm="0">
                                          <p:val>
                                            <p:fltVal val="0"/>
                                          </p:val>
                                        </p:tav>
                                        <p:tav tm="100000">
                                          <p:val>
                                            <p:strVal val="#ppt_w"/>
                                          </p:val>
                                        </p:tav>
                                      </p:tavLst>
                                    </p:anim>
                                    <p:anim calcmode="lin" valueType="num">
                                      <p:cBhvr>
                                        <p:cTn id="15" dur="500" fill="hold"/>
                                        <p:tgtEl>
                                          <p:spTgt spid="86029"/>
                                        </p:tgtEl>
                                        <p:attrNameLst>
                                          <p:attrName>ppt_h</p:attrName>
                                        </p:attrNameLst>
                                      </p:cBhvr>
                                      <p:tavLst>
                                        <p:tav tm="0">
                                          <p:val>
                                            <p:fltVal val="0"/>
                                          </p:val>
                                        </p:tav>
                                        <p:tav tm="100000">
                                          <p:val>
                                            <p:strVal val="#ppt_h"/>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6022"/>
                                        </p:tgtEl>
                                        <p:attrNameLst>
                                          <p:attrName>style.visibility</p:attrName>
                                        </p:attrNameLst>
                                      </p:cBhvr>
                                      <p:to>
                                        <p:strVal val="visible"/>
                                      </p:to>
                                    </p:set>
                                    <p:animEffect transition="in" filter="dissolve">
                                      <p:cBhvr>
                                        <p:cTn id="20" dur="500"/>
                                        <p:tgtEl>
                                          <p:spTgt spid="86022"/>
                                        </p:tgtEl>
                                      </p:cBhvr>
                                    </p:animEffect>
                                  </p:childTnLst>
                                </p:cTn>
                              </p:par>
                            </p:childTnLst>
                          </p:cTn>
                        </p:par>
                        <p:par>
                          <p:cTn id="21" fill="hold" nodeType="afterGroup">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86031"/>
                                        </p:tgtEl>
                                        <p:attrNameLst>
                                          <p:attrName>style.visibility</p:attrName>
                                        </p:attrNameLst>
                                      </p:cBhvr>
                                      <p:to>
                                        <p:strVal val="visible"/>
                                      </p:to>
                                    </p:set>
                                    <p:animEffect transition="in" filter="fade">
                                      <p:cBhvr>
                                        <p:cTn id="24" dur="300"/>
                                        <p:tgtEl>
                                          <p:spTgt spid="86031"/>
                                        </p:tgtEl>
                                      </p:cBhvr>
                                    </p:animEffect>
                                  </p:childTnLst>
                                </p:cTn>
                              </p:par>
                            </p:childTnLst>
                          </p:cTn>
                        </p:par>
                        <p:par>
                          <p:cTn id="25" fill="hold">
                            <p:stCondLst>
                              <p:cond delay="800"/>
                            </p:stCondLst>
                            <p:childTnLst>
                              <p:par>
                                <p:cTn id="26" presetID="10" presetClass="entr" presetSubtype="0" fill="hold" grpId="0" nodeType="afterEffect">
                                  <p:stCondLst>
                                    <p:cond delay="0"/>
                                  </p:stCondLst>
                                  <p:childTnLst>
                                    <p:set>
                                      <p:cBhvr>
                                        <p:cTn id="27" dur="1" fill="hold">
                                          <p:stCondLst>
                                            <p:cond delay="0"/>
                                          </p:stCondLst>
                                        </p:cTn>
                                        <p:tgtEl>
                                          <p:spTgt spid="86030"/>
                                        </p:tgtEl>
                                        <p:attrNameLst>
                                          <p:attrName>style.visibility</p:attrName>
                                        </p:attrNameLst>
                                      </p:cBhvr>
                                      <p:to>
                                        <p:strVal val="visible"/>
                                      </p:to>
                                    </p:set>
                                    <p:animEffect transition="in" filter="fade">
                                      <p:cBhvr>
                                        <p:cTn id="28" dur="300"/>
                                        <p:tgtEl>
                                          <p:spTgt spid="860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6021"/>
                                        </p:tgtEl>
                                        <p:attrNameLst>
                                          <p:attrName>style.visibility</p:attrName>
                                        </p:attrNameLst>
                                      </p:cBhvr>
                                      <p:to>
                                        <p:strVal val="visible"/>
                                      </p:to>
                                    </p:set>
                                    <p:animEffect transition="in" filter="dissolve">
                                      <p:cBhvr>
                                        <p:cTn id="33" dur="500"/>
                                        <p:tgtEl>
                                          <p:spTgt spid="86021"/>
                                        </p:tgtEl>
                                      </p:cBhvr>
                                    </p:animEffect>
                                  </p:childTnLst>
                                </p:cTn>
                              </p:par>
                            </p:childTnLst>
                          </p:cTn>
                        </p:par>
                        <p:par>
                          <p:cTn id="34" fill="hold">
                            <p:stCondLst>
                              <p:cond delay="500"/>
                            </p:stCondLst>
                            <p:childTnLst>
                              <p:par>
                                <p:cTn id="35" presetID="10" presetClass="entr" presetSubtype="0" fill="hold" grpId="0" nodeType="afterEffect">
                                  <p:stCondLst>
                                    <p:cond delay="0"/>
                                  </p:stCondLst>
                                  <p:childTnLst>
                                    <p:set>
                                      <p:cBhvr>
                                        <p:cTn id="36" dur="1" fill="hold">
                                          <p:stCondLst>
                                            <p:cond delay="0"/>
                                          </p:stCondLst>
                                        </p:cTn>
                                        <p:tgtEl>
                                          <p:spTgt spid="86033"/>
                                        </p:tgtEl>
                                        <p:attrNameLst>
                                          <p:attrName>style.visibility</p:attrName>
                                        </p:attrNameLst>
                                      </p:cBhvr>
                                      <p:to>
                                        <p:strVal val="visible"/>
                                      </p:to>
                                    </p:set>
                                    <p:animEffect transition="in" filter="fade">
                                      <p:cBhvr>
                                        <p:cTn id="37" dur="300"/>
                                        <p:tgtEl>
                                          <p:spTgt spid="86033"/>
                                        </p:tgtEl>
                                      </p:cBhvr>
                                    </p:animEffect>
                                  </p:childTnLst>
                                </p:cTn>
                              </p:par>
                            </p:childTnLst>
                          </p:cTn>
                        </p:par>
                        <p:par>
                          <p:cTn id="38" fill="hold">
                            <p:stCondLst>
                              <p:cond delay="800"/>
                            </p:stCondLst>
                            <p:childTnLst>
                              <p:par>
                                <p:cTn id="39" presetID="10" presetClass="entr" presetSubtype="0" fill="hold" grpId="0" nodeType="afterEffect">
                                  <p:stCondLst>
                                    <p:cond delay="0"/>
                                  </p:stCondLst>
                                  <p:childTnLst>
                                    <p:set>
                                      <p:cBhvr>
                                        <p:cTn id="40" dur="1" fill="hold">
                                          <p:stCondLst>
                                            <p:cond delay="0"/>
                                          </p:stCondLst>
                                        </p:cTn>
                                        <p:tgtEl>
                                          <p:spTgt spid="86032"/>
                                        </p:tgtEl>
                                        <p:attrNameLst>
                                          <p:attrName>style.visibility</p:attrName>
                                        </p:attrNameLst>
                                      </p:cBhvr>
                                      <p:to>
                                        <p:strVal val="visible"/>
                                      </p:to>
                                    </p:set>
                                    <p:animEffect transition="in" filter="fade">
                                      <p:cBhvr>
                                        <p:cTn id="41" dur="300"/>
                                        <p:tgtEl>
                                          <p:spTgt spid="86032"/>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86023"/>
                                        </p:tgtEl>
                                        <p:attrNameLst>
                                          <p:attrName>style.visibility</p:attrName>
                                        </p:attrNameLst>
                                      </p:cBhvr>
                                      <p:to>
                                        <p:strVal val="visible"/>
                                      </p:to>
                                    </p:set>
                                    <p:animEffect transition="in" filter="dissolve">
                                      <p:cBhvr>
                                        <p:cTn id="46" dur="500"/>
                                        <p:tgtEl>
                                          <p:spTgt spid="86023"/>
                                        </p:tgtEl>
                                      </p:cBhvr>
                                    </p:animEffect>
                                  </p:childTnLst>
                                </p:cTn>
                              </p:par>
                            </p:childTnLst>
                          </p:cTn>
                        </p:par>
                        <p:par>
                          <p:cTn id="47" fill="hold">
                            <p:stCondLst>
                              <p:cond delay="500"/>
                            </p:stCondLst>
                            <p:childTnLst>
                              <p:par>
                                <p:cTn id="48" presetID="10" presetClass="entr" presetSubtype="0" fill="hold" grpId="0" nodeType="afterEffect">
                                  <p:stCondLst>
                                    <p:cond delay="0"/>
                                  </p:stCondLst>
                                  <p:childTnLst>
                                    <p:set>
                                      <p:cBhvr>
                                        <p:cTn id="49" dur="1" fill="hold">
                                          <p:stCondLst>
                                            <p:cond delay="0"/>
                                          </p:stCondLst>
                                        </p:cTn>
                                        <p:tgtEl>
                                          <p:spTgt spid="86037"/>
                                        </p:tgtEl>
                                        <p:attrNameLst>
                                          <p:attrName>style.visibility</p:attrName>
                                        </p:attrNameLst>
                                      </p:cBhvr>
                                      <p:to>
                                        <p:strVal val="visible"/>
                                      </p:to>
                                    </p:set>
                                    <p:animEffect transition="in" filter="fade">
                                      <p:cBhvr>
                                        <p:cTn id="50" dur="300"/>
                                        <p:tgtEl>
                                          <p:spTgt spid="86037"/>
                                        </p:tgtEl>
                                      </p:cBhvr>
                                    </p:animEffect>
                                  </p:childTnLst>
                                </p:cTn>
                              </p:par>
                            </p:childTnLst>
                          </p:cTn>
                        </p:par>
                        <p:par>
                          <p:cTn id="51" fill="hold">
                            <p:stCondLst>
                              <p:cond delay="800"/>
                            </p:stCondLst>
                            <p:childTnLst>
                              <p:par>
                                <p:cTn id="52" presetID="10" presetClass="entr" presetSubtype="0" fill="hold" grpId="0" nodeType="afterEffect">
                                  <p:stCondLst>
                                    <p:cond delay="0"/>
                                  </p:stCondLst>
                                  <p:childTnLst>
                                    <p:set>
                                      <p:cBhvr>
                                        <p:cTn id="53" dur="1" fill="hold">
                                          <p:stCondLst>
                                            <p:cond delay="0"/>
                                          </p:stCondLst>
                                        </p:cTn>
                                        <p:tgtEl>
                                          <p:spTgt spid="86036"/>
                                        </p:tgtEl>
                                        <p:attrNameLst>
                                          <p:attrName>style.visibility</p:attrName>
                                        </p:attrNameLst>
                                      </p:cBhvr>
                                      <p:to>
                                        <p:strVal val="visible"/>
                                      </p:to>
                                    </p:set>
                                    <p:animEffect transition="in" filter="fade">
                                      <p:cBhvr>
                                        <p:cTn id="54" dur="300"/>
                                        <p:tgtEl>
                                          <p:spTgt spid="86036"/>
                                        </p:tgtEl>
                                      </p:cBhvr>
                                    </p:animEffect>
                                  </p:childTnLst>
                                </p:cTn>
                              </p:par>
                            </p:childTnLst>
                          </p:cTn>
                        </p:par>
                      </p:childTnLst>
                    </p:cTn>
                  </p:par>
                  <p:par>
                    <p:cTn id="55" fill="hold">
                      <p:stCondLst>
                        <p:cond delay="indefinite"/>
                      </p:stCondLst>
                      <p:childTnLst>
                        <p:par>
                          <p:cTn id="56" fill="hold">
                            <p:stCondLst>
                              <p:cond delay="0"/>
                            </p:stCondLst>
                            <p:childTnLst>
                              <p:par>
                                <p:cTn id="57" presetID="9" presetClass="entr" presetSubtype="0" fill="hold" grpId="0" nodeType="clickEffect">
                                  <p:stCondLst>
                                    <p:cond delay="0"/>
                                  </p:stCondLst>
                                  <p:childTnLst>
                                    <p:set>
                                      <p:cBhvr>
                                        <p:cTn id="58" dur="1" fill="hold">
                                          <p:stCondLst>
                                            <p:cond delay="0"/>
                                          </p:stCondLst>
                                        </p:cTn>
                                        <p:tgtEl>
                                          <p:spTgt spid="86024"/>
                                        </p:tgtEl>
                                        <p:attrNameLst>
                                          <p:attrName>style.visibility</p:attrName>
                                        </p:attrNameLst>
                                      </p:cBhvr>
                                      <p:to>
                                        <p:strVal val="visible"/>
                                      </p:to>
                                    </p:set>
                                    <p:animEffect transition="in" filter="dissolve">
                                      <p:cBhvr>
                                        <p:cTn id="59" dur="500"/>
                                        <p:tgtEl>
                                          <p:spTgt spid="86024"/>
                                        </p:tgtEl>
                                      </p:cBhvr>
                                    </p:animEffect>
                                  </p:childTnLst>
                                </p:cTn>
                              </p:par>
                            </p:childTnLst>
                          </p:cTn>
                        </p:par>
                        <p:par>
                          <p:cTn id="60" fill="hold">
                            <p:stCondLst>
                              <p:cond delay="500"/>
                            </p:stCondLst>
                            <p:childTnLst>
                              <p:par>
                                <p:cTn id="61" presetID="10" presetClass="entr" presetSubtype="0" fill="hold" grpId="0" nodeType="afterEffect">
                                  <p:stCondLst>
                                    <p:cond delay="0"/>
                                  </p:stCondLst>
                                  <p:childTnLst>
                                    <p:set>
                                      <p:cBhvr>
                                        <p:cTn id="62" dur="1" fill="hold">
                                          <p:stCondLst>
                                            <p:cond delay="0"/>
                                          </p:stCondLst>
                                        </p:cTn>
                                        <p:tgtEl>
                                          <p:spTgt spid="86035"/>
                                        </p:tgtEl>
                                        <p:attrNameLst>
                                          <p:attrName>style.visibility</p:attrName>
                                        </p:attrNameLst>
                                      </p:cBhvr>
                                      <p:to>
                                        <p:strVal val="visible"/>
                                      </p:to>
                                    </p:set>
                                    <p:animEffect transition="in" filter="fade">
                                      <p:cBhvr>
                                        <p:cTn id="63" dur="300"/>
                                        <p:tgtEl>
                                          <p:spTgt spid="86035"/>
                                        </p:tgtEl>
                                      </p:cBhvr>
                                    </p:animEffect>
                                  </p:childTnLst>
                                </p:cTn>
                              </p:par>
                            </p:childTnLst>
                          </p:cTn>
                        </p:par>
                        <p:par>
                          <p:cTn id="64" fill="hold">
                            <p:stCondLst>
                              <p:cond delay="800"/>
                            </p:stCondLst>
                            <p:childTnLst>
                              <p:par>
                                <p:cTn id="65" presetID="10" presetClass="entr" presetSubtype="0" fill="hold" grpId="0" nodeType="afterEffect">
                                  <p:stCondLst>
                                    <p:cond delay="0"/>
                                  </p:stCondLst>
                                  <p:childTnLst>
                                    <p:set>
                                      <p:cBhvr>
                                        <p:cTn id="66" dur="1" fill="hold">
                                          <p:stCondLst>
                                            <p:cond delay="0"/>
                                          </p:stCondLst>
                                        </p:cTn>
                                        <p:tgtEl>
                                          <p:spTgt spid="86034"/>
                                        </p:tgtEl>
                                        <p:attrNameLst>
                                          <p:attrName>style.visibility</p:attrName>
                                        </p:attrNameLst>
                                      </p:cBhvr>
                                      <p:to>
                                        <p:strVal val="visible"/>
                                      </p:to>
                                    </p:set>
                                    <p:animEffect transition="in" filter="fade">
                                      <p:cBhvr>
                                        <p:cTn id="67" dur="300"/>
                                        <p:tgtEl>
                                          <p:spTgt spid="860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1" grpId="0" animBg="1"/>
      <p:bldP spid="86022" grpId="0" animBg="1"/>
      <p:bldP spid="86023" grpId="0" animBg="1"/>
      <p:bldP spid="86024" grpId="0" animBg="1"/>
      <p:bldP spid="86029" grpId="0" autoUpdateAnimBg="0"/>
      <p:bldP spid="86030" grpId="0"/>
      <p:bldP spid="86031" grpId="0"/>
      <p:bldP spid="86032" grpId="0"/>
      <p:bldP spid="86033" grpId="0"/>
      <p:bldP spid="86034" grpId="0"/>
      <p:bldP spid="86035" grpId="0"/>
      <p:bldP spid="86036" grpId="0"/>
      <p:bldP spid="8603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p:nvPr>
            <p:extLst>
              <p:ext uri="{D42A27DB-BD31-4B8C-83A1-F6EECF244321}">
                <p14:modId xmlns:p14="http://schemas.microsoft.com/office/powerpoint/2010/main" val="3795530382"/>
              </p:ext>
            </p:extLst>
          </p:nvPr>
        </p:nvGraphicFramePr>
        <p:xfrm>
          <a:off x="1509697" y="4191596"/>
          <a:ext cx="5213151" cy="3475434"/>
        </p:xfrm>
        <a:graphic>
          <a:graphicData uri="http://schemas.openxmlformats.org/drawingml/2006/chart">
            <c:chart xmlns:c="http://schemas.openxmlformats.org/drawingml/2006/chart" xmlns:r="http://schemas.openxmlformats.org/officeDocument/2006/relationships" r:id="rId2"/>
          </a:graphicData>
        </a:graphic>
      </p:graphicFrame>
      <p:sp>
        <p:nvSpPr>
          <p:cNvPr id="8704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5AFA83-3004-4AAC-9FDF-EE15D50A3A8A}" type="slidenum">
              <a:rPr lang="en-US" sz="1500">
                <a:solidFill>
                  <a:schemeClr val="tx2"/>
                </a:solidFill>
              </a:rPr>
              <a:pPr algn="ctr" eaLnBrk="1">
                <a:lnSpc>
                  <a:spcPct val="100000"/>
                </a:lnSpc>
              </a:pPr>
              <a:t>81</a:t>
            </a:fld>
            <a:endParaRPr lang="en-US" sz="1800">
              <a:solidFill>
                <a:schemeClr val="tx2"/>
              </a:solidFill>
            </a:endParaRPr>
          </a:p>
        </p:txBody>
      </p:sp>
      <p:sp>
        <p:nvSpPr>
          <p:cNvPr id="87046" name="AutoShape 6"/>
          <p:cNvSpPr>
            <a:spLocks/>
          </p:cNvSpPr>
          <p:nvPr/>
        </p:nvSpPr>
        <p:spPr bwMode="auto">
          <a:xfrm>
            <a:off x="13535025" y="5523310"/>
            <a:ext cx="114300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Chart 01</a:t>
            </a:r>
            <a:endParaRPr lang="en-US" sz="1800" dirty="0">
              <a:solidFill>
                <a:schemeClr val="tx2"/>
              </a:solidFill>
              <a:latin typeface="Roboto" charset="0"/>
              <a:ea typeface="ＭＳ Ｐゴシック" charset="0"/>
              <a:cs typeface="Roboto" charset="0"/>
              <a:sym typeface="Roboto" charset="0"/>
            </a:endParaRPr>
          </a:p>
        </p:txBody>
      </p:sp>
      <p:sp>
        <p:nvSpPr>
          <p:cNvPr id="87050" name="AutoShape 10"/>
          <p:cNvSpPr>
            <a:spLocks/>
          </p:cNvSpPr>
          <p:nvPr/>
        </p:nvSpPr>
        <p:spPr bwMode="auto">
          <a:xfrm>
            <a:off x="3608785" y="5523310"/>
            <a:ext cx="114300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Chart 01</a:t>
            </a:r>
            <a:endParaRPr lang="en-US" sz="1800" dirty="0">
              <a:solidFill>
                <a:schemeClr val="tx2"/>
              </a:solidFill>
              <a:latin typeface="Roboto" charset="0"/>
              <a:ea typeface="ＭＳ Ｐゴシック" charset="0"/>
              <a:cs typeface="Roboto" charset="0"/>
              <a:sym typeface="Roboto" charset="0"/>
            </a:endParaRPr>
          </a:p>
        </p:txBody>
      </p:sp>
      <p:sp>
        <p:nvSpPr>
          <p:cNvPr id="87052" name="AutoShape 12"/>
          <p:cNvSpPr>
            <a:spLocks/>
          </p:cNvSpPr>
          <p:nvPr/>
        </p:nvSpPr>
        <p:spPr bwMode="auto">
          <a:xfrm>
            <a:off x="8587979" y="5523310"/>
            <a:ext cx="1144190" cy="812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Chart 01</a:t>
            </a:r>
            <a:endParaRPr lang="en-US" sz="1800">
              <a:solidFill>
                <a:schemeClr val="tx2"/>
              </a:solidFill>
              <a:latin typeface="Roboto" charset="0"/>
              <a:ea typeface="ＭＳ Ｐゴシック" charset="0"/>
              <a:cs typeface="Roboto" charset="0"/>
              <a:sym typeface="Roboto" charset="0"/>
            </a:endParaRPr>
          </a:p>
        </p:txBody>
      </p:sp>
      <p:sp>
        <p:nvSpPr>
          <p:cNvPr id="87053" name="AutoShape 13"/>
          <p:cNvSpPr>
            <a:spLocks/>
          </p:cNvSpPr>
          <p:nvPr/>
        </p:nvSpPr>
        <p:spPr bwMode="auto">
          <a:xfrm>
            <a:off x="2053828" y="8682038"/>
            <a:ext cx="425291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4" name="AutoShape 14"/>
          <p:cNvSpPr>
            <a:spLocks/>
          </p:cNvSpPr>
          <p:nvPr/>
        </p:nvSpPr>
        <p:spPr bwMode="auto">
          <a:xfrm>
            <a:off x="6975873" y="8682038"/>
            <a:ext cx="436840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look even slightly.</a:t>
            </a:r>
          </a:p>
        </p:txBody>
      </p:sp>
      <p:sp>
        <p:nvSpPr>
          <p:cNvPr id="87055" name="AutoShape 15"/>
          <p:cNvSpPr>
            <a:spLocks/>
          </p:cNvSpPr>
          <p:nvPr/>
        </p:nvSpPr>
        <p:spPr bwMode="auto">
          <a:xfrm>
            <a:off x="11981260" y="8682038"/>
            <a:ext cx="4252913" cy="16228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Randomised words which don't look even slightly beration. by injected humour, words which look even slightly.</a:t>
            </a:r>
          </a:p>
        </p:txBody>
      </p:sp>
      <p:sp>
        <p:nvSpPr>
          <p:cNvPr id="87056" name="AutoShape 16"/>
          <p:cNvSpPr>
            <a:spLocks/>
          </p:cNvSpPr>
          <p:nvPr/>
        </p:nvSpPr>
        <p:spPr bwMode="auto">
          <a:xfrm>
            <a:off x="12267010" y="8091488"/>
            <a:ext cx="3681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Randomised words </a:t>
            </a:r>
            <a:endParaRPr lang="en-US" sz="1800">
              <a:solidFill>
                <a:schemeClr val="tx2"/>
              </a:solidFill>
              <a:latin typeface="Roboto" charset="0"/>
              <a:ea typeface="ＭＳ Ｐゴシック" charset="0"/>
              <a:cs typeface="Roboto" charset="0"/>
              <a:sym typeface="Roboto" charset="0"/>
            </a:endParaRPr>
          </a:p>
        </p:txBody>
      </p:sp>
      <p:sp>
        <p:nvSpPr>
          <p:cNvPr id="87057" name="AutoShape 17"/>
          <p:cNvSpPr>
            <a:spLocks/>
          </p:cNvSpPr>
          <p:nvPr/>
        </p:nvSpPr>
        <p:spPr bwMode="auto">
          <a:xfrm>
            <a:off x="7223523" y="8091488"/>
            <a:ext cx="368260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Randomised words </a:t>
            </a:r>
            <a:endParaRPr lang="en-US" sz="1800">
              <a:solidFill>
                <a:schemeClr val="tx2"/>
              </a:solidFill>
              <a:latin typeface="Roboto" charset="0"/>
              <a:ea typeface="ＭＳ Ｐゴシック" charset="0"/>
              <a:cs typeface="Roboto" charset="0"/>
              <a:sym typeface="Roboto" charset="0"/>
            </a:endParaRPr>
          </a:p>
        </p:txBody>
      </p:sp>
      <p:sp>
        <p:nvSpPr>
          <p:cNvPr id="87058" name="AutoShape 18"/>
          <p:cNvSpPr>
            <a:spLocks/>
          </p:cNvSpPr>
          <p:nvPr/>
        </p:nvSpPr>
        <p:spPr bwMode="auto">
          <a:xfrm>
            <a:off x="2339578" y="8091488"/>
            <a:ext cx="3681413"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Randomised words </a:t>
            </a:r>
            <a:endParaRPr lang="en-US" sz="1800">
              <a:solidFill>
                <a:schemeClr val="tx2"/>
              </a:solidFill>
              <a:latin typeface="Roboto" charset="0"/>
              <a:ea typeface="ＭＳ Ｐゴシック" charset="0"/>
              <a:cs typeface="Roboto" charset="0"/>
              <a:sym typeface="Roboto"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3"/>
          </p:nvPr>
        </p:nvSpPr>
        <p:spPr/>
        <p:txBody>
          <a:bodyPr/>
          <a:lstStyle/>
          <a:p>
            <a:endParaRPr lang="id-ID"/>
          </a:p>
        </p:txBody>
      </p:sp>
      <p:sp>
        <p:nvSpPr>
          <p:cNvPr id="8" name="Footer Placeholder 7"/>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6" name="Chart 25"/>
          <p:cNvGraphicFramePr/>
          <p:nvPr>
            <p:extLst>
              <p:ext uri="{D42A27DB-BD31-4B8C-83A1-F6EECF244321}">
                <p14:modId xmlns:p14="http://schemas.microsoft.com/office/powerpoint/2010/main" val="3695481668"/>
              </p:ext>
            </p:extLst>
          </p:nvPr>
        </p:nvGraphicFramePr>
        <p:xfrm>
          <a:off x="6553498" y="4216983"/>
          <a:ext cx="5213151" cy="34754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7" name="Chart 26"/>
          <p:cNvGraphicFramePr/>
          <p:nvPr>
            <p:extLst>
              <p:ext uri="{D42A27DB-BD31-4B8C-83A1-F6EECF244321}">
                <p14:modId xmlns:p14="http://schemas.microsoft.com/office/powerpoint/2010/main" val="3984553740"/>
              </p:ext>
            </p:extLst>
          </p:nvPr>
        </p:nvGraphicFramePr>
        <p:xfrm>
          <a:off x="11499950" y="4191596"/>
          <a:ext cx="5213151" cy="34754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8" name="Chart 27"/>
          <p:cNvGraphicFramePr/>
          <p:nvPr>
            <p:extLst>
              <p:ext uri="{D42A27DB-BD31-4B8C-83A1-F6EECF244321}">
                <p14:modId xmlns:p14="http://schemas.microsoft.com/office/powerpoint/2010/main" val="1606466129"/>
              </p:ext>
            </p:extLst>
          </p:nvPr>
        </p:nvGraphicFramePr>
        <p:xfrm>
          <a:off x="6553498" y="10551359"/>
          <a:ext cx="5213151" cy="615399"/>
        </p:xfrm>
        <a:graphic>
          <a:graphicData uri="http://schemas.openxmlformats.org/drawingml/2006/chart">
            <c:chart xmlns:c="http://schemas.openxmlformats.org/drawingml/2006/chart" xmlns:r="http://schemas.openxmlformats.org/officeDocument/2006/relationships" r:id="rId5"/>
          </a:graphicData>
        </a:graphic>
      </p:graphicFrame>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0A0FDDA-3056-4BF5-89E7-BBC93787104A}" type="slidenum">
              <a:rPr lang="en-US" sz="1500">
                <a:solidFill>
                  <a:schemeClr val="tx2"/>
                </a:solidFill>
              </a:rPr>
              <a:pPr algn="ctr" eaLnBrk="1">
                <a:lnSpc>
                  <a:spcPct val="100000"/>
                </a:lnSpc>
              </a:pPr>
              <a:t>82</a:t>
            </a:fld>
            <a:endParaRPr lang="en-US" sz="1800">
              <a:solidFill>
                <a:schemeClr val="tx2"/>
              </a:solidFill>
            </a:endParaRPr>
          </a:p>
        </p:txBody>
      </p:sp>
      <p:sp>
        <p:nvSpPr>
          <p:cNvPr id="88068" name="AutoShape 4"/>
          <p:cNvSpPr>
            <a:spLocks/>
          </p:cNvSpPr>
          <p:nvPr/>
        </p:nvSpPr>
        <p:spPr bwMode="auto">
          <a:xfrm>
            <a:off x="10952560" y="7478316"/>
            <a:ext cx="6179344" cy="272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is not simply random </a:t>
            </a:r>
            <a:r>
              <a:rPr lang="en-US" sz="1800" dirty="0" err="1">
                <a:solidFill>
                  <a:schemeClr val="tx2"/>
                </a:solidFill>
                <a:latin typeface="Roboto Light" panose="02000000000000000000" pitchFamily="2" charset="0"/>
                <a:ea typeface="Roboto Light" panose="02000000000000000000" pitchFamily="2" charset="0"/>
              </a:rPr>
              <a:t>denis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moberaciuen</a:t>
            </a:r>
            <a:r>
              <a:rPr lang="en-US" sz="180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800" dirty="0" err="1">
                <a:solidFill>
                  <a:schemeClr val="tx2"/>
                </a:solidFill>
                <a:latin typeface="Roboto Light" panose="02000000000000000000" pitchFamily="2" charset="0"/>
                <a:ea typeface="Roboto Light" panose="02000000000000000000" pitchFamily="2" charset="0"/>
              </a:rPr>
              <a:t>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a:t>
            </a:r>
          </a:p>
        </p:txBody>
      </p:sp>
      <p:sp>
        <p:nvSpPr>
          <p:cNvPr id="88069" name="AutoShape 5"/>
          <p:cNvSpPr>
            <a:spLocks/>
          </p:cNvSpPr>
          <p:nvPr/>
        </p:nvSpPr>
        <p:spPr bwMode="auto">
          <a:xfrm>
            <a:off x="10931128" y="4697016"/>
            <a:ext cx="6404372"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The Best Presentation Layout with Line Chart and Description.</a:t>
            </a:r>
            <a:endParaRPr lang="en-US" sz="1800" dirty="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25" name="Object 6"/>
          <p:cNvGraphicFramePr>
            <a:graphicFrameLocks noChangeAspect="1"/>
          </p:cNvGraphicFramePr>
          <p:nvPr>
            <p:extLst>
              <p:ext uri="{D42A27DB-BD31-4B8C-83A1-F6EECF244321}">
                <p14:modId xmlns:p14="http://schemas.microsoft.com/office/powerpoint/2010/main" val="535553104"/>
              </p:ext>
            </p:extLst>
          </p:nvPr>
        </p:nvGraphicFramePr>
        <p:xfrm>
          <a:off x="1151112" y="4561182"/>
          <a:ext cx="8239125" cy="6153355"/>
        </p:xfrm>
        <a:graphic>
          <a:graphicData uri="http://schemas.openxmlformats.org/drawingml/2006/chart">
            <c:chart xmlns:c="http://schemas.openxmlformats.org/drawingml/2006/chart" xmlns:r="http://schemas.openxmlformats.org/officeDocument/2006/relationships" r:id="rId2"/>
          </a:graphicData>
        </a:graphic>
      </p:graphicFrame>
      <p:sp>
        <p:nvSpPr>
          <p:cNvPr id="26" name="AutoShape 7"/>
          <p:cNvSpPr>
            <a:spLocks/>
          </p:cNvSpPr>
          <p:nvPr/>
        </p:nvSpPr>
        <p:spPr bwMode="auto">
          <a:xfrm>
            <a:off x="2661047" y="5804297"/>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27" name="AutoShape 8"/>
          <p:cNvSpPr>
            <a:spLocks/>
          </p:cNvSpPr>
          <p:nvPr/>
        </p:nvSpPr>
        <p:spPr bwMode="auto">
          <a:xfrm>
            <a:off x="5785247" y="7884114"/>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tx2"/>
              </a:solidFill>
            </a:endParaRPr>
          </a:p>
        </p:txBody>
      </p:sp>
      <p:sp>
        <p:nvSpPr>
          <p:cNvPr id="28" name="AutoShape 9"/>
          <p:cNvSpPr>
            <a:spLocks/>
          </p:cNvSpPr>
          <p:nvPr/>
        </p:nvSpPr>
        <p:spPr bwMode="auto">
          <a:xfrm>
            <a:off x="2856310" y="604004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29" name="AutoShape 10"/>
          <p:cNvSpPr>
            <a:spLocks/>
          </p:cNvSpPr>
          <p:nvPr/>
        </p:nvSpPr>
        <p:spPr bwMode="auto">
          <a:xfrm>
            <a:off x="5980510" y="8512764"/>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2" decel="46000" fill="hold" grpId="0" nodeType="afterEffect">
                                  <p:stCondLst>
                                    <p:cond delay="0"/>
                                  </p:stCondLst>
                                  <p:iterate type="wd">
                                    <p:tmPct val="5000"/>
                                  </p:iterate>
                                  <p:childTnLst>
                                    <p:set>
                                      <p:cBhvr>
                                        <p:cTn id="6" dur="1" fill="hold">
                                          <p:stCondLst>
                                            <p:cond delay="0"/>
                                          </p:stCondLst>
                                        </p:cTn>
                                        <p:tgtEl>
                                          <p:spTgt spid="88069"/>
                                        </p:tgtEl>
                                        <p:attrNameLst>
                                          <p:attrName>style.visibility</p:attrName>
                                        </p:attrNameLst>
                                      </p:cBhvr>
                                      <p:to>
                                        <p:strVal val="visible"/>
                                      </p:to>
                                    </p:set>
                                    <p:anim calcmode="lin" valueType="num">
                                      <p:cBhvr additive="base">
                                        <p:cTn id="7" dur="500" fill="hold"/>
                                        <p:tgtEl>
                                          <p:spTgt spid="88069"/>
                                        </p:tgtEl>
                                        <p:attrNameLst>
                                          <p:attrName>ppt_x</p:attrName>
                                        </p:attrNameLst>
                                      </p:cBhvr>
                                      <p:tavLst>
                                        <p:tav tm="0">
                                          <p:val>
                                            <p:strVal val="1+#ppt_w/2"/>
                                          </p:val>
                                        </p:tav>
                                        <p:tav tm="100000">
                                          <p:val>
                                            <p:strVal val="#ppt_x"/>
                                          </p:val>
                                        </p:tav>
                                      </p:tavLst>
                                    </p:anim>
                                    <p:anim calcmode="lin" valueType="num">
                                      <p:cBhvr additive="base">
                                        <p:cTn id="8" dur="500" fill="hold"/>
                                        <p:tgtEl>
                                          <p:spTgt spid="88069"/>
                                        </p:tgtEl>
                                        <p:attrNameLst>
                                          <p:attrName>ppt_y</p:attrName>
                                        </p:attrNameLst>
                                      </p:cBhvr>
                                      <p:tavLst>
                                        <p:tav tm="0">
                                          <p:val>
                                            <p:strVal val="#ppt_y"/>
                                          </p:val>
                                        </p:tav>
                                        <p:tav tm="100000">
                                          <p:val>
                                            <p:strVal val="#ppt_y"/>
                                          </p:val>
                                        </p:tav>
                                      </p:tavLst>
                                    </p:anim>
                                  </p:childTnLst>
                                </p:cTn>
                              </p:par>
                              <p:par>
                                <p:cTn id="9" presetID="2" presetClass="entr" presetSubtype="2" decel="46667" fill="hold" grpId="0" nodeType="withEffect">
                                  <p:stCondLst>
                                    <p:cond delay="0"/>
                                  </p:stCondLst>
                                  <p:iterate type="wd">
                                    <p:tmPct val="5000"/>
                                  </p:iterate>
                                  <p:childTnLst>
                                    <p:set>
                                      <p:cBhvr>
                                        <p:cTn id="10" dur="1" fill="hold">
                                          <p:stCondLst>
                                            <p:cond delay="0"/>
                                          </p:stCondLst>
                                        </p:cTn>
                                        <p:tgtEl>
                                          <p:spTgt spid="88068"/>
                                        </p:tgtEl>
                                        <p:attrNameLst>
                                          <p:attrName>style.visibility</p:attrName>
                                        </p:attrNameLst>
                                      </p:cBhvr>
                                      <p:to>
                                        <p:strVal val="visible"/>
                                      </p:to>
                                    </p:set>
                                    <p:anim calcmode="lin" valueType="num">
                                      <p:cBhvr additive="base">
                                        <p:cTn id="11" dur="300" fill="hold"/>
                                        <p:tgtEl>
                                          <p:spTgt spid="88068"/>
                                        </p:tgtEl>
                                        <p:attrNameLst>
                                          <p:attrName>ppt_x</p:attrName>
                                        </p:attrNameLst>
                                      </p:cBhvr>
                                      <p:tavLst>
                                        <p:tav tm="0">
                                          <p:val>
                                            <p:strVal val="1+#ppt_w/2"/>
                                          </p:val>
                                        </p:tav>
                                        <p:tav tm="100000">
                                          <p:val>
                                            <p:strVal val="#ppt_x"/>
                                          </p:val>
                                        </p:tav>
                                      </p:tavLst>
                                    </p:anim>
                                    <p:anim calcmode="lin" valueType="num">
                                      <p:cBhvr additive="base">
                                        <p:cTn id="12" dur="300" fill="hold"/>
                                        <p:tgtEl>
                                          <p:spTgt spid="88068"/>
                                        </p:tgtEl>
                                        <p:attrNameLst>
                                          <p:attrName>ppt_y</p:attrName>
                                        </p:attrNameLst>
                                      </p:cBhvr>
                                      <p:tavLst>
                                        <p:tav tm="0">
                                          <p:val>
                                            <p:strVal val="#ppt_y"/>
                                          </p:val>
                                        </p:tav>
                                        <p:tav tm="100000">
                                          <p:val>
                                            <p:strVal val="#ppt_y"/>
                                          </p:val>
                                        </p:tav>
                                      </p:tavLst>
                                    </p:anim>
                                  </p:childTnLst>
                                </p:cTn>
                              </p:par>
                            </p:childTnLst>
                          </p:cTn>
                        </p:par>
                        <p:par>
                          <p:cTn id="13" fill="hold">
                            <p:stCondLst>
                              <p:cond delay="1230"/>
                            </p:stCondLst>
                            <p:childTnLst>
                              <p:par>
                                <p:cTn id="14" presetID="22" presetClass="entr" presetSubtype="8" fill="hold" grpId="0" nodeType="afterEffect">
                                  <p:stCondLst>
                                    <p:cond delay="0"/>
                                  </p:stCondLst>
                                  <p:childTnLst>
                                    <p:set>
                                      <p:cBhvr>
                                        <p:cTn id="15"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wipe(left)">
                                      <p:cBhvr>
                                        <p:cTn id="16" dur="500"/>
                                        <p:tgtEl>
                                          <p:spTgt spid="25">
                                            <p:graphicEl>
                                              <a:chart seriesIdx="-3" categoryIdx="-3" bldStep="gridLegend"/>
                                            </p:graphicEl>
                                          </p:spTgt>
                                        </p:tgtEl>
                                      </p:cBhvr>
                                    </p:animEffect>
                                  </p:childTnLst>
                                </p:cTn>
                              </p:par>
                            </p:childTnLst>
                          </p:cTn>
                        </p:par>
                        <p:par>
                          <p:cTn id="17" fill="hold">
                            <p:stCondLst>
                              <p:cond delay="1730"/>
                            </p:stCondLst>
                            <p:childTnLst>
                              <p:par>
                                <p:cTn id="18" presetID="22" presetClass="entr" presetSubtype="8" fill="hold" grpId="0" nodeType="afterEffect">
                                  <p:stCondLst>
                                    <p:cond delay="0"/>
                                  </p:stCondLst>
                                  <p:childTnLst>
                                    <p:set>
                                      <p:cBhvr>
                                        <p:cTn id="1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wipe(left)">
                                      <p:cBhvr>
                                        <p:cTn id="20" dur="500"/>
                                        <p:tgtEl>
                                          <p:spTgt spid="25">
                                            <p:graphicEl>
                                              <a:chart seriesIdx="0" categoryIdx="-4" bldStep="series"/>
                                            </p:graphicEl>
                                          </p:spTgt>
                                        </p:tgtEl>
                                      </p:cBhvr>
                                    </p:animEffect>
                                  </p:childTnLst>
                                </p:cTn>
                              </p:par>
                            </p:childTnLst>
                          </p:cTn>
                        </p:par>
                        <p:par>
                          <p:cTn id="21" fill="hold">
                            <p:stCondLst>
                              <p:cond delay="2230"/>
                            </p:stCondLst>
                            <p:childTnLst>
                              <p:par>
                                <p:cTn id="22" presetID="22" presetClass="entr" presetSubtype="8" fill="hold" grpId="0" nodeType="afterEffect">
                                  <p:stCondLst>
                                    <p:cond delay="0"/>
                                  </p:stCondLst>
                                  <p:childTnLst>
                                    <p:set>
                                      <p:cBhvr>
                                        <p:cTn id="2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wipe(left)">
                                      <p:cBhvr>
                                        <p:cTn id="24" dur="500"/>
                                        <p:tgtEl>
                                          <p:spTgt spid="25">
                                            <p:graphicEl>
                                              <a:chart seriesIdx="1" categoryIdx="-4" bldStep="series"/>
                                            </p:graphicEl>
                                          </p:spTgt>
                                        </p:tgtEl>
                                      </p:cBhvr>
                                    </p:animEffect>
                                  </p:childTnLst>
                                </p:cTn>
                              </p:par>
                            </p:childTnLst>
                          </p:cTn>
                        </p:par>
                        <p:par>
                          <p:cTn id="25" fill="hold">
                            <p:stCondLst>
                              <p:cond delay="2730"/>
                            </p:stCondLst>
                            <p:childTnLst>
                              <p:par>
                                <p:cTn id="26" presetID="23" presetClass="entr" presetSubtype="16" fill="hold" grpId="0" nodeType="afterEffect">
                                  <p:stCondLst>
                                    <p:cond delay="0"/>
                                  </p:stCondLst>
                                  <p:childTnLst>
                                    <p:set>
                                      <p:cBhvr>
                                        <p:cTn id="27" dur="1" fill="hold">
                                          <p:stCondLst>
                                            <p:cond delay="0"/>
                                          </p:stCondLst>
                                        </p:cTn>
                                        <p:tgtEl>
                                          <p:spTgt spid="26"/>
                                        </p:tgtEl>
                                        <p:attrNameLst>
                                          <p:attrName>style.visibility</p:attrName>
                                        </p:attrNameLst>
                                      </p:cBhvr>
                                      <p:to>
                                        <p:strVal val="visible"/>
                                      </p:to>
                                    </p:set>
                                    <p:anim calcmode="lin" valueType="num">
                                      <p:cBhvr>
                                        <p:cTn id="28" dur="300" fill="hold"/>
                                        <p:tgtEl>
                                          <p:spTgt spid="26"/>
                                        </p:tgtEl>
                                        <p:attrNameLst>
                                          <p:attrName>ppt_w</p:attrName>
                                        </p:attrNameLst>
                                      </p:cBhvr>
                                      <p:tavLst>
                                        <p:tav tm="0">
                                          <p:val>
                                            <p:fltVal val="0"/>
                                          </p:val>
                                        </p:tav>
                                        <p:tav tm="100000">
                                          <p:val>
                                            <p:strVal val="#ppt_w"/>
                                          </p:val>
                                        </p:tav>
                                      </p:tavLst>
                                    </p:anim>
                                    <p:anim calcmode="lin" valueType="num">
                                      <p:cBhvr>
                                        <p:cTn id="29" dur="300" fill="hold"/>
                                        <p:tgtEl>
                                          <p:spTgt spid="26"/>
                                        </p:tgtEl>
                                        <p:attrNameLst>
                                          <p:attrName>ppt_h</p:attrName>
                                        </p:attrNameLst>
                                      </p:cBhvr>
                                      <p:tavLst>
                                        <p:tav tm="0">
                                          <p:val>
                                            <p:fltVal val="0"/>
                                          </p:val>
                                        </p:tav>
                                        <p:tav tm="100000">
                                          <p:val>
                                            <p:strVal val="#ppt_h"/>
                                          </p:val>
                                        </p:tav>
                                      </p:tavLst>
                                    </p:anim>
                                  </p:childTnLst>
                                </p:cTn>
                              </p:par>
                            </p:childTnLst>
                          </p:cTn>
                        </p:par>
                        <p:par>
                          <p:cTn id="30" fill="hold">
                            <p:stCondLst>
                              <p:cond delay="3030"/>
                            </p:stCondLst>
                            <p:childTnLst>
                              <p:par>
                                <p:cTn id="31" presetID="23" presetClass="entr" presetSubtype="16" fill="hold" grpId="0" nodeType="after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p:cTn id="33" dur="300" fill="hold"/>
                                        <p:tgtEl>
                                          <p:spTgt spid="28"/>
                                        </p:tgtEl>
                                        <p:attrNameLst>
                                          <p:attrName>ppt_w</p:attrName>
                                        </p:attrNameLst>
                                      </p:cBhvr>
                                      <p:tavLst>
                                        <p:tav tm="0">
                                          <p:val>
                                            <p:fltVal val="0"/>
                                          </p:val>
                                        </p:tav>
                                        <p:tav tm="100000">
                                          <p:val>
                                            <p:strVal val="#ppt_w"/>
                                          </p:val>
                                        </p:tav>
                                      </p:tavLst>
                                    </p:anim>
                                    <p:anim calcmode="lin" valueType="num">
                                      <p:cBhvr>
                                        <p:cTn id="34" dur="300" fill="hold"/>
                                        <p:tgtEl>
                                          <p:spTgt spid="28"/>
                                        </p:tgtEl>
                                        <p:attrNameLst>
                                          <p:attrName>ppt_h</p:attrName>
                                        </p:attrNameLst>
                                      </p:cBhvr>
                                      <p:tavLst>
                                        <p:tav tm="0">
                                          <p:val>
                                            <p:fltVal val="0"/>
                                          </p:val>
                                        </p:tav>
                                        <p:tav tm="100000">
                                          <p:val>
                                            <p:strVal val="#ppt_h"/>
                                          </p:val>
                                        </p:tav>
                                      </p:tavLst>
                                    </p:anim>
                                  </p:childTnLst>
                                </p:cTn>
                              </p:par>
                            </p:childTnLst>
                          </p:cTn>
                        </p:par>
                        <p:par>
                          <p:cTn id="35" fill="hold">
                            <p:stCondLst>
                              <p:cond delay="3330"/>
                            </p:stCondLst>
                            <p:childTnLst>
                              <p:par>
                                <p:cTn id="36" presetID="23" presetClass="entr" presetSubtype="16" fill="hold" grpId="0"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p:cTn id="38" dur="300" fill="hold"/>
                                        <p:tgtEl>
                                          <p:spTgt spid="27"/>
                                        </p:tgtEl>
                                        <p:attrNameLst>
                                          <p:attrName>ppt_w</p:attrName>
                                        </p:attrNameLst>
                                      </p:cBhvr>
                                      <p:tavLst>
                                        <p:tav tm="0">
                                          <p:val>
                                            <p:fltVal val="0"/>
                                          </p:val>
                                        </p:tav>
                                        <p:tav tm="100000">
                                          <p:val>
                                            <p:strVal val="#ppt_w"/>
                                          </p:val>
                                        </p:tav>
                                      </p:tavLst>
                                    </p:anim>
                                    <p:anim calcmode="lin" valueType="num">
                                      <p:cBhvr>
                                        <p:cTn id="39" dur="300" fill="hold"/>
                                        <p:tgtEl>
                                          <p:spTgt spid="27"/>
                                        </p:tgtEl>
                                        <p:attrNameLst>
                                          <p:attrName>ppt_h</p:attrName>
                                        </p:attrNameLst>
                                      </p:cBhvr>
                                      <p:tavLst>
                                        <p:tav tm="0">
                                          <p:val>
                                            <p:fltVal val="0"/>
                                          </p:val>
                                        </p:tav>
                                        <p:tav tm="100000">
                                          <p:val>
                                            <p:strVal val="#ppt_h"/>
                                          </p:val>
                                        </p:tav>
                                      </p:tavLst>
                                    </p:anim>
                                  </p:childTnLst>
                                </p:cTn>
                              </p:par>
                            </p:childTnLst>
                          </p:cTn>
                        </p:par>
                        <p:par>
                          <p:cTn id="40" fill="hold">
                            <p:stCondLst>
                              <p:cond delay="3630"/>
                            </p:stCondLst>
                            <p:childTnLst>
                              <p:par>
                                <p:cTn id="41" presetID="23" presetClass="entr" presetSubtype="16" fill="hold" grpId="0" nodeType="after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300" fill="hold"/>
                                        <p:tgtEl>
                                          <p:spTgt spid="29"/>
                                        </p:tgtEl>
                                        <p:attrNameLst>
                                          <p:attrName>ppt_w</p:attrName>
                                        </p:attrNameLst>
                                      </p:cBhvr>
                                      <p:tavLst>
                                        <p:tav tm="0">
                                          <p:val>
                                            <p:fltVal val="0"/>
                                          </p:val>
                                        </p:tav>
                                        <p:tav tm="100000">
                                          <p:val>
                                            <p:strVal val="#ppt_w"/>
                                          </p:val>
                                        </p:tav>
                                      </p:tavLst>
                                    </p:anim>
                                    <p:anim calcmode="lin" valueType="num">
                                      <p:cBhvr>
                                        <p:cTn id="44" dur="300" fill="hold"/>
                                        <p:tgtEl>
                                          <p:spTgt spid="2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8" grpId="0" autoUpdateAnimBg="0"/>
      <p:bldP spid="88069" grpId="0" autoUpdateAnimBg="0"/>
      <p:bldGraphic spid="25" grpId="0">
        <p:bldSub>
          <a:bldChart bld="series"/>
        </p:bldSub>
      </p:bldGraphic>
      <p:bldP spid="26" grpId="0" animBg="1"/>
      <p:bldP spid="27" grpId="0" animBg="1"/>
      <p:bldP spid="28" grpId="0" autoUpdateAnimBg="0"/>
      <p:bldP spid="2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2" name="AutoShape 4"/>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0CDD5E30-8BA0-462C-8088-10ECF4036169}" type="slidenum">
              <a:rPr lang="en-US" sz="1500">
                <a:solidFill>
                  <a:schemeClr val="tx2"/>
                </a:solidFill>
              </a:rPr>
              <a:pPr algn="ctr" eaLnBrk="1">
                <a:lnSpc>
                  <a:spcPct val="100000"/>
                </a:lnSpc>
              </a:pPr>
              <a:t>83</a:t>
            </a:fld>
            <a:endParaRPr lang="en-US" sz="1800">
              <a:solidFill>
                <a:schemeClr val="tx2"/>
              </a:solidFill>
            </a:endParaRPr>
          </a:p>
        </p:txBody>
      </p:sp>
      <p:sp>
        <p:nvSpPr>
          <p:cNvPr id="89093" name="AutoShape 5"/>
          <p:cNvSpPr>
            <a:spLocks/>
          </p:cNvSpPr>
          <p:nvPr/>
        </p:nvSpPr>
        <p:spPr bwMode="auto">
          <a:xfrm>
            <a:off x="10625138" y="8451056"/>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4" name="AutoShape 6"/>
          <p:cNvSpPr>
            <a:spLocks/>
          </p:cNvSpPr>
          <p:nvPr/>
        </p:nvSpPr>
        <p:spPr bwMode="auto">
          <a:xfrm>
            <a:off x="10625138" y="7502128"/>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5" name="AutoShape 7"/>
          <p:cNvSpPr>
            <a:spLocks/>
          </p:cNvSpPr>
          <p:nvPr/>
        </p:nvSpPr>
        <p:spPr bwMode="auto">
          <a:xfrm>
            <a:off x="10625138" y="6605587"/>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6" name="AutoShape 8"/>
          <p:cNvSpPr>
            <a:spLocks/>
          </p:cNvSpPr>
          <p:nvPr/>
        </p:nvSpPr>
        <p:spPr bwMode="auto">
          <a:xfrm>
            <a:off x="10625138" y="4789885"/>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7" name="AutoShape 9"/>
          <p:cNvSpPr>
            <a:spLocks/>
          </p:cNvSpPr>
          <p:nvPr/>
        </p:nvSpPr>
        <p:spPr bwMode="auto">
          <a:xfrm>
            <a:off x="10625138" y="5697141"/>
            <a:ext cx="4217194" cy="606028"/>
          </a:xfrm>
          <a:custGeom>
            <a:avLst/>
            <a:gdLst>
              <a:gd name="T0" fmla="*/ 2811463 w 21600"/>
              <a:gd name="T1" fmla="*/ 404018 h 21600"/>
              <a:gd name="T2" fmla="*/ 2811463 w 21600"/>
              <a:gd name="T3" fmla="*/ 404018 h 21600"/>
              <a:gd name="T4" fmla="*/ 2811463 w 21600"/>
              <a:gd name="T5" fmla="*/ 404018 h 21600"/>
              <a:gd name="T6" fmla="*/ 2811463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098" name="AutoShape 10"/>
          <p:cNvSpPr>
            <a:spLocks/>
          </p:cNvSpPr>
          <p:nvPr/>
        </p:nvSpPr>
        <p:spPr bwMode="auto">
          <a:xfrm>
            <a:off x="11332369" y="9359503"/>
            <a:ext cx="5803106" cy="604838"/>
          </a:xfrm>
          <a:custGeom>
            <a:avLst/>
            <a:gdLst>
              <a:gd name="T0" fmla="*/ 3868737 w 21600"/>
              <a:gd name="T1" fmla="*/ 403225 h 21600"/>
              <a:gd name="T2" fmla="*/ 3868737 w 21600"/>
              <a:gd name="T3" fmla="*/ 403225 h 21600"/>
              <a:gd name="T4" fmla="*/ 3868737 w 21600"/>
              <a:gd name="T5" fmla="*/ 403225 h 21600"/>
              <a:gd name="T6" fmla="*/ 3868737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3" name="AutoShape 15"/>
          <p:cNvSpPr>
            <a:spLocks/>
          </p:cNvSpPr>
          <p:nvPr/>
        </p:nvSpPr>
        <p:spPr bwMode="auto">
          <a:xfrm>
            <a:off x="10625137" y="4789885"/>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4" name="AutoShape 16"/>
          <p:cNvSpPr>
            <a:spLocks/>
          </p:cNvSpPr>
          <p:nvPr/>
        </p:nvSpPr>
        <p:spPr bwMode="auto">
          <a:xfrm>
            <a:off x="10625137" y="5697141"/>
            <a:ext cx="6510338" cy="606028"/>
          </a:xfrm>
          <a:custGeom>
            <a:avLst/>
            <a:gdLst>
              <a:gd name="T0" fmla="*/ 4340225 w 21600"/>
              <a:gd name="T1" fmla="*/ 404018 h 21600"/>
              <a:gd name="T2" fmla="*/ 4340225 w 21600"/>
              <a:gd name="T3" fmla="*/ 404018 h 21600"/>
              <a:gd name="T4" fmla="*/ 4340225 w 21600"/>
              <a:gd name="T5" fmla="*/ 404018 h 21600"/>
              <a:gd name="T6" fmla="*/ 434022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5" name="AutoShape 17"/>
          <p:cNvSpPr>
            <a:spLocks/>
          </p:cNvSpPr>
          <p:nvPr/>
        </p:nvSpPr>
        <p:spPr bwMode="auto">
          <a:xfrm>
            <a:off x="10625137" y="6605587"/>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6" name="AutoShape 18"/>
          <p:cNvSpPr>
            <a:spLocks/>
          </p:cNvSpPr>
          <p:nvPr/>
        </p:nvSpPr>
        <p:spPr bwMode="auto">
          <a:xfrm>
            <a:off x="10625137" y="7512844"/>
            <a:ext cx="6510338" cy="606029"/>
          </a:xfrm>
          <a:custGeom>
            <a:avLst/>
            <a:gdLst>
              <a:gd name="T0" fmla="*/ 4340225 w 21600"/>
              <a:gd name="T1" fmla="*/ 404019 h 21600"/>
              <a:gd name="T2" fmla="*/ 4340225 w 21600"/>
              <a:gd name="T3" fmla="*/ 404019 h 21600"/>
              <a:gd name="T4" fmla="*/ 4340225 w 21600"/>
              <a:gd name="T5" fmla="*/ 404019 h 21600"/>
              <a:gd name="T6" fmla="*/ 4340225 w 21600"/>
              <a:gd name="T7" fmla="*/ 404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7" name="AutoShape 19"/>
          <p:cNvSpPr>
            <a:spLocks/>
          </p:cNvSpPr>
          <p:nvPr/>
        </p:nvSpPr>
        <p:spPr bwMode="auto">
          <a:xfrm>
            <a:off x="10625137" y="8451056"/>
            <a:ext cx="6510338" cy="604838"/>
          </a:xfrm>
          <a:custGeom>
            <a:avLst/>
            <a:gdLst>
              <a:gd name="T0" fmla="*/ 4340225 w 21600"/>
              <a:gd name="T1" fmla="*/ 403225 h 21600"/>
              <a:gd name="T2" fmla="*/ 4340225 w 21600"/>
              <a:gd name="T3" fmla="*/ 403225 h 21600"/>
              <a:gd name="T4" fmla="*/ 4340225 w 21600"/>
              <a:gd name="T5" fmla="*/ 403225 h 21600"/>
              <a:gd name="T6" fmla="*/ 434022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8" name="AutoShape 20"/>
          <p:cNvSpPr>
            <a:spLocks/>
          </p:cNvSpPr>
          <p:nvPr/>
        </p:nvSpPr>
        <p:spPr bwMode="auto">
          <a:xfrm>
            <a:off x="10625137" y="8446294"/>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09" name="AutoShape 21"/>
          <p:cNvSpPr>
            <a:spLocks/>
          </p:cNvSpPr>
          <p:nvPr/>
        </p:nvSpPr>
        <p:spPr bwMode="auto">
          <a:xfrm>
            <a:off x="10625137" y="7509272"/>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0" name="AutoShape 22"/>
          <p:cNvSpPr>
            <a:spLocks/>
          </p:cNvSpPr>
          <p:nvPr/>
        </p:nvSpPr>
        <p:spPr bwMode="auto">
          <a:xfrm>
            <a:off x="10625137" y="6605587"/>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1" name="AutoShape 23"/>
          <p:cNvSpPr>
            <a:spLocks/>
          </p:cNvSpPr>
          <p:nvPr/>
        </p:nvSpPr>
        <p:spPr bwMode="auto">
          <a:xfrm>
            <a:off x="10625137" y="5701904"/>
            <a:ext cx="2005013" cy="606028"/>
          </a:xfrm>
          <a:custGeom>
            <a:avLst/>
            <a:gdLst>
              <a:gd name="T0" fmla="*/ 1336675 w 21600"/>
              <a:gd name="T1" fmla="*/ 404018 h 21600"/>
              <a:gd name="T2" fmla="*/ 1336675 w 21600"/>
              <a:gd name="T3" fmla="*/ 404018 h 21600"/>
              <a:gd name="T4" fmla="*/ 1336675 w 21600"/>
              <a:gd name="T5" fmla="*/ 404018 h 21600"/>
              <a:gd name="T6" fmla="*/ 1336675 w 21600"/>
              <a:gd name="T7" fmla="*/ 404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2" name="AutoShape 24"/>
          <p:cNvSpPr>
            <a:spLocks/>
          </p:cNvSpPr>
          <p:nvPr/>
        </p:nvSpPr>
        <p:spPr bwMode="auto">
          <a:xfrm>
            <a:off x="10625137" y="4794647"/>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3" name="AutoShape 25"/>
          <p:cNvSpPr>
            <a:spLocks/>
          </p:cNvSpPr>
          <p:nvPr/>
        </p:nvSpPr>
        <p:spPr bwMode="auto">
          <a:xfrm>
            <a:off x="10625138" y="9359503"/>
            <a:ext cx="4217194" cy="604838"/>
          </a:xfrm>
          <a:custGeom>
            <a:avLst/>
            <a:gdLst>
              <a:gd name="T0" fmla="*/ 2811463 w 21600"/>
              <a:gd name="T1" fmla="*/ 403225 h 21600"/>
              <a:gd name="T2" fmla="*/ 2811463 w 21600"/>
              <a:gd name="T3" fmla="*/ 403225 h 21600"/>
              <a:gd name="T4" fmla="*/ 2811463 w 21600"/>
              <a:gd name="T5" fmla="*/ 403225 h 21600"/>
              <a:gd name="T6" fmla="*/ 2811463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noFill/>
          <a:ln w="12700" cap="flat" cmpd="sng">
            <a:solidFill>
              <a:srgbClr val="A6AAA9"/>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4" name="AutoShape 26"/>
          <p:cNvSpPr>
            <a:spLocks/>
          </p:cNvSpPr>
          <p:nvPr/>
        </p:nvSpPr>
        <p:spPr bwMode="auto">
          <a:xfrm>
            <a:off x="10625137" y="9359503"/>
            <a:ext cx="2005013" cy="604838"/>
          </a:xfrm>
          <a:custGeom>
            <a:avLst/>
            <a:gdLst>
              <a:gd name="T0" fmla="*/ 1336675 w 21600"/>
              <a:gd name="T1" fmla="*/ 403225 h 21600"/>
              <a:gd name="T2" fmla="*/ 1336675 w 21600"/>
              <a:gd name="T3" fmla="*/ 403225 h 21600"/>
              <a:gd name="T4" fmla="*/ 1336675 w 21600"/>
              <a:gd name="T5" fmla="*/ 403225 h 21600"/>
              <a:gd name="T6" fmla="*/ 1336675 w 21600"/>
              <a:gd name="T7" fmla="*/ 403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89115" name="AutoShape 27"/>
          <p:cNvSpPr>
            <a:spLocks/>
          </p:cNvSpPr>
          <p:nvPr/>
        </p:nvSpPr>
        <p:spPr bwMode="auto">
          <a:xfrm>
            <a:off x="10790635" y="4902994"/>
            <a:ext cx="167401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April</a:t>
            </a:r>
          </a:p>
        </p:txBody>
      </p:sp>
      <p:sp>
        <p:nvSpPr>
          <p:cNvPr id="89116" name="AutoShape 28"/>
          <p:cNvSpPr>
            <a:spLocks/>
          </p:cNvSpPr>
          <p:nvPr/>
        </p:nvSpPr>
        <p:spPr bwMode="auto">
          <a:xfrm>
            <a:off x="15994857" y="481607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12</a:t>
            </a:r>
            <a:endParaRPr lang="en-US" sz="1800">
              <a:solidFill>
                <a:schemeClr val="tx2"/>
              </a:solidFill>
              <a:latin typeface="Roboto" charset="0"/>
              <a:ea typeface="ＭＳ Ｐゴシック" charset="0"/>
              <a:cs typeface="Roboto" charset="0"/>
              <a:sym typeface="Roboto" charset="0"/>
            </a:endParaRPr>
          </a:p>
        </p:txBody>
      </p:sp>
      <p:sp>
        <p:nvSpPr>
          <p:cNvPr id="89117" name="AutoShape 29"/>
          <p:cNvSpPr>
            <a:spLocks/>
          </p:cNvSpPr>
          <p:nvPr/>
        </p:nvSpPr>
        <p:spPr bwMode="auto">
          <a:xfrm>
            <a:off x="13261181" y="4913710"/>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18" name="AutoShape 30"/>
          <p:cNvSpPr>
            <a:spLocks/>
          </p:cNvSpPr>
          <p:nvPr/>
        </p:nvSpPr>
        <p:spPr bwMode="auto">
          <a:xfrm>
            <a:off x="15499557" y="4922044"/>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19" name="AutoShape 31"/>
          <p:cNvSpPr>
            <a:spLocks/>
          </p:cNvSpPr>
          <p:nvPr/>
        </p:nvSpPr>
        <p:spPr bwMode="auto">
          <a:xfrm>
            <a:off x="13708857" y="481607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-125</a:t>
            </a:r>
            <a:endParaRPr lang="en-US" sz="1800" dirty="0">
              <a:solidFill>
                <a:schemeClr val="tx2"/>
              </a:solidFill>
              <a:latin typeface="Roboto" charset="0"/>
              <a:ea typeface="ＭＳ Ｐゴシック" charset="0"/>
              <a:cs typeface="Roboto" charset="0"/>
              <a:sym typeface="Roboto" charset="0"/>
            </a:endParaRPr>
          </a:p>
        </p:txBody>
      </p:sp>
      <p:sp>
        <p:nvSpPr>
          <p:cNvPr id="89120" name="AutoShape 32"/>
          <p:cNvSpPr>
            <a:spLocks/>
          </p:cNvSpPr>
          <p:nvPr/>
        </p:nvSpPr>
        <p:spPr bwMode="auto">
          <a:xfrm>
            <a:off x="10790635" y="5810250"/>
            <a:ext cx="1674019" cy="3798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May</a:t>
            </a:r>
          </a:p>
        </p:txBody>
      </p:sp>
      <p:sp>
        <p:nvSpPr>
          <p:cNvPr id="89121" name="AutoShape 33"/>
          <p:cNvSpPr>
            <a:spLocks/>
          </p:cNvSpPr>
          <p:nvPr/>
        </p:nvSpPr>
        <p:spPr bwMode="auto">
          <a:xfrm>
            <a:off x="15994857" y="5724525"/>
            <a:ext cx="831056" cy="551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sp>
        <p:nvSpPr>
          <p:cNvPr id="89122" name="AutoShape 34"/>
          <p:cNvSpPr>
            <a:spLocks/>
          </p:cNvSpPr>
          <p:nvPr/>
        </p:nvSpPr>
        <p:spPr bwMode="auto">
          <a:xfrm>
            <a:off x="13261181" y="5822157"/>
            <a:ext cx="357188" cy="355997"/>
          </a:xfrm>
          <a:custGeom>
            <a:avLst/>
            <a:gdLst>
              <a:gd name="T0" fmla="*/ 238114 w 21317"/>
              <a:gd name="T1" fmla="*/ 240460 h 21317"/>
              <a:gd name="T2" fmla="*/ 238114 w 21317"/>
              <a:gd name="T3" fmla="*/ 240460 h 21317"/>
              <a:gd name="T4" fmla="*/ 238114 w 21317"/>
              <a:gd name="T5" fmla="*/ 240460 h 21317"/>
              <a:gd name="T6" fmla="*/ 238114 w 21317"/>
              <a:gd name="T7" fmla="*/ 240460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23" name="AutoShape 35"/>
          <p:cNvSpPr>
            <a:spLocks/>
          </p:cNvSpPr>
          <p:nvPr/>
        </p:nvSpPr>
        <p:spPr bwMode="auto">
          <a:xfrm>
            <a:off x="15499557" y="5830491"/>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24" name="AutoShape 36"/>
          <p:cNvSpPr>
            <a:spLocks/>
          </p:cNvSpPr>
          <p:nvPr/>
        </p:nvSpPr>
        <p:spPr bwMode="auto">
          <a:xfrm>
            <a:off x="13708857" y="5724525"/>
            <a:ext cx="831056" cy="551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-23</a:t>
            </a:r>
            <a:endParaRPr lang="en-US" sz="1800">
              <a:solidFill>
                <a:schemeClr val="tx2"/>
              </a:solidFill>
              <a:latin typeface="Roboto" charset="0"/>
              <a:ea typeface="ＭＳ Ｐゴシック" charset="0"/>
              <a:cs typeface="Roboto" charset="0"/>
              <a:sym typeface="Roboto" charset="0"/>
            </a:endParaRPr>
          </a:p>
        </p:txBody>
      </p:sp>
      <p:sp>
        <p:nvSpPr>
          <p:cNvPr id="89125" name="AutoShape 37"/>
          <p:cNvSpPr>
            <a:spLocks/>
          </p:cNvSpPr>
          <p:nvPr/>
        </p:nvSpPr>
        <p:spPr bwMode="auto">
          <a:xfrm>
            <a:off x="10790635" y="6718698"/>
            <a:ext cx="1674019" cy="3786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June</a:t>
            </a:r>
          </a:p>
        </p:txBody>
      </p:sp>
      <p:sp>
        <p:nvSpPr>
          <p:cNvPr id="89126" name="AutoShape 38"/>
          <p:cNvSpPr>
            <a:spLocks/>
          </p:cNvSpPr>
          <p:nvPr/>
        </p:nvSpPr>
        <p:spPr bwMode="auto">
          <a:xfrm>
            <a:off x="15994857" y="6631781"/>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66</a:t>
            </a:r>
            <a:endParaRPr lang="en-US" sz="1800">
              <a:solidFill>
                <a:schemeClr val="tx2"/>
              </a:solidFill>
              <a:latin typeface="Roboto" charset="0"/>
              <a:ea typeface="ＭＳ Ｐゴシック" charset="0"/>
              <a:cs typeface="Roboto" charset="0"/>
              <a:sym typeface="Roboto" charset="0"/>
            </a:endParaRPr>
          </a:p>
        </p:txBody>
      </p:sp>
      <p:sp>
        <p:nvSpPr>
          <p:cNvPr id="89127" name="AutoShape 39"/>
          <p:cNvSpPr>
            <a:spLocks/>
          </p:cNvSpPr>
          <p:nvPr/>
        </p:nvSpPr>
        <p:spPr bwMode="auto">
          <a:xfrm>
            <a:off x="13261181" y="6729412"/>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28" name="AutoShape 40"/>
          <p:cNvSpPr>
            <a:spLocks/>
          </p:cNvSpPr>
          <p:nvPr/>
        </p:nvSpPr>
        <p:spPr bwMode="auto">
          <a:xfrm>
            <a:off x="15499557" y="6737748"/>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29" name="AutoShape 41"/>
          <p:cNvSpPr>
            <a:spLocks/>
          </p:cNvSpPr>
          <p:nvPr/>
        </p:nvSpPr>
        <p:spPr bwMode="auto">
          <a:xfrm>
            <a:off x="13708857" y="6631781"/>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-9</a:t>
            </a:r>
            <a:endParaRPr lang="en-US" sz="1800">
              <a:solidFill>
                <a:schemeClr val="tx2"/>
              </a:solidFill>
              <a:latin typeface="Roboto" charset="0"/>
              <a:ea typeface="ＭＳ Ｐゴシック" charset="0"/>
              <a:cs typeface="Roboto" charset="0"/>
              <a:sym typeface="Roboto" charset="0"/>
            </a:endParaRPr>
          </a:p>
        </p:txBody>
      </p:sp>
      <p:sp>
        <p:nvSpPr>
          <p:cNvPr id="89130" name="AutoShape 42"/>
          <p:cNvSpPr>
            <a:spLocks/>
          </p:cNvSpPr>
          <p:nvPr/>
        </p:nvSpPr>
        <p:spPr bwMode="auto">
          <a:xfrm>
            <a:off x="10790635" y="7625954"/>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July</a:t>
            </a:r>
          </a:p>
        </p:txBody>
      </p:sp>
      <p:sp>
        <p:nvSpPr>
          <p:cNvPr id="89131" name="AutoShape 43"/>
          <p:cNvSpPr>
            <a:spLocks/>
          </p:cNvSpPr>
          <p:nvPr/>
        </p:nvSpPr>
        <p:spPr bwMode="auto">
          <a:xfrm>
            <a:off x="15994857" y="754022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37</a:t>
            </a:r>
            <a:endParaRPr lang="en-US" sz="1800">
              <a:solidFill>
                <a:schemeClr val="tx2"/>
              </a:solidFill>
              <a:latin typeface="Roboto" charset="0"/>
              <a:ea typeface="ＭＳ Ｐゴシック" charset="0"/>
              <a:cs typeface="Roboto" charset="0"/>
              <a:sym typeface="Roboto" charset="0"/>
            </a:endParaRPr>
          </a:p>
        </p:txBody>
      </p:sp>
      <p:sp>
        <p:nvSpPr>
          <p:cNvPr id="89132" name="AutoShape 44"/>
          <p:cNvSpPr>
            <a:spLocks/>
          </p:cNvSpPr>
          <p:nvPr/>
        </p:nvSpPr>
        <p:spPr bwMode="auto">
          <a:xfrm>
            <a:off x="13261181" y="7637860"/>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33" name="AutoShape 45"/>
          <p:cNvSpPr>
            <a:spLocks/>
          </p:cNvSpPr>
          <p:nvPr/>
        </p:nvSpPr>
        <p:spPr bwMode="auto">
          <a:xfrm>
            <a:off x="15499557" y="7646194"/>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34" name="AutoShape 46"/>
          <p:cNvSpPr>
            <a:spLocks/>
          </p:cNvSpPr>
          <p:nvPr/>
        </p:nvSpPr>
        <p:spPr bwMode="auto">
          <a:xfrm>
            <a:off x="13708857" y="7540229"/>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89135" name="AutoShape 47"/>
          <p:cNvSpPr>
            <a:spLocks/>
          </p:cNvSpPr>
          <p:nvPr/>
        </p:nvSpPr>
        <p:spPr bwMode="auto">
          <a:xfrm>
            <a:off x="10790635" y="8564166"/>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a:solidFill>
                  <a:schemeClr val="bg1"/>
                </a:solidFill>
                <a:latin typeface="Roboto" charset="0"/>
                <a:ea typeface="ＭＳ Ｐゴシック" charset="0"/>
                <a:cs typeface="Roboto" charset="0"/>
                <a:sym typeface="Roboto" charset="0"/>
              </a:rPr>
              <a:t>August</a:t>
            </a:r>
          </a:p>
        </p:txBody>
      </p:sp>
      <p:sp>
        <p:nvSpPr>
          <p:cNvPr id="89136" name="AutoShape 48"/>
          <p:cNvSpPr>
            <a:spLocks/>
          </p:cNvSpPr>
          <p:nvPr/>
        </p:nvSpPr>
        <p:spPr bwMode="auto">
          <a:xfrm>
            <a:off x="15994857" y="8477250"/>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81</a:t>
            </a:r>
            <a:endParaRPr lang="en-US" sz="1800">
              <a:solidFill>
                <a:schemeClr val="tx2"/>
              </a:solidFill>
              <a:latin typeface="Roboto" charset="0"/>
              <a:ea typeface="ＭＳ Ｐゴシック" charset="0"/>
              <a:cs typeface="Roboto" charset="0"/>
              <a:sym typeface="Roboto" charset="0"/>
            </a:endParaRPr>
          </a:p>
        </p:txBody>
      </p:sp>
      <p:sp>
        <p:nvSpPr>
          <p:cNvPr id="89137" name="AutoShape 49"/>
          <p:cNvSpPr>
            <a:spLocks/>
          </p:cNvSpPr>
          <p:nvPr/>
        </p:nvSpPr>
        <p:spPr bwMode="auto">
          <a:xfrm>
            <a:off x="13261181" y="8574881"/>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38" name="AutoShape 50"/>
          <p:cNvSpPr>
            <a:spLocks/>
          </p:cNvSpPr>
          <p:nvPr/>
        </p:nvSpPr>
        <p:spPr bwMode="auto">
          <a:xfrm>
            <a:off x="15499557" y="8583216"/>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39" name="AutoShape 51"/>
          <p:cNvSpPr>
            <a:spLocks/>
          </p:cNvSpPr>
          <p:nvPr/>
        </p:nvSpPr>
        <p:spPr bwMode="auto">
          <a:xfrm>
            <a:off x="13708857" y="8477250"/>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89140" name="AutoShape 52"/>
          <p:cNvSpPr>
            <a:spLocks/>
          </p:cNvSpPr>
          <p:nvPr/>
        </p:nvSpPr>
        <p:spPr bwMode="auto">
          <a:xfrm>
            <a:off x="10790635" y="9471422"/>
            <a:ext cx="1674019" cy="379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a:solidFill>
                  <a:schemeClr val="bg1"/>
                </a:solidFill>
                <a:latin typeface="Roboto" charset="0"/>
                <a:ea typeface="ＭＳ Ｐゴシック" charset="0"/>
                <a:cs typeface="Roboto" charset="0"/>
                <a:sym typeface="Roboto" charset="0"/>
              </a:rPr>
              <a:t>September</a:t>
            </a:r>
          </a:p>
        </p:txBody>
      </p:sp>
      <p:sp>
        <p:nvSpPr>
          <p:cNvPr id="89141" name="AutoShape 53"/>
          <p:cNvSpPr>
            <a:spLocks/>
          </p:cNvSpPr>
          <p:nvPr/>
        </p:nvSpPr>
        <p:spPr bwMode="auto">
          <a:xfrm>
            <a:off x="15994857" y="9385697"/>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89142" name="AutoShape 54"/>
          <p:cNvSpPr>
            <a:spLocks/>
          </p:cNvSpPr>
          <p:nvPr/>
        </p:nvSpPr>
        <p:spPr bwMode="auto">
          <a:xfrm>
            <a:off x="13261181" y="9483328"/>
            <a:ext cx="357188" cy="357188"/>
          </a:xfrm>
          <a:custGeom>
            <a:avLst/>
            <a:gdLst>
              <a:gd name="T0" fmla="*/ 238114 w 21317"/>
              <a:gd name="T1" fmla="*/ 241264 h 21317"/>
              <a:gd name="T2" fmla="*/ 238114 w 21317"/>
              <a:gd name="T3" fmla="*/ 241264 h 21317"/>
              <a:gd name="T4" fmla="*/ 238114 w 21317"/>
              <a:gd name="T5" fmla="*/ 241264 h 21317"/>
              <a:gd name="T6" fmla="*/ 238114 w 21317"/>
              <a:gd name="T7" fmla="*/ 241264 h 213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17" h="21317">
                <a:moveTo>
                  <a:pt x="19358" y="5029"/>
                </a:moveTo>
                <a:lnTo>
                  <a:pt x="16288" y="1959"/>
                </a:lnTo>
                <a:cubicBezTo>
                  <a:pt x="16005" y="1675"/>
                  <a:pt x="15547" y="1675"/>
                  <a:pt x="15263" y="1959"/>
                </a:cubicBezTo>
                <a:lnTo>
                  <a:pt x="14239" y="2982"/>
                </a:lnTo>
                <a:lnTo>
                  <a:pt x="11681" y="5541"/>
                </a:lnTo>
                <a:cubicBezTo>
                  <a:pt x="11115" y="6106"/>
                  <a:pt x="10199" y="6106"/>
                  <a:pt x="9634" y="5541"/>
                </a:cubicBezTo>
                <a:lnTo>
                  <a:pt x="7792" y="3699"/>
                </a:lnTo>
                <a:lnTo>
                  <a:pt x="6052" y="1959"/>
                </a:lnTo>
                <a:cubicBezTo>
                  <a:pt x="5770" y="1675"/>
                  <a:pt x="5311" y="1675"/>
                  <a:pt x="5029" y="1959"/>
                </a:cubicBezTo>
                <a:lnTo>
                  <a:pt x="1959" y="5029"/>
                </a:lnTo>
                <a:cubicBezTo>
                  <a:pt x="1676" y="5312"/>
                  <a:pt x="1676" y="5770"/>
                  <a:pt x="1959" y="6052"/>
                </a:cubicBezTo>
                <a:lnTo>
                  <a:pt x="5544" y="9638"/>
                </a:lnTo>
                <a:cubicBezTo>
                  <a:pt x="6105" y="10201"/>
                  <a:pt x="6105" y="11117"/>
                  <a:pt x="5541" y="11681"/>
                </a:cubicBezTo>
                <a:lnTo>
                  <a:pt x="2982" y="14241"/>
                </a:lnTo>
                <a:lnTo>
                  <a:pt x="1959" y="15264"/>
                </a:lnTo>
                <a:cubicBezTo>
                  <a:pt x="1676" y="15546"/>
                  <a:pt x="1676" y="16004"/>
                  <a:pt x="1959" y="16288"/>
                </a:cubicBezTo>
                <a:lnTo>
                  <a:pt x="5029" y="19358"/>
                </a:lnTo>
                <a:cubicBezTo>
                  <a:pt x="5311" y="19640"/>
                  <a:pt x="5770" y="19640"/>
                  <a:pt x="6052" y="19358"/>
                </a:cubicBezTo>
                <a:lnTo>
                  <a:pt x="7076" y="18334"/>
                </a:lnTo>
                <a:lnTo>
                  <a:pt x="9634" y="15776"/>
                </a:lnTo>
                <a:cubicBezTo>
                  <a:pt x="10199" y="15211"/>
                  <a:pt x="11115" y="15211"/>
                  <a:pt x="11681" y="15776"/>
                </a:cubicBezTo>
                <a:lnTo>
                  <a:pt x="13523" y="17618"/>
                </a:lnTo>
                <a:lnTo>
                  <a:pt x="15263" y="19358"/>
                </a:lnTo>
                <a:cubicBezTo>
                  <a:pt x="15547" y="19640"/>
                  <a:pt x="16005" y="19640"/>
                  <a:pt x="16288" y="19358"/>
                </a:cubicBezTo>
                <a:lnTo>
                  <a:pt x="19358" y="16288"/>
                </a:lnTo>
                <a:cubicBezTo>
                  <a:pt x="19640" y="16004"/>
                  <a:pt x="19640" y="15546"/>
                  <a:pt x="19358" y="15264"/>
                </a:cubicBezTo>
                <a:lnTo>
                  <a:pt x="17618" y="13525"/>
                </a:lnTo>
                <a:lnTo>
                  <a:pt x="15775" y="11681"/>
                </a:lnTo>
                <a:cubicBezTo>
                  <a:pt x="15212" y="11117"/>
                  <a:pt x="15212" y="10201"/>
                  <a:pt x="15773" y="9638"/>
                </a:cubicBezTo>
                <a:lnTo>
                  <a:pt x="19358" y="6052"/>
                </a:lnTo>
                <a:cubicBezTo>
                  <a:pt x="19640" y="5770"/>
                  <a:pt x="19640" y="5312"/>
                  <a:pt x="19358" y="5029"/>
                </a:cubicBezTo>
                <a:cubicBezTo>
                  <a:pt x="19358" y="5029"/>
                  <a:pt x="19358" y="5029"/>
                  <a:pt x="19358" y="5029"/>
                </a:cubicBezTo>
                <a:close/>
                <a:moveTo>
                  <a:pt x="16800" y="10659"/>
                </a:moveTo>
                <a:lnTo>
                  <a:pt x="20893" y="14753"/>
                </a:lnTo>
                <a:cubicBezTo>
                  <a:pt x="21458" y="15316"/>
                  <a:pt x="21458" y="16234"/>
                  <a:pt x="20893" y="16799"/>
                </a:cubicBezTo>
                <a:lnTo>
                  <a:pt x="16800" y="20893"/>
                </a:lnTo>
                <a:cubicBezTo>
                  <a:pt x="16234" y="21459"/>
                  <a:pt x="15316" y="21459"/>
                  <a:pt x="14751" y="20893"/>
                </a:cubicBezTo>
                <a:lnTo>
                  <a:pt x="10657" y="16799"/>
                </a:lnTo>
                <a:lnTo>
                  <a:pt x="6564" y="20893"/>
                </a:lnTo>
                <a:cubicBezTo>
                  <a:pt x="5999" y="21459"/>
                  <a:pt x="5083" y="21459"/>
                  <a:pt x="4517" y="20893"/>
                </a:cubicBezTo>
                <a:lnTo>
                  <a:pt x="424" y="16799"/>
                </a:lnTo>
                <a:cubicBezTo>
                  <a:pt x="-141" y="16234"/>
                  <a:pt x="-141" y="15316"/>
                  <a:pt x="424" y="14753"/>
                </a:cubicBezTo>
                <a:lnTo>
                  <a:pt x="4517" y="10659"/>
                </a:lnTo>
                <a:lnTo>
                  <a:pt x="424" y="6564"/>
                </a:lnTo>
                <a:cubicBezTo>
                  <a:pt x="-141" y="5999"/>
                  <a:pt x="-141" y="5083"/>
                  <a:pt x="424" y="4517"/>
                </a:cubicBezTo>
                <a:lnTo>
                  <a:pt x="4517" y="424"/>
                </a:lnTo>
                <a:cubicBezTo>
                  <a:pt x="5083" y="-141"/>
                  <a:pt x="5999" y="-141"/>
                  <a:pt x="6564" y="424"/>
                </a:cubicBezTo>
                <a:lnTo>
                  <a:pt x="10657" y="4517"/>
                </a:lnTo>
                <a:lnTo>
                  <a:pt x="14751" y="424"/>
                </a:lnTo>
                <a:cubicBezTo>
                  <a:pt x="15316" y="-141"/>
                  <a:pt x="16234" y="-141"/>
                  <a:pt x="16800" y="424"/>
                </a:cubicBezTo>
                <a:lnTo>
                  <a:pt x="20893" y="4517"/>
                </a:lnTo>
                <a:cubicBezTo>
                  <a:pt x="21458" y="5083"/>
                  <a:pt x="21458" y="5999"/>
                  <a:pt x="20893" y="6564"/>
                </a:cubicBezTo>
                <a:lnTo>
                  <a:pt x="16800" y="10659"/>
                </a:lnTo>
                <a:cubicBezTo>
                  <a:pt x="16800" y="10659"/>
                  <a:pt x="16800" y="10659"/>
                  <a:pt x="16800" y="10659"/>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89143" name="AutoShape 55"/>
          <p:cNvSpPr>
            <a:spLocks/>
          </p:cNvSpPr>
          <p:nvPr/>
        </p:nvSpPr>
        <p:spPr bwMode="auto">
          <a:xfrm>
            <a:off x="15499557" y="9491663"/>
            <a:ext cx="422672" cy="340519"/>
          </a:xfrm>
          <a:custGeom>
            <a:avLst/>
            <a:gdLst>
              <a:gd name="T0" fmla="*/ 281768 w 21335"/>
              <a:gd name="T1" fmla="*/ 230510 h 21422"/>
              <a:gd name="T2" fmla="*/ 281768 w 21335"/>
              <a:gd name="T3" fmla="*/ 230510 h 21422"/>
              <a:gd name="T4" fmla="*/ 281768 w 21335"/>
              <a:gd name="T5" fmla="*/ 230510 h 21422"/>
              <a:gd name="T6" fmla="*/ 281768 w 21335"/>
              <a:gd name="T7" fmla="*/ 23051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8" y="4251"/>
                  <a:pt x="21468" y="5322"/>
                  <a:pt x="20938" y="5983"/>
                </a:cubicBezTo>
                <a:cubicBezTo>
                  <a:pt x="20938" y="5983"/>
                  <a:pt x="20938" y="5983"/>
                  <a:pt x="20938" y="5983"/>
                </a:cubicBez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89144" name="AutoShape 56"/>
          <p:cNvSpPr>
            <a:spLocks/>
          </p:cNvSpPr>
          <p:nvPr/>
        </p:nvSpPr>
        <p:spPr bwMode="auto">
          <a:xfrm>
            <a:off x="13708857" y="9385697"/>
            <a:ext cx="831056" cy="5524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-8</a:t>
            </a:r>
            <a:endParaRPr lang="en-US" sz="1800">
              <a:solidFill>
                <a:schemeClr val="tx2"/>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graphicFrame>
        <p:nvGraphicFramePr>
          <p:cNvPr id="64" name="Object 6"/>
          <p:cNvGraphicFramePr>
            <a:graphicFrameLocks noChangeAspect="1"/>
          </p:cNvGraphicFramePr>
          <p:nvPr>
            <p:extLst>
              <p:ext uri="{D42A27DB-BD31-4B8C-83A1-F6EECF244321}">
                <p14:modId xmlns:p14="http://schemas.microsoft.com/office/powerpoint/2010/main" val="1136506265"/>
              </p:ext>
            </p:extLst>
          </p:nvPr>
        </p:nvGraphicFramePr>
        <p:xfrm>
          <a:off x="1151112" y="4561182"/>
          <a:ext cx="8239125" cy="6153355"/>
        </p:xfrm>
        <a:graphic>
          <a:graphicData uri="http://schemas.openxmlformats.org/drawingml/2006/chart">
            <c:chart xmlns:c="http://schemas.openxmlformats.org/drawingml/2006/chart" xmlns:r="http://schemas.openxmlformats.org/officeDocument/2006/relationships" r:id="rId2"/>
          </a:graphicData>
        </a:graphic>
      </p:graphicFrame>
      <p:sp>
        <p:nvSpPr>
          <p:cNvPr id="65" name="AutoShape 7"/>
          <p:cNvSpPr>
            <a:spLocks/>
          </p:cNvSpPr>
          <p:nvPr/>
        </p:nvSpPr>
        <p:spPr bwMode="auto">
          <a:xfrm>
            <a:off x="2661047" y="5804297"/>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66" name="AutoShape 8"/>
          <p:cNvSpPr>
            <a:spLocks/>
          </p:cNvSpPr>
          <p:nvPr/>
        </p:nvSpPr>
        <p:spPr bwMode="auto">
          <a:xfrm>
            <a:off x="5785247" y="7884114"/>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tx2"/>
              </a:solidFill>
            </a:endParaRPr>
          </a:p>
        </p:txBody>
      </p:sp>
      <p:sp>
        <p:nvSpPr>
          <p:cNvPr id="67" name="AutoShape 9"/>
          <p:cNvSpPr>
            <a:spLocks/>
          </p:cNvSpPr>
          <p:nvPr/>
        </p:nvSpPr>
        <p:spPr bwMode="auto">
          <a:xfrm>
            <a:off x="2856310" y="6040041"/>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68" name="AutoShape 10"/>
          <p:cNvSpPr>
            <a:spLocks/>
          </p:cNvSpPr>
          <p:nvPr/>
        </p:nvSpPr>
        <p:spPr bwMode="auto">
          <a:xfrm>
            <a:off x="5980510" y="8512764"/>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500"/>
                                        <p:tgtEl>
                                          <p:spTgt spid="64"/>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p:cTn id="11" dur="300" fill="hold"/>
                                        <p:tgtEl>
                                          <p:spTgt spid="65"/>
                                        </p:tgtEl>
                                        <p:attrNameLst>
                                          <p:attrName>ppt_w</p:attrName>
                                        </p:attrNameLst>
                                      </p:cBhvr>
                                      <p:tavLst>
                                        <p:tav tm="0">
                                          <p:val>
                                            <p:fltVal val="0"/>
                                          </p:val>
                                        </p:tav>
                                        <p:tav tm="100000">
                                          <p:val>
                                            <p:strVal val="#ppt_w"/>
                                          </p:val>
                                        </p:tav>
                                      </p:tavLst>
                                    </p:anim>
                                    <p:anim calcmode="lin" valueType="num">
                                      <p:cBhvr>
                                        <p:cTn id="12" dur="300" fill="hold"/>
                                        <p:tgtEl>
                                          <p:spTgt spid="65"/>
                                        </p:tgtEl>
                                        <p:attrNameLst>
                                          <p:attrName>ppt_h</p:attrName>
                                        </p:attrNameLst>
                                      </p:cBhvr>
                                      <p:tavLst>
                                        <p:tav tm="0">
                                          <p:val>
                                            <p:fltVal val="0"/>
                                          </p:val>
                                        </p:tav>
                                        <p:tav tm="100000">
                                          <p:val>
                                            <p:strVal val="#ppt_h"/>
                                          </p:val>
                                        </p:tav>
                                      </p:tavLst>
                                    </p:anim>
                                  </p:childTnLst>
                                </p:cTn>
                              </p:par>
                            </p:childTnLst>
                          </p:cTn>
                        </p:par>
                        <p:par>
                          <p:cTn id="13" fill="hold">
                            <p:stCondLst>
                              <p:cond delay="800"/>
                            </p:stCondLst>
                            <p:childTnLst>
                              <p:par>
                                <p:cTn id="14" presetID="23" presetClass="entr" presetSubtype="16" fill="hold" grpId="0"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p:cTn id="16" dur="300" fill="hold"/>
                                        <p:tgtEl>
                                          <p:spTgt spid="67"/>
                                        </p:tgtEl>
                                        <p:attrNameLst>
                                          <p:attrName>ppt_w</p:attrName>
                                        </p:attrNameLst>
                                      </p:cBhvr>
                                      <p:tavLst>
                                        <p:tav tm="0">
                                          <p:val>
                                            <p:fltVal val="0"/>
                                          </p:val>
                                        </p:tav>
                                        <p:tav tm="100000">
                                          <p:val>
                                            <p:strVal val="#ppt_w"/>
                                          </p:val>
                                        </p:tav>
                                      </p:tavLst>
                                    </p:anim>
                                    <p:anim calcmode="lin" valueType="num">
                                      <p:cBhvr>
                                        <p:cTn id="17" dur="300" fill="hold"/>
                                        <p:tgtEl>
                                          <p:spTgt spid="67"/>
                                        </p:tgtEl>
                                        <p:attrNameLst>
                                          <p:attrName>ppt_h</p:attrName>
                                        </p:attrNameLst>
                                      </p:cBhvr>
                                      <p:tavLst>
                                        <p:tav tm="0">
                                          <p:val>
                                            <p:fltVal val="0"/>
                                          </p:val>
                                        </p:tav>
                                        <p:tav tm="100000">
                                          <p:val>
                                            <p:strVal val="#ppt_h"/>
                                          </p:val>
                                        </p:tav>
                                      </p:tavLst>
                                    </p:anim>
                                  </p:childTnLst>
                                </p:cTn>
                              </p:par>
                            </p:childTnLst>
                          </p:cTn>
                        </p:par>
                        <p:par>
                          <p:cTn id="18" fill="hold">
                            <p:stCondLst>
                              <p:cond delay="1100"/>
                            </p:stCondLst>
                            <p:childTnLst>
                              <p:par>
                                <p:cTn id="19" presetID="23" presetClass="entr" presetSubtype="16" fill="hold" grpId="0" nodeType="after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p:cTn id="21" dur="300" fill="hold"/>
                                        <p:tgtEl>
                                          <p:spTgt spid="66"/>
                                        </p:tgtEl>
                                        <p:attrNameLst>
                                          <p:attrName>ppt_w</p:attrName>
                                        </p:attrNameLst>
                                      </p:cBhvr>
                                      <p:tavLst>
                                        <p:tav tm="0">
                                          <p:val>
                                            <p:fltVal val="0"/>
                                          </p:val>
                                        </p:tav>
                                        <p:tav tm="100000">
                                          <p:val>
                                            <p:strVal val="#ppt_w"/>
                                          </p:val>
                                        </p:tav>
                                      </p:tavLst>
                                    </p:anim>
                                    <p:anim calcmode="lin" valueType="num">
                                      <p:cBhvr>
                                        <p:cTn id="22" dur="300" fill="hold"/>
                                        <p:tgtEl>
                                          <p:spTgt spid="66"/>
                                        </p:tgtEl>
                                        <p:attrNameLst>
                                          <p:attrName>ppt_h</p:attrName>
                                        </p:attrNameLst>
                                      </p:cBhvr>
                                      <p:tavLst>
                                        <p:tav tm="0">
                                          <p:val>
                                            <p:fltVal val="0"/>
                                          </p:val>
                                        </p:tav>
                                        <p:tav tm="100000">
                                          <p:val>
                                            <p:strVal val="#ppt_h"/>
                                          </p:val>
                                        </p:tav>
                                      </p:tavLst>
                                    </p:anim>
                                  </p:childTnLst>
                                </p:cTn>
                              </p:par>
                            </p:childTnLst>
                          </p:cTn>
                        </p:par>
                        <p:par>
                          <p:cTn id="23" fill="hold">
                            <p:stCondLst>
                              <p:cond delay="1400"/>
                            </p:stCondLst>
                            <p:childTnLst>
                              <p:par>
                                <p:cTn id="24" presetID="23" presetClass="entr" presetSubtype="16"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 calcmode="lin" valueType="num">
                                      <p:cBhvr>
                                        <p:cTn id="26" dur="300" fill="hold"/>
                                        <p:tgtEl>
                                          <p:spTgt spid="68"/>
                                        </p:tgtEl>
                                        <p:attrNameLst>
                                          <p:attrName>ppt_w</p:attrName>
                                        </p:attrNameLst>
                                      </p:cBhvr>
                                      <p:tavLst>
                                        <p:tav tm="0">
                                          <p:val>
                                            <p:fltVal val="0"/>
                                          </p:val>
                                        </p:tav>
                                        <p:tav tm="100000">
                                          <p:val>
                                            <p:strVal val="#ppt_w"/>
                                          </p:val>
                                        </p:tav>
                                      </p:tavLst>
                                    </p:anim>
                                    <p:anim calcmode="lin" valueType="num">
                                      <p:cBhvr>
                                        <p:cTn id="27" dur="300" fill="hold"/>
                                        <p:tgtEl>
                                          <p:spTgt spid="6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4" grpId="0">
        <p:bldAsOne/>
      </p:bldGraphic>
      <p:bldP spid="65" grpId="0" animBg="1"/>
      <p:bldP spid="66" grpId="0" animBg="1"/>
      <p:bldP spid="67" grpId="0" autoUpdateAnimBg="0"/>
      <p:bldP spid="6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31139C4B-FD18-4BC7-B552-50AD6FCBFBBE}" type="slidenum">
              <a:rPr lang="en-US" sz="1500">
                <a:solidFill>
                  <a:schemeClr val="tx2"/>
                </a:solidFill>
              </a:rPr>
              <a:pPr algn="ctr" eaLnBrk="1">
                <a:lnSpc>
                  <a:spcPct val="100000"/>
                </a:lnSpc>
              </a:pPr>
              <a:t>84</a:t>
            </a:fld>
            <a:endParaRPr lang="en-US" sz="1800">
              <a:solidFill>
                <a:schemeClr val="tx2"/>
              </a:solidFill>
            </a:endParaRPr>
          </a:p>
        </p:txBody>
      </p:sp>
      <p:graphicFrame>
        <p:nvGraphicFramePr>
          <p:cNvPr id="3" name="Object 4"/>
          <p:cNvGraphicFramePr>
            <a:graphicFrameLocks noChangeAspect="1"/>
          </p:cNvGraphicFramePr>
          <p:nvPr>
            <p:extLst>
              <p:ext uri="{D42A27DB-BD31-4B8C-83A1-F6EECF244321}">
                <p14:modId xmlns:p14="http://schemas.microsoft.com/office/powerpoint/2010/main" val="1590945605"/>
              </p:ext>
            </p:extLst>
          </p:nvPr>
        </p:nvGraphicFramePr>
        <p:xfrm>
          <a:off x="1156097" y="5299472"/>
          <a:ext cx="16106775" cy="5933014"/>
        </p:xfrm>
        <a:graphic>
          <a:graphicData uri="http://schemas.openxmlformats.org/drawingml/2006/chart">
            <c:chart xmlns:c="http://schemas.openxmlformats.org/drawingml/2006/chart" xmlns:r="http://schemas.openxmlformats.org/officeDocument/2006/relationships" r:id="rId2"/>
          </a:graphicData>
        </a:graphic>
      </p:graphicFrame>
      <p:sp>
        <p:nvSpPr>
          <p:cNvPr id="90117" name="AutoShape 5"/>
          <p:cNvSpPr>
            <a:spLocks/>
          </p:cNvSpPr>
          <p:nvPr/>
        </p:nvSpPr>
        <p:spPr bwMode="auto">
          <a:xfrm>
            <a:off x="4085035" y="6581775"/>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tx2"/>
              </a:solidFill>
            </a:endParaRPr>
          </a:p>
        </p:txBody>
      </p:sp>
      <p:sp>
        <p:nvSpPr>
          <p:cNvPr id="90118" name="AutoShape 6"/>
          <p:cNvSpPr>
            <a:spLocks/>
          </p:cNvSpPr>
          <p:nvPr/>
        </p:nvSpPr>
        <p:spPr bwMode="auto">
          <a:xfrm>
            <a:off x="8210550" y="7796213"/>
            <a:ext cx="933450" cy="1257300"/>
          </a:xfrm>
          <a:custGeom>
            <a:avLst/>
            <a:gdLst>
              <a:gd name="T0" fmla="*/ 622300 w 21600"/>
              <a:gd name="T1" fmla="*/ 838200 h 21600"/>
              <a:gd name="T2" fmla="*/ 622300 w 21600"/>
              <a:gd name="T3" fmla="*/ 838200 h 21600"/>
              <a:gd name="T4" fmla="*/ 622300 w 21600"/>
              <a:gd name="T5" fmla="*/ 838200 h 21600"/>
              <a:gd name="T6" fmla="*/ 622300 w 21600"/>
              <a:gd name="T7" fmla="*/ 838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053" y="5563"/>
                </a:lnTo>
                <a:lnTo>
                  <a:pt x="0" y="5563"/>
                </a:lnTo>
                <a:lnTo>
                  <a:pt x="0" y="21600"/>
                </a:lnTo>
                <a:lnTo>
                  <a:pt x="21599" y="21600"/>
                </a:lnTo>
                <a:lnTo>
                  <a:pt x="21599" y="5563"/>
                </a:lnTo>
                <a:lnTo>
                  <a:pt x="14546" y="5563"/>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0119" name="AutoShape 7"/>
          <p:cNvSpPr>
            <a:spLocks/>
          </p:cNvSpPr>
          <p:nvPr/>
        </p:nvSpPr>
        <p:spPr bwMode="auto">
          <a:xfrm>
            <a:off x="4279106" y="6817519"/>
            <a:ext cx="54411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90120" name="AutoShape 8"/>
          <p:cNvSpPr>
            <a:spLocks/>
          </p:cNvSpPr>
          <p:nvPr/>
        </p:nvSpPr>
        <p:spPr bwMode="auto">
          <a:xfrm>
            <a:off x="8404623" y="8424863"/>
            <a:ext cx="544115"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bg1"/>
                </a:solidFill>
                <a:latin typeface="Roboto" charset="0"/>
                <a:ea typeface="ＭＳ Ｐゴシック" charset="0"/>
                <a:cs typeface="Roboto" charset="0"/>
                <a:sym typeface="Roboto" charset="0"/>
              </a:rPr>
              <a:t>35%</a:t>
            </a:r>
            <a:endParaRPr lang="en-US" sz="1800" dirty="0">
              <a:solidFill>
                <a:schemeClr val="bg1"/>
              </a:solidFill>
              <a:latin typeface="Roboto" charset="0"/>
              <a:ea typeface="ＭＳ Ｐゴシック" charset="0"/>
              <a:cs typeface="Roboto" charset="0"/>
              <a:sym typeface="Roboto" charset="0"/>
            </a:endParaRPr>
          </a:p>
        </p:txBody>
      </p:sp>
      <p:sp>
        <p:nvSpPr>
          <p:cNvPr id="90121" name="AutoShape 9"/>
          <p:cNvSpPr>
            <a:spLocks/>
          </p:cNvSpPr>
          <p:nvPr/>
        </p:nvSpPr>
        <p:spPr bwMode="auto">
          <a:xfrm>
            <a:off x="9486900" y="4221956"/>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0122" name="AutoShape 10"/>
          <p:cNvSpPr>
            <a:spLocks/>
          </p:cNvSpPr>
          <p:nvPr/>
        </p:nvSpPr>
        <p:spPr bwMode="auto">
          <a:xfrm>
            <a:off x="9680973" y="4457700"/>
            <a:ext cx="54530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90123" name="AutoShape 11"/>
          <p:cNvSpPr>
            <a:spLocks/>
          </p:cNvSpPr>
          <p:nvPr/>
        </p:nvSpPr>
        <p:spPr bwMode="auto">
          <a:xfrm>
            <a:off x="14973300" y="5261372"/>
            <a:ext cx="933450" cy="1214438"/>
          </a:xfrm>
          <a:custGeom>
            <a:avLst/>
            <a:gdLst>
              <a:gd name="T0" fmla="*/ 622300 w 21600"/>
              <a:gd name="T1" fmla="*/ 809625 h 21600"/>
              <a:gd name="T2" fmla="*/ 622300 w 21600"/>
              <a:gd name="T3" fmla="*/ 809625 h 21600"/>
              <a:gd name="T4" fmla="*/ 622300 w 21600"/>
              <a:gd name="T5" fmla="*/ 809625 h 21600"/>
              <a:gd name="T6" fmla="*/ 622300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602"/>
                </a:lnTo>
                <a:lnTo>
                  <a:pt x="7548" y="16602"/>
                </a:lnTo>
                <a:lnTo>
                  <a:pt x="10800" y="21599"/>
                </a:lnTo>
                <a:lnTo>
                  <a:pt x="14051" y="16602"/>
                </a:lnTo>
                <a:lnTo>
                  <a:pt x="21599" y="16602"/>
                </a:lnTo>
                <a:lnTo>
                  <a:pt x="21599" y="0"/>
                </a:lnTo>
                <a:lnTo>
                  <a:pt x="0" y="0"/>
                </a:lnTo>
                <a:close/>
              </a:path>
            </a:pathLst>
          </a:custGeom>
          <a:solidFill>
            <a:schemeClr val="bg1">
              <a:lumMod val="65000"/>
            </a:schemeClr>
          </a:solidFill>
          <a:ln>
            <a:noFill/>
          </a:ln>
          <a:effectLst/>
          <a:extLst/>
        </p:spPr>
        <p:txBody>
          <a:bodyPr lIns="38100" tIns="38100" rIns="38100" bIns="38100" anchor="ctr"/>
          <a:lstStyle/>
          <a:p>
            <a:endParaRPr lang="id-ID" sz="1800">
              <a:solidFill>
                <a:schemeClr val="tx2"/>
              </a:solidFill>
            </a:endParaRPr>
          </a:p>
        </p:txBody>
      </p:sp>
      <p:sp>
        <p:nvSpPr>
          <p:cNvPr id="90124" name="AutoShape 12"/>
          <p:cNvSpPr>
            <a:spLocks/>
          </p:cNvSpPr>
          <p:nvPr/>
        </p:nvSpPr>
        <p:spPr bwMode="auto">
          <a:xfrm>
            <a:off x="15167373" y="5497116"/>
            <a:ext cx="545306" cy="3714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bg1"/>
                </a:solidFill>
                <a:latin typeface="Roboto" charset="0"/>
                <a:ea typeface="ＭＳ Ｐゴシック" charset="0"/>
                <a:cs typeface="Roboto" charset="0"/>
                <a:sym typeface="Roboto" charset="0"/>
              </a:rPr>
              <a:t>35%</a:t>
            </a:r>
            <a:endParaRPr lang="en-US" sz="1800">
              <a:solidFill>
                <a:schemeClr val="bg1"/>
              </a:solidFill>
              <a:latin typeface="Roboto" charset="0"/>
              <a:ea typeface="ＭＳ Ｐゴシック" charset="0"/>
              <a:cs typeface="Roboto" charset="0"/>
              <a:sym typeface="Roboto" charset="0"/>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graphicEl>
                                              <a:chart seriesIdx="-3" categoryIdx="-3" bldStep="gridLegend"/>
                                            </p:graphicEl>
                                          </p:spTgt>
                                        </p:tgtEl>
                                        <p:attrNameLst>
                                          <p:attrName>style.visibility</p:attrName>
                                        </p:attrNameLst>
                                      </p:cBhvr>
                                      <p:to>
                                        <p:strVal val="visible"/>
                                      </p:to>
                                    </p:set>
                                    <p:animEffect transition="in" filter="wipe(left)">
                                      <p:cBhvr>
                                        <p:cTn id="7" dur="500"/>
                                        <p:tgtEl>
                                          <p:spTgt spid="3">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
                                            <p:graphicEl>
                                              <a:chart seriesIdx="0" categoryIdx="-4" bldStep="series"/>
                                            </p:graphicEl>
                                          </p:spTgt>
                                        </p:tgtEl>
                                        <p:attrNameLst>
                                          <p:attrName>style.visibility</p:attrName>
                                        </p:attrNameLst>
                                      </p:cBhvr>
                                      <p:to>
                                        <p:strVal val="visible"/>
                                      </p:to>
                                    </p:set>
                                    <p:animEffect transition="in" filter="wipe(left)">
                                      <p:cBhvr>
                                        <p:cTn id="11" dur="2000"/>
                                        <p:tgtEl>
                                          <p:spTgt spid="3">
                                            <p:graphicEl>
                                              <a:chart seriesIdx="0" categoryIdx="-4" bldStep="series"/>
                                            </p:graphicEl>
                                          </p:spTgt>
                                        </p:tgtEl>
                                      </p:cBhvr>
                                    </p:animEffect>
                                  </p:childTnLst>
                                </p:cTn>
                              </p:par>
                            </p:childTnLst>
                          </p:cTn>
                        </p:par>
                        <p:par>
                          <p:cTn id="12" fill="hold">
                            <p:stCondLst>
                              <p:cond delay="2500"/>
                            </p:stCondLst>
                            <p:childTnLst>
                              <p:par>
                                <p:cTn id="13" presetID="23" presetClass="entr" presetSubtype="16" fill="hold" grpId="0" nodeType="afterEffect">
                                  <p:stCondLst>
                                    <p:cond delay="0"/>
                                  </p:stCondLst>
                                  <p:childTnLst>
                                    <p:set>
                                      <p:cBhvr>
                                        <p:cTn id="14" dur="1" fill="hold">
                                          <p:stCondLst>
                                            <p:cond delay="0"/>
                                          </p:stCondLst>
                                        </p:cTn>
                                        <p:tgtEl>
                                          <p:spTgt spid="90121"/>
                                        </p:tgtEl>
                                        <p:attrNameLst>
                                          <p:attrName>style.visibility</p:attrName>
                                        </p:attrNameLst>
                                      </p:cBhvr>
                                      <p:to>
                                        <p:strVal val="visible"/>
                                      </p:to>
                                    </p:set>
                                    <p:anim calcmode="lin" valueType="num">
                                      <p:cBhvr>
                                        <p:cTn id="15" dur="300" fill="hold"/>
                                        <p:tgtEl>
                                          <p:spTgt spid="90121"/>
                                        </p:tgtEl>
                                        <p:attrNameLst>
                                          <p:attrName>ppt_w</p:attrName>
                                        </p:attrNameLst>
                                      </p:cBhvr>
                                      <p:tavLst>
                                        <p:tav tm="0">
                                          <p:val>
                                            <p:fltVal val="0"/>
                                          </p:val>
                                        </p:tav>
                                        <p:tav tm="100000">
                                          <p:val>
                                            <p:strVal val="#ppt_w"/>
                                          </p:val>
                                        </p:tav>
                                      </p:tavLst>
                                    </p:anim>
                                    <p:anim calcmode="lin" valueType="num">
                                      <p:cBhvr>
                                        <p:cTn id="16" dur="300" fill="hold"/>
                                        <p:tgtEl>
                                          <p:spTgt spid="90121"/>
                                        </p:tgtEl>
                                        <p:attrNameLst>
                                          <p:attrName>ppt_h</p:attrName>
                                        </p:attrNameLst>
                                      </p:cBhvr>
                                      <p:tavLst>
                                        <p:tav tm="0">
                                          <p:val>
                                            <p:fltVal val="0"/>
                                          </p:val>
                                        </p:tav>
                                        <p:tav tm="100000">
                                          <p:val>
                                            <p:strVal val="#ppt_h"/>
                                          </p:val>
                                        </p:tav>
                                      </p:tavLst>
                                    </p:anim>
                                  </p:childTnLst>
                                </p:cTn>
                              </p:par>
                            </p:childTnLst>
                          </p:cTn>
                        </p:par>
                        <p:par>
                          <p:cTn id="17" fill="hold">
                            <p:stCondLst>
                              <p:cond delay="2800"/>
                            </p:stCondLst>
                            <p:childTnLst>
                              <p:par>
                                <p:cTn id="18" presetID="23" presetClass="entr" presetSubtype="16" fill="hold" grpId="0" nodeType="afterEffect">
                                  <p:stCondLst>
                                    <p:cond delay="0"/>
                                  </p:stCondLst>
                                  <p:childTnLst>
                                    <p:set>
                                      <p:cBhvr>
                                        <p:cTn id="19" dur="1" fill="hold">
                                          <p:stCondLst>
                                            <p:cond delay="0"/>
                                          </p:stCondLst>
                                        </p:cTn>
                                        <p:tgtEl>
                                          <p:spTgt spid="90122"/>
                                        </p:tgtEl>
                                        <p:attrNameLst>
                                          <p:attrName>style.visibility</p:attrName>
                                        </p:attrNameLst>
                                      </p:cBhvr>
                                      <p:to>
                                        <p:strVal val="visible"/>
                                      </p:to>
                                    </p:set>
                                    <p:anim calcmode="lin" valueType="num">
                                      <p:cBhvr>
                                        <p:cTn id="20" dur="300" fill="hold"/>
                                        <p:tgtEl>
                                          <p:spTgt spid="90122"/>
                                        </p:tgtEl>
                                        <p:attrNameLst>
                                          <p:attrName>ppt_w</p:attrName>
                                        </p:attrNameLst>
                                      </p:cBhvr>
                                      <p:tavLst>
                                        <p:tav tm="0">
                                          <p:val>
                                            <p:fltVal val="0"/>
                                          </p:val>
                                        </p:tav>
                                        <p:tav tm="100000">
                                          <p:val>
                                            <p:strVal val="#ppt_w"/>
                                          </p:val>
                                        </p:tav>
                                      </p:tavLst>
                                    </p:anim>
                                    <p:anim calcmode="lin" valueType="num">
                                      <p:cBhvr>
                                        <p:cTn id="21" dur="300" fill="hold"/>
                                        <p:tgtEl>
                                          <p:spTgt spid="90122"/>
                                        </p:tgtEl>
                                        <p:attrNameLst>
                                          <p:attrName>ppt_h</p:attrName>
                                        </p:attrNameLst>
                                      </p:cBhvr>
                                      <p:tavLst>
                                        <p:tav tm="0">
                                          <p:val>
                                            <p:fltVal val="0"/>
                                          </p:val>
                                        </p:tav>
                                        <p:tav tm="100000">
                                          <p:val>
                                            <p:strVal val="#ppt_h"/>
                                          </p:val>
                                        </p:tav>
                                      </p:tavLst>
                                    </p:anim>
                                  </p:childTnLst>
                                </p:cTn>
                              </p:par>
                            </p:childTnLst>
                          </p:cTn>
                        </p:par>
                        <p:par>
                          <p:cTn id="22" fill="hold">
                            <p:stCondLst>
                              <p:cond delay="3100"/>
                            </p:stCondLst>
                            <p:childTnLst>
                              <p:par>
                                <p:cTn id="23" presetID="23" presetClass="entr" presetSubtype="16" fill="hold" grpId="0" nodeType="afterEffect">
                                  <p:stCondLst>
                                    <p:cond delay="0"/>
                                  </p:stCondLst>
                                  <p:childTnLst>
                                    <p:set>
                                      <p:cBhvr>
                                        <p:cTn id="24" dur="1" fill="hold">
                                          <p:stCondLst>
                                            <p:cond delay="0"/>
                                          </p:stCondLst>
                                        </p:cTn>
                                        <p:tgtEl>
                                          <p:spTgt spid="90118"/>
                                        </p:tgtEl>
                                        <p:attrNameLst>
                                          <p:attrName>style.visibility</p:attrName>
                                        </p:attrNameLst>
                                      </p:cBhvr>
                                      <p:to>
                                        <p:strVal val="visible"/>
                                      </p:to>
                                    </p:set>
                                    <p:anim calcmode="lin" valueType="num">
                                      <p:cBhvr>
                                        <p:cTn id="25" dur="300" fill="hold"/>
                                        <p:tgtEl>
                                          <p:spTgt spid="90118"/>
                                        </p:tgtEl>
                                        <p:attrNameLst>
                                          <p:attrName>ppt_w</p:attrName>
                                        </p:attrNameLst>
                                      </p:cBhvr>
                                      <p:tavLst>
                                        <p:tav tm="0">
                                          <p:val>
                                            <p:fltVal val="0"/>
                                          </p:val>
                                        </p:tav>
                                        <p:tav tm="100000">
                                          <p:val>
                                            <p:strVal val="#ppt_w"/>
                                          </p:val>
                                        </p:tav>
                                      </p:tavLst>
                                    </p:anim>
                                    <p:anim calcmode="lin" valueType="num">
                                      <p:cBhvr>
                                        <p:cTn id="26" dur="300" fill="hold"/>
                                        <p:tgtEl>
                                          <p:spTgt spid="90118"/>
                                        </p:tgtEl>
                                        <p:attrNameLst>
                                          <p:attrName>ppt_h</p:attrName>
                                        </p:attrNameLst>
                                      </p:cBhvr>
                                      <p:tavLst>
                                        <p:tav tm="0">
                                          <p:val>
                                            <p:fltVal val="0"/>
                                          </p:val>
                                        </p:tav>
                                        <p:tav tm="100000">
                                          <p:val>
                                            <p:strVal val="#ppt_h"/>
                                          </p:val>
                                        </p:tav>
                                      </p:tavLst>
                                    </p:anim>
                                  </p:childTnLst>
                                </p:cTn>
                              </p:par>
                            </p:childTnLst>
                          </p:cTn>
                        </p:par>
                        <p:par>
                          <p:cTn id="27" fill="hold">
                            <p:stCondLst>
                              <p:cond delay="3400"/>
                            </p:stCondLst>
                            <p:childTnLst>
                              <p:par>
                                <p:cTn id="28" presetID="23" presetClass="entr" presetSubtype="16" fill="hold" grpId="0" nodeType="afterEffect">
                                  <p:stCondLst>
                                    <p:cond delay="0"/>
                                  </p:stCondLst>
                                  <p:childTnLst>
                                    <p:set>
                                      <p:cBhvr>
                                        <p:cTn id="29" dur="1" fill="hold">
                                          <p:stCondLst>
                                            <p:cond delay="0"/>
                                          </p:stCondLst>
                                        </p:cTn>
                                        <p:tgtEl>
                                          <p:spTgt spid="90120"/>
                                        </p:tgtEl>
                                        <p:attrNameLst>
                                          <p:attrName>style.visibility</p:attrName>
                                        </p:attrNameLst>
                                      </p:cBhvr>
                                      <p:to>
                                        <p:strVal val="visible"/>
                                      </p:to>
                                    </p:set>
                                    <p:anim calcmode="lin" valueType="num">
                                      <p:cBhvr>
                                        <p:cTn id="30" dur="300" fill="hold"/>
                                        <p:tgtEl>
                                          <p:spTgt spid="90120"/>
                                        </p:tgtEl>
                                        <p:attrNameLst>
                                          <p:attrName>ppt_w</p:attrName>
                                        </p:attrNameLst>
                                      </p:cBhvr>
                                      <p:tavLst>
                                        <p:tav tm="0">
                                          <p:val>
                                            <p:fltVal val="0"/>
                                          </p:val>
                                        </p:tav>
                                        <p:tav tm="100000">
                                          <p:val>
                                            <p:strVal val="#ppt_w"/>
                                          </p:val>
                                        </p:tav>
                                      </p:tavLst>
                                    </p:anim>
                                    <p:anim calcmode="lin" valueType="num">
                                      <p:cBhvr>
                                        <p:cTn id="31" dur="300" fill="hold"/>
                                        <p:tgtEl>
                                          <p:spTgt spid="9012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
                                            <p:graphicEl>
                                              <a:chart seriesIdx="1" categoryIdx="-4" bldStep="series"/>
                                            </p:graphicEl>
                                          </p:spTgt>
                                        </p:tgtEl>
                                        <p:attrNameLst>
                                          <p:attrName>style.visibility</p:attrName>
                                        </p:attrNameLst>
                                      </p:cBhvr>
                                      <p:to>
                                        <p:strVal val="visible"/>
                                      </p:to>
                                    </p:set>
                                    <p:animEffect transition="in" filter="wipe(left)">
                                      <p:cBhvr>
                                        <p:cTn id="36" dur="2000"/>
                                        <p:tgtEl>
                                          <p:spTgt spid="3">
                                            <p:graphicEl>
                                              <a:chart seriesIdx="1" categoryIdx="-4" bldStep="series"/>
                                            </p:graphicEl>
                                          </p:spTgt>
                                        </p:tgtEl>
                                      </p:cBhvr>
                                    </p:animEffect>
                                  </p:childTnLst>
                                </p:cTn>
                              </p:par>
                            </p:childTnLst>
                          </p:cTn>
                        </p:par>
                        <p:par>
                          <p:cTn id="37" fill="hold">
                            <p:stCondLst>
                              <p:cond delay="2000"/>
                            </p:stCondLst>
                            <p:childTnLst>
                              <p:par>
                                <p:cTn id="38" presetID="23" presetClass="entr" presetSubtype="16" fill="hold" grpId="0" nodeType="afterEffect">
                                  <p:stCondLst>
                                    <p:cond delay="0"/>
                                  </p:stCondLst>
                                  <p:childTnLst>
                                    <p:set>
                                      <p:cBhvr>
                                        <p:cTn id="39" dur="1" fill="hold">
                                          <p:stCondLst>
                                            <p:cond delay="0"/>
                                          </p:stCondLst>
                                        </p:cTn>
                                        <p:tgtEl>
                                          <p:spTgt spid="90123"/>
                                        </p:tgtEl>
                                        <p:attrNameLst>
                                          <p:attrName>style.visibility</p:attrName>
                                        </p:attrNameLst>
                                      </p:cBhvr>
                                      <p:to>
                                        <p:strVal val="visible"/>
                                      </p:to>
                                    </p:set>
                                    <p:anim calcmode="lin" valueType="num">
                                      <p:cBhvr>
                                        <p:cTn id="40" dur="300" fill="hold"/>
                                        <p:tgtEl>
                                          <p:spTgt spid="90123"/>
                                        </p:tgtEl>
                                        <p:attrNameLst>
                                          <p:attrName>ppt_w</p:attrName>
                                        </p:attrNameLst>
                                      </p:cBhvr>
                                      <p:tavLst>
                                        <p:tav tm="0">
                                          <p:val>
                                            <p:fltVal val="0"/>
                                          </p:val>
                                        </p:tav>
                                        <p:tav tm="100000">
                                          <p:val>
                                            <p:strVal val="#ppt_w"/>
                                          </p:val>
                                        </p:tav>
                                      </p:tavLst>
                                    </p:anim>
                                    <p:anim calcmode="lin" valueType="num">
                                      <p:cBhvr>
                                        <p:cTn id="41" dur="300" fill="hold"/>
                                        <p:tgtEl>
                                          <p:spTgt spid="90123"/>
                                        </p:tgtEl>
                                        <p:attrNameLst>
                                          <p:attrName>ppt_h</p:attrName>
                                        </p:attrNameLst>
                                      </p:cBhvr>
                                      <p:tavLst>
                                        <p:tav tm="0">
                                          <p:val>
                                            <p:fltVal val="0"/>
                                          </p:val>
                                        </p:tav>
                                        <p:tav tm="100000">
                                          <p:val>
                                            <p:strVal val="#ppt_h"/>
                                          </p:val>
                                        </p:tav>
                                      </p:tavLst>
                                    </p:anim>
                                  </p:childTnLst>
                                </p:cTn>
                              </p:par>
                            </p:childTnLst>
                          </p:cTn>
                        </p:par>
                        <p:par>
                          <p:cTn id="42" fill="hold" nodeType="afterGroup">
                            <p:stCondLst>
                              <p:cond delay="2300"/>
                            </p:stCondLst>
                            <p:childTnLst>
                              <p:par>
                                <p:cTn id="43" presetID="23" presetClass="entr" presetSubtype="16" fill="hold" grpId="0" nodeType="afterEffect">
                                  <p:stCondLst>
                                    <p:cond delay="100"/>
                                  </p:stCondLst>
                                  <p:childTnLst>
                                    <p:set>
                                      <p:cBhvr>
                                        <p:cTn id="44" dur="1" fill="hold">
                                          <p:stCondLst>
                                            <p:cond delay="0"/>
                                          </p:stCondLst>
                                        </p:cTn>
                                        <p:tgtEl>
                                          <p:spTgt spid="90124"/>
                                        </p:tgtEl>
                                        <p:attrNameLst>
                                          <p:attrName>style.visibility</p:attrName>
                                        </p:attrNameLst>
                                      </p:cBhvr>
                                      <p:to>
                                        <p:strVal val="visible"/>
                                      </p:to>
                                    </p:set>
                                    <p:anim calcmode="lin" valueType="num">
                                      <p:cBhvr>
                                        <p:cTn id="45" dur="300" fill="hold"/>
                                        <p:tgtEl>
                                          <p:spTgt spid="90124"/>
                                        </p:tgtEl>
                                        <p:attrNameLst>
                                          <p:attrName>ppt_w</p:attrName>
                                        </p:attrNameLst>
                                      </p:cBhvr>
                                      <p:tavLst>
                                        <p:tav tm="0">
                                          <p:val>
                                            <p:fltVal val="0"/>
                                          </p:val>
                                        </p:tav>
                                        <p:tav tm="100000">
                                          <p:val>
                                            <p:strVal val="#ppt_w"/>
                                          </p:val>
                                        </p:tav>
                                      </p:tavLst>
                                    </p:anim>
                                    <p:anim calcmode="lin" valueType="num">
                                      <p:cBhvr>
                                        <p:cTn id="46" dur="300" fill="hold"/>
                                        <p:tgtEl>
                                          <p:spTgt spid="90124"/>
                                        </p:tgtEl>
                                        <p:attrNameLst>
                                          <p:attrName>ppt_h</p:attrName>
                                        </p:attrNameLst>
                                      </p:cBhvr>
                                      <p:tavLst>
                                        <p:tav tm="0">
                                          <p:val>
                                            <p:fltVal val="0"/>
                                          </p:val>
                                        </p:tav>
                                        <p:tav tm="100000">
                                          <p:val>
                                            <p:strVal val="#ppt_h"/>
                                          </p:val>
                                        </p:tav>
                                      </p:tavLst>
                                    </p:anim>
                                  </p:childTnLst>
                                </p:cTn>
                              </p:par>
                            </p:childTnLst>
                          </p:cTn>
                        </p:par>
                        <p:par>
                          <p:cTn id="47" fill="hold" nodeType="afterGroup">
                            <p:stCondLst>
                              <p:cond delay="2700"/>
                            </p:stCondLst>
                            <p:childTnLst>
                              <p:par>
                                <p:cTn id="48" presetID="23" presetClass="entr" presetSubtype="16" fill="hold" grpId="0" nodeType="afterEffect">
                                  <p:stCondLst>
                                    <p:cond delay="100"/>
                                  </p:stCondLst>
                                  <p:childTnLst>
                                    <p:set>
                                      <p:cBhvr>
                                        <p:cTn id="49" dur="1" fill="hold">
                                          <p:stCondLst>
                                            <p:cond delay="0"/>
                                          </p:stCondLst>
                                        </p:cTn>
                                        <p:tgtEl>
                                          <p:spTgt spid="90117"/>
                                        </p:tgtEl>
                                        <p:attrNameLst>
                                          <p:attrName>style.visibility</p:attrName>
                                        </p:attrNameLst>
                                      </p:cBhvr>
                                      <p:to>
                                        <p:strVal val="visible"/>
                                      </p:to>
                                    </p:set>
                                    <p:anim calcmode="lin" valueType="num">
                                      <p:cBhvr>
                                        <p:cTn id="50" dur="300" fill="hold"/>
                                        <p:tgtEl>
                                          <p:spTgt spid="90117"/>
                                        </p:tgtEl>
                                        <p:attrNameLst>
                                          <p:attrName>ppt_w</p:attrName>
                                        </p:attrNameLst>
                                      </p:cBhvr>
                                      <p:tavLst>
                                        <p:tav tm="0">
                                          <p:val>
                                            <p:fltVal val="0"/>
                                          </p:val>
                                        </p:tav>
                                        <p:tav tm="100000">
                                          <p:val>
                                            <p:strVal val="#ppt_w"/>
                                          </p:val>
                                        </p:tav>
                                      </p:tavLst>
                                    </p:anim>
                                    <p:anim calcmode="lin" valueType="num">
                                      <p:cBhvr>
                                        <p:cTn id="51" dur="300" fill="hold"/>
                                        <p:tgtEl>
                                          <p:spTgt spid="90117"/>
                                        </p:tgtEl>
                                        <p:attrNameLst>
                                          <p:attrName>ppt_h</p:attrName>
                                        </p:attrNameLst>
                                      </p:cBhvr>
                                      <p:tavLst>
                                        <p:tav tm="0">
                                          <p:val>
                                            <p:fltVal val="0"/>
                                          </p:val>
                                        </p:tav>
                                        <p:tav tm="100000">
                                          <p:val>
                                            <p:strVal val="#ppt_h"/>
                                          </p:val>
                                        </p:tav>
                                      </p:tavLst>
                                    </p:anim>
                                  </p:childTnLst>
                                </p:cTn>
                              </p:par>
                            </p:childTnLst>
                          </p:cTn>
                        </p:par>
                        <p:par>
                          <p:cTn id="52" fill="hold" nodeType="afterGroup">
                            <p:stCondLst>
                              <p:cond delay="3100"/>
                            </p:stCondLst>
                            <p:childTnLst>
                              <p:par>
                                <p:cTn id="53" presetID="23" presetClass="entr" presetSubtype="16" fill="hold" grpId="0" nodeType="afterEffect">
                                  <p:stCondLst>
                                    <p:cond delay="100"/>
                                  </p:stCondLst>
                                  <p:childTnLst>
                                    <p:set>
                                      <p:cBhvr>
                                        <p:cTn id="54" dur="1" fill="hold">
                                          <p:stCondLst>
                                            <p:cond delay="0"/>
                                          </p:stCondLst>
                                        </p:cTn>
                                        <p:tgtEl>
                                          <p:spTgt spid="90119"/>
                                        </p:tgtEl>
                                        <p:attrNameLst>
                                          <p:attrName>style.visibility</p:attrName>
                                        </p:attrNameLst>
                                      </p:cBhvr>
                                      <p:to>
                                        <p:strVal val="visible"/>
                                      </p:to>
                                    </p:set>
                                    <p:anim calcmode="lin" valueType="num">
                                      <p:cBhvr>
                                        <p:cTn id="55" dur="300" fill="hold"/>
                                        <p:tgtEl>
                                          <p:spTgt spid="90119"/>
                                        </p:tgtEl>
                                        <p:attrNameLst>
                                          <p:attrName>ppt_w</p:attrName>
                                        </p:attrNameLst>
                                      </p:cBhvr>
                                      <p:tavLst>
                                        <p:tav tm="0">
                                          <p:val>
                                            <p:fltVal val="0"/>
                                          </p:val>
                                        </p:tav>
                                        <p:tav tm="100000">
                                          <p:val>
                                            <p:strVal val="#ppt_w"/>
                                          </p:val>
                                        </p:tav>
                                      </p:tavLst>
                                    </p:anim>
                                    <p:anim calcmode="lin" valueType="num">
                                      <p:cBhvr>
                                        <p:cTn id="56" dur="300" fill="hold"/>
                                        <p:tgtEl>
                                          <p:spTgt spid="9011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Chart bld="series"/>
        </p:bldSub>
      </p:bldGraphic>
      <p:bldP spid="90117" grpId="0" animBg="1"/>
      <p:bldP spid="90118" grpId="0" animBg="1"/>
      <p:bldP spid="90119" grpId="0" autoUpdateAnimBg="0"/>
      <p:bldP spid="90120" grpId="0" autoUpdateAnimBg="0"/>
      <p:bldP spid="90121" grpId="0" animBg="1"/>
      <p:bldP spid="90122" grpId="0" autoUpdateAnimBg="0"/>
      <p:bldP spid="90123" grpId="0" animBg="1"/>
      <p:bldP spid="90124"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475983123"/>
              </p:ext>
            </p:extLst>
          </p:nvPr>
        </p:nvGraphicFramePr>
        <p:xfrm>
          <a:off x="815744" y="4349354"/>
          <a:ext cx="9012324" cy="6864223"/>
        </p:xfrm>
        <a:graphic>
          <a:graphicData uri="http://schemas.openxmlformats.org/drawingml/2006/chart">
            <c:chart xmlns:c="http://schemas.openxmlformats.org/drawingml/2006/chart" xmlns:r="http://schemas.openxmlformats.org/officeDocument/2006/relationships" r:id="rId2"/>
          </a:graphicData>
        </a:graphic>
      </p:graphicFrame>
      <p:sp>
        <p:nvSpPr>
          <p:cNvPr id="9113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935AE2C3-76C7-42EB-ADC6-7E645FE2BB66}" type="slidenum">
              <a:rPr lang="en-US" sz="1500">
                <a:solidFill>
                  <a:schemeClr val="tx2"/>
                </a:solidFill>
              </a:rPr>
              <a:pPr algn="ctr" eaLnBrk="1">
                <a:lnSpc>
                  <a:spcPct val="100000"/>
                </a:lnSpc>
              </a:pPr>
              <a:t>85</a:t>
            </a:fld>
            <a:endParaRPr lang="en-US" sz="1800" dirty="0">
              <a:solidFill>
                <a:schemeClr val="tx2"/>
              </a:solidFill>
            </a:endParaRPr>
          </a:p>
        </p:txBody>
      </p:sp>
      <p:sp>
        <p:nvSpPr>
          <p:cNvPr id="91141" name="AutoShape 5"/>
          <p:cNvSpPr>
            <a:spLocks/>
          </p:cNvSpPr>
          <p:nvPr/>
        </p:nvSpPr>
        <p:spPr bwMode="auto">
          <a:xfrm>
            <a:off x="7908132" y="5108972"/>
            <a:ext cx="123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dirty="0">
                <a:solidFill>
                  <a:schemeClr val="tx2"/>
                </a:solidFill>
                <a:latin typeface="Roboto" charset="0"/>
                <a:ea typeface="ＭＳ Ｐゴシック" charset="0"/>
                <a:cs typeface="Roboto" charset="0"/>
                <a:sym typeface="Roboto" charset="0"/>
              </a:rPr>
              <a:t>Text here</a:t>
            </a:r>
          </a:p>
        </p:txBody>
      </p:sp>
      <p:sp>
        <p:nvSpPr>
          <p:cNvPr id="91142" name="AutoShape 6"/>
          <p:cNvSpPr>
            <a:spLocks/>
          </p:cNvSpPr>
          <p:nvPr/>
        </p:nvSpPr>
        <p:spPr bwMode="auto">
          <a:xfrm rot="-2700000">
            <a:off x="3270647" y="4808935"/>
            <a:ext cx="252413" cy="252413"/>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1143" name="AutoShape 7"/>
          <p:cNvSpPr>
            <a:spLocks/>
          </p:cNvSpPr>
          <p:nvPr/>
        </p:nvSpPr>
        <p:spPr bwMode="auto">
          <a:xfrm>
            <a:off x="2778919" y="4349354"/>
            <a:ext cx="1235869" cy="3048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438150">
              <a:lnSpc>
                <a:spcPct val="100000"/>
              </a:lnSpc>
              <a:defRPr/>
            </a:pPr>
            <a:r>
              <a:rPr lang="en-US" sz="1800">
                <a:solidFill>
                  <a:schemeClr val="tx2"/>
                </a:solidFill>
                <a:latin typeface="Roboto" charset="0"/>
                <a:ea typeface="ＭＳ Ｐゴシック" charset="0"/>
                <a:cs typeface="Roboto" charset="0"/>
                <a:sym typeface="Roboto" charset="0"/>
              </a:rPr>
              <a:t>Text here</a:t>
            </a:r>
          </a:p>
        </p:txBody>
      </p:sp>
      <p:sp>
        <p:nvSpPr>
          <p:cNvPr id="91144" name="AutoShape 8"/>
          <p:cNvSpPr>
            <a:spLocks/>
          </p:cNvSpPr>
          <p:nvPr/>
        </p:nvSpPr>
        <p:spPr bwMode="auto">
          <a:xfrm rot="-2700000">
            <a:off x="8399860" y="5476875"/>
            <a:ext cx="252413" cy="252413"/>
          </a:xfrm>
          <a:custGeom>
            <a:avLst/>
            <a:gdLst>
              <a:gd name="T0" fmla="*/ 168275 w 21600"/>
              <a:gd name="T1" fmla="*/ 168275 h 21600"/>
              <a:gd name="T2" fmla="*/ 168275 w 21600"/>
              <a:gd name="T3" fmla="*/ 168275 h 21600"/>
              <a:gd name="T4" fmla="*/ 168275 w 21600"/>
              <a:gd name="T5" fmla="*/ 168275 h 21600"/>
              <a:gd name="T6" fmla="*/ 168275 w 21600"/>
              <a:gd name="T7" fmla="*/ 168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bg1">
              <a:lumMod val="85000"/>
            </a:schemeClr>
          </a:solidFill>
          <a:ln>
            <a:noFill/>
          </a:ln>
          <a:effectLst/>
          <a:extLst/>
        </p:spPr>
        <p:txBody>
          <a:bodyPr lIns="38100" tIns="38100" rIns="38100" bIns="38100" anchor="ctr"/>
          <a:lstStyle/>
          <a:p>
            <a:endParaRPr lang="id-ID" sz="1800">
              <a:solidFill>
                <a:schemeClr val="tx2"/>
              </a:solidFill>
            </a:endParaRPr>
          </a:p>
        </p:txBody>
      </p:sp>
      <p:sp>
        <p:nvSpPr>
          <p:cNvPr id="91145" name="AutoShape 9"/>
          <p:cNvSpPr>
            <a:spLocks/>
          </p:cNvSpPr>
          <p:nvPr/>
        </p:nvSpPr>
        <p:spPr bwMode="auto">
          <a:xfrm>
            <a:off x="10952560" y="7478316"/>
            <a:ext cx="6179344" cy="27241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 for text can be added on your instruction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is not simply random </a:t>
            </a:r>
            <a:r>
              <a:rPr lang="en-US" sz="1800" dirty="0" err="1">
                <a:solidFill>
                  <a:schemeClr val="tx2"/>
                </a:solidFill>
                <a:latin typeface="Roboto Light" panose="02000000000000000000" pitchFamily="2" charset="0"/>
                <a:ea typeface="Roboto Light" panose="02000000000000000000" pitchFamily="2" charset="0"/>
              </a:rPr>
              <a:t>denis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moberaciuen</a:t>
            </a:r>
            <a:r>
              <a:rPr lang="en-US" sz="1800" dirty="0">
                <a:solidFill>
                  <a:schemeClr val="tx2"/>
                </a:solidFill>
                <a:latin typeface="Roboto Light" panose="02000000000000000000" pitchFamily="2" charset="0"/>
                <a:ea typeface="Roboto Light" panose="02000000000000000000" pitchFamily="2" charset="0"/>
              </a:rPr>
              <a:t> This Standard defines an onerous contract as a contract in which the unavoidable costs of meeting the obligations under the contract exceed the economic benefits expected to be received under it </a:t>
            </a:r>
            <a:r>
              <a:rPr lang="en-US" sz="1800" dirty="0" err="1">
                <a:solidFill>
                  <a:schemeClr val="tx2"/>
                </a:solidFill>
                <a:latin typeface="Roboto Light" panose="02000000000000000000" pitchFamily="2" charset="0"/>
                <a:ea typeface="Roboto Light" panose="02000000000000000000" pitchFamily="2" charset="0"/>
              </a:rPr>
              <a:t>psum</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siamet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suame</a:t>
            </a:r>
            <a:r>
              <a:rPr lang="en-US" sz="1800" dirty="0">
                <a:solidFill>
                  <a:schemeClr val="tx2"/>
                </a:solidFill>
                <a:latin typeface="Roboto Light" panose="02000000000000000000" pitchFamily="2" charset="0"/>
                <a:ea typeface="Roboto Light" panose="02000000000000000000" pitchFamily="2" charset="0"/>
              </a:rPr>
              <a:t> this placeholder</a:t>
            </a:r>
          </a:p>
        </p:txBody>
      </p:sp>
      <p:sp>
        <p:nvSpPr>
          <p:cNvPr id="91146" name="AutoShape 10"/>
          <p:cNvSpPr>
            <a:spLocks/>
          </p:cNvSpPr>
          <p:nvPr/>
        </p:nvSpPr>
        <p:spPr bwMode="auto">
          <a:xfrm>
            <a:off x="10952560" y="4935142"/>
            <a:ext cx="6404372" cy="21074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90000"/>
              </a:lnSpc>
              <a:spcBef>
                <a:spcPts val="900"/>
              </a:spcBef>
              <a:defRPr/>
            </a:pPr>
            <a:r>
              <a:rPr lang="en-US" sz="4500">
                <a:solidFill>
                  <a:schemeClr val="tx2"/>
                </a:solidFill>
                <a:latin typeface="Roboto" charset="0"/>
                <a:ea typeface="ＭＳ Ｐゴシック" charset="0"/>
                <a:cs typeface="Roboto" charset="0"/>
                <a:sym typeface="Roboto" charset="0"/>
              </a:rPr>
              <a:t>The Best Presentation Layout with Area Chart and Description.</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38000" fill="hold" grpId="0" nodeType="afterEffect">
                                  <p:stCondLst>
                                    <p:cond delay="0"/>
                                  </p:stCondLst>
                                  <p:iterate type="wd">
                                    <p:tmPct val="5000"/>
                                  </p:iterate>
                                  <p:childTnLst>
                                    <p:set>
                                      <p:cBhvr>
                                        <p:cTn id="6" dur="1" fill="hold">
                                          <p:stCondLst>
                                            <p:cond delay="0"/>
                                          </p:stCondLst>
                                        </p:cTn>
                                        <p:tgtEl>
                                          <p:spTgt spid="91146"/>
                                        </p:tgtEl>
                                        <p:attrNameLst>
                                          <p:attrName>style.visibility</p:attrName>
                                        </p:attrNameLst>
                                      </p:cBhvr>
                                      <p:to>
                                        <p:strVal val="visible"/>
                                      </p:to>
                                    </p:set>
                                    <p:anim calcmode="lin" valueType="num">
                                      <p:cBhvr additive="base">
                                        <p:cTn id="7" dur="500" fill="hold"/>
                                        <p:tgtEl>
                                          <p:spTgt spid="91146"/>
                                        </p:tgtEl>
                                        <p:attrNameLst>
                                          <p:attrName>ppt_x</p:attrName>
                                        </p:attrNameLst>
                                      </p:cBhvr>
                                      <p:tavLst>
                                        <p:tav tm="0">
                                          <p:val>
                                            <p:strVal val="1+#ppt_w/2"/>
                                          </p:val>
                                        </p:tav>
                                        <p:tav tm="100000">
                                          <p:val>
                                            <p:strVal val="#ppt_x"/>
                                          </p:val>
                                        </p:tav>
                                      </p:tavLst>
                                    </p:anim>
                                    <p:anim calcmode="lin" valueType="num">
                                      <p:cBhvr additive="base">
                                        <p:cTn id="8" dur="500" fill="hold"/>
                                        <p:tgtEl>
                                          <p:spTgt spid="91146"/>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400"/>
                                  </p:stCondLst>
                                  <p:iterate type="wd">
                                    <p:tmPct val="5000"/>
                                  </p:iterate>
                                  <p:childTnLst>
                                    <p:set>
                                      <p:cBhvr>
                                        <p:cTn id="10" dur="1" fill="hold">
                                          <p:stCondLst>
                                            <p:cond delay="0"/>
                                          </p:stCondLst>
                                        </p:cTn>
                                        <p:tgtEl>
                                          <p:spTgt spid="91145"/>
                                        </p:tgtEl>
                                        <p:attrNameLst>
                                          <p:attrName>style.visibility</p:attrName>
                                        </p:attrNameLst>
                                      </p:cBhvr>
                                      <p:to>
                                        <p:strVal val="visible"/>
                                      </p:to>
                                    </p:set>
                                    <p:anim calcmode="lin" valueType="num">
                                      <p:cBhvr additive="base">
                                        <p:cTn id="11" dur="500" fill="hold"/>
                                        <p:tgtEl>
                                          <p:spTgt spid="91145"/>
                                        </p:tgtEl>
                                        <p:attrNameLst>
                                          <p:attrName>ppt_x</p:attrName>
                                        </p:attrNameLst>
                                      </p:cBhvr>
                                      <p:tavLst>
                                        <p:tav tm="0">
                                          <p:val>
                                            <p:strVal val="1+#ppt_w/2"/>
                                          </p:val>
                                        </p:tav>
                                        <p:tav tm="100000">
                                          <p:val>
                                            <p:strVal val="#ppt_x"/>
                                          </p:val>
                                        </p:tav>
                                      </p:tavLst>
                                    </p:anim>
                                    <p:anim calcmode="lin" valueType="num">
                                      <p:cBhvr additive="base">
                                        <p:cTn id="12" dur="500" fill="hold"/>
                                        <p:tgtEl>
                                          <p:spTgt spid="911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5" grpId="0" autoUpdateAnimBg="0"/>
      <p:bldP spid="9114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511E875B-3770-499A-A25F-1B13A8C19720}" type="slidenum">
              <a:rPr lang="en-US" sz="1500">
                <a:solidFill>
                  <a:schemeClr val="tx2"/>
                </a:solidFill>
              </a:rPr>
              <a:pPr algn="ctr" eaLnBrk="1">
                <a:lnSpc>
                  <a:spcPct val="100000"/>
                </a:lnSpc>
              </a:pPr>
              <a:t>86</a:t>
            </a:fld>
            <a:endParaRPr lang="en-US" sz="1800">
              <a:solidFill>
                <a:schemeClr val="tx2"/>
              </a:solidFill>
            </a:endParaRPr>
          </a:p>
        </p:txBody>
      </p:sp>
      <p:sp>
        <p:nvSpPr>
          <p:cNvPr id="92164" name="AutoShape 4"/>
          <p:cNvSpPr>
            <a:spLocks/>
          </p:cNvSpPr>
          <p:nvPr/>
        </p:nvSpPr>
        <p:spPr bwMode="auto">
          <a:xfrm>
            <a:off x="951310" y="7525941"/>
            <a:ext cx="586144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92165" name="AutoShape 5"/>
          <p:cNvSpPr>
            <a:spLocks/>
          </p:cNvSpPr>
          <p:nvPr/>
        </p:nvSpPr>
        <p:spPr bwMode="auto">
          <a:xfrm>
            <a:off x="951310" y="4818460"/>
            <a:ext cx="5861447"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We help you to grow your idea into a Profitable Business</a:t>
            </a:r>
            <a:endParaRPr lang="en-US" sz="1800" dirty="0">
              <a:solidFill>
                <a:schemeClr val="tx2"/>
              </a:solidFill>
              <a:latin typeface="Roboto" charset="0"/>
              <a:ea typeface="ＭＳ Ｐゴシック" charset="0"/>
              <a:cs typeface="Roboto" charset="0"/>
              <a:sym typeface="Roboto" charset="0"/>
            </a:endParaRPr>
          </a:p>
        </p:txBody>
      </p:sp>
      <p:sp>
        <p:nvSpPr>
          <p:cNvPr id="92166" name="AutoShape 6"/>
          <p:cNvSpPr>
            <a:spLocks/>
          </p:cNvSpPr>
          <p:nvPr/>
        </p:nvSpPr>
        <p:spPr bwMode="auto">
          <a:xfrm>
            <a:off x="8726091" y="7935516"/>
            <a:ext cx="1070372" cy="2196703"/>
          </a:xfrm>
          <a:custGeom>
            <a:avLst/>
            <a:gdLst>
              <a:gd name="T0" fmla="*/ 713581 w 21600"/>
              <a:gd name="T1" fmla="*/ 1464469 h 21600"/>
              <a:gd name="T2" fmla="*/ 713581 w 21600"/>
              <a:gd name="T3" fmla="*/ 1464469 h 21600"/>
              <a:gd name="T4" fmla="*/ 713581 w 21600"/>
              <a:gd name="T5" fmla="*/ 1464469 h 21600"/>
              <a:gd name="T6" fmla="*/ 713581 w 21600"/>
              <a:gd name="T7" fmla="*/ 1464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51" y="0"/>
                </a:moveTo>
                <a:cubicBezTo>
                  <a:pt x="741" y="0"/>
                  <a:pt x="0" y="358"/>
                  <a:pt x="0" y="802"/>
                </a:cubicBezTo>
                <a:lnTo>
                  <a:pt x="0" y="18739"/>
                </a:lnTo>
                <a:cubicBezTo>
                  <a:pt x="0" y="19183"/>
                  <a:pt x="741" y="19541"/>
                  <a:pt x="1651" y="19541"/>
                </a:cubicBezTo>
                <a:lnTo>
                  <a:pt x="6581" y="19541"/>
                </a:lnTo>
                <a:lnTo>
                  <a:pt x="10803" y="21600"/>
                </a:lnTo>
                <a:lnTo>
                  <a:pt x="15024" y="19541"/>
                </a:lnTo>
                <a:lnTo>
                  <a:pt x="19954" y="19541"/>
                </a:lnTo>
                <a:cubicBezTo>
                  <a:pt x="20864" y="19541"/>
                  <a:pt x="21600" y="19183"/>
                  <a:pt x="21600" y="18739"/>
                </a:cubicBezTo>
                <a:lnTo>
                  <a:pt x="21600" y="802"/>
                </a:lnTo>
                <a:cubicBezTo>
                  <a:pt x="21599" y="358"/>
                  <a:pt x="20864" y="0"/>
                  <a:pt x="19954" y="0"/>
                </a:cubicBezTo>
                <a:lnTo>
                  <a:pt x="1651"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2167" name="AutoShape 7"/>
          <p:cNvSpPr>
            <a:spLocks/>
          </p:cNvSpPr>
          <p:nvPr/>
        </p:nvSpPr>
        <p:spPr bwMode="auto">
          <a:xfrm>
            <a:off x="10491788" y="6713935"/>
            <a:ext cx="1070372" cy="3418284"/>
          </a:xfrm>
          <a:custGeom>
            <a:avLst/>
            <a:gdLst>
              <a:gd name="T0" fmla="*/ 713582 w 21600"/>
              <a:gd name="T1" fmla="*/ 2278856 h 21600"/>
              <a:gd name="T2" fmla="*/ 713582 w 21600"/>
              <a:gd name="T3" fmla="*/ 2278856 h 21600"/>
              <a:gd name="T4" fmla="*/ 713582 w 21600"/>
              <a:gd name="T5" fmla="*/ 2278856 h 21600"/>
              <a:gd name="T6" fmla="*/ 713582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7" y="20277"/>
                </a:lnTo>
                <a:lnTo>
                  <a:pt x="10800" y="21600"/>
                </a:lnTo>
                <a:lnTo>
                  <a:pt x="15022" y="20277"/>
                </a:lnTo>
                <a:lnTo>
                  <a:pt x="19954" y="20277"/>
                </a:lnTo>
                <a:cubicBezTo>
                  <a:pt x="20864" y="20277"/>
                  <a:pt x="21600" y="20047"/>
                  <a:pt x="21600" y="19762"/>
                </a:cubicBezTo>
                <a:lnTo>
                  <a:pt x="21600" y="515"/>
                </a:lnTo>
                <a:cubicBezTo>
                  <a:pt x="21599" y="230"/>
                  <a:pt x="20864" y="0"/>
                  <a:pt x="19954" y="0"/>
                </a:cubicBezTo>
                <a:lnTo>
                  <a:pt x="1645"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92168" name="AutoShape 8"/>
          <p:cNvSpPr>
            <a:spLocks/>
          </p:cNvSpPr>
          <p:nvPr/>
        </p:nvSpPr>
        <p:spPr bwMode="auto">
          <a:xfrm>
            <a:off x="12256294" y="5806679"/>
            <a:ext cx="1070372" cy="4325540"/>
          </a:xfrm>
          <a:custGeom>
            <a:avLst/>
            <a:gdLst>
              <a:gd name="T0" fmla="*/ 713582 w 21600"/>
              <a:gd name="T1" fmla="*/ 2883693 h 21600"/>
              <a:gd name="T2" fmla="*/ 713582 w 21600"/>
              <a:gd name="T3" fmla="*/ 2883693 h 21600"/>
              <a:gd name="T4" fmla="*/ 713582 w 21600"/>
              <a:gd name="T5" fmla="*/ 2883693 h 21600"/>
              <a:gd name="T6" fmla="*/ 713582 w 21600"/>
              <a:gd name="T7" fmla="*/ 28836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82"/>
                  <a:pt x="0" y="407"/>
                </a:cubicBezTo>
                <a:lnTo>
                  <a:pt x="0" y="20147"/>
                </a:lnTo>
                <a:cubicBezTo>
                  <a:pt x="0" y="20372"/>
                  <a:pt x="735" y="20555"/>
                  <a:pt x="1645" y="20555"/>
                </a:cubicBezTo>
                <a:lnTo>
                  <a:pt x="6577" y="20555"/>
                </a:lnTo>
                <a:lnTo>
                  <a:pt x="10799" y="21599"/>
                </a:lnTo>
                <a:lnTo>
                  <a:pt x="15022" y="20555"/>
                </a:lnTo>
                <a:lnTo>
                  <a:pt x="19954" y="20555"/>
                </a:lnTo>
                <a:cubicBezTo>
                  <a:pt x="20864" y="20555"/>
                  <a:pt x="21599" y="20372"/>
                  <a:pt x="21599" y="20147"/>
                </a:cubicBezTo>
                <a:lnTo>
                  <a:pt x="21599" y="407"/>
                </a:lnTo>
                <a:cubicBezTo>
                  <a:pt x="21599" y="182"/>
                  <a:pt x="20864" y="0"/>
                  <a:pt x="19954" y="0"/>
                </a:cubicBezTo>
                <a:lnTo>
                  <a:pt x="1645"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92169" name="AutoShape 9"/>
          <p:cNvSpPr>
            <a:spLocks/>
          </p:cNvSpPr>
          <p:nvPr/>
        </p:nvSpPr>
        <p:spPr bwMode="auto">
          <a:xfrm>
            <a:off x="14021991" y="5225654"/>
            <a:ext cx="1070372" cy="4906565"/>
          </a:xfrm>
          <a:custGeom>
            <a:avLst/>
            <a:gdLst>
              <a:gd name="T0" fmla="*/ 713581 w 21600"/>
              <a:gd name="T1" fmla="*/ 3271044 h 21600"/>
              <a:gd name="T2" fmla="*/ 713581 w 21600"/>
              <a:gd name="T3" fmla="*/ 3271044 h 21600"/>
              <a:gd name="T4" fmla="*/ 713581 w 21600"/>
              <a:gd name="T5" fmla="*/ 3271044 h 21600"/>
              <a:gd name="T6" fmla="*/ 713581 w 21600"/>
              <a:gd name="T7" fmla="*/ 327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160"/>
                  <a:pt x="0" y="359"/>
                </a:cubicBezTo>
                <a:lnTo>
                  <a:pt x="0" y="20319"/>
                </a:lnTo>
                <a:cubicBezTo>
                  <a:pt x="0" y="20518"/>
                  <a:pt x="735" y="20678"/>
                  <a:pt x="1645" y="20678"/>
                </a:cubicBezTo>
                <a:lnTo>
                  <a:pt x="6577" y="20678"/>
                </a:lnTo>
                <a:lnTo>
                  <a:pt x="10800" y="21599"/>
                </a:lnTo>
                <a:lnTo>
                  <a:pt x="15022" y="20678"/>
                </a:lnTo>
                <a:lnTo>
                  <a:pt x="19954" y="20678"/>
                </a:lnTo>
                <a:cubicBezTo>
                  <a:pt x="20864" y="20678"/>
                  <a:pt x="21599" y="20518"/>
                  <a:pt x="21599" y="20319"/>
                </a:cubicBezTo>
                <a:lnTo>
                  <a:pt x="21599" y="359"/>
                </a:lnTo>
                <a:cubicBezTo>
                  <a:pt x="21600" y="160"/>
                  <a:pt x="20864" y="0"/>
                  <a:pt x="19954" y="0"/>
                </a:cubicBezTo>
                <a:lnTo>
                  <a:pt x="1645"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92170" name="AutoShape 10"/>
          <p:cNvSpPr>
            <a:spLocks/>
          </p:cNvSpPr>
          <p:nvPr/>
        </p:nvSpPr>
        <p:spPr bwMode="auto">
          <a:xfrm>
            <a:off x="15786497" y="6713935"/>
            <a:ext cx="1071563" cy="3418284"/>
          </a:xfrm>
          <a:custGeom>
            <a:avLst/>
            <a:gdLst>
              <a:gd name="T0" fmla="*/ 714375 w 21600"/>
              <a:gd name="T1" fmla="*/ 2278856 h 21600"/>
              <a:gd name="T2" fmla="*/ 714375 w 21600"/>
              <a:gd name="T3" fmla="*/ 2278856 h 21600"/>
              <a:gd name="T4" fmla="*/ 714375 w 21600"/>
              <a:gd name="T5" fmla="*/ 2278856 h 21600"/>
              <a:gd name="T6" fmla="*/ 714375 w 21600"/>
              <a:gd name="T7" fmla="*/ 2278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5" y="0"/>
                </a:moveTo>
                <a:cubicBezTo>
                  <a:pt x="735" y="0"/>
                  <a:pt x="0" y="230"/>
                  <a:pt x="0" y="515"/>
                </a:cubicBezTo>
                <a:lnTo>
                  <a:pt x="0" y="19762"/>
                </a:lnTo>
                <a:cubicBezTo>
                  <a:pt x="0" y="20047"/>
                  <a:pt x="735" y="20277"/>
                  <a:pt x="1645" y="20277"/>
                </a:cubicBezTo>
                <a:lnTo>
                  <a:pt x="6575" y="20277"/>
                </a:lnTo>
                <a:lnTo>
                  <a:pt x="10796" y="21600"/>
                </a:lnTo>
                <a:lnTo>
                  <a:pt x="15018" y="20277"/>
                </a:lnTo>
                <a:lnTo>
                  <a:pt x="19948" y="20277"/>
                </a:lnTo>
                <a:cubicBezTo>
                  <a:pt x="20858" y="20277"/>
                  <a:pt x="21599" y="20047"/>
                  <a:pt x="21599" y="19762"/>
                </a:cubicBezTo>
                <a:lnTo>
                  <a:pt x="21599" y="515"/>
                </a:lnTo>
                <a:cubicBezTo>
                  <a:pt x="21600" y="230"/>
                  <a:pt x="20858" y="0"/>
                  <a:pt x="19948" y="0"/>
                </a:cubicBezTo>
                <a:lnTo>
                  <a:pt x="1645" y="0"/>
                </a:lnTo>
                <a:close/>
              </a:path>
            </a:pathLst>
          </a:custGeom>
          <a:solidFill>
            <a:schemeClr val="accent5"/>
          </a:solidFill>
          <a:ln>
            <a:noFill/>
          </a:ln>
          <a:effectLst/>
          <a:extLst/>
        </p:spPr>
        <p:txBody>
          <a:bodyPr lIns="38100" tIns="38100" rIns="38100" bIns="38100" anchor="ctr"/>
          <a:lstStyle/>
          <a:p>
            <a:endParaRPr lang="id-ID" sz="1800">
              <a:solidFill>
                <a:schemeClr val="tx2"/>
              </a:solidFill>
            </a:endParaRPr>
          </a:p>
        </p:txBody>
      </p:sp>
      <p:sp>
        <p:nvSpPr>
          <p:cNvPr id="92171" name="AutoShape 11"/>
          <p:cNvSpPr>
            <a:spLocks/>
          </p:cNvSpPr>
          <p:nvPr/>
        </p:nvSpPr>
        <p:spPr bwMode="auto">
          <a:xfrm>
            <a:off x="8672512" y="6867525"/>
            <a:ext cx="1177529"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dirty="0">
                <a:solidFill>
                  <a:schemeClr val="tx2"/>
                </a:solidFill>
                <a:latin typeface="Roboto" charset="0"/>
                <a:ea typeface="ＭＳ Ｐゴシック" charset="0"/>
                <a:cs typeface="Roboto" charset="0"/>
                <a:sym typeface="Roboto" charset="0"/>
              </a:rPr>
              <a:t>72%</a:t>
            </a:r>
            <a:endParaRPr lang="en-US" sz="1800" dirty="0">
              <a:solidFill>
                <a:schemeClr val="tx2"/>
              </a:solidFill>
              <a:latin typeface="Roboto" charset="0"/>
              <a:ea typeface="ＭＳ Ｐゴシック" charset="0"/>
              <a:cs typeface="Roboto" charset="0"/>
              <a:sym typeface="Roboto" charset="0"/>
            </a:endParaRPr>
          </a:p>
        </p:txBody>
      </p:sp>
      <p:sp>
        <p:nvSpPr>
          <p:cNvPr id="92172" name="AutoShape 12"/>
          <p:cNvSpPr>
            <a:spLocks/>
          </p:cNvSpPr>
          <p:nvPr/>
        </p:nvSpPr>
        <p:spPr bwMode="auto">
          <a:xfrm>
            <a:off x="10464404" y="5710237"/>
            <a:ext cx="1177528" cy="777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tx2"/>
                </a:solidFill>
                <a:latin typeface="Roboto" charset="0"/>
                <a:ea typeface="ＭＳ Ｐゴシック" charset="0"/>
                <a:cs typeface="Roboto" charset="0"/>
                <a:sym typeface="Roboto" charset="0"/>
              </a:rPr>
              <a:t>44%</a:t>
            </a:r>
            <a:endParaRPr lang="en-US" sz="1800">
              <a:solidFill>
                <a:schemeClr val="tx2"/>
              </a:solidFill>
              <a:latin typeface="Roboto" charset="0"/>
              <a:ea typeface="ＭＳ Ｐゴシック" charset="0"/>
              <a:cs typeface="Roboto" charset="0"/>
              <a:sym typeface="Roboto" charset="0"/>
            </a:endParaRPr>
          </a:p>
        </p:txBody>
      </p:sp>
      <p:sp>
        <p:nvSpPr>
          <p:cNvPr id="92173" name="AutoShape 13"/>
          <p:cNvSpPr>
            <a:spLocks/>
          </p:cNvSpPr>
          <p:nvPr/>
        </p:nvSpPr>
        <p:spPr bwMode="auto">
          <a:xfrm>
            <a:off x="12202716" y="4837510"/>
            <a:ext cx="1177528"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tx2"/>
                </a:solidFill>
                <a:latin typeface="Roboto" charset="0"/>
                <a:ea typeface="ＭＳ Ｐゴシック" charset="0"/>
                <a:cs typeface="Roboto" charset="0"/>
                <a:sym typeface="Roboto" charset="0"/>
              </a:rPr>
              <a:t>61%</a:t>
            </a:r>
            <a:endParaRPr lang="en-US" sz="1800">
              <a:solidFill>
                <a:schemeClr val="tx2"/>
              </a:solidFill>
              <a:latin typeface="Roboto" charset="0"/>
              <a:ea typeface="ＭＳ Ｐゴシック" charset="0"/>
              <a:cs typeface="Roboto" charset="0"/>
              <a:sym typeface="Roboto" charset="0"/>
            </a:endParaRPr>
          </a:p>
        </p:txBody>
      </p:sp>
      <p:sp>
        <p:nvSpPr>
          <p:cNvPr id="92174" name="AutoShape 14"/>
          <p:cNvSpPr>
            <a:spLocks/>
          </p:cNvSpPr>
          <p:nvPr/>
        </p:nvSpPr>
        <p:spPr bwMode="auto">
          <a:xfrm>
            <a:off x="13968412" y="4235053"/>
            <a:ext cx="1177529" cy="776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tx2"/>
                </a:solidFill>
                <a:latin typeface="Roboto" charset="0"/>
                <a:ea typeface="ＭＳ Ｐゴシック" charset="0"/>
                <a:cs typeface="Roboto" charset="0"/>
                <a:sym typeface="Roboto" charset="0"/>
              </a:rPr>
              <a:t>15%</a:t>
            </a:r>
            <a:endParaRPr lang="en-US" sz="1800">
              <a:solidFill>
                <a:schemeClr val="tx2"/>
              </a:solidFill>
              <a:latin typeface="Roboto" charset="0"/>
              <a:ea typeface="ＭＳ Ｐゴシック" charset="0"/>
              <a:cs typeface="Roboto" charset="0"/>
              <a:sym typeface="Roboto" charset="0"/>
            </a:endParaRPr>
          </a:p>
        </p:txBody>
      </p:sp>
      <p:sp>
        <p:nvSpPr>
          <p:cNvPr id="92175" name="AutoShape 15"/>
          <p:cNvSpPr>
            <a:spLocks/>
          </p:cNvSpPr>
          <p:nvPr/>
        </p:nvSpPr>
        <p:spPr bwMode="auto">
          <a:xfrm>
            <a:off x="15732919" y="5710237"/>
            <a:ext cx="1177529" cy="7774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a:solidFill>
                  <a:schemeClr val="tx2"/>
                </a:solidFill>
                <a:latin typeface="Roboto" charset="0"/>
                <a:ea typeface="ＭＳ Ｐゴシック" charset="0"/>
                <a:cs typeface="Roboto" charset="0"/>
                <a:sym typeface="Roboto" charset="0"/>
              </a:rPr>
              <a:t>53%</a:t>
            </a:r>
            <a:endParaRPr lang="en-US" sz="1800">
              <a:solidFill>
                <a:schemeClr val="tx2"/>
              </a:solidFill>
              <a:latin typeface="Roboto" charset="0"/>
              <a:ea typeface="ＭＳ Ｐゴシック" charset="0"/>
              <a:cs typeface="Roboto" charset="0"/>
              <a:sym typeface="Roboto" charset="0"/>
            </a:endParaRPr>
          </a:p>
        </p:txBody>
      </p:sp>
      <p:sp>
        <p:nvSpPr>
          <p:cNvPr id="92176" name="AutoShape 16"/>
          <p:cNvSpPr>
            <a:spLocks/>
          </p:cNvSpPr>
          <p:nvPr/>
        </p:nvSpPr>
        <p:spPr bwMode="auto">
          <a:xfrm>
            <a:off x="8904685"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92177" name="AutoShape 17"/>
          <p:cNvSpPr>
            <a:spLocks/>
          </p:cNvSpPr>
          <p:nvPr/>
        </p:nvSpPr>
        <p:spPr bwMode="auto">
          <a:xfrm>
            <a:off x="10669191"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2011</a:t>
            </a:r>
            <a:endParaRPr lang="en-US" sz="1800">
              <a:solidFill>
                <a:schemeClr val="tx2"/>
              </a:solidFill>
              <a:latin typeface="Roboto" charset="0"/>
              <a:ea typeface="ＭＳ Ｐゴシック" charset="0"/>
              <a:cs typeface="Roboto" charset="0"/>
              <a:sym typeface="Roboto" charset="0"/>
            </a:endParaRPr>
          </a:p>
        </p:txBody>
      </p:sp>
      <p:sp>
        <p:nvSpPr>
          <p:cNvPr id="92178" name="AutoShape 18"/>
          <p:cNvSpPr>
            <a:spLocks/>
          </p:cNvSpPr>
          <p:nvPr/>
        </p:nvSpPr>
        <p:spPr bwMode="auto">
          <a:xfrm>
            <a:off x="14199394"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2013</a:t>
            </a:r>
            <a:endParaRPr lang="en-US" sz="1800">
              <a:solidFill>
                <a:schemeClr val="tx2"/>
              </a:solidFill>
              <a:latin typeface="Roboto" charset="0"/>
              <a:ea typeface="ＭＳ Ｐゴシック" charset="0"/>
              <a:cs typeface="Roboto" charset="0"/>
              <a:sym typeface="Roboto" charset="0"/>
            </a:endParaRPr>
          </a:p>
        </p:txBody>
      </p:sp>
      <p:sp>
        <p:nvSpPr>
          <p:cNvPr id="92179" name="AutoShape 19"/>
          <p:cNvSpPr>
            <a:spLocks/>
          </p:cNvSpPr>
          <p:nvPr/>
        </p:nvSpPr>
        <p:spPr bwMode="auto">
          <a:xfrm>
            <a:off x="12434888"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2012</a:t>
            </a:r>
            <a:endParaRPr lang="en-US" sz="1800">
              <a:solidFill>
                <a:schemeClr val="tx2"/>
              </a:solidFill>
              <a:latin typeface="Roboto" charset="0"/>
              <a:ea typeface="ＭＳ Ｐゴシック" charset="0"/>
              <a:cs typeface="Roboto" charset="0"/>
              <a:sym typeface="Roboto" charset="0"/>
            </a:endParaRPr>
          </a:p>
        </p:txBody>
      </p:sp>
      <p:sp>
        <p:nvSpPr>
          <p:cNvPr id="92180" name="AutoShape 20"/>
          <p:cNvSpPr>
            <a:spLocks/>
          </p:cNvSpPr>
          <p:nvPr/>
        </p:nvSpPr>
        <p:spPr bwMode="auto">
          <a:xfrm>
            <a:off x="15965091" y="10261998"/>
            <a:ext cx="714375" cy="3690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2014</a:t>
            </a:r>
            <a:endParaRPr lang="en-US" sz="1800">
              <a:solidFill>
                <a:schemeClr val="tx2"/>
              </a:solidFill>
              <a:latin typeface="Roboto" charset="0"/>
              <a:ea typeface="ＭＳ Ｐゴシック" charset="0"/>
              <a:cs typeface="Roboto" charset="0"/>
              <a:sym typeface="Roboto" charset="0"/>
            </a:endParaRPr>
          </a:p>
        </p:txBody>
      </p:sp>
      <p:sp>
        <p:nvSpPr>
          <p:cNvPr id="92181" name="AutoShape 21"/>
          <p:cNvSpPr>
            <a:spLocks/>
          </p:cNvSpPr>
          <p:nvPr/>
        </p:nvSpPr>
        <p:spPr bwMode="auto">
          <a:xfrm>
            <a:off x="10778729" y="7003256"/>
            <a:ext cx="548878" cy="504825"/>
          </a:xfrm>
          <a:custGeom>
            <a:avLst/>
            <a:gdLst>
              <a:gd name="T0" fmla="*/ 365919 w 21600"/>
              <a:gd name="T1" fmla="*/ 336550 h 21600"/>
              <a:gd name="T2" fmla="*/ 365919 w 21600"/>
              <a:gd name="T3" fmla="*/ 336550 h 21600"/>
              <a:gd name="T4" fmla="*/ 365919 w 21600"/>
              <a:gd name="T5" fmla="*/ 336550 h 21600"/>
              <a:gd name="T6" fmla="*/ 365919 w 21600"/>
              <a:gd name="T7" fmla="*/ 336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599"/>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600" y="3925"/>
                  <a:pt x="21600" y="8768"/>
                </a:cubicBezTo>
                <a:cubicBezTo>
                  <a:pt x="21600" y="13611"/>
                  <a:pt x="16763" y="17536"/>
                  <a:pt x="10800" y="17536"/>
                </a:cubicBezTo>
                <a:cubicBezTo>
                  <a:pt x="10800" y="17536"/>
                  <a:pt x="10800" y="17536"/>
                  <a:pt x="10800" y="17536"/>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92182" name="AutoShape 22"/>
          <p:cNvSpPr>
            <a:spLocks/>
          </p:cNvSpPr>
          <p:nvPr/>
        </p:nvSpPr>
        <p:spPr bwMode="auto">
          <a:xfrm>
            <a:off x="14347031" y="5588794"/>
            <a:ext cx="486966" cy="441722"/>
          </a:xfrm>
          <a:custGeom>
            <a:avLst/>
            <a:gdLst>
              <a:gd name="T0" fmla="*/ 324644 w 20518"/>
              <a:gd name="T1" fmla="*/ 294482 h 21600"/>
              <a:gd name="T2" fmla="*/ 324644 w 20518"/>
              <a:gd name="T3" fmla="*/ 294482 h 21600"/>
              <a:gd name="T4" fmla="*/ 324644 w 20518"/>
              <a:gd name="T5" fmla="*/ 294482 h 21600"/>
              <a:gd name="T6" fmla="*/ 324644 w 20518"/>
              <a:gd name="T7" fmla="*/ 294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92183" name="AutoShape 23"/>
          <p:cNvSpPr>
            <a:spLocks/>
          </p:cNvSpPr>
          <p:nvPr/>
        </p:nvSpPr>
        <p:spPr bwMode="auto">
          <a:xfrm>
            <a:off x="12602766" y="6098381"/>
            <a:ext cx="377428" cy="547688"/>
          </a:xfrm>
          <a:custGeom>
            <a:avLst/>
            <a:gdLst>
              <a:gd name="T0" fmla="*/ 251619 w 21600"/>
              <a:gd name="T1" fmla="*/ 365125 h 21600"/>
              <a:gd name="T2" fmla="*/ 251619 w 21600"/>
              <a:gd name="T3" fmla="*/ 365125 h 21600"/>
              <a:gd name="T4" fmla="*/ 251619 w 21600"/>
              <a:gd name="T5" fmla="*/ 365125 h 21600"/>
              <a:gd name="T6" fmla="*/ 251619 w 21600"/>
              <a:gd name="T7" fmla="*/ 36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599"/>
                  <a:pt x="11779" y="21599"/>
                </a:cubicBezTo>
                <a:lnTo>
                  <a:pt x="9820" y="21599"/>
                </a:lnTo>
                <a:cubicBezTo>
                  <a:pt x="9280" y="21599"/>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600" y="3329"/>
                  <a:pt x="21600" y="7438"/>
                </a:cubicBezTo>
                <a:cubicBezTo>
                  <a:pt x="21600" y="9026"/>
                  <a:pt x="20859" y="10488"/>
                  <a:pt x="19625" y="11693"/>
                </a:cubicBezTo>
                <a:cubicBezTo>
                  <a:pt x="19625" y="11693"/>
                  <a:pt x="19625" y="11693"/>
                  <a:pt x="19625" y="1169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92184" name="AutoShape 24"/>
          <p:cNvSpPr>
            <a:spLocks/>
          </p:cNvSpPr>
          <p:nvPr/>
        </p:nvSpPr>
        <p:spPr bwMode="auto">
          <a:xfrm>
            <a:off x="16049625" y="7003256"/>
            <a:ext cx="482204" cy="481013"/>
          </a:xfrm>
          <a:custGeom>
            <a:avLst/>
            <a:gdLst>
              <a:gd name="T0" fmla="*/ 321469 w 21430"/>
              <a:gd name="T1" fmla="*/ 320675 h 21430"/>
              <a:gd name="T2" fmla="*/ 321469 w 21430"/>
              <a:gd name="T3" fmla="*/ 320675 h 21430"/>
              <a:gd name="T4" fmla="*/ 321469 w 21430"/>
              <a:gd name="T5" fmla="*/ 320675 h 21430"/>
              <a:gd name="T6" fmla="*/ 321469 w 21430"/>
              <a:gd name="T7" fmla="*/ 320675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600"/>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30" y="2712"/>
                  <a:pt x="21430" y="6056"/>
                </a:cubicBezTo>
                <a:cubicBezTo>
                  <a:pt x="21430" y="9400"/>
                  <a:pt x="18719" y="12111"/>
                  <a:pt x="15373" y="12111"/>
                </a:cubicBezTo>
                <a:cubicBezTo>
                  <a:pt x="15373" y="12111"/>
                  <a:pt x="15373" y="12111"/>
                  <a:pt x="15373" y="12111"/>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92185" name="AutoShape 25"/>
          <p:cNvSpPr>
            <a:spLocks/>
          </p:cNvSpPr>
          <p:nvPr/>
        </p:nvSpPr>
        <p:spPr bwMode="auto">
          <a:xfrm>
            <a:off x="8992791" y="8218885"/>
            <a:ext cx="536972" cy="432197"/>
          </a:xfrm>
          <a:custGeom>
            <a:avLst/>
            <a:gdLst>
              <a:gd name="T0" fmla="*/ 357964 w 21335"/>
              <a:gd name="T1" fmla="*/ 292570 h 21422"/>
              <a:gd name="T2" fmla="*/ 357964 w 21335"/>
              <a:gd name="T3" fmla="*/ 292570 h 21422"/>
              <a:gd name="T4" fmla="*/ 357964 w 21335"/>
              <a:gd name="T5" fmla="*/ 292570 h 21422"/>
              <a:gd name="T6" fmla="*/ 357964 w 21335"/>
              <a:gd name="T7" fmla="*/ 292570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4"/>
                  <a:pt x="7955" y="21420"/>
                </a:cubicBezTo>
                <a:cubicBezTo>
                  <a:pt x="7597" y="21434"/>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38966" tIns="38966" rIns="38966" bIns="38966"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decel="60000" fill="hold" grpId="0" nodeType="afterEffect">
                                  <p:stCondLst>
                                    <p:cond delay="0"/>
                                  </p:stCondLst>
                                  <p:iterate type="wd">
                                    <p:tmPct val="5000"/>
                                  </p:iterate>
                                  <p:childTnLst>
                                    <p:set>
                                      <p:cBhvr>
                                        <p:cTn id="6" dur="1" fill="hold">
                                          <p:stCondLst>
                                            <p:cond delay="0"/>
                                          </p:stCondLst>
                                        </p:cTn>
                                        <p:tgtEl>
                                          <p:spTgt spid="92165"/>
                                        </p:tgtEl>
                                        <p:attrNameLst>
                                          <p:attrName>style.visibility</p:attrName>
                                        </p:attrNameLst>
                                      </p:cBhvr>
                                      <p:to>
                                        <p:strVal val="visible"/>
                                      </p:to>
                                    </p:set>
                                    <p:anim calcmode="lin" valueType="num">
                                      <p:cBhvr additive="base">
                                        <p:cTn id="7" dur="500" fill="hold"/>
                                        <p:tgtEl>
                                          <p:spTgt spid="92165"/>
                                        </p:tgtEl>
                                        <p:attrNameLst>
                                          <p:attrName>ppt_x</p:attrName>
                                        </p:attrNameLst>
                                      </p:cBhvr>
                                      <p:tavLst>
                                        <p:tav tm="0">
                                          <p:val>
                                            <p:strVal val="1+#ppt_w/2"/>
                                          </p:val>
                                        </p:tav>
                                        <p:tav tm="100000">
                                          <p:val>
                                            <p:strVal val="#ppt_x"/>
                                          </p:val>
                                        </p:tav>
                                      </p:tavLst>
                                    </p:anim>
                                    <p:anim calcmode="lin" valueType="num">
                                      <p:cBhvr additive="base">
                                        <p:cTn id="8" dur="500" fill="hold"/>
                                        <p:tgtEl>
                                          <p:spTgt spid="92165"/>
                                        </p:tgtEl>
                                        <p:attrNameLst>
                                          <p:attrName>ppt_y</p:attrName>
                                        </p:attrNameLst>
                                      </p:cBhvr>
                                      <p:tavLst>
                                        <p:tav tm="0">
                                          <p:val>
                                            <p:strVal val="#ppt_y"/>
                                          </p:val>
                                        </p:tav>
                                        <p:tav tm="100000">
                                          <p:val>
                                            <p:strVal val="#ppt_y"/>
                                          </p:val>
                                        </p:tav>
                                      </p:tavLst>
                                    </p:anim>
                                  </p:childTnLst>
                                </p:cTn>
                              </p:par>
                              <p:par>
                                <p:cTn id="9" presetID="2" presetClass="entr" presetSubtype="2" decel="60000" fill="hold" grpId="0" nodeType="withEffect">
                                  <p:stCondLst>
                                    <p:cond delay="300"/>
                                  </p:stCondLst>
                                  <p:iterate type="wd">
                                    <p:tmPct val="5000"/>
                                  </p:iterate>
                                  <p:childTnLst>
                                    <p:set>
                                      <p:cBhvr>
                                        <p:cTn id="10" dur="1" fill="hold">
                                          <p:stCondLst>
                                            <p:cond delay="0"/>
                                          </p:stCondLst>
                                        </p:cTn>
                                        <p:tgtEl>
                                          <p:spTgt spid="92164"/>
                                        </p:tgtEl>
                                        <p:attrNameLst>
                                          <p:attrName>style.visibility</p:attrName>
                                        </p:attrNameLst>
                                      </p:cBhvr>
                                      <p:to>
                                        <p:strVal val="visible"/>
                                      </p:to>
                                    </p:set>
                                    <p:anim calcmode="lin" valueType="num">
                                      <p:cBhvr additive="base">
                                        <p:cTn id="11" dur="500" fill="hold"/>
                                        <p:tgtEl>
                                          <p:spTgt spid="92164"/>
                                        </p:tgtEl>
                                        <p:attrNameLst>
                                          <p:attrName>ppt_x</p:attrName>
                                        </p:attrNameLst>
                                      </p:cBhvr>
                                      <p:tavLst>
                                        <p:tav tm="0">
                                          <p:val>
                                            <p:strVal val="1+#ppt_w/2"/>
                                          </p:val>
                                        </p:tav>
                                        <p:tav tm="100000">
                                          <p:val>
                                            <p:strVal val="#ppt_x"/>
                                          </p:val>
                                        </p:tav>
                                      </p:tavLst>
                                    </p:anim>
                                    <p:anim calcmode="lin" valueType="num">
                                      <p:cBhvr additive="base">
                                        <p:cTn id="12" dur="500" fill="hold"/>
                                        <p:tgtEl>
                                          <p:spTgt spid="92164"/>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2425"/>
                            </p:stCondLst>
                            <p:childTnLst>
                              <p:par>
                                <p:cTn id="14" presetID="10" presetClass="entr" presetSubtype="0" fill="hold" grpId="0" nodeType="afterEffect">
                                  <p:stCondLst>
                                    <p:cond delay="0"/>
                                  </p:stCondLst>
                                  <p:childTnLst>
                                    <p:set>
                                      <p:cBhvr>
                                        <p:cTn id="15" dur="1" fill="hold">
                                          <p:stCondLst>
                                            <p:cond delay="0"/>
                                          </p:stCondLst>
                                        </p:cTn>
                                        <p:tgtEl>
                                          <p:spTgt spid="92176"/>
                                        </p:tgtEl>
                                        <p:attrNameLst>
                                          <p:attrName>style.visibility</p:attrName>
                                        </p:attrNameLst>
                                      </p:cBhvr>
                                      <p:to>
                                        <p:strVal val="visible"/>
                                      </p:to>
                                    </p:set>
                                    <p:animEffect transition="in" filter="fade">
                                      <p:cBhvr>
                                        <p:cTn id="16" dur="400"/>
                                        <p:tgtEl>
                                          <p:spTgt spid="92176"/>
                                        </p:tgtEl>
                                      </p:cBhvr>
                                    </p:animEffect>
                                  </p:childTnLst>
                                </p:cTn>
                              </p:par>
                            </p:childTnLst>
                          </p:cTn>
                        </p:par>
                        <p:par>
                          <p:cTn id="17" fill="hold">
                            <p:stCondLst>
                              <p:cond delay="2825"/>
                            </p:stCondLst>
                            <p:childTnLst>
                              <p:par>
                                <p:cTn id="18" presetID="22" presetClass="entr" presetSubtype="4" fill="hold" grpId="0" nodeType="afterEffect">
                                  <p:stCondLst>
                                    <p:cond delay="0"/>
                                  </p:stCondLst>
                                  <p:childTnLst>
                                    <p:set>
                                      <p:cBhvr>
                                        <p:cTn id="19" dur="1" fill="hold">
                                          <p:stCondLst>
                                            <p:cond delay="0"/>
                                          </p:stCondLst>
                                        </p:cTn>
                                        <p:tgtEl>
                                          <p:spTgt spid="92166"/>
                                        </p:tgtEl>
                                        <p:attrNameLst>
                                          <p:attrName>style.visibility</p:attrName>
                                        </p:attrNameLst>
                                      </p:cBhvr>
                                      <p:to>
                                        <p:strVal val="visible"/>
                                      </p:to>
                                    </p:set>
                                    <p:animEffect transition="in" filter="wipe(down)">
                                      <p:cBhvr>
                                        <p:cTn id="20" dur="500"/>
                                        <p:tgtEl>
                                          <p:spTgt spid="92166"/>
                                        </p:tgtEl>
                                      </p:cBhvr>
                                    </p:animEffect>
                                  </p:childTnLst>
                                </p:cTn>
                              </p:par>
                            </p:childTnLst>
                          </p:cTn>
                        </p:par>
                        <p:par>
                          <p:cTn id="21" fill="hold" nodeType="afterGroup">
                            <p:stCondLst>
                              <p:cond delay="3325"/>
                            </p:stCondLst>
                            <p:childTnLst>
                              <p:par>
                                <p:cTn id="22" presetID="9" presetClass="entr" presetSubtype="0" fill="hold" grpId="0" nodeType="afterEffect">
                                  <p:stCondLst>
                                    <p:cond delay="0"/>
                                  </p:stCondLst>
                                  <p:childTnLst>
                                    <p:set>
                                      <p:cBhvr>
                                        <p:cTn id="23" dur="1" fill="hold">
                                          <p:stCondLst>
                                            <p:cond delay="0"/>
                                          </p:stCondLst>
                                        </p:cTn>
                                        <p:tgtEl>
                                          <p:spTgt spid="92185"/>
                                        </p:tgtEl>
                                        <p:attrNameLst>
                                          <p:attrName>style.visibility</p:attrName>
                                        </p:attrNameLst>
                                      </p:cBhvr>
                                      <p:to>
                                        <p:strVal val="visible"/>
                                      </p:to>
                                    </p:set>
                                    <p:animEffect transition="in" filter="dissolve">
                                      <p:cBhvr>
                                        <p:cTn id="24" dur="500"/>
                                        <p:tgtEl>
                                          <p:spTgt spid="92185"/>
                                        </p:tgtEl>
                                      </p:cBhvr>
                                    </p:animEffect>
                                  </p:childTnLst>
                                </p:cTn>
                              </p:par>
                            </p:childTnLst>
                          </p:cTn>
                        </p:par>
                        <p:par>
                          <p:cTn id="25" fill="hold" nodeType="afterGroup">
                            <p:stCondLst>
                              <p:cond delay="3825"/>
                            </p:stCondLst>
                            <p:childTnLst>
                              <p:par>
                                <p:cTn id="26" presetID="23" presetClass="entr" presetSubtype="16" fill="hold" grpId="0" nodeType="afterEffect">
                                  <p:stCondLst>
                                    <p:cond delay="0"/>
                                  </p:stCondLst>
                                  <p:childTnLst>
                                    <p:set>
                                      <p:cBhvr>
                                        <p:cTn id="27" dur="1" fill="hold">
                                          <p:stCondLst>
                                            <p:cond delay="0"/>
                                          </p:stCondLst>
                                        </p:cTn>
                                        <p:tgtEl>
                                          <p:spTgt spid="92171"/>
                                        </p:tgtEl>
                                        <p:attrNameLst>
                                          <p:attrName>style.visibility</p:attrName>
                                        </p:attrNameLst>
                                      </p:cBhvr>
                                      <p:to>
                                        <p:strVal val="visible"/>
                                      </p:to>
                                    </p:set>
                                    <p:anim calcmode="lin" valueType="num">
                                      <p:cBhvr>
                                        <p:cTn id="28" dur="400" fill="hold"/>
                                        <p:tgtEl>
                                          <p:spTgt spid="92171"/>
                                        </p:tgtEl>
                                        <p:attrNameLst>
                                          <p:attrName>ppt_w</p:attrName>
                                        </p:attrNameLst>
                                      </p:cBhvr>
                                      <p:tavLst>
                                        <p:tav tm="0">
                                          <p:val>
                                            <p:fltVal val="0"/>
                                          </p:val>
                                        </p:tav>
                                        <p:tav tm="100000">
                                          <p:val>
                                            <p:strVal val="#ppt_w"/>
                                          </p:val>
                                        </p:tav>
                                      </p:tavLst>
                                    </p:anim>
                                    <p:anim calcmode="lin" valueType="num">
                                      <p:cBhvr>
                                        <p:cTn id="29" dur="400" fill="hold"/>
                                        <p:tgtEl>
                                          <p:spTgt spid="92171"/>
                                        </p:tgtEl>
                                        <p:attrNameLst>
                                          <p:attrName>ppt_h</p:attrName>
                                        </p:attrNameLst>
                                      </p:cBhvr>
                                      <p:tavLst>
                                        <p:tav tm="0">
                                          <p:val>
                                            <p:fltVal val="0"/>
                                          </p:val>
                                        </p:tav>
                                        <p:tav tm="100000">
                                          <p:val>
                                            <p:strVal val="#ppt_h"/>
                                          </p:val>
                                        </p:tav>
                                      </p:tavLst>
                                    </p:anim>
                                  </p:childTnLst>
                                </p:cTn>
                              </p:par>
                            </p:childTnLst>
                          </p:cTn>
                        </p:par>
                        <p:par>
                          <p:cTn id="30" fill="hold">
                            <p:stCondLst>
                              <p:cond delay="4225"/>
                            </p:stCondLst>
                            <p:childTnLst>
                              <p:par>
                                <p:cTn id="31" presetID="10" presetClass="entr" presetSubtype="0" fill="hold" grpId="0" nodeType="afterEffect">
                                  <p:stCondLst>
                                    <p:cond delay="0"/>
                                  </p:stCondLst>
                                  <p:childTnLst>
                                    <p:set>
                                      <p:cBhvr>
                                        <p:cTn id="32" dur="1" fill="hold">
                                          <p:stCondLst>
                                            <p:cond delay="0"/>
                                          </p:stCondLst>
                                        </p:cTn>
                                        <p:tgtEl>
                                          <p:spTgt spid="92177"/>
                                        </p:tgtEl>
                                        <p:attrNameLst>
                                          <p:attrName>style.visibility</p:attrName>
                                        </p:attrNameLst>
                                      </p:cBhvr>
                                      <p:to>
                                        <p:strVal val="visible"/>
                                      </p:to>
                                    </p:set>
                                    <p:animEffect transition="in" filter="fade">
                                      <p:cBhvr>
                                        <p:cTn id="33" dur="400"/>
                                        <p:tgtEl>
                                          <p:spTgt spid="92177"/>
                                        </p:tgtEl>
                                      </p:cBhvr>
                                    </p:animEffect>
                                  </p:childTnLst>
                                </p:cTn>
                              </p:par>
                            </p:childTnLst>
                          </p:cTn>
                        </p:par>
                        <p:par>
                          <p:cTn id="34" fill="hold">
                            <p:stCondLst>
                              <p:cond delay="4625"/>
                            </p:stCondLst>
                            <p:childTnLst>
                              <p:par>
                                <p:cTn id="35" presetID="22" presetClass="entr" presetSubtype="4" fill="hold" grpId="0" nodeType="afterEffect">
                                  <p:stCondLst>
                                    <p:cond delay="0"/>
                                  </p:stCondLst>
                                  <p:childTnLst>
                                    <p:set>
                                      <p:cBhvr>
                                        <p:cTn id="36" dur="1" fill="hold">
                                          <p:stCondLst>
                                            <p:cond delay="0"/>
                                          </p:stCondLst>
                                        </p:cTn>
                                        <p:tgtEl>
                                          <p:spTgt spid="92167"/>
                                        </p:tgtEl>
                                        <p:attrNameLst>
                                          <p:attrName>style.visibility</p:attrName>
                                        </p:attrNameLst>
                                      </p:cBhvr>
                                      <p:to>
                                        <p:strVal val="visible"/>
                                      </p:to>
                                    </p:set>
                                    <p:animEffect transition="in" filter="wipe(down)">
                                      <p:cBhvr>
                                        <p:cTn id="37" dur="500"/>
                                        <p:tgtEl>
                                          <p:spTgt spid="92167"/>
                                        </p:tgtEl>
                                      </p:cBhvr>
                                    </p:animEffect>
                                  </p:childTnLst>
                                </p:cTn>
                              </p:par>
                            </p:childTnLst>
                          </p:cTn>
                        </p:par>
                        <p:par>
                          <p:cTn id="38" fill="hold" nodeType="afterGroup">
                            <p:stCondLst>
                              <p:cond delay="5125"/>
                            </p:stCondLst>
                            <p:childTnLst>
                              <p:par>
                                <p:cTn id="39" presetID="9" presetClass="entr" presetSubtype="0" fill="hold" grpId="0" nodeType="afterEffect">
                                  <p:stCondLst>
                                    <p:cond delay="0"/>
                                  </p:stCondLst>
                                  <p:childTnLst>
                                    <p:set>
                                      <p:cBhvr>
                                        <p:cTn id="40" dur="1" fill="hold">
                                          <p:stCondLst>
                                            <p:cond delay="0"/>
                                          </p:stCondLst>
                                        </p:cTn>
                                        <p:tgtEl>
                                          <p:spTgt spid="92181"/>
                                        </p:tgtEl>
                                        <p:attrNameLst>
                                          <p:attrName>style.visibility</p:attrName>
                                        </p:attrNameLst>
                                      </p:cBhvr>
                                      <p:to>
                                        <p:strVal val="visible"/>
                                      </p:to>
                                    </p:set>
                                    <p:animEffect transition="in" filter="dissolve">
                                      <p:cBhvr>
                                        <p:cTn id="41" dur="500"/>
                                        <p:tgtEl>
                                          <p:spTgt spid="92181"/>
                                        </p:tgtEl>
                                      </p:cBhvr>
                                    </p:animEffect>
                                  </p:childTnLst>
                                </p:cTn>
                              </p:par>
                            </p:childTnLst>
                          </p:cTn>
                        </p:par>
                        <p:par>
                          <p:cTn id="42" fill="hold" nodeType="afterGroup">
                            <p:stCondLst>
                              <p:cond delay="5625"/>
                            </p:stCondLst>
                            <p:childTnLst>
                              <p:par>
                                <p:cTn id="43" presetID="23" presetClass="entr" presetSubtype="16" fill="hold" grpId="0" nodeType="afterEffect">
                                  <p:stCondLst>
                                    <p:cond delay="0"/>
                                  </p:stCondLst>
                                  <p:childTnLst>
                                    <p:set>
                                      <p:cBhvr>
                                        <p:cTn id="44" dur="1" fill="hold">
                                          <p:stCondLst>
                                            <p:cond delay="0"/>
                                          </p:stCondLst>
                                        </p:cTn>
                                        <p:tgtEl>
                                          <p:spTgt spid="92172"/>
                                        </p:tgtEl>
                                        <p:attrNameLst>
                                          <p:attrName>style.visibility</p:attrName>
                                        </p:attrNameLst>
                                      </p:cBhvr>
                                      <p:to>
                                        <p:strVal val="visible"/>
                                      </p:to>
                                    </p:set>
                                    <p:anim calcmode="lin" valueType="num">
                                      <p:cBhvr>
                                        <p:cTn id="45" dur="400" fill="hold"/>
                                        <p:tgtEl>
                                          <p:spTgt spid="92172"/>
                                        </p:tgtEl>
                                        <p:attrNameLst>
                                          <p:attrName>ppt_w</p:attrName>
                                        </p:attrNameLst>
                                      </p:cBhvr>
                                      <p:tavLst>
                                        <p:tav tm="0">
                                          <p:val>
                                            <p:fltVal val="0"/>
                                          </p:val>
                                        </p:tav>
                                        <p:tav tm="100000">
                                          <p:val>
                                            <p:strVal val="#ppt_w"/>
                                          </p:val>
                                        </p:tav>
                                      </p:tavLst>
                                    </p:anim>
                                    <p:anim calcmode="lin" valueType="num">
                                      <p:cBhvr>
                                        <p:cTn id="46" dur="400" fill="hold"/>
                                        <p:tgtEl>
                                          <p:spTgt spid="92172"/>
                                        </p:tgtEl>
                                        <p:attrNameLst>
                                          <p:attrName>ppt_h</p:attrName>
                                        </p:attrNameLst>
                                      </p:cBhvr>
                                      <p:tavLst>
                                        <p:tav tm="0">
                                          <p:val>
                                            <p:fltVal val="0"/>
                                          </p:val>
                                        </p:tav>
                                        <p:tav tm="100000">
                                          <p:val>
                                            <p:strVal val="#ppt_h"/>
                                          </p:val>
                                        </p:tav>
                                      </p:tavLst>
                                    </p:anim>
                                  </p:childTnLst>
                                </p:cTn>
                              </p:par>
                            </p:childTnLst>
                          </p:cTn>
                        </p:par>
                        <p:par>
                          <p:cTn id="47" fill="hold">
                            <p:stCondLst>
                              <p:cond delay="6025"/>
                            </p:stCondLst>
                            <p:childTnLst>
                              <p:par>
                                <p:cTn id="48" presetID="10" presetClass="entr" presetSubtype="0" fill="hold" grpId="0" nodeType="afterEffect">
                                  <p:stCondLst>
                                    <p:cond delay="0"/>
                                  </p:stCondLst>
                                  <p:childTnLst>
                                    <p:set>
                                      <p:cBhvr>
                                        <p:cTn id="49" dur="1" fill="hold">
                                          <p:stCondLst>
                                            <p:cond delay="0"/>
                                          </p:stCondLst>
                                        </p:cTn>
                                        <p:tgtEl>
                                          <p:spTgt spid="92179"/>
                                        </p:tgtEl>
                                        <p:attrNameLst>
                                          <p:attrName>style.visibility</p:attrName>
                                        </p:attrNameLst>
                                      </p:cBhvr>
                                      <p:to>
                                        <p:strVal val="visible"/>
                                      </p:to>
                                    </p:set>
                                    <p:animEffect transition="in" filter="fade">
                                      <p:cBhvr>
                                        <p:cTn id="50" dur="400"/>
                                        <p:tgtEl>
                                          <p:spTgt spid="92179"/>
                                        </p:tgtEl>
                                      </p:cBhvr>
                                    </p:animEffect>
                                  </p:childTnLst>
                                </p:cTn>
                              </p:par>
                            </p:childTnLst>
                          </p:cTn>
                        </p:par>
                        <p:par>
                          <p:cTn id="51" fill="hold">
                            <p:stCondLst>
                              <p:cond delay="6425"/>
                            </p:stCondLst>
                            <p:childTnLst>
                              <p:par>
                                <p:cTn id="52" presetID="22" presetClass="entr" presetSubtype="4" fill="hold" grpId="0" nodeType="afterEffect">
                                  <p:stCondLst>
                                    <p:cond delay="0"/>
                                  </p:stCondLst>
                                  <p:childTnLst>
                                    <p:set>
                                      <p:cBhvr>
                                        <p:cTn id="53" dur="1" fill="hold">
                                          <p:stCondLst>
                                            <p:cond delay="0"/>
                                          </p:stCondLst>
                                        </p:cTn>
                                        <p:tgtEl>
                                          <p:spTgt spid="92168"/>
                                        </p:tgtEl>
                                        <p:attrNameLst>
                                          <p:attrName>style.visibility</p:attrName>
                                        </p:attrNameLst>
                                      </p:cBhvr>
                                      <p:to>
                                        <p:strVal val="visible"/>
                                      </p:to>
                                    </p:set>
                                    <p:animEffect transition="in" filter="wipe(down)">
                                      <p:cBhvr>
                                        <p:cTn id="54" dur="500"/>
                                        <p:tgtEl>
                                          <p:spTgt spid="92168"/>
                                        </p:tgtEl>
                                      </p:cBhvr>
                                    </p:animEffect>
                                  </p:childTnLst>
                                </p:cTn>
                              </p:par>
                            </p:childTnLst>
                          </p:cTn>
                        </p:par>
                        <p:par>
                          <p:cTn id="55" fill="hold" nodeType="afterGroup">
                            <p:stCondLst>
                              <p:cond delay="6925"/>
                            </p:stCondLst>
                            <p:childTnLst>
                              <p:par>
                                <p:cTn id="56" presetID="9" presetClass="entr" presetSubtype="0" fill="hold" grpId="0" nodeType="afterEffect">
                                  <p:stCondLst>
                                    <p:cond delay="0"/>
                                  </p:stCondLst>
                                  <p:childTnLst>
                                    <p:set>
                                      <p:cBhvr>
                                        <p:cTn id="57" dur="1" fill="hold">
                                          <p:stCondLst>
                                            <p:cond delay="0"/>
                                          </p:stCondLst>
                                        </p:cTn>
                                        <p:tgtEl>
                                          <p:spTgt spid="92183"/>
                                        </p:tgtEl>
                                        <p:attrNameLst>
                                          <p:attrName>style.visibility</p:attrName>
                                        </p:attrNameLst>
                                      </p:cBhvr>
                                      <p:to>
                                        <p:strVal val="visible"/>
                                      </p:to>
                                    </p:set>
                                    <p:animEffect transition="in" filter="dissolve">
                                      <p:cBhvr>
                                        <p:cTn id="58" dur="500"/>
                                        <p:tgtEl>
                                          <p:spTgt spid="92183"/>
                                        </p:tgtEl>
                                      </p:cBhvr>
                                    </p:animEffect>
                                  </p:childTnLst>
                                </p:cTn>
                              </p:par>
                            </p:childTnLst>
                          </p:cTn>
                        </p:par>
                        <p:par>
                          <p:cTn id="59" fill="hold" nodeType="afterGroup">
                            <p:stCondLst>
                              <p:cond delay="7425"/>
                            </p:stCondLst>
                            <p:childTnLst>
                              <p:par>
                                <p:cTn id="60" presetID="23" presetClass="entr" presetSubtype="16" fill="hold" grpId="0" nodeType="afterEffect">
                                  <p:stCondLst>
                                    <p:cond delay="0"/>
                                  </p:stCondLst>
                                  <p:childTnLst>
                                    <p:set>
                                      <p:cBhvr>
                                        <p:cTn id="61" dur="1" fill="hold">
                                          <p:stCondLst>
                                            <p:cond delay="0"/>
                                          </p:stCondLst>
                                        </p:cTn>
                                        <p:tgtEl>
                                          <p:spTgt spid="92173"/>
                                        </p:tgtEl>
                                        <p:attrNameLst>
                                          <p:attrName>style.visibility</p:attrName>
                                        </p:attrNameLst>
                                      </p:cBhvr>
                                      <p:to>
                                        <p:strVal val="visible"/>
                                      </p:to>
                                    </p:set>
                                    <p:anim calcmode="lin" valueType="num">
                                      <p:cBhvr>
                                        <p:cTn id="62" dur="400" fill="hold"/>
                                        <p:tgtEl>
                                          <p:spTgt spid="92173"/>
                                        </p:tgtEl>
                                        <p:attrNameLst>
                                          <p:attrName>ppt_w</p:attrName>
                                        </p:attrNameLst>
                                      </p:cBhvr>
                                      <p:tavLst>
                                        <p:tav tm="0">
                                          <p:val>
                                            <p:fltVal val="0"/>
                                          </p:val>
                                        </p:tav>
                                        <p:tav tm="100000">
                                          <p:val>
                                            <p:strVal val="#ppt_w"/>
                                          </p:val>
                                        </p:tav>
                                      </p:tavLst>
                                    </p:anim>
                                    <p:anim calcmode="lin" valueType="num">
                                      <p:cBhvr>
                                        <p:cTn id="63" dur="400" fill="hold"/>
                                        <p:tgtEl>
                                          <p:spTgt spid="92173"/>
                                        </p:tgtEl>
                                        <p:attrNameLst>
                                          <p:attrName>ppt_h</p:attrName>
                                        </p:attrNameLst>
                                      </p:cBhvr>
                                      <p:tavLst>
                                        <p:tav tm="0">
                                          <p:val>
                                            <p:fltVal val="0"/>
                                          </p:val>
                                        </p:tav>
                                        <p:tav tm="100000">
                                          <p:val>
                                            <p:strVal val="#ppt_h"/>
                                          </p:val>
                                        </p:tav>
                                      </p:tavLst>
                                    </p:anim>
                                  </p:childTnLst>
                                </p:cTn>
                              </p:par>
                            </p:childTnLst>
                          </p:cTn>
                        </p:par>
                        <p:par>
                          <p:cTn id="64" fill="hold">
                            <p:stCondLst>
                              <p:cond delay="7825"/>
                            </p:stCondLst>
                            <p:childTnLst>
                              <p:par>
                                <p:cTn id="65" presetID="10" presetClass="entr" presetSubtype="0" fill="hold" grpId="0" nodeType="afterEffect">
                                  <p:stCondLst>
                                    <p:cond delay="0"/>
                                  </p:stCondLst>
                                  <p:childTnLst>
                                    <p:set>
                                      <p:cBhvr>
                                        <p:cTn id="66" dur="1" fill="hold">
                                          <p:stCondLst>
                                            <p:cond delay="0"/>
                                          </p:stCondLst>
                                        </p:cTn>
                                        <p:tgtEl>
                                          <p:spTgt spid="92178"/>
                                        </p:tgtEl>
                                        <p:attrNameLst>
                                          <p:attrName>style.visibility</p:attrName>
                                        </p:attrNameLst>
                                      </p:cBhvr>
                                      <p:to>
                                        <p:strVal val="visible"/>
                                      </p:to>
                                    </p:set>
                                    <p:animEffect transition="in" filter="fade">
                                      <p:cBhvr>
                                        <p:cTn id="67" dur="400"/>
                                        <p:tgtEl>
                                          <p:spTgt spid="92178"/>
                                        </p:tgtEl>
                                      </p:cBhvr>
                                    </p:animEffect>
                                  </p:childTnLst>
                                </p:cTn>
                              </p:par>
                            </p:childTnLst>
                          </p:cTn>
                        </p:par>
                        <p:par>
                          <p:cTn id="68" fill="hold">
                            <p:stCondLst>
                              <p:cond delay="8225"/>
                            </p:stCondLst>
                            <p:childTnLst>
                              <p:par>
                                <p:cTn id="69" presetID="22" presetClass="entr" presetSubtype="4" fill="hold" grpId="0" nodeType="afterEffect">
                                  <p:stCondLst>
                                    <p:cond delay="0"/>
                                  </p:stCondLst>
                                  <p:childTnLst>
                                    <p:set>
                                      <p:cBhvr>
                                        <p:cTn id="70" dur="1" fill="hold">
                                          <p:stCondLst>
                                            <p:cond delay="0"/>
                                          </p:stCondLst>
                                        </p:cTn>
                                        <p:tgtEl>
                                          <p:spTgt spid="92169"/>
                                        </p:tgtEl>
                                        <p:attrNameLst>
                                          <p:attrName>style.visibility</p:attrName>
                                        </p:attrNameLst>
                                      </p:cBhvr>
                                      <p:to>
                                        <p:strVal val="visible"/>
                                      </p:to>
                                    </p:set>
                                    <p:animEffect transition="in" filter="wipe(down)">
                                      <p:cBhvr>
                                        <p:cTn id="71" dur="500"/>
                                        <p:tgtEl>
                                          <p:spTgt spid="92169"/>
                                        </p:tgtEl>
                                      </p:cBhvr>
                                    </p:animEffect>
                                  </p:childTnLst>
                                </p:cTn>
                              </p:par>
                            </p:childTnLst>
                          </p:cTn>
                        </p:par>
                        <p:par>
                          <p:cTn id="72" fill="hold" nodeType="afterGroup">
                            <p:stCondLst>
                              <p:cond delay="8725"/>
                            </p:stCondLst>
                            <p:childTnLst>
                              <p:par>
                                <p:cTn id="73" presetID="9" presetClass="entr" presetSubtype="0" fill="hold" grpId="0" nodeType="afterEffect">
                                  <p:stCondLst>
                                    <p:cond delay="0"/>
                                  </p:stCondLst>
                                  <p:childTnLst>
                                    <p:set>
                                      <p:cBhvr>
                                        <p:cTn id="74" dur="1" fill="hold">
                                          <p:stCondLst>
                                            <p:cond delay="0"/>
                                          </p:stCondLst>
                                        </p:cTn>
                                        <p:tgtEl>
                                          <p:spTgt spid="92182"/>
                                        </p:tgtEl>
                                        <p:attrNameLst>
                                          <p:attrName>style.visibility</p:attrName>
                                        </p:attrNameLst>
                                      </p:cBhvr>
                                      <p:to>
                                        <p:strVal val="visible"/>
                                      </p:to>
                                    </p:set>
                                    <p:animEffect transition="in" filter="dissolve">
                                      <p:cBhvr>
                                        <p:cTn id="75" dur="500"/>
                                        <p:tgtEl>
                                          <p:spTgt spid="92182"/>
                                        </p:tgtEl>
                                      </p:cBhvr>
                                    </p:animEffect>
                                  </p:childTnLst>
                                </p:cTn>
                              </p:par>
                            </p:childTnLst>
                          </p:cTn>
                        </p:par>
                        <p:par>
                          <p:cTn id="76" fill="hold" nodeType="afterGroup">
                            <p:stCondLst>
                              <p:cond delay="9225"/>
                            </p:stCondLst>
                            <p:childTnLst>
                              <p:par>
                                <p:cTn id="77" presetID="23" presetClass="entr" presetSubtype="16" fill="hold" grpId="0" nodeType="afterEffect">
                                  <p:stCondLst>
                                    <p:cond delay="0"/>
                                  </p:stCondLst>
                                  <p:childTnLst>
                                    <p:set>
                                      <p:cBhvr>
                                        <p:cTn id="78" dur="1" fill="hold">
                                          <p:stCondLst>
                                            <p:cond delay="0"/>
                                          </p:stCondLst>
                                        </p:cTn>
                                        <p:tgtEl>
                                          <p:spTgt spid="92174"/>
                                        </p:tgtEl>
                                        <p:attrNameLst>
                                          <p:attrName>style.visibility</p:attrName>
                                        </p:attrNameLst>
                                      </p:cBhvr>
                                      <p:to>
                                        <p:strVal val="visible"/>
                                      </p:to>
                                    </p:set>
                                    <p:anim calcmode="lin" valueType="num">
                                      <p:cBhvr>
                                        <p:cTn id="79" dur="400" fill="hold"/>
                                        <p:tgtEl>
                                          <p:spTgt spid="92174"/>
                                        </p:tgtEl>
                                        <p:attrNameLst>
                                          <p:attrName>ppt_w</p:attrName>
                                        </p:attrNameLst>
                                      </p:cBhvr>
                                      <p:tavLst>
                                        <p:tav tm="0">
                                          <p:val>
                                            <p:fltVal val="0"/>
                                          </p:val>
                                        </p:tav>
                                        <p:tav tm="100000">
                                          <p:val>
                                            <p:strVal val="#ppt_w"/>
                                          </p:val>
                                        </p:tav>
                                      </p:tavLst>
                                    </p:anim>
                                    <p:anim calcmode="lin" valueType="num">
                                      <p:cBhvr>
                                        <p:cTn id="80" dur="400" fill="hold"/>
                                        <p:tgtEl>
                                          <p:spTgt spid="92174"/>
                                        </p:tgtEl>
                                        <p:attrNameLst>
                                          <p:attrName>ppt_h</p:attrName>
                                        </p:attrNameLst>
                                      </p:cBhvr>
                                      <p:tavLst>
                                        <p:tav tm="0">
                                          <p:val>
                                            <p:fltVal val="0"/>
                                          </p:val>
                                        </p:tav>
                                        <p:tav tm="100000">
                                          <p:val>
                                            <p:strVal val="#ppt_h"/>
                                          </p:val>
                                        </p:tav>
                                      </p:tavLst>
                                    </p:anim>
                                  </p:childTnLst>
                                </p:cTn>
                              </p:par>
                            </p:childTnLst>
                          </p:cTn>
                        </p:par>
                        <p:par>
                          <p:cTn id="81" fill="hold">
                            <p:stCondLst>
                              <p:cond delay="9625"/>
                            </p:stCondLst>
                            <p:childTnLst>
                              <p:par>
                                <p:cTn id="82" presetID="10" presetClass="entr" presetSubtype="0" fill="hold" grpId="0" nodeType="afterEffect">
                                  <p:stCondLst>
                                    <p:cond delay="0"/>
                                  </p:stCondLst>
                                  <p:childTnLst>
                                    <p:set>
                                      <p:cBhvr>
                                        <p:cTn id="83" dur="1" fill="hold">
                                          <p:stCondLst>
                                            <p:cond delay="0"/>
                                          </p:stCondLst>
                                        </p:cTn>
                                        <p:tgtEl>
                                          <p:spTgt spid="92180"/>
                                        </p:tgtEl>
                                        <p:attrNameLst>
                                          <p:attrName>style.visibility</p:attrName>
                                        </p:attrNameLst>
                                      </p:cBhvr>
                                      <p:to>
                                        <p:strVal val="visible"/>
                                      </p:to>
                                    </p:set>
                                    <p:animEffect transition="in" filter="fade">
                                      <p:cBhvr>
                                        <p:cTn id="84" dur="400"/>
                                        <p:tgtEl>
                                          <p:spTgt spid="92180"/>
                                        </p:tgtEl>
                                      </p:cBhvr>
                                    </p:animEffect>
                                  </p:childTnLst>
                                </p:cTn>
                              </p:par>
                            </p:childTnLst>
                          </p:cTn>
                        </p:par>
                        <p:par>
                          <p:cTn id="85" fill="hold">
                            <p:stCondLst>
                              <p:cond delay="10025"/>
                            </p:stCondLst>
                            <p:childTnLst>
                              <p:par>
                                <p:cTn id="86" presetID="22" presetClass="entr" presetSubtype="4" fill="hold" grpId="0" nodeType="afterEffect">
                                  <p:stCondLst>
                                    <p:cond delay="0"/>
                                  </p:stCondLst>
                                  <p:childTnLst>
                                    <p:set>
                                      <p:cBhvr>
                                        <p:cTn id="87" dur="1" fill="hold">
                                          <p:stCondLst>
                                            <p:cond delay="0"/>
                                          </p:stCondLst>
                                        </p:cTn>
                                        <p:tgtEl>
                                          <p:spTgt spid="92170"/>
                                        </p:tgtEl>
                                        <p:attrNameLst>
                                          <p:attrName>style.visibility</p:attrName>
                                        </p:attrNameLst>
                                      </p:cBhvr>
                                      <p:to>
                                        <p:strVal val="visible"/>
                                      </p:to>
                                    </p:set>
                                    <p:animEffect transition="in" filter="wipe(down)">
                                      <p:cBhvr>
                                        <p:cTn id="88" dur="500"/>
                                        <p:tgtEl>
                                          <p:spTgt spid="92170"/>
                                        </p:tgtEl>
                                      </p:cBhvr>
                                    </p:animEffect>
                                  </p:childTnLst>
                                </p:cTn>
                              </p:par>
                            </p:childTnLst>
                          </p:cTn>
                        </p:par>
                        <p:par>
                          <p:cTn id="89" fill="hold" nodeType="afterGroup">
                            <p:stCondLst>
                              <p:cond delay="10525"/>
                            </p:stCondLst>
                            <p:childTnLst>
                              <p:par>
                                <p:cTn id="90" presetID="9" presetClass="entr" presetSubtype="0" fill="hold" grpId="0" nodeType="afterEffect">
                                  <p:stCondLst>
                                    <p:cond delay="0"/>
                                  </p:stCondLst>
                                  <p:childTnLst>
                                    <p:set>
                                      <p:cBhvr>
                                        <p:cTn id="91" dur="1" fill="hold">
                                          <p:stCondLst>
                                            <p:cond delay="0"/>
                                          </p:stCondLst>
                                        </p:cTn>
                                        <p:tgtEl>
                                          <p:spTgt spid="92184"/>
                                        </p:tgtEl>
                                        <p:attrNameLst>
                                          <p:attrName>style.visibility</p:attrName>
                                        </p:attrNameLst>
                                      </p:cBhvr>
                                      <p:to>
                                        <p:strVal val="visible"/>
                                      </p:to>
                                    </p:set>
                                    <p:animEffect transition="in" filter="dissolve">
                                      <p:cBhvr>
                                        <p:cTn id="92" dur="500"/>
                                        <p:tgtEl>
                                          <p:spTgt spid="92184"/>
                                        </p:tgtEl>
                                      </p:cBhvr>
                                    </p:animEffect>
                                  </p:childTnLst>
                                </p:cTn>
                              </p:par>
                            </p:childTnLst>
                          </p:cTn>
                        </p:par>
                        <p:par>
                          <p:cTn id="93" fill="hold" nodeType="afterGroup">
                            <p:stCondLst>
                              <p:cond delay="11025"/>
                            </p:stCondLst>
                            <p:childTnLst>
                              <p:par>
                                <p:cTn id="94" presetID="23" presetClass="entr" presetSubtype="16" fill="hold" grpId="0" nodeType="afterEffect">
                                  <p:stCondLst>
                                    <p:cond delay="0"/>
                                  </p:stCondLst>
                                  <p:childTnLst>
                                    <p:set>
                                      <p:cBhvr>
                                        <p:cTn id="95" dur="1" fill="hold">
                                          <p:stCondLst>
                                            <p:cond delay="0"/>
                                          </p:stCondLst>
                                        </p:cTn>
                                        <p:tgtEl>
                                          <p:spTgt spid="92175"/>
                                        </p:tgtEl>
                                        <p:attrNameLst>
                                          <p:attrName>style.visibility</p:attrName>
                                        </p:attrNameLst>
                                      </p:cBhvr>
                                      <p:to>
                                        <p:strVal val="visible"/>
                                      </p:to>
                                    </p:set>
                                    <p:anim calcmode="lin" valueType="num">
                                      <p:cBhvr>
                                        <p:cTn id="96" dur="400" fill="hold"/>
                                        <p:tgtEl>
                                          <p:spTgt spid="92175"/>
                                        </p:tgtEl>
                                        <p:attrNameLst>
                                          <p:attrName>ppt_w</p:attrName>
                                        </p:attrNameLst>
                                      </p:cBhvr>
                                      <p:tavLst>
                                        <p:tav tm="0">
                                          <p:val>
                                            <p:fltVal val="0"/>
                                          </p:val>
                                        </p:tav>
                                        <p:tav tm="100000">
                                          <p:val>
                                            <p:strVal val="#ppt_w"/>
                                          </p:val>
                                        </p:tav>
                                      </p:tavLst>
                                    </p:anim>
                                    <p:anim calcmode="lin" valueType="num">
                                      <p:cBhvr>
                                        <p:cTn id="97" dur="400" fill="hold"/>
                                        <p:tgtEl>
                                          <p:spTgt spid="9217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4" grpId="0" autoUpdateAnimBg="0"/>
      <p:bldP spid="92165" grpId="0" autoUpdateAnimBg="0"/>
      <p:bldP spid="92166" grpId="0" animBg="1"/>
      <p:bldP spid="92167" grpId="0" animBg="1"/>
      <p:bldP spid="92168" grpId="0" animBg="1"/>
      <p:bldP spid="92169" grpId="0" animBg="1"/>
      <p:bldP spid="92170" grpId="0" animBg="1"/>
      <p:bldP spid="92171" grpId="0" autoUpdateAnimBg="0"/>
      <p:bldP spid="92172" grpId="0" autoUpdateAnimBg="0"/>
      <p:bldP spid="92173" grpId="0" autoUpdateAnimBg="0"/>
      <p:bldP spid="92174" grpId="0" autoUpdateAnimBg="0"/>
      <p:bldP spid="92175" grpId="0" autoUpdateAnimBg="0"/>
      <p:bldP spid="92176" grpId="0"/>
      <p:bldP spid="92177" grpId="0"/>
      <p:bldP spid="92178" grpId="0"/>
      <p:bldP spid="92179" grpId="0"/>
      <p:bldP spid="92180" grpId="0"/>
      <p:bldP spid="92181" grpId="0" animBg="1"/>
      <p:bldP spid="92182" grpId="0" animBg="1"/>
      <p:bldP spid="92183" grpId="0" animBg="1"/>
      <p:bldP spid="92184" grpId="0" animBg="1"/>
      <p:bldP spid="9218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9EB47FE-9C1B-4F72-9F1F-C9E88C0FF8A5}" type="slidenum">
              <a:rPr lang="en-US" sz="1500">
                <a:solidFill>
                  <a:schemeClr val="tx2"/>
                </a:solidFill>
              </a:rPr>
              <a:pPr algn="ctr" eaLnBrk="1">
                <a:lnSpc>
                  <a:spcPct val="100000"/>
                </a:lnSpc>
              </a:pPr>
              <a:t>87</a:t>
            </a:fld>
            <a:endParaRPr lang="en-US" sz="1800">
              <a:solidFill>
                <a:schemeClr val="tx2"/>
              </a:solidFill>
            </a:endParaRPr>
          </a:p>
        </p:txBody>
      </p:sp>
      <p:sp>
        <p:nvSpPr>
          <p:cNvPr id="93188" name="AutoShape 4"/>
          <p:cNvSpPr>
            <a:spLocks/>
          </p:cNvSpPr>
          <p:nvPr/>
        </p:nvSpPr>
        <p:spPr bwMode="auto">
          <a:xfrm>
            <a:off x="1545431" y="5072062"/>
            <a:ext cx="5444729" cy="22145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We help you to grow your idea into a Profitable Business</a:t>
            </a:r>
            <a:endParaRPr lang="en-US" sz="1800">
              <a:solidFill>
                <a:schemeClr val="tx2"/>
              </a:solidFill>
              <a:latin typeface="Roboto" charset="0"/>
              <a:ea typeface="ＭＳ Ｐゴシック" charset="0"/>
              <a:cs typeface="Roboto" charset="0"/>
              <a:sym typeface="Roboto" charset="0"/>
            </a:endParaRPr>
          </a:p>
        </p:txBody>
      </p:sp>
      <p:sp>
        <p:nvSpPr>
          <p:cNvPr id="93189" name="AutoShape 5"/>
          <p:cNvSpPr>
            <a:spLocks/>
          </p:cNvSpPr>
          <p:nvPr/>
        </p:nvSpPr>
        <p:spPr bwMode="auto">
          <a:xfrm>
            <a:off x="1569244" y="7678341"/>
            <a:ext cx="5445919"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graphicFrame>
        <p:nvGraphicFramePr>
          <p:cNvPr id="3" name="Object 6"/>
          <p:cNvGraphicFramePr>
            <a:graphicFrameLocks noChangeAspect="1"/>
          </p:cNvGraphicFramePr>
          <p:nvPr>
            <p:extLst>
              <p:ext uri="{D42A27DB-BD31-4B8C-83A1-F6EECF244321}">
                <p14:modId xmlns:p14="http://schemas.microsoft.com/office/powerpoint/2010/main" val="3057610745"/>
              </p:ext>
            </p:extLst>
          </p:nvPr>
        </p:nvGraphicFramePr>
        <p:xfrm>
          <a:off x="8658225" y="5086350"/>
          <a:ext cx="8314135" cy="4953000"/>
        </p:xfrm>
        <a:graphic>
          <a:graphicData uri="http://schemas.openxmlformats.org/drawingml/2006/chart">
            <c:chart xmlns:c="http://schemas.openxmlformats.org/drawingml/2006/chart" xmlns:r="http://schemas.openxmlformats.org/officeDocument/2006/relationships" r:id="rId2"/>
          </a:graphicData>
        </a:graphic>
      </p:graphicFrame>
      <p:sp>
        <p:nvSpPr>
          <p:cNvPr id="93191" name="AutoShape 7"/>
          <p:cNvSpPr>
            <a:spLocks/>
          </p:cNvSpPr>
          <p:nvPr/>
        </p:nvSpPr>
        <p:spPr bwMode="auto">
          <a:xfrm>
            <a:off x="9352360"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Jan</a:t>
            </a:r>
            <a:endParaRPr lang="en-US" sz="1800">
              <a:solidFill>
                <a:schemeClr val="tx2"/>
              </a:solidFill>
              <a:latin typeface="Roboto" charset="0"/>
              <a:ea typeface="ＭＳ Ｐゴシック" charset="0"/>
              <a:cs typeface="Roboto" charset="0"/>
              <a:sym typeface="Roboto" charset="0"/>
            </a:endParaRPr>
          </a:p>
        </p:txBody>
      </p:sp>
      <p:sp>
        <p:nvSpPr>
          <p:cNvPr id="93192" name="AutoShape 8"/>
          <p:cNvSpPr>
            <a:spLocks/>
          </p:cNvSpPr>
          <p:nvPr/>
        </p:nvSpPr>
        <p:spPr bwMode="auto">
          <a:xfrm>
            <a:off x="10603706"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Feb</a:t>
            </a:r>
            <a:endParaRPr lang="en-US" sz="1800">
              <a:solidFill>
                <a:schemeClr val="tx2"/>
              </a:solidFill>
              <a:latin typeface="Roboto" charset="0"/>
              <a:ea typeface="ＭＳ Ｐゴシック" charset="0"/>
              <a:cs typeface="Roboto" charset="0"/>
              <a:sym typeface="Roboto" charset="0"/>
            </a:endParaRPr>
          </a:p>
        </p:txBody>
      </p:sp>
      <p:sp>
        <p:nvSpPr>
          <p:cNvPr id="93193" name="AutoShape 9"/>
          <p:cNvSpPr>
            <a:spLocks/>
          </p:cNvSpPr>
          <p:nvPr/>
        </p:nvSpPr>
        <p:spPr bwMode="auto">
          <a:xfrm>
            <a:off x="11855053"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Mar</a:t>
            </a:r>
            <a:endParaRPr lang="en-US" sz="1800">
              <a:solidFill>
                <a:schemeClr val="tx2"/>
              </a:solidFill>
              <a:latin typeface="Roboto" charset="0"/>
              <a:ea typeface="ＭＳ Ｐゴシック" charset="0"/>
              <a:cs typeface="Roboto" charset="0"/>
              <a:sym typeface="Roboto" charset="0"/>
            </a:endParaRPr>
          </a:p>
        </p:txBody>
      </p:sp>
      <p:sp>
        <p:nvSpPr>
          <p:cNvPr id="93194" name="AutoShape 10"/>
          <p:cNvSpPr>
            <a:spLocks/>
          </p:cNvSpPr>
          <p:nvPr/>
        </p:nvSpPr>
        <p:spPr bwMode="auto">
          <a:xfrm>
            <a:off x="13106400"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Apr</a:t>
            </a:r>
            <a:endParaRPr lang="en-US" sz="1800">
              <a:solidFill>
                <a:schemeClr val="tx2"/>
              </a:solidFill>
              <a:latin typeface="Roboto" charset="0"/>
              <a:ea typeface="ＭＳ Ｐゴシック" charset="0"/>
              <a:cs typeface="Roboto" charset="0"/>
              <a:sym typeface="Roboto" charset="0"/>
            </a:endParaRPr>
          </a:p>
        </p:txBody>
      </p:sp>
      <p:sp>
        <p:nvSpPr>
          <p:cNvPr id="93195" name="AutoShape 11"/>
          <p:cNvSpPr>
            <a:spLocks/>
          </p:cNvSpPr>
          <p:nvPr/>
        </p:nvSpPr>
        <p:spPr bwMode="auto">
          <a:xfrm>
            <a:off x="14357747"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May</a:t>
            </a:r>
            <a:endParaRPr lang="en-US" sz="1800">
              <a:solidFill>
                <a:schemeClr val="tx2"/>
              </a:solidFill>
              <a:latin typeface="Roboto" charset="0"/>
              <a:ea typeface="ＭＳ Ｐゴシック" charset="0"/>
              <a:cs typeface="Roboto" charset="0"/>
              <a:sym typeface="Roboto" charset="0"/>
            </a:endParaRPr>
          </a:p>
        </p:txBody>
      </p:sp>
      <p:sp>
        <p:nvSpPr>
          <p:cNvPr id="93196" name="AutoShape 12"/>
          <p:cNvSpPr>
            <a:spLocks/>
          </p:cNvSpPr>
          <p:nvPr/>
        </p:nvSpPr>
        <p:spPr bwMode="auto">
          <a:xfrm>
            <a:off x="15603141" y="9900047"/>
            <a:ext cx="1166813" cy="3559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Jun</a:t>
            </a:r>
            <a:endParaRPr lang="en-US" sz="1800">
              <a:solidFill>
                <a:schemeClr val="tx2"/>
              </a:solidFill>
              <a:latin typeface="Roboto" charset="0"/>
              <a:ea typeface="ＭＳ Ｐゴシック" charset="0"/>
              <a:cs typeface="Roboto" charset="0"/>
              <a:sym typeface="Roboto" charset="0"/>
            </a:endParaRPr>
          </a:p>
        </p:txBody>
      </p:sp>
      <p:sp>
        <p:nvSpPr>
          <p:cNvPr id="93197" name="AutoShape 13"/>
          <p:cNvSpPr>
            <a:spLocks/>
          </p:cNvSpPr>
          <p:nvPr/>
        </p:nvSpPr>
        <p:spPr bwMode="auto">
          <a:xfrm>
            <a:off x="9232106" y="8280798"/>
            <a:ext cx="1406129" cy="1406128"/>
          </a:xfrm>
          <a:custGeom>
            <a:avLst/>
            <a:gdLst>
              <a:gd name="T0" fmla="*/ 937419 w 21600"/>
              <a:gd name="T1" fmla="*/ 937419 h 21600"/>
              <a:gd name="T2" fmla="*/ 937419 w 21600"/>
              <a:gd name="T3" fmla="*/ 937419 h 21600"/>
              <a:gd name="T4" fmla="*/ 937419 w 21600"/>
              <a:gd name="T5" fmla="*/ 937419 h 21600"/>
              <a:gd name="T6" fmla="*/ 937419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93198" name="AutoShape 14"/>
          <p:cNvSpPr>
            <a:spLocks/>
          </p:cNvSpPr>
          <p:nvPr/>
        </p:nvSpPr>
        <p:spPr bwMode="auto">
          <a:xfrm>
            <a:off x="10483454" y="7448550"/>
            <a:ext cx="1406128" cy="2238375"/>
          </a:xfrm>
          <a:custGeom>
            <a:avLst/>
            <a:gdLst>
              <a:gd name="T0" fmla="*/ 937419 w 21600"/>
              <a:gd name="T1" fmla="*/ 1492250 h 21600"/>
              <a:gd name="T2" fmla="*/ 937419 w 21600"/>
              <a:gd name="T3" fmla="*/ 1492250 h 21600"/>
              <a:gd name="T4" fmla="*/ 937419 w 21600"/>
              <a:gd name="T5" fmla="*/ 1492250 h 21600"/>
              <a:gd name="T6" fmla="*/ 937419 w 21600"/>
              <a:gd name="T7" fmla="*/ 1492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alpha val="79999"/>
            </a:schemeClr>
          </a:solidFill>
          <a:ln>
            <a:noFill/>
          </a:ln>
          <a:effectLst/>
          <a:extLst/>
        </p:spPr>
        <p:txBody>
          <a:bodyPr lIns="0" tIns="0" rIns="0" bIns="0" anchor="ctr"/>
          <a:lstStyle/>
          <a:p>
            <a:endParaRPr lang="id-ID" sz="1800">
              <a:solidFill>
                <a:schemeClr val="tx2"/>
              </a:solidFill>
            </a:endParaRPr>
          </a:p>
        </p:txBody>
      </p:sp>
      <p:sp>
        <p:nvSpPr>
          <p:cNvPr id="93199" name="AutoShape 15"/>
          <p:cNvSpPr>
            <a:spLocks/>
          </p:cNvSpPr>
          <p:nvPr/>
        </p:nvSpPr>
        <p:spPr bwMode="auto">
          <a:xfrm>
            <a:off x="11734800" y="6706791"/>
            <a:ext cx="1406129" cy="2980134"/>
          </a:xfrm>
          <a:custGeom>
            <a:avLst/>
            <a:gdLst>
              <a:gd name="T0" fmla="*/ 937419 w 21600"/>
              <a:gd name="T1" fmla="*/ 1986756 h 21600"/>
              <a:gd name="T2" fmla="*/ 937419 w 21600"/>
              <a:gd name="T3" fmla="*/ 1986756 h 21600"/>
              <a:gd name="T4" fmla="*/ 937419 w 21600"/>
              <a:gd name="T5" fmla="*/ 1986756 h 21600"/>
              <a:gd name="T6" fmla="*/ 937419 w 21600"/>
              <a:gd name="T7" fmla="*/ 1986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79999"/>
            </a:schemeClr>
          </a:solidFill>
          <a:ln>
            <a:noFill/>
          </a:ln>
          <a:effectLst/>
          <a:extLst/>
        </p:spPr>
        <p:txBody>
          <a:bodyPr lIns="0" tIns="0" rIns="0" bIns="0" anchor="ctr"/>
          <a:lstStyle/>
          <a:p>
            <a:endParaRPr lang="id-ID" sz="1800">
              <a:solidFill>
                <a:schemeClr val="tx2"/>
              </a:solidFill>
            </a:endParaRPr>
          </a:p>
        </p:txBody>
      </p:sp>
      <p:sp>
        <p:nvSpPr>
          <p:cNvPr id="93200" name="AutoShape 16"/>
          <p:cNvSpPr>
            <a:spLocks/>
          </p:cNvSpPr>
          <p:nvPr/>
        </p:nvSpPr>
        <p:spPr bwMode="auto">
          <a:xfrm>
            <a:off x="12986148" y="7930753"/>
            <a:ext cx="1406128" cy="1756172"/>
          </a:xfrm>
          <a:custGeom>
            <a:avLst/>
            <a:gdLst>
              <a:gd name="T0" fmla="*/ 937419 w 21600"/>
              <a:gd name="T1" fmla="*/ 1170781 h 21600"/>
              <a:gd name="T2" fmla="*/ 937419 w 21600"/>
              <a:gd name="T3" fmla="*/ 1170781 h 21600"/>
              <a:gd name="T4" fmla="*/ 937419 w 21600"/>
              <a:gd name="T5" fmla="*/ 1170781 h 21600"/>
              <a:gd name="T6" fmla="*/ 937419 w 21600"/>
              <a:gd name="T7" fmla="*/ 1170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alpha val="79999"/>
            </a:schemeClr>
          </a:solidFill>
          <a:ln>
            <a:noFill/>
          </a:ln>
          <a:effectLst/>
          <a:extLst/>
        </p:spPr>
        <p:txBody>
          <a:bodyPr lIns="0" tIns="0" rIns="0" bIns="0" anchor="ctr"/>
          <a:lstStyle/>
          <a:p>
            <a:endParaRPr lang="id-ID" sz="1800">
              <a:solidFill>
                <a:schemeClr val="tx2"/>
              </a:solidFill>
            </a:endParaRPr>
          </a:p>
        </p:txBody>
      </p:sp>
      <p:sp>
        <p:nvSpPr>
          <p:cNvPr id="93201" name="AutoShape 17"/>
          <p:cNvSpPr>
            <a:spLocks/>
          </p:cNvSpPr>
          <p:nvPr/>
        </p:nvSpPr>
        <p:spPr bwMode="auto">
          <a:xfrm>
            <a:off x="14238685" y="6511528"/>
            <a:ext cx="1406128" cy="3175397"/>
          </a:xfrm>
          <a:custGeom>
            <a:avLst/>
            <a:gdLst>
              <a:gd name="T0" fmla="*/ 937419 w 21600"/>
              <a:gd name="T1" fmla="*/ 2116931 h 21600"/>
              <a:gd name="T2" fmla="*/ 937419 w 21600"/>
              <a:gd name="T3" fmla="*/ 2116931 h 21600"/>
              <a:gd name="T4" fmla="*/ 937419 w 21600"/>
              <a:gd name="T5" fmla="*/ 2116931 h 21600"/>
              <a:gd name="T6" fmla="*/ 93741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alpha val="79999"/>
            </a:schemeClr>
          </a:solidFill>
          <a:ln>
            <a:noFill/>
          </a:ln>
          <a:effectLst/>
          <a:extLst/>
        </p:spPr>
        <p:txBody>
          <a:bodyPr lIns="0" tIns="0" rIns="0" bIns="0" anchor="ctr"/>
          <a:lstStyle/>
          <a:p>
            <a:endParaRPr lang="id-ID" sz="1800">
              <a:solidFill>
                <a:schemeClr val="tx2"/>
              </a:solidFill>
            </a:endParaRPr>
          </a:p>
        </p:txBody>
      </p:sp>
      <p:sp>
        <p:nvSpPr>
          <p:cNvPr id="93202" name="AutoShape 18"/>
          <p:cNvSpPr>
            <a:spLocks/>
          </p:cNvSpPr>
          <p:nvPr/>
        </p:nvSpPr>
        <p:spPr bwMode="auto">
          <a:xfrm>
            <a:off x="15493604" y="7268766"/>
            <a:ext cx="1406128" cy="2418159"/>
          </a:xfrm>
          <a:custGeom>
            <a:avLst/>
            <a:gdLst>
              <a:gd name="T0" fmla="*/ 937419 w 21600"/>
              <a:gd name="T1" fmla="*/ 1612106 h 21600"/>
              <a:gd name="T2" fmla="*/ 937419 w 21600"/>
              <a:gd name="T3" fmla="*/ 1612106 h 21600"/>
              <a:gd name="T4" fmla="*/ 937419 w 21600"/>
              <a:gd name="T5" fmla="*/ 1612106 h 21600"/>
              <a:gd name="T6" fmla="*/ 937419 w 21600"/>
              <a:gd name="T7" fmla="*/ 1612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93203" name="AutoShape 19"/>
          <p:cNvSpPr>
            <a:spLocks/>
          </p:cNvSpPr>
          <p:nvPr/>
        </p:nvSpPr>
        <p:spPr bwMode="auto">
          <a:xfrm>
            <a:off x="12212241" y="6942535"/>
            <a:ext cx="452438" cy="451247"/>
          </a:xfrm>
          <a:custGeom>
            <a:avLst/>
            <a:gdLst>
              <a:gd name="T0" fmla="*/ 301625 w 21600"/>
              <a:gd name="T1" fmla="*/ 300831 h 21600"/>
              <a:gd name="T2" fmla="*/ 301625 w 21600"/>
              <a:gd name="T3" fmla="*/ 300831 h 21600"/>
              <a:gd name="T4" fmla="*/ 301625 w 21600"/>
              <a:gd name="T5" fmla="*/ 300831 h 21600"/>
              <a:gd name="T6" fmla="*/ 301625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2"/>
                </a:moveTo>
                <a:cubicBezTo>
                  <a:pt x="9624" y="8752"/>
                  <a:pt x="8707" y="9668"/>
                  <a:pt x="8707" y="10800"/>
                </a:cubicBezTo>
                <a:cubicBezTo>
                  <a:pt x="8707" y="11931"/>
                  <a:pt x="9624" y="12847"/>
                  <a:pt x="10754" y="12847"/>
                </a:cubicBezTo>
                <a:cubicBezTo>
                  <a:pt x="11885" y="12847"/>
                  <a:pt x="12801" y="11931"/>
                  <a:pt x="12801" y="10800"/>
                </a:cubicBezTo>
                <a:cubicBezTo>
                  <a:pt x="12801" y="9668"/>
                  <a:pt x="11885" y="8752"/>
                  <a:pt x="10754" y="8752"/>
                </a:cubicBezTo>
                <a:cubicBezTo>
                  <a:pt x="10754" y="8752"/>
                  <a:pt x="10754" y="8752"/>
                  <a:pt x="10754" y="8752"/>
                </a:cubicBezTo>
                <a:close/>
                <a:moveTo>
                  <a:pt x="10754" y="13905"/>
                </a:moveTo>
                <a:cubicBezTo>
                  <a:pt x="9040" y="13905"/>
                  <a:pt x="7650" y="12514"/>
                  <a:pt x="7650" y="10800"/>
                </a:cubicBezTo>
                <a:cubicBezTo>
                  <a:pt x="7650" y="9084"/>
                  <a:pt x="9040" y="7694"/>
                  <a:pt x="10754" y="7694"/>
                </a:cubicBezTo>
                <a:cubicBezTo>
                  <a:pt x="12469" y="7694"/>
                  <a:pt x="13860" y="9084"/>
                  <a:pt x="13860" y="10800"/>
                </a:cubicBezTo>
                <a:cubicBezTo>
                  <a:pt x="13860" y="12514"/>
                  <a:pt x="12469" y="13905"/>
                  <a:pt x="10754" y="13905"/>
                </a:cubicBezTo>
                <a:cubicBezTo>
                  <a:pt x="10754" y="13905"/>
                  <a:pt x="10754" y="13905"/>
                  <a:pt x="10754" y="13905"/>
                </a:cubicBezTo>
                <a:close/>
                <a:moveTo>
                  <a:pt x="18328" y="10114"/>
                </a:moveTo>
                <a:cubicBezTo>
                  <a:pt x="18188" y="8547"/>
                  <a:pt x="17573" y="7116"/>
                  <a:pt x="16627" y="5968"/>
                </a:cubicBezTo>
                <a:lnTo>
                  <a:pt x="17901" y="4694"/>
                </a:lnTo>
                <a:lnTo>
                  <a:pt x="16888" y="3681"/>
                </a:lnTo>
                <a:lnTo>
                  <a:pt x="15616" y="4953"/>
                </a:lnTo>
                <a:cubicBezTo>
                  <a:pt x="14469" y="3998"/>
                  <a:pt x="13037" y="3374"/>
                  <a:pt x="11466" y="3229"/>
                </a:cubicBezTo>
                <a:lnTo>
                  <a:pt x="11466" y="1440"/>
                </a:lnTo>
                <a:lnTo>
                  <a:pt x="10035" y="1440"/>
                </a:lnTo>
                <a:lnTo>
                  <a:pt x="10035" y="3230"/>
                </a:lnTo>
                <a:cubicBezTo>
                  <a:pt x="8465" y="3380"/>
                  <a:pt x="7038" y="4007"/>
                  <a:pt x="5893" y="4963"/>
                </a:cubicBezTo>
                <a:lnTo>
                  <a:pt x="4616" y="3688"/>
                </a:lnTo>
                <a:lnTo>
                  <a:pt x="3603" y="4699"/>
                </a:lnTo>
                <a:lnTo>
                  <a:pt x="4883" y="5981"/>
                </a:lnTo>
                <a:cubicBezTo>
                  <a:pt x="3942" y="7130"/>
                  <a:pt x="3323" y="8555"/>
                  <a:pt x="3185" y="10121"/>
                </a:cubicBezTo>
                <a:lnTo>
                  <a:pt x="1360" y="10121"/>
                </a:lnTo>
                <a:lnTo>
                  <a:pt x="1360" y="11553"/>
                </a:lnTo>
                <a:lnTo>
                  <a:pt x="3190" y="11553"/>
                </a:lnTo>
                <a:cubicBezTo>
                  <a:pt x="3344" y="13110"/>
                  <a:pt x="3969" y="14526"/>
                  <a:pt x="4919" y="15662"/>
                </a:cubicBezTo>
                <a:lnTo>
                  <a:pt x="3608" y="16973"/>
                </a:lnTo>
                <a:lnTo>
                  <a:pt x="4621" y="17986"/>
                </a:lnTo>
                <a:lnTo>
                  <a:pt x="5935" y="16670"/>
                </a:lnTo>
                <a:cubicBezTo>
                  <a:pt x="7075" y="17607"/>
                  <a:pt x="8489" y="18224"/>
                  <a:pt x="10043" y="18370"/>
                </a:cubicBezTo>
                <a:lnTo>
                  <a:pt x="10043" y="20228"/>
                </a:lnTo>
                <a:lnTo>
                  <a:pt x="11475" y="20228"/>
                </a:lnTo>
                <a:lnTo>
                  <a:pt x="11475" y="18370"/>
                </a:lnTo>
                <a:cubicBezTo>
                  <a:pt x="13027" y="18223"/>
                  <a:pt x="14441" y="17606"/>
                  <a:pt x="15581" y="16667"/>
                </a:cubicBezTo>
                <a:lnTo>
                  <a:pt x="16893" y="17979"/>
                </a:lnTo>
                <a:lnTo>
                  <a:pt x="17906" y="16968"/>
                </a:lnTo>
                <a:lnTo>
                  <a:pt x="16595" y="15657"/>
                </a:lnTo>
                <a:cubicBezTo>
                  <a:pt x="17543" y="14517"/>
                  <a:pt x="18170" y="13103"/>
                  <a:pt x="18322" y="11547"/>
                </a:cubicBezTo>
                <a:lnTo>
                  <a:pt x="20149" y="11547"/>
                </a:lnTo>
                <a:lnTo>
                  <a:pt x="20149" y="10114"/>
                </a:lnTo>
                <a:lnTo>
                  <a:pt x="18328" y="10114"/>
                </a:lnTo>
                <a:cubicBezTo>
                  <a:pt x="18328" y="10114"/>
                  <a:pt x="18328" y="10114"/>
                  <a:pt x="18328" y="10114"/>
                </a:cubicBezTo>
                <a:close/>
                <a:moveTo>
                  <a:pt x="21599" y="12196"/>
                </a:moveTo>
                <a:cubicBezTo>
                  <a:pt x="21599" y="12593"/>
                  <a:pt x="21277" y="12915"/>
                  <a:pt x="20880" y="12915"/>
                </a:cubicBezTo>
                <a:lnTo>
                  <a:pt x="19793" y="12915"/>
                </a:lnTo>
                <a:cubicBezTo>
                  <a:pt x="19560" y="13903"/>
                  <a:pt x="19188" y="14838"/>
                  <a:pt x="18669" y="15678"/>
                </a:cubicBezTo>
                <a:lnTo>
                  <a:pt x="19482" y="16492"/>
                </a:lnTo>
                <a:cubicBezTo>
                  <a:pt x="19764" y="16772"/>
                  <a:pt x="19764" y="17228"/>
                  <a:pt x="19482" y="17510"/>
                </a:cubicBezTo>
                <a:lnTo>
                  <a:pt x="17445" y="19546"/>
                </a:lnTo>
                <a:cubicBezTo>
                  <a:pt x="17165" y="19827"/>
                  <a:pt x="16709" y="19827"/>
                  <a:pt x="16427" y="19546"/>
                </a:cubicBezTo>
                <a:lnTo>
                  <a:pt x="15609" y="18729"/>
                </a:lnTo>
                <a:cubicBezTo>
                  <a:pt x="14788" y="19233"/>
                  <a:pt x="13876" y="19597"/>
                  <a:pt x="12915" y="19830"/>
                </a:cubicBezTo>
                <a:lnTo>
                  <a:pt x="12915" y="20880"/>
                </a:lnTo>
                <a:cubicBezTo>
                  <a:pt x="12915" y="21277"/>
                  <a:pt x="12591" y="21599"/>
                  <a:pt x="12194" y="21599"/>
                </a:cubicBezTo>
                <a:lnTo>
                  <a:pt x="9315" y="21599"/>
                </a:lnTo>
                <a:cubicBezTo>
                  <a:pt x="8916" y="21599"/>
                  <a:pt x="8594" y="21277"/>
                  <a:pt x="8594" y="20880"/>
                </a:cubicBezTo>
                <a:lnTo>
                  <a:pt x="8594" y="19830"/>
                </a:lnTo>
                <a:cubicBezTo>
                  <a:pt x="7623" y="19595"/>
                  <a:pt x="6705" y="19226"/>
                  <a:pt x="5876" y="18714"/>
                </a:cubicBezTo>
                <a:lnTo>
                  <a:pt x="5109" y="19483"/>
                </a:lnTo>
                <a:cubicBezTo>
                  <a:pt x="4826" y="19764"/>
                  <a:pt x="4371" y="19764"/>
                  <a:pt x="4090" y="19483"/>
                </a:cubicBezTo>
                <a:lnTo>
                  <a:pt x="2054" y="17445"/>
                </a:lnTo>
                <a:cubicBezTo>
                  <a:pt x="1772" y="17165"/>
                  <a:pt x="1772" y="16709"/>
                  <a:pt x="2054" y="16427"/>
                </a:cubicBezTo>
                <a:lnTo>
                  <a:pt x="2825" y="15654"/>
                </a:lnTo>
                <a:cubicBezTo>
                  <a:pt x="2315" y="14821"/>
                  <a:pt x="1946" y="13895"/>
                  <a:pt x="1716" y="12915"/>
                </a:cubicBezTo>
                <a:lnTo>
                  <a:pt x="719" y="12915"/>
                </a:lnTo>
                <a:cubicBezTo>
                  <a:pt x="322" y="12915"/>
                  <a:pt x="0" y="12593"/>
                  <a:pt x="0" y="12196"/>
                </a:cubicBezTo>
                <a:lnTo>
                  <a:pt x="0" y="9315"/>
                </a:lnTo>
                <a:cubicBezTo>
                  <a:pt x="0" y="8918"/>
                  <a:pt x="322" y="8595"/>
                  <a:pt x="719" y="8595"/>
                </a:cubicBezTo>
                <a:lnTo>
                  <a:pt x="1734" y="8595"/>
                </a:lnTo>
                <a:cubicBezTo>
                  <a:pt x="1968" y="7649"/>
                  <a:pt x="2330" y="6754"/>
                  <a:pt x="2825" y="5945"/>
                </a:cubicBezTo>
                <a:lnTo>
                  <a:pt x="2054" y="5172"/>
                </a:lnTo>
                <a:cubicBezTo>
                  <a:pt x="1772" y="4891"/>
                  <a:pt x="1772" y="4436"/>
                  <a:pt x="2054" y="4154"/>
                </a:cubicBezTo>
                <a:lnTo>
                  <a:pt x="4090" y="2117"/>
                </a:lnTo>
                <a:cubicBezTo>
                  <a:pt x="4371" y="1837"/>
                  <a:pt x="4826" y="1837"/>
                  <a:pt x="5109" y="2117"/>
                </a:cubicBezTo>
                <a:lnTo>
                  <a:pt x="5876" y="2885"/>
                </a:lnTo>
                <a:cubicBezTo>
                  <a:pt x="6705" y="2375"/>
                  <a:pt x="7623" y="2006"/>
                  <a:pt x="8594" y="1770"/>
                </a:cubicBezTo>
                <a:lnTo>
                  <a:pt x="8594" y="720"/>
                </a:lnTo>
                <a:cubicBezTo>
                  <a:pt x="8594" y="322"/>
                  <a:pt x="8916" y="0"/>
                  <a:pt x="9315" y="0"/>
                </a:cubicBezTo>
                <a:lnTo>
                  <a:pt x="12194" y="0"/>
                </a:lnTo>
                <a:cubicBezTo>
                  <a:pt x="12591" y="0"/>
                  <a:pt x="12915" y="322"/>
                  <a:pt x="12915" y="720"/>
                </a:cubicBezTo>
                <a:lnTo>
                  <a:pt x="12915" y="1770"/>
                </a:lnTo>
                <a:cubicBezTo>
                  <a:pt x="13876" y="2002"/>
                  <a:pt x="14788" y="2368"/>
                  <a:pt x="15609" y="2872"/>
                </a:cubicBezTo>
                <a:lnTo>
                  <a:pt x="16427" y="2054"/>
                </a:lnTo>
                <a:cubicBezTo>
                  <a:pt x="16709" y="1771"/>
                  <a:pt x="17165" y="1771"/>
                  <a:pt x="17445" y="2054"/>
                </a:cubicBezTo>
                <a:lnTo>
                  <a:pt x="19482" y="4090"/>
                </a:lnTo>
                <a:cubicBezTo>
                  <a:pt x="19764" y="4371"/>
                  <a:pt x="19764" y="4828"/>
                  <a:pt x="19482" y="5109"/>
                </a:cubicBezTo>
                <a:lnTo>
                  <a:pt x="18669" y="5921"/>
                </a:lnTo>
                <a:cubicBezTo>
                  <a:pt x="19172" y="6736"/>
                  <a:pt x="19538" y="7641"/>
                  <a:pt x="19775" y="8595"/>
                </a:cubicBezTo>
                <a:lnTo>
                  <a:pt x="20880" y="8595"/>
                </a:lnTo>
                <a:cubicBezTo>
                  <a:pt x="21277" y="8595"/>
                  <a:pt x="21599" y="8918"/>
                  <a:pt x="21599" y="9315"/>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3204" name="AutoShape 20"/>
          <p:cNvSpPr>
            <a:spLocks/>
          </p:cNvSpPr>
          <p:nvPr/>
        </p:nvSpPr>
        <p:spPr bwMode="auto">
          <a:xfrm>
            <a:off x="13449300" y="8236744"/>
            <a:ext cx="481013" cy="482204"/>
          </a:xfrm>
          <a:custGeom>
            <a:avLst/>
            <a:gdLst>
              <a:gd name="T0" fmla="*/ 320675 w 21600"/>
              <a:gd name="T1" fmla="*/ 321469 h 21600"/>
              <a:gd name="T2" fmla="*/ 320675 w 21600"/>
              <a:gd name="T3" fmla="*/ 321469 h 21600"/>
              <a:gd name="T4" fmla="*/ 320675 w 21600"/>
              <a:gd name="T5" fmla="*/ 321469 h 21600"/>
              <a:gd name="T6" fmla="*/ 320675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70" y="3648"/>
                </a:moveTo>
                <a:cubicBezTo>
                  <a:pt x="18970" y="3501"/>
                  <a:pt x="18851" y="3382"/>
                  <a:pt x="18703" y="3382"/>
                </a:cubicBezTo>
                <a:lnTo>
                  <a:pt x="15858" y="3382"/>
                </a:lnTo>
                <a:cubicBezTo>
                  <a:pt x="15710" y="3382"/>
                  <a:pt x="15591" y="3501"/>
                  <a:pt x="15591" y="3648"/>
                </a:cubicBezTo>
                <a:lnTo>
                  <a:pt x="15591" y="19997"/>
                </a:lnTo>
                <a:cubicBezTo>
                  <a:pt x="15591" y="20144"/>
                  <a:pt x="15710" y="20263"/>
                  <a:pt x="15858" y="20263"/>
                </a:cubicBezTo>
                <a:lnTo>
                  <a:pt x="18703" y="20263"/>
                </a:lnTo>
                <a:cubicBezTo>
                  <a:pt x="18851" y="20263"/>
                  <a:pt x="18970" y="20144"/>
                  <a:pt x="18970" y="19997"/>
                </a:cubicBezTo>
                <a:lnTo>
                  <a:pt x="18970" y="3648"/>
                </a:lnTo>
                <a:cubicBezTo>
                  <a:pt x="18970" y="3648"/>
                  <a:pt x="18970" y="3648"/>
                  <a:pt x="18970" y="3648"/>
                </a:cubicBezTo>
                <a:close/>
                <a:moveTo>
                  <a:pt x="12870" y="10399"/>
                </a:moveTo>
                <a:cubicBezTo>
                  <a:pt x="12870" y="10252"/>
                  <a:pt x="12750" y="10132"/>
                  <a:pt x="12605" y="10132"/>
                </a:cubicBezTo>
                <a:lnTo>
                  <a:pt x="9758" y="10132"/>
                </a:lnTo>
                <a:cubicBezTo>
                  <a:pt x="9612" y="10132"/>
                  <a:pt x="9493" y="10252"/>
                  <a:pt x="9493" y="10399"/>
                </a:cubicBezTo>
                <a:lnTo>
                  <a:pt x="9493" y="19997"/>
                </a:lnTo>
                <a:cubicBezTo>
                  <a:pt x="9493" y="20144"/>
                  <a:pt x="9612" y="20263"/>
                  <a:pt x="9758" y="20263"/>
                </a:cubicBezTo>
                <a:lnTo>
                  <a:pt x="12605" y="20263"/>
                </a:lnTo>
                <a:cubicBezTo>
                  <a:pt x="12750" y="20263"/>
                  <a:pt x="12870" y="20144"/>
                  <a:pt x="12870" y="19997"/>
                </a:cubicBezTo>
                <a:lnTo>
                  <a:pt x="12870" y="10399"/>
                </a:lnTo>
                <a:cubicBezTo>
                  <a:pt x="12870" y="10399"/>
                  <a:pt x="12870" y="10399"/>
                  <a:pt x="12870" y="10399"/>
                </a:cubicBezTo>
                <a:close/>
                <a:moveTo>
                  <a:pt x="6772" y="13098"/>
                </a:moveTo>
                <a:cubicBezTo>
                  <a:pt x="6772" y="12951"/>
                  <a:pt x="6652" y="12832"/>
                  <a:pt x="6505" y="12832"/>
                </a:cubicBezTo>
                <a:lnTo>
                  <a:pt x="3660" y="12832"/>
                </a:lnTo>
                <a:cubicBezTo>
                  <a:pt x="3512" y="12832"/>
                  <a:pt x="3393" y="12951"/>
                  <a:pt x="3393" y="13098"/>
                </a:cubicBezTo>
                <a:lnTo>
                  <a:pt x="3393" y="19997"/>
                </a:lnTo>
                <a:cubicBezTo>
                  <a:pt x="3393" y="20144"/>
                  <a:pt x="3512" y="20263"/>
                  <a:pt x="3660" y="20263"/>
                </a:cubicBezTo>
                <a:lnTo>
                  <a:pt x="6505" y="20263"/>
                </a:lnTo>
                <a:cubicBezTo>
                  <a:pt x="6652" y="20263"/>
                  <a:pt x="6772" y="20144"/>
                  <a:pt x="6772" y="19997"/>
                </a:cubicBezTo>
                <a:lnTo>
                  <a:pt x="6772" y="13098"/>
                </a:lnTo>
                <a:cubicBezTo>
                  <a:pt x="6772" y="13098"/>
                  <a:pt x="6772" y="13098"/>
                  <a:pt x="6772" y="13098"/>
                </a:cubicBezTo>
                <a:close/>
                <a:moveTo>
                  <a:pt x="20923" y="21599"/>
                </a:moveTo>
                <a:lnTo>
                  <a:pt x="678" y="21599"/>
                </a:lnTo>
                <a:cubicBezTo>
                  <a:pt x="303" y="21599"/>
                  <a:pt x="0" y="21298"/>
                  <a:pt x="0" y="20925"/>
                </a:cubicBezTo>
                <a:lnTo>
                  <a:pt x="0" y="675"/>
                </a:lnTo>
                <a:cubicBezTo>
                  <a:pt x="0" y="301"/>
                  <a:pt x="303" y="0"/>
                  <a:pt x="678" y="0"/>
                </a:cubicBezTo>
                <a:cubicBezTo>
                  <a:pt x="1052" y="0"/>
                  <a:pt x="1355" y="301"/>
                  <a:pt x="1355" y="675"/>
                </a:cubicBezTo>
                <a:lnTo>
                  <a:pt x="1355" y="20249"/>
                </a:lnTo>
                <a:lnTo>
                  <a:pt x="2714" y="20249"/>
                </a:lnTo>
                <a:lnTo>
                  <a:pt x="2714" y="12575"/>
                </a:lnTo>
                <a:cubicBezTo>
                  <a:pt x="2714" y="12342"/>
                  <a:pt x="2903" y="12154"/>
                  <a:pt x="3137" y="12154"/>
                </a:cubicBezTo>
                <a:lnTo>
                  <a:pt x="7029" y="12154"/>
                </a:lnTo>
                <a:cubicBezTo>
                  <a:pt x="7262" y="12154"/>
                  <a:pt x="7450" y="12342"/>
                  <a:pt x="7450" y="12575"/>
                </a:cubicBezTo>
                <a:lnTo>
                  <a:pt x="7450" y="20249"/>
                </a:lnTo>
                <a:lnTo>
                  <a:pt x="8812" y="20249"/>
                </a:lnTo>
                <a:lnTo>
                  <a:pt x="8812" y="9875"/>
                </a:lnTo>
                <a:cubicBezTo>
                  <a:pt x="8812" y="9643"/>
                  <a:pt x="9003" y="9453"/>
                  <a:pt x="9235" y="9453"/>
                </a:cubicBezTo>
                <a:lnTo>
                  <a:pt x="13128" y="9453"/>
                </a:lnTo>
                <a:cubicBezTo>
                  <a:pt x="13361" y="9453"/>
                  <a:pt x="13550" y="9643"/>
                  <a:pt x="13550" y="9875"/>
                </a:cubicBezTo>
                <a:lnTo>
                  <a:pt x="13550" y="20249"/>
                </a:lnTo>
                <a:lnTo>
                  <a:pt x="14912" y="20249"/>
                </a:lnTo>
                <a:lnTo>
                  <a:pt x="14912" y="3124"/>
                </a:lnTo>
                <a:cubicBezTo>
                  <a:pt x="14912" y="2893"/>
                  <a:pt x="15101" y="2705"/>
                  <a:pt x="15333" y="2705"/>
                </a:cubicBezTo>
                <a:lnTo>
                  <a:pt x="19226" y="2705"/>
                </a:lnTo>
                <a:cubicBezTo>
                  <a:pt x="19460" y="2705"/>
                  <a:pt x="19649" y="2893"/>
                  <a:pt x="19649" y="3124"/>
                </a:cubicBezTo>
                <a:lnTo>
                  <a:pt x="19649" y="20249"/>
                </a:lnTo>
                <a:lnTo>
                  <a:pt x="20923" y="20249"/>
                </a:lnTo>
                <a:cubicBezTo>
                  <a:pt x="21296" y="20249"/>
                  <a:pt x="21599" y="20553"/>
                  <a:pt x="21599" y="20925"/>
                </a:cubicBezTo>
                <a:cubicBezTo>
                  <a:pt x="21599" y="21298"/>
                  <a:pt x="21296" y="21599"/>
                  <a:pt x="20923" y="21599"/>
                </a:cubicBezTo>
                <a:cubicBezTo>
                  <a:pt x="20923" y="21599"/>
                  <a:pt x="20923" y="21599"/>
                  <a:pt x="20923"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3205" name="AutoShape 21"/>
          <p:cNvSpPr>
            <a:spLocks/>
          </p:cNvSpPr>
          <p:nvPr/>
        </p:nvSpPr>
        <p:spPr bwMode="auto">
          <a:xfrm>
            <a:off x="10945416" y="7805738"/>
            <a:ext cx="482203" cy="391716"/>
          </a:xfrm>
          <a:custGeom>
            <a:avLst/>
            <a:gdLst>
              <a:gd name="T0" fmla="*/ 321469 w 21600"/>
              <a:gd name="T1" fmla="*/ 261144 h 21600"/>
              <a:gd name="T2" fmla="*/ 321469 w 21600"/>
              <a:gd name="T3" fmla="*/ 261144 h 21600"/>
              <a:gd name="T4" fmla="*/ 321469 w 21600"/>
              <a:gd name="T5" fmla="*/ 261144 h 21600"/>
              <a:gd name="T6" fmla="*/ 321469 w 21600"/>
              <a:gd name="T7" fmla="*/ 261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17419"/>
                </a:moveTo>
                <a:lnTo>
                  <a:pt x="17550" y="17862"/>
                </a:lnTo>
                <a:cubicBezTo>
                  <a:pt x="17550" y="18091"/>
                  <a:pt x="17398" y="18277"/>
                  <a:pt x="17212" y="18277"/>
                </a:cubicBezTo>
                <a:cubicBezTo>
                  <a:pt x="17026" y="18277"/>
                  <a:pt x="16874" y="18091"/>
                  <a:pt x="16874" y="17862"/>
                </a:cubicBezTo>
                <a:lnTo>
                  <a:pt x="16874" y="17409"/>
                </a:lnTo>
                <a:cubicBezTo>
                  <a:pt x="16580" y="17274"/>
                  <a:pt x="16348" y="16983"/>
                  <a:pt x="16250" y="16615"/>
                </a:cubicBezTo>
                <a:lnTo>
                  <a:pt x="16999" y="16615"/>
                </a:lnTo>
                <a:cubicBezTo>
                  <a:pt x="17065" y="16675"/>
                  <a:pt x="17143" y="16719"/>
                  <a:pt x="17234" y="16719"/>
                </a:cubicBezTo>
                <a:cubicBezTo>
                  <a:pt x="17454" y="16719"/>
                  <a:pt x="17634" y="16498"/>
                  <a:pt x="17634" y="16226"/>
                </a:cubicBezTo>
                <a:cubicBezTo>
                  <a:pt x="17634" y="16046"/>
                  <a:pt x="17552" y="15893"/>
                  <a:pt x="17434" y="15809"/>
                </a:cubicBezTo>
                <a:cubicBezTo>
                  <a:pt x="17368" y="15824"/>
                  <a:pt x="17303" y="15835"/>
                  <a:pt x="17234" y="15835"/>
                </a:cubicBezTo>
                <a:cubicBezTo>
                  <a:pt x="16924" y="15835"/>
                  <a:pt x="16655" y="15660"/>
                  <a:pt x="16464" y="15395"/>
                </a:cubicBezTo>
                <a:cubicBezTo>
                  <a:pt x="16472" y="15385"/>
                  <a:pt x="16479" y="15379"/>
                  <a:pt x="16487" y="15369"/>
                </a:cubicBezTo>
                <a:lnTo>
                  <a:pt x="16451" y="15369"/>
                </a:lnTo>
                <a:cubicBezTo>
                  <a:pt x="16301" y="15148"/>
                  <a:pt x="16200" y="14874"/>
                  <a:pt x="16200" y="14565"/>
                </a:cubicBezTo>
                <a:cubicBezTo>
                  <a:pt x="16200" y="14017"/>
                  <a:pt x="16483" y="13561"/>
                  <a:pt x="16874" y="13382"/>
                </a:cubicBezTo>
                <a:lnTo>
                  <a:pt x="16874" y="12878"/>
                </a:lnTo>
                <a:cubicBezTo>
                  <a:pt x="16874" y="12646"/>
                  <a:pt x="17026" y="12461"/>
                  <a:pt x="17212" y="12461"/>
                </a:cubicBezTo>
                <a:cubicBezTo>
                  <a:pt x="17398" y="12461"/>
                  <a:pt x="17550" y="12646"/>
                  <a:pt x="17550" y="12878"/>
                </a:cubicBezTo>
                <a:lnTo>
                  <a:pt x="17550" y="13370"/>
                </a:lnTo>
                <a:cubicBezTo>
                  <a:pt x="17847" y="13490"/>
                  <a:pt x="18083" y="13767"/>
                  <a:pt x="18196" y="14124"/>
                </a:cubicBezTo>
                <a:lnTo>
                  <a:pt x="17404" y="14124"/>
                </a:lnTo>
                <a:cubicBezTo>
                  <a:pt x="17353" y="14091"/>
                  <a:pt x="17295" y="14071"/>
                  <a:pt x="17234" y="14071"/>
                </a:cubicBezTo>
                <a:cubicBezTo>
                  <a:pt x="17012" y="14071"/>
                  <a:pt x="16832" y="14291"/>
                  <a:pt x="16832" y="14565"/>
                </a:cubicBezTo>
                <a:cubicBezTo>
                  <a:pt x="16832" y="14746"/>
                  <a:pt x="16916" y="14898"/>
                  <a:pt x="17035" y="14982"/>
                </a:cubicBezTo>
                <a:cubicBezTo>
                  <a:pt x="17099" y="14965"/>
                  <a:pt x="17165" y="14954"/>
                  <a:pt x="17234" y="14954"/>
                </a:cubicBezTo>
                <a:cubicBezTo>
                  <a:pt x="17531" y="14954"/>
                  <a:pt x="17791" y="15119"/>
                  <a:pt x="17979" y="15369"/>
                </a:cubicBezTo>
                <a:lnTo>
                  <a:pt x="18015" y="15369"/>
                </a:lnTo>
                <a:cubicBezTo>
                  <a:pt x="18010" y="15377"/>
                  <a:pt x="18007" y="15387"/>
                  <a:pt x="18002" y="15395"/>
                </a:cubicBezTo>
                <a:cubicBezTo>
                  <a:pt x="18162" y="15618"/>
                  <a:pt x="18266" y="15905"/>
                  <a:pt x="18266" y="16226"/>
                </a:cubicBezTo>
                <a:cubicBezTo>
                  <a:pt x="18266" y="16791"/>
                  <a:pt x="17963" y="17253"/>
                  <a:pt x="17550" y="17419"/>
                </a:cubicBezTo>
                <a:cubicBezTo>
                  <a:pt x="17550" y="17419"/>
                  <a:pt x="17550" y="17419"/>
                  <a:pt x="17550" y="17419"/>
                </a:cubicBezTo>
                <a:close/>
                <a:moveTo>
                  <a:pt x="20249" y="5815"/>
                </a:moveTo>
                <a:cubicBezTo>
                  <a:pt x="20249" y="5357"/>
                  <a:pt x="19947" y="4986"/>
                  <a:pt x="19575" y="4986"/>
                </a:cubicBezTo>
                <a:lnTo>
                  <a:pt x="15525" y="4986"/>
                </a:lnTo>
                <a:lnTo>
                  <a:pt x="3375" y="4986"/>
                </a:lnTo>
                <a:lnTo>
                  <a:pt x="2024" y="4986"/>
                </a:lnTo>
                <a:cubicBezTo>
                  <a:pt x="1652" y="4986"/>
                  <a:pt x="1350" y="5357"/>
                  <a:pt x="1350" y="5815"/>
                </a:cubicBezTo>
                <a:lnTo>
                  <a:pt x="1350" y="19107"/>
                </a:lnTo>
                <a:cubicBezTo>
                  <a:pt x="1350" y="19566"/>
                  <a:pt x="1652" y="19938"/>
                  <a:pt x="2024" y="19938"/>
                </a:cubicBezTo>
                <a:lnTo>
                  <a:pt x="19575" y="19938"/>
                </a:lnTo>
                <a:cubicBezTo>
                  <a:pt x="19947" y="19938"/>
                  <a:pt x="20249" y="19566"/>
                  <a:pt x="20249" y="19107"/>
                </a:cubicBezTo>
                <a:lnTo>
                  <a:pt x="20249" y="5815"/>
                </a:lnTo>
                <a:cubicBezTo>
                  <a:pt x="20249" y="5815"/>
                  <a:pt x="20249" y="5815"/>
                  <a:pt x="20249" y="5815"/>
                </a:cubicBezTo>
                <a:close/>
                <a:moveTo>
                  <a:pt x="3375" y="3739"/>
                </a:moveTo>
                <a:cubicBezTo>
                  <a:pt x="3375" y="3969"/>
                  <a:pt x="3527" y="4154"/>
                  <a:pt x="3713" y="4154"/>
                </a:cubicBezTo>
                <a:lnTo>
                  <a:pt x="15187" y="4154"/>
                </a:lnTo>
                <a:cubicBezTo>
                  <a:pt x="15373" y="4154"/>
                  <a:pt x="15525" y="3969"/>
                  <a:pt x="15525" y="3739"/>
                </a:cubicBezTo>
                <a:cubicBezTo>
                  <a:pt x="15525" y="3509"/>
                  <a:pt x="15373" y="3324"/>
                  <a:pt x="15187" y="3324"/>
                </a:cubicBezTo>
                <a:lnTo>
                  <a:pt x="3713" y="3324"/>
                </a:lnTo>
                <a:cubicBezTo>
                  <a:pt x="3527" y="3324"/>
                  <a:pt x="3375" y="3509"/>
                  <a:pt x="3375" y="3739"/>
                </a:cubicBezTo>
                <a:cubicBezTo>
                  <a:pt x="3375" y="3739"/>
                  <a:pt x="3375" y="3739"/>
                  <a:pt x="3375" y="3739"/>
                </a:cubicBezTo>
                <a:close/>
                <a:moveTo>
                  <a:pt x="17550" y="2492"/>
                </a:moveTo>
                <a:cubicBezTo>
                  <a:pt x="17550" y="2033"/>
                  <a:pt x="17248" y="1662"/>
                  <a:pt x="16874" y="1662"/>
                </a:cubicBezTo>
                <a:lnTo>
                  <a:pt x="2024" y="1662"/>
                </a:lnTo>
                <a:cubicBezTo>
                  <a:pt x="1652" y="1662"/>
                  <a:pt x="1350" y="2033"/>
                  <a:pt x="1350" y="2492"/>
                </a:cubicBezTo>
                <a:lnTo>
                  <a:pt x="1350" y="3324"/>
                </a:lnTo>
                <a:cubicBezTo>
                  <a:pt x="1350" y="3782"/>
                  <a:pt x="1652" y="4154"/>
                  <a:pt x="2024" y="4154"/>
                </a:cubicBezTo>
                <a:lnTo>
                  <a:pt x="2700" y="4154"/>
                </a:lnTo>
                <a:lnTo>
                  <a:pt x="2700" y="3324"/>
                </a:lnTo>
                <a:cubicBezTo>
                  <a:pt x="2700" y="2865"/>
                  <a:pt x="3002" y="2492"/>
                  <a:pt x="3375" y="2492"/>
                </a:cubicBezTo>
                <a:lnTo>
                  <a:pt x="15525" y="2492"/>
                </a:lnTo>
                <a:cubicBezTo>
                  <a:pt x="15898" y="2492"/>
                  <a:pt x="16200" y="2865"/>
                  <a:pt x="16200" y="3324"/>
                </a:cubicBezTo>
                <a:lnTo>
                  <a:pt x="16200" y="4154"/>
                </a:lnTo>
                <a:lnTo>
                  <a:pt x="16874" y="4154"/>
                </a:lnTo>
                <a:cubicBezTo>
                  <a:pt x="17248" y="4154"/>
                  <a:pt x="17550" y="3782"/>
                  <a:pt x="17550" y="3324"/>
                </a:cubicBezTo>
                <a:lnTo>
                  <a:pt x="17550" y="2492"/>
                </a:lnTo>
                <a:cubicBezTo>
                  <a:pt x="17550" y="2492"/>
                  <a:pt x="17550" y="2492"/>
                  <a:pt x="17550" y="2492"/>
                </a:cubicBezTo>
                <a:close/>
                <a:moveTo>
                  <a:pt x="20249" y="21600"/>
                </a:moveTo>
                <a:lnTo>
                  <a:pt x="1350" y="21600"/>
                </a:lnTo>
                <a:cubicBezTo>
                  <a:pt x="604" y="21600"/>
                  <a:pt x="0" y="20856"/>
                  <a:pt x="0" y="19938"/>
                </a:cubicBezTo>
                <a:lnTo>
                  <a:pt x="0" y="16615"/>
                </a:lnTo>
                <a:lnTo>
                  <a:pt x="0" y="4986"/>
                </a:lnTo>
                <a:lnTo>
                  <a:pt x="0" y="1662"/>
                </a:lnTo>
                <a:cubicBezTo>
                  <a:pt x="0" y="745"/>
                  <a:pt x="604" y="0"/>
                  <a:pt x="1350" y="0"/>
                </a:cubicBezTo>
                <a:lnTo>
                  <a:pt x="17550" y="0"/>
                </a:lnTo>
                <a:cubicBezTo>
                  <a:pt x="18295" y="0"/>
                  <a:pt x="18900" y="745"/>
                  <a:pt x="18900" y="1662"/>
                </a:cubicBezTo>
                <a:lnTo>
                  <a:pt x="18900" y="3324"/>
                </a:lnTo>
                <a:lnTo>
                  <a:pt x="20249" y="3324"/>
                </a:lnTo>
                <a:cubicBezTo>
                  <a:pt x="20995" y="3324"/>
                  <a:pt x="21600" y="4067"/>
                  <a:pt x="21600" y="4986"/>
                </a:cubicBezTo>
                <a:lnTo>
                  <a:pt x="21600" y="19938"/>
                </a:lnTo>
                <a:cubicBezTo>
                  <a:pt x="21600" y="20856"/>
                  <a:pt x="20995"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3206" name="AutoShape 22"/>
          <p:cNvSpPr>
            <a:spLocks/>
          </p:cNvSpPr>
          <p:nvPr/>
        </p:nvSpPr>
        <p:spPr bwMode="auto">
          <a:xfrm>
            <a:off x="9705976" y="8567737"/>
            <a:ext cx="459581" cy="482204"/>
          </a:xfrm>
          <a:custGeom>
            <a:avLst/>
            <a:gdLst>
              <a:gd name="T0" fmla="*/ 306388 w 21600"/>
              <a:gd name="T1" fmla="*/ 330708 h 21294"/>
              <a:gd name="T2" fmla="*/ 306388 w 21600"/>
              <a:gd name="T3" fmla="*/ 330708 h 21294"/>
              <a:gd name="T4" fmla="*/ 306388 w 21600"/>
              <a:gd name="T5" fmla="*/ 330708 h 21294"/>
              <a:gd name="T6" fmla="*/ 306388 w 21600"/>
              <a:gd name="T7" fmla="*/ 330708 h 212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94">
                <a:moveTo>
                  <a:pt x="17208" y="15534"/>
                </a:moveTo>
                <a:cubicBezTo>
                  <a:pt x="16444" y="15195"/>
                  <a:pt x="14772" y="14720"/>
                  <a:pt x="14081" y="14313"/>
                </a:cubicBezTo>
                <a:cubicBezTo>
                  <a:pt x="13635" y="14052"/>
                  <a:pt x="12766" y="13513"/>
                  <a:pt x="12199" y="13160"/>
                </a:cubicBezTo>
                <a:lnTo>
                  <a:pt x="12199" y="10830"/>
                </a:lnTo>
                <a:cubicBezTo>
                  <a:pt x="12899" y="10258"/>
                  <a:pt x="13439" y="9266"/>
                  <a:pt x="13686" y="8062"/>
                </a:cubicBezTo>
                <a:lnTo>
                  <a:pt x="13714" y="8062"/>
                </a:lnTo>
                <a:cubicBezTo>
                  <a:pt x="13714" y="8062"/>
                  <a:pt x="13718" y="8053"/>
                  <a:pt x="13718" y="8050"/>
                </a:cubicBezTo>
                <a:cubicBezTo>
                  <a:pt x="13727" y="8053"/>
                  <a:pt x="13732" y="8064"/>
                  <a:pt x="13742" y="8067"/>
                </a:cubicBezTo>
                <a:cubicBezTo>
                  <a:pt x="14003" y="8131"/>
                  <a:pt x="14324" y="7806"/>
                  <a:pt x="14457" y="7340"/>
                </a:cubicBezTo>
                <a:cubicBezTo>
                  <a:pt x="14591" y="6875"/>
                  <a:pt x="14488" y="6445"/>
                  <a:pt x="14227" y="6378"/>
                </a:cubicBezTo>
                <a:cubicBezTo>
                  <a:pt x="14213" y="6375"/>
                  <a:pt x="14198" y="6384"/>
                  <a:pt x="14185" y="6383"/>
                </a:cubicBezTo>
                <a:cubicBezTo>
                  <a:pt x="14359" y="5487"/>
                  <a:pt x="14452" y="4377"/>
                  <a:pt x="14155" y="3416"/>
                </a:cubicBezTo>
                <a:cubicBezTo>
                  <a:pt x="13739" y="2061"/>
                  <a:pt x="13265" y="1811"/>
                  <a:pt x="11866" y="1454"/>
                </a:cubicBezTo>
                <a:cubicBezTo>
                  <a:pt x="10468" y="1097"/>
                  <a:pt x="9705" y="1427"/>
                  <a:pt x="9387" y="1564"/>
                </a:cubicBezTo>
                <a:cubicBezTo>
                  <a:pt x="9069" y="1701"/>
                  <a:pt x="8720" y="2057"/>
                  <a:pt x="8720" y="2057"/>
                </a:cubicBezTo>
                <a:cubicBezTo>
                  <a:pt x="8720" y="2057"/>
                  <a:pt x="8275" y="1811"/>
                  <a:pt x="7734" y="2442"/>
                </a:cubicBezTo>
                <a:cubicBezTo>
                  <a:pt x="7193" y="3072"/>
                  <a:pt x="7257" y="3374"/>
                  <a:pt x="7257" y="3731"/>
                </a:cubicBezTo>
                <a:cubicBezTo>
                  <a:pt x="7257" y="4819"/>
                  <a:pt x="7352" y="5701"/>
                  <a:pt x="7472" y="6383"/>
                </a:cubicBezTo>
                <a:cubicBezTo>
                  <a:pt x="7460" y="6384"/>
                  <a:pt x="7447" y="6375"/>
                  <a:pt x="7434" y="6378"/>
                </a:cubicBezTo>
                <a:cubicBezTo>
                  <a:pt x="7173" y="6445"/>
                  <a:pt x="7070" y="6875"/>
                  <a:pt x="7203" y="7340"/>
                </a:cubicBezTo>
                <a:cubicBezTo>
                  <a:pt x="7337" y="7806"/>
                  <a:pt x="7659" y="8131"/>
                  <a:pt x="7919" y="8067"/>
                </a:cubicBezTo>
                <a:cubicBezTo>
                  <a:pt x="7921" y="8067"/>
                  <a:pt x="7922" y="8064"/>
                  <a:pt x="7924" y="8064"/>
                </a:cubicBezTo>
                <a:cubicBezTo>
                  <a:pt x="7936" y="8090"/>
                  <a:pt x="7947" y="8116"/>
                  <a:pt x="7947" y="8116"/>
                </a:cubicBezTo>
                <a:lnTo>
                  <a:pt x="8018" y="8114"/>
                </a:lnTo>
                <a:cubicBezTo>
                  <a:pt x="8257" y="9231"/>
                  <a:pt x="8747" y="10160"/>
                  <a:pt x="9382" y="10734"/>
                </a:cubicBezTo>
                <a:lnTo>
                  <a:pt x="9382" y="13154"/>
                </a:lnTo>
                <a:cubicBezTo>
                  <a:pt x="8815" y="13507"/>
                  <a:pt x="7939" y="14051"/>
                  <a:pt x="7491" y="14313"/>
                </a:cubicBezTo>
                <a:cubicBezTo>
                  <a:pt x="6801" y="14720"/>
                  <a:pt x="5128" y="15195"/>
                  <a:pt x="4364" y="15534"/>
                </a:cubicBezTo>
                <a:cubicBezTo>
                  <a:pt x="3602" y="15872"/>
                  <a:pt x="1565" y="16834"/>
                  <a:pt x="1565" y="18759"/>
                </a:cubicBezTo>
                <a:cubicBezTo>
                  <a:pt x="1565" y="18951"/>
                  <a:pt x="1851" y="19101"/>
                  <a:pt x="2302" y="19221"/>
                </a:cubicBezTo>
                <a:cubicBezTo>
                  <a:pt x="3192" y="19651"/>
                  <a:pt x="6655" y="19974"/>
                  <a:pt x="10799" y="19974"/>
                </a:cubicBezTo>
                <a:cubicBezTo>
                  <a:pt x="15023" y="19974"/>
                  <a:pt x="18545" y="19639"/>
                  <a:pt x="19351" y="19196"/>
                </a:cubicBezTo>
                <a:cubicBezTo>
                  <a:pt x="19752" y="19079"/>
                  <a:pt x="20007" y="18937"/>
                  <a:pt x="20007" y="18759"/>
                </a:cubicBezTo>
                <a:cubicBezTo>
                  <a:pt x="20007" y="16834"/>
                  <a:pt x="17971" y="15872"/>
                  <a:pt x="17208" y="15534"/>
                </a:cubicBezTo>
                <a:cubicBezTo>
                  <a:pt x="17208" y="15534"/>
                  <a:pt x="17208" y="15534"/>
                  <a:pt x="17208" y="15534"/>
                </a:cubicBezTo>
                <a:close/>
                <a:moveTo>
                  <a:pt x="10801" y="21294"/>
                </a:moveTo>
                <a:cubicBezTo>
                  <a:pt x="4835" y="21294"/>
                  <a:pt x="0" y="20334"/>
                  <a:pt x="0" y="19047"/>
                </a:cubicBezTo>
                <a:cubicBezTo>
                  <a:pt x="0" y="19042"/>
                  <a:pt x="1" y="19039"/>
                  <a:pt x="1" y="19035"/>
                </a:cubicBezTo>
                <a:cubicBezTo>
                  <a:pt x="1" y="19035"/>
                  <a:pt x="0" y="19033"/>
                  <a:pt x="0" y="19032"/>
                </a:cubicBezTo>
                <a:cubicBezTo>
                  <a:pt x="0" y="16644"/>
                  <a:pt x="1977" y="14936"/>
                  <a:pt x="2923" y="14515"/>
                </a:cubicBezTo>
                <a:cubicBezTo>
                  <a:pt x="3871" y="14096"/>
                  <a:pt x="5947" y="13507"/>
                  <a:pt x="6803" y="13002"/>
                </a:cubicBezTo>
                <a:cubicBezTo>
                  <a:pt x="7660" y="12497"/>
                  <a:pt x="7941" y="12287"/>
                  <a:pt x="7941" y="12287"/>
                </a:cubicBezTo>
                <a:cubicBezTo>
                  <a:pt x="7941" y="12287"/>
                  <a:pt x="7947" y="12352"/>
                  <a:pt x="7967" y="12457"/>
                </a:cubicBezTo>
                <a:lnTo>
                  <a:pt x="7967" y="11388"/>
                </a:lnTo>
                <a:cubicBezTo>
                  <a:pt x="7357" y="10637"/>
                  <a:pt x="6893" y="9650"/>
                  <a:pt x="6640" y="8529"/>
                </a:cubicBezTo>
                <a:cubicBezTo>
                  <a:pt x="6634" y="8531"/>
                  <a:pt x="6629" y="8538"/>
                  <a:pt x="6622" y="8540"/>
                </a:cubicBezTo>
                <a:cubicBezTo>
                  <a:pt x="6214" y="8643"/>
                  <a:pt x="5712" y="8134"/>
                  <a:pt x="5502" y="7405"/>
                </a:cubicBezTo>
                <a:cubicBezTo>
                  <a:pt x="5292" y="6677"/>
                  <a:pt x="5455" y="6003"/>
                  <a:pt x="5863" y="5900"/>
                </a:cubicBezTo>
                <a:cubicBezTo>
                  <a:pt x="5889" y="5894"/>
                  <a:pt x="5915" y="5908"/>
                  <a:pt x="5942" y="5906"/>
                </a:cubicBezTo>
                <a:cubicBezTo>
                  <a:pt x="5876" y="5100"/>
                  <a:pt x="5793" y="4001"/>
                  <a:pt x="5793" y="3667"/>
                </a:cubicBezTo>
                <a:cubicBezTo>
                  <a:pt x="5793" y="3121"/>
                  <a:pt x="5702" y="2659"/>
                  <a:pt x="6468" y="1692"/>
                </a:cubicBezTo>
                <a:cubicBezTo>
                  <a:pt x="7236" y="724"/>
                  <a:pt x="7867" y="1103"/>
                  <a:pt x="7867" y="1103"/>
                </a:cubicBezTo>
                <a:cubicBezTo>
                  <a:pt x="7867" y="1103"/>
                  <a:pt x="8364" y="639"/>
                  <a:pt x="8815" y="429"/>
                </a:cubicBezTo>
                <a:cubicBezTo>
                  <a:pt x="9266" y="219"/>
                  <a:pt x="10348" y="-306"/>
                  <a:pt x="12334" y="239"/>
                </a:cubicBezTo>
                <a:cubicBezTo>
                  <a:pt x="14318" y="787"/>
                  <a:pt x="15085" y="1018"/>
                  <a:pt x="15582" y="3121"/>
                </a:cubicBezTo>
                <a:cubicBezTo>
                  <a:pt x="15867" y="4333"/>
                  <a:pt x="15821" y="5295"/>
                  <a:pt x="15734" y="5903"/>
                </a:cubicBezTo>
                <a:cubicBezTo>
                  <a:pt x="15749" y="5905"/>
                  <a:pt x="15765" y="5897"/>
                  <a:pt x="15780" y="5900"/>
                </a:cubicBezTo>
                <a:cubicBezTo>
                  <a:pt x="16190" y="6003"/>
                  <a:pt x="16351" y="6677"/>
                  <a:pt x="16141" y="7405"/>
                </a:cubicBezTo>
                <a:cubicBezTo>
                  <a:pt x="15936" y="8120"/>
                  <a:pt x="15451" y="8620"/>
                  <a:pt x="15046" y="8541"/>
                </a:cubicBezTo>
                <a:cubicBezTo>
                  <a:pt x="14778" y="9720"/>
                  <a:pt x="14280" y="10747"/>
                  <a:pt x="13622" y="11508"/>
                </a:cubicBezTo>
                <a:lnTo>
                  <a:pt x="13622" y="12353"/>
                </a:lnTo>
                <a:cubicBezTo>
                  <a:pt x="13629" y="12313"/>
                  <a:pt x="13631" y="12287"/>
                  <a:pt x="13631" y="12287"/>
                </a:cubicBezTo>
                <a:cubicBezTo>
                  <a:pt x="13631" y="12287"/>
                  <a:pt x="13913" y="12497"/>
                  <a:pt x="14769" y="13002"/>
                </a:cubicBezTo>
                <a:cubicBezTo>
                  <a:pt x="15626" y="13507"/>
                  <a:pt x="17702" y="14096"/>
                  <a:pt x="18648" y="14515"/>
                </a:cubicBezTo>
                <a:cubicBezTo>
                  <a:pt x="19573" y="14925"/>
                  <a:pt x="21462" y="16564"/>
                  <a:pt x="21557" y="18859"/>
                </a:cubicBezTo>
                <a:cubicBezTo>
                  <a:pt x="21580" y="18921"/>
                  <a:pt x="21599" y="18984"/>
                  <a:pt x="21599" y="19047"/>
                </a:cubicBezTo>
                <a:cubicBezTo>
                  <a:pt x="21599" y="20334"/>
                  <a:pt x="16764" y="21294"/>
                  <a:pt x="10801" y="21294"/>
                </a:cubicBezTo>
                <a:cubicBezTo>
                  <a:pt x="10801" y="21294"/>
                  <a:pt x="10801" y="21294"/>
                  <a:pt x="10801" y="2129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3207" name="AutoShape 23"/>
          <p:cNvSpPr>
            <a:spLocks/>
          </p:cNvSpPr>
          <p:nvPr/>
        </p:nvSpPr>
        <p:spPr bwMode="auto">
          <a:xfrm>
            <a:off x="15967473" y="7656910"/>
            <a:ext cx="459581" cy="459581"/>
          </a:xfrm>
          <a:custGeom>
            <a:avLst/>
            <a:gdLst>
              <a:gd name="T0" fmla="*/ 306388 w 21600"/>
              <a:gd name="T1" fmla="*/ 306388 h 21600"/>
              <a:gd name="T2" fmla="*/ 306388 w 21600"/>
              <a:gd name="T3" fmla="*/ 306388 h 21600"/>
              <a:gd name="T4" fmla="*/ 306388 w 21600"/>
              <a:gd name="T5" fmla="*/ 306388 h 21600"/>
              <a:gd name="T6" fmla="*/ 30638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220" y="3365"/>
                </a:moveTo>
                <a:lnTo>
                  <a:pt x="3370" y="3365"/>
                </a:lnTo>
                <a:lnTo>
                  <a:pt x="3370" y="9490"/>
                </a:lnTo>
                <a:lnTo>
                  <a:pt x="4168" y="8694"/>
                </a:lnTo>
                <a:cubicBezTo>
                  <a:pt x="5058" y="7804"/>
                  <a:pt x="6501" y="7804"/>
                  <a:pt x="7389" y="8694"/>
                </a:cubicBezTo>
                <a:lnTo>
                  <a:pt x="9442" y="10747"/>
                </a:lnTo>
                <a:lnTo>
                  <a:pt x="13745" y="6444"/>
                </a:lnTo>
                <a:cubicBezTo>
                  <a:pt x="14635" y="5554"/>
                  <a:pt x="16078" y="5554"/>
                  <a:pt x="16967" y="6444"/>
                </a:cubicBezTo>
                <a:lnTo>
                  <a:pt x="18220" y="7696"/>
                </a:lnTo>
                <a:lnTo>
                  <a:pt x="18220" y="3365"/>
                </a:lnTo>
                <a:cubicBezTo>
                  <a:pt x="18220" y="3365"/>
                  <a:pt x="18220" y="3365"/>
                  <a:pt x="18220" y="3365"/>
                </a:cubicBezTo>
                <a:close/>
                <a:moveTo>
                  <a:pt x="3370" y="15514"/>
                </a:moveTo>
                <a:lnTo>
                  <a:pt x="4673" y="15514"/>
                </a:lnTo>
                <a:lnTo>
                  <a:pt x="8756" y="11434"/>
                </a:lnTo>
                <a:lnTo>
                  <a:pt x="6584" y="9264"/>
                </a:lnTo>
                <a:cubicBezTo>
                  <a:pt x="6139" y="8818"/>
                  <a:pt x="5418" y="8818"/>
                  <a:pt x="4973" y="9264"/>
                </a:cubicBezTo>
                <a:lnTo>
                  <a:pt x="3370" y="10866"/>
                </a:lnTo>
                <a:lnTo>
                  <a:pt x="3370" y="15514"/>
                </a:lnTo>
                <a:cubicBezTo>
                  <a:pt x="3370" y="15514"/>
                  <a:pt x="3370" y="15514"/>
                  <a:pt x="3370" y="15514"/>
                </a:cubicBezTo>
                <a:close/>
                <a:moveTo>
                  <a:pt x="18220" y="9106"/>
                </a:moveTo>
                <a:lnTo>
                  <a:pt x="16161" y="7048"/>
                </a:lnTo>
                <a:cubicBezTo>
                  <a:pt x="15717" y="6604"/>
                  <a:pt x="14995" y="6604"/>
                  <a:pt x="14551" y="7048"/>
                </a:cubicBezTo>
                <a:lnTo>
                  <a:pt x="7301" y="14298"/>
                </a:lnTo>
                <a:cubicBezTo>
                  <a:pt x="6928" y="14670"/>
                  <a:pt x="6756" y="15118"/>
                  <a:pt x="6969" y="15514"/>
                </a:cubicBezTo>
                <a:lnTo>
                  <a:pt x="18220" y="15514"/>
                </a:lnTo>
                <a:lnTo>
                  <a:pt x="18220" y="9106"/>
                </a:lnTo>
                <a:cubicBezTo>
                  <a:pt x="18220" y="9106"/>
                  <a:pt x="18220" y="9106"/>
                  <a:pt x="18220" y="9106"/>
                </a:cubicBezTo>
                <a:close/>
                <a:moveTo>
                  <a:pt x="18894" y="15514"/>
                </a:moveTo>
                <a:cubicBezTo>
                  <a:pt x="18894" y="15887"/>
                  <a:pt x="18593" y="16191"/>
                  <a:pt x="18220" y="16191"/>
                </a:cubicBezTo>
                <a:lnTo>
                  <a:pt x="3370" y="16191"/>
                </a:lnTo>
                <a:cubicBezTo>
                  <a:pt x="2997" y="16191"/>
                  <a:pt x="2695" y="15887"/>
                  <a:pt x="2695" y="15514"/>
                </a:cubicBezTo>
                <a:lnTo>
                  <a:pt x="2695" y="3365"/>
                </a:lnTo>
                <a:cubicBezTo>
                  <a:pt x="2695" y="2993"/>
                  <a:pt x="2997" y="2691"/>
                  <a:pt x="3370" y="2691"/>
                </a:cubicBezTo>
                <a:lnTo>
                  <a:pt x="18220" y="2691"/>
                </a:lnTo>
                <a:cubicBezTo>
                  <a:pt x="18593" y="2691"/>
                  <a:pt x="18894" y="2993"/>
                  <a:pt x="18894" y="3365"/>
                </a:cubicBezTo>
                <a:lnTo>
                  <a:pt x="18894" y="8372"/>
                </a:lnTo>
                <a:lnTo>
                  <a:pt x="18901" y="8377"/>
                </a:lnTo>
                <a:lnTo>
                  <a:pt x="18901" y="9788"/>
                </a:lnTo>
                <a:lnTo>
                  <a:pt x="18894" y="9782"/>
                </a:lnTo>
                <a:lnTo>
                  <a:pt x="18894" y="15514"/>
                </a:lnTo>
                <a:cubicBezTo>
                  <a:pt x="18894" y="15514"/>
                  <a:pt x="18894" y="15514"/>
                  <a:pt x="18894" y="15514"/>
                </a:cubicBezTo>
                <a:close/>
                <a:moveTo>
                  <a:pt x="20245" y="2016"/>
                </a:moveTo>
                <a:cubicBezTo>
                  <a:pt x="20245" y="1644"/>
                  <a:pt x="19943" y="1340"/>
                  <a:pt x="19569" y="1340"/>
                </a:cubicBezTo>
                <a:lnTo>
                  <a:pt x="2021" y="1340"/>
                </a:lnTo>
                <a:cubicBezTo>
                  <a:pt x="1647" y="1340"/>
                  <a:pt x="1345" y="1644"/>
                  <a:pt x="1345" y="2016"/>
                </a:cubicBezTo>
                <a:lnTo>
                  <a:pt x="1345" y="19564"/>
                </a:lnTo>
                <a:cubicBezTo>
                  <a:pt x="1345" y="19938"/>
                  <a:pt x="1647" y="20240"/>
                  <a:pt x="2021" y="20240"/>
                </a:cubicBezTo>
                <a:lnTo>
                  <a:pt x="19569" y="20240"/>
                </a:lnTo>
                <a:cubicBezTo>
                  <a:pt x="19943" y="20240"/>
                  <a:pt x="20245" y="19938"/>
                  <a:pt x="20245" y="19564"/>
                </a:cubicBezTo>
                <a:lnTo>
                  <a:pt x="20245" y="2016"/>
                </a:lnTo>
                <a:cubicBezTo>
                  <a:pt x="20245" y="2016"/>
                  <a:pt x="20245" y="2016"/>
                  <a:pt x="20245" y="2016"/>
                </a:cubicBezTo>
                <a:close/>
                <a:moveTo>
                  <a:pt x="20461" y="21600"/>
                </a:moveTo>
                <a:lnTo>
                  <a:pt x="1138" y="21600"/>
                </a:lnTo>
                <a:cubicBezTo>
                  <a:pt x="510" y="21600"/>
                  <a:pt x="0" y="21089"/>
                  <a:pt x="0" y="20461"/>
                </a:cubicBezTo>
                <a:lnTo>
                  <a:pt x="0" y="1138"/>
                </a:lnTo>
                <a:cubicBezTo>
                  <a:pt x="0" y="510"/>
                  <a:pt x="510" y="0"/>
                  <a:pt x="1138" y="0"/>
                </a:cubicBezTo>
                <a:lnTo>
                  <a:pt x="20461" y="0"/>
                </a:lnTo>
                <a:cubicBezTo>
                  <a:pt x="21090" y="0"/>
                  <a:pt x="21600" y="510"/>
                  <a:pt x="21600" y="1138"/>
                </a:cubicBezTo>
                <a:lnTo>
                  <a:pt x="21600" y="20461"/>
                </a:lnTo>
                <a:cubicBezTo>
                  <a:pt x="21600" y="21089"/>
                  <a:pt x="21090" y="21600"/>
                  <a:pt x="20461" y="21600"/>
                </a:cubicBezTo>
                <a:cubicBezTo>
                  <a:pt x="20461" y="21600"/>
                  <a:pt x="20461" y="21600"/>
                  <a:pt x="20461"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3208" name="AutoShape 24"/>
          <p:cNvSpPr>
            <a:spLocks/>
          </p:cNvSpPr>
          <p:nvPr/>
        </p:nvSpPr>
        <p:spPr bwMode="auto">
          <a:xfrm>
            <a:off x="14678026" y="6908007"/>
            <a:ext cx="526256" cy="364331"/>
          </a:xfrm>
          <a:custGeom>
            <a:avLst/>
            <a:gdLst>
              <a:gd name="T0" fmla="*/ 350838 w 21600"/>
              <a:gd name="T1" fmla="*/ 242888 h 21600"/>
              <a:gd name="T2" fmla="*/ 350838 w 21600"/>
              <a:gd name="T3" fmla="*/ 242888 h 21600"/>
              <a:gd name="T4" fmla="*/ 350838 w 21600"/>
              <a:gd name="T5" fmla="*/ 242888 h 21600"/>
              <a:gd name="T6" fmla="*/ 350838 w 21600"/>
              <a:gd name="T7" fmla="*/ 242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4"/>
                </a:moveTo>
                <a:lnTo>
                  <a:pt x="6074" y="6834"/>
                </a:lnTo>
                <a:lnTo>
                  <a:pt x="6074" y="6345"/>
                </a:lnTo>
                <a:cubicBezTo>
                  <a:pt x="6074" y="6075"/>
                  <a:pt x="5924" y="5859"/>
                  <a:pt x="5738" y="5859"/>
                </a:cubicBezTo>
                <a:cubicBezTo>
                  <a:pt x="5550" y="5859"/>
                  <a:pt x="5399" y="6075"/>
                  <a:pt x="5399" y="6345"/>
                </a:cubicBezTo>
                <a:lnTo>
                  <a:pt x="5399" y="6834"/>
                </a:lnTo>
                <a:lnTo>
                  <a:pt x="5062" y="6834"/>
                </a:lnTo>
                <a:cubicBezTo>
                  <a:pt x="4875" y="6834"/>
                  <a:pt x="4725" y="7053"/>
                  <a:pt x="4725" y="7322"/>
                </a:cubicBezTo>
                <a:cubicBezTo>
                  <a:pt x="4725" y="7592"/>
                  <a:pt x="4875" y="7809"/>
                  <a:pt x="5062" y="7809"/>
                </a:cubicBezTo>
                <a:lnTo>
                  <a:pt x="5399" y="7809"/>
                </a:lnTo>
                <a:lnTo>
                  <a:pt x="5399" y="8298"/>
                </a:lnTo>
                <a:cubicBezTo>
                  <a:pt x="5399" y="8567"/>
                  <a:pt x="5550" y="8786"/>
                  <a:pt x="5738" y="8786"/>
                </a:cubicBezTo>
                <a:cubicBezTo>
                  <a:pt x="5924" y="8786"/>
                  <a:pt x="6074" y="8567"/>
                  <a:pt x="6074" y="8298"/>
                </a:cubicBezTo>
                <a:lnTo>
                  <a:pt x="6074" y="7809"/>
                </a:lnTo>
                <a:lnTo>
                  <a:pt x="6412" y="7809"/>
                </a:lnTo>
                <a:cubicBezTo>
                  <a:pt x="6598" y="7809"/>
                  <a:pt x="6750" y="7592"/>
                  <a:pt x="6750" y="7322"/>
                </a:cubicBezTo>
                <a:cubicBezTo>
                  <a:pt x="6750" y="7053"/>
                  <a:pt x="6598" y="6834"/>
                  <a:pt x="6412" y="6834"/>
                </a:cubicBezTo>
                <a:cubicBezTo>
                  <a:pt x="6412" y="6834"/>
                  <a:pt x="6412" y="6834"/>
                  <a:pt x="6412" y="6834"/>
                </a:cubicBezTo>
                <a:close/>
                <a:moveTo>
                  <a:pt x="6750" y="8786"/>
                </a:moveTo>
                <a:lnTo>
                  <a:pt x="6750" y="8786"/>
                </a:lnTo>
                <a:cubicBezTo>
                  <a:pt x="6750" y="9325"/>
                  <a:pt x="6447" y="9761"/>
                  <a:pt x="6074" y="9761"/>
                </a:cubicBezTo>
                <a:lnTo>
                  <a:pt x="5399" y="9761"/>
                </a:lnTo>
                <a:cubicBezTo>
                  <a:pt x="5027" y="9761"/>
                  <a:pt x="4725" y="9325"/>
                  <a:pt x="4725" y="8786"/>
                </a:cubicBezTo>
                <a:cubicBezTo>
                  <a:pt x="4351" y="8786"/>
                  <a:pt x="4049" y="8350"/>
                  <a:pt x="4049" y="7809"/>
                </a:cubicBezTo>
                <a:lnTo>
                  <a:pt x="4049" y="6834"/>
                </a:lnTo>
                <a:cubicBezTo>
                  <a:pt x="4049" y="6295"/>
                  <a:pt x="4351" y="5859"/>
                  <a:pt x="4725" y="5859"/>
                </a:cubicBezTo>
                <a:cubicBezTo>
                  <a:pt x="4725" y="5317"/>
                  <a:pt x="5027" y="4880"/>
                  <a:pt x="5399" y="4880"/>
                </a:cubicBezTo>
                <a:lnTo>
                  <a:pt x="6074" y="4880"/>
                </a:lnTo>
                <a:cubicBezTo>
                  <a:pt x="6447" y="4880"/>
                  <a:pt x="6750" y="5317"/>
                  <a:pt x="6750" y="5859"/>
                </a:cubicBezTo>
                <a:cubicBezTo>
                  <a:pt x="7122" y="5859"/>
                  <a:pt x="7424" y="6295"/>
                  <a:pt x="7424" y="6834"/>
                </a:cubicBezTo>
                <a:lnTo>
                  <a:pt x="7424" y="7809"/>
                </a:lnTo>
                <a:cubicBezTo>
                  <a:pt x="7424" y="8350"/>
                  <a:pt x="7122" y="8786"/>
                  <a:pt x="6750" y="8786"/>
                </a:cubicBezTo>
                <a:cubicBezTo>
                  <a:pt x="6750" y="8786"/>
                  <a:pt x="6750" y="8786"/>
                  <a:pt x="6750" y="8786"/>
                </a:cubicBezTo>
                <a:close/>
                <a:moveTo>
                  <a:pt x="13837" y="7796"/>
                </a:moveTo>
                <a:cubicBezTo>
                  <a:pt x="13644" y="7796"/>
                  <a:pt x="13489" y="8020"/>
                  <a:pt x="13489" y="8298"/>
                </a:cubicBezTo>
                <a:cubicBezTo>
                  <a:pt x="13489" y="8576"/>
                  <a:pt x="13644" y="8802"/>
                  <a:pt x="13837" y="8802"/>
                </a:cubicBezTo>
                <a:cubicBezTo>
                  <a:pt x="14029" y="8802"/>
                  <a:pt x="14184" y="8576"/>
                  <a:pt x="14184" y="8298"/>
                </a:cubicBezTo>
                <a:cubicBezTo>
                  <a:pt x="14184" y="8020"/>
                  <a:pt x="14029" y="7796"/>
                  <a:pt x="13837" y="7796"/>
                </a:cubicBezTo>
                <a:cubicBezTo>
                  <a:pt x="13837" y="7796"/>
                  <a:pt x="13837" y="7796"/>
                  <a:pt x="13837" y="7796"/>
                </a:cubicBezTo>
                <a:close/>
                <a:moveTo>
                  <a:pt x="13837" y="9794"/>
                </a:moveTo>
                <a:cubicBezTo>
                  <a:pt x="13266" y="9794"/>
                  <a:pt x="12804" y="9124"/>
                  <a:pt x="12804" y="8298"/>
                </a:cubicBezTo>
                <a:cubicBezTo>
                  <a:pt x="12804" y="7472"/>
                  <a:pt x="13266" y="6804"/>
                  <a:pt x="13837" y="6804"/>
                </a:cubicBezTo>
                <a:cubicBezTo>
                  <a:pt x="14408" y="6804"/>
                  <a:pt x="14871" y="7472"/>
                  <a:pt x="14871" y="8298"/>
                </a:cubicBezTo>
                <a:cubicBezTo>
                  <a:pt x="14871" y="9124"/>
                  <a:pt x="14408" y="9794"/>
                  <a:pt x="13837" y="9794"/>
                </a:cubicBezTo>
                <a:cubicBezTo>
                  <a:pt x="13837" y="9794"/>
                  <a:pt x="13837" y="9794"/>
                  <a:pt x="13837" y="9794"/>
                </a:cubicBezTo>
                <a:close/>
                <a:moveTo>
                  <a:pt x="16537" y="5842"/>
                </a:moveTo>
                <a:cubicBezTo>
                  <a:pt x="16345" y="5842"/>
                  <a:pt x="16188" y="6068"/>
                  <a:pt x="16188" y="6345"/>
                </a:cubicBezTo>
                <a:cubicBezTo>
                  <a:pt x="16188" y="6623"/>
                  <a:pt x="16345" y="6849"/>
                  <a:pt x="16537" y="6849"/>
                </a:cubicBezTo>
                <a:cubicBezTo>
                  <a:pt x="16728" y="6849"/>
                  <a:pt x="16885" y="6623"/>
                  <a:pt x="16885" y="6345"/>
                </a:cubicBezTo>
                <a:cubicBezTo>
                  <a:pt x="16885" y="6068"/>
                  <a:pt x="16728" y="5842"/>
                  <a:pt x="16537" y="5842"/>
                </a:cubicBezTo>
                <a:cubicBezTo>
                  <a:pt x="16537" y="5842"/>
                  <a:pt x="16537" y="5842"/>
                  <a:pt x="16537" y="5842"/>
                </a:cubicBezTo>
                <a:close/>
                <a:moveTo>
                  <a:pt x="16537" y="7840"/>
                </a:moveTo>
                <a:cubicBezTo>
                  <a:pt x="15966" y="7840"/>
                  <a:pt x="15503" y="7170"/>
                  <a:pt x="15503" y="6345"/>
                </a:cubicBezTo>
                <a:cubicBezTo>
                  <a:pt x="15503" y="5521"/>
                  <a:pt x="15966" y="4851"/>
                  <a:pt x="16537" y="4851"/>
                </a:cubicBezTo>
                <a:cubicBezTo>
                  <a:pt x="17107" y="4851"/>
                  <a:pt x="17570" y="5521"/>
                  <a:pt x="17570" y="6345"/>
                </a:cubicBezTo>
                <a:cubicBezTo>
                  <a:pt x="17570" y="7170"/>
                  <a:pt x="17107" y="7840"/>
                  <a:pt x="16537" y="7840"/>
                </a:cubicBezTo>
                <a:cubicBezTo>
                  <a:pt x="16537" y="7840"/>
                  <a:pt x="16537" y="7840"/>
                  <a:pt x="16537" y="7840"/>
                </a:cubicBezTo>
                <a:close/>
                <a:moveTo>
                  <a:pt x="20273" y="16874"/>
                </a:moveTo>
                <a:cubicBezTo>
                  <a:pt x="20233" y="15781"/>
                  <a:pt x="18814" y="4220"/>
                  <a:pt x="18204" y="4266"/>
                </a:cubicBezTo>
                <a:cubicBezTo>
                  <a:pt x="18177" y="4267"/>
                  <a:pt x="18141" y="4301"/>
                  <a:pt x="18101" y="4351"/>
                </a:cubicBezTo>
                <a:cubicBezTo>
                  <a:pt x="17980" y="4088"/>
                  <a:pt x="17783" y="3905"/>
                  <a:pt x="17550" y="3905"/>
                </a:cubicBezTo>
                <a:lnTo>
                  <a:pt x="16874" y="3905"/>
                </a:lnTo>
                <a:lnTo>
                  <a:pt x="16874" y="2930"/>
                </a:lnTo>
                <a:cubicBezTo>
                  <a:pt x="16874" y="2389"/>
                  <a:pt x="16572" y="1952"/>
                  <a:pt x="16200" y="1952"/>
                </a:cubicBezTo>
                <a:lnTo>
                  <a:pt x="14849" y="1952"/>
                </a:lnTo>
                <a:cubicBezTo>
                  <a:pt x="14477" y="1952"/>
                  <a:pt x="14175" y="2389"/>
                  <a:pt x="14175" y="2930"/>
                </a:cubicBezTo>
                <a:lnTo>
                  <a:pt x="14175" y="3905"/>
                </a:lnTo>
                <a:lnTo>
                  <a:pt x="7424" y="3905"/>
                </a:lnTo>
                <a:lnTo>
                  <a:pt x="7424" y="2930"/>
                </a:lnTo>
                <a:cubicBezTo>
                  <a:pt x="7424" y="2389"/>
                  <a:pt x="7122" y="1952"/>
                  <a:pt x="6750" y="1952"/>
                </a:cubicBezTo>
                <a:lnTo>
                  <a:pt x="5399" y="1952"/>
                </a:lnTo>
                <a:cubicBezTo>
                  <a:pt x="5027" y="1952"/>
                  <a:pt x="4725" y="2389"/>
                  <a:pt x="4725" y="2930"/>
                </a:cubicBezTo>
                <a:lnTo>
                  <a:pt x="4725" y="3905"/>
                </a:lnTo>
                <a:lnTo>
                  <a:pt x="4049" y="3905"/>
                </a:lnTo>
                <a:cubicBezTo>
                  <a:pt x="3814" y="3905"/>
                  <a:pt x="3619" y="4088"/>
                  <a:pt x="3497" y="4351"/>
                </a:cubicBezTo>
                <a:cubicBezTo>
                  <a:pt x="3458" y="4301"/>
                  <a:pt x="3422" y="4267"/>
                  <a:pt x="3395" y="4266"/>
                </a:cubicBezTo>
                <a:cubicBezTo>
                  <a:pt x="2783" y="4220"/>
                  <a:pt x="1366" y="15781"/>
                  <a:pt x="1326" y="16874"/>
                </a:cubicBezTo>
                <a:cubicBezTo>
                  <a:pt x="1286" y="17969"/>
                  <a:pt x="1412" y="19382"/>
                  <a:pt x="2023" y="19427"/>
                </a:cubicBezTo>
                <a:cubicBezTo>
                  <a:pt x="2635" y="19472"/>
                  <a:pt x="3714" y="17205"/>
                  <a:pt x="3719" y="17060"/>
                </a:cubicBezTo>
                <a:cubicBezTo>
                  <a:pt x="3724" y="16935"/>
                  <a:pt x="4953" y="14661"/>
                  <a:pt x="5386" y="12690"/>
                </a:cubicBezTo>
                <a:cubicBezTo>
                  <a:pt x="5387" y="12690"/>
                  <a:pt x="5390" y="12690"/>
                  <a:pt x="5392" y="12690"/>
                </a:cubicBezTo>
                <a:cubicBezTo>
                  <a:pt x="5677" y="11454"/>
                  <a:pt x="6473" y="10556"/>
                  <a:pt x="7424" y="10556"/>
                </a:cubicBezTo>
                <a:cubicBezTo>
                  <a:pt x="8612" y="10556"/>
                  <a:pt x="9576" y="11948"/>
                  <a:pt x="9576" y="13668"/>
                </a:cubicBezTo>
                <a:cubicBezTo>
                  <a:pt x="10385" y="13668"/>
                  <a:pt x="11216" y="13668"/>
                  <a:pt x="12023" y="13668"/>
                </a:cubicBezTo>
                <a:cubicBezTo>
                  <a:pt x="12023" y="11948"/>
                  <a:pt x="12985" y="10556"/>
                  <a:pt x="14175" y="10556"/>
                </a:cubicBezTo>
                <a:cubicBezTo>
                  <a:pt x="15124" y="10556"/>
                  <a:pt x="15922" y="11454"/>
                  <a:pt x="16207" y="12690"/>
                </a:cubicBezTo>
                <a:cubicBezTo>
                  <a:pt x="16209" y="12690"/>
                  <a:pt x="16210" y="12690"/>
                  <a:pt x="16213" y="12690"/>
                </a:cubicBezTo>
                <a:cubicBezTo>
                  <a:pt x="16644" y="14661"/>
                  <a:pt x="17875" y="16935"/>
                  <a:pt x="17878" y="17060"/>
                </a:cubicBezTo>
                <a:cubicBezTo>
                  <a:pt x="17885" y="17205"/>
                  <a:pt x="18964" y="19472"/>
                  <a:pt x="19575" y="19427"/>
                </a:cubicBezTo>
                <a:cubicBezTo>
                  <a:pt x="20187" y="19382"/>
                  <a:pt x="20312" y="17969"/>
                  <a:pt x="20273" y="16874"/>
                </a:cubicBezTo>
                <a:cubicBezTo>
                  <a:pt x="20273" y="16874"/>
                  <a:pt x="20273" y="16874"/>
                  <a:pt x="20273" y="16874"/>
                </a:cubicBezTo>
                <a:close/>
                <a:moveTo>
                  <a:pt x="7424" y="15618"/>
                </a:moveTo>
                <a:cubicBezTo>
                  <a:pt x="8169" y="15618"/>
                  <a:pt x="8775" y="14745"/>
                  <a:pt x="8775" y="13668"/>
                </a:cubicBezTo>
                <a:cubicBezTo>
                  <a:pt x="8775" y="12588"/>
                  <a:pt x="8169" y="11715"/>
                  <a:pt x="7424" y="11715"/>
                </a:cubicBezTo>
                <a:cubicBezTo>
                  <a:pt x="6680" y="11715"/>
                  <a:pt x="6074" y="12588"/>
                  <a:pt x="6074" y="13668"/>
                </a:cubicBezTo>
                <a:cubicBezTo>
                  <a:pt x="6074" y="14745"/>
                  <a:pt x="6680" y="15618"/>
                  <a:pt x="7424" y="15618"/>
                </a:cubicBezTo>
                <a:cubicBezTo>
                  <a:pt x="7424" y="15618"/>
                  <a:pt x="7424" y="15618"/>
                  <a:pt x="7424" y="15618"/>
                </a:cubicBezTo>
                <a:close/>
                <a:moveTo>
                  <a:pt x="14175" y="15618"/>
                </a:moveTo>
                <a:cubicBezTo>
                  <a:pt x="14919" y="15618"/>
                  <a:pt x="15524" y="14745"/>
                  <a:pt x="15524" y="13668"/>
                </a:cubicBezTo>
                <a:cubicBezTo>
                  <a:pt x="15524" y="12588"/>
                  <a:pt x="14919" y="11715"/>
                  <a:pt x="14175" y="11715"/>
                </a:cubicBezTo>
                <a:cubicBezTo>
                  <a:pt x="13428" y="11715"/>
                  <a:pt x="12824" y="12588"/>
                  <a:pt x="12824" y="13668"/>
                </a:cubicBezTo>
                <a:cubicBezTo>
                  <a:pt x="12824" y="14745"/>
                  <a:pt x="13428" y="15618"/>
                  <a:pt x="14175" y="15618"/>
                </a:cubicBezTo>
                <a:cubicBezTo>
                  <a:pt x="14175" y="15618"/>
                  <a:pt x="14175" y="15618"/>
                  <a:pt x="14175" y="15618"/>
                </a:cubicBezTo>
                <a:close/>
                <a:moveTo>
                  <a:pt x="19575" y="21600"/>
                </a:moveTo>
                <a:cubicBezTo>
                  <a:pt x="18409" y="21600"/>
                  <a:pt x="16958" y="18768"/>
                  <a:pt x="16958" y="18549"/>
                </a:cubicBezTo>
                <a:cubicBezTo>
                  <a:pt x="16958" y="18456"/>
                  <a:pt x="16575" y="17641"/>
                  <a:pt x="16120" y="16503"/>
                </a:cubicBezTo>
                <a:cubicBezTo>
                  <a:pt x="15621" y="17221"/>
                  <a:pt x="14934" y="17664"/>
                  <a:pt x="14175" y="17664"/>
                </a:cubicBezTo>
                <a:cubicBezTo>
                  <a:pt x="13142" y="17664"/>
                  <a:pt x="12251" y="16834"/>
                  <a:pt x="11778" y="15618"/>
                </a:cubicBezTo>
                <a:lnTo>
                  <a:pt x="9820" y="15618"/>
                </a:lnTo>
                <a:cubicBezTo>
                  <a:pt x="9346" y="16834"/>
                  <a:pt x="8457" y="17661"/>
                  <a:pt x="7424" y="17661"/>
                </a:cubicBezTo>
                <a:cubicBezTo>
                  <a:pt x="6665" y="17661"/>
                  <a:pt x="5978" y="17218"/>
                  <a:pt x="5480" y="16501"/>
                </a:cubicBezTo>
                <a:cubicBezTo>
                  <a:pt x="5024" y="17641"/>
                  <a:pt x="4641" y="18456"/>
                  <a:pt x="4641" y="18549"/>
                </a:cubicBezTo>
                <a:cubicBezTo>
                  <a:pt x="4641" y="18768"/>
                  <a:pt x="3190" y="21600"/>
                  <a:pt x="2024" y="21600"/>
                </a:cubicBezTo>
                <a:cubicBezTo>
                  <a:pt x="860" y="21600"/>
                  <a:pt x="0" y="20232"/>
                  <a:pt x="0" y="18549"/>
                </a:cubicBezTo>
                <a:cubicBezTo>
                  <a:pt x="0" y="16961"/>
                  <a:pt x="1062" y="4510"/>
                  <a:pt x="2159" y="3070"/>
                </a:cubicBezTo>
                <a:cubicBezTo>
                  <a:pt x="2376" y="2411"/>
                  <a:pt x="2837" y="1952"/>
                  <a:pt x="3375" y="1952"/>
                </a:cubicBezTo>
                <a:lnTo>
                  <a:pt x="3378" y="1952"/>
                </a:lnTo>
                <a:cubicBezTo>
                  <a:pt x="3378" y="1932"/>
                  <a:pt x="3375" y="1914"/>
                  <a:pt x="3375" y="1891"/>
                </a:cubicBezTo>
                <a:cubicBezTo>
                  <a:pt x="3375" y="848"/>
                  <a:pt x="3960" y="0"/>
                  <a:pt x="4683" y="0"/>
                </a:cubicBezTo>
                <a:lnTo>
                  <a:pt x="7467" y="0"/>
                </a:lnTo>
                <a:cubicBezTo>
                  <a:pt x="8190" y="0"/>
                  <a:pt x="8775" y="848"/>
                  <a:pt x="8775" y="1891"/>
                </a:cubicBezTo>
                <a:cubicBezTo>
                  <a:pt x="8775" y="1914"/>
                  <a:pt x="8770" y="1932"/>
                  <a:pt x="8770" y="1952"/>
                </a:cubicBezTo>
                <a:lnTo>
                  <a:pt x="12829" y="1952"/>
                </a:lnTo>
                <a:cubicBezTo>
                  <a:pt x="12828" y="1932"/>
                  <a:pt x="12824" y="1914"/>
                  <a:pt x="12824" y="1891"/>
                </a:cubicBezTo>
                <a:cubicBezTo>
                  <a:pt x="12824" y="848"/>
                  <a:pt x="13410" y="0"/>
                  <a:pt x="14132" y="0"/>
                </a:cubicBezTo>
                <a:lnTo>
                  <a:pt x="16916" y="0"/>
                </a:lnTo>
                <a:cubicBezTo>
                  <a:pt x="17639" y="0"/>
                  <a:pt x="18224" y="848"/>
                  <a:pt x="18224" y="1891"/>
                </a:cubicBezTo>
                <a:cubicBezTo>
                  <a:pt x="18224" y="1914"/>
                  <a:pt x="18221" y="1932"/>
                  <a:pt x="18220" y="1952"/>
                </a:cubicBezTo>
                <a:lnTo>
                  <a:pt x="18224" y="1952"/>
                </a:lnTo>
                <a:cubicBezTo>
                  <a:pt x="18762" y="1952"/>
                  <a:pt x="19223" y="2411"/>
                  <a:pt x="19440" y="3070"/>
                </a:cubicBezTo>
                <a:cubicBezTo>
                  <a:pt x="20537" y="4510"/>
                  <a:pt x="21599" y="16961"/>
                  <a:pt x="21599" y="18549"/>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Title 3"/>
          <p:cNvSpPr>
            <a:spLocks noGrp="1"/>
          </p:cNvSpPr>
          <p:nvPr>
            <p:ph type="title"/>
          </p:nvPr>
        </p:nvSpPr>
        <p:spPr/>
        <p:txBody>
          <a:bodyPr/>
          <a:lstStyle/>
          <a:p>
            <a:endParaRPr lang="id-ID" dirty="0"/>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462B57DC-D4B0-4EBF-91D1-7FDECC7AC602}" type="slidenum">
              <a:rPr lang="en-US" sz="1500">
                <a:solidFill>
                  <a:schemeClr val="tx2"/>
                </a:solidFill>
              </a:rPr>
              <a:pPr algn="ctr" eaLnBrk="1">
                <a:lnSpc>
                  <a:spcPct val="100000"/>
                </a:lnSpc>
              </a:pPr>
              <a:t>88</a:t>
            </a:fld>
            <a:endParaRPr lang="en-US" sz="1800" dirty="0">
              <a:solidFill>
                <a:schemeClr val="tx2"/>
              </a:solidFill>
            </a:endParaRPr>
          </a:p>
        </p:txBody>
      </p:sp>
      <p:sp>
        <p:nvSpPr>
          <p:cNvPr id="94212" name="Line 4"/>
          <p:cNvSpPr>
            <a:spLocks noChangeShapeType="1"/>
          </p:cNvSpPr>
          <p:nvPr/>
        </p:nvSpPr>
        <p:spPr bwMode="auto">
          <a:xfrm>
            <a:off x="1778794" y="9490472"/>
            <a:ext cx="7662863" cy="0"/>
          </a:xfrm>
          <a:prstGeom prst="line">
            <a:avLst/>
          </a:prstGeom>
          <a:noFill/>
          <a:ln w="12700" cap="flat" cmpd="sng">
            <a:solidFill>
              <a:schemeClr val="bg1">
                <a:lumMod val="65000"/>
              </a:schemeClr>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4213" name="AutoShape 5"/>
          <p:cNvSpPr>
            <a:spLocks/>
          </p:cNvSpPr>
          <p:nvPr/>
        </p:nvSpPr>
        <p:spPr bwMode="auto">
          <a:xfrm>
            <a:off x="2234804" y="6947297"/>
            <a:ext cx="601265" cy="2762250"/>
          </a:xfrm>
          <a:prstGeom prst="roundRect">
            <a:avLst>
              <a:gd name="adj" fmla="val 4913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4" name="AutoShape 6"/>
          <p:cNvSpPr>
            <a:spLocks/>
          </p:cNvSpPr>
          <p:nvPr/>
        </p:nvSpPr>
        <p:spPr bwMode="auto">
          <a:xfrm rot="10800000">
            <a:off x="3454004" y="5689997"/>
            <a:ext cx="601265" cy="4019550"/>
          </a:xfrm>
          <a:prstGeom prst="roundRect">
            <a:avLst>
              <a:gd name="adj" fmla="val 4913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5" name="AutoShape 7"/>
          <p:cNvSpPr>
            <a:spLocks/>
          </p:cNvSpPr>
          <p:nvPr/>
        </p:nvSpPr>
        <p:spPr bwMode="auto">
          <a:xfrm rot="10800000">
            <a:off x="4674394" y="7699772"/>
            <a:ext cx="600075" cy="2009775"/>
          </a:xfrm>
          <a:prstGeom prst="roundRect">
            <a:avLst>
              <a:gd name="adj" fmla="val 4913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6" name="AutoShape 8"/>
          <p:cNvSpPr>
            <a:spLocks/>
          </p:cNvSpPr>
          <p:nvPr/>
        </p:nvSpPr>
        <p:spPr bwMode="auto">
          <a:xfrm rot="10800000">
            <a:off x="5893594" y="6309122"/>
            <a:ext cx="601266" cy="3400425"/>
          </a:xfrm>
          <a:prstGeom prst="roundRect">
            <a:avLst>
              <a:gd name="adj" fmla="val 4913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7" name="AutoShape 9"/>
          <p:cNvSpPr>
            <a:spLocks/>
          </p:cNvSpPr>
          <p:nvPr/>
        </p:nvSpPr>
        <p:spPr bwMode="auto">
          <a:xfrm rot="10800000">
            <a:off x="7112794" y="6947297"/>
            <a:ext cx="601266" cy="2762250"/>
          </a:xfrm>
          <a:prstGeom prst="roundRect">
            <a:avLst>
              <a:gd name="adj" fmla="val 4913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8" name="AutoShape 10"/>
          <p:cNvSpPr>
            <a:spLocks/>
          </p:cNvSpPr>
          <p:nvPr/>
        </p:nvSpPr>
        <p:spPr bwMode="auto">
          <a:xfrm rot="10800000">
            <a:off x="8333185" y="6309122"/>
            <a:ext cx="600075" cy="3400425"/>
          </a:xfrm>
          <a:prstGeom prst="roundRect">
            <a:avLst>
              <a:gd name="adj" fmla="val 49139"/>
            </a:avLst>
          </a:prstGeom>
          <a:solidFill>
            <a:schemeClr val="accent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endParaRPr lang="en-US" sz="1950">
              <a:solidFill>
                <a:schemeClr val="tx2"/>
              </a:solidFill>
              <a:latin typeface="Roboto" charset="0"/>
              <a:ea typeface="ＭＳ Ｐゴシック" charset="0"/>
              <a:cs typeface="Roboto" charset="0"/>
              <a:sym typeface="Roboto" charset="0"/>
            </a:endParaRPr>
          </a:p>
        </p:txBody>
      </p:sp>
      <p:sp>
        <p:nvSpPr>
          <p:cNvPr id="94219" name="AutoShape 11"/>
          <p:cNvSpPr>
            <a:spLocks/>
          </p:cNvSpPr>
          <p:nvPr/>
        </p:nvSpPr>
        <p:spPr bwMode="auto">
          <a:xfrm>
            <a:off x="2160985" y="6150769"/>
            <a:ext cx="760809" cy="501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dirty="0">
                <a:solidFill>
                  <a:schemeClr val="tx2"/>
                </a:solidFill>
                <a:latin typeface="Roboto" charset="0"/>
                <a:ea typeface="ＭＳ Ｐゴシック" charset="0"/>
                <a:cs typeface="Roboto" charset="0"/>
                <a:sym typeface="Roboto" charset="0"/>
              </a:rPr>
              <a:t>67%</a:t>
            </a:r>
            <a:endParaRPr lang="en-US" sz="1800" dirty="0">
              <a:solidFill>
                <a:schemeClr val="tx2"/>
              </a:solidFill>
              <a:latin typeface="Roboto" charset="0"/>
              <a:ea typeface="ＭＳ Ｐゴシック" charset="0"/>
              <a:cs typeface="Roboto" charset="0"/>
              <a:sym typeface="Roboto" charset="0"/>
            </a:endParaRPr>
          </a:p>
        </p:txBody>
      </p:sp>
      <p:sp>
        <p:nvSpPr>
          <p:cNvPr id="94220" name="AutoShape 12"/>
          <p:cNvSpPr>
            <a:spLocks/>
          </p:cNvSpPr>
          <p:nvPr/>
        </p:nvSpPr>
        <p:spPr bwMode="auto">
          <a:xfrm>
            <a:off x="3374232" y="4950619"/>
            <a:ext cx="760810" cy="5012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32%</a:t>
            </a:r>
            <a:endParaRPr lang="en-US" sz="1800">
              <a:solidFill>
                <a:schemeClr val="tx2"/>
              </a:solidFill>
              <a:latin typeface="Roboto" charset="0"/>
              <a:ea typeface="ＭＳ Ｐゴシック" charset="0"/>
              <a:cs typeface="Roboto" charset="0"/>
              <a:sym typeface="Roboto" charset="0"/>
            </a:endParaRPr>
          </a:p>
        </p:txBody>
      </p:sp>
      <p:sp>
        <p:nvSpPr>
          <p:cNvPr id="94221" name="AutoShape 13"/>
          <p:cNvSpPr>
            <a:spLocks/>
          </p:cNvSpPr>
          <p:nvPr/>
        </p:nvSpPr>
        <p:spPr bwMode="auto">
          <a:xfrm>
            <a:off x="4587479" y="7013973"/>
            <a:ext cx="760809" cy="501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74%</a:t>
            </a:r>
            <a:endParaRPr lang="en-US" sz="1800">
              <a:solidFill>
                <a:schemeClr val="tx2"/>
              </a:solidFill>
              <a:latin typeface="Roboto" charset="0"/>
              <a:ea typeface="ＭＳ Ｐゴシック" charset="0"/>
              <a:cs typeface="Roboto" charset="0"/>
              <a:sym typeface="Roboto" charset="0"/>
            </a:endParaRPr>
          </a:p>
        </p:txBody>
      </p:sp>
      <p:sp>
        <p:nvSpPr>
          <p:cNvPr id="94222" name="AutoShape 14"/>
          <p:cNvSpPr>
            <a:spLocks/>
          </p:cNvSpPr>
          <p:nvPr/>
        </p:nvSpPr>
        <p:spPr bwMode="auto">
          <a:xfrm>
            <a:off x="5813822" y="5648325"/>
            <a:ext cx="760809" cy="502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66%</a:t>
            </a:r>
            <a:endParaRPr lang="en-US" sz="1800">
              <a:solidFill>
                <a:schemeClr val="tx2"/>
              </a:solidFill>
              <a:latin typeface="Roboto" charset="0"/>
              <a:ea typeface="ＭＳ Ｐゴシック" charset="0"/>
              <a:cs typeface="Roboto" charset="0"/>
              <a:sym typeface="Roboto" charset="0"/>
            </a:endParaRPr>
          </a:p>
        </p:txBody>
      </p:sp>
      <p:sp>
        <p:nvSpPr>
          <p:cNvPr id="94223" name="AutoShape 15"/>
          <p:cNvSpPr>
            <a:spLocks/>
          </p:cNvSpPr>
          <p:nvPr/>
        </p:nvSpPr>
        <p:spPr bwMode="auto">
          <a:xfrm>
            <a:off x="7033022" y="6309123"/>
            <a:ext cx="760809" cy="5012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15%</a:t>
            </a:r>
            <a:endParaRPr lang="en-US" sz="1800">
              <a:solidFill>
                <a:schemeClr val="tx2"/>
              </a:solidFill>
              <a:latin typeface="Roboto" charset="0"/>
              <a:ea typeface="ＭＳ Ｐゴシック" charset="0"/>
              <a:cs typeface="Roboto" charset="0"/>
              <a:sym typeface="Roboto" charset="0"/>
            </a:endParaRPr>
          </a:p>
        </p:txBody>
      </p:sp>
      <p:sp>
        <p:nvSpPr>
          <p:cNvPr id="94224" name="AutoShape 16"/>
          <p:cNvSpPr>
            <a:spLocks/>
          </p:cNvSpPr>
          <p:nvPr/>
        </p:nvSpPr>
        <p:spPr bwMode="auto">
          <a:xfrm>
            <a:off x="8252222" y="5648325"/>
            <a:ext cx="762000" cy="502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a:solidFill>
                  <a:schemeClr val="tx2"/>
                </a:solidFill>
                <a:latin typeface="Roboto" charset="0"/>
                <a:ea typeface="ＭＳ Ｐゴシック" charset="0"/>
                <a:cs typeface="Roboto" charset="0"/>
                <a:sym typeface="Roboto" charset="0"/>
              </a:rPr>
              <a:t>83%</a:t>
            </a:r>
            <a:endParaRPr lang="en-US" sz="1800">
              <a:solidFill>
                <a:schemeClr val="tx2"/>
              </a:solidFill>
              <a:latin typeface="Roboto" charset="0"/>
              <a:ea typeface="ＭＳ Ｐゴシック" charset="0"/>
              <a:cs typeface="Roboto" charset="0"/>
              <a:sym typeface="Roboto" charset="0"/>
            </a:endParaRPr>
          </a:p>
        </p:txBody>
      </p:sp>
      <p:sp>
        <p:nvSpPr>
          <p:cNvPr id="94225" name="AutoShape 17"/>
          <p:cNvSpPr>
            <a:spLocks/>
          </p:cNvSpPr>
          <p:nvPr/>
        </p:nvSpPr>
        <p:spPr bwMode="auto">
          <a:xfrm>
            <a:off x="10401300" y="7803356"/>
            <a:ext cx="6730604"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words which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94226" name="AutoShape 18"/>
          <p:cNvSpPr>
            <a:spLocks/>
          </p:cNvSpPr>
          <p:nvPr/>
        </p:nvSpPr>
        <p:spPr bwMode="auto">
          <a:xfrm>
            <a:off x="10401300" y="4735117"/>
            <a:ext cx="6730604" cy="2925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WE WILL HELP YOU GROW YOUR IDEA INTO a PROFITABLE BUSINESS</a:t>
            </a:r>
            <a:endParaRPr lang="en-US" sz="1800">
              <a:solidFill>
                <a:schemeClr val="tx2"/>
              </a:solidFill>
              <a:latin typeface="Roboto" charset="0"/>
              <a:ea typeface="ＭＳ Ｐゴシック" charset="0"/>
              <a:cs typeface="Roboto" charset="0"/>
              <a:sym typeface="Roboto" charset="0"/>
            </a:endParaRPr>
          </a:p>
        </p:txBody>
      </p:sp>
      <p:sp>
        <p:nvSpPr>
          <p:cNvPr id="94227" name="AutoShape 19"/>
          <p:cNvSpPr>
            <a:spLocks/>
          </p:cNvSpPr>
          <p:nvPr/>
        </p:nvSpPr>
        <p:spPr bwMode="auto">
          <a:xfrm>
            <a:off x="1958578"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Jan</a:t>
            </a:r>
            <a:endParaRPr lang="en-US" sz="1800">
              <a:solidFill>
                <a:schemeClr val="tx2"/>
              </a:solidFill>
              <a:latin typeface="Roboto" charset="0"/>
              <a:ea typeface="ＭＳ Ｐゴシック" charset="0"/>
              <a:cs typeface="Roboto" charset="0"/>
              <a:sym typeface="Roboto" charset="0"/>
            </a:endParaRPr>
          </a:p>
        </p:txBody>
      </p:sp>
      <p:sp>
        <p:nvSpPr>
          <p:cNvPr id="94228" name="AutoShape 20"/>
          <p:cNvSpPr>
            <a:spLocks/>
          </p:cNvSpPr>
          <p:nvPr/>
        </p:nvSpPr>
        <p:spPr bwMode="auto">
          <a:xfrm>
            <a:off x="3170635" y="10117931"/>
            <a:ext cx="116800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Feb</a:t>
            </a:r>
            <a:endParaRPr lang="en-US" sz="1800">
              <a:solidFill>
                <a:schemeClr val="tx2"/>
              </a:solidFill>
              <a:latin typeface="Roboto" charset="0"/>
              <a:ea typeface="ＭＳ Ｐゴシック" charset="0"/>
              <a:cs typeface="Roboto" charset="0"/>
              <a:sym typeface="Roboto" charset="0"/>
            </a:endParaRPr>
          </a:p>
        </p:txBody>
      </p:sp>
      <p:sp>
        <p:nvSpPr>
          <p:cNvPr id="94229" name="AutoShape 21"/>
          <p:cNvSpPr>
            <a:spLocks/>
          </p:cNvSpPr>
          <p:nvPr/>
        </p:nvSpPr>
        <p:spPr bwMode="auto">
          <a:xfrm>
            <a:off x="4391025"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Mar</a:t>
            </a:r>
            <a:endParaRPr lang="en-US" sz="1800">
              <a:solidFill>
                <a:schemeClr val="tx2"/>
              </a:solidFill>
              <a:latin typeface="Roboto" charset="0"/>
              <a:ea typeface="ＭＳ Ｐゴシック" charset="0"/>
              <a:cs typeface="Roboto" charset="0"/>
              <a:sym typeface="Roboto" charset="0"/>
            </a:endParaRPr>
          </a:p>
        </p:txBody>
      </p:sp>
      <p:sp>
        <p:nvSpPr>
          <p:cNvPr id="94230" name="AutoShape 22"/>
          <p:cNvSpPr>
            <a:spLocks/>
          </p:cNvSpPr>
          <p:nvPr/>
        </p:nvSpPr>
        <p:spPr bwMode="auto">
          <a:xfrm>
            <a:off x="5610225"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Apr</a:t>
            </a:r>
            <a:endParaRPr lang="en-US" sz="1800">
              <a:solidFill>
                <a:schemeClr val="tx2"/>
              </a:solidFill>
              <a:latin typeface="Roboto" charset="0"/>
              <a:ea typeface="ＭＳ Ｐゴシック" charset="0"/>
              <a:cs typeface="Roboto" charset="0"/>
              <a:sym typeface="Roboto" charset="0"/>
            </a:endParaRPr>
          </a:p>
        </p:txBody>
      </p:sp>
      <p:sp>
        <p:nvSpPr>
          <p:cNvPr id="94231" name="AutoShape 23"/>
          <p:cNvSpPr>
            <a:spLocks/>
          </p:cNvSpPr>
          <p:nvPr/>
        </p:nvSpPr>
        <p:spPr bwMode="auto">
          <a:xfrm>
            <a:off x="6829425" y="10117931"/>
            <a:ext cx="1168004"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May</a:t>
            </a:r>
            <a:endParaRPr lang="en-US" sz="1800">
              <a:solidFill>
                <a:schemeClr val="tx2"/>
              </a:solidFill>
              <a:latin typeface="Roboto" charset="0"/>
              <a:ea typeface="ＭＳ Ｐゴシック" charset="0"/>
              <a:cs typeface="Roboto" charset="0"/>
              <a:sym typeface="Roboto" charset="0"/>
            </a:endParaRPr>
          </a:p>
        </p:txBody>
      </p:sp>
      <p:sp>
        <p:nvSpPr>
          <p:cNvPr id="94232" name="AutoShape 24"/>
          <p:cNvSpPr>
            <a:spLocks/>
          </p:cNvSpPr>
          <p:nvPr/>
        </p:nvSpPr>
        <p:spPr bwMode="auto">
          <a:xfrm>
            <a:off x="8049816" y="10117931"/>
            <a:ext cx="1166813" cy="3571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650">
                <a:solidFill>
                  <a:schemeClr val="tx2"/>
                </a:solidFill>
                <a:latin typeface="Roboto" charset="0"/>
                <a:ea typeface="ＭＳ Ｐゴシック" charset="0"/>
                <a:cs typeface="Roboto" charset="0"/>
                <a:sym typeface="Roboto" charset="0"/>
              </a:rPr>
              <a:t>Jun</a:t>
            </a:r>
            <a:endParaRPr lang="en-US" sz="180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C6B6FFE-10EE-4267-8D16-7921B6ABFCA4}" type="slidenum">
              <a:rPr lang="en-US" sz="1500">
                <a:solidFill>
                  <a:schemeClr val="tx2"/>
                </a:solidFill>
              </a:rPr>
              <a:pPr algn="ctr" eaLnBrk="1">
                <a:lnSpc>
                  <a:spcPct val="100000"/>
                </a:lnSpc>
              </a:pPr>
              <a:t>89</a:t>
            </a:fld>
            <a:endParaRPr lang="en-US" sz="1800">
              <a:solidFill>
                <a:schemeClr val="tx2"/>
              </a:solidFill>
            </a:endParaRPr>
          </a:p>
        </p:txBody>
      </p:sp>
      <p:grpSp>
        <p:nvGrpSpPr>
          <p:cNvPr id="98306" name="Group 4"/>
          <p:cNvGrpSpPr>
            <a:grpSpLocks/>
          </p:cNvGrpSpPr>
          <p:nvPr/>
        </p:nvGrpSpPr>
        <p:grpSpPr bwMode="auto">
          <a:xfrm>
            <a:off x="1098947" y="5359003"/>
            <a:ext cx="8791575" cy="4090988"/>
            <a:chOff x="-1" y="0"/>
            <a:chExt cx="11721349" cy="5454002"/>
          </a:xfrm>
        </p:grpSpPr>
        <p:sp>
          <p:nvSpPr>
            <p:cNvPr id="95237" name="Line 5"/>
            <p:cNvSpPr>
              <a:spLocks noChangeShapeType="1"/>
            </p:cNvSpPr>
            <p:nvPr/>
          </p:nvSpPr>
          <p:spPr bwMode="auto">
            <a:xfrm flipV="1">
              <a:off x="695279" y="155557"/>
              <a:ext cx="0" cy="5298445"/>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38" name="Line 6"/>
            <p:cNvSpPr>
              <a:spLocks noChangeShapeType="1"/>
            </p:cNvSpPr>
            <p:nvPr/>
          </p:nvSpPr>
          <p:spPr bwMode="auto">
            <a:xfrm>
              <a:off x="674643" y="545400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39" name="Line 7"/>
            <p:cNvSpPr>
              <a:spLocks noChangeShapeType="1"/>
            </p:cNvSpPr>
            <p:nvPr/>
          </p:nvSpPr>
          <p:spPr bwMode="auto">
            <a:xfrm>
              <a:off x="674643" y="444447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40" name="Line 8"/>
            <p:cNvSpPr>
              <a:spLocks noChangeShapeType="1"/>
            </p:cNvSpPr>
            <p:nvPr/>
          </p:nvSpPr>
          <p:spPr bwMode="auto">
            <a:xfrm>
              <a:off x="674643" y="343494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41" name="Line 9"/>
            <p:cNvSpPr>
              <a:spLocks noChangeShapeType="1"/>
            </p:cNvSpPr>
            <p:nvPr/>
          </p:nvSpPr>
          <p:spPr bwMode="auto">
            <a:xfrm>
              <a:off x="674643" y="242541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42" name="Line 10"/>
            <p:cNvSpPr>
              <a:spLocks noChangeShapeType="1"/>
            </p:cNvSpPr>
            <p:nvPr/>
          </p:nvSpPr>
          <p:spPr bwMode="auto">
            <a:xfrm>
              <a:off x="674643" y="141588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43" name="Line 11"/>
            <p:cNvSpPr>
              <a:spLocks noChangeShapeType="1"/>
            </p:cNvSpPr>
            <p:nvPr/>
          </p:nvSpPr>
          <p:spPr bwMode="auto">
            <a:xfrm>
              <a:off x="674643" y="406352"/>
              <a:ext cx="11046705" cy="0"/>
            </a:xfrm>
            <a:prstGeom prst="line">
              <a:avLst/>
            </a:prstGeom>
            <a:noFill/>
            <a:ln w="25400" cap="flat" cmpd="sng">
              <a:solidFill>
                <a:schemeClr val="bg1">
                  <a:lumMod val="75000"/>
                </a:schemeClr>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95244" name="AutoShape 12"/>
            <p:cNvSpPr>
              <a:spLocks/>
            </p:cNvSpPr>
            <p:nvPr/>
          </p:nvSpPr>
          <p:spPr bwMode="auto">
            <a:xfrm>
              <a:off x="-1" y="4042882"/>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10</a:t>
              </a:r>
            </a:p>
          </p:txBody>
        </p:sp>
        <p:sp>
          <p:nvSpPr>
            <p:cNvPr id="95245" name="AutoShape 13"/>
            <p:cNvSpPr>
              <a:spLocks/>
            </p:cNvSpPr>
            <p:nvPr/>
          </p:nvSpPr>
          <p:spPr bwMode="auto">
            <a:xfrm>
              <a:off x="-1" y="3066686"/>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20</a:t>
              </a:r>
            </a:p>
          </p:txBody>
        </p:sp>
        <p:sp>
          <p:nvSpPr>
            <p:cNvPr id="95246" name="AutoShape 14"/>
            <p:cNvSpPr>
              <a:spLocks/>
            </p:cNvSpPr>
            <p:nvPr/>
          </p:nvSpPr>
          <p:spPr bwMode="auto">
            <a:xfrm>
              <a:off x="-1" y="2022235"/>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30</a:t>
              </a:r>
            </a:p>
          </p:txBody>
        </p:sp>
        <p:sp>
          <p:nvSpPr>
            <p:cNvPr id="95247" name="AutoShape 15"/>
            <p:cNvSpPr>
              <a:spLocks/>
            </p:cNvSpPr>
            <p:nvPr/>
          </p:nvSpPr>
          <p:spPr bwMode="auto">
            <a:xfrm>
              <a:off x="-1" y="1046038"/>
              <a:ext cx="731790" cy="7190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40</a:t>
              </a:r>
            </a:p>
          </p:txBody>
        </p:sp>
        <p:sp>
          <p:nvSpPr>
            <p:cNvPr id="95248" name="AutoShape 16"/>
            <p:cNvSpPr>
              <a:spLocks/>
            </p:cNvSpPr>
            <p:nvPr/>
          </p:nvSpPr>
          <p:spPr bwMode="auto">
            <a:xfrm>
              <a:off x="-1" y="0"/>
              <a:ext cx="731790" cy="7190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50</a:t>
              </a:r>
            </a:p>
          </p:txBody>
        </p:sp>
      </p:grpSp>
      <p:sp>
        <p:nvSpPr>
          <p:cNvPr id="95249" name="AutoShape 17"/>
          <p:cNvSpPr>
            <a:spLocks/>
          </p:cNvSpPr>
          <p:nvPr/>
        </p:nvSpPr>
        <p:spPr bwMode="auto">
          <a:xfrm>
            <a:off x="2122885" y="889635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0" name="AutoShape 18"/>
          <p:cNvSpPr>
            <a:spLocks/>
          </p:cNvSpPr>
          <p:nvPr/>
        </p:nvSpPr>
        <p:spPr bwMode="auto">
          <a:xfrm>
            <a:off x="2107406"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1" name="AutoShape 19"/>
          <p:cNvSpPr>
            <a:spLocks/>
          </p:cNvSpPr>
          <p:nvPr/>
        </p:nvSpPr>
        <p:spPr bwMode="auto">
          <a:xfrm>
            <a:off x="2122885" y="8583216"/>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2" name="AutoShape 20"/>
          <p:cNvSpPr>
            <a:spLocks/>
          </p:cNvSpPr>
          <p:nvPr/>
        </p:nvSpPr>
        <p:spPr bwMode="auto">
          <a:xfrm>
            <a:off x="2122885" y="7960519"/>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3" name="AutoShape 21"/>
          <p:cNvSpPr>
            <a:spLocks/>
          </p:cNvSpPr>
          <p:nvPr/>
        </p:nvSpPr>
        <p:spPr bwMode="auto">
          <a:xfrm>
            <a:off x="2122885" y="8273654"/>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4" name="AutoShape 22"/>
          <p:cNvSpPr>
            <a:spLocks/>
          </p:cNvSpPr>
          <p:nvPr/>
        </p:nvSpPr>
        <p:spPr bwMode="auto">
          <a:xfrm>
            <a:off x="2122885" y="7646194"/>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5" name="AutoShape 23"/>
          <p:cNvSpPr>
            <a:spLocks/>
          </p:cNvSpPr>
          <p:nvPr/>
        </p:nvSpPr>
        <p:spPr bwMode="auto">
          <a:xfrm>
            <a:off x="2132410" y="7437835"/>
            <a:ext cx="984647" cy="325040"/>
          </a:xfrm>
          <a:custGeom>
            <a:avLst/>
            <a:gdLst>
              <a:gd name="T0" fmla="*/ 656431 w 21600"/>
              <a:gd name="T1" fmla="*/ 216694 h 21600"/>
              <a:gd name="T2" fmla="*/ 656431 w 21600"/>
              <a:gd name="T3" fmla="*/ 216694 h 21600"/>
              <a:gd name="T4" fmla="*/ 656431 w 21600"/>
              <a:gd name="T5" fmla="*/ 216694 h 21600"/>
              <a:gd name="T6" fmla="*/ 656431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6" name="AutoShape 24"/>
          <p:cNvSpPr>
            <a:spLocks/>
          </p:cNvSpPr>
          <p:nvPr/>
        </p:nvSpPr>
        <p:spPr bwMode="auto">
          <a:xfrm>
            <a:off x="3430192" y="889635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7" name="AutoShape 25"/>
          <p:cNvSpPr>
            <a:spLocks/>
          </p:cNvSpPr>
          <p:nvPr/>
        </p:nvSpPr>
        <p:spPr bwMode="auto">
          <a:xfrm>
            <a:off x="3430192" y="9210675"/>
            <a:ext cx="1010840"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8" name="AutoShape 26"/>
          <p:cNvSpPr>
            <a:spLocks/>
          </p:cNvSpPr>
          <p:nvPr/>
        </p:nvSpPr>
        <p:spPr bwMode="auto">
          <a:xfrm>
            <a:off x="3430192" y="8583216"/>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59" name="AutoShape 27"/>
          <p:cNvSpPr>
            <a:spLocks/>
          </p:cNvSpPr>
          <p:nvPr/>
        </p:nvSpPr>
        <p:spPr bwMode="auto">
          <a:xfrm>
            <a:off x="3430192" y="7960519"/>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0" name="AutoShape 28"/>
          <p:cNvSpPr>
            <a:spLocks/>
          </p:cNvSpPr>
          <p:nvPr/>
        </p:nvSpPr>
        <p:spPr bwMode="auto">
          <a:xfrm>
            <a:off x="3430192" y="8273654"/>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1" name="AutoShape 29"/>
          <p:cNvSpPr>
            <a:spLocks/>
          </p:cNvSpPr>
          <p:nvPr/>
        </p:nvSpPr>
        <p:spPr bwMode="auto">
          <a:xfrm>
            <a:off x="3430192" y="7646194"/>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2" name="AutoShape 30"/>
          <p:cNvSpPr>
            <a:spLocks/>
          </p:cNvSpPr>
          <p:nvPr/>
        </p:nvSpPr>
        <p:spPr bwMode="auto">
          <a:xfrm>
            <a:off x="3430192" y="7333060"/>
            <a:ext cx="1010840"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3" name="AutoShape 31"/>
          <p:cNvSpPr>
            <a:spLocks/>
          </p:cNvSpPr>
          <p:nvPr/>
        </p:nvSpPr>
        <p:spPr bwMode="auto">
          <a:xfrm>
            <a:off x="3430192" y="6705600"/>
            <a:ext cx="1010840"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4" name="AutoShape 32"/>
          <p:cNvSpPr>
            <a:spLocks/>
          </p:cNvSpPr>
          <p:nvPr/>
        </p:nvSpPr>
        <p:spPr bwMode="auto">
          <a:xfrm>
            <a:off x="3430192" y="7018735"/>
            <a:ext cx="1010840"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5" name="AutoShape 33"/>
          <p:cNvSpPr>
            <a:spLocks/>
          </p:cNvSpPr>
          <p:nvPr/>
        </p:nvSpPr>
        <p:spPr bwMode="auto">
          <a:xfrm>
            <a:off x="3430192" y="6391275"/>
            <a:ext cx="1010840"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6" name="AutoShape 34"/>
          <p:cNvSpPr>
            <a:spLocks/>
          </p:cNvSpPr>
          <p:nvPr/>
        </p:nvSpPr>
        <p:spPr bwMode="auto">
          <a:xfrm>
            <a:off x="3443288" y="6178154"/>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7" name="AutoShape 35"/>
          <p:cNvSpPr>
            <a:spLocks/>
          </p:cNvSpPr>
          <p:nvPr/>
        </p:nvSpPr>
        <p:spPr bwMode="auto">
          <a:xfrm>
            <a:off x="4737497" y="8896350"/>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8" name="AutoShape 36"/>
          <p:cNvSpPr>
            <a:spLocks/>
          </p:cNvSpPr>
          <p:nvPr/>
        </p:nvSpPr>
        <p:spPr bwMode="auto">
          <a:xfrm>
            <a:off x="4737497" y="9210675"/>
            <a:ext cx="1009650" cy="419100"/>
          </a:xfrm>
          <a:custGeom>
            <a:avLst/>
            <a:gdLst>
              <a:gd name="T0" fmla="*/ 673100 w 21600"/>
              <a:gd name="T1" fmla="*/ 279400 h 21600"/>
              <a:gd name="T2" fmla="*/ 673100 w 21600"/>
              <a:gd name="T3" fmla="*/ 279400 h 21600"/>
              <a:gd name="T4" fmla="*/ 673100 w 21600"/>
              <a:gd name="T5" fmla="*/ 279400 h 21600"/>
              <a:gd name="T6" fmla="*/ 673100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69" name="AutoShape 37"/>
          <p:cNvSpPr>
            <a:spLocks/>
          </p:cNvSpPr>
          <p:nvPr/>
        </p:nvSpPr>
        <p:spPr bwMode="auto">
          <a:xfrm>
            <a:off x="4737497" y="8583216"/>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0" name="AutoShape 38"/>
          <p:cNvSpPr>
            <a:spLocks/>
          </p:cNvSpPr>
          <p:nvPr/>
        </p:nvSpPr>
        <p:spPr bwMode="auto">
          <a:xfrm>
            <a:off x="6043613"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1" name="AutoShape 39"/>
          <p:cNvSpPr>
            <a:spLocks/>
          </p:cNvSpPr>
          <p:nvPr/>
        </p:nvSpPr>
        <p:spPr bwMode="auto">
          <a:xfrm>
            <a:off x="6043613"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2" name="AutoShape 40"/>
          <p:cNvSpPr>
            <a:spLocks/>
          </p:cNvSpPr>
          <p:nvPr/>
        </p:nvSpPr>
        <p:spPr bwMode="auto">
          <a:xfrm>
            <a:off x="6043613"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3" name="AutoShape 41"/>
          <p:cNvSpPr>
            <a:spLocks/>
          </p:cNvSpPr>
          <p:nvPr/>
        </p:nvSpPr>
        <p:spPr bwMode="auto">
          <a:xfrm>
            <a:off x="6057901" y="8364142"/>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4" name="AutoShape 42"/>
          <p:cNvSpPr>
            <a:spLocks/>
          </p:cNvSpPr>
          <p:nvPr/>
        </p:nvSpPr>
        <p:spPr bwMode="auto">
          <a:xfrm>
            <a:off x="7350919"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5" name="AutoShape 43"/>
          <p:cNvSpPr>
            <a:spLocks/>
          </p:cNvSpPr>
          <p:nvPr/>
        </p:nvSpPr>
        <p:spPr bwMode="auto">
          <a:xfrm>
            <a:off x="7350919"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6" name="AutoShape 44"/>
          <p:cNvSpPr>
            <a:spLocks/>
          </p:cNvSpPr>
          <p:nvPr/>
        </p:nvSpPr>
        <p:spPr bwMode="auto">
          <a:xfrm>
            <a:off x="7350919"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7" name="AutoShape 45"/>
          <p:cNvSpPr>
            <a:spLocks/>
          </p:cNvSpPr>
          <p:nvPr/>
        </p:nvSpPr>
        <p:spPr bwMode="auto">
          <a:xfrm>
            <a:off x="4737497" y="8264129"/>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8" name="AutoShape 46"/>
          <p:cNvSpPr>
            <a:spLocks/>
          </p:cNvSpPr>
          <p:nvPr/>
        </p:nvSpPr>
        <p:spPr bwMode="auto">
          <a:xfrm>
            <a:off x="4737497" y="7949804"/>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79" name="AutoShape 47"/>
          <p:cNvSpPr>
            <a:spLocks/>
          </p:cNvSpPr>
          <p:nvPr/>
        </p:nvSpPr>
        <p:spPr bwMode="auto">
          <a:xfrm>
            <a:off x="4737497" y="7322344"/>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0" name="AutoShape 48"/>
          <p:cNvSpPr>
            <a:spLocks/>
          </p:cNvSpPr>
          <p:nvPr/>
        </p:nvSpPr>
        <p:spPr bwMode="auto">
          <a:xfrm>
            <a:off x="4737497" y="7636669"/>
            <a:ext cx="1009650" cy="420291"/>
          </a:xfrm>
          <a:custGeom>
            <a:avLst/>
            <a:gdLst>
              <a:gd name="T0" fmla="*/ 673100 w 21600"/>
              <a:gd name="T1" fmla="*/ 280194 h 21600"/>
              <a:gd name="T2" fmla="*/ 673100 w 21600"/>
              <a:gd name="T3" fmla="*/ 280194 h 21600"/>
              <a:gd name="T4" fmla="*/ 673100 w 21600"/>
              <a:gd name="T5" fmla="*/ 280194 h 21600"/>
              <a:gd name="T6" fmla="*/ 673100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1" name="AutoShape 49"/>
          <p:cNvSpPr>
            <a:spLocks/>
          </p:cNvSpPr>
          <p:nvPr/>
        </p:nvSpPr>
        <p:spPr bwMode="auto">
          <a:xfrm>
            <a:off x="4737497" y="7009210"/>
            <a:ext cx="1009650" cy="417909"/>
          </a:xfrm>
          <a:custGeom>
            <a:avLst/>
            <a:gdLst>
              <a:gd name="T0" fmla="*/ 673100 w 21600"/>
              <a:gd name="T1" fmla="*/ 278606 h 21600"/>
              <a:gd name="T2" fmla="*/ 673100 w 21600"/>
              <a:gd name="T3" fmla="*/ 278606 h 21600"/>
              <a:gd name="T4" fmla="*/ 673100 w 21600"/>
              <a:gd name="T5" fmla="*/ 278606 h 21600"/>
              <a:gd name="T6" fmla="*/ 673100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2" name="AutoShape 50"/>
          <p:cNvSpPr>
            <a:spLocks/>
          </p:cNvSpPr>
          <p:nvPr/>
        </p:nvSpPr>
        <p:spPr bwMode="auto">
          <a:xfrm>
            <a:off x="4750594" y="6794898"/>
            <a:ext cx="984647" cy="326231"/>
          </a:xfrm>
          <a:custGeom>
            <a:avLst/>
            <a:gdLst>
              <a:gd name="T0" fmla="*/ 656432 w 21600"/>
              <a:gd name="T1" fmla="*/ 217488 h 21600"/>
              <a:gd name="T2" fmla="*/ 656432 w 21600"/>
              <a:gd name="T3" fmla="*/ 217488 h 21600"/>
              <a:gd name="T4" fmla="*/ 656432 w 21600"/>
              <a:gd name="T5" fmla="*/ 217488 h 21600"/>
              <a:gd name="T6" fmla="*/ 656432 w 21600"/>
              <a:gd name="T7" fmla="*/ 2174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3" name="AutoShape 51"/>
          <p:cNvSpPr>
            <a:spLocks/>
          </p:cNvSpPr>
          <p:nvPr/>
        </p:nvSpPr>
        <p:spPr bwMode="auto">
          <a:xfrm>
            <a:off x="7350919" y="7955756"/>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4" name="AutoShape 52"/>
          <p:cNvSpPr>
            <a:spLocks/>
          </p:cNvSpPr>
          <p:nvPr/>
        </p:nvSpPr>
        <p:spPr bwMode="auto">
          <a:xfrm>
            <a:off x="7350919" y="8268892"/>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5" name="AutoShape 53"/>
          <p:cNvSpPr>
            <a:spLocks/>
          </p:cNvSpPr>
          <p:nvPr/>
        </p:nvSpPr>
        <p:spPr bwMode="auto">
          <a:xfrm>
            <a:off x="7350919" y="7642622"/>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6" name="AutoShape 54"/>
          <p:cNvSpPr>
            <a:spLocks/>
          </p:cNvSpPr>
          <p:nvPr/>
        </p:nvSpPr>
        <p:spPr bwMode="auto">
          <a:xfrm>
            <a:off x="7365207" y="7423548"/>
            <a:ext cx="984647" cy="325040"/>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87" name="AutoShape 55"/>
          <p:cNvSpPr>
            <a:spLocks/>
          </p:cNvSpPr>
          <p:nvPr/>
        </p:nvSpPr>
        <p:spPr bwMode="auto">
          <a:xfrm>
            <a:off x="2353866" y="9763125"/>
            <a:ext cx="54887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Jan</a:t>
            </a:r>
            <a:endParaRPr lang="en-US" sz="1800">
              <a:solidFill>
                <a:schemeClr val="tx2"/>
              </a:solidFill>
              <a:latin typeface="Roboto" charset="0"/>
              <a:ea typeface="ＭＳ Ｐゴシック" charset="0"/>
              <a:cs typeface="Roboto" charset="0"/>
              <a:sym typeface="Roboto" charset="0"/>
            </a:endParaRPr>
          </a:p>
        </p:txBody>
      </p:sp>
      <p:sp>
        <p:nvSpPr>
          <p:cNvPr id="95288" name="AutoShape 56"/>
          <p:cNvSpPr>
            <a:spLocks/>
          </p:cNvSpPr>
          <p:nvPr/>
        </p:nvSpPr>
        <p:spPr bwMode="auto">
          <a:xfrm>
            <a:off x="3661173" y="9763125"/>
            <a:ext cx="54887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Feb</a:t>
            </a:r>
            <a:endParaRPr lang="en-US" sz="1800">
              <a:solidFill>
                <a:schemeClr val="tx2"/>
              </a:solidFill>
              <a:latin typeface="Roboto" charset="0"/>
              <a:ea typeface="ＭＳ Ｐゴシック" charset="0"/>
              <a:cs typeface="Roboto" charset="0"/>
              <a:sym typeface="Roboto" charset="0"/>
            </a:endParaRPr>
          </a:p>
        </p:txBody>
      </p:sp>
      <p:sp>
        <p:nvSpPr>
          <p:cNvPr id="95289" name="AutoShape 57"/>
          <p:cNvSpPr>
            <a:spLocks/>
          </p:cNvSpPr>
          <p:nvPr/>
        </p:nvSpPr>
        <p:spPr bwMode="auto">
          <a:xfrm>
            <a:off x="4968478" y="9763125"/>
            <a:ext cx="547688"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Mar</a:t>
            </a:r>
            <a:endParaRPr lang="en-US" sz="1800">
              <a:solidFill>
                <a:schemeClr val="tx2"/>
              </a:solidFill>
              <a:latin typeface="Roboto" charset="0"/>
              <a:ea typeface="ＭＳ Ｐゴシック" charset="0"/>
              <a:cs typeface="Roboto" charset="0"/>
              <a:sym typeface="Roboto" charset="0"/>
            </a:endParaRPr>
          </a:p>
        </p:txBody>
      </p:sp>
      <p:sp>
        <p:nvSpPr>
          <p:cNvPr id="95290" name="AutoShape 58"/>
          <p:cNvSpPr>
            <a:spLocks/>
          </p:cNvSpPr>
          <p:nvPr/>
        </p:nvSpPr>
        <p:spPr bwMode="auto">
          <a:xfrm>
            <a:off x="6274594"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Apr</a:t>
            </a:r>
            <a:endParaRPr lang="en-US" sz="1800">
              <a:solidFill>
                <a:schemeClr val="tx2"/>
              </a:solidFill>
              <a:latin typeface="Roboto" charset="0"/>
              <a:ea typeface="ＭＳ Ｐゴシック" charset="0"/>
              <a:cs typeface="Roboto" charset="0"/>
              <a:sym typeface="Roboto" charset="0"/>
            </a:endParaRPr>
          </a:p>
        </p:txBody>
      </p:sp>
      <p:sp>
        <p:nvSpPr>
          <p:cNvPr id="95291" name="AutoShape 59"/>
          <p:cNvSpPr>
            <a:spLocks/>
          </p:cNvSpPr>
          <p:nvPr/>
        </p:nvSpPr>
        <p:spPr bwMode="auto">
          <a:xfrm>
            <a:off x="7581900"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May</a:t>
            </a:r>
            <a:endParaRPr lang="en-US" sz="1800">
              <a:solidFill>
                <a:schemeClr val="tx2"/>
              </a:solidFill>
              <a:latin typeface="Roboto" charset="0"/>
              <a:ea typeface="ＭＳ Ｐゴシック" charset="0"/>
              <a:cs typeface="Roboto" charset="0"/>
              <a:sym typeface="Roboto" charset="0"/>
            </a:endParaRPr>
          </a:p>
        </p:txBody>
      </p:sp>
      <p:sp>
        <p:nvSpPr>
          <p:cNvPr id="95292" name="AutoShape 60"/>
          <p:cNvSpPr>
            <a:spLocks/>
          </p:cNvSpPr>
          <p:nvPr/>
        </p:nvSpPr>
        <p:spPr bwMode="auto">
          <a:xfrm>
            <a:off x="8889206" y="9763125"/>
            <a:ext cx="548879" cy="539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b="1">
                <a:solidFill>
                  <a:schemeClr val="tx2"/>
                </a:solidFill>
                <a:latin typeface="Roboto" charset="0"/>
                <a:ea typeface="ＭＳ Ｐゴシック" charset="0"/>
                <a:cs typeface="Roboto" charset="0"/>
                <a:sym typeface="Roboto" charset="0"/>
              </a:rPr>
              <a:t>Jun</a:t>
            </a:r>
            <a:endParaRPr lang="en-US" sz="1800">
              <a:solidFill>
                <a:schemeClr val="tx2"/>
              </a:solidFill>
              <a:latin typeface="Roboto" charset="0"/>
              <a:ea typeface="ＭＳ Ｐゴシック" charset="0"/>
              <a:cs typeface="Roboto" charset="0"/>
              <a:sym typeface="Roboto" charset="0"/>
            </a:endParaRPr>
          </a:p>
        </p:txBody>
      </p:sp>
      <p:sp>
        <p:nvSpPr>
          <p:cNvPr id="95293" name="AutoShape 61"/>
          <p:cNvSpPr>
            <a:spLocks/>
          </p:cNvSpPr>
          <p:nvPr/>
        </p:nvSpPr>
        <p:spPr bwMode="auto">
          <a:xfrm>
            <a:off x="8658225" y="8896350"/>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4" name="AutoShape 62"/>
          <p:cNvSpPr>
            <a:spLocks/>
          </p:cNvSpPr>
          <p:nvPr/>
        </p:nvSpPr>
        <p:spPr bwMode="auto">
          <a:xfrm>
            <a:off x="8658225" y="921067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5" name="AutoShape 63"/>
          <p:cNvSpPr>
            <a:spLocks/>
          </p:cNvSpPr>
          <p:nvPr/>
        </p:nvSpPr>
        <p:spPr bwMode="auto">
          <a:xfrm>
            <a:off x="8658225" y="8583216"/>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6" name="AutoShape 64"/>
          <p:cNvSpPr>
            <a:spLocks/>
          </p:cNvSpPr>
          <p:nvPr/>
        </p:nvSpPr>
        <p:spPr bwMode="auto">
          <a:xfrm>
            <a:off x="8658225" y="7955756"/>
            <a:ext cx="1010841" cy="420291"/>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7" name="AutoShape 65"/>
          <p:cNvSpPr>
            <a:spLocks/>
          </p:cNvSpPr>
          <p:nvPr/>
        </p:nvSpPr>
        <p:spPr bwMode="auto">
          <a:xfrm>
            <a:off x="8658225" y="8268892"/>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8" name="AutoShape 66"/>
          <p:cNvSpPr>
            <a:spLocks/>
          </p:cNvSpPr>
          <p:nvPr/>
        </p:nvSpPr>
        <p:spPr bwMode="auto">
          <a:xfrm>
            <a:off x="8658225" y="7642622"/>
            <a:ext cx="1010841" cy="417909"/>
          </a:xfrm>
          <a:custGeom>
            <a:avLst/>
            <a:gdLst>
              <a:gd name="T0" fmla="*/ 673894 w 21600"/>
              <a:gd name="T1" fmla="*/ 278606 h 21600"/>
              <a:gd name="T2" fmla="*/ 673894 w 21600"/>
              <a:gd name="T3" fmla="*/ 278606 h 21600"/>
              <a:gd name="T4" fmla="*/ 673894 w 21600"/>
              <a:gd name="T5" fmla="*/ 278606 h 21600"/>
              <a:gd name="T6" fmla="*/ 673894 w 21600"/>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299" name="AutoShape 67"/>
          <p:cNvSpPr>
            <a:spLocks/>
          </p:cNvSpPr>
          <p:nvPr/>
        </p:nvSpPr>
        <p:spPr bwMode="auto">
          <a:xfrm>
            <a:off x="8658225" y="7009210"/>
            <a:ext cx="1010841" cy="420290"/>
          </a:xfrm>
          <a:custGeom>
            <a:avLst/>
            <a:gdLst>
              <a:gd name="T0" fmla="*/ 673894 w 21600"/>
              <a:gd name="T1" fmla="*/ 280194 h 21600"/>
              <a:gd name="T2" fmla="*/ 673894 w 21600"/>
              <a:gd name="T3" fmla="*/ 280194 h 21600"/>
              <a:gd name="T4" fmla="*/ 673894 w 21600"/>
              <a:gd name="T5" fmla="*/ 280194 h 21600"/>
              <a:gd name="T6" fmla="*/ 673894 w 21600"/>
              <a:gd name="T7" fmla="*/ 280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8"/>
                </a:moveTo>
                <a:cubicBezTo>
                  <a:pt x="5728" y="8408"/>
                  <a:pt x="1486" y="4825"/>
                  <a:pt x="325" y="0"/>
                </a:cubicBezTo>
                <a:cubicBezTo>
                  <a:pt x="120" y="850"/>
                  <a:pt x="0" y="1734"/>
                  <a:pt x="0" y="2647"/>
                </a:cubicBezTo>
                <a:lnTo>
                  <a:pt x="0" y="10549"/>
                </a:lnTo>
                <a:cubicBezTo>
                  <a:pt x="0" y="16655"/>
                  <a:pt x="4837" y="21600"/>
                  <a:pt x="10799" y="21600"/>
                </a:cubicBezTo>
                <a:cubicBezTo>
                  <a:pt x="16762" y="21600"/>
                  <a:pt x="21600" y="16655"/>
                  <a:pt x="21600" y="10549"/>
                </a:cubicBezTo>
                <a:lnTo>
                  <a:pt x="21600" y="2647"/>
                </a:lnTo>
                <a:cubicBezTo>
                  <a:pt x="21600" y="1734"/>
                  <a:pt x="21479" y="850"/>
                  <a:pt x="21274" y="0"/>
                </a:cubicBezTo>
                <a:cubicBezTo>
                  <a:pt x="20113" y="4825"/>
                  <a:pt x="15871" y="8408"/>
                  <a:pt x="10799" y="8408"/>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300" name="AutoShape 68"/>
          <p:cNvSpPr>
            <a:spLocks/>
          </p:cNvSpPr>
          <p:nvPr/>
        </p:nvSpPr>
        <p:spPr bwMode="auto">
          <a:xfrm>
            <a:off x="8658225" y="7323535"/>
            <a:ext cx="1010841" cy="419100"/>
          </a:xfrm>
          <a:custGeom>
            <a:avLst/>
            <a:gdLst>
              <a:gd name="T0" fmla="*/ 673894 w 21600"/>
              <a:gd name="T1" fmla="*/ 279400 h 21600"/>
              <a:gd name="T2" fmla="*/ 673894 w 21600"/>
              <a:gd name="T3" fmla="*/ 279400 h 21600"/>
              <a:gd name="T4" fmla="*/ 673894 w 21600"/>
              <a:gd name="T5" fmla="*/ 279400 h 21600"/>
              <a:gd name="T6" fmla="*/ 673894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8403"/>
                </a:moveTo>
                <a:cubicBezTo>
                  <a:pt x="5728" y="8403"/>
                  <a:pt x="1486" y="4821"/>
                  <a:pt x="325" y="0"/>
                </a:cubicBezTo>
                <a:cubicBezTo>
                  <a:pt x="120" y="847"/>
                  <a:pt x="0" y="1732"/>
                  <a:pt x="0" y="2645"/>
                </a:cubicBezTo>
                <a:lnTo>
                  <a:pt x="0" y="10548"/>
                </a:lnTo>
                <a:cubicBezTo>
                  <a:pt x="0" y="16652"/>
                  <a:pt x="4837" y="21600"/>
                  <a:pt x="10799" y="21600"/>
                </a:cubicBezTo>
                <a:cubicBezTo>
                  <a:pt x="16762" y="21600"/>
                  <a:pt x="21600" y="16652"/>
                  <a:pt x="21600" y="10548"/>
                </a:cubicBezTo>
                <a:lnTo>
                  <a:pt x="21600" y="2645"/>
                </a:lnTo>
                <a:cubicBezTo>
                  <a:pt x="21600" y="1732"/>
                  <a:pt x="21479" y="847"/>
                  <a:pt x="21274" y="0"/>
                </a:cubicBezTo>
                <a:cubicBezTo>
                  <a:pt x="20113" y="4821"/>
                  <a:pt x="15871" y="8403"/>
                  <a:pt x="10799" y="8403"/>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301" name="AutoShape 69"/>
          <p:cNvSpPr>
            <a:spLocks/>
          </p:cNvSpPr>
          <p:nvPr/>
        </p:nvSpPr>
        <p:spPr bwMode="auto">
          <a:xfrm>
            <a:off x="8658225" y="6696075"/>
            <a:ext cx="1010841" cy="417910"/>
          </a:xfrm>
          <a:custGeom>
            <a:avLst/>
            <a:gdLst>
              <a:gd name="T0" fmla="*/ 673894 w 21600"/>
              <a:gd name="T1" fmla="*/ 278607 h 21600"/>
              <a:gd name="T2" fmla="*/ 673894 w 21600"/>
              <a:gd name="T3" fmla="*/ 278607 h 21600"/>
              <a:gd name="T4" fmla="*/ 673894 w 21600"/>
              <a:gd name="T5" fmla="*/ 278607 h 21600"/>
              <a:gd name="T6" fmla="*/ 673894 w 21600"/>
              <a:gd name="T7" fmla="*/ 278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304" y="0"/>
                </a:moveTo>
                <a:cubicBezTo>
                  <a:pt x="21094" y="4498"/>
                  <a:pt x="16479" y="8091"/>
                  <a:pt x="10799" y="8091"/>
                </a:cubicBezTo>
                <a:cubicBezTo>
                  <a:pt x="5120" y="8091"/>
                  <a:pt x="505" y="4498"/>
                  <a:pt x="295" y="0"/>
                </a:cubicBezTo>
                <a:cubicBezTo>
                  <a:pt x="111" y="817"/>
                  <a:pt x="0" y="1667"/>
                  <a:pt x="0" y="2545"/>
                </a:cubicBezTo>
                <a:lnTo>
                  <a:pt x="0" y="10484"/>
                </a:lnTo>
                <a:cubicBezTo>
                  <a:pt x="0" y="16624"/>
                  <a:pt x="4837" y="21600"/>
                  <a:pt x="10799" y="21600"/>
                </a:cubicBezTo>
                <a:cubicBezTo>
                  <a:pt x="16762" y="21600"/>
                  <a:pt x="21600" y="16624"/>
                  <a:pt x="21600" y="10484"/>
                </a:cubicBezTo>
                <a:lnTo>
                  <a:pt x="21600" y="2545"/>
                </a:lnTo>
                <a:cubicBezTo>
                  <a:pt x="21600" y="1667"/>
                  <a:pt x="21488" y="817"/>
                  <a:pt x="21304" y="0"/>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302" name="AutoShape 70"/>
          <p:cNvSpPr>
            <a:spLocks/>
          </p:cNvSpPr>
          <p:nvPr/>
        </p:nvSpPr>
        <p:spPr bwMode="auto">
          <a:xfrm>
            <a:off x="8672513" y="6477000"/>
            <a:ext cx="984647" cy="325041"/>
          </a:xfrm>
          <a:custGeom>
            <a:avLst/>
            <a:gdLst>
              <a:gd name="T0" fmla="*/ 656432 w 21600"/>
              <a:gd name="T1" fmla="*/ 216694 h 21600"/>
              <a:gd name="T2" fmla="*/ 656432 w 21600"/>
              <a:gd name="T3" fmla="*/ 216694 h 21600"/>
              <a:gd name="T4" fmla="*/ 656432 w 21600"/>
              <a:gd name="T5" fmla="*/ 216694 h 21600"/>
              <a:gd name="T6" fmla="*/ 656432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cubicBezTo>
                  <a:pt x="16763" y="21599"/>
                  <a:pt x="21599" y="16764"/>
                  <a:pt x="21599" y="10796"/>
                </a:cubicBezTo>
                <a:cubicBezTo>
                  <a:pt x="21599" y="4832"/>
                  <a:pt x="16763" y="0"/>
                  <a:pt x="10800" y="0"/>
                </a:cubicBezTo>
                <a:cubicBezTo>
                  <a:pt x="4834" y="0"/>
                  <a:pt x="0" y="4832"/>
                  <a:pt x="0" y="10796"/>
                </a:cubicBezTo>
                <a:cubicBezTo>
                  <a:pt x="0" y="16764"/>
                  <a:pt x="4834" y="21599"/>
                  <a:pt x="10800" y="21599"/>
                </a:cubicBezTo>
                <a:close/>
              </a:path>
            </a:pathLst>
          </a:custGeom>
          <a:gradFill rotWithShape="0">
            <a:gsLst>
              <a:gs pos="0">
                <a:schemeClr val="accent1">
                  <a:lumMod val="50000"/>
                </a:schemeClr>
              </a:gs>
              <a:gs pos="100000">
                <a:schemeClr val="accent1"/>
              </a:gs>
            </a:gsLst>
            <a:lin ang="0"/>
          </a:gradFill>
          <a:ln>
            <a:noFill/>
          </a:ln>
          <a:effectLst/>
          <a:extLst/>
        </p:spPr>
        <p:txBody>
          <a:bodyPr lIns="38100" tIns="38100" rIns="38100" bIns="38100" anchor="ctr"/>
          <a:lstStyle/>
          <a:p>
            <a:endParaRPr lang="id-ID" sz="1800">
              <a:solidFill>
                <a:schemeClr val="tx2"/>
              </a:solidFill>
            </a:endParaRPr>
          </a:p>
        </p:txBody>
      </p:sp>
      <p:sp>
        <p:nvSpPr>
          <p:cNvPr id="95303" name="AutoShape 71"/>
          <p:cNvSpPr>
            <a:spLocks/>
          </p:cNvSpPr>
          <p:nvPr/>
        </p:nvSpPr>
        <p:spPr bwMode="auto">
          <a:xfrm>
            <a:off x="11270457" y="7712869"/>
            <a:ext cx="5861447" cy="26717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or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a:t>
            </a:r>
            <a:r>
              <a:rPr lang="en-US" sz="1800" dirty="0" err="1">
                <a:solidFill>
                  <a:schemeClr val="tx2"/>
                </a:solidFill>
                <a:latin typeface="Roboto Light" panose="02000000000000000000" pitchFamily="2" charset="0"/>
                <a:ea typeface="Roboto Light" panose="02000000000000000000" pitchFamily="2" charset="0"/>
              </a:rPr>
              <a:t>which</a:t>
            </a:r>
            <a:r>
              <a:rPr lang="en-US" sz="1800" dirty="0">
                <a:solidFill>
                  <a:schemeClr val="tx2"/>
                </a:solidFill>
                <a:latin typeface="Roboto Light" panose="02000000000000000000" pitchFamily="2" charset="0"/>
                <a:ea typeface="Roboto Light" panose="02000000000000000000" pitchFamily="2" charset="0"/>
              </a:rPr>
              <a:t> don't look even slightly </a:t>
            </a:r>
            <a:r>
              <a:rPr lang="en-US" sz="1800" dirty="0" err="1">
                <a:solidFill>
                  <a:schemeClr val="tx2"/>
                </a:solidFill>
                <a:latin typeface="Roboto Light" panose="02000000000000000000" pitchFamily="2" charset="0"/>
                <a:ea typeface="Roboto Light" panose="02000000000000000000" pitchFamily="2" charset="0"/>
              </a:rPr>
              <a:t>htly</a:t>
            </a:r>
            <a:r>
              <a:rPr lang="en-US" sz="1800" dirty="0">
                <a:solidFill>
                  <a:schemeClr val="tx2"/>
                </a:solidFill>
                <a:latin typeface="Roboto Light" panose="02000000000000000000" pitchFamily="2" charset="0"/>
                <a:ea typeface="Roboto Light" panose="02000000000000000000" pitchFamily="2" charset="0"/>
              </a:rPr>
              <a:t>. or </a:t>
            </a:r>
            <a:r>
              <a:rPr lang="en-US" sz="1800" dirty="0" err="1">
                <a:solidFill>
                  <a:schemeClr val="tx2"/>
                </a:solidFill>
                <a:latin typeface="Roboto Light" panose="02000000000000000000" pitchFamily="2" charset="0"/>
                <a:ea typeface="Roboto Light" panose="02000000000000000000" pitchFamily="2" charset="0"/>
              </a:rPr>
              <a:t>randoy</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a:t>
            </a:r>
          </a:p>
        </p:txBody>
      </p:sp>
      <p:sp>
        <p:nvSpPr>
          <p:cNvPr id="95304" name="AutoShape 72"/>
          <p:cNvSpPr>
            <a:spLocks/>
          </p:cNvSpPr>
          <p:nvPr/>
        </p:nvSpPr>
        <p:spPr bwMode="auto">
          <a:xfrm>
            <a:off x="11270457" y="4587479"/>
            <a:ext cx="5861447" cy="29253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WE WILL HELP YOU GROW YOUR IDEA INTO a PROFITABLE BUSINESS</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951310" y="4246960"/>
            <a:ext cx="7918847" cy="4288631"/>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1331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468E073-15C1-4ADE-9CC9-ED844D330EDA}" type="slidenum">
              <a:rPr lang="en-US" sz="1500">
                <a:solidFill>
                  <a:schemeClr val="tx2"/>
                </a:solidFill>
              </a:rPr>
              <a:pPr algn="ctr" eaLnBrk="1">
                <a:lnSpc>
                  <a:spcPct val="100000"/>
                </a:lnSpc>
              </a:pPr>
              <a:t>9</a:t>
            </a:fld>
            <a:endParaRPr lang="en-US" sz="1800" dirty="0">
              <a:solidFill>
                <a:schemeClr val="tx2"/>
              </a:solidFill>
            </a:endParaRPr>
          </a:p>
        </p:txBody>
      </p:sp>
      <p:sp>
        <p:nvSpPr>
          <p:cNvPr id="13318" name="AutoShape 6"/>
          <p:cNvSpPr>
            <a:spLocks/>
          </p:cNvSpPr>
          <p:nvPr/>
        </p:nvSpPr>
        <p:spPr bwMode="auto">
          <a:xfrm>
            <a:off x="3376613" y="4875610"/>
            <a:ext cx="3068241" cy="3069431"/>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p>
        </p:txBody>
      </p:sp>
      <p:sp>
        <p:nvSpPr>
          <p:cNvPr id="13319" name="AutoShape 7"/>
          <p:cNvSpPr>
            <a:spLocks/>
          </p:cNvSpPr>
          <p:nvPr/>
        </p:nvSpPr>
        <p:spPr bwMode="auto">
          <a:xfrm>
            <a:off x="3345656" y="6006704"/>
            <a:ext cx="3130154"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3375" dirty="0">
                <a:solidFill>
                  <a:schemeClr val="bg1"/>
                </a:solidFill>
                <a:latin typeface="Roboto" charset="0"/>
                <a:ea typeface="ＭＳ Ｐゴシック" charset="0"/>
                <a:cs typeface="Roboto" charset="0"/>
                <a:sym typeface="Roboto" charset="0"/>
              </a:rPr>
              <a:t>Vision</a:t>
            </a:r>
            <a:endParaRPr lang="en-US" sz="1800" dirty="0">
              <a:solidFill>
                <a:schemeClr val="bg1"/>
              </a:solidFill>
              <a:latin typeface="Roboto" charset="0"/>
              <a:ea typeface="ＭＳ Ｐゴシック" charset="0"/>
              <a:cs typeface="Roboto" charset="0"/>
              <a:sym typeface="Roboto" charset="0"/>
            </a:endParaRPr>
          </a:p>
        </p:txBody>
      </p:sp>
      <p:sp>
        <p:nvSpPr>
          <p:cNvPr id="13323" name="AutoShape 11"/>
          <p:cNvSpPr>
            <a:spLocks/>
          </p:cNvSpPr>
          <p:nvPr/>
        </p:nvSpPr>
        <p:spPr bwMode="auto">
          <a:xfrm>
            <a:off x="951310" y="8823722"/>
            <a:ext cx="7918847"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
        <p:nvSpPr>
          <p:cNvPr id="5" name="Title 4"/>
          <p:cNvSpPr>
            <a:spLocks noGrp="1"/>
          </p:cNvSpPr>
          <p:nvPr>
            <p:ph type="title"/>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7" name="Text Placeholder 6"/>
          <p:cNvSpPr>
            <a:spLocks noGrp="1"/>
          </p:cNvSpPr>
          <p:nvPr>
            <p:ph type="body" sz="quarter" idx="13"/>
          </p:nvPr>
        </p:nvSpPr>
        <p:spPr/>
        <p:txBody>
          <a:bodyPr/>
          <a:lstStyle/>
          <a:p>
            <a:endParaRPr lang="id-ID"/>
          </a:p>
        </p:txBody>
      </p:sp>
      <p:sp>
        <p:nvSpPr>
          <p:cNvPr id="18" name="Rectangle 17"/>
          <p:cNvSpPr/>
          <p:nvPr/>
        </p:nvSpPr>
        <p:spPr bwMode="auto">
          <a:xfrm>
            <a:off x="9446623" y="4246960"/>
            <a:ext cx="7918847" cy="4288631"/>
          </a:xfrm>
          <a:prstGeom prst="rect">
            <a:avLst/>
          </a:prstGeom>
          <a:blipFill dpi="0" rotWithShape="1">
            <a:blip r:embed="rId3"/>
            <a:srcRect/>
            <a:stretch>
              <a:fillRect/>
            </a:stretch>
          </a:blip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38100" tIns="38100" rIns="38100" bIns="38100" numCol="1" rtlCol="0" anchor="ctr" anchorCtr="0" compatLnSpc="1">
            <a:prstTxWarp prst="textNoShape">
              <a:avLst/>
            </a:prstTxWarp>
          </a:bodyPr>
          <a:lstStyle/>
          <a:p>
            <a:pPr marL="171450" defTabSz="9525"/>
            <a:endParaRPr lang="id-ID" sz="1800">
              <a:latin typeface="Roboto" charset="0"/>
              <a:ea typeface="ＭＳ Ｐゴシック" charset="0"/>
              <a:cs typeface="Roboto" charset="0"/>
              <a:sym typeface="Roboto" charset="0"/>
            </a:endParaRPr>
          </a:p>
        </p:txBody>
      </p:sp>
      <p:sp>
        <p:nvSpPr>
          <p:cNvPr id="19" name="AutoShape 6"/>
          <p:cNvSpPr>
            <a:spLocks/>
          </p:cNvSpPr>
          <p:nvPr/>
        </p:nvSpPr>
        <p:spPr bwMode="auto">
          <a:xfrm>
            <a:off x="11871926" y="4875610"/>
            <a:ext cx="3068241" cy="3069431"/>
          </a:xfrm>
          <a:custGeom>
            <a:avLst/>
            <a:gdLst>
              <a:gd name="T0" fmla="*/ 2045390 w 19679"/>
              <a:gd name="T1" fmla="*/ 2246039 h 19679"/>
              <a:gd name="T2" fmla="*/ 2045390 w 19679"/>
              <a:gd name="T3" fmla="*/ 2246039 h 19679"/>
              <a:gd name="T4" fmla="*/ 2045390 w 19679"/>
              <a:gd name="T5" fmla="*/ 2246039 h 19679"/>
              <a:gd name="T6" fmla="*/ 2045390 w 19679"/>
              <a:gd name="T7" fmla="*/ 224603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alpha val="79999"/>
            </a:schemeClr>
          </a:solidFill>
          <a:ln>
            <a:noFill/>
          </a:ln>
          <a:effectLst/>
          <a:extLst/>
        </p:spPr>
        <p:txBody>
          <a:bodyPr lIns="0" tIns="0" rIns="0" bIns="0" anchor="ctr"/>
          <a:lstStyle/>
          <a:p>
            <a:endParaRPr lang="id-ID" sz="1800"/>
          </a:p>
        </p:txBody>
      </p:sp>
      <p:sp>
        <p:nvSpPr>
          <p:cNvPr id="20" name="AutoShape 7"/>
          <p:cNvSpPr>
            <a:spLocks/>
          </p:cNvSpPr>
          <p:nvPr/>
        </p:nvSpPr>
        <p:spPr bwMode="auto">
          <a:xfrm>
            <a:off x="11840970" y="6006704"/>
            <a:ext cx="3130154" cy="8072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id-ID" sz="3375" dirty="0">
                <a:solidFill>
                  <a:schemeClr val="bg1"/>
                </a:solidFill>
                <a:latin typeface="Roboto" charset="0"/>
                <a:ea typeface="ＭＳ Ｐゴシック" charset="0"/>
                <a:cs typeface="Roboto" charset="0"/>
                <a:sym typeface="Roboto" charset="0"/>
              </a:rPr>
              <a:t>Mission</a:t>
            </a:r>
            <a:endParaRPr lang="en-US" sz="1800" dirty="0">
              <a:solidFill>
                <a:schemeClr val="bg1"/>
              </a:solidFill>
              <a:latin typeface="Roboto" charset="0"/>
              <a:ea typeface="ＭＳ Ｐゴシック" charset="0"/>
              <a:cs typeface="Roboto" charset="0"/>
              <a:sym typeface="Roboto" charset="0"/>
            </a:endParaRPr>
          </a:p>
        </p:txBody>
      </p:sp>
      <p:sp>
        <p:nvSpPr>
          <p:cNvPr id="21" name="AutoShape 11"/>
          <p:cNvSpPr>
            <a:spLocks/>
          </p:cNvSpPr>
          <p:nvPr/>
        </p:nvSpPr>
        <p:spPr bwMode="auto">
          <a:xfrm>
            <a:off x="9446623" y="8823722"/>
            <a:ext cx="7918847" cy="20859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 by injected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humour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or words which don't look even slightly. 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 even.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beration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in some form.</a:t>
            </a: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318"/>
                                        </p:tgtEl>
                                        <p:attrNameLst>
                                          <p:attrName>style.visibility</p:attrName>
                                        </p:attrNameLst>
                                      </p:cBhvr>
                                      <p:to>
                                        <p:strVal val="visible"/>
                                      </p:to>
                                    </p:set>
                                    <p:animEffect transition="in" filter="fade">
                                      <p:cBhvr>
                                        <p:cTn id="11" dur="500"/>
                                        <p:tgtEl>
                                          <p:spTgt spid="13318"/>
                                        </p:tgtEl>
                                      </p:cBhvr>
                                    </p:animEffect>
                                  </p:childTnLst>
                                </p:cTn>
                              </p:par>
                              <p:par>
                                <p:cTn id="12" presetID="10" presetClass="entr" presetSubtype="0" fill="hold" grpId="0" nodeType="withEffect">
                                  <p:stCondLst>
                                    <p:cond delay="300"/>
                                  </p:stCondLst>
                                  <p:childTnLst>
                                    <p:set>
                                      <p:cBhvr>
                                        <p:cTn id="13" dur="1" fill="hold">
                                          <p:stCondLst>
                                            <p:cond delay="0"/>
                                          </p:stCondLst>
                                        </p:cTn>
                                        <p:tgtEl>
                                          <p:spTgt spid="13319"/>
                                        </p:tgtEl>
                                        <p:attrNameLst>
                                          <p:attrName>style.visibility</p:attrName>
                                        </p:attrNameLst>
                                      </p:cBhvr>
                                      <p:to>
                                        <p:strVal val="visible"/>
                                      </p:to>
                                    </p:set>
                                    <p:animEffect transition="in" filter="fade">
                                      <p:cBhvr>
                                        <p:cTn id="14" dur="500"/>
                                        <p:tgtEl>
                                          <p:spTgt spid="13319"/>
                                        </p:tgtEl>
                                      </p:cBhvr>
                                    </p:animEffect>
                                  </p:childTnLst>
                                </p:cTn>
                              </p:par>
                            </p:childTnLst>
                          </p:cTn>
                        </p:par>
                        <p:par>
                          <p:cTn id="15" fill="hold">
                            <p:stCondLst>
                              <p:cond delay="1300"/>
                            </p:stCondLst>
                            <p:childTnLst>
                              <p:par>
                                <p:cTn id="16" presetID="10" presetClass="entr" presetSubtype="0" fill="hold" grpId="0" nodeType="afterEffect">
                                  <p:stCondLst>
                                    <p:cond delay="0"/>
                                  </p:stCondLst>
                                  <p:childTnLst>
                                    <p:set>
                                      <p:cBhvr>
                                        <p:cTn id="17" dur="1" fill="hold">
                                          <p:stCondLst>
                                            <p:cond delay="0"/>
                                          </p:stCondLst>
                                        </p:cTn>
                                        <p:tgtEl>
                                          <p:spTgt spid="13323"/>
                                        </p:tgtEl>
                                        <p:attrNameLst>
                                          <p:attrName>style.visibility</p:attrName>
                                        </p:attrNameLst>
                                      </p:cBhvr>
                                      <p:to>
                                        <p:strVal val="visible"/>
                                      </p:to>
                                    </p:set>
                                    <p:animEffect transition="in" filter="fade">
                                      <p:cBhvr>
                                        <p:cTn id="18" dur="500"/>
                                        <p:tgtEl>
                                          <p:spTgt spid="13323"/>
                                        </p:tgtEl>
                                      </p:cBhvr>
                                    </p:animEffect>
                                  </p:childTnLst>
                                </p:cTn>
                              </p:par>
                            </p:childTnLst>
                          </p:cTn>
                        </p:par>
                        <p:par>
                          <p:cTn id="19" fill="hold">
                            <p:stCondLst>
                              <p:cond delay="1800"/>
                            </p:stCondLst>
                            <p:childTnLst>
                              <p:par>
                                <p:cTn id="20" presetID="10"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2300"/>
                            </p:stCondLst>
                            <p:childTnLst>
                              <p:par>
                                <p:cTn id="24" presetID="10"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30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500"/>
                                        <p:tgtEl>
                                          <p:spTgt spid="20"/>
                                        </p:tgtEl>
                                      </p:cBhvr>
                                    </p:animEffect>
                                  </p:childTnLst>
                                </p:cTn>
                              </p:par>
                            </p:childTnLst>
                          </p:cTn>
                        </p:par>
                        <p:par>
                          <p:cTn id="30" fill="hold">
                            <p:stCondLst>
                              <p:cond delay="3100"/>
                            </p:stCondLst>
                            <p:childTnLst>
                              <p:par>
                                <p:cTn id="31" presetID="10" presetClass="entr" presetSubtype="0" fill="hold" grpId="0" nodeType="afterEffect">
                                  <p:stCondLst>
                                    <p:cond delay="0"/>
                                  </p:stCondLst>
                                  <p:childTnLst>
                                    <p:set>
                                      <p:cBhvr>
                                        <p:cTn id="32" dur="1" fill="hold">
                                          <p:stCondLst>
                                            <p:cond delay="0"/>
                                          </p:stCondLst>
                                        </p:cTn>
                                        <p:tgtEl>
                                          <p:spTgt spid="21"/>
                                        </p:tgtEl>
                                        <p:attrNameLst>
                                          <p:attrName>style.visibility</p:attrName>
                                        </p:attrNameLst>
                                      </p:cBhvr>
                                      <p:to>
                                        <p:strVal val="visible"/>
                                      </p:to>
                                    </p:set>
                                    <p:animEffect transition="in" filter="fade">
                                      <p:cBhvr>
                                        <p:cTn id="3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318" grpId="0" animBg="1"/>
      <p:bldP spid="13319" grpId="0"/>
      <p:bldP spid="13323" grpId="0"/>
      <p:bldP spid="18" grpId="0" animBg="1"/>
      <p:bldP spid="19" grpId="0" animBg="1"/>
      <p:bldP spid="20" grpId="0"/>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B8CAD69-9E2B-45BC-964F-6C2651A6ADED}" type="slidenum">
              <a:rPr lang="en-US" sz="1500">
                <a:solidFill>
                  <a:schemeClr val="tx2"/>
                </a:solidFill>
              </a:rPr>
              <a:pPr algn="ctr" eaLnBrk="1">
                <a:lnSpc>
                  <a:spcPct val="100000"/>
                </a:lnSpc>
              </a:pPr>
              <a:t>90</a:t>
            </a:fld>
            <a:endParaRPr lang="en-US" sz="1800">
              <a:solidFill>
                <a:schemeClr val="tx2"/>
              </a:solidFill>
            </a:endParaRPr>
          </a:p>
        </p:txBody>
      </p:sp>
      <p:grpSp>
        <p:nvGrpSpPr>
          <p:cNvPr id="96260" name="Group 4"/>
          <p:cNvGrpSpPr>
            <a:grpSpLocks/>
          </p:cNvGrpSpPr>
          <p:nvPr/>
        </p:nvGrpSpPr>
        <p:grpSpPr bwMode="auto">
          <a:xfrm>
            <a:off x="6973491" y="6322219"/>
            <a:ext cx="4339828" cy="2593181"/>
            <a:chOff x="0" y="0"/>
            <a:chExt cx="5785634" cy="3457531"/>
          </a:xfrm>
        </p:grpSpPr>
        <p:sp>
          <p:nvSpPr>
            <p:cNvPr id="96261" name="AutoShape 5"/>
            <p:cNvSpPr>
              <a:spLocks/>
            </p:cNvSpPr>
            <p:nvPr/>
          </p:nvSpPr>
          <p:spPr bwMode="auto">
            <a:xfrm>
              <a:off x="615865" y="0"/>
              <a:ext cx="4596762" cy="3208297"/>
            </a:xfrm>
            <a:custGeom>
              <a:avLst/>
              <a:gdLst>
                <a:gd name="T0" fmla="*/ 2298381 w 21600"/>
                <a:gd name="T1" fmla="*/ 1604149 h 21600"/>
                <a:gd name="T2" fmla="*/ 2298381 w 21600"/>
                <a:gd name="T3" fmla="*/ 1604149 h 21600"/>
                <a:gd name="T4" fmla="*/ 2298381 w 21600"/>
                <a:gd name="T5" fmla="*/ 1604149 h 21600"/>
                <a:gd name="T6" fmla="*/ 2298381 w 21600"/>
                <a:gd name="T7" fmla="*/ 16041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1"/>
                  </a:moveTo>
                  <a:cubicBezTo>
                    <a:pt x="21599" y="21192"/>
                    <a:pt x="21313" y="21600"/>
                    <a:pt x="20962" y="21600"/>
                  </a:cubicBezTo>
                  <a:lnTo>
                    <a:pt x="641" y="21600"/>
                  </a:lnTo>
                  <a:cubicBezTo>
                    <a:pt x="288" y="21600"/>
                    <a:pt x="0" y="21192"/>
                    <a:pt x="0" y="20681"/>
                  </a:cubicBezTo>
                  <a:lnTo>
                    <a:pt x="0" y="915"/>
                  </a:lnTo>
                  <a:cubicBezTo>
                    <a:pt x="0" y="407"/>
                    <a:pt x="288" y="0"/>
                    <a:pt x="641" y="0"/>
                  </a:cubicBezTo>
                  <a:lnTo>
                    <a:pt x="20962" y="0"/>
                  </a:lnTo>
                  <a:cubicBezTo>
                    <a:pt x="21313" y="0"/>
                    <a:pt x="21599" y="407"/>
                    <a:pt x="21599" y="915"/>
                  </a:cubicBezTo>
                  <a:cubicBezTo>
                    <a:pt x="21599" y="915"/>
                    <a:pt x="21599" y="20681"/>
                    <a:pt x="21599" y="206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96262" name="AutoShape 6"/>
            <p:cNvSpPr>
              <a:spLocks/>
            </p:cNvSpPr>
            <p:nvPr/>
          </p:nvSpPr>
          <p:spPr bwMode="auto">
            <a:xfrm>
              <a:off x="909511" y="231772"/>
              <a:ext cx="4007882" cy="2744753"/>
            </a:xfrm>
            <a:custGeom>
              <a:avLst/>
              <a:gdLst>
                <a:gd name="T0" fmla="*/ 2003941 w 21600"/>
                <a:gd name="T1" fmla="*/ 1372377 h 21600"/>
                <a:gd name="T2" fmla="*/ 2003941 w 21600"/>
                <a:gd name="T3" fmla="*/ 1372377 h 21600"/>
                <a:gd name="T4" fmla="*/ 2003941 w 21600"/>
                <a:gd name="T5" fmla="*/ 1372377 h 21600"/>
                <a:gd name="T6" fmla="*/ 2003941 w 21600"/>
                <a:gd name="T7" fmla="*/ 1372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96263" name="AutoShape 7"/>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209"/>
                  </a:cubicBezTo>
                  <a:cubicBezTo>
                    <a:pt x="430" y="16209"/>
                    <a:pt x="1101" y="21599"/>
                    <a:pt x="2045" y="21599"/>
                  </a:cubicBezTo>
                  <a:lnTo>
                    <a:pt x="10116" y="21599"/>
                  </a:lnTo>
                  <a:lnTo>
                    <a:pt x="10211" y="21599"/>
                  </a:lnTo>
                  <a:lnTo>
                    <a:pt x="18282" y="21599"/>
                  </a:lnTo>
                  <a:cubicBezTo>
                    <a:pt x="19226" y="21599"/>
                    <a:pt x="19897" y="16209"/>
                    <a:pt x="19897" y="16209"/>
                  </a:cubicBezTo>
                  <a:cubicBezTo>
                    <a:pt x="20964" y="972"/>
                    <a:pt x="19714" y="0"/>
                    <a:pt x="19714" y="0"/>
                  </a:cubicBezTo>
                  <a:close/>
                </a:path>
              </a:pathLst>
            </a:custGeom>
            <a:solidFill>
              <a:srgbClr val="C1C3C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96264" name="AutoShape 8"/>
            <p:cNvSpPr>
              <a:spLocks/>
            </p:cNvSpPr>
            <p:nvPr/>
          </p:nvSpPr>
          <p:spPr bwMode="auto">
            <a:xfrm>
              <a:off x="0" y="3190834"/>
              <a:ext cx="5785634" cy="266697"/>
            </a:xfrm>
            <a:custGeom>
              <a:avLst/>
              <a:gdLst>
                <a:gd name="T0" fmla="*/ 2892675 w 20329"/>
                <a:gd name="T1" fmla="*/ 133349 h 21600"/>
                <a:gd name="T2" fmla="*/ 2892675 w 20329"/>
                <a:gd name="T3" fmla="*/ 133349 h 21600"/>
                <a:gd name="T4" fmla="*/ 2892675 w 20329"/>
                <a:gd name="T5" fmla="*/ 133349 h 21600"/>
                <a:gd name="T6" fmla="*/ 2892675 w 20329"/>
                <a:gd name="T7" fmla="*/ 1333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9" h="21600">
                  <a:moveTo>
                    <a:pt x="19714" y="0"/>
                  </a:moveTo>
                  <a:lnTo>
                    <a:pt x="10211" y="0"/>
                  </a:lnTo>
                  <a:lnTo>
                    <a:pt x="10116" y="0"/>
                  </a:lnTo>
                  <a:lnTo>
                    <a:pt x="612" y="0"/>
                  </a:lnTo>
                  <a:cubicBezTo>
                    <a:pt x="612" y="0"/>
                    <a:pt x="-636" y="972"/>
                    <a:pt x="430" y="16176"/>
                  </a:cubicBezTo>
                  <a:cubicBezTo>
                    <a:pt x="430" y="16176"/>
                    <a:pt x="1101" y="21600"/>
                    <a:pt x="2045" y="21600"/>
                  </a:cubicBezTo>
                  <a:lnTo>
                    <a:pt x="10116" y="21600"/>
                  </a:lnTo>
                  <a:lnTo>
                    <a:pt x="10211" y="21600"/>
                  </a:lnTo>
                  <a:lnTo>
                    <a:pt x="18282" y="21600"/>
                  </a:lnTo>
                  <a:cubicBezTo>
                    <a:pt x="19226" y="21600"/>
                    <a:pt x="19897" y="16176"/>
                    <a:pt x="19897" y="16176"/>
                  </a:cubicBezTo>
                  <a:cubicBezTo>
                    <a:pt x="20964" y="972"/>
                    <a:pt x="19714" y="0"/>
                    <a:pt x="19714"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sp>
          <p:nvSpPr>
            <p:cNvPr id="96265" name="AutoShape 9"/>
            <p:cNvSpPr>
              <a:spLocks/>
            </p:cNvSpPr>
            <p:nvPr/>
          </p:nvSpPr>
          <p:spPr bwMode="auto">
            <a:xfrm>
              <a:off x="2576154" y="3190834"/>
              <a:ext cx="630151" cy="98424"/>
            </a:xfrm>
            <a:custGeom>
              <a:avLst/>
              <a:gdLst>
                <a:gd name="T0" fmla="*/ 315076 w 21600"/>
                <a:gd name="T1" fmla="*/ 49212 h 21600"/>
                <a:gd name="T2" fmla="*/ 315076 w 21600"/>
                <a:gd name="T3" fmla="*/ 49212 h 21600"/>
                <a:gd name="T4" fmla="*/ 315076 w 21600"/>
                <a:gd name="T5" fmla="*/ 49212 h 21600"/>
                <a:gd name="T6" fmla="*/ 315076 w 21600"/>
                <a:gd name="T7" fmla="*/ 492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1800">
                <a:solidFill>
                  <a:schemeClr val="tx2"/>
                </a:solidFill>
              </a:endParaRPr>
            </a:p>
          </p:txBody>
        </p:sp>
      </p:grpSp>
      <p:sp>
        <p:nvSpPr>
          <p:cNvPr id="96266" name="AutoShape 10"/>
          <p:cNvSpPr>
            <a:spLocks/>
          </p:cNvSpPr>
          <p:nvPr/>
        </p:nvSpPr>
        <p:spPr bwMode="auto">
          <a:xfrm>
            <a:off x="12876610" y="4773216"/>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96267" name="AutoShape 11"/>
          <p:cNvSpPr>
            <a:spLocks/>
          </p:cNvSpPr>
          <p:nvPr/>
        </p:nvSpPr>
        <p:spPr bwMode="auto">
          <a:xfrm>
            <a:off x="12876610" y="5212557"/>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68" name="AutoShape 12"/>
          <p:cNvSpPr>
            <a:spLocks/>
          </p:cNvSpPr>
          <p:nvPr/>
        </p:nvSpPr>
        <p:spPr bwMode="auto">
          <a:xfrm>
            <a:off x="13568362" y="6998494"/>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96269" name="AutoShape 13"/>
          <p:cNvSpPr>
            <a:spLocks/>
          </p:cNvSpPr>
          <p:nvPr/>
        </p:nvSpPr>
        <p:spPr bwMode="auto">
          <a:xfrm>
            <a:off x="13568362" y="7437835"/>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0" name="AutoShape 14"/>
          <p:cNvSpPr>
            <a:spLocks/>
          </p:cNvSpPr>
          <p:nvPr/>
        </p:nvSpPr>
        <p:spPr bwMode="auto">
          <a:xfrm>
            <a:off x="12876610" y="9223772"/>
            <a:ext cx="1443038" cy="3238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96271" name="AutoShape 15"/>
          <p:cNvSpPr>
            <a:spLocks/>
          </p:cNvSpPr>
          <p:nvPr/>
        </p:nvSpPr>
        <p:spPr bwMode="auto">
          <a:xfrm>
            <a:off x="12876610" y="9663113"/>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72" name="AutoShape 16"/>
          <p:cNvSpPr>
            <a:spLocks/>
          </p:cNvSpPr>
          <p:nvPr/>
        </p:nvSpPr>
        <p:spPr bwMode="auto">
          <a:xfrm flipH="1">
            <a:off x="11175206" y="4839891"/>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73" name="AutoShape 17"/>
          <p:cNvSpPr>
            <a:spLocks/>
          </p:cNvSpPr>
          <p:nvPr/>
        </p:nvSpPr>
        <p:spPr bwMode="auto">
          <a:xfrm flipH="1">
            <a:off x="11794331" y="7065169"/>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75" name="AutoShape 19"/>
          <p:cNvSpPr>
            <a:spLocks/>
          </p:cNvSpPr>
          <p:nvPr/>
        </p:nvSpPr>
        <p:spPr bwMode="auto">
          <a:xfrm flipH="1">
            <a:off x="11175206" y="92916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76" name="AutoShape 20"/>
          <p:cNvSpPr>
            <a:spLocks/>
          </p:cNvSpPr>
          <p:nvPr/>
        </p:nvSpPr>
        <p:spPr bwMode="auto">
          <a:xfrm>
            <a:off x="9521429" y="8915401"/>
            <a:ext cx="1634728" cy="946547"/>
          </a:xfrm>
          <a:custGeom>
            <a:avLst/>
            <a:gdLst>
              <a:gd name="T0" fmla="*/ 1089819 w 21600"/>
              <a:gd name="T1" fmla="*/ 631032 h 21600"/>
              <a:gd name="T2" fmla="*/ 1089819 w 21600"/>
              <a:gd name="T3" fmla="*/ 631032 h 21600"/>
              <a:gd name="T4" fmla="*/ 1089819 w 21600"/>
              <a:gd name="T5" fmla="*/ 631032 h 21600"/>
              <a:gd name="T6" fmla="*/ 1089819 w 21600"/>
              <a:gd name="T7" fmla="*/ 631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4466" y="13462"/>
                  <a:pt x="11666" y="20662"/>
                  <a:pt x="21599" y="21599"/>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77" name="AutoShape 21"/>
          <p:cNvSpPr>
            <a:spLocks/>
          </p:cNvSpPr>
          <p:nvPr/>
        </p:nvSpPr>
        <p:spPr bwMode="auto">
          <a:xfrm>
            <a:off x="9144001" y="7617619"/>
            <a:ext cx="2649140" cy="34289"/>
          </a:xfrm>
          <a:custGeom>
            <a:avLst/>
            <a:gdLst>
              <a:gd name="T0" fmla="*/ 2135188 w 21600"/>
              <a:gd name="T1" fmla="*/ 794 h 21600"/>
              <a:gd name="T2" fmla="*/ 2135188 w 21600"/>
              <a:gd name="T3" fmla="*/ 794 h 21600"/>
              <a:gd name="T4" fmla="*/ 2135188 w 21600"/>
              <a:gd name="T5" fmla="*/ 794 h 21600"/>
              <a:gd name="T6" fmla="*/ 2135188 w 21600"/>
              <a:gd name="T7" fmla="*/ 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cubicBezTo>
                  <a:pt x="7200" y="14400"/>
                  <a:pt x="14400" y="7200"/>
                  <a:pt x="21599"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78" name="AutoShape 22"/>
          <p:cNvSpPr>
            <a:spLocks/>
          </p:cNvSpPr>
          <p:nvPr/>
        </p:nvSpPr>
        <p:spPr bwMode="auto">
          <a:xfrm>
            <a:off x="9407129" y="5313760"/>
            <a:ext cx="1753790" cy="1008459"/>
          </a:xfrm>
          <a:custGeom>
            <a:avLst/>
            <a:gdLst>
              <a:gd name="T0" fmla="*/ 1169194 w 21600"/>
              <a:gd name="T1" fmla="*/ 725231 h 20782"/>
              <a:gd name="T2" fmla="*/ 1169194 w 21600"/>
              <a:gd name="T3" fmla="*/ 725231 h 20782"/>
              <a:gd name="T4" fmla="*/ 1169194 w 21600"/>
              <a:gd name="T5" fmla="*/ 725231 h 20782"/>
              <a:gd name="T6" fmla="*/ 1169194 w 21600"/>
              <a:gd name="T7" fmla="*/ 725231 h 207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82">
                <a:moveTo>
                  <a:pt x="0" y="20781"/>
                </a:moveTo>
                <a:cubicBezTo>
                  <a:pt x="3856" y="6083"/>
                  <a:pt x="11056" y="-818"/>
                  <a:pt x="21600" y="77"/>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79" name="AutoShape 23"/>
          <p:cNvSpPr>
            <a:spLocks/>
          </p:cNvSpPr>
          <p:nvPr/>
        </p:nvSpPr>
        <p:spPr bwMode="auto">
          <a:xfrm flipH="1">
            <a:off x="5988844" y="4839891"/>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80" name="AutoShape 24"/>
          <p:cNvSpPr>
            <a:spLocks/>
          </p:cNvSpPr>
          <p:nvPr/>
        </p:nvSpPr>
        <p:spPr bwMode="auto">
          <a:xfrm flipH="1">
            <a:off x="5369719" y="7065169"/>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81" name="AutoShape 25"/>
          <p:cNvSpPr>
            <a:spLocks/>
          </p:cNvSpPr>
          <p:nvPr/>
        </p:nvSpPr>
        <p:spPr bwMode="auto">
          <a:xfrm>
            <a:off x="6493669" y="7617619"/>
            <a:ext cx="941785" cy="0"/>
          </a:xfrm>
          <a:custGeom>
            <a:avLst/>
            <a:gdLst>
              <a:gd name="T0" fmla="*/ 627857 w 21600"/>
              <a:gd name="T1" fmla="*/ 1 h 21600"/>
              <a:gd name="T2" fmla="*/ 627857 w 21600"/>
              <a:gd name="T3" fmla="*/ 1 h 21600"/>
              <a:gd name="T4" fmla="*/ 627857 w 21600"/>
              <a:gd name="T5" fmla="*/ 1 h 21600"/>
              <a:gd name="T6" fmla="*/ 627857 w 21600"/>
              <a:gd name="T7" fmla="*/ 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cubicBezTo>
                  <a:pt x="14400" y="14400"/>
                  <a:pt x="7199" y="7200"/>
                  <a:pt x="0" y="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82" name="AutoShape 26"/>
          <p:cNvSpPr>
            <a:spLocks/>
          </p:cNvSpPr>
          <p:nvPr/>
        </p:nvSpPr>
        <p:spPr bwMode="auto">
          <a:xfrm flipH="1">
            <a:off x="5988844" y="9291638"/>
            <a:ext cx="1104900" cy="1104900"/>
          </a:xfrm>
          <a:custGeom>
            <a:avLst/>
            <a:gdLst>
              <a:gd name="T0" fmla="*/ 736563 w 19679"/>
              <a:gd name="T1" fmla="*/ 808504 h 19679"/>
              <a:gd name="T2" fmla="*/ 736563 w 19679"/>
              <a:gd name="T3" fmla="*/ 808504 h 19679"/>
              <a:gd name="T4" fmla="*/ 736563 w 19679"/>
              <a:gd name="T5" fmla="*/ 808504 h 19679"/>
              <a:gd name="T6" fmla="*/ 736563 w 19679"/>
              <a:gd name="T7" fmla="*/ 80850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96283" name="AutoShape 27"/>
          <p:cNvSpPr>
            <a:spLocks/>
          </p:cNvSpPr>
          <p:nvPr/>
        </p:nvSpPr>
        <p:spPr bwMode="auto">
          <a:xfrm>
            <a:off x="7110412" y="8915400"/>
            <a:ext cx="1815704" cy="977504"/>
          </a:xfrm>
          <a:custGeom>
            <a:avLst/>
            <a:gdLst>
              <a:gd name="T0" fmla="*/ 1210469 w 21600"/>
              <a:gd name="T1" fmla="*/ 651638 h 21273"/>
              <a:gd name="T2" fmla="*/ 1210469 w 21600"/>
              <a:gd name="T3" fmla="*/ 651638 h 21273"/>
              <a:gd name="T4" fmla="*/ 1210469 w 21600"/>
              <a:gd name="T5" fmla="*/ 651638 h 21273"/>
              <a:gd name="T6" fmla="*/ 1210469 w 21600"/>
              <a:gd name="T7" fmla="*/ 651638 h 212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73">
                <a:moveTo>
                  <a:pt x="21599" y="0"/>
                </a:moveTo>
                <a:cubicBezTo>
                  <a:pt x="18048" y="14513"/>
                  <a:pt x="10848" y="21599"/>
                  <a:pt x="0" y="21260"/>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84" name="AutoShape 28"/>
          <p:cNvSpPr>
            <a:spLocks/>
          </p:cNvSpPr>
          <p:nvPr/>
        </p:nvSpPr>
        <p:spPr bwMode="auto">
          <a:xfrm>
            <a:off x="7108032" y="5308997"/>
            <a:ext cx="1779985" cy="1013222"/>
          </a:xfrm>
          <a:custGeom>
            <a:avLst/>
            <a:gdLst>
              <a:gd name="T0" fmla="*/ 1186657 w 21600"/>
              <a:gd name="T1" fmla="*/ 736437 h 20667"/>
              <a:gd name="T2" fmla="*/ 1186657 w 21600"/>
              <a:gd name="T3" fmla="*/ 736437 h 20667"/>
              <a:gd name="T4" fmla="*/ 1186657 w 21600"/>
              <a:gd name="T5" fmla="*/ 736437 h 20667"/>
              <a:gd name="T6" fmla="*/ 1186657 w 21600"/>
              <a:gd name="T7" fmla="*/ 736437 h 206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7">
                <a:moveTo>
                  <a:pt x="21600" y="20666"/>
                </a:moveTo>
                <a:cubicBezTo>
                  <a:pt x="17812" y="5922"/>
                  <a:pt x="10612" y="-933"/>
                  <a:pt x="0" y="101"/>
                </a:cubicBezTo>
              </a:path>
            </a:pathLst>
          </a:custGeom>
          <a:noFill/>
          <a:ln w="25400" cap="flat" cmpd="sng">
            <a:solidFill>
              <a:schemeClr val="bg1">
                <a:lumMod val="75000"/>
              </a:schemeClr>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1800">
              <a:solidFill>
                <a:schemeClr val="tx2"/>
              </a:solidFill>
            </a:endParaRPr>
          </a:p>
        </p:txBody>
      </p:sp>
      <p:sp>
        <p:nvSpPr>
          <p:cNvPr id="96285" name="AutoShape 29"/>
          <p:cNvSpPr>
            <a:spLocks/>
          </p:cNvSpPr>
          <p:nvPr/>
        </p:nvSpPr>
        <p:spPr bwMode="auto">
          <a:xfrm>
            <a:off x="3877866" y="4741069"/>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Photography</a:t>
            </a:r>
            <a:endParaRPr lang="en-US" sz="1800" dirty="0">
              <a:solidFill>
                <a:schemeClr val="tx2"/>
              </a:solidFill>
              <a:latin typeface="Roboto" charset="0"/>
              <a:ea typeface="ＭＳ Ｐゴシック" charset="0"/>
              <a:cs typeface="Roboto" charset="0"/>
              <a:sym typeface="Roboto" charset="0"/>
            </a:endParaRPr>
          </a:p>
        </p:txBody>
      </p:sp>
      <p:sp>
        <p:nvSpPr>
          <p:cNvPr id="96286" name="AutoShape 30"/>
          <p:cNvSpPr>
            <a:spLocks/>
          </p:cNvSpPr>
          <p:nvPr/>
        </p:nvSpPr>
        <p:spPr bwMode="auto">
          <a:xfrm>
            <a:off x="1629966" y="5212557"/>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dolour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siamet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shame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vearan</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clarke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which don't look.</a:t>
            </a:r>
          </a:p>
        </p:txBody>
      </p:sp>
      <p:sp>
        <p:nvSpPr>
          <p:cNvPr id="96287" name="AutoShape 31"/>
          <p:cNvSpPr>
            <a:spLocks/>
          </p:cNvSpPr>
          <p:nvPr/>
        </p:nvSpPr>
        <p:spPr bwMode="auto">
          <a:xfrm>
            <a:off x="3199210" y="7061597"/>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96288" name="AutoShape 32"/>
          <p:cNvSpPr>
            <a:spLocks/>
          </p:cNvSpPr>
          <p:nvPr/>
        </p:nvSpPr>
        <p:spPr bwMode="auto">
          <a:xfrm>
            <a:off x="951310" y="7534275"/>
            <a:ext cx="3767138" cy="6393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89" name="AutoShape 33"/>
          <p:cNvSpPr>
            <a:spLocks/>
          </p:cNvSpPr>
          <p:nvPr/>
        </p:nvSpPr>
        <p:spPr bwMode="auto">
          <a:xfrm>
            <a:off x="3877866" y="9288066"/>
            <a:ext cx="151923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Photography</a:t>
            </a:r>
            <a:endParaRPr lang="en-US" sz="1800">
              <a:solidFill>
                <a:schemeClr val="tx2"/>
              </a:solidFill>
              <a:latin typeface="Roboto" charset="0"/>
              <a:ea typeface="ＭＳ Ｐゴシック" charset="0"/>
              <a:cs typeface="Roboto" charset="0"/>
              <a:sym typeface="Roboto" charset="0"/>
            </a:endParaRPr>
          </a:p>
        </p:txBody>
      </p:sp>
      <p:sp>
        <p:nvSpPr>
          <p:cNvPr id="96290" name="AutoShape 34"/>
          <p:cNvSpPr>
            <a:spLocks/>
          </p:cNvSpPr>
          <p:nvPr/>
        </p:nvSpPr>
        <p:spPr bwMode="auto">
          <a:xfrm>
            <a:off x="1629966" y="9760744"/>
            <a:ext cx="3767138" cy="6405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dolour siamet shame vearan clarke words which don't look.</a:t>
            </a:r>
          </a:p>
        </p:txBody>
      </p:sp>
      <p:sp>
        <p:nvSpPr>
          <p:cNvPr id="96291" name="AutoShape 35"/>
          <p:cNvSpPr>
            <a:spLocks/>
          </p:cNvSpPr>
          <p:nvPr/>
        </p:nvSpPr>
        <p:spPr bwMode="auto">
          <a:xfrm>
            <a:off x="6149579" y="5131594"/>
            <a:ext cx="78343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96292" name="AutoShape 36"/>
          <p:cNvSpPr>
            <a:spLocks/>
          </p:cNvSpPr>
          <p:nvPr/>
        </p:nvSpPr>
        <p:spPr bwMode="auto">
          <a:xfrm>
            <a:off x="11335942" y="5131594"/>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dirty="0">
                <a:solidFill>
                  <a:schemeClr val="tx2"/>
                </a:solidFill>
                <a:latin typeface="Roboto" charset="0"/>
                <a:ea typeface="ＭＳ Ｐゴシック" charset="0"/>
                <a:cs typeface="Roboto" charset="0"/>
                <a:sym typeface="Roboto" charset="0"/>
              </a:rPr>
              <a:t>43%</a:t>
            </a:r>
            <a:endParaRPr lang="en-US" sz="1800" dirty="0">
              <a:solidFill>
                <a:schemeClr val="tx2"/>
              </a:solidFill>
              <a:latin typeface="Roboto" charset="0"/>
              <a:ea typeface="ＭＳ Ｐゴシック" charset="0"/>
              <a:cs typeface="Roboto" charset="0"/>
              <a:sym typeface="Roboto" charset="0"/>
            </a:endParaRPr>
          </a:p>
        </p:txBody>
      </p:sp>
      <p:sp>
        <p:nvSpPr>
          <p:cNvPr id="96293" name="AutoShape 37"/>
          <p:cNvSpPr>
            <a:spLocks/>
          </p:cNvSpPr>
          <p:nvPr/>
        </p:nvSpPr>
        <p:spPr bwMode="auto">
          <a:xfrm>
            <a:off x="11955067" y="7356872"/>
            <a:ext cx="782240"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96294" name="AutoShape 38"/>
          <p:cNvSpPr>
            <a:spLocks/>
          </p:cNvSpPr>
          <p:nvPr/>
        </p:nvSpPr>
        <p:spPr bwMode="auto">
          <a:xfrm>
            <a:off x="11335942" y="9582150"/>
            <a:ext cx="782240"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96295" name="AutoShape 39"/>
          <p:cNvSpPr>
            <a:spLocks/>
          </p:cNvSpPr>
          <p:nvPr/>
        </p:nvSpPr>
        <p:spPr bwMode="auto">
          <a:xfrm>
            <a:off x="6191250" y="9582150"/>
            <a:ext cx="782241" cy="5226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96296" name="AutoShape 40"/>
          <p:cNvSpPr>
            <a:spLocks/>
          </p:cNvSpPr>
          <p:nvPr/>
        </p:nvSpPr>
        <p:spPr bwMode="auto">
          <a:xfrm>
            <a:off x="5530454" y="7356872"/>
            <a:ext cx="783431" cy="5226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pic>
        <p:nvPicPr>
          <p:cNvPr id="3" name="Picture Placeholder 2"/>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t="14520" b="14520"/>
          <a:stretch>
            <a:fillRect/>
          </a:stretch>
        </p:blipFill>
        <p:spPr/>
      </p:pic>
      <p:sp>
        <p:nvSpPr>
          <p:cNvPr id="8" name="Title 7"/>
          <p:cNvSpPr>
            <a:spLocks noGrp="1"/>
          </p:cNvSpPr>
          <p:nvPr>
            <p:ph type="title"/>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
        <p:nvSpPr>
          <p:cNvPr id="9" name="Text Placeholder 8"/>
          <p:cNvSpPr>
            <a:spLocks noGrp="1"/>
          </p:cNvSpPr>
          <p:nvPr>
            <p:ph type="body" sz="quarter" idx="13"/>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75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6260"/>
                                        </p:tgtEl>
                                        <p:attrNameLst>
                                          <p:attrName>style.visibility</p:attrName>
                                        </p:attrNameLst>
                                      </p:cBhvr>
                                      <p:to>
                                        <p:strVal val="visible"/>
                                      </p:to>
                                    </p:set>
                                    <p:anim calcmode="lin" valueType="num">
                                      <p:cBhvr>
                                        <p:cTn id="7" dur="500" fill="hold"/>
                                        <p:tgtEl>
                                          <p:spTgt spid="96260"/>
                                        </p:tgtEl>
                                        <p:attrNameLst>
                                          <p:attrName>ppt_w</p:attrName>
                                        </p:attrNameLst>
                                      </p:cBhvr>
                                      <p:tavLst>
                                        <p:tav tm="0">
                                          <p:val>
                                            <p:fltVal val="0"/>
                                          </p:val>
                                        </p:tav>
                                        <p:tav tm="100000">
                                          <p:val>
                                            <p:strVal val="#ppt_w"/>
                                          </p:val>
                                        </p:tav>
                                      </p:tavLst>
                                    </p:anim>
                                    <p:anim calcmode="lin" valueType="num">
                                      <p:cBhvr>
                                        <p:cTn id="8" dur="500" fill="hold"/>
                                        <p:tgtEl>
                                          <p:spTgt spid="9626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2" presetClass="entr" presetSubtype="2" fill="hold" grpId="0" nodeType="afterEffect">
                                  <p:stCondLst>
                                    <p:cond delay="0"/>
                                  </p:stCondLst>
                                  <p:childTnLst>
                                    <p:set>
                                      <p:cBhvr>
                                        <p:cTn id="11" dur="1" fill="hold">
                                          <p:stCondLst>
                                            <p:cond delay="0"/>
                                          </p:stCondLst>
                                        </p:cTn>
                                        <p:tgtEl>
                                          <p:spTgt spid="96284"/>
                                        </p:tgtEl>
                                        <p:attrNameLst>
                                          <p:attrName>style.visibility</p:attrName>
                                        </p:attrNameLst>
                                      </p:cBhvr>
                                      <p:to>
                                        <p:strVal val="visible"/>
                                      </p:to>
                                    </p:set>
                                    <p:animEffect transition="in" filter="wipe(right)">
                                      <p:cBhvr>
                                        <p:cTn id="12" dur="500"/>
                                        <p:tgtEl>
                                          <p:spTgt spid="96284"/>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96279"/>
                                        </p:tgtEl>
                                        <p:attrNameLst>
                                          <p:attrName>style.visibility</p:attrName>
                                        </p:attrNameLst>
                                      </p:cBhvr>
                                      <p:to>
                                        <p:strVal val="visible"/>
                                      </p:to>
                                    </p:set>
                                    <p:anim calcmode="lin" valueType="num">
                                      <p:cBhvr>
                                        <p:cTn id="16" dur="400" fill="hold"/>
                                        <p:tgtEl>
                                          <p:spTgt spid="96279"/>
                                        </p:tgtEl>
                                        <p:attrNameLst>
                                          <p:attrName>ppt_w</p:attrName>
                                        </p:attrNameLst>
                                      </p:cBhvr>
                                      <p:tavLst>
                                        <p:tav tm="0">
                                          <p:val>
                                            <p:fltVal val="0"/>
                                          </p:val>
                                        </p:tav>
                                        <p:tav tm="100000">
                                          <p:val>
                                            <p:strVal val="#ppt_w"/>
                                          </p:val>
                                        </p:tav>
                                      </p:tavLst>
                                    </p:anim>
                                    <p:anim calcmode="lin" valueType="num">
                                      <p:cBhvr>
                                        <p:cTn id="17" dur="400" fill="hold"/>
                                        <p:tgtEl>
                                          <p:spTgt spid="96279"/>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400"/>
                            </p:stCondLst>
                            <p:childTnLst>
                              <p:par>
                                <p:cTn id="19" presetID="23" presetClass="entr" presetSubtype="16" fill="hold" grpId="0" nodeType="afterEffect">
                                  <p:stCondLst>
                                    <p:cond delay="0"/>
                                  </p:stCondLst>
                                  <p:childTnLst>
                                    <p:set>
                                      <p:cBhvr>
                                        <p:cTn id="20" dur="1" fill="hold">
                                          <p:stCondLst>
                                            <p:cond delay="0"/>
                                          </p:stCondLst>
                                        </p:cTn>
                                        <p:tgtEl>
                                          <p:spTgt spid="96291"/>
                                        </p:tgtEl>
                                        <p:attrNameLst>
                                          <p:attrName>style.visibility</p:attrName>
                                        </p:attrNameLst>
                                      </p:cBhvr>
                                      <p:to>
                                        <p:strVal val="visible"/>
                                      </p:to>
                                    </p:set>
                                    <p:anim calcmode="lin" valueType="num">
                                      <p:cBhvr>
                                        <p:cTn id="21" dur="400" fill="hold"/>
                                        <p:tgtEl>
                                          <p:spTgt spid="96291"/>
                                        </p:tgtEl>
                                        <p:attrNameLst>
                                          <p:attrName>ppt_w</p:attrName>
                                        </p:attrNameLst>
                                      </p:cBhvr>
                                      <p:tavLst>
                                        <p:tav tm="0">
                                          <p:val>
                                            <p:fltVal val="0"/>
                                          </p:val>
                                        </p:tav>
                                        <p:tav tm="100000">
                                          <p:val>
                                            <p:strVal val="#ppt_w"/>
                                          </p:val>
                                        </p:tav>
                                      </p:tavLst>
                                    </p:anim>
                                    <p:anim calcmode="lin" valueType="num">
                                      <p:cBhvr>
                                        <p:cTn id="22" dur="400" fill="hold"/>
                                        <p:tgtEl>
                                          <p:spTgt spid="962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1800"/>
                            </p:stCondLst>
                            <p:childTnLst>
                              <p:par>
                                <p:cTn id="24" presetID="9" presetClass="entr" presetSubtype="0" fill="hold" grpId="0" nodeType="afterEffect">
                                  <p:stCondLst>
                                    <p:cond delay="0"/>
                                  </p:stCondLst>
                                  <p:childTnLst>
                                    <p:set>
                                      <p:cBhvr>
                                        <p:cTn id="25" dur="1" fill="hold">
                                          <p:stCondLst>
                                            <p:cond delay="0"/>
                                          </p:stCondLst>
                                        </p:cTn>
                                        <p:tgtEl>
                                          <p:spTgt spid="96285"/>
                                        </p:tgtEl>
                                        <p:attrNameLst>
                                          <p:attrName>style.visibility</p:attrName>
                                        </p:attrNameLst>
                                      </p:cBhvr>
                                      <p:to>
                                        <p:strVal val="visible"/>
                                      </p:to>
                                    </p:set>
                                    <p:animEffect transition="in" filter="dissolve">
                                      <p:cBhvr>
                                        <p:cTn id="26" dur="400"/>
                                        <p:tgtEl>
                                          <p:spTgt spid="96285"/>
                                        </p:tgtEl>
                                      </p:cBhvr>
                                    </p:animEffect>
                                  </p:childTnLst>
                                </p:cTn>
                              </p:par>
                            </p:childTnLst>
                          </p:cTn>
                        </p:par>
                        <p:par>
                          <p:cTn id="27" fill="hold" nodeType="afterGroup">
                            <p:stCondLst>
                              <p:cond delay="2200"/>
                            </p:stCondLst>
                            <p:childTnLst>
                              <p:par>
                                <p:cTn id="28" presetID="9" presetClass="entr" presetSubtype="0" fill="hold" grpId="0" nodeType="afterEffect">
                                  <p:stCondLst>
                                    <p:cond delay="0"/>
                                  </p:stCondLst>
                                  <p:childTnLst>
                                    <p:set>
                                      <p:cBhvr>
                                        <p:cTn id="29" dur="1" fill="hold">
                                          <p:stCondLst>
                                            <p:cond delay="0"/>
                                          </p:stCondLst>
                                        </p:cTn>
                                        <p:tgtEl>
                                          <p:spTgt spid="96286"/>
                                        </p:tgtEl>
                                        <p:attrNameLst>
                                          <p:attrName>style.visibility</p:attrName>
                                        </p:attrNameLst>
                                      </p:cBhvr>
                                      <p:to>
                                        <p:strVal val="visible"/>
                                      </p:to>
                                    </p:set>
                                    <p:animEffect transition="in" filter="dissolve">
                                      <p:cBhvr>
                                        <p:cTn id="30" dur="400"/>
                                        <p:tgtEl>
                                          <p:spTgt spid="96286"/>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6278"/>
                                        </p:tgtEl>
                                        <p:attrNameLst>
                                          <p:attrName>style.visibility</p:attrName>
                                        </p:attrNameLst>
                                      </p:cBhvr>
                                      <p:to>
                                        <p:strVal val="visible"/>
                                      </p:to>
                                    </p:set>
                                    <p:animEffect transition="in" filter="wipe(left)">
                                      <p:cBhvr>
                                        <p:cTn id="35" dur="500"/>
                                        <p:tgtEl>
                                          <p:spTgt spid="96278"/>
                                        </p:tgtEl>
                                      </p:cBhvr>
                                    </p:animEffect>
                                  </p:childTnLst>
                                </p:cTn>
                              </p:par>
                            </p:childTnLst>
                          </p:cTn>
                        </p:par>
                        <p:par>
                          <p:cTn id="36" fill="hold" nodeType="afterGroup">
                            <p:stCondLst>
                              <p:cond delay="500"/>
                            </p:stCondLst>
                            <p:childTnLst>
                              <p:par>
                                <p:cTn id="37" presetID="23" presetClass="entr" presetSubtype="16" fill="hold" grpId="0" nodeType="afterEffect">
                                  <p:stCondLst>
                                    <p:cond delay="0"/>
                                  </p:stCondLst>
                                  <p:childTnLst>
                                    <p:set>
                                      <p:cBhvr>
                                        <p:cTn id="38" dur="1" fill="hold">
                                          <p:stCondLst>
                                            <p:cond delay="0"/>
                                          </p:stCondLst>
                                        </p:cTn>
                                        <p:tgtEl>
                                          <p:spTgt spid="96272"/>
                                        </p:tgtEl>
                                        <p:attrNameLst>
                                          <p:attrName>style.visibility</p:attrName>
                                        </p:attrNameLst>
                                      </p:cBhvr>
                                      <p:to>
                                        <p:strVal val="visible"/>
                                      </p:to>
                                    </p:set>
                                    <p:anim calcmode="lin" valueType="num">
                                      <p:cBhvr>
                                        <p:cTn id="39" dur="400" fill="hold"/>
                                        <p:tgtEl>
                                          <p:spTgt spid="96272"/>
                                        </p:tgtEl>
                                        <p:attrNameLst>
                                          <p:attrName>ppt_w</p:attrName>
                                        </p:attrNameLst>
                                      </p:cBhvr>
                                      <p:tavLst>
                                        <p:tav tm="0">
                                          <p:val>
                                            <p:fltVal val="0"/>
                                          </p:val>
                                        </p:tav>
                                        <p:tav tm="100000">
                                          <p:val>
                                            <p:strVal val="#ppt_w"/>
                                          </p:val>
                                        </p:tav>
                                      </p:tavLst>
                                    </p:anim>
                                    <p:anim calcmode="lin" valueType="num">
                                      <p:cBhvr>
                                        <p:cTn id="40" dur="400" fill="hold"/>
                                        <p:tgtEl>
                                          <p:spTgt spid="96272"/>
                                        </p:tgtEl>
                                        <p:attrNameLst>
                                          <p:attrName>ppt_h</p:attrName>
                                        </p:attrNameLst>
                                      </p:cBhvr>
                                      <p:tavLst>
                                        <p:tav tm="0">
                                          <p:val>
                                            <p:fltVal val="0"/>
                                          </p:val>
                                        </p:tav>
                                        <p:tav tm="100000">
                                          <p:val>
                                            <p:strVal val="#ppt_h"/>
                                          </p:val>
                                        </p:tav>
                                      </p:tavLst>
                                    </p:anim>
                                  </p:childTnLst>
                                </p:cTn>
                              </p:par>
                            </p:childTnLst>
                          </p:cTn>
                        </p:par>
                        <p:par>
                          <p:cTn id="41" fill="hold" nodeType="afterGroup">
                            <p:stCondLst>
                              <p:cond delay="900"/>
                            </p:stCondLst>
                            <p:childTnLst>
                              <p:par>
                                <p:cTn id="42" presetID="23" presetClass="entr" presetSubtype="16" fill="hold" grpId="0" nodeType="afterEffect">
                                  <p:stCondLst>
                                    <p:cond delay="0"/>
                                  </p:stCondLst>
                                  <p:childTnLst>
                                    <p:set>
                                      <p:cBhvr>
                                        <p:cTn id="43" dur="1" fill="hold">
                                          <p:stCondLst>
                                            <p:cond delay="0"/>
                                          </p:stCondLst>
                                        </p:cTn>
                                        <p:tgtEl>
                                          <p:spTgt spid="96292"/>
                                        </p:tgtEl>
                                        <p:attrNameLst>
                                          <p:attrName>style.visibility</p:attrName>
                                        </p:attrNameLst>
                                      </p:cBhvr>
                                      <p:to>
                                        <p:strVal val="visible"/>
                                      </p:to>
                                    </p:set>
                                    <p:anim calcmode="lin" valueType="num">
                                      <p:cBhvr>
                                        <p:cTn id="44" dur="400" fill="hold"/>
                                        <p:tgtEl>
                                          <p:spTgt spid="96292"/>
                                        </p:tgtEl>
                                        <p:attrNameLst>
                                          <p:attrName>ppt_w</p:attrName>
                                        </p:attrNameLst>
                                      </p:cBhvr>
                                      <p:tavLst>
                                        <p:tav tm="0">
                                          <p:val>
                                            <p:fltVal val="0"/>
                                          </p:val>
                                        </p:tav>
                                        <p:tav tm="100000">
                                          <p:val>
                                            <p:strVal val="#ppt_w"/>
                                          </p:val>
                                        </p:tav>
                                      </p:tavLst>
                                    </p:anim>
                                    <p:anim calcmode="lin" valueType="num">
                                      <p:cBhvr>
                                        <p:cTn id="45" dur="400" fill="hold"/>
                                        <p:tgtEl>
                                          <p:spTgt spid="96292"/>
                                        </p:tgtEl>
                                        <p:attrNameLst>
                                          <p:attrName>ppt_h</p:attrName>
                                        </p:attrNameLst>
                                      </p:cBhvr>
                                      <p:tavLst>
                                        <p:tav tm="0">
                                          <p:val>
                                            <p:fltVal val="0"/>
                                          </p:val>
                                        </p:tav>
                                        <p:tav tm="100000">
                                          <p:val>
                                            <p:strVal val="#ppt_h"/>
                                          </p:val>
                                        </p:tav>
                                      </p:tavLst>
                                    </p:anim>
                                  </p:childTnLst>
                                </p:cTn>
                              </p:par>
                            </p:childTnLst>
                          </p:cTn>
                        </p:par>
                        <p:par>
                          <p:cTn id="46" fill="hold" nodeType="afterGroup">
                            <p:stCondLst>
                              <p:cond delay="1300"/>
                            </p:stCondLst>
                            <p:childTnLst>
                              <p:par>
                                <p:cTn id="47" presetID="9" presetClass="entr" presetSubtype="0" fill="hold" grpId="0" nodeType="afterEffect">
                                  <p:stCondLst>
                                    <p:cond delay="0"/>
                                  </p:stCondLst>
                                  <p:childTnLst>
                                    <p:set>
                                      <p:cBhvr>
                                        <p:cTn id="48" dur="1" fill="hold">
                                          <p:stCondLst>
                                            <p:cond delay="0"/>
                                          </p:stCondLst>
                                        </p:cTn>
                                        <p:tgtEl>
                                          <p:spTgt spid="96266"/>
                                        </p:tgtEl>
                                        <p:attrNameLst>
                                          <p:attrName>style.visibility</p:attrName>
                                        </p:attrNameLst>
                                      </p:cBhvr>
                                      <p:to>
                                        <p:strVal val="visible"/>
                                      </p:to>
                                    </p:set>
                                    <p:animEffect transition="in" filter="dissolve">
                                      <p:cBhvr>
                                        <p:cTn id="49" dur="400"/>
                                        <p:tgtEl>
                                          <p:spTgt spid="96266"/>
                                        </p:tgtEl>
                                      </p:cBhvr>
                                    </p:animEffect>
                                  </p:childTnLst>
                                </p:cTn>
                              </p:par>
                            </p:childTnLst>
                          </p:cTn>
                        </p:par>
                        <p:par>
                          <p:cTn id="50" fill="hold" nodeType="afterGroup">
                            <p:stCondLst>
                              <p:cond delay="1700"/>
                            </p:stCondLst>
                            <p:childTnLst>
                              <p:par>
                                <p:cTn id="51" presetID="9" presetClass="entr" presetSubtype="0" fill="hold" grpId="0" nodeType="afterEffect">
                                  <p:stCondLst>
                                    <p:cond delay="0"/>
                                  </p:stCondLst>
                                  <p:childTnLst>
                                    <p:set>
                                      <p:cBhvr>
                                        <p:cTn id="52" dur="1" fill="hold">
                                          <p:stCondLst>
                                            <p:cond delay="0"/>
                                          </p:stCondLst>
                                        </p:cTn>
                                        <p:tgtEl>
                                          <p:spTgt spid="96267"/>
                                        </p:tgtEl>
                                        <p:attrNameLst>
                                          <p:attrName>style.visibility</p:attrName>
                                        </p:attrNameLst>
                                      </p:cBhvr>
                                      <p:to>
                                        <p:strVal val="visible"/>
                                      </p:to>
                                    </p:set>
                                    <p:animEffect transition="in" filter="dissolve">
                                      <p:cBhvr>
                                        <p:cTn id="53" dur="400"/>
                                        <p:tgtEl>
                                          <p:spTgt spid="96267"/>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96281"/>
                                        </p:tgtEl>
                                        <p:attrNameLst>
                                          <p:attrName>style.visibility</p:attrName>
                                        </p:attrNameLst>
                                      </p:cBhvr>
                                      <p:to>
                                        <p:strVal val="visible"/>
                                      </p:to>
                                    </p:set>
                                    <p:animEffect transition="in" filter="wipe(right)">
                                      <p:cBhvr>
                                        <p:cTn id="58" dur="500"/>
                                        <p:tgtEl>
                                          <p:spTgt spid="96281"/>
                                        </p:tgtEl>
                                      </p:cBhvr>
                                    </p:animEffect>
                                  </p:childTnLst>
                                </p:cTn>
                              </p:par>
                            </p:childTnLst>
                          </p:cTn>
                        </p:par>
                        <p:par>
                          <p:cTn id="59" fill="hold" nodeType="afterGroup">
                            <p:stCondLst>
                              <p:cond delay="500"/>
                            </p:stCondLst>
                            <p:childTnLst>
                              <p:par>
                                <p:cTn id="60" presetID="23" presetClass="entr" presetSubtype="16" fill="hold" grpId="0" nodeType="afterEffect">
                                  <p:stCondLst>
                                    <p:cond delay="0"/>
                                  </p:stCondLst>
                                  <p:childTnLst>
                                    <p:set>
                                      <p:cBhvr>
                                        <p:cTn id="61" dur="1" fill="hold">
                                          <p:stCondLst>
                                            <p:cond delay="0"/>
                                          </p:stCondLst>
                                        </p:cTn>
                                        <p:tgtEl>
                                          <p:spTgt spid="96280"/>
                                        </p:tgtEl>
                                        <p:attrNameLst>
                                          <p:attrName>style.visibility</p:attrName>
                                        </p:attrNameLst>
                                      </p:cBhvr>
                                      <p:to>
                                        <p:strVal val="visible"/>
                                      </p:to>
                                    </p:set>
                                    <p:anim calcmode="lin" valueType="num">
                                      <p:cBhvr>
                                        <p:cTn id="62" dur="400" fill="hold"/>
                                        <p:tgtEl>
                                          <p:spTgt spid="96280"/>
                                        </p:tgtEl>
                                        <p:attrNameLst>
                                          <p:attrName>ppt_w</p:attrName>
                                        </p:attrNameLst>
                                      </p:cBhvr>
                                      <p:tavLst>
                                        <p:tav tm="0">
                                          <p:val>
                                            <p:fltVal val="0"/>
                                          </p:val>
                                        </p:tav>
                                        <p:tav tm="100000">
                                          <p:val>
                                            <p:strVal val="#ppt_w"/>
                                          </p:val>
                                        </p:tav>
                                      </p:tavLst>
                                    </p:anim>
                                    <p:anim calcmode="lin" valueType="num">
                                      <p:cBhvr>
                                        <p:cTn id="63" dur="400" fill="hold"/>
                                        <p:tgtEl>
                                          <p:spTgt spid="9628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900"/>
                            </p:stCondLst>
                            <p:childTnLst>
                              <p:par>
                                <p:cTn id="65" presetID="23" presetClass="entr" presetSubtype="16" fill="hold" grpId="0" nodeType="afterEffect">
                                  <p:stCondLst>
                                    <p:cond delay="0"/>
                                  </p:stCondLst>
                                  <p:childTnLst>
                                    <p:set>
                                      <p:cBhvr>
                                        <p:cTn id="66" dur="1" fill="hold">
                                          <p:stCondLst>
                                            <p:cond delay="0"/>
                                          </p:stCondLst>
                                        </p:cTn>
                                        <p:tgtEl>
                                          <p:spTgt spid="96296"/>
                                        </p:tgtEl>
                                        <p:attrNameLst>
                                          <p:attrName>style.visibility</p:attrName>
                                        </p:attrNameLst>
                                      </p:cBhvr>
                                      <p:to>
                                        <p:strVal val="visible"/>
                                      </p:to>
                                    </p:set>
                                    <p:anim calcmode="lin" valueType="num">
                                      <p:cBhvr>
                                        <p:cTn id="67" dur="400" fill="hold"/>
                                        <p:tgtEl>
                                          <p:spTgt spid="96296"/>
                                        </p:tgtEl>
                                        <p:attrNameLst>
                                          <p:attrName>ppt_w</p:attrName>
                                        </p:attrNameLst>
                                      </p:cBhvr>
                                      <p:tavLst>
                                        <p:tav tm="0">
                                          <p:val>
                                            <p:fltVal val="0"/>
                                          </p:val>
                                        </p:tav>
                                        <p:tav tm="100000">
                                          <p:val>
                                            <p:strVal val="#ppt_w"/>
                                          </p:val>
                                        </p:tav>
                                      </p:tavLst>
                                    </p:anim>
                                    <p:anim calcmode="lin" valueType="num">
                                      <p:cBhvr>
                                        <p:cTn id="68" dur="400" fill="hold"/>
                                        <p:tgtEl>
                                          <p:spTgt spid="96296"/>
                                        </p:tgtEl>
                                        <p:attrNameLst>
                                          <p:attrName>ppt_h</p:attrName>
                                        </p:attrNameLst>
                                      </p:cBhvr>
                                      <p:tavLst>
                                        <p:tav tm="0">
                                          <p:val>
                                            <p:fltVal val="0"/>
                                          </p:val>
                                        </p:tav>
                                        <p:tav tm="100000">
                                          <p:val>
                                            <p:strVal val="#ppt_h"/>
                                          </p:val>
                                        </p:tav>
                                      </p:tavLst>
                                    </p:anim>
                                  </p:childTnLst>
                                </p:cTn>
                              </p:par>
                            </p:childTnLst>
                          </p:cTn>
                        </p:par>
                        <p:par>
                          <p:cTn id="69" fill="hold" nodeType="afterGroup">
                            <p:stCondLst>
                              <p:cond delay="1300"/>
                            </p:stCondLst>
                            <p:childTnLst>
                              <p:par>
                                <p:cTn id="70" presetID="9" presetClass="entr" presetSubtype="0" fill="hold" grpId="0" nodeType="afterEffect">
                                  <p:stCondLst>
                                    <p:cond delay="0"/>
                                  </p:stCondLst>
                                  <p:childTnLst>
                                    <p:set>
                                      <p:cBhvr>
                                        <p:cTn id="71" dur="1" fill="hold">
                                          <p:stCondLst>
                                            <p:cond delay="0"/>
                                          </p:stCondLst>
                                        </p:cTn>
                                        <p:tgtEl>
                                          <p:spTgt spid="96287"/>
                                        </p:tgtEl>
                                        <p:attrNameLst>
                                          <p:attrName>style.visibility</p:attrName>
                                        </p:attrNameLst>
                                      </p:cBhvr>
                                      <p:to>
                                        <p:strVal val="visible"/>
                                      </p:to>
                                    </p:set>
                                    <p:animEffect transition="in" filter="dissolve">
                                      <p:cBhvr>
                                        <p:cTn id="72" dur="400"/>
                                        <p:tgtEl>
                                          <p:spTgt spid="96287"/>
                                        </p:tgtEl>
                                      </p:cBhvr>
                                    </p:animEffect>
                                  </p:childTnLst>
                                </p:cTn>
                              </p:par>
                            </p:childTnLst>
                          </p:cTn>
                        </p:par>
                        <p:par>
                          <p:cTn id="73" fill="hold" nodeType="afterGroup">
                            <p:stCondLst>
                              <p:cond delay="1700"/>
                            </p:stCondLst>
                            <p:childTnLst>
                              <p:par>
                                <p:cTn id="74" presetID="9" presetClass="entr" presetSubtype="0" fill="hold" grpId="0" nodeType="afterEffect">
                                  <p:stCondLst>
                                    <p:cond delay="0"/>
                                  </p:stCondLst>
                                  <p:childTnLst>
                                    <p:set>
                                      <p:cBhvr>
                                        <p:cTn id="75" dur="1" fill="hold">
                                          <p:stCondLst>
                                            <p:cond delay="0"/>
                                          </p:stCondLst>
                                        </p:cTn>
                                        <p:tgtEl>
                                          <p:spTgt spid="96288"/>
                                        </p:tgtEl>
                                        <p:attrNameLst>
                                          <p:attrName>style.visibility</p:attrName>
                                        </p:attrNameLst>
                                      </p:cBhvr>
                                      <p:to>
                                        <p:strVal val="visible"/>
                                      </p:to>
                                    </p:set>
                                    <p:animEffect transition="in" filter="dissolve">
                                      <p:cBhvr>
                                        <p:cTn id="76" dur="400"/>
                                        <p:tgtEl>
                                          <p:spTgt spid="96288"/>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96277"/>
                                        </p:tgtEl>
                                        <p:attrNameLst>
                                          <p:attrName>style.visibility</p:attrName>
                                        </p:attrNameLst>
                                      </p:cBhvr>
                                      <p:to>
                                        <p:strVal val="visible"/>
                                      </p:to>
                                    </p:set>
                                    <p:animEffect transition="in" filter="wipe(left)">
                                      <p:cBhvr>
                                        <p:cTn id="81" dur="500"/>
                                        <p:tgtEl>
                                          <p:spTgt spid="96277"/>
                                        </p:tgtEl>
                                      </p:cBhvr>
                                    </p:animEffect>
                                  </p:childTnLst>
                                </p:cTn>
                              </p:par>
                            </p:childTnLst>
                          </p:cTn>
                        </p:par>
                        <p:par>
                          <p:cTn id="82" fill="hold" nodeType="afterGroup">
                            <p:stCondLst>
                              <p:cond delay="500"/>
                            </p:stCondLst>
                            <p:childTnLst>
                              <p:par>
                                <p:cTn id="83" presetID="23" presetClass="entr" presetSubtype="16" fill="hold" grpId="0" nodeType="afterEffect">
                                  <p:stCondLst>
                                    <p:cond delay="0"/>
                                  </p:stCondLst>
                                  <p:childTnLst>
                                    <p:set>
                                      <p:cBhvr>
                                        <p:cTn id="84" dur="1" fill="hold">
                                          <p:stCondLst>
                                            <p:cond delay="0"/>
                                          </p:stCondLst>
                                        </p:cTn>
                                        <p:tgtEl>
                                          <p:spTgt spid="96273"/>
                                        </p:tgtEl>
                                        <p:attrNameLst>
                                          <p:attrName>style.visibility</p:attrName>
                                        </p:attrNameLst>
                                      </p:cBhvr>
                                      <p:to>
                                        <p:strVal val="visible"/>
                                      </p:to>
                                    </p:set>
                                    <p:anim calcmode="lin" valueType="num">
                                      <p:cBhvr>
                                        <p:cTn id="85" dur="400" fill="hold"/>
                                        <p:tgtEl>
                                          <p:spTgt spid="96273"/>
                                        </p:tgtEl>
                                        <p:attrNameLst>
                                          <p:attrName>ppt_w</p:attrName>
                                        </p:attrNameLst>
                                      </p:cBhvr>
                                      <p:tavLst>
                                        <p:tav tm="0">
                                          <p:val>
                                            <p:fltVal val="0"/>
                                          </p:val>
                                        </p:tav>
                                        <p:tav tm="100000">
                                          <p:val>
                                            <p:strVal val="#ppt_w"/>
                                          </p:val>
                                        </p:tav>
                                      </p:tavLst>
                                    </p:anim>
                                    <p:anim calcmode="lin" valueType="num">
                                      <p:cBhvr>
                                        <p:cTn id="86" dur="400" fill="hold"/>
                                        <p:tgtEl>
                                          <p:spTgt spid="96273"/>
                                        </p:tgtEl>
                                        <p:attrNameLst>
                                          <p:attrName>ppt_h</p:attrName>
                                        </p:attrNameLst>
                                      </p:cBhvr>
                                      <p:tavLst>
                                        <p:tav tm="0">
                                          <p:val>
                                            <p:fltVal val="0"/>
                                          </p:val>
                                        </p:tav>
                                        <p:tav tm="100000">
                                          <p:val>
                                            <p:strVal val="#ppt_h"/>
                                          </p:val>
                                        </p:tav>
                                      </p:tavLst>
                                    </p:anim>
                                  </p:childTnLst>
                                </p:cTn>
                              </p:par>
                            </p:childTnLst>
                          </p:cTn>
                        </p:par>
                        <p:par>
                          <p:cTn id="87" fill="hold" nodeType="afterGroup">
                            <p:stCondLst>
                              <p:cond delay="900"/>
                            </p:stCondLst>
                            <p:childTnLst>
                              <p:par>
                                <p:cTn id="88" presetID="23" presetClass="entr" presetSubtype="16" fill="hold" grpId="0" nodeType="afterEffect">
                                  <p:stCondLst>
                                    <p:cond delay="0"/>
                                  </p:stCondLst>
                                  <p:childTnLst>
                                    <p:set>
                                      <p:cBhvr>
                                        <p:cTn id="89" dur="1" fill="hold">
                                          <p:stCondLst>
                                            <p:cond delay="0"/>
                                          </p:stCondLst>
                                        </p:cTn>
                                        <p:tgtEl>
                                          <p:spTgt spid="96293"/>
                                        </p:tgtEl>
                                        <p:attrNameLst>
                                          <p:attrName>style.visibility</p:attrName>
                                        </p:attrNameLst>
                                      </p:cBhvr>
                                      <p:to>
                                        <p:strVal val="visible"/>
                                      </p:to>
                                    </p:set>
                                    <p:anim calcmode="lin" valueType="num">
                                      <p:cBhvr>
                                        <p:cTn id="90" dur="400" fill="hold"/>
                                        <p:tgtEl>
                                          <p:spTgt spid="96293"/>
                                        </p:tgtEl>
                                        <p:attrNameLst>
                                          <p:attrName>ppt_w</p:attrName>
                                        </p:attrNameLst>
                                      </p:cBhvr>
                                      <p:tavLst>
                                        <p:tav tm="0">
                                          <p:val>
                                            <p:fltVal val="0"/>
                                          </p:val>
                                        </p:tav>
                                        <p:tav tm="100000">
                                          <p:val>
                                            <p:strVal val="#ppt_w"/>
                                          </p:val>
                                        </p:tav>
                                      </p:tavLst>
                                    </p:anim>
                                    <p:anim calcmode="lin" valueType="num">
                                      <p:cBhvr>
                                        <p:cTn id="91" dur="400" fill="hold"/>
                                        <p:tgtEl>
                                          <p:spTgt spid="96293"/>
                                        </p:tgtEl>
                                        <p:attrNameLst>
                                          <p:attrName>ppt_h</p:attrName>
                                        </p:attrNameLst>
                                      </p:cBhvr>
                                      <p:tavLst>
                                        <p:tav tm="0">
                                          <p:val>
                                            <p:fltVal val="0"/>
                                          </p:val>
                                        </p:tav>
                                        <p:tav tm="100000">
                                          <p:val>
                                            <p:strVal val="#ppt_h"/>
                                          </p:val>
                                        </p:tav>
                                      </p:tavLst>
                                    </p:anim>
                                  </p:childTnLst>
                                </p:cTn>
                              </p:par>
                            </p:childTnLst>
                          </p:cTn>
                        </p:par>
                        <p:par>
                          <p:cTn id="92" fill="hold" nodeType="afterGroup">
                            <p:stCondLst>
                              <p:cond delay="1300"/>
                            </p:stCondLst>
                            <p:childTnLst>
                              <p:par>
                                <p:cTn id="93" presetID="9" presetClass="entr" presetSubtype="0" fill="hold" grpId="0" nodeType="afterEffect">
                                  <p:stCondLst>
                                    <p:cond delay="0"/>
                                  </p:stCondLst>
                                  <p:childTnLst>
                                    <p:set>
                                      <p:cBhvr>
                                        <p:cTn id="94" dur="1" fill="hold">
                                          <p:stCondLst>
                                            <p:cond delay="0"/>
                                          </p:stCondLst>
                                        </p:cTn>
                                        <p:tgtEl>
                                          <p:spTgt spid="96268"/>
                                        </p:tgtEl>
                                        <p:attrNameLst>
                                          <p:attrName>style.visibility</p:attrName>
                                        </p:attrNameLst>
                                      </p:cBhvr>
                                      <p:to>
                                        <p:strVal val="visible"/>
                                      </p:to>
                                    </p:set>
                                    <p:animEffect transition="in" filter="dissolve">
                                      <p:cBhvr>
                                        <p:cTn id="95" dur="400"/>
                                        <p:tgtEl>
                                          <p:spTgt spid="96268"/>
                                        </p:tgtEl>
                                      </p:cBhvr>
                                    </p:animEffect>
                                  </p:childTnLst>
                                </p:cTn>
                              </p:par>
                            </p:childTnLst>
                          </p:cTn>
                        </p:par>
                        <p:par>
                          <p:cTn id="96" fill="hold" nodeType="afterGroup">
                            <p:stCondLst>
                              <p:cond delay="1700"/>
                            </p:stCondLst>
                            <p:childTnLst>
                              <p:par>
                                <p:cTn id="97" presetID="9" presetClass="entr" presetSubtype="0" fill="hold" grpId="0" nodeType="afterEffect">
                                  <p:stCondLst>
                                    <p:cond delay="0"/>
                                  </p:stCondLst>
                                  <p:childTnLst>
                                    <p:set>
                                      <p:cBhvr>
                                        <p:cTn id="98" dur="1" fill="hold">
                                          <p:stCondLst>
                                            <p:cond delay="0"/>
                                          </p:stCondLst>
                                        </p:cTn>
                                        <p:tgtEl>
                                          <p:spTgt spid="96269"/>
                                        </p:tgtEl>
                                        <p:attrNameLst>
                                          <p:attrName>style.visibility</p:attrName>
                                        </p:attrNameLst>
                                      </p:cBhvr>
                                      <p:to>
                                        <p:strVal val="visible"/>
                                      </p:to>
                                    </p:set>
                                    <p:animEffect transition="in" filter="dissolve">
                                      <p:cBhvr>
                                        <p:cTn id="99" dur="400"/>
                                        <p:tgtEl>
                                          <p:spTgt spid="96269"/>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2" fill="hold" grpId="0" nodeType="clickEffect">
                                  <p:stCondLst>
                                    <p:cond delay="0"/>
                                  </p:stCondLst>
                                  <p:childTnLst>
                                    <p:set>
                                      <p:cBhvr>
                                        <p:cTn id="103" dur="1" fill="hold">
                                          <p:stCondLst>
                                            <p:cond delay="0"/>
                                          </p:stCondLst>
                                        </p:cTn>
                                        <p:tgtEl>
                                          <p:spTgt spid="96283"/>
                                        </p:tgtEl>
                                        <p:attrNameLst>
                                          <p:attrName>style.visibility</p:attrName>
                                        </p:attrNameLst>
                                      </p:cBhvr>
                                      <p:to>
                                        <p:strVal val="visible"/>
                                      </p:to>
                                    </p:set>
                                    <p:animEffect transition="in" filter="wipe(right)">
                                      <p:cBhvr>
                                        <p:cTn id="104" dur="500"/>
                                        <p:tgtEl>
                                          <p:spTgt spid="96283"/>
                                        </p:tgtEl>
                                      </p:cBhvr>
                                    </p:animEffect>
                                  </p:childTnLst>
                                </p:cTn>
                              </p:par>
                            </p:childTnLst>
                          </p:cTn>
                        </p:par>
                        <p:par>
                          <p:cTn id="105" fill="hold" nodeType="afterGroup">
                            <p:stCondLst>
                              <p:cond delay="500"/>
                            </p:stCondLst>
                            <p:childTnLst>
                              <p:par>
                                <p:cTn id="106" presetID="23" presetClass="entr" presetSubtype="16" fill="hold" grpId="0" nodeType="afterEffect">
                                  <p:stCondLst>
                                    <p:cond delay="0"/>
                                  </p:stCondLst>
                                  <p:childTnLst>
                                    <p:set>
                                      <p:cBhvr>
                                        <p:cTn id="107" dur="1" fill="hold">
                                          <p:stCondLst>
                                            <p:cond delay="0"/>
                                          </p:stCondLst>
                                        </p:cTn>
                                        <p:tgtEl>
                                          <p:spTgt spid="96282"/>
                                        </p:tgtEl>
                                        <p:attrNameLst>
                                          <p:attrName>style.visibility</p:attrName>
                                        </p:attrNameLst>
                                      </p:cBhvr>
                                      <p:to>
                                        <p:strVal val="visible"/>
                                      </p:to>
                                    </p:set>
                                    <p:anim calcmode="lin" valueType="num">
                                      <p:cBhvr>
                                        <p:cTn id="108" dur="400" fill="hold"/>
                                        <p:tgtEl>
                                          <p:spTgt spid="96282"/>
                                        </p:tgtEl>
                                        <p:attrNameLst>
                                          <p:attrName>ppt_w</p:attrName>
                                        </p:attrNameLst>
                                      </p:cBhvr>
                                      <p:tavLst>
                                        <p:tav tm="0">
                                          <p:val>
                                            <p:fltVal val="0"/>
                                          </p:val>
                                        </p:tav>
                                        <p:tav tm="100000">
                                          <p:val>
                                            <p:strVal val="#ppt_w"/>
                                          </p:val>
                                        </p:tav>
                                      </p:tavLst>
                                    </p:anim>
                                    <p:anim calcmode="lin" valueType="num">
                                      <p:cBhvr>
                                        <p:cTn id="109" dur="400" fill="hold"/>
                                        <p:tgtEl>
                                          <p:spTgt spid="96282"/>
                                        </p:tgtEl>
                                        <p:attrNameLst>
                                          <p:attrName>ppt_h</p:attrName>
                                        </p:attrNameLst>
                                      </p:cBhvr>
                                      <p:tavLst>
                                        <p:tav tm="0">
                                          <p:val>
                                            <p:fltVal val="0"/>
                                          </p:val>
                                        </p:tav>
                                        <p:tav tm="100000">
                                          <p:val>
                                            <p:strVal val="#ppt_h"/>
                                          </p:val>
                                        </p:tav>
                                      </p:tavLst>
                                    </p:anim>
                                  </p:childTnLst>
                                </p:cTn>
                              </p:par>
                            </p:childTnLst>
                          </p:cTn>
                        </p:par>
                        <p:par>
                          <p:cTn id="110" fill="hold" nodeType="afterGroup">
                            <p:stCondLst>
                              <p:cond delay="900"/>
                            </p:stCondLst>
                            <p:childTnLst>
                              <p:par>
                                <p:cTn id="111" presetID="23" presetClass="entr" presetSubtype="16" fill="hold" grpId="0" nodeType="afterEffect">
                                  <p:stCondLst>
                                    <p:cond delay="0"/>
                                  </p:stCondLst>
                                  <p:childTnLst>
                                    <p:set>
                                      <p:cBhvr>
                                        <p:cTn id="112" dur="1" fill="hold">
                                          <p:stCondLst>
                                            <p:cond delay="0"/>
                                          </p:stCondLst>
                                        </p:cTn>
                                        <p:tgtEl>
                                          <p:spTgt spid="96295"/>
                                        </p:tgtEl>
                                        <p:attrNameLst>
                                          <p:attrName>style.visibility</p:attrName>
                                        </p:attrNameLst>
                                      </p:cBhvr>
                                      <p:to>
                                        <p:strVal val="visible"/>
                                      </p:to>
                                    </p:set>
                                    <p:anim calcmode="lin" valueType="num">
                                      <p:cBhvr>
                                        <p:cTn id="113" dur="400" fill="hold"/>
                                        <p:tgtEl>
                                          <p:spTgt spid="96295"/>
                                        </p:tgtEl>
                                        <p:attrNameLst>
                                          <p:attrName>ppt_w</p:attrName>
                                        </p:attrNameLst>
                                      </p:cBhvr>
                                      <p:tavLst>
                                        <p:tav tm="0">
                                          <p:val>
                                            <p:fltVal val="0"/>
                                          </p:val>
                                        </p:tav>
                                        <p:tav tm="100000">
                                          <p:val>
                                            <p:strVal val="#ppt_w"/>
                                          </p:val>
                                        </p:tav>
                                      </p:tavLst>
                                    </p:anim>
                                    <p:anim calcmode="lin" valueType="num">
                                      <p:cBhvr>
                                        <p:cTn id="114" dur="400" fill="hold"/>
                                        <p:tgtEl>
                                          <p:spTgt spid="96295"/>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1300"/>
                            </p:stCondLst>
                            <p:childTnLst>
                              <p:par>
                                <p:cTn id="116" presetID="9" presetClass="entr" presetSubtype="0" fill="hold" grpId="0" nodeType="afterEffect">
                                  <p:stCondLst>
                                    <p:cond delay="0"/>
                                  </p:stCondLst>
                                  <p:childTnLst>
                                    <p:set>
                                      <p:cBhvr>
                                        <p:cTn id="117" dur="1" fill="hold">
                                          <p:stCondLst>
                                            <p:cond delay="0"/>
                                          </p:stCondLst>
                                        </p:cTn>
                                        <p:tgtEl>
                                          <p:spTgt spid="96289"/>
                                        </p:tgtEl>
                                        <p:attrNameLst>
                                          <p:attrName>style.visibility</p:attrName>
                                        </p:attrNameLst>
                                      </p:cBhvr>
                                      <p:to>
                                        <p:strVal val="visible"/>
                                      </p:to>
                                    </p:set>
                                    <p:animEffect transition="in" filter="dissolve">
                                      <p:cBhvr>
                                        <p:cTn id="118" dur="400"/>
                                        <p:tgtEl>
                                          <p:spTgt spid="96289"/>
                                        </p:tgtEl>
                                      </p:cBhvr>
                                    </p:animEffect>
                                  </p:childTnLst>
                                </p:cTn>
                              </p:par>
                            </p:childTnLst>
                          </p:cTn>
                        </p:par>
                        <p:par>
                          <p:cTn id="119" fill="hold" nodeType="afterGroup">
                            <p:stCondLst>
                              <p:cond delay="1700"/>
                            </p:stCondLst>
                            <p:childTnLst>
                              <p:par>
                                <p:cTn id="120" presetID="9" presetClass="entr" presetSubtype="0" fill="hold" grpId="0" nodeType="afterEffect">
                                  <p:stCondLst>
                                    <p:cond delay="0"/>
                                  </p:stCondLst>
                                  <p:childTnLst>
                                    <p:set>
                                      <p:cBhvr>
                                        <p:cTn id="121" dur="1" fill="hold">
                                          <p:stCondLst>
                                            <p:cond delay="0"/>
                                          </p:stCondLst>
                                        </p:cTn>
                                        <p:tgtEl>
                                          <p:spTgt spid="96290"/>
                                        </p:tgtEl>
                                        <p:attrNameLst>
                                          <p:attrName>style.visibility</p:attrName>
                                        </p:attrNameLst>
                                      </p:cBhvr>
                                      <p:to>
                                        <p:strVal val="visible"/>
                                      </p:to>
                                    </p:set>
                                    <p:animEffect transition="in" filter="dissolve">
                                      <p:cBhvr>
                                        <p:cTn id="122" dur="400"/>
                                        <p:tgtEl>
                                          <p:spTgt spid="96290"/>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2" presetClass="entr" presetSubtype="8" fill="hold" grpId="0" nodeType="clickEffect">
                                  <p:stCondLst>
                                    <p:cond delay="0"/>
                                  </p:stCondLst>
                                  <p:childTnLst>
                                    <p:set>
                                      <p:cBhvr>
                                        <p:cTn id="126" dur="1" fill="hold">
                                          <p:stCondLst>
                                            <p:cond delay="0"/>
                                          </p:stCondLst>
                                        </p:cTn>
                                        <p:tgtEl>
                                          <p:spTgt spid="96276"/>
                                        </p:tgtEl>
                                        <p:attrNameLst>
                                          <p:attrName>style.visibility</p:attrName>
                                        </p:attrNameLst>
                                      </p:cBhvr>
                                      <p:to>
                                        <p:strVal val="visible"/>
                                      </p:to>
                                    </p:set>
                                    <p:animEffect transition="in" filter="wipe(left)">
                                      <p:cBhvr>
                                        <p:cTn id="127" dur="500"/>
                                        <p:tgtEl>
                                          <p:spTgt spid="96276"/>
                                        </p:tgtEl>
                                      </p:cBhvr>
                                    </p:animEffect>
                                  </p:childTnLst>
                                </p:cTn>
                              </p:par>
                            </p:childTnLst>
                          </p:cTn>
                        </p:par>
                        <p:par>
                          <p:cTn id="128" fill="hold" nodeType="afterGroup">
                            <p:stCondLst>
                              <p:cond delay="500"/>
                            </p:stCondLst>
                            <p:childTnLst>
                              <p:par>
                                <p:cTn id="129" presetID="23" presetClass="entr" presetSubtype="16" fill="hold" grpId="0" nodeType="afterEffect">
                                  <p:stCondLst>
                                    <p:cond delay="0"/>
                                  </p:stCondLst>
                                  <p:childTnLst>
                                    <p:set>
                                      <p:cBhvr>
                                        <p:cTn id="130" dur="1" fill="hold">
                                          <p:stCondLst>
                                            <p:cond delay="0"/>
                                          </p:stCondLst>
                                        </p:cTn>
                                        <p:tgtEl>
                                          <p:spTgt spid="96275"/>
                                        </p:tgtEl>
                                        <p:attrNameLst>
                                          <p:attrName>style.visibility</p:attrName>
                                        </p:attrNameLst>
                                      </p:cBhvr>
                                      <p:to>
                                        <p:strVal val="visible"/>
                                      </p:to>
                                    </p:set>
                                    <p:anim calcmode="lin" valueType="num">
                                      <p:cBhvr>
                                        <p:cTn id="131" dur="400" fill="hold"/>
                                        <p:tgtEl>
                                          <p:spTgt spid="96275"/>
                                        </p:tgtEl>
                                        <p:attrNameLst>
                                          <p:attrName>ppt_w</p:attrName>
                                        </p:attrNameLst>
                                      </p:cBhvr>
                                      <p:tavLst>
                                        <p:tav tm="0">
                                          <p:val>
                                            <p:fltVal val="0"/>
                                          </p:val>
                                        </p:tav>
                                        <p:tav tm="100000">
                                          <p:val>
                                            <p:strVal val="#ppt_w"/>
                                          </p:val>
                                        </p:tav>
                                      </p:tavLst>
                                    </p:anim>
                                    <p:anim calcmode="lin" valueType="num">
                                      <p:cBhvr>
                                        <p:cTn id="132" dur="400" fill="hold"/>
                                        <p:tgtEl>
                                          <p:spTgt spid="96275"/>
                                        </p:tgtEl>
                                        <p:attrNameLst>
                                          <p:attrName>ppt_h</p:attrName>
                                        </p:attrNameLst>
                                      </p:cBhvr>
                                      <p:tavLst>
                                        <p:tav tm="0">
                                          <p:val>
                                            <p:fltVal val="0"/>
                                          </p:val>
                                        </p:tav>
                                        <p:tav tm="100000">
                                          <p:val>
                                            <p:strVal val="#ppt_h"/>
                                          </p:val>
                                        </p:tav>
                                      </p:tavLst>
                                    </p:anim>
                                  </p:childTnLst>
                                </p:cTn>
                              </p:par>
                            </p:childTnLst>
                          </p:cTn>
                        </p:par>
                        <p:par>
                          <p:cTn id="133" fill="hold" nodeType="afterGroup">
                            <p:stCondLst>
                              <p:cond delay="900"/>
                            </p:stCondLst>
                            <p:childTnLst>
                              <p:par>
                                <p:cTn id="134" presetID="23" presetClass="entr" presetSubtype="16" fill="hold" grpId="0" nodeType="afterEffect">
                                  <p:stCondLst>
                                    <p:cond delay="0"/>
                                  </p:stCondLst>
                                  <p:childTnLst>
                                    <p:set>
                                      <p:cBhvr>
                                        <p:cTn id="135" dur="1" fill="hold">
                                          <p:stCondLst>
                                            <p:cond delay="0"/>
                                          </p:stCondLst>
                                        </p:cTn>
                                        <p:tgtEl>
                                          <p:spTgt spid="96294"/>
                                        </p:tgtEl>
                                        <p:attrNameLst>
                                          <p:attrName>style.visibility</p:attrName>
                                        </p:attrNameLst>
                                      </p:cBhvr>
                                      <p:to>
                                        <p:strVal val="visible"/>
                                      </p:to>
                                    </p:set>
                                    <p:anim calcmode="lin" valueType="num">
                                      <p:cBhvr>
                                        <p:cTn id="136" dur="400" fill="hold"/>
                                        <p:tgtEl>
                                          <p:spTgt spid="96294"/>
                                        </p:tgtEl>
                                        <p:attrNameLst>
                                          <p:attrName>ppt_w</p:attrName>
                                        </p:attrNameLst>
                                      </p:cBhvr>
                                      <p:tavLst>
                                        <p:tav tm="0">
                                          <p:val>
                                            <p:fltVal val="0"/>
                                          </p:val>
                                        </p:tav>
                                        <p:tav tm="100000">
                                          <p:val>
                                            <p:strVal val="#ppt_w"/>
                                          </p:val>
                                        </p:tav>
                                      </p:tavLst>
                                    </p:anim>
                                    <p:anim calcmode="lin" valueType="num">
                                      <p:cBhvr>
                                        <p:cTn id="137" dur="400" fill="hold"/>
                                        <p:tgtEl>
                                          <p:spTgt spid="96294"/>
                                        </p:tgtEl>
                                        <p:attrNameLst>
                                          <p:attrName>ppt_h</p:attrName>
                                        </p:attrNameLst>
                                      </p:cBhvr>
                                      <p:tavLst>
                                        <p:tav tm="0">
                                          <p:val>
                                            <p:fltVal val="0"/>
                                          </p:val>
                                        </p:tav>
                                        <p:tav tm="100000">
                                          <p:val>
                                            <p:strVal val="#ppt_h"/>
                                          </p:val>
                                        </p:tav>
                                      </p:tavLst>
                                    </p:anim>
                                  </p:childTnLst>
                                </p:cTn>
                              </p:par>
                            </p:childTnLst>
                          </p:cTn>
                        </p:par>
                        <p:par>
                          <p:cTn id="138" fill="hold" nodeType="afterGroup">
                            <p:stCondLst>
                              <p:cond delay="1300"/>
                            </p:stCondLst>
                            <p:childTnLst>
                              <p:par>
                                <p:cTn id="139" presetID="9" presetClass="entr" presetSubtype="0" fill="hold" grpId="0" nodeType="afterEffect">
                                  <p:stCondLst>
                                    <p:cond delay="0"/>
                                  </p:stCondLst>
                                  <p:childTnLst>
                                    <p:set>
                                      <p:cBhvr>
                                        <p:cTn id="140" dur="1" fill="hold">
                                          <p:stCondLst>
                                            <p:cond delay="0"/>
                                          </p:stCondLst>
                                        </p:cTn>
                                        <p:tgtEl>
                                          <p:spTgt spid="96270"/>
                                        </p:tgtEl>
                                        <p:attrNameLst>
                                          <p:attrName>style.visibility</p:attrName>
                                        </p:attrNameLst>
                                      </p:cBhvr>
                                      <p:to>
                                        <p:strVal val="visible"/>
                                      </p:to>
                                    </p:set>
                                    <p:animEffect transition="in" filter="dissolve">
                                      <p:cBhvr>
                                        <p:cTn id="141" dur="400"/>
                                        <p:tgtEl>
                                          <p:spTgt spid="96270"/>
                                        </p:tgtEl>
                                      </p:cBhvr>
                                    </p:animEffect>
                                  </p:childTnLst>
                                </p:cTn>
                              </p:par>
                            </p:childTnLst>
                          </p:cTn>
                        </p:par>
                        <p:par>
                          <p:cTn id="142" fill="hold" nodeType="afterGroup">
                            <p:stCondLst>
                              <p:cond delay="1700"/>
                            </p:stCondLst>
                            <p:childTnLst>
                              <p:par>
                                <p:cTn id="143" presetID="9" presetClass="entr" presetSubtype="0" fill="hold" grpId="0" nodeType="afterEffect">
                                  <p:stCondLst>
                                    <p:cond delay="0"/>
                                  </p:stCondLst>
                                  <p:childTnLst>
                                    <p:set>
                                      <p:cBhvr>
                                        <p:cTn id="144" dur="1" fill="hold">
                                          <p:stCondLst>
                                            <p:cond delay="0"/>
                                          </p:stCondLst>
                                        </p:cTn>
                                        <p:tgtEl>
                                          <p:spTgt spid="96271"/>
                                        </p:tgtEl>
                                        <p:attrNameLst>
                                          <p:attrName>style.visibility</p:attrName>
                                        </p:attrNameLst>
                                      </p:cBhvr>
                                      <p:to>
                                        <p:strVal val="visible"/>
                                      </p:to>
                                    </p:set>
                                    <p:animEffect transition="in" filter="dissolve">
                                      <p:cBhvr>
                                        <p:cTn id="145" dur="400"/>
                                        <p:tgtEl>
                                          <p:spTgt spid="96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6" grpId="0" autoUpdateAnimBg="0"/>
      <p:bldP spid="96267" grpId="0" autoUpdateAnimBg="0"/>
      <p:bldP spid="96268" grpId="0" autoUpdateAnimBg="0"/>
      <p:bldP spid="96269" grpId="0" autoUpdateAnimBg="0"/>
      <p:bldP spid="96270" grpId="0" autoUpdateAnimBg="0"/>
      <p:bldP spid="96271" grpId="0" autoUpdateAnimBg="0"/>
      <p:bldP spid="96272" grpId="0" animBg="1"/>
      <p:bldP spid="96273" grpId="0" animBg="1"/>
      <p:bldP spid="96275" grpId="0" animBg="1"/>
      <p:bldP spid="96276" grpId="0" animBg="1"/>
      <p:bldP spid="96277" grpId="0" animBg="1"/>
      <p:bldP spid="96278" grpId="0" animBg="1"/>
      <p:bldP spid="96279" grpId="0" animBg="1"/>
      <p:bldP spid="96280" grpId="0" animBg="1"/>
      <p:bldP spid="96281" grpId="0" animBg="1"/>
      <p:bldP spid="96282" grpId="0" animBg="1"/>
      <p:bldP spid="96283" grpId="0" animBg="1"/>
      <p:bldP spid="96284" grpId="0" animBg="1"/>
      <p:bldP spid="96285" grpId="0" autoUpdateAnimBg="0"/>
      <p:bldP spid="96286" grpId="0" autoUpdateAnimBg="0"/>
      <p:bldP spid="96287" grpId="0" autoUpdateAnimBg="0"/>
      <p:bldP spid="96288" grpId="0" autoUpdateAnimBg="0"/>
      <p:bldP spid="96289" grpId="0" autoUpdateAnimBg="0"/>
      <p:bldP spid="96290" grpId="0" autoUpdateAnimBg="0"/>
      <p:bldP spid="96291" grpId="0" autoUpdateAnimBg="0"/>
      <p:bldP spid="96292" grpId="0" autoUpdateAnimBg="0"/>
      <p:bldP spid="96293" grpId="0" autoUpdateAnimBg="0"/>
      <p:bldP spid="96294" grpId="0" autoUpdateAnimBg="0"/>
      <p:bldP spid="96295" grpId="0" autoUpdateAnimBg="0"/>
      <p:bldP spid="96296"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3"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CEF4282C-4E73-4F04-9FDB-0D94F4DF2E11}" type="slidenum">
              <a:rPr lang="en-US" sz="1500">
                <a:solidFill>
                  <a:schemeClr val="tx2"/>
                </a:solidFill>
              </a:rPr>
              <a:pPr algn="ctr" eaLnBrk="1">
                <a:lnSpc>
                  <a:spcPct val="100000"/>
                </a:lnSpc>
              </a:pPr>
              <a:t>91</a:t>
            </a:fld>
            <a:endParaRPr lang="en-US" sz="1800" dirty="0">
              <a:solidFill>
                <a:schemeClr val="tx2"/>
              </a:solidFill>
            </a:endParaRPr>
          </a:p>
        </p:txBody>
      </p:sp>
      <p:sp>
        <p:nvSpPr>
          <p:cNvPr id="97284" name="AutoShape 4"/>
          <p:cNvSpPr>
            <a:spLocks/>
          </p:cNvSpPr>
          <p:nvPr/>
        </p:nvSpPr>
        <p:spPr bwMode="auto">
          <a:xfrm>
            <a:off x="9976247" y="4171950"/>
            <a:ext cx="5556647" cy="8774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dirty="0">
                <a:solidFill>
                  <a:schemeClr val="tx2"/>
                </a:solidFill>
                <a:latin typeface="Roboto" charset="0"/>
                <a:ea typeface="ＭＳ Ｐゴシック" charset="0"/>
                <a:cs typeface="Roboto" charset="0"/>
                <a:sym typeface="Roboto" charset="0"/>
              </a:rPr>
              <a:t>60% Desktop Users</a:t>
            </a:r>
            <a:endParaRPr lang="en-US" sz="1800" dirty="0">
              <a:solidFill>
                <a:schemeClr val="tx2"/>
              </a:solidFill>
              <a:latin typeface="Roboto" charset="0"/>
              <a:ea typeface="ＭＳ Ｐゴシック" charset="0"/>
              <a:cs typeface="Roboto" charset="0"/>
              <a:sym typeface="Roboto" charset="0"/>
            </a:endParaRPr>
          </a:p>
        </p:txBody>
      </p:sp>
      <p:sp>
        <p:nvSpPr>
          <p:cNvPr id="97285" name="AutoShape 5"/>
          <p:cNvSpPr>
            <a:spLocks/>
          </p:cNvSpPr>
          <p:nvPr/>
        </p:nvSpPr>
        <p:spPr bwMode="auto">
          <a:xfrm>
            <a:off x="9976248" y="5049441"/>
            <a:ext cx="6117431" cy="18466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dirty="0" err="1">
                <a:solidFill>
                  <a:schemeClr val="tx2"/>
                </a:solidFill>
                <a:latin typeface="Roboto Light" panose="02000000000000000000" pitchFamily="2" charset="0"/>
                <a:ea typeface="Roboto Light" panose="02000000000000000000" pitchFamily="2" charset="0"/>
              </a:rPr>
              <a:t>Duis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est</a:t>
            </a:r>
            <a:r>
              <a:rPr lang="en-US" sz="1800" dirty="0">
                <a:solidFill>
                  <a:schemeClr val="tx2"/>
                </a:solidFill>
                <a:latin typeface="Roboto Light" panose="02000000000000000000" pitchFamily="2" charset="0"/>
                <a:ea typeface="Roboto Light" panose="02000000000000000000" pitchFamily="2" charset="0"/>
              </a:rPr>
              <a:t> non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luctus</a:t>
            </a:r>
            <a:r>
              <a:rPr lang="en-US" sz="1800" dirty="0">
                <a:solidFill>
                  <a:schemeClr val="tx2"/>
                </a:solidFill>
                <a:latin typeface="Roboto Light" panose="02000000000000000000" pitchFamily="2" charset="0"/>
                <a:ea typeface="Roboto Light" panose="02000000000000000000" pitchFamily="2" charset="0"/>
              </a:rPr>
              <a:t>, nisi </a:t>
            </a:r>
            <a:r>
              <a:rPr lang="en-US" sz="1800" dirty="0" err="1">
                <a:solidFill>
                  <a:schemeClr val="tx2"/>
                </a:solidFill>
                <a:latin typeface="Roboto Light" panose="02000000000000000000" pitchFamily="2" charset="0"/>
                <a:ea typeface="Roboto Light" panose="02000000000000000000" pitchFamily="2" charset="0"/>
              </a:rPr>
              <a:t>erat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porttitor</a:t>
            </a:r>
            <a:r>
              <a:rPr lang="en-US" sz="1800" dirty="0">
                <a:solidFill>
                  <a:schemeClr val="tx2"/>
                </a:solidFill>
                <a:latin typeface="Roboto Light" panose="02000000000000000000" pitchFamily="2" charset="0"/>
                <a:ea typeface="Roboto Light" panose="02000000000000000000" pitchFamily="2" charset="0"/>
              </a:rPr>
              <a:t> ligula, </a:t>
            </a:r>
            <a:r>
              <a:rPr lang="en-US" sz="1800" dirty="0" err="1">
                <a:solidFill>
                  <a:schemeClr val="tx2"/>
                </a:solidFill>
                <a:latin typeface="Roboto Light" panose="02000000000000000000" pitchFamily="2" charset="0"/>
                <a:ea typeface="Roboto Light" panose="02000000000000000000" pitchFamily="2" charset="0"/>
              </a:rPr>
              <a:t>eget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lacinia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elit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condimentum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massa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justo</a:t>
            </a:r>
            <a:r>
              <a:rPr lang="en-US" sz="1800" dirty="0">
                <a:solidFill>
                  <a:schemeClr val="tx2"/>
                </a:solidFill>
                <a:latin typeface="Roboto Light" panose="02000000000000000000" pitchFamily="2" charset="0"/>
                <a:ea typeface="Roboto Light" panose="02000000000000000000" pitchFamily="2" charset="0"/>
              </a:rPr>
              <a:t>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Donec</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odio</a:t>
            </a:r>
            <a:r>
              <a:rPr lang="en-US" sz="1800" dirty="0">
                <a:solidFill>
                  <a:schemeClr val="tx2"/>
                </a:solidFill>
                <a:latin typeface="Roboto Light" panose="02000000000000000000" pitchFamily="2" charset="0"/>
                <a:ea typeface="Roboto Light" panose="02000000000000000000" pitchFamily="2" charset="0"/>
              </a:rPr>
              <a:t> dui.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p>
        </p:txBody>
      </p:sp>
      <p:sp>
        <p:nvSpPr>
          <p:cNvPr id="97286" name="AutoShape 6"/>
          <p:cNvSpPr>
            <a:spLocks/>
          </p:cNvSpPr>
          <p:nvPr/>
        </p:nvSpPr>
        <p:spPr bwMode="auto">
          <a:xfrm>
            <a:off x="3127773" y="4171950"/>
            <a:ext cx="5679281" cy="3123010"/>
          </a:xfrm>
          <a:custGeom>
            <a:avLst/>
            <a:gdLst>
              <a:gd name="T0" fmla="*/ 3786188 w 21600"/>
              <a:gd name="T1" fmla="*/ 2082007 h 21600"/>
              <a:gd name="T2" fmla="*/ 3786188 w 21600"/>
              <a:gd name="T3" fmla="*/ 2082007 h 21600"/>
              <a:gd name="T4" fmla="*/ 3786188 w 21600"/>
              <a:gd name="T5" fmla="*/ 2082007 h 21600"/>
              <a:gd name="T6" fmla="*/ 3786188 w 21600"/>
              <a:gd name="T7" fmla="*/ 2082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92" y="0"/>
                </a:moveTo>
                <a:cubicBezTo>
                  <a:pt x="2467" y="0"/>
                  <a:pt x="2205" y="476"/>
                  <a:pt x="2205" y="1064"/>
                </a:cubicBezTo>
                <a:lnTo>
                  <a:pt x="2205" y="19735"/>
                </a:lnTo>
                <a:lnTo>
                  <a:pt x="0" y="19735"/>
                </a:lnTo>
                <a:cubicBezTo>
                  <a:pt x="37" y="20776"/>
                  <a:pt x="515" y="21600"/>
                  <a:pt x="1099" y="21600"/>
                </a:cubicBezTo>
                <a:lnTo>
                  <a:pt x="10799" y="21600"/>
                </a:lnTo>
                <a:lnTo>
                  <a:pt x="20500" y="21600"/>
                </a:lnTo>
                <a:cubicBezTo>
                  <a:pt x="21084" y="21599"/>
                  <a:pt x="21562" y="20776"/>
                  <a:pt x="21600" y="19735"/>
                </a:cubicBezTo>
                <a:lnTo>
                  <a:pt x="19400" y="19735"/>
                </a:lnTo>
                <a:lnTo>
                  <a:pt x="19400" y="1064"/>
                </a:lnTo>
                <a:cubicBezTo>
                  <a:pt x="19400" y="476"/>
                  <a:pt x="19137" y="0"/>
                  <a:pt x="18812" y="0"/>
                </a:cubicBezTo>
                <a:lnTo>
                  <a:pt x="10802" y="0"/>
                </a:lnTo>
                <a:lnTo>
                  <a:pt x="2792" y="0"/>
                </a:lnTo>
                <a:close/>
                <a:moveTo>
                  <a:pt x="10780" y="265"/>
                </a:moveTo>
                <a:cubicBezTo>
                  <a:pt x="10849" y="265"/>
                  <a:pt x="10906" y="367"/>
                  <a:pt x="10906" y="492"/>
                </a:cubicBezTo>
                <a:cubicBezTo>
                  <a:pt x="10906" y="618"/>
                  <a:pt x="10849" y="720"/>
                  <a:pt x="10780" y="720"/>
                </a:cubicBezTo>
                <a:cubicBezTo>
                  <a:pt x="10710" y="720"/>
                  <a:pt x="10654" y="618"/>
                  <a:pt x="10654" y="492"/>
                </a:cubicBezTo>
                <a:cubicBezTo>
                  <a:pt x="10654" y="367"/>
                  <a:pt x="10710" y="265"/>
                  <a:pt x="10780" y="265"/>
                </a:cubicBezTo>
                <a:close/>
                <a:moveTo>
                  <a:pt x="2792" y="1064"/>
                </a:moveTo>
                <a:lnTo>
                  <a:pt x="10802" y="1064"/>
                </a:lnTo>
                <a:lnTo>
                  <a:pt x="18812" y="1064"/>
                </a:lnTo>
                <a:lnTo>
                  <a:pt x="18812" y="1333"/>
                </a:lnTo>
                <a:lnTo>
                  <a:pt x="18812" y="19315"/>
                </a:lnTo>
                <a:lnTo>
                  <a:pt x="18812" y="19580"/>
                </a:lnTo>
                <a:lnTo>
                  <a:pt x="10802" y="19580"/>
                </a:lnTo>
                <a:lnTo>
                  <a:pt x="2792" y="19580"/>
                </a:lnTo>
                <a:lnTo>
                  <a:pt x="2792" y="19315"/>
                </a:lnTo>
                <a:lnTo>
                  <a:pt x="2792" y="1333"/>
                </a:lnTo>
                <a:lnTo>
                  <a:pt x="2792" y="1064"/>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97287" name="AutoShape 7"/>
          <p:cNvSpPr>
            <a:spLocks/>
          </p:cNvSpPr>
          <p:nvPr/>
        </p:nvSpPr>
        <p:spPr bwMode="auto">
          <a:xfrm>
            <a:off x="4139804" y="4637485"/>
            <a:ext cx="3655219" cy="21931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599" y="0"/>
                </a:lnTo>
                <a:lnTo>
                  <a:pt x="21599" y="310"/>
                </a:lnTo>
                <a:lnTo>
                  <a:pt x="21599" y="21289"/>
                </a:lnTo>
                <a:lnTo>
                  <a:pt x="21599"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60%</a:t>
            </a:r>
            <a:endParaRPr lang="en-US" sz="1800" dirty="0">
              <a:solidFill>
                <a:schemeClr val="tx2"/>
              </a:solidFill>
              <a:latin typeface="Roboto" charset="0"/>
              <a:ea typeface="ＭＳ Ｐゴシック" charset="0"/>
              <a:cs typeface="Roboto" charset="0"/>
              <a:sym typeface="Roboto" charset="0"/>
            </a:endParaRPr>
          </a:p>
        </p:txBody>
      </p:sp>
      <p:sp>
        <p:nvSpPr>
          <p:cNvPr id="97288" name="AutoShape 8"/>
          <p:cNvSpPr>
            <a:spLocks/>
          </p:cNvSpPr>
          <p:nvPr/>
        </p:nvSpPr>
        <p:spPr bwMode="auto">
          <a:xfrm rot="5400000">
            <a:off x="8926116" y="7809310"/>
            <a:ext cx="2589609" cy="3389709"/>
          </a:xfrm>
          <a:custGeom>
            <a:avLst/>
            <a:gdLst>
              <a:gd name="T0" fmla="*/ 1726406 w 21600"/>
              <a:gd name="T1" fmla="*/ 2259806 h 21600"/>
              <a:gd name="T2" fmla="*/ 1726406 w 21600"/>
              <a:gd name="T3" fmla="*/ 2259806 h 21600"/>
              <a:gd name="T4" fmla="*/ 1726406 w 21600"/>
              <a:gd name="T5" fmla="*/ 2259806 h 21600"/>
              <a:gd name="T6" fmla="*/ 1726406 w 21600"/>
              <a:gd name="T7" fmla="*/ 225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cubicBezTo>
                  <a:pt x="722" y="0"/>
                  <a:pt x="0" y="547"/>
                  <a:pt x="0" y="1225"/>
                </a:cubicBezTo>
                <a:lnTo>
                  <a:pt x="0" y="20374"/>
                </a:lnTo>
                <a:cubicBezTo>
                  <a:pt x="0" y="21051"/>
                  <a:pt x="722" y="21600"/>
                  <a:pt x="1612" y="21600"/>
                </a:cubicBezTo>
                <a:lnTo>
                  <a:pt x="19987" y="21600"/>
                </a:lnTo>
                <a:cubicBezTo>
                  <a:pt x="20878" y="21600"/>
                  <a:pt x="21599" y="21051"/>
                  <a:pt x="21599" y="20374"/>
                </a:cubicBezTo>
                <a:lnTo>
                  <a:pt x="21599" y="1225"/>
                </a:lnTo>
                <a:cubicBezTo>
                  <a:pt x="21599" y="547"/>
                  <a:pt x="20878" y="0"/>
                  <a:pt x="19987" y="0"/>
                </a:cubicBezTo>
                <a:lnTo>
                  <a:pt x="1612" y="0"/>
                </a:lnTo>
                <a:close/>
                <a:moveTo>
                  <a:pt x="9673" y="1103"/>
                </a:moveTo>
                <a:cubicBezTo>
                  <a:pt x="9762" y="1103"/>
                  <a:pt x="9833" y="1157"/>
                  <a:pt x="9833" y="1225"/>
                </a:cubicBezTo>
                <a:cubicBezTo>
                  <a:pt x="9833" y="1293"/>
                  <a:pt x="9762" y="1347"/>
                  <a:pt x="9673" y="1348"/>
                </a:cubicBezTo>
                <a:cubicBezTo>
                  <a:pt x="9584" y="1348"/>
                  <a:pt x="9509" y="1293"/>
                  <a:pt x="9509" y="1225"/>
                </a:cubicBezTo>
                <a:cubicBezTo>
                  <a:pt x="9509" y="1157"/>
                  <a:pt x="9584" y="1103"/>
                  <a:pt x="9673" y="1103"/>
                </a:cubicBezTo>
                <a:close/>
                <a:moveTo>
                  <a:pt x="10477" y="1103"/>
                </a:moveTo>
                <a:lnTo>
                  <a:pt x="12090" y="1103"/>
                </a:lnTo>
                <a:cubicBezTo>
                  <a:pt x="12178" y="1103"/>
                  <a:pt x="12250" y="1157"/>
                  <a:pt x="12250" y="1225"/>
                </a:cubicBezTo>
                <a:cubicBezTo>
                  <a:pt x="12250" y="1293"/>
                  <a:pt x="12178" y="1347"/>
                  <a:pt x="12090" y="1348"/>
                </a:cubicBezTo>
                <a:lnTo>
                  <a:pt x="10477" y="1348"/>
                </a:lnTo>
                <a:cubicBezTo>
                  <a:pt x="10388" y="1348"/>
                  <a:pt x="10317" y="1293"/>
                  <a:pt x="10317" y="1225"/>
                </a:cubicBezTo>
                <a:cubicBezTo>
                  <a:pt x="10317" y="1157"/>
                  <a:pt x="10388" y="1103"/>
                  <a:pt x="10477" y="1103"/>
                </a:cubicBezTo>
                <a:close/>
                <a:moveTo>
                  <a:pt x="2096" y="2206"/>
                </a:moveTo>
                <a:lnTo>
                  <a:pt x="19507" y="2206"/>
                </a:lnTo>
                <a:lnTo>
                  <a:pt x="19507" y="19390"/>
                </a:lnTo>
                <a:lnTo>
                  <a:pt x="2096" y="19390"/>
                </a:lnTo>
                <a:lnTo>
                  <a:pt x="2096" y="2206"/>
                </a:lnTo>
                <a:close/>
                <a:moveTo>
                  <a:pt x="10824" y="20004"/>
                </a:moveTo>
                <a:cubicBezTo>
                  <a:pt x="11193" y="20004"/>
                  <a:pt x="11491" y="20233"/>
                  <a:pt x="11491" y="20514"/>
                </a:cubicBezTo>
                <a:cubicBezTo>
                  <a:pt x="11491" y="20795"/>
                  <a:pt x="11193" y="21020"/>
                  <a:pt x="10824" y="21020"/>
                </a:cubicBezTo>
                <a:cubicBezTo>
                  <a:pt x="10455" y="21020"/>
                  <a:pt x="10157" y="20795"/>
                  <a:pt x="10157" y="20514"/>
                </a:cubicBezTo>
                <a:cubicBezTo>
                  <a:pt x="10157" y="20233"/>
                  <a:pt x="10455" y="20004"/>
                  <a:pt x="10824" y="20004"/>
                </a:cubicBez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97289" name="AutoShape 9"/>
          <p:cNvSpPr>
            <a:spLocks/>
          </p:cNvSpPr>
          <p:nvPr/>
        </p:nvSpPr>
        <p:spPr bwMode="auto">
          <a:xfrm>
            <a:off x="9046369" y="8635604"/>
            <a:ext cx="2347913" cy="17430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30%</a:t>
            </a:r>
            <a:endParaRPr lang="en-US" sz="1800">
              <a:solidFill>
                <a:schemeClr val="tx2"/>
              </a:solidFill>
              <a:latin typeface="Roboto" charset="0"/>
              <a:ea typeface="ＭＳ Ｐゴシック" charset="0"/>
              <a:cs typeface="Roboto" charset="0"/>
              <a:sym typeface="Roboto" charset="0"/>
            </a:endParaRPr>
          </a:p>
        </p:txBody>
      </p:sp>
      <p:sp>
        <p:nvSpPr>
          <p:cNvPr id="97290" name="AutoShape 10"/>
          <p:cNvSpPr>
            <a:spLocks/>
          </p:cNvSpPr>
          <p:nvPr/>
        </p:nvSpPr>
        <p:spPr bwMode="auto">
          <a:xfrm>
            <a:off x="951310" y="8310563"/>
            <a:ext cx="1121569" cy="2388394"/>
          </a:xfrm>
          <a:custGeom>
            <a:avLst/>
            <a:gdLst>
              <a:gd name="T0" fmla="*/ 747713 w 21600"/>
              <a:gd name="T1" fmla="*/ 1592263 h 21600"/>
              <a:gd name="T2" fmla="*/ 747713 w 21600"/>
              <a:gd name="T3" fmla="*/ 1592263 h 21600"/>
              <a:gd name="T4" fmla="*/ 747713 w 21600"/>
              <a:gd name="T5" fmla="*/ 1592263 h 21600"/>
              <a:gd name="T6" fmla="*/ 747713 w 21600"/>
              <a:gd name="T7" fmla="*/ 159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cubicBezTo>
                  <a:pt x="1668" y="0"/>
                  <a:pt x="0" y="777"/>
                  <a:pt x="0" y="1739"/>
                </a:cubicBezTo>
                <a:lnTo>
                  <a:pt x="0" y="19860"/>
                </a:lnTo>
                <a:cubicBezTo>
                  <a:pt x="0" y="20822"/>
                  <a:pt x="1668" y="21599"/>
                  <a:pt x="3724" y="21599"/>
                </a:cubicBezTo>
                <a:lnTo>
                  <a:pt x="17875" y="21599"/>
                </a:lnTo>
                <a:cubicBezTo>
                  <a:pt x="19932" y="21600"/>
                  <a:pt x="21599" y="20822"/>
                  <a:pt x="21599" y="19860"/>
                </a:cubicBezTo>
                <a:lnTo>
                  <a:pt x="21599" y="1739"/>
                </a:lnTo>
                <a:cubicBezTo>
                  <a:pt x="21599" y="777"/>
                  <a:pt x="19932" y="0"/>
                  <a:pt x="17875" y="0"/>
                </a:cubicBezTo>
                <a:lnTo>
                  <a:pt x="3724" y="0"/>
                </a:lnTo>
                <a:close/>
                <a:moveTo>
                  <a:pt x="7819" y="1566"/>
                </a:moveTo>
                <a:cubicBezTo>
                  <a:pt x="8024" y="1566"/>
                  <a:pt x="8189" y="1643"/>
                  <a:pt x="8189" y="1739"/>
                </a:cubicBezTo>
                <a:cubicBezTo>
                  <a:pt x="8189" y="1835"/>
                  <a:pt x="8024" y="1917"/>
                  <a:pt x="7819" y="1917"/>
                </a:cubicBezTo>
                <a:cubicBezTo>
                  <a:pt x="7614" y="1917"/>
                  <a:pt x="7449" y="1835"/>
                  <a:pt x="7449" y="1739"/>
                </a:cubicBezTo>
                <a:cubicBezTo>
                  <a:pt x="7449" y="1643"/>
                  <a:pt x="7614" y="1566"/>
                  <a:pt x="7819" y="1566"/>
                </a:cubicBezTo>
                <a:close/>
                <a:moveTo>
                  <a:pt x="9686" y="1566"/>
                </a:moveTo>
                <a:lnTo>
                  <a:pt x="13410" y="1566"/>
                </a:lnTo>
                <a:cubicBezTo>
                  <a:pt x="13617" y="1566"/>
                  <a:pt x="13780" y="1643"/>
                  <a:pt x="13780" y="1739"/>
                </a:cubicBezTo>
                <a:cubicBezTo>
                  <a:pt x="13780" y="1835"/>
                  <a:pt x="13617" y="1917"/>
                  <a:pt x="13410" y="1917"/>
                </a:cubicBezTo>
                <a:lnTo>
                  <a:pt x="9686" y="1917"/>
                </a:lnTo>
                <a:cubicBezTo>
                  <a:pt x="9480" y="1917"/>
                  <a:pt x="9307" y="1835"/>
                  <a:pt x="9307" y="1739"/>
                </a:cubicBezTo>
                <a:cubicBezTo>
                  <a:pt x="9307" y="1643"/>
                  <a:pt x="9480" y="1566"/>
                  <a:pt x="9686" y="1566"/>
                </a:cubicBezTo>
                <a:close/>
                <a:moveTo>
                  <a:pt x="1488" y="3136"/>
                </a:moveTo>
                <a:lnTo>
                  <a:pt x="20111" y="3136"/>
                </a:lnTo>
                <a:lnTo>
                  <a:pt x="20111" y="18467"/>
                </a:lnTo>
                <a:lnTo>
                  <a:pt x="1488" y="18467"/>
                </a:lnTo>
                <a:lnTo>
                  <a:pt x="1488" y="3136"/>
                </a:lnTo>
                <a:close/>
                <a:moveTo>
                  <a:pt x="10857" y="19335"/>
                </a:moveTo>
                <a:cubicBezTo>
                  <a:pt x="11709" y="19335"/>
                  <a:pt x="12398" y="19659"/>
                  <a:pt x="12398" y="20058"/>
                </a:cubicBezTo>
                <a:cubicBezTo>
                  <a:pt x="12398" y="20457"/>
                  <a:pt x="11709" y="20781"/>
                  <a:pt x="10857" y="20781"/>
                </a:cubicBezTo>
                <a:cubicBezTo>
                  <a:pt x="10005" y="20781"/>
                  <a:pt x="9307" y="20457"/>
                  <a:pt x="9307" y="20058"/>
                </a:cubicBezTo>
                <a:cubicBezTo>
                  <a:pt x="9307" y="19659"/>
                  <a:pt x="10005" y="19335"/>
                  <a:pt x="10857" y="19335"/>
                </a:cubicBez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97291" name="AutoShape 11"/>
          <p:cNvSpPr>
            <a:spLocks/>
          </p:cNvSpPr>
          <p:nvPr/>
        </p:nvSpPr>
        <p:spPr bwMode="auto">
          <a:xfrm rot="16200000">
            <a:off x="635198" y="8992195"/>
            <a:ext cx="1753791" cy="1023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21599"/>
                </a:moveTo>
                <a:lnTo>
                  <a:pt x="0" y="21599"/>
                </a:lnTo>
                <a:lnTo>
                  <a:pt x="0" y="21289"/>
                </a:lnTo>
                <a:lnTo>
                  <a:pt x="0" y="310"/>
                </a:lnTo>
                <a:lnTo>
                  <a:pt x="0" y="0"/>
                </a:lnTo>
                <a:lnTo>
                  <a:pt x="10800" y="0"/>
                </a:lnTo>
                <a:lnTo>
                  <a:pt x="21600" y="0"/>
                </a:lnTo>
                <a:lnTo>
                  <a:pt x="21600" y="310"/>
                </a:lnTo>
                <a:lnTo>
                  <a:pt x="21600" y="21289"/>
                </a:lnTo>
                <a:lnTo>
                  <a:pt x="21600" y="21599"/>
                </a:lnTo>
                <a:lnTo>
                  <a:pt x="10800" y="21599"/>
                </a:lnTo>
                <a:cubicBezTo>
                  <a:pt x="10800" y="21599"/>
                  <a:pt x="10800" y="21599"/>
                  <a:pt x="10800" y="21599"/>
                </a:cubicBez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dirty="0">
                <a:solidFill>
                  <a:schemeClr val="tx2"/>
                </a:solidFill>
                <a:latin typeface="Roboto" charset="0"/>
                <a:ea typeface="ＭＳ Ｐゴシック" charset="0"/>
                <a:cs typeface="Roboto" charset="0"/>
                <a:sym typeface="Roboto" charset="0"/>
              </a:rPr>
              <a:t>10%</a:t>
            </a:r>
            <a:endParaRPr lang="en-US" sz="1800" dirty="0">
              <a:solidFill>
                <a:schemeClr val="tx2"/>
              </a:solidFill>
              <a:latin typeface="Roboto" charset="0"/>
              <a:ea typeface="ＭＳ Ｐゴシック" charset="0"/>
              <a:cs typeface="Roboto" charset="0"/>
              <a:sym typeface="Roboto" charset="0"/>
            </a:endParaRPr>
          </a:p>
        </p:txBody>
      </p:sp>
      <p:sp>
        <p:nvSpPr>
          <p:cNvPr id="97292" name="AutoShape 12"/>
          <p:cNvSpPr>
            <a:spLocks/>
          </p:cNvSpPr>
          <p:nvPr/>
        </p:nvSpPr>
        <p:spPr bwMode="auto">
          <a:xfrm>
            <a:off x="12487276" y="8209360"/>
            <a:ext cx="4804172"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tx2"/>
                </a:solidFill>
                <a:latin typeface="Roboto" charset="0"/>
                <a:ea typeface="ＭＳ Ｐゴシック" charset="0"/>
                <a:cs typeface="Roboto" charset="0"/>
                <a:sym typeface="Roboto" charset="0"/>
              </a:rPr>
              <a:t>40% Desktop Users</a:t>
            </a:r>
            <a:endParaRPr lang="en-US" sz="1800">
              <a:solidFill>
                <a:schemeClr val="tx2"/>
              </a:solidFill>
              <a:latin typeface="Roboto" charset="0"/>
              <a:ea typeface="ＭＳ Ｐゴシック" charset="0"/>
              <a:cs typeface="Roboto" charset="0"/>
              <a:sym typeface="Roboto" charset="0"/>
            </a:endParaRPr>
          </a:p>
        </p:txBody>
      </p:sp>
      <p:sp>
        <p:nvSpPr>
          <p:cNvPr id="97293" name="AutoShape 13"/>
          <p:cNvSpPr>
            <a:spLocks/>
          </p:cNvSpPr>
          <p:nvPr/>
        </p:nvSpPr>
        <p:spPr bwMode="auto">
          <a:xfrm>
            <a:off x="12487276" y="9086850"/>
            <a:ext cx="4804172" cy="1578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97294" name="AutoShape 14"/>
          <p:cNvSpPr>
            <a:spLocks/>
          </p:cNvSpPr>
          <p:nvPr/>
        </p:nvSpPr>
        <p:spPr bwMode="auto">
          <a:xfrm>
            <a:off x="2845594" y="8209360"/>
            <a:ext cx="4805363" cy="87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3375">
                <a:solidFill>
                  <a:schemeClr val="tx2"/>
                </a:solidFill>
                <a:latin typeface="Roboto" charset="0"/>
                <a:ea typeface="ＭＳ Ｐゴシック" charset="0"/>
                <a:cs typeface="Roboto" charset="0"/>
                <a:sym typeface="Roboto" charset="0"/>
              </a:rPr>
              <a:t>40% Desktop Users</a:t>
            </a:r>
            <a:endParaRPr lang="en-US" sz="1800">
              <a:solidFill>
                <a:schemeClr val="tx2"/>
              </a:solidFill>
              <a:latin typeface="Roboto" charset="0"/>
              <a:ea typeface="ＭＳ Ｐゴシック" charset="0"/>
              <a:cs typeface="Roboto" charset="0"/>
              <a:sym typeface="Roboto" charset="0"/>
            </a:endParaRPr>
          </a:p>
        </p:txBody>
      </p:sp>
      <p:sp>
        <p:nvSpPr>
          <p:cNvPr id="97295" name="AutoShape 15"/>
          <p:cNvSpPr>
            <a:spLocks/>
          </p:cNvSpPr>
          <p:nvPr/>
        </p:nvSpPr>
        <p:spPr bwMode="auto">
          <a:xfrm>
            <a:off x="2845594" y="9086850"/>
            <a:ext cx="4805363" cy="1578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Duis mollis, est non commodo luctus, nisi erat porttitor ligula, eget lacinia odio sem nec elit. Donec sed odio dui. Fusce, tellus ac cursus commodo, mauris condimentum nibh,</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AC270C9B-C14B-4A3D-974A-A599CF1F0AEC}" type="slidenum">
              <a:rPr lang="en-US" sz="1500">
                <a:solidFill>
                  <a:schemeClr val="tx2"/>
                </a:solidFill>
              </a:rPr>
              <a:pPr algn="ctr" eaLnBrk="1">
                <a:lnSpc>
                  <a:spcPct val="100000"/>
                </a:lnSpc>
              </a:pPr>
              <a:t>92</a:t>
            </a:fld>
            <a:endParaRPr lang="en-US" sz="1800">
              <a:solidFill>
                <a:schemeClr val="tx2"/>
              </a:solidFill>
            </a:endParaRPr>
          </a:p>
        </p:txBody>
      </p:sp>
      <p:grpSp>
        <p:nvGrpSpPr>
          <p:cNvPr id="98308" name="Group 4"/>
          <p:cNvGrpSpPr>
            <a:grpSpLocks/>
          </p:cNvGrpSpPr>
          <p:nvPr/>
        </p:nvGrpSpPr>
        <p:grpSpPr bwMode="auto">
          <a:xfrm>
            <a:off x="2308622" y="5437585"/>
            <a:ext cx="2218134" cy="2218134"/>
            <a:chOff x="0" y="0"/>
            <a:chExt cx="2956593" cy="2956593"/>
          </a:xfrm>
        </p:grpSpPr>
        <p:sp>
          <p:nvSpPr>
            <p:cNvPr id="98309" name="AutoShape 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8310" name="AutoShape 6"/>
            <p:cNvSpPr>
              <a:spLocks/>
            </p:cNvSpPr>
            <p:nvPr/>
          </p:nvSpPr>
          <p:spPr bwMode="auto">
            <a:xfrm>
              <a:off x="1004575" y="655433"/>
              <a:ext cx="953792" cy="1636204"/>
            </a:xfrm>
            <a:custGeom>
              <a:avLst/>
              <a:gdLst>
                <a:gd name="T0" fmla="*/ 476896 w 21146"/>
                <a:gd name="T1" fmla="*/ 818064 h 21433"/>
                <a:gd name="T2" fmla="*/ 476896 w 21146"/>
                <a:gd name="T3" fmla="*/ 818064 h 21433"/>
                <a:gd name="T4" fmla="*/ 476896 w 21146"/>
                <a:gd name="T5" fmla="*/ 818064 h 21433"/>
                <a:gd name="T6" fmla="*/ 476896 w 21146"/>
                <a:gd name="T7" fmla="*/ 818064 h 214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46" h="21433">
                  <a:moveTo>
                    <a:pt x="20614" y="10160"/>
                  </a:moveTo>
                  <a:lnTo>
                    <a:pt x="19201" y="9564"/>
                  </a:lnTo>
                  <a:lnTo>
                    <a:pt x="17059" y="8661"/>
                  </a:lnTo>
                  <a:cubicBezTo>
                    <a:pt x="16735" y="8524"/>
                    <a:pt x="16329" y="8238"/>
                    <a:pt x="16157" y="8026"/>
                  </a:cubicBezTo>
                  <a:lnTo>
                    <a:pt x="14122" y="5510"/>
                  </a:lnTo>
                  <a:cubicBezTo>
                    <a:pt x="14122" y="5510"/>
                    <a:pt x="14122" y="5510"/>
                    <a:pt x="14122" y="5510"/>
                  </a:cubicBezTo>
                  <a:lnTo>
                    <a:pt x="13811" y="5125"/>
                  </a:lnTo>
                  <a:cubicBezTo>
                    <a:pt x="13490" y="4606"/>
                    <a:pt x="12753" y="4189"/>
                    <a:pt x="11778" y="4048"/>
                  </a:cubicBezTo>
                  <a:cubicBezTo>
                    <a:pt x="10807" y="3907"/>
                    <a:pt x="9831" y="4075"/>
                    <a:pt x="9142" y="4445"/>
                  </a:cubicBezTo>
                  <a:lnTo>
                    <a:pt x="3353" y="7281"/>
                  </a:lnTo>
                  <a:cubicBezTo>
                    <a:pt x="3046" y="7431"/>
                    <a:pt x="2730" y="7742"/>
                    <a:pt x="2652" y="7974"/>
                  </a:cubicBezTo>
                  <a:lnTo>
                    <a:pt x="1546" y="11241"/>
                  </a:lnTo>
                  <a:cubicBezTo>
                    <a:pt x="1425" y="11650"/>
                    <a:pt x="1887" y="12038"/>
                    <a:pt x="2576" y="12109"/>
                  </a:cubicBezTo>
                  <a:cubicBezTo>
                    <a:pt x="3265" y="12181"/>
                    <a:pt x="3922" y="11907"/>
                    <a:pt x="4042" y="11499"/>
                  </a:cubicBezTo>
                  <a:lnTo>
                    <a:pt x="4963" y="8878"/>
                  </a:lnTo>
                  <a:cubicBezTo>
                    <a:pt x="5044" y="8647"/>
                    <a:pt x="5363" y="8337"/>
                    <a:pt x="5672" y="8188"/>
                  </a:cubicBezTo>
                  <a:lnTo>
                    <a:pt x="7295" y="7410"/>
                  </a:lnTo>
                  <a:lnTo>
                    <a:pt x="4262" y="15428"/>
                  </a:lnTo>
                  <a:cubicBezTo>
                    <a:pt x="4173" y="15658"/>
                    <a:pt x="3934" y="16011"/>
                    <a:pt x="3730" y="16214"/>
                  </a:cubicBezTo>
                  <a:lnTo>
                    <a:pt x="316" y="19594"/>
                  </a:lnTo>
                  <a:cubicBezTo>
                    <a:pt x="-283" y="20151"/>
                    <a:pt x="-7" y="20890"/>
                    <a:pt x="933" y="21245"/>
                  </a:cubicBezTo>
                  <a:cubicBezTo>
                    <a:pt x="1874" y="21600"/>
                    <a:pt x="3122" y="21436"/>
                    <a:pt x="3721" y="20879"/>
                  </a:cubicBezTo>
                  <a:lnTo>
                    <a:pt x="7818" y="16671"/>
                  </a:lnTo>
                  <a:cubicBezTo>
                    <a:pt x="8016" y="16466"/>
                    <a:pt x="8251" y="16111"/>
                    <a:pt x="8338" y="15881"/>
                  </a:cubicBezTo>
                  <a:lnTo>
                    <a:pt x="9233" y="13528"/>
                  </a:lnTo>
                  <a:lnTo>
                    <a:pt x="13041" y="15973"/>
                  </a:lnTo>
                  <a:cubicBezTo>
                    <a:pt x="13311" y="16146"/>
                    <a:pt x="13593" y="16477"/>
                    <a:pt x="13668" y="16709"/>
                  </a:cubicBezTo>
                  <a:lnTo>
                    <a:pt x="14878" y="20461"/>
                  </a:lnTo>
                  <a:cubicBezTo>
                    <a:pt x="15087" y="21109"/>
                    <a:pt x="16144" y="21535"/>
                    <a:pt x="17240" y="21411"/>
                  </a:cubicBezTo>
                  <a:cubicBezTo>
                    <a:pt x="18335" y="21287"/>
                    <a:pt x="19054" y="20661"/>
                    <a:pt x="18844" y="20012"/>
                  </a:cubicBezTo>
                  <a:lnTo>
                    <a:pt x="17320" y="15781"/>
                  </a:lnTo>
                  <a:cubicBezTo>
                    <a:pt x="17237" y="15550"/>
                    <a:pt x="16959" y="15214"/>
                    <a:pt x="16703" y="15034"/>
                  </a:cubicBezTo>
                  <a:lnTo>
                    <a:pt x="11831" y="11609"/>
                  </a:lnTo>
                  <a:lnTo>
                    <a:pt x="13168" y="8166"/>
                  </a:lnTo>
                  <a:lnTo>
                    <a:pt x="14013" y="9006"/>
                  </a:lnTo>
                  <a:cubicBezTo>
                    <a:pt x="14217" y="9208"/>
                    <a:pt x="14649" y="9486"/>
                    <a:pt x="14973" y="9623"/>
                  </a:cubicBezTo>
                  <a:lnTo>
                    <a:pt x="19144" y="11382"/>
                  </a:lnTo>
                  <a:cubicBezTo>
                    <a:pt x="19713" y="11622"/>
                    <a:pt x="20504" y="11544"/>
                    <a:pt x="20910" y="11206"/>
                  </a:cubicBezTo>
                  <a:cubicBezTo>
                    <a:pt x="21316" y="10869"/>
                    <a:pt x="21183" y="10400"/>
                    <a:pt x="20614" y="10160"/>
                  </a:cubicBezTo>
                  <a:close/>
                  <a:moveTo>
                    <a:pt x="14831" y="1714"/>
                  </a:moveTo>
                  <a:cubicBezTo>
                    <a:pt x="14831" y="2661"/>
                    <a:pt x="13534" y="3429"/>
                    <a:pt x="11935" y="3429"/>
                  </a:cubicBezTo>
                  <a:cubicBezTo>
                    <a:pt x="10336" y="3429"/>
                    <a:pt x="9039" y="2661"/>
                    <a:pt x="9039" y="1714"/>
                  </a:cubicBezTo>
                  <a:cubicBezTo>
                    <a:pt x="9039" y="767"/>
                    <a:pt x="10336" y="0"/>
                    <a:pt x="11935" y="0"/>
                  </a:cubicBezTo>
                  <a:cubicBezTo>
                    <a:pt x="13534" y="0"/>
                    <a:pt x="14831" y="767"/>
                    <a:pt x="14831" y="1714"/>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8311" name="AutoShape 7"/>
          <p:cNvSpPr>
            <a:spLocks/>
          </p:cNvSpPr>
          <p:nvPr/>
        </p:nvSpPr>
        <p:spPr bwMode="auto">
          <a:xfrm>
            <a:off x="2308622" y="4626769"/>
            <a:ext cx="221813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Pedestrians</a:t>
            </a:r>
            <a:endParaRPr lang="en-US" sz="1800">
              <a:solidFill>
                <a:schemeClr val="tx2"/>
              </a:solidFill>
              <a:latin typeface="Roboto" charset="0"/>
              <a:ea typeface="ＭＳ Ｐゴシック" charset="0"/>
              <a:cs typeface="Roboto" charset="0"/>
              <a:sym typeface="Roboto" charset="0"/>
            </a:endParaRPr>
          </a:p>
        </p:txBody>
      </p:sp>
      <p:sp>
        <p:nvSpPr>
          <p:cNvPr id="98312" name="AutoShape 8"/>
          <p:cNvSpPr>
            <a:spLocks/>
          </p:cNvSpPr>
          <p:nvPr/>
        </p:nvSpPr>
        <p:spPr bwMode="auto">
          <a:xfrm>
            <a:off x="2308622" y="7942660"/>
            <a:ext cx="221813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50%</a:t>
            </a:r>
            <a:endParaRPr lang="en-US" sz="1800">
              <a:solidFill>
                <a:schemeClr val="tx2"/>
              </a:solidFill>
              <a:latin typeface="Roboto" charset="0"/>
              <a:ea typeface="ＭＳ Ｐゴシック" charset="0"/>
              <a:cs typeface="Roboto" charset="0"/>
              <a:sym typeface="Roboto" charset="0"/>
            </a:endParaRPr>
          </a:p>
        </p:txBody>
      </p:sp>
      <p:grpSp>
        <p:nvGrpSpPr>
          <p:cNvPr id="98313" name="Group 9"/>
          <p:cNvGrpSpPr>
            <a:grpSpLocks/>
          </p:cNvGrpSpPr>
          <p:nvPr/>
        </p:nvGrpSpPr>
        <p:grpSpPr bwMode="auto">
          <a:xfrm>
            <a:off x="5172075" y="5437585"/>
            <a:ext cx="2216944" cy="2218134"/>
            <a:chOff x="0" y="0"/>
            <a:chExt cx="2956593" cy="2956593"/>
          </a:xfrm>
        </p:grpSpPr>
        <p:sp>
          <p:nvSpPr>
            <p:cNvPr id="98314" name="AutoShape 1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8315" name="AutoShape 11"/>
            <p:cNvSpPr>
              <a:spLocks/>
            </p:cNvSpPr>
            <p:nvPr/>
          </p:nvSpPr>
          <p:spPr bwMode="auto">
            <a:xfrm>
              <a:off x="543048" y="649085"/>
              <a:ext cx="1853032" cy="1463220"/>
            </a:xfrm>
            <a:custGeom>
              <a:avLst/>
              <a:gdLst>
                <a:gd name="T0" fmla="*/ 926516 w 21600"/>
                <a:gd name="T1" fmla="*/ 731610 h 21600"/>
                <a:gd name="T2" fmla="*/ 926516 w 21600"/>
                <a:gd name="T3" fmla="*/ 731610 h 21600"/>
                <a:gd name="T4" fmla="*/ 926516 w 21600"/>
                <a:gd name="T5" fmla="*/ 731610 h 21600"/>
                <a:gd name="T6" fmla="*/ 926516 w 21600"/>
                <a:gd name="T7" fmla="*/ 73161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18" y="16415"/>
                  </a:moveTo>
                  <a:cubicBezTo>
                    <a:pt x="20918" y="14033"/>
                    <a:pt x="19389" y="12096"/>
                    <a:pt x="17510" y="12096"/>
                  </a:cubicBezTo>
                  <a:cubicBezTo>
                    <a:pt x="17007" y="12096"/>
                    <a:pt x="16531" y="12238"/>
                    <a:pt x="16101" y="12486"/>
                  </a:cubicBezTo>
                  <a:lnTo>
                    <a:pt x="17961" y="16005"/>
                  </a:lnTo>
                  <a:cubicBezTo>
                    <a:pt x="18092" y="16252"/>
                    <a:pt x="18040" y="16588"/>
                    <a:pt x="17844" y="16754"/>
                  </a:cubicBezTo>
                  <a:cubicBezTo>
                    <a:pt x="17649" y="16920"/>
                    <a:pt x="17384" y="16854"/>
                    <a:pt x="17253" y="16606"/>
                  </a:cubicBezTo>
                  <a:lnTo>
                    <a:pt x="15375" y="13053"/>
                  </a:lnTo>
                  <a:cubicBezTo>
                    <a:pt x="14599" y="13845"/>
                    <a:pt x="14101" y="15057"/>
                    <a:pt x="14101" y="16415"/>
                  </a:cubicBezTo>
                  <a:cubicBezTo>
                    <a:pt x="14101" y="18798"/>
                    <a:pt x="15630" y="20735"/>
                    <a:pt x="17510" y="20735"/>
                  </a:cubicBezTo>
                  <a:cubicBezTo>
                    <a:pt x="19389" y="20735"/>
                    <a:pt x="20918" y="18798"/>
                    <a:pt x="20918" y="16415"/>
                  </a:cubicBezTo>
                  <a:close/>
                  <a:moveTo>
                    <a:pt x="14188" y="8781"/>
                  </a:moveTo>
                  <a:lnTo>
                    <a:pt x="12535" y="8781"/>
                  </a:lnTo>
                  <a:cubicBezTo>
                    <a:pt x="12348" y="8781"/>
                    <a:pt x="12127" y="8606"/>
                    <a:pt x="12045" y="8393"/>
                  </a:cubicBezTo>
                  <a:lnTo>
                    <a:pt x="11356" y="6603"/>
                  </a:lnTo>
                  <a:lnTo>
                    <a:pt x="9242" y="9705"/>
                  </a:lnTo>
                  <a:cubicBezTo>
                    <a:pt x="9242" y="9705"/>
                    <a:pt x="9606" y="9897"/>
                    <a:pt x="10050" y="10131"/>
                  </a:cubicBezTo>
                  <a:lnTo>
                    <a:pt x="14188" y="10131"/>
                  </a:lnTo>
                  <a:cubicBezTo>
                    <a:pt x="14188" y="10131"/>
                    <a:pt x="14188" y="8781"/>
                    <a:pt x="14188" y="8781"/>
                  </a:cubicBezTo>
                  <a:close/>
                  <a:moveTo>
                    <a:pt x="13604" y="11211"/>
                  </a:moveTo>
                  <a:lnTo>
                    <a:pt x="11904" y="11211"/>
                  </a:lnTo>
                  <a:cubicBezTo>
                    <a:pt x="12066" y="11421"/>
                    <a:pt x="12162" y="11705"/>
                    <a:pt x="12162" y="12007"/>
                  </a:cubicBezTo>
                  <a:lnTo>
                    <a:pt x="12163" y="12007"/>
                  </a:lnTo>
                  <a:cubicBezTo>
                    <a:pt x="12163" y="12007"/>
                    <a:pt x="12162" y="12897"/>
                    <a:pt x="12159" y="14003"/>
                  </a:cubicBezTo>
                  <a:cubicBezTo>
                    <a:pt x="12159" y="14003"/>
                    <a:pt x="13604" y="11211"/>
                    <a:pt x="13604" y="11211"/>
                  </a:cubicBezTo>
                  <a:close/>
                  <a:moveTo>
                    <a:pt x="10363" y="12569"/>
                  </a:moveTo>
                  <a:cubicBezTo>
                    <a:pt x="10363" y="12569"/>
                    <a:pt x="8418" y="11701"/>
                    <a:pt x="7491" y="11281"/>
                  </a:cubicBezTo>
                  <a:lnTo>
                    <a:pt x="6784" y="12517"/>
                  </a:lnTo>
                  <a:cubicBezTo>
                    <a:pt x="7518" y="13332"/>
                    <a:pt x="8019" y="14475"/>
                    <a:pt x="8146" y="15765"/>
                  </a:cubicBezTo>
                  <a:lnTo>
                    <a:pt x="10363" y="15765"/>
                  </a:lnTo>
                  <a:cubicBezTo>
                    <a:pt x="10363" y="15765"/>
                    <a:pt x="10363" y="12569"/>
                    <a:pt x="10363" y="12569"/>
                  </a:cubicBezTo>
                  <a:close/>
                  <a:moveTo>
                    <a:pt x="7481" y="16845"/>
                  </a:moveTo>
                  <a:lnTo>
                    <a:pt x="4089" y="16845"/>
                  </a:lnTo>
                  <a:cubicBezTo>
                    <a:pt x="3854" y="16845"/>
                    <a:pt x="3663" y="16604"/>
                    <a:pt x="3663" y="16305"/>
                  </a:cubicBezTo>
                  <a:cubicBezTo>
                    <a:pt x="3663" y="16170"/>
                    <a:pt x="3704" y="16049"/>
                    <a:pt x="3768" y="15954"/>
                  </a:cubicBezTo>
                  <a:lnTo>
                    <a:pt x="3767" y="15953"/>
                  </a:lnTo>
                  <a:lnTo>
                    <a:pt x="5684" y="12600"/>
                  </a:lnTo>
                  <a:cubicBezTo>
                    <a:pt x="5208" y="12279"/>
                    <a:pt x="4666" y="12096"/>
                    <a:pt x="4089" y="12096"/>
                  </a:cubicBezTo>
                  <a:cubicBezTo>
                    <a:pt x="2210" y="12096"/>
                    <a:pt x="681" y="14033"/>
                    <a:pt x="681" y="16415"/>
                  </a:cubicBezTo>
                  <a:cubicBezTo>
                    <a:pt x="681" y="18798"/>
                    <a:pt x="2210" y="20735"/>
                    <a:pt x="4089" y="20735"/>
                  </a:cubicBezTo>
                  <a:cubicBezTo>
                    <a:pt x="5854" y="20735"/>
                    <a:pt x="7310" y="19026"/>
                    <a:pt x="7481" y="16845"/>
                  </a:cubicBezTo>
                  <a:close/>
                  <a:moveTo>
                    <a:pt x="4925" y="15765"/>
                  </a:moveTo>
                  <a:lnTo>
                    <a:pt x="7455" y="15765"/>
                  </a:lnTo>
                  <a:cubicBezTo>
                    <a:pt x="7335" y="14764"/>
                    <a:pt x="6944" y="13877"/>
                    <a:pt x="6379" y="13225"/>
                  </a:cubicBezTo>
                  <a:cubicBezTo>
                    <a:pt x="6379" y="13225"/>
                    <a:pt x="4925" y="15765"/>
                    <a:pt x="4925" y="15765"/>
                  </a:cubicBezTo>
                  <a:close/>
                  <a:moveTo>
                    <a:pt x="21599" y="16415"/>
                  </a:moveTo>
                  <a:cubicBezTo>
                    <a:pt x="21599" y="19278"/>
                    <a:pt x="19768" y="21599"/>
                    <a:pt x="17510" y="21599"/>
                  </a:cubicBezTo>
                  <a:cubicBezTo>
                    <a:pt x="15251" y="21599"/>
                    <a:pt x="13420" y="19278"/>
                    <a:pt x="13420" y="16415"/>
                  </a:cubicBezTo>
                  <a:cubicBezTo>
                    <a:pt x="13420" y="14756"/>
                    <a:pt x="14036" y="13279"/>
                    <a:pt x="14993" y="12331"/>
                  </a:cubicBezTo>
                  <a:lnTo>
                    <a:pt x="14513" y="11422"/>
                  </a:lnTo>
                  <a:lnTo>
                    <a:pt x="12154" y="15981"/>
                  </a:lnTo>
                  <a:cubicBezTo>
                    <a:pt x="12150" y="17186"/>
                    <a:pt x="12144" y="18206"/>
                    <a:pt x="12137" y="18242"/>
                  </a:cubicBezTo>
                  <a:cubicBezTo>
                    <a:pt x="12019" y="18854"/>
                    <a:pt x="11532" y="19229"/>
                    <a:pt x="11049" y="19079"/>
                  </a:cubicBezTo>
                  <a:cubicBezTo>
                    <a:pt x="10638" y="18952"/>
                    <a:pt x="10364" y="18485"/>
                    <a:pt x="10364" y="17971"/>
                  </a:cubicBezTo>
                  <a:lnTo>
                    <a:pt x="10363" y="17971"/>
                  </a:lnTo>
                  <a:lnTo>
                    <a:pt x="10363" y="16845"/>
                  </a:lnTo>
                  <a:lnTo>
                    <a:pt x="8164" y="16845"/>
                  </a:lnTo>
                  <a:cubicBezTo>
                    <a:pt x="7992" y="19507"/>
                    <a:pt x="6234" y="21599"/>
                    <a:pt x="4089" y="21599"/>
                  </a:cubicBezTo>
                  <a:cubicBezTo>
                    <a:pt x="1831" y="21599"/>
                    <a:pt x="0" y="19278"/>
                    <a:pt x="0" y="16415"/>
                  </a:cubicBezTo>
                  <a:cubicBezTo>
                    <a:pt x="0" y="13552"/>
                    <a:pt x="1831" y="11231"/>
                    <a:pt x="4089" y="11231"/>
                  </a:cubicBezTo>
                  <a:cubicBezTo>
                    <a:pt x="4816" y="11231"/>
                    <a:pt x="5497" y="11472"/>
                    <a:pt x="6089" y="11893"/>
                  </a:cubicBezTo>
                  <a:lnTo>
                    <a:pt x="6710" y="10807"/>
                  </a:lnTo>
                  <a:cubicBezTo>
                    <a:pt x="6338" y="10396"/>
                    <a:pt x="6155" y="9743"/>
                    <a:pt x="6280" y="9093"/>
                  </a:cubicBezTo>
                  <a:cubicBezTo>
                    <a:pt x="6339" y="8787"/>
                    <a:pt x="6459" y="8522"/>
                    <a:pt x="6620" y="8310"/>
                  </a:cubicBezTo>
                  <a:lnTo>
                    <a:pt x="6619" y="8309"/>
                  </a:lnTo>
                  <a:lnTo>
                    <a:pt x="9701" y="3970"/>
                  </a:lnTo>
                  <a:lnTo>
                    <a:pt x="9701" y="3971"/>
                  </a:lnTo>
                  <a:cubicBezTo>
                    <a:pt x="10018" y="3426"/>
                    <a:pt x="10572" y="3145"/>
                    <a:pt x="11123" y="3316"/>
                  </a:cubicBezTo>
                  <a:cubicBezTo>
                    <a:pt x="11559" y="3451"/>
                    <a:pt x="11892" y="3838"/>
                    <a:pt x="12054" y="4324"/>
                  </a:cubicBezTo>
                  <a:lnTo>
                    <a:pt x="12055" y="4324"/>
                  </a:lnTo>
                  <a:lnTo>
                    <a:pt x="12989" y="7053"/>
                  </a:lnTo>
                  <a:lnTo>
                    <a:pt x="14970" y="7053"/>
                  </a:lnTo>
                  <a:cubicBezTo>
                    <a:pt x="15346" y="7053"/>
                    <a:pt x="15651" y="7440"/>
                    <a:pt x="15651" y="7917"/>
                  </a:cubicBezTo>
                  <a:cubicBezTo>
                    <a:pt x="15651" y="8363"/>
                    <a:pt x="15383" y="8726"/>
                    <a:pt x="15041" y="8772"/>
                  </a:cubicBezTo>
                  <a:lnTo>
                    <a:pt x="15041" y="10481"/>
                  </a:lnTo>
                  <a:lnTo>
                    <a:pt x="15715" y="11757"/>
                  </a:lnTo>
                  <a:cubicBezTo>
                    <a:pt x="16257" y="11421"/>
                    <a:pt x="16866" y="11231"/>
                    <a:pt x="17510" y="11231"/>
                  </a:cubicBezTo>
                  <a:cubicBezTo>
                    <a:pt x="19768" y="11231"/>
                    <a:pt x="21599" y="13552"/>
                    <a:pt x="21599" y="16415"/>
                  </a:cubicBezTo>
                  <a:close/>
                  <a:moveTo>
                    <a:pt x="11561" y="1728"/>
                  </a:moveTo>
                  <a:cubicBezTo>
                    <a:pt x="11561" y="773"/>
                    <a:pt x="12172" y="0"/>
                    <a:pt x="12925" y="0"/>
                  </a:cubicBezTo>
                  <a:cubicBezTo>
                    <a:pt x="13678" y="0"/>
                    <a:pt x="14288" y="773"/>
                    <a:pt x="14288" y="1728"/>
                  </a:cubicBezTo>
                  <a:cubicBezTo>
                    <a:pt x="14288" y="2682"/>
                    <a:pt x="13678" y="3455"/>
                    <a:pt x="12925" y="3455"/>
                  </a:cubicBezTo>
                  <a:cubicBezTo>
                    <a:pt x="12172" y="3455"/>
                    <a:pt x="11561" y="2682"/>
                    <a:pt x="11561" y="172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8316" name="AutoShape 12"/>
          <p:cNvSpPr>
            <a:spLocks/>
          </p:cNvSpPr>
          <p:nvPr/>
        </p:nvSpPr>
        <p:spPr bwMode="auto">
          <a:xfrm>
            <a:off x="5172075" y="4626769"/>
            <a:ext cx="221694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Cyclists</a:t>
            </a:r>
            <a:endParaRPr lang="en-US" sz="1800">
              <a:solidFill>
                <a:schemeClr val="tx2"/>
              </a:solidFill>
              <a:latin typeface="Roboto" charset="0"/>
              <a:ea typeface="ＭＳ Ｐゴシック" charset="0"/>
              <a:cs typeface="Roboto" charset="0"/>
              <a:sym typeface="Roboto" charset="0"/>
            </a:endParaRPr>
          </a:p>
        </p:txBody>
      </p:sp>
      <p:sp>
        <p:nvSpPr>
          <p:cNvPr id="98317" name="AutoShape 13"/>
          <p:cNvSpPr>
            <a:spLocks/>
          </p:cNvSpPr>
          <p:nvPr/>
        </p:nvSpPr>
        <p:spPr bwMode="auto">
          <a:xfrm>
            <a:off x="5172075" y="7942660"/>
            <a:ext cx="221694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12.5%</a:t>
            </a:r>
            <a:endParaRPr lang="en-US" sz="1800">
              <a:solidFill>
                <a:schemeClr val="tx2"/>
              </a:solidFill>
              <a:latin typeface="Roboto" charset="0"/>
              <a:ea typeface="ＭＳ Ｐゴシック" charset="0"/>
              <a:cs typeface="Roboto" charset="0"/>
              <a:sym typeface="Roboto" charset="0"/>
            </a:endParaRPr>
          </a:p>
        </p:txBody>
      </p:sp>
      <p:grpSp>
        <p:nvGrpSpPr>
          <p:cNvPr id="98318" name="Group 14"/>
          <p:cNvGrpSpPr>
            <a:grpSpLocks/>
          </p:cNvGrpSpPr>
          <p:nvPr/>
        </p:nvGrpSpPr>
        <p:grpSpPr bwMode="auto">
          <a:xfrm>
            <a:off x="8034338" y="5437585"/>
            <a:ext cx="2218135" cy="2218134"/>
            <a:chOff x="0" y="0"/>
            <a:chExt cx="2956593" cy="2956593"/>
          </a:xfrm>
        </p:grpSpPr>
        <p:sp>
          <p:nvSpPr>
            <p:cNvPr id="98319" name="AutoShape 1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8320" name="AutoShape 16"/>
            <p:cNvSpPr>
              <a:spLocks/>
            </p:cNvSpPr>
            <p:nvPr/>
          </p:nvSpPr>
          <p:spPr bwMode="auto">
            <a:xfrm>
              <a:off x="790329" y="861744"/>
              <a:ext cx="1372761" cy="1226757"/>
            </a:xfrm>
            <a:custGeom>
              <a:avLst/>
              <a:gdLst>
                <a:gd name="T0" fmla="*/ 686381 w 21600"/>
                <a:gd name="T1" fmla="*/ 613379 h 21600"/>
                <a:gd name="T2" fmla="*/ 686381 w 21600"/>
                <a:gd name="T3" fmla="*/ 613379 h 21600"/>
                <a:gd name="T4" fmla="*/ 686381 w 21600"/>
                <a:gd name="T5" fmla="*/ 613379 h 21600"/>
                <a:gd name="T6" fmla="*/ 686381 w 21600"/>
                <a:gd name="T7" fmla="*/ 613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42" y="16994"/>
                  </a:moveTo>
                  <a:cubicBezTo>
                    <a:pt x="16890" y="16994"/>
                    <a:pt x="16199" y="16220"/>
                    <a:pt x="16199" y="15265"/>
                  </a:cubicBezTo>
                  <a:cubicBezTo>
                    <a:pt x="16199" y="14311"/>
                    <a:pt x="16890" y="13537"/>
                    <a:pt x="17742" y="13537"/>
                  </a:cubicBezTo>
                  <a:cubicBezTo>
                    <a:pt x="18594" y="13537"/>
                    <a:pt x="19285" y="14311"/>
                    <a:pt x="19285" y="15265"/>
                  </a:cubicBezTo>
                  <a:cubicBezTo>
                    <a:pt x="19285" y="16220"/>
                    <a:pt x="18594" y="16994"/>
                    <a:pt x="17742" y="16994"/>
                  </a:cubicBezTo>
                  <a:close/>
                  <a:moveTo>
                    <a:pt x="3279" y="9408"/>
                  </a:moveTo>
                  <a:lnTo>
                    <a:pt x="5459" y="1811"/>
                  </a:lnTo>
                  <a:cubicBezTo>
                    <a:pt x="5505" y="1652"/>
                    <a:pt x="5764" y="1440"/>
                    <a:pt x="5914" y="1440"/>
                  </a:cubicBezTo>
                  <a:lnTo>
                    <a:pt x="15685" y="1440"/>
                  </a:lnTo>
                  <a:cubicBezTo>
                    <a:pt x="15835" y="1440"/>
                    <a:pt x="16094" y="1652"/>
                    <a:pt x="16140" y="1811"/>
                  </a:cubicBezTo>
                  <a:lnTo>
                    <a:pt x="18320" y="9408"/>
                  </a:lnTo>
                  <a:cubicBezTo>
                    <a:pt x="18320" y="9408"/>
                    <a:pt x="3279" y="9408"/>
                    <a:pt x="3279" y="9408"/>
                  </a:cubicBezTo>
                  <a:close/>
                  <a:moveTo>
                    <a:pt x="3857" y="16994"/>
                  </a:moveTo>
                  <a:cubicBezTo>
                    <a:pt x="3005" y="16994"/>
                    <a:pt x="2314" y="16220"/>
                    <a:pt x="2314" y="15265"/>
                  </a:cubicBezTo>
                  <a:cubicBezTo>
                    <a:pt x="2314" y="14311"/>
                    <a:pt x="3005" y="13537"/>
                    <a:pt x="3857" y="13537"/>
                  </a:cubicBezTo>
                  <a:cubicBezTo>
                    <a:pt x="4709" y="13537"/>
                    <a:pt x="5400" y="14311"/>
                    <a:pt x="5400" y="15265"/>
                  </a:cubicBezTo>
                  <a:cubicBezTo>
                    <a:pt x="5400" y="16220"/>
                    <a:pt x="4709" y="16994"/>
                    <a:pt x="3857" y="16994"/>
                  </a:cubicBezTo>
                  <a:close/>
                  <a:moveTo>
                    <a:pt x="20314" y="9408"/>
                  </a:moveTo>
                  <a:lnTo>
                    <a:pt x="19671" y="9408"/>
                  </a:lnTo>
                  <a:lnTo>
                    <a:pt x="17364" y="1371"/>
                  </a:lnTo>
                  <a:cubicBezTo>
                    <a:pt x="17148" y="617"/>
                    <a:pt x="16392" y="0"/>
                    <a:pt x="15685" y="0"/>
                  </a:cubicBezTo>
                  <a:lnTo>
                    <a:pt x="5914" y="0"/>
                  </a:lnTo>
                  <a:cubicBezTo>
                    <a:pt x="5207" y="0"/>
                    <a:pt x="4451" y="617"/>
                    <a:pt x="4235" y="1371"/>
                  </a:cubicBezTo>
                  <a:lnTo>
                    <a:pt x="1928" y="9408"/>
                  </a:lnTo>
                  <a:lnTo>
                    <a:pt x="1285" y="9408"/>
                  </a:lnTo>
                  <a:cubicBezTo>
                    <a:pt x="578" y="9408"/>
                    <a:pt x="0" y="10057"/>
                    <a:pt x="0" y="10849"/>
                  </a:cubicBezTo>
                  <a:lnTo>
                    <a:pt x="0" y="17279"/>
                  </a:lnTo>
                  <a:cubicBezTo>
                    <a:pt x="0" y="18071"/>
                    <a:pt x="578" y="18719"/>
                    <a:pt x="1285" y="18719"/>
                  </a:cubicBezTo>
                  <a:lnTo>
                    <a:pt x="1800" y="18719"/>
                  </a:lnTo>
                  <a:cubicBezTo>
                    <a:pt x="1800" y="18719"/>
                    <a:pt x="1800" y="20130"/>
                    <a:pt x="1800" y="20159"/>
                  </a:cubicBezTo>
                  <a:cubicBezTo>
                    <a:pt x="1800" y="20951"/>
                    <a:pt x="2378" y="21599"/>
                    <a:pt x="3085" y="21599"/>
                  </a:cubicBezTo>
                  <a:lnTo>
                    <a:pt x="4628" y="21599"/>
                  </a:lnTo>
                  <a:cubicBezTo>
                    <a:pt x="5335" y="21599"/>
                    <a:pt x="5914" y="20951"/>
                    <a:pt x="5914" y="20159"/>
                  </a:cubicBezTo>
                  <a:cubicBezTo>
                    <a:pt x="5914" y="20130"/>
                    <a:pt x="5914" y="18719"/>
                    <a:pt x="5914" y="18719"/>
                  </a:cubicBezTo>
                  <a:lnTo>
                    <a:pt x="15685" y="18719"/>
                  </a:lnTo>
                  <a:cubicBezTo>
                    <a:pt x="15685" y="18719"/>
                    <a:pt x="15685" y="20130"/>
                    <a:pt x="15685" y="20159"/>
                  </a:cubicBezTo>
                  <a:cubicBezTo>
                    <a:pt x="15685" y="20951"/>
                    <a:pt x="16264" y="21599"/>
                    <a:pt x="16971" y="21599"/>
                  </a:cubicBezTo>
                  <a:lnTo>
                    <a:pt x="18514" y="21599"/>
                  </a:lnTo>
                  <a:cubicBezTo>
                    <a:pt x="19221" y="21599"/>
                    <a:pt x="19799" y="20951"/>
                    <a:pt x="19799" y="20159"/>
                  </a:cubicBezTo>
                  <a:cubicBezTo>
                    <a:pt x="19799" y="20130"/>
                    <a:pt x="19799" y="18719"/>
                    <a:pt x="19799" y="18719"/>
                  </a:cubicBezTo>
                  <a:lnTo>
                    <a:pt x="20314" y="18719"/>
                  </a:lnTo>
                  <a:cubicBezTo>
                    <a:pt x="21021" y="18719"/>
                    <a:pt x="21600" y="18071"/>
                    <a:pt x="21600" y="17279"/>
                  </a:cubicBezTo>
                  <a:lnTo>
                    <a:pt x="21600" y="10849"/>
                  </a:lnTo>
                  <a:cubicBezTo>
                    <a:pt x="21600" y="10057"/>
                    <a:pt x="21021" y="9408"/>
                    <a:pt x="20314" y="9408"/>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8321" name="AutoShape 17"/>
          <p:cNvSpPr>
            <a:spLocks/>
          </p:cNvSpPr>
          <p:nvPr/>
        </p:nvSpPr>
        <p:spPr bwMode="auto">
          <a:xfrm>
            <a:off x="8034338" y="4626769"/>
            <a:ext cx="2218135"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cars</a:t>
            </a:r>
            <a:endParaRPr lang="en-US" sz="1800">
              <a:solidFill>
                <a:schemeClr val="tx2"/>
              </a:solidFill>
              <a:latin typeface="Roboto" charset="0"/>
              <a:ea typeface="ＭＳ Ｐゴシック" charset="0"/>
              <a:cs typeface="Roboto" charset="0"/>
              <a:sym typeface="Roboto" charset="0"/>
            </a:endParaRPr>
          </a:p>
        </p:txBody>
      </p:sp>
      <p:sp>
        <p:nvSpPr>
          <p:cNvPr id="98322" name="AutoShape 18"/>
          <p:cNvSpPr>
            <a:spLocks/>
          </p:cNvSpPr>
          <p:nvPr/>
        </p:nvSpPr>
        <p:spPr bwMode="auto">
          <a:xfrm>
            <a:off x="8034338" y="7942660"/>
            <a:ext cx="2218135"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25%</a:t>
            </a:r>
            <a:endParaRPr lang="en-US" sz="1800">
              <a:solidFill>
                <a:schemeClr val="tx2"/>
              </a:solidFill>
              <a:latin typeface="Roboto" charset="0"/>
              <a:ea typeface="ＭＳ Ｐゴシック" charset="0"/>
              <a:cs typeface="Roboto" charset="0"/>
              <a:sym typeface="Roboto" charset="0"/>
            </a:endParaRPr>
          </a:p>
        </p:txBody>
      </p:sp>
      <p:grpSp>
        <p:nvGrpSpPr>
          <p:cNvPr id="98323" name="Group 19"/>
          <p:cNvGrpSpPr>
            <a:grpSpLocks/>
          </p:cNvGrpSpPr>
          <p:nvPr/>
        </p:nvGrpSpPr>
        <p:grpSpPr bwMode="auto">
          <a:xfrm>
            <a:off x="10897791" y="5437585"/>
            <a:ext cx="2216944" cy="2218134"/>
            <a:chOff x="0" y="0"/>
            <a:chExt cx="2956593" cy="2956593"/>
          </a:xfrm>
        </p:grpSpPr>
        <p:sp>
          <p:nvSpPr>
            <p:cNvPr id="98324" name="AutoShape 20"/>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8325" name="AutoShape 21"/>
            <p:cNvSpPr>
              <a:spLocks/>
            </p:cNvSpPr>
            <p:nvPr/>
          </p:nvSpPr>
          <p:spPr bwMode="auto">
            <a:xfrm>
              <a:off x="878085" y="650673"/>
              <a:ext cx="1209948" cy="1794904"/>
            </a:xfrm>
            <a:custGeom>
              <a:avLst/>
              <a:gdLst>
                <a:gd name="T0" fmla="*/ 604974 w 21600"/>
                <a:gd name="T1" fmla="*/ 897452 h 21550"/>
                <a:gd name="T2" fmla="*/ 604974 w 21600"/>
                <a:gd name="T3" fmla="*/ 897452 h 21550"/>
                <a:gd name="T4" fmla="*/ 604974 w 21600"/>
                <a:gd name="T5" fmla="*/ 897452 h 21550"/>
                <a:gd name="T6" fmla="*/ 604974 w 21600"/>
                <a:gd name="T7" fmla="*/ 897452 h 215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50">
                  <a:moveTo>
                    <a:pt x="19264" y="11134"/>
                  </a:moveTo>
                  <a:cubicBezTo>
                    <a:pt x="19264" y="11674"/>
                    <a:pt x="18608" y="12117"/>
                    <a:pt x="17805" y="12117"/>
                  </a:cubicBezTo>
                  <a:lnTo>
                    <a:pt x="3794" y="12117"/>
                  </a:lnTo>
                  <a:cubicBezTo>
                    <a:pt x="2991" y="12117"/>
                    <a:pt x="2335" y="11674"/>
                    <a:pt x="2335" y="11134"/>
                  </a:cubicBezTo>
                  <a:lnTo>
                    <a:pt x="2335" y="3931"/>
                  </a:lnTo>
                  <a:cubicBezTo>
                    <a:pt x="2335" y="3390"/>
                    <a:pt x="2991" y="2948"/>
                    <a:pt x="3794" y="2948"/>
                  </a:cubicBezTo>
                  <a:lnTo>
                    <a:pt x="17805" y="2948"/>
                  </a:lnTo>
                  <a:cubicBezTo>
                    <a:pt x="18608" y="2948"/>
                    <a:pt x="19264" y="3390"/>
                    <a:pt x="19264" y="3931"/>
                  </a:cubicBezTo>
                  <a:cubicBezTo>
                    <a:pt x="19264" y="3931"/>
                    <a:pt x="19264" y="11134"/>
                    <a:pt x="19264" y="11134"/>
                  </a:cubicBezTo>
                  <a:close/>
                  <a:moveTo>
                    <a:pt x="17221" y="16504"/>
                  </a:moveTo>
                  <a:cubicBezTo>
                    <a:pt x="16254" y="16504"/>
                    <a:pt x="15469" y="15976"/>
                    <a:pt x="15469" y="15326"/>
                  </a:cubicBezTo>
                  <a:cubicBezTo>
                    <a:pt x="15469" y="14675"/>
                    <a:pt x="16254" y="14147"/>
                    <a:pt x="17221" y="14147"/>
                  </a:cubicBezTo>
                  <a:cubicBezTo>
                    <a:pt x="18188" y="14147"/>
                    <a:pt x="18972" y="14675"/>
                    <a:pt x="18972" y="15326"/>
                  </a:cubicBezTo>
                  <a:cubicBezTo>
                    <a:pt x="18972" y="15976"/>
                    <a:pt x="18188" y="16504"/>
                    <a:pt x="17221" y="16504"/>
                  </a:cubicBezTo>
                  <a:close/>
                  <a:moveTo>
                    <a:pt x="6366" y="18663"/>
                  </a:moveTo>
                  <a:lnTo>
                    <a:pt x="6897" y="17681"/>
                  </a:lnTo>
                  <a:lnTo>
                    <a:pt x="14702" y="17681"/>
                  </a:lnTo>
                  <a:lnTo>
                    <a:pt x="15233" y="18663"/>
                  </a:lnTo>
                  <a:cubicBezTo>
                    <a:pt x="15233" y="18663"/>
                    <a:pt x="6366" y="18663"/>
                    <a:pt x="6366" y="18663"/>
                  </a:cubicBezTo>
                  <a:close/>
                  <a:moveTo>
                    <a:pt x="5569" y="20137"/>
                  </a:moveTo>
                  <a:lnTo>
                    <a:pt x="6100" y="19155"/>
                  </a:lnTo>
                  <a:lnTo>
                    <a:pt x="15499" y="19155"/>
                  </a:lnTo>
                  <a:lnTo>
                    <a:pt x="16030" y="20137"/>
                  </a:lnTo>
                  <a:cubicBezTo>
                    <a:pt x="16030" y="20137"/>
                    <a:pt x="5569" y="20137"/>
                    <a:pt x="5569" y="20137"/>
                  </a:cubicBezTo>
                  <a:close/>
                  <a:moveTo>
                    <a:pt x="4378" y="16504"/>
                  </a:moveTo>
                  <a:cubicBezTo>
                    <a:pt x="3411" y="16504"/>
                    <a:pt x="2627" y="15976"/>
                    <a:pt x="2627" y="15326"/>
                  </a:cubicBezTo>
                  <a:cubicBezTo>
                    <a:pt x="2627" y="14675"/>
                    <a:pt x="3411" y="14147"/>
                    <a:pt x="4378" y="14147"/>
                  </a:cubicBezTo>
                  <a:cubicBezTo>
                    <a:pt x="5345" y="14147"/>
                    <a:pt x="6130" y="14675"/>
                    <a:pt x="6130" y="15326"/>
                  </a:cubicBezTo>
                  <a:cubicBezTo>
                    <a:pt x="6130" y="15976"/>
                    <a:pt x="5345" y="16504"/>
                    <a:pt x="4378" y="16504"/>
                  </a:cubicBezTo>
                  <a:close/>
                  <a:moveTo>
                    <a:pt x="6421" y="1376"/>
                  </a:moveTo>
                  <a:cubicBezTo>
                    <a:pt x="6421" y="1160"/>
                    <a:pt x="6684" y="983"/>
                    <a:pt x="7005" y="983"/>
                  </a:cubicBezTo>
                  <a:lnTo>
                    <a:pt x="14594" y="983"/>
                  </a:lnTo>
                  <a:cubicBezTo>
                    <a:pt x="14915" y="983"/>
                    <a:pt x="15178" y="1160"/>
                    <a:pt x="15178" y="1376"/>
                  </a:cubicBezTo>
                  <a:lnTo>
                    <a:pt x="15178" y="1572"/>
                  </a:lnTo>
                  <a:cubicBezTo>
                    <a:pt x="15178" y="1788"/>
                    <a:pt x="14915" y="1965"/>
                    <a:pt x="14594" y="1965"/>
                  </a:cubicBezTo>
                  <a:lnTo>
                    <a:pt x="7005" y="1965"/>
                  </a:lnTo>
                  <a:cubicBezTo>
                    <a:pt x="6684" y="1965"/>
                    <a:pt x="6421" y="1788"/>
                    <a:pt x="6421" y="1572"/>
                  </a:cubicBezTo>
                  <a:cubicBezTo>
                    <a:pt x="6421" y="1572"/>
                    <a:pt x="6421" y="1376"/>
                    <a:pt x="6421" y="1376"/>
                  </a:cubicBezTo>
                  <a:close/>
                  <a:moveTo>
                    <a:pt x="20140" y="0"/>
                  </a:moveTo>
                  <a:lnTo>
                    <a:pt x="1459" y="0"/>
                  </a:lnTo>
                  <a:cubicBezTo>
                    <a:pt x="656" y="0"/>
                    <a:pt x="0" y="442"/>
                    <a:pt x="0" y="982"/>
                  </a:cubicBezTo>
                  <a:lnTo>
                    <a:pt x="0" y="16699"/>
                  </a:lnTo>
                  <a:cubicBezTo>
                    <a:pt x="0" y="17239"/>
                    <a:pt x="656" y="17681"/>
                    <a:pt x="1459" y="17681"/>
                  </a:cubicBezTo>
                  <a:lnTo>
                    <a:pt x="5343" y="17681"/>
                  </a:lnTo>
                  <a:lnTo>
                    <a:pt x="3574" y="20955"/>
                  </a:lnTo>
                  <a:cubicBezTo>
                    <a:pt x="3463" y="21158"/>
                    <a:pt x="3621" y="21384"/>
                    <a:pt x="3922" y="21458"/>
                  </a:cubicBezTo>
                  <a:lnTo>
                    <a:pt x="4197" y="21526"/>
                  </a:lnTo>
                  <a:cubicBezTo>
                    <a:pt x="4499" y="21600"/>
                    <a:pt x="4835" y="21494"/>
                    <a:pt x="4945" y="21291"/>
                  </a:cubicBezTo>
                  <a:lnTo>
                    <a:pt x="5304" y="20628"/>
                  </a:lnTo>
                  <a:lnTo>
                    <a:pt x="16296" y="20628"/>
                  </a:lnTo>
                  <a:lnTo>
                    <a:pt x="16654" y="21291"/>
                  </a:lnTo>
                  <a:cubicBezTo>
                    <a:pt x="16764" y="21494"/>
                    <a:pt x="17100" y="21600"/>
                    <a:pt x="17402" y="21526"/>
                  </a:cubicBezTo>
                  <a:lnTo>
                    <a:pt x="17677" y="21458"/>
                  </a:lnTo>
                  <a:cubicBezTo>
                    <a:pt x="17978" y="21384"/>
                    <a:pt x="18136" y="21158"/>
                    <a:pt x="18026" y="20955"/>
                  </a:cubicBezTo>
                  <a:lnTo>
                    <a:pt x="16256" y="17681"/>
                  </a:lnTo>
                  <a:lnTo>
                    <a:pt x="20140" y="17681"/>
                  </a:lnTo>
                  <a:cubicBezTo>
                    <a:pt x="20943" y="17681"/>
                    <a:pt x="21600" y="17239"/>
                    <a:pt x="21600" y="16699"/>
                  </a:cubicBezTo>
                  <a:lnTo>
                    <a:pt x="21600" y="982"/>
                  </a:lnTo>
                  <a:cubicBezTo>
                    <a:pt x="21600" y="442"/>
                    <a:pt x="20943" y="0"/>
                    <a:pt x="20140"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8326" name="AutoShape 22"/>
          <p:cNvSpPr>
            <a:spLocks/>
          </p:cNvSpPr>
          <p:nvPr/>
        </p:nvSpPr>
        <p:spPr bwMode="auto">
          <a:xfrm>
            <a:off x="10897791" y="4626769"/>
            <a:ext cx="221694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subway</a:t>
            </a:r>
            <a:endParaRPr lang="en-US" sz="1800">
              <a:solidFill>
                <a:schemeClr val="tx2"/>
              </a:solidFill>
              <a:latin typeface="Roboto" charset="0"/>
              <a:ea typeface="ＭＳ Ｐゴシック" charset="0"/>
              <a:cs typeface="Roboto" charset="0"/>
              <a:sym typeface="Roboto" charset="0"/>
            </a:endParaRPr>
          </a:p>
        </p:txBody>
      </p:sp>
      <p:sp>
        <p:nvSpPr>
          <p:cNvPr id="98327" name="AutoShape 23"/>
          <p:cNvSpPr>
            <a:spLocks/>
          </p:cNvSpPr>
          <p:nvPr/>
        </p:nvSpPr>
        <p:spPr bwMode="auto">
          <a:xfrm>
            <a:off x="10897791" y="7942660"/>
            <a:ext cx="221694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50%</a:t>
            </a:r>
            <a:endParaRPr lang="en-US" sz="1800">
              <a:solidFill>
                <a:schemeClr val="tx2"/>
              </a:solidFill>
              <a:latin typeface="Roboto" charset="0"/>
              <a:ea typeface="ＭＳ Ｐゴシック" charset="0"/>
              <a:cs typeface="Roboto" charset="0"/>
              <a:sym typeface="Roboto" charset="0"/>
            </a:endParaRPr>
          </a:p>
        </p:txBody>
      </p:sp>
      <p:grpSp>
        <p:nvGrpSpPr>
          <p:cNvPr id="98328" name="Group 24"/>
          <p:cNvGrpSpPr>
            <a:grpSpLocks/>
          </p:cNvGrpSpPr>
          <p:nvPr/>
        </p:nvGrpSpPr>
        <p:grpSpPr bwMode="auto">
          <a:xfrm>
            <a:off x="13760054" y="5437585"/>
            <a:ext cx="2218134" cy="2218134"/>
            <a:chOff x="0" y="0"/>
            <a:chExt cx="2956593" cy="2956593"/>
          </a:xfrm>
        </p:grpSpPr>
        <p:sp>
          <p:nvSpPr>
            <p:cNvPr id="98329" name="AutoShape 25"/>
            <p:cNvSpPr>
              <a:spLocks/>
            </p:cNvSpPr>
            <p:nvPr/>
          </p:nvSpPr>
          <p:spPr bwMode="auto">
            <a:xfrm>
              <a:off x="0" y="0"/>
              <a:ext cx="2956593" cy="2956593"/>
            </a:xfrm>
            <a:custGeom>
              <a:avLst/>
              <a:gdLst>
                <a:gd name="T0" fmla="*/ 1478221 w 19679"/>
                <a:gd name="T1" fmla="*/ 1622603 h 19679"/>
                <a:gd name="T2" fmla="*/ 1478221 w 19679"/>
                <a:gd name="T3" fmla="*/ 1622603 h 19679"/>
                <a:gd name="T4" fmla="*/ 1478221 w 19679"/>
                <a:gd name="T5" fmla="*/ 1622603 h 19679"/>
                <a:gd name="T6" fmla="*/ 1478221 w 19679"/>
                <a:gd name="T7" fmla="*/ 162260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path>
              </a:pathLst>
            </a:custGeom>
            <a:solidFill>
              <a:schemeClr val="accent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8330" name="AutoShape 26"/>
            <p:cNvSpPr>
              <a:spLocks/>
            </p:cNvSpPr>
            <p:nvPr/>
          </p:nvSpPr>
          <p:spPr bwMode="auto">
            <a:xfrm>
              <a:off x="801438" y="658607"/>
              <a:ext cx="1371174" cy="1636204"/>
            </a:xfrm>
            <a:custGeom>
              <a:avLst/>
              <a:gdLst>
                <a:gd name="T0" fmla="*/ 685587 w 21600"/>
                <a:gd name="T1" fmla="*/ 818102 h 21600"/>
                <a:gd name="T2" fmla="*/ 685587 w 21600"/>
                <a:gd name="T3" fmla="*/ 818102 h 21600"/>
                <a:gd name="T4" fmla="*/ 685587 w 21600"/>
                <a:gd name="T5" fmla="*/ 818102 h 21600"/>
                <a:gd name="T6" fmla="*/ 685587 w 21600"/>
                <a:gd name="T7" fmla="*/ 818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12241"/>
                  </a:moveTo>
                  <a:cubicBezTo>
                    <a:pt x="19542" y="12835"/>
                    <a:pt x="18964" y="13321"/>
                    <a:pt x="18257" y="13321"/>
                  </a:cubicBezTo>
                  <a:lnTo>
                    <a:pt x="3342" y="13321"/>
                  </a:lnTo>
                  <a:cubicBezTo>
                    <a:pt x="2635" y="13321"/>
                    <a:pt x="2057" y="12835"/>
                    <a:pt x="2057" y="12241"/>
                  </a:cubicBezTo>
                  <a:lnTo>
                    <a:pt x="2057" y="4322"/>
                  </a:lnTo>
                  <a:cubicBezTo>
                    <a:pt x="2057" y="3728"/>
                    <a:pt x="2635" y="3242"/>
                    <a:pt x="3342" y="3242"/>
                  </a:cubicBezTo>
                  <a:lnTo>
                    <a:pt x="18257" y="3242"/>
                  </a:lnTo>
                  <a:cubicBezTo>
                    <a:pt x="18964" y="3242"/>
                    <a:pt x="19542" y="3728"/>
                    <a:pt x="19542" y="4322"/>
                  </a:cubicBezTo>
                  <a:cubicBezTo>
                    <a:pt x="19542" y="4322"/>
                    <a:pt x="19542" y="12241"/>
                    <a:pt x="19542" y="12241"/>
                  </a:cubicBezTo>
                  <a:close/>
                  <a:moveTo>
                    <a:pt x="17742" y="18146"/>
                  </a:moveTo>
                  <a:cubicBezTo>
                    <a:pt x="16890" y="18146"/>
                    <a:pt x="16199" y="17565"/>
                    <a:pt x="16199" y="16850"/>
                  </a:cubicBezTo>
                  <a:cubicBezTo>
                    <a:pt x="16199" y="16134"/>
                    <a:pt x="16890" y="15554"/>
                    <a:pt x="17742" y="15554"/>
                  </a:cubicBezTo>
                  <a:cubicBezTo>
                    <a:pt x="18594" y="15554"/>
                    <a:pt x="19285" y="16134"/>
                    <a:pt x="19285" y="16850"/>
                  </a:cubicBezTo>
                  <a:cubicBezTo>
                    <a:pt x="19285" y="17565"/>
                    <a:pt x="18594" y="18146"/>
                    <a:pt x="17742" y="18146"/>
                  </a:cubicBezTo>
                  <a:close/>
                  <a:moveTo>
                    <a:pt x="3857" y="18146"/>
                  </a:moveTo>
                  <a:cubicBezTo>
                    <a:pt x="3005" y="18146"/>
                    <a:pt x="2314" y="17565"/>
                    <a:pt x="2314" y="16850"/>
                  </a:cubicBezTo>
                  <a:cubicBezTo>
                    <a:pt x="2314" y="16134"/>
                    <a:pt x="3005" y="15554"/>
                    <a:pt x="3857" y="15554"/>
                  </a:cubicBezTo>
                  <a:cubicBezTo>
                    <a:pt x="4709" y="15554"/>
                    <a:pt x="5400" y="16134"/>
                    <a:pt x="5400" y="16850"/>
                  </a:cubicBezTo>
                  <a:cubicBezTo>
                    <a:pt x="5400" y="17565"/>
                    <a:pt x="4709" y="18146"/>
                    <a:pt x="3857" y="18146"/>
                  </a:cubicBezTo>
                  <a:close/>
                  <a:moveTo>
                    <a:pt x="5657" y="1513"/>
                  </a:moveTo>
                  <a:cubicBezTo>
                    <a:pt x="5657" y="1275"/>
                    <a:pt x="5888" y="1081"/>
                    <a:pt x="6171" y="1081"/>
                  </a:cubicBezTo>
                  <a:lnTo>
                    <a:pt x="15428" y="1081"/>
                  </a:lnTo>
                  <a:cubicBezTo>
                    <a:pt x="15711" y="1081"/>
                    <a:pt x="15942" y="1275"/>
                    <a:pt x="15942" y="1513"/>
                  </a:cubicBezTo>
                  <a:lnTo>
                    <a:pt x="15942" y="1729"/>
                  </a:lnTo>
                  <a:cubicBezTo>
                    <a:pt x="15942" y="1966"/>
                    <a:pt x="15711" y="2161"/>
                    <a:pt x="15428" y="2161"/>
                  </a:cubicBezTo>
                  <a:lnTo>
                    <a:pt x="6171" y="2161"/>
                  </a:lnTo>
                  <a:cubicBezTo>
                    <a:pt x="5888" y="2161"/>
                    <a:pt x="5657" y="1966"/>
                    <a:pt x="5657" y="1729"/>
                  </a:cubicBezTo>
                  <a:cubicBezTo>
                    <a:pt x="5657" y="1729"/>
                    <a:pt x="5657" y="1513"/>
                    <a:pt x="5657" y="1513"/>
                  </a:cubicBezTo>
                  <a:close/>
                  <a:moveTo>
                    <a:pt x="20314" y="0"/>
                  </a:moveTo>
                  <a:lnTo>
                    <a:pt x="1285" y="0"/>
                  </a:lnTo>
                  <a:cubicBezTo>
                    <a:pt x="578" y="0"/>
                    <a:pt x="0" y="485"/>
                    <a:pt x="0" y="1079"/>
                  </a:cubicBezTo>
                  <a:lnTo>
                    <a:pt x="0" y="18359"/>
                  </a:lnTo>
                  <a:cubicBezTo>
                    <a:pt x="0" y="18953"/>
                    <a:pt x="578" y="19439"/>
                    <a:pt x="1285" y="19439"/>
                  </a:cubicBezTo>
                  <a:lnTo>
                    <a:pt x="1800" y="19439"/>
                  </a:lnTo>
                  <a:cubicBezTo>
                    <a:pt x="1800" y="19439"/>
                    <a:pt x="1800" y="20498"/>
                    <a:pt x="1800" y="20519"/>
                  </a:cubicBezTo>
                  <a:cubicBezTo>
                    <a:pt x="1800" y="21113"/>
                    <a:pt x="2378" y="21600"/>
                    <a:pt x="3085" y="21600"/>
                  </a:cubicBezTo>
                  <a:lnTo>
                    <a:pt x="4628" y="21600"/>
                  </a:lnTo>
                  <a:cubicBezTo>
                    <a:pt x="5335" y="21600"/>
                    <a:pt x="5914" y="21113"/>
                    <a:pt x="5914" y="20519"/>
                  </a:cubicBezTo>
                  <a:cubicBezTo>
                    <a:pt x="5914" y="20498"/>
                    <a:pt x="5914" y="19439"/>
                    <a:pt x="5914" y="19439"/>
                  </a:cubicBezTo>
                  <a:lnTo>
                    <a:pt x="15685" y="19439"/>
                  </a:lnTo>
                  <a:cubicBezTo>
                    <a:pt x="15685" y="19439"/>
                    <a:pt x="15685" y="20498"/>
                    <a:pt x="15685" y="20519"/>
                  </a:cubicBezTo>
                  <a:cubicBezTo>
                    <a:pt x="15685" y="21113"/>
                    <a:pt x="16264" y="21600"/>
                    <a:pt x="16971" y="21600"/>
                  </a:cubicBezTo>
                  <a:lnTo>
                    <a:pt x="18514" y="21600"/>
                  </a:lnTo>
                  <a:cubicBezTo>
                    <a:pt x="19221" y="21600"/>
                    <a:pt x="19799" y="21113"/>
                    <a:pt x="19799" y="20519"/>
                  </a:cubicBezTo>
                  <a:cubicBezTo>
                    <a:pt x="19799" y="20498"/>
                    <a:pt x="19799" y="19439"/>
                    <a:pt x="19799" y="19439"/>
                  </a:cubicBezTo>
                  <a:lnTo>
                    <a:pt x="20314" y="19439"/>
                  </a:lnTo>
                  <a:cubicBezTo>
                    <a:pt x="21021" y="19439"/>
                    <a:pt x="21600" y="18953"/>
                    <a:pt x="21600" y="18359"/>
                  </a:cubicBezTo>
                  <a:lnTo>
                    <a:pt x="21600" y="1079"/>
                  </a:lnTo>
                  <a:cubicBezTo>
                    <a:pt x="21600" y="485"/>
                    <a:pt x="21021" y="0"/>
                    <a:pt x="20314" y="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8331" name="AutoShape 27"/>
          <p:cNvSpPr>
            <a:spLocks/>
          </p:cNvSpPr>
          <p:nvPr/>
        </p:nvSpPr>
        <p:spPr bwMode="auto">
          <a:xfrm>
            <a:off x="13760054" y="4626769"/>
            <a:ext cx="2218134" cy="4310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Buses</a:t>
            </a:r>
            <a:endParaRPr lang="en-US" sz="1800">
              <a:solidFill>
                <a:schemeClr val="tx2"/>
              </a:solidFill>
              <a:latin typeface="Roboto" charset="0"/>
              <a:ea typeface="ＭＳ Ｐゴシック" charset="0"/>
              <a:cs typeface="Roboto" charset="0"/>
              <a:sym typeface="Roboto" charset="0"/>
            </a:endParaRPr>
          </a:p>
        </p:txBody>
      </p:sp>
      <p:sp>
        <p:nvSpPr>
          <p:cNvPr id="98332" name="AutoShape 28"/>
          <p:cNvSpPr>
            <a:spLocks/>
          </p:cNvSpPr>
          <p:nvPr/>
        </p:nvSpPr>
        <p:spPr bwMode="auto">
          <a:xfrm>
            <a:off x="13760054" y="7942660"/>
            <a:ext cx="2218134" cy="992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lnSpc>
                <a:spcPct val="90000"/>
              </a:lnSpc>
              <a:defRPr/>
            </a:pPr>
            <a:r>
              <a:rPr lang="en-US" sz="4725">
                <a:solidFill>
                  <a:schemeClr val="tx2"/>
                </a:solidFill>
                <a:latin typeface="Roboto" charset="0"/>
                <a:ea typeface="ＭＳ Ｐゴシック" charset="0"/>
                <a:cs typeface="Roboto" charset="0"/>
                <a:sym typeface="Roboto" charset="0"/>
              </a:rPr>
              <a:t>75%</a:t>
            </a:r>
            <a:endParaRPr lang="en-US" sz="1800">
              <a:solidFill>
                <a:schemeClr val="tx2"/>
              </a:solidFill>
              <a:latin typeface="Roboto" charset="0"/>
              <a:ea typeface="ＭＳ Ｐゴシック" charset="0"/>
              <a:cs typeface="Roboto" charset="0"/>
              <a:sym typeface="Roboto" charset="0"/>
            </a:endParaRPr>
          </a:p>
        </p:txBody>
      </p:sp>
      <p:sp>
        <p:nvSpPr>
          <p:cNvPr id="98333" name="AutoShape 29"/>
          <p:cNvSpPr>
            <a:spLocks/>
          </p:cNvSpPr>
          <p:nvPr/>
        </p:nvSpPr>
        <p:spPr bwMode="auto">
          <a:xfrm>
            <a:off x="2309813" y="9397604"/>
            <a:ext cx="13667185" cy="16549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r>
              <a:rPr lang="en-US" sz="1800" dirty="0" err="1">
                <a:solidFill>
                  <a:schemeClr val="tx2"/>
                </a:solidFill>
                <a:latin typeface="Roboto Light" panose="02000000000000000000" pitchFamily="2" charset="0"/>
                <a:ea typeface="Roboto Light" panose="02000000000000000000" pitchFamily="2" charset="0"/>
              </a:rPr>
              <a:t>Curabitur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blandit</a:t>
            </a:r>
            <a:r>
              <a:rPr lang="en-US" sz="1800" dirty="0">
                <a:solidFill>
                  <a:schemeClr val="tx2"/>
                </a:solidFill>
                <a:latin typeface="Roboto Light" panose="02000000000000000000" pitchFamily="2" charset="0"/>
                <a:ea typeface="Roboto Light" panose="02000000000000000000" pitchFamily="2" charset="0"/>
              </a:rPr>
              <a:t> tempus </a:t>
            </a:r>
            <a:r>
              <a:rPr lang="en-US" sz="1800" dirty="0" err="1">
                <a:solidFill>
                  <a:schemeClr val="tx2"/>
                </a:solidFill>
                <a:latin typeface="Roboto Light" panose="02000000000000000000" pitchFamily="2" charset="0"/>
                <a:ea typeface="Roboto Light" panose="02000000000000000000" pitchFamily="2" charset="0"/>
              </a:rPr>
              <a:t>porttitor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Nullam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quis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eget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urna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mollis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ornare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vel</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eu</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leo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Sed</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posuere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consectetur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est</a:t>
            </a:r>
            <a:r>
              <a:rPr lang="en-US" sz="1800" dirty="0">
                <a:solidFill>
                  <a:schemeClr val="tx2"/>
                </a:solidFill>
                <a:latin typeface="Roboto Light" panose="02000000000000000000" pitchFamily="2" charset="0"/>
                <a:ea typeface="Roboto Light" panose="02000000000000000000" pitchFamily="2" charset="0"/>
              </a:rPr>
              <a:t> at </a:t>
            </a:r>
            <a:r>
              <a:rPr lang="en-US" sz="1800" dirty="0" err="1">
                <a:solidFill>
                  <a:schemeClr val="tx2"/>
                </a:solidFill>
                <a:latin typeface="Roboto Light" panose="02000000000000000000" pitchFamily="2" charset="0"/>
                <a:ea typeface="Roboto Light" panose="02000000000000000000" pitchFamily="2" charset="0"/>
              </a:rPr>
              <a:t>lobortis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Fusce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dapibus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tellus</a:t>
            </a:r>
            <a:r>
              <a:rPr lang="en-US" sz="1800" dirty="0">
                <a:solidFill>
                  <a:schemeClr val="tx2"/>
                </a:solidFill>
                <a:latin typeface="Roboto Light" panose="02000000000000000000" pitchFamily="2" charset="0"/>
                <a:ea typeface="Roboto Light" panose="02000000000000000000" pitchFamily="2" charset="0"/>
              </a:rPr>
              <a:t> ac </a:t>
            </a:r>
            <a:r>
              <a:rPr lang="en-US" sz="1800" dirty="0" err="1">
                <a:solidFill>
                  <a:schemeClr val="tx2"/>
                </a:solidFill>
                <a:latin typeface="Roboto Light" panose="02000000000000000000" pitchFamily="2" charset="0"/>
                <a:ea typeface="Roboto Light" panose="02000000000000000000" pitchFamily="2" charset="0"/>
              </a:rPr>
              <a:t>cursus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commodo</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tortor</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mauris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condimentum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nibh</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ut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fermentum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massa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justo</a:t>
            </a:r>
            <a:r>
              <a:rPr lang="en-US" sz="1800" dirty="0">
                <a:solidFill>
                  <a:schemeClr val="tx2"/>
                </a:solidFill>
                <a:latin typeface="Roboto Light" panose="02000000000000000000" pitchFamily="2" charset="0"/>
                <a:ea typeface="Roboto Light" panose="02000000000000000000" pitchFamily="2" charset="0"/>
              </a:rPr>
              <a:t> sit </a:t>
            </a:r>
            <a:r>
              <a:rPr lang="en-US" sz="1800" dirty="0" err="1">
                <a:solidFill>
                  <a:schemeClr val="tx2"/>
                </a:solidFill>
                <a:latin typeface="Roboto Light" panose="02000000000000000000" pitchFamily="2" charset="0"/>
                <a:ea typeface="Roboto Light" panose="02000000000000000000" pitchFamily="2" charset="0"/>
              </a:rPr>
              <a:t>amet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risus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Vivamus</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sagittis</a:t>
            </a:r>
            <a:r>
              <a:rPr lang="en-US" sz="1800" dirty="0">
                <a:solidFill>
                  <a:schemeClr val="tx2"/>
                </a:solidFill>
                <a:latin typeface="Roboto Light" panose="02000000000000000000" pitchFamily="2" charset="0"/>
                <a:ea typeface="Roboto Light" panose="02000000000000000000" pitchFamily="2" charset="0"/>
              </a:rPr>
              <a:t> lacus </a:t>
            </a:r>
            <a:r>
              <a:rPr lang="en-US" sz="1800" dirty="0" err="1">
                <a:solidFill>
                  <a:schemeClr val="tx2"/>
                </a:solidFill>
                <a:latin typeface="Roboto Light" panose="02000000000000000000" pitchFamily="2" charset="0"/>
                <a:ea typeface="Roboto Light" panose="02000000000000000000" pitchFamily="2" charset="0"/>
              </a:rPr>
              <a:t>vel</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augue</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laoreet</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rutrum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faucibus</a:t>
            </a:r>
            <a:r>
              <a:rPr lang="en-US" sz="1800" dirty="0">
                <a:solidFill>
                  <a:schemeClr val="tx2"/>
                </a:solidFill>
                <a:latin typeface="Roboto Light" panose="02000000000000000000" pitchFamily="2" charset="0"/>
                <a:ea typeface="Roboto Light" panose="02000000000000000000" pitchFamily="2" charset="0"/>
              </a:rPr>
              <a:t> dolor </a:t>
            </a:r>
            <a:r>
              <a:rPr lang="en-US" sz="1800" dirty="0" err="1">
                <a:solidFill>
                  <a:schemeClr val="tx2"/>
                </a:solidFill>
                <a:latin typeface="Roboto Light" panose="02000000000000000000" pitchFamily="2" charset="0"/>
                <a:ea typeface="Roboto Light" panose="02000000000000000000" pitchFamily="2" charset="0"/>
              </a:rPr>
              <a:t>auctor</a:t>
            </a:r>
            <a:r>
              <a:rPr lang="en-US" sz="1800" dirty="0">
                <a:solidFill>
                  <a:schemeClr val="tx2"/>
                </a:solidFill>
                <a:latin typeface="Roboto Light" panose="02000000000000000000" pitchFamily="2" charset="0"/>
                <a:ea typeface="Roboto Light" panose="02000000000000000000" pitchFamily="2" charset="0"/>
              </a:rPr>
              <a:t>.</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98311"/>
                                        </p:tgtEl>
                                        <p:attrNameLst>
                                          <p:attrName>style.visibility</p:attrName>
                                        </p:attrNameLst>
                                      </p:cBhvr>
                                      <p:to>
                                        <p:strVal val="visible"/>
                                      </p:to>
                                    </p:set>
                                    <p:anim calcmode="lin" valueType="num">
                                      <p:cBhvr>
                                        <p:cTn id="7" dur="400" fill="hold"/>
                                        <p:tgtEl>
                                          <p:spTgt spid="98311"/>
                                        </p:tgtEl>
                                        <p:attrNameLst>
                                          <p:attrName>ppt_w</p:attrName>
                                        </p:attrNameLst>
                                      </p:cBhvr>
                                      <p:tavLst>
                                        <p:tav tm="0">
                                          <p:val>
                                            <p:fltVal val="0"/>
                                          </p:val>
                                        </p:tav>
                                        <p:tav tm="100000">
                                          <p:val>
                                            <p:strVal val="#ppt_w"/>
                                          </p:val>
                                        </p:tav>
                                      </p:tavLst>
                                    </p:anim>
                                    <p:anim calcmode="lin" valueType="num">
                                      <p:cBhvr>
                                        <p:cTn id="8" dur="400" fill="hold"/>
                                        <p:tgtEl>
                                          <p:spTgt spid="98311"/>
                                        </p:tgtEl>
                                        <p:attrNameLst>
                                          <p:attrName>ppt_h</p:attrName>
                                        </p:attrNameLst>
                                      </p:cBhvr>
                                      <p:tavLst>
                                        <p:tav tm="0">
                                          <p:val>
                                            <p:fltVal val="0"/>
                                          </p:val>
                                        </p:tav>
                                        <p:tav tm="100000">
                                          <p:val>
                                            <p:strVal val="#ppt_h"/>
                                          </p:val>
                                        </p:tav>
                                      </p:tavLst>
                                    </p:anim>
                                  </p:childTnLst>
                                </p:cTn>
                              </p:par>
                            </p:childTnLst>
                          </p:cTn>
                        </p:par>
                        <p:par>
                          <p:cTn id="9" fill="hold">
                            <p:stCondLst>
                              <p:cond delay="400"/>
                            </p:stCondLst>
                            <p:childTnLst>
                              <p:par>
                                <p:cTn id="10" presetID="23" presetClass="entr" presetSubtype="16" fill="hold" nodeType="afterEffect">
                                  <p:stCondLst>
                                    <p:cond delay="0"/>
                                  </p:stCondLst>
                                  <p:childTnLst>
                                    <p:set>
                                      <p:cBhvr>
                                        <p:cTn id="11" dur="1" fill="hold">
                                          <p:stCondLst>
                                            <p:cond delay="0"/>
                                          </p:stCondLst>
                                        </p:cTn>
                                        <p:tgtEl>
                                          <p:spTgt spid="98308"/>
                                        </p:tgtEl>
                                        <p:attrNameLst>
                                          <p:attrName>style.visibility</p:attrName>
                                        </p:attrNameLst>
                                      </p:cBhvr>
                                      <p:to>
                                        <p:strVal val="visible"/>
                                      </p:to>
                                    </p:set>
                                    <p:anim calcmode="lin" valueType="num">
                                      <p:cBhvr>
                                        <p:cTn id="12" dur="500" fill="hold"/>
                                        <p:tgtEl>
                                          <p:spTgt spid="98308"/>
                                        </p:tgtEl>
                                        <p:attrNameLst>
                                          <p:attrName>ppt_w</p:attrName>
                                        </p:attrNameLst>
                                      </p:cBhvr>
                                      <p:tavLst>
                                        <p:tav tm="0">
                                          <p:val>
                                            <p:fltVal val="0"/>
                                          </p:val>
                                        </p:tav>
                                        <p:tav tm="100000">
                                          <p:val>
                                            <p:strVal val="#ppt_w"/>
                                          </p:val>
                                        </p:tav>
                                      </p:tavLst>
                                    </p:anim>
                                    <p:anim calcmode="lin" valueType="num">
                                      <p:cBhvr>
                                        <p:cTn id="13" dur="500" fill="hold"/>
                                        <p:tgtEl>
                                          <p:spTgt spid="98308"/>
                                        </p:tgtEl>
                                        <p:attrNameLst>
                                          <p:attrName>ppt_h</p:attrName>
                                        </p:attrNameLst>
                                      </p:cBhvr>
                                      <p:tavLst>
                                        <p:tav tm="0">
                                          <p:val>
                                            <p:fltVal val="0"/>
                                          </p:val>
                                        </p:tav>
                                        <p:tav tm="100000">
                                          <p:val>
                                            <p:strVal val="#ppt_h"/>
                                          </p:val>
                                        </p:tav>
                                      </p:tavLst>
                                    </p:anim>
                                  </p:childTnLst>
                                </p:cTn>
                              </p:par>
                              <p:par>
                                <p:cTn id="14" presetID="23" presetClass="entr" presetSubtype="16" fill="hold" grpId="0" nodeType="withEffect">
                                  <p:stCondLst>
                                    <p:cond delay="0"/>
                                  </p:stCondLst>
                                  <p:childTnLst>
                                    <p:set>
                                      <p:cBhvr>
                                        <p:cTn id="15" dur="1" fill="hold">
                                          <p:stCondLst>
                                            <p:cond delay="0"/>
                                          </p:stCondLst>
                                        </p:cTn>
                                        <p:tgtEl>
                                          <p:spTgt spid="98316"/>
                                        </p:tgtEl>
                                        <p:attrNameLst>
                                          <p:attrName>style.visibility</p:attrName>
                                        </p:attrNameLst>
                                      </p:cBhvr>
                                      <p:to>
                                        <p:strVal val="visible"/>
                                      </p:to>
                                    </p:set>
                                    <p:anim calcmode="lin" valueType="num">
                                      <p:cBhvr>
                                        <p:cTn id="16" dur="400" fill="hold"/>
                                        <p:tgtEl>
                                          <p:spTgt spid="98316"/>
                                        </p:tgtEl>
                                        <p:attrNameLst>
                                          <p:attrName>ppt_w</p:attrName>
                                        </p:attrNameLst>
                                      </p:cBhvr>
                                      <p:tavLst>
                                        <p:tav tm="0">
                                          <p:val>
                                            <p:fltVal val="0"/>
                                          </p:val>
                                        </p:tav>
                                        <p:tav tm="100000">
                                          <p:val>
                                            <p:strVal val="#ppt_w"/>
                                          </p:val>
                                        </p:tav>
                                      </p:tavLst>
                                    </p:anim>
                                    <p:anim calcmode="lin" valueType="num">
                                      <p:cBhvr>
                                        <p:cTn id="17" dur="400" fill="hold"/>
                                        <p:tgtEl>
                                          <p:spTgt spid="98316"/>
                                        </p:tgtEl>
                                        <p:attrNameLst>
                                          <p:attrName>ppt_h</p:attrName>
                                        </p:attrNameLst>
                                      </p:cBhvr>
                                      <p:tavLst>
                                        <p:tav tm="0">
                                          <p:val>
                                            <p:fltVal val="0"/>
                                          </p:val>
                                        </p:tav>
                                        <p:tav tm="100000">
                                          <p:val>
                                            <p:strVal val="#ppt_h"/>
                                          </p:val>
                                        </p:tav>
                                      </p:tavLst>
                                    </p:anim>
                                  </p:childTnLst>
                                </p:cTn>
                              </p:par>
                            </p:childTnLst>
                          </p:cTn>
                        </p:par>
                        <p:par>
                          <p:cTn id="18" fill="hold">
                            <p:stCondLst>
                              <p:cond delay="900"/>
                            </p:stCondLst>
                            <p:childTnLst>
                              <p:par>
                                <p:cTn id="19" presetID="23" presetClass="entr" presetSubtype="16" fill="hold" nodeType="afterEffect">
                                  <p:stCondLst>
                                    <p:cond delay="0"/>
                                  </p:stCondLst>
                                  <p:childTnLst>
                                    <p:set>
                                      <p:cBhvr>
                                        <p:cTn id="20" dur="1" fill="hold">
                                          <p:stCondLst>
                                            <p:cond delay="0"/>
                                          </p:stCondLst>
                                        </p:cTn>
                                        <p:tgtEl>
                                          <p:spTgt spid="98313"/>
                                        </p:tgtEl>
                                        <p:attrNameLst>
                                          <p:attrName>style.visibility</p:attrName>
                                        </p:attrNameLst>
                                      </p:cBhvr>
                                      <p:to>
                                        <p:strVal val="visible"/>
                                      </p:to>
                                    </p:set>
                                    <p:anim calcmode="lin" valueType="num">
                                      <p:cBhvr>
                                        <p:cTn id="21" dur="500" fill="hold"/>
                                        <p:tgtEl>
                                          <p:spTgt spid="98313"/>
                                        </p:tgtEl>
                                        <p:attrNameLst>
                                          <p:attrName>ppt_w</p:attrName>
                                        </p:attrNameLst>
                                      </p:cBhvr>
                                      <p:tavLst>
                                        <p:tav tm="0">
                                          <p:val>
                                            <p:fltVal val="0"/>
                                          </p:val>
                                        </p:tav>
                                        <p:tav tm="100000">
                                          <p:val>
                                            <p:strVal val="#ppt_w"/>
                                          </p:val>
                                        </p:tav>
                                      </p:tavLst>
                                    </p:anim>
                                    <p:anim calcmode="lin" valueType="num">
                                      <p:cBhvr>
                                        <p:cTn id="22" dur="500" fill="hold"/>
                                        <p:tgtEl>
                                          <p:spTgt spid="98313"/>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98321"/>
                                        </p:tgtEl>
                                        <p:attrNameLst>
                                          <p:attrName>style.visibility</p:attrName>
                                        </p:attrNameLst>
                                      </p:cBhvr>
                                      <p:to>
                                        <p:strVal val="visible"/>
                                      </p:to>
                                    </p:set>
                                    <p:anim calcmode="lin" valueType="num">
                                      <p:cBhvr>
                                        <p:cTn id="25" dur="400" fill="hold"/>
                                        <p:tgtEl>
                                          <p:spTgt spid="98321"/>
                                        </p:tgtEl>
                                        <p:attrNameLst>
                                          <p:attrName>ppt_w</p:attrName>
                                        </p:attrNameLst>
                                      </p:cBhvr>
                                      <p:tavLst>
                                        <p:tav tm="0">
                                          <p:val>
                                            <p:fltVal val="0"/>
                                          </p:val>
                                        </p:tav>
                                        <p:tav tm="100000">
                                          <p:val>
                                            <p:strVal val="#ppt_w"/>
                                          </p:val>
                                        </p:tav>
                                      </p:tavLst>
                                    </p:anim>
                                    <p:anim calcmode="lin" valueType="num">
                                      <p:cBhvr>
                                        <p:cTn id="26" dur="400" fill="hold"/>
                                        <p:tgtEl>
                                          <p:spTgt spid="98321"/>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400"/>
                            </p:stCondLst>
                            <p:childTnLst>
                              <p:par>
                                <p:cTn id="28" presetID="23" presetClass="entr" presetSubtype="16" fill="hold" nodeType="afterEffect">
                                  <p:stCondLst>
                                    <p:cond delay="0"/>
                                  </p:stCondLst>
                                  <p:childTnLst>
                                    <p:set>
                                      <p:cBhvr>
                                        <p:cTn id="29" dur="1" fill="hold">
                                          <p:stCondLst>
                                            <p:cond delay="0"/>
                                          </p:stCondLst>
                                        </p:cTn>
                                        <p:tgtEl>
                                          <p:spTgt spid="98318"/>
                                        </p:tgtEl>
                                        <p:attrNameLst>
                                          <p:attrName>style.visibility</p:attrName>
                                        </p:attrNameLst>
                                      </p:cBhvr>
                                      <p:to>
                                        <p:strVal val="visible"/>
                                      </p:to>
                                    </p:set>
                                    <p:anim calcmode="lin" valueType="num">
                                      <p:cBhvr>
                                        <p:cTn id="30" dur="500" fill="hold"/>
                                        <p:tgtEl>
                                          <p:spTgt spid="98318"/>
                                        </p:tgtEl>
                                        <p:attrNameLst>
                                          <p:attrName>ppt_w</p:attrName>
                                        </p:attrNameLst>
                                      </p:cBhvr>
                                      <p:tavLst>
                                        <p:tav tm="0">
                                          <p:val>
                                            <p:fltVal val="0"/>
                                          </p:val>
                                        </p:tav>
                                        <p:tav tm="100000">
                                          <p:val>
                                            <p:strVal val="#ppt_w"/>
                                          </p:val>
                                        </p:tav>
                                      </p:tavLst>
                                    </p:anim>
                                    <p:anim calcmode="lin" valueType="num">
                                      <p:cBhvr>
                                        <p:cTn id="31" dur="500" fill="hold"/>
                                        <p:tgtEl>
                                          <p:spTgt spid="98318"/>
                                        </p:tgtEl>
                                        <p:attrNameLst>
                                          <p:attrName>ppt_h</p:attrName>
                                        </p:attrNameLst>
                                      </p:cBhvr>
                                      <p:tavLst>
                                        <p:tav tm="0">
                                          <p:val>
                                            <p:fltVal val="0"/>
                                          </p:val>
                                        </p:tav>
                                        <p:tav tm="100000">
                                          <p:val>
                                            <p:strVal val="#ppt_h"/>
                                          </p:val>
                                        </p:tav>
                                      </p:tavLst>
                                    </p:anim>
                                  </p:childTnLst>
                                </p:cTn>
                              </p:par>
                              <p:par>
                                <p:cTn id="32" presetID="23" presetClass="entr" presetSubtype="16" fill="hold" grpId="0" nodeType="withEffect">
                                  <p:stCondLst>
                                    <p:cond delay="0"/>
                                  </p:stCondLst>
                                  <p:childTnLst>
                                    <p:set>
                                      <p:cBhvr>
                                        <p:cTn id="33" dur="1" fill="hold">
                                          <p:stCondLst>
                                            <p:cond delay="0"/>
                                          </p:stCondLst>
                                        </p:cTn>
                                        <p:tgtEl>
                                          <p:spTgt spid="98326"/>
                                        </p:tgtEl>
                                        <p:attrNameLst>
                                          <p:attrName>style.visibility</p:attrName>
                                        </p:attrNameLst>
                                      </p:cBhvr>
                                      <p:to>
                                        <p:strVal val="visible"/>
                                      </p:to>
                                    </p:set>
                                    <p:anim calcmode="lin" valueType="num">
                                      <p:cBhvr>
                                        <p:cTn id="34" dur="400" fill="hold"/>
                                        <p:tgtEl>
                                          <p:spTgt spid="98326"/>
                                        </p:tgtEl>
                                        <p:attrNameLst>
                                          <p:attrName>ppt_w</p:attrName>
                                        </p:attrNameLst>
                                      </p:cBhvr>
                                      <p:tavLst>
                                        <p:tav tm="0">
                                          <p:val>
                                            <p:fltVal val="0"/>
                                          </p:val>
                                        </p:tav>
                                        <p:tav tm="100000">
                                          <p:val>
                                            <p:strVal val="#ppt_w"/>
                                          </p:val>
                                        </p:tav>
                                      </p:tavLst>
                                    </p:anim>
                                    <p:anim calcmode="lin" valueType="num">
                                      <p:cBhvr>
                                        <p:cTn id="35" dur="400" fill="hold"/>
                                        <p:tgtEl>
                                          <p:spTgt spid="98326"/>
                                        </p:tgtEl>
                                        <p:attrNameLst>
                                          <p:attrName>ppt_h</p:attrName>
                                        </p:attrNameLst>
                                      </p:cBhvr>
                                      <p:tavLst>
                                        <p:tav tm="0">
                                          <p:val>
                                            <p:fltVal val="0"/>
                                          </p:val>
                                        </p:tav>
                                        <p:tav tm="100000">
                                          <p:val>
                                            <p:strVal val="#ppt_h"/>
                                          </p:val>
                                        </p:tav>
                                      </p:tavLst>
                                    </p:anim>
                                  </p:childTnLst>
                                </p:cTn>
                              </p:par>
                            </p:childTnLst>
                          </p:cTn>
                        </p:par>
                        <p:par>
                          <p:cTn id="36" fill="hold">
                            <p:stCondLst>
                              <p:cond delay="1900"/>
                            </p:stCondLst>
                            <p:childTnLst>
                              <p:par>
                                <p:cTn id="37" presetID="23" presetClass="entr" presetSubtype="16" fill="hold" nodeType="afterEffect">
                                  <p:stCondLst>
                                    <p:cond delay="0"/>
                                  </p:stCondLst>
                                  <p:childTnLst>
                                    <p:set>
                                      <p:cBhvr>
                                        <p:cTn id="38" dur="1" fill="hold">
                                          <p:stCondLst>
                                            <p:cond delay="0"/>
                                          </p:stCondLst>
                                        </p:cTn>
                                        <p:tgtEl>
                                          <p:spTgt spid="98323"/>
                                        </p:tgtEl>
                                        <p:attrNameLst>
                                          <p:attrName>style.visibility</p:attrName>
                                        </p:attrNameLst>
                                      </p:cBhvr>
                                      <p:to>
                                        <p:strVal val="visible"/>
                                      </p:to>
                                    </p:set>
                                    <p:anim calcmode="lin" valueType="num">
                                      <p:cBhvr>
                                        <p:cTn id="39" dur="500" fill="hold"/>
                                        <p:tgtEl>
                                          <p:spTgt spid="98323"/>
                                        </p:tgtEl>
                                        <p:attrNameLst>
                                          <p:attrName>ppt_w</p:attrName>
                                        </p:attrNameLst>
                                      </p:cBhvr>
                                      <p:tavLst>
                                        <p:tav tm="0">
                                          <p:val>
                                            <p:fltVal val="0"/>
                                          </p:val>
                                        </p:tav>
                                        <p:tav tm="100000">
                                          <p:val>
                                            <p:strVal val="#ppt_w"/>
                                          </p:val>
                                        </p:tav>
                                      </p:tavLst>
                                    </p:anim>
                                    <p:anim calcmode="lin" valueType="num">
                                      <p:cBhvr>
                                        <p:cTn id="40" dur="500" fill="hold"/>
                                        <p:tgtEl>
                                          <p:spTgt spid="9832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98331"/>
                                        </p:tgtEl>
                                        <p:attrNameLst>
                                          <p:attrName>style.visibility</p:attrName>
                                        </p:attrNameLst>
                                      </p:cBhvr>
                                      <p:to>
                                        <p:strVal val="visible"/>
                                      </p:to>
                                    </p:set>
                                    <p:anim calcmode="lin" valueType="num">
                                      <p:cBhvr>
                                        <p:cTn id="43" dur="400" fill="hold"/>
                                        <p:tgtEl>
                                          <p:spTgt spid="98331"/>
                                        </p:tgtEl>
                                        <p:attrNameLst>
                                          <p:attrName>ppt_w</p:attrName>
                                        </p:attrNameLst>
                                      </p:cBhvr>
                                      <p:tavLst>
                                        <p:tav tm="0">
                                          <p:val>
                                            <p:fltVal val="0"/>
                                          </p:val>
                                        </p:tav>
                                        <p:tav tm="100000">
                                          <p:val>
                                            <p:strVal val="#ppt_w"/>
                                          </p:val>
                                        </p:tav>
                                      </p:tavLst>
                                    </p:anim>
                                    <p:anim calcmode="lin" valueType="num">
                                      <p:cBhvr>
                                        <p:cTn id="44" dur="400" fill="hold"/>
                                        <p:tgtEl>
                                          <p:spTgt spid="9833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2400"/>
                            </p:stCondLst>
                            <p:childTnLst>
                              <p:par>
                                <p:cTn id="46" presetID="23" presetClass="entr" presetSubtype="16" fill="hold" nodeType="afterEffect">
                                  <p:stCondLst>
                                    <p:cond delay="0"/>
                                  </p:stCondLst>
                                  <p:childTnLst>
                                    <p:set>
                                      <p:cBhvr>
                                        <p:cTn id="47" dur="1" fill="hold">
                                          <p:stCondLst>
                                            <p:cond delay="0"/>
                                          </p:stCondLst>
                                        </p:cTn>
                                        <p:tgtEl>
                                          <p:spTgt spid="98328"/>
                                        </p:tgtEl>
                                        <p:attrNameLst>
                                          <p:attrName>style.visibility</p:attrName>
                                        </p:attrNameLst>
                                      </p:cBhvr>
                                      <p:to>
                                        <p:strVal val="visible"/>
                                      </p:to>
                                    </p:set>
                                    <p:anim calcmode="lin" valueType="num">
                                      <p:cBhvr>
                                        <p:cTn id="48" dur="500" fill="hold"/>
                                        <p:tgtEl>
                                          <p:spTgt spid="98328"/>
                                        </p:tgtEl>
                                        <p:attrNameLst>
                                          <p:attrName>ppt_w</p:attrName>
                                        </p:attrNameLst>
                                      </p:cBhvr>
                                      <p:tavLst>
                                        <p:tav tm="0">
                                          <p:val>
                                            <p:fltVal val="0"/>
                                          </p:val>
                                        </p:tav>
                                        <p:tav tm="100000">
                                          <p:val>
                                            <p:strVal val="#ppt_w"/>
                                          </p:val>
                                        </p:tav>
                                      </p:tavLst>
                                    </p:anim>
                                    <p:anim calcmode="lin" valueType="num">
                                      <p:cBhvr>
                                        <p:cTn id="49" dur="500" fill="hold"/>
                                        <p:tgtEl>
                                          <p:spTgt spid="9832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2900"/>
                            </p:stCondLst>
                            <p:childTnLst>
                              <p:par>
                                <p:cTn id="51" presetID="23" presetClass="entr" presetSubtype="16" fill="hold" grpId="0" nodeType="afterEffect">
                                  <p:stCondLst>
                                    <p:cond delay="0"/>
                                  </p:stCondLst>
                                  <p:childTnLst>
                                    <p:set>
                                      <p:cBhvr>
                                        <p:cTn id="52" dur="1" fill="hold">
                                          <p:stCondLst>
                                            <p:cond delay="0"/>
                                          </p:stCondLst>
                                        </p:cTn>
                                        <p:tgtEl>
                                          <p:spTgt spid="98312"/>
                                        </p:tgtEl>
                                        <p:attrNameLst>
                                          <p:attrName>style.visibility</p:attrName>
                                        </p:attrNameLst>
                                      </p:cBhvr>
                                      <p:to>
                                        <p:strVal val="visible"/>
                                      </p:to>
                                    </p:set>
                                    <p:anim calcmode="lin" valueType="num">
                                      <p:cBhvr>
                                        <p:cTn id="53" dur="400" fill="hold"/>
                                        <p:tgtEl>
                                          <p:spTgt spid="98312"/>
                                        </p:tgtEl>
                                        <p:attrNameLst>
                                          <p:attrName>ppt_w</p:attrName>
                                        </p:attrNameLst>
                                      </p:cBhvr>
                                      <p:tavLst>
                                        <p:tav tm="0">
                                          <p:val>
                                            <p:fltVal val="0"/>
                                          </p:val>
                                        </p:tav>
                                        <p:tav tm="100000">
                                          <p:val>
                                            <p:strVal val="#ppt_w"/>
                                          </p:val>
                                        </p:tav>
                                      </p:tavLst>
                                    </p:anim>
                                    <p:anim calcmode="lin" valueType="num">
                                      <p:cBhvr>
                                        <p:cTn id="54" dur="400" fill="hold"/>
                                        <p:tgtEl>
                                          <p:spTgt spid="98312"/>
                                        </p:tgtEl>
                                        <p:attrNameLst>
                                          <p:attrName>ppt_h</p:attrName>
                                        </p:attrNameLst>
                                      </p:cBhvr>
                                      <p:tavLst>
                                        <p:tav tm="0">
                                          <p:val>
                                            <p:fltVal val="0"/>
                                          </p:val>
                                        </p:tav>
                                        <p:tav tm="100000">
                                          <p:val>
                                            <p:strVal val="#ppt_h"/>
                                          </p:val>
                                        </p:tav>
                                      </p:tavLst>
                                    </p:anim>
                                  </p:childTnLst>
                                </p:cTn>
                              </p:par>
                            </p:childTnLst>
                          </p:cTn>
                        </p:par>
                        <p:par>
                          <p:cTn id="55" fill="hold" nodeType="afterGroup">
                            <p:stCondLst>
                              <p:cond delay="3300"/>
                            </p:stCondLst>
                            <p:childTnLst>
                              <p:par>
                                <p:cTn id="56" presetID="23" presetClass="entr" presetSubtype="16" fill="hold" grpId="0" nodeType="afterEffect">
                                  <p:stCondLst>
                                    <p:cond delay="0"/>
                                  </p:stCondLst>
                                  <p:childTnLst>
                                    <p:set>
                                      <p:cBhvr>
                                        <p:cTn id="57" dur="1" fill="hold">
                                          <p:stCondLst>
                                            <p:cond delay="0"/>
                                          </p:stCondLst>
                                        </p:cTn>
                                        <p:tgtEl>
                                          <p:spTgt spid="98317"/>
                                        </p:tgtEl>
                                        <p:attrNameLst>
                                          <p:attrName>style.visibility</p:attrName>
                                        </p:attrNameLst>
                                      </p:cBhvr>
                                      <p:to>
                                        <p:strVal val="visible"/>
                                      </p:to>
                                    </p:set>
                                    <p:anim calcmode="lin" valueType="num">
                                      <p:cBhvr>
                                        <p:cTn id="58" dur="400" fill="hold"/>
                                        <p:tgtEl>
                                          <p:spTgt spid="98317"/>
                                        </p:tgtEl>
                                        <p:attrNameLst>
                                          <p:attrName>ppt_w</p:attrName>
                                        </p:attrNameLst>
                                      </p:cBhvr>
                                      <p:tavLst>
                                        <p:tav tm="0">
                                          <p:val>
                                            <p:fltVal val="0"/>
                                          </p:val>
                                        </p:tav>
                                        <p:tav tm="100000">
                                          <p:val>
                                            <p:strVal val="#ppt_w"/>
                                          </p:val>
                                        </p:tav>
                                      </p:tavLst>
                                    </p:anim>
                                    <p:anim calcmode="lin" valueType="num">
                                      <p:cBhvr>
                                        <p:cTn id="59" dur="400" fill="hold"/>
                                        <p:tgtEl>
                                          <p:spTgt spid="9831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3700"/>
                            </p:stCondLst>
                            <p:childTnLst>
                              <p:par>
                                <p:cTn id="61" presetID="23" presetClass="entr" presetSubtype="16" fill="hold" grpId="0" nodeType="afterEffect">
                                  <p:stCondLst>
                                    <p:cond delay="0"/>
                                  </p:stCondLst>
                                  <p:childTnLst>
                                    <p:set>
                                      <p:cBhvr>
                                        <p:cTn id="62" dur="1" fill="hold">
                                          <p:stCondLst>
                                            <p:cond delay="0"/>
                                          </p:stCondLst>
                                        </p:cTn>
                                        <p:tgtEl>
                                          <p:spTgt spid="98322"/>
                                        </p:tgtEl>
                                        <p:attrNameLst>
                                          <p:attrName>style.visibility</p:attrName>
                                        </p:attrNameLst>
                                      </p:cBhvr>
                                      <p:to>
                                        <p:strVal val="visible"/>
                                      </p:to>
                                    </p:set>
                                    <p:anim calcmode="lin" valueType="num">
                                      <p:cBhvr>
                                        <p:cTn id="63" dur="400" fill="hold"/>
                                        <p:tgtEl>
                                          <p:spTgt spid="98322"/>
                                        </p:tgtEl>
                                        <p:attrNameLst>
                                          <p:attrName>ppt_w</p:attrName>
                                        </p:attrNameLst>
                                      </p:cBhvr>
                                      <p:tavLst>
                                        <p:tav tm="0">
                                          <p:val>
                                            <p:fltVal val="0"/>
                                          </p:val>
                                        </p:tav>
                                        <p:tav tm="100000">
                                          <p:val>
                                            <p:strVal val="#ppt_w"/>
                                          </p:val>
                                        </p:tav>
                                      </p:tavLst>
                                    </p:anim>
                                    <p:anim calcmode="lin" valueType="num">
                                      <p:cBhvr>
                                        <p:cTn id="64" dur="400" fill="hold"/>
                                        <p:tgtEl>
                                          <p:spTgt spid="98322"/>
                                        </p:tgtEl>
                                        <p:attrNameLst>
                                          <p:attrName>ppt_h</p:attrName>
                                        </p:attrNameLst>
                                      </p:cBhvr>
                                      <p:tavLst>
                                        <p:tav tm="0">
                                          <p:val>
                                            <p:fltVal val="0"/>
                                          </p:val>
                                        </p:tav>
                                        <p:tav tm="100000">
                                          <p:val>
                                            <p:strVal val="#ppt_h"/>
                                          </p:val>
                                        </p:tav>
                                      </p:tavLst>
                                    </p:anim>
                                  </p:childTnLst>
                                </p:cTn>
                              </p:par>
                            </p:childTnLst>
                          </p:cTn>
                        </p:par>
                        <p:par>
                          <p:cTn id="65" fill="hold" nodeType="afterGroup">
                            <p:stCondLst>
                              <p:cond delay="4100"/>
                            </p:stCondLst>
                            <p:childTnLst>
                              <p:par>
                                <p:cTn id="66" presetID="23" presetClass="entr" presetSubtype="16" fill="hold" grpId="0" nodeType="afterEffect">
                                  <p:stCondLst>
                                    <p:cond delay="0"/>
                                  </p:stCondLst>
                                  <p:childTnLst>
                                    <p:set>
                                      <p:cBhvr>
                                        <p:cTn id="67" dur="1" fill="hold">
                                          <p:stCondLst>
                                            <p:cond delay="0"/>
                                          </p:stCondLst>
                                        </p:cTn>
                                        <p:tgtEl>
                                          <p:spTgt spid="98327"/>
                                        </p:tgtEl>
                                        <p:attrNameLst>
                                          <p:attrName>style.visibility</p:attrName>
                                        </p:attrNameLst>
                                      </p:cBhvr>
                                      <p:to>
                                        <p:strVal val="visible"/>
                                      </p:to>
                                    </p:set>
                                    <p:anim calcmode="lin" valueType="num">
                                      <p:cBhvr>
                                        <p:cTn id="68" dur="400" fill="hold"/>
                                        <p:tgtEl>
                                          <p:spTgt spid="98327"/>
                                        </p:tgtEl>
                                        <p:attrNameLst>
                                          <p:attrName>ppt_w</p:attrName>
                                        </p:attrNameLst>
                                      </p:cBhvr>
                                      <p:tavLst>
                                        <p:tav tm="0">
                                          <p:val>
                                            <p:fltVal val="0"/>
                                          </p:val>
                                        </p:tav>
                                        <p:tav tm="100000">
                                          <p:val>
                                            <p:strVal val="#ppt_w"/>
                                          </p:val>
                                        </p:tav>
                                      </p:tavLst>
                                    </p:anim>
                                    <p:anim calcmode="lin" valueType="num">
                                      <p:cBhvr>
                                        <p:cTn id="69" dur="400" fill="hold"/>
                                        <p:tgtEl>
                                          <p:spTgt spid="98327"/>
                                        </p:tgtEl>
                                        <p:attrNameLst>
                                          <p:attrName>ppt_h</p:attrName>
                                        </p:attrNameLst>
                                      </p:cBhvr>
                                      <p:tavLst>
                                        <p:tav tm="0">
                                          <p:val>
                                            <p:fltVal val="0"/>
                                          </p:val>
                                        </p:tav>
                                        <p:tav tm="100000">
                                          <p:val>
                                            <p:strVal val="#ppt_h"/>
                                          </p:val>
                                        </p:tav>
                                      </p:tavLst>
                                    </p:anim>
                                  </p:childTnLst>
                                </p:cTn>
                              </p:par>
                            </p:childTnLst>
                          </p:cTn>
                        </p:par>
                        <p:par>
                          <p:cTn id="70" fill="hold" nodeType="afterGroup">
                            <p:stCondLst>
                              <p:cond delay="4500"/>
                            </p:stCondLst>
                            <p:childTnLst>
                              <p:par>
                                <p:cTn id="71" presetID="23" presetClass="entr" presetSubtype="16" fill="hold" grpId="0" nodeType="afterEffect">
                                  <p:stCondLst>
                                    <p:cond delay="0"/>
                                  </p:stCondLst>
                                  <p:childTnLst>
                                    <p:set>
                                      <p:cBhvr>
                                        <p:cTn id="72" dur="1" fill="hold">
                                          <p:stCondLst>
                                            <p:cond delay="0"/>
                                          </p:stCondLst>
                                        </p:cTn>
                                        <p:tgtEl>
                                          <p:spTgt spid="98332"/>
                                        </p:tgtEl>
                                        <p:attrNameLst>
                                          <p:attrName>style.visibility</p:attrName>
                                        </p:attrNameLst>
                                      </p:cBhvr>
                                      <p:to>
                                        <p:strVal val="visible"/>
                                      </p:to>
                                    </p:set>
                                    <p:anim calcmode="lin" valueType="num">
                                      <p:cBhvr>
                                        <p:cTn id="73" dur="400" fill="hold"/>
                                        <p:tgtEl>
                                          <p:spTgt spid="98332"/>
                                        </p:tgtEl>
                                        <p:attrNameLst>
                                          <p:attrName>ppt_w</p:attrName>
                                        </p:attrNameLst>
                                      </p:cBhvr>
                                      <p:tavLst>
                                        <p:tav tm="0">
                                          <p:val>
                                            <p:fltVal val="0"/>
                                          </p:val>
                                        </p:tav>
                                        <p:tav tm="100000">
                                          <p:val>
                                            <p:strVal val="#ppt_w"/>
                                          </p:val>
                                        </p:tav>
                                      </p:tavLst>
                                    </p:anim>
                                    <p:anim calcmode="lin" valueType="num">
                                      <p:cBhvr>
                                        <p:cTn id="74" dur="400" fill="hold"/>
                                        <p:tgtEl>
                                          <p:spTgt spid="98332"/>
                                        </p:tgtEl>
                                        <p:attrNameLst>
                                          <p:attrName>ppt_h</p:attrName>
                                        </p:attrNameLst>
                                      </p:cBhvr>
                                      <p:tavLst>
                                        <p:tav tm="0">
                                          <p:val>
                                            <p:fltVal val="0"/>
                                          </p:val>
                                        </p:tav>
                                        <p:tav tm="100000">
                                          <p:val>
                                            <p:strVal val="#ppt_h"/>
                                          </p:val>
                                        </p:tav>
                                      </p:tavLst>
                                    </p:anim>
                                  </p:childTnLst>
                                </p:cTn>
                              </p:par>
                            </p:childTnLst>
                          </p:cTn>
                        </p:par>
                        <p:par>
                          <p:cTn id="75" fill="hold">
                            <p:stCondLst>
                              <p:cond delay="4900"/>
                            </p:stCondLst>
                            <p:childTnLst>
                              <p:par>
                                <p:cTn id="76" presetID="10" presetClass="entr" presetSubtype="0" fill="hold" grpId="0" nodeType="afterEffect">
                                  <p:stCondLst>
                                    <p:cond delay="0"/>
                                  </p:stCondLst>
                                  <p:childTnLst>
                                    <p:set>
                                      <p:cBhvr>
                                        <p:cTn id="77" dur="1" fill="hold">
                                          <p:stCondLst>
                                            <p:cond delay="0"/>
                                          </p:stCondLst>
                                        </p:cTn>
                                        <p:tgtEl>
                                          <p:spTgt spid="98333"/>
                                        </p:tgtEl>
                                        <p:attrNameLst>
                                          <p:attrName>style.visibility</p:attrName>
                                        </p:attrNameLst>
                                      </p:cBhvr>
                                      <p:to>
                                        <p:strVal val="visible"/>
                                      </p:to>
                                    </p:set>
                                    <p:animEffect transition="in" filter="fade">
                                      <p:cBhvr>
                                        <p:cTn id="78"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11" grpId="0" autoUpdateAnimBg="0"/>
      <p:bldP spid="98312" grpId="0" autoUpdateAnimBg="0"/>
      <p:bldP spid="98316" grpId="0" autoUpdateAnimBg="0"/>
      <p:bldP spid="98317" grpId="0" autoUpdateAnimBg="0"/>
      <p:bldP spid="98321" grpId="0" autoUpdateAnimBg="0"/>
      <p:bldP spid="98322" grpId="0" autoUpdateAnimBg="0"/>
      <p:bldP spid="98326" grpId="0" autoUpdateAnimBg="0"/>
      <p:bldP spid="98327" grpId="0" autoUpdateAnimBg="0"/>
      <p:bldP spid="98331" grpId="0" autoUpdateAnimBg="0"/>
      <p:bldP spid="98332" grpId="0" autoUpdateAnimBg="0"/>
      <p:bldP spid="9833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161357FE-A398-4BEE-B371-847D7E2F5986}" type="slidenum">
              <a:rPr lang="en-US" sz="1500">
                <a:solidFill>
                  <a:schemeClr val="tx2"/>
                </a:solidFill>
              </a:rPr>
              <a:pPr algn="ctr" eaLnBrk="1">
                <a:lnSpc>
                  <a:spcPct val="100000"/>
                </a:lnSpc>
              </a:pPr>
              <a:t>93</a:t>
            </a:fld>
            <a:endParaRPr lang="en-US" sz="1800">
              <a:solidFill>
                <a:schemeClr val="tx2"/>
              </a:solidFill>
            </a:endParaRPr>
          </a:p>
        </p:txBody>
      </p:sp>
      <p:grpSp>
        <p:nvGrpSpPr>
          <p:cNvPr id="99332" name="Group 4"/>
          <p:cNvGrpSpPr>
            <a:grpSpLocks/>
          </p:cNvGrpSpPr>
          <p:nvPr/>
        </p:nvGrpSpPr>
        <p:grpSpPr bwMode="auto">
          <a:xfrm>
            <a:off x="10989469" y="4108848"/>
            <a:ext cx="1930004" cy="1930003"/>
            <a:chOff x="-1" y="-1"/>
            <a:chExt cx="2573780" cy="2573778"/>
          </a:xfrm>
        </p:grpSpPr>
        <p:sp>
          <p:nvSpPr>
            <p:cNvPr id="99333" name="AutoShape 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9334" name="AutoShape 6"/>
            <p:cNvSpPr>
              <a:spLocks/>
            </p:cNvSpPr>
            <p:nvPr/>
          </p:nvSpPr>
          <p:spPr bwMode="auto">
            <a:xfrm>
              <a:off x="762130" y="587475"/>
              <a:ext cx="1049518" cy="1398827"/>
            </a:xfrm>
            <a:custGeom>
              <a:avLst/>
              <a:gdLst>
                <a:gd name="T0" fmla="*/ 524759 w 21600"/>
                <a:gd name="T1" fmla="*/ 699414 h 21600"/>
                <a:gd name="T2" fmla="*/ 524759 w 21600"/>
                <a:gd name="T3" fmla="*/ 699414 h 21600"/>
                <a:gd name="T4" fmla="*/ 524759 w 21600"/>
                <a:gd name="T5" fmla="*/ 699414 h 21600"/>
                <a:gd name="T6" fmla="*/ 524759 w 21600"/>
                <a:gd name="T7" fmla="*/ 699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600" y="604"/>
                    <a:pt x="21600" y="1350"/>
                  </a:cubicBezTo>
                  <a:lnTo>
                    <a:pt x="21600" y="20250"/>
                  </a:lnTo>
                  <a:cubicBezTo>
                    <a:pt x="21600"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9335" name="AutoShape 7"/>
          <p:cNvSpPr>
            <a:spLocks/>
          </p:cNvSpPr>
          <p:nvPr/>
        </p:nvSpPr>
        <p:spPr bwMode="auto">
          <a:xfrm>
            <a:off x="13207603" y="5139929"/>
            <a:ext cx="2728913" cy="5536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Feels something so wrong</a:t>
            </a:r>
          </a:p>
        </p:txBody>
      </p:sp>
      <p:sp>
        <p:nvSpPr>
          <p:cNvPr id="99336" name="AutoShape 8"/>
          <p:cNvSpPr>
            <a:spLocks/>
          </p:cNvSpPr>
          <p:nvPr/>
        </p:nvSpPr>
        <p:spPr bwMode="auto">
          <a:xfrm>
            <a:off x="13207604" y="4398169"/>
            <a:ext cx="1416844" cy="677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48</a:t>
            </a:r>
            <a:endParaRPr lang="en-US" sz="1800">
              <a:solidFill>
                <a:schemeClr val="tx2"/>
              </a:solidFill>
              <a:latin typeface="Roboto" charset="0"/>
              <a:ea typeface="ＭＳ Ｐゴシック" charset="0"/>
              <a:cs typeface="Roboto" charset="0"/>
              <a:sym typeface="Roboto" charset="0"/>
            </a:endParaRPr>
          </a:p>
        </p:txBody>
      </p:sp>
      <p:sp>
        <p:nvSpPr>
          <p:cNvPr id="99337" name="AutoShape 9"/>
          <p:cNvSpPr>
            <a:spLocks/>
          </p:cNvSpPr>
          <p:nvPr/>
        </p:nvSpPr>
        <p:spPr bwMode="auto">
          <a:xfrm>
            <a:off x="6858000" y="5729883"/>
            <a:ext cx="2351484" cy="8572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charset="0"/>
                <a:ea typeface="ＭＳ Ｐゴシック" charset="0"/>
                <a:cs typeface="Roboto" charset="0"/>
                <a:sym typeface="Roboto" charset="0"/>
              </a:rPr>
              <a:t>Lorem</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ipsum</a:t>
            </a:r>
            <a:r>
              <a:rPr lang="en-US" sz="1800" dirty="0">
                <a:solidFill>
                  <a:schemeClr val="tx2"/>
                </a:solidFill>
                <a:latin typeface="Roboto" charset="0"/>
                <a:ea typeface="ＭＳ Ｐゴシック" charset="0"/>
                <a:cs typeface="Roboto" charset="0"/>
                <a:sym typeface="Roboto" charset="0"/>
              </a:rPr>
              <a:t> dolor </a:t>
            </a:r>
            <a:r>
              <a:rPr lang="en-US" sz="1800" dirty="0" err="1">
                <a:solidFill>
                  <a:schemeClr val="tx2"/>
                </a:solidFill>
                <a:latin typeface="Roboto" charset="0"/>
                <a:ea typeface="ＭＳ Ｐゴシック" charset="0"/>
                <a:cs typeface="Roboto" charset="0"/>
                <a:sym typeface="Roboto" charset="0"/>
              </a:rPr>
              <a:t>si</a:t>
            </a:r>
            <a:r>
              <a:rPr lang="en-US" sz="1800" dirty="0">
                <a:solidFill>
                  <a:schemeClr val="tx2"/>
                </a:solidFill>
                <a:latin typeface="Roboto" charset="0"/>
                <a:ea typeface="ＭＳ Ｐゴシック" charset="0"/>
                <a:cs typeface="Roboto" charset="0"/>
                <a:sym typeface="Roboto" charset="0"/>
              </a:rPr>
              <a:t> </a:t>
            </a:r>
            <a:r>
              <a:rPr lang="en-US" sz="1800" dirty="0" err="1">
                <a:solidFill>
                  <a:schemeClr val="tx2"/>
                </a:solidFill>
                <a:latin typeface="Roboto" charset="0"/>
                <a:ea typeface="ＭＳ Ｐゴシック" charset="0"/>
                <a:cs typeface="Roboto" charset="0"/>
                <a:sym typeface="Roboto" charset="0"/>
              </a:rPr>
              <a:t>amet</a:t>
            </a:r>
            <a:r>
              <a:rPr lang="en-US" sz="1800" dirty="0">
                <a:solidFill>
                  <a:schemeClr val="tx2"/>
                </a:solidFill>
                <a:latin typeface="Roboto" charset="0"/>
                <a:ea typeface="ＭＳ Ｐゴシック" charset="0"/>
                <a:cs typeface="Roboto" charset="0"/>
                <a:sym typeface="Roboto" charset="0"/>
              </a:rPr>
              <a:t> pretending</a:t>
            </a:r>
          </a:p>
        </p:txBody>
      </p:sp>
      <p:sp>
        <p:nvSpPr>
          <p:cNvPr id="99338" name="AutoShape 10"/>
          <p:cNvSpPr>
            <a:spLocks/>
          </p:cNvSpPr>
          <p:nvPr/>
        </p:nvSpPr>
        <p:spPr bwMode="auto">
          <a:xfrm>
            <a:off x="6792516" y="4752975"/>
            <a:ext cx="1416844" cy="1285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64</a:t>
            </a:r>
            <a:endParaRPr lang="en-US" sz="1800" dirty="0">
              <a:solidFill>
                <a:schemeClr val="tx2"/>
              </a:solidFill>
              <a:latin typeface="Roboto" charset="0"/>
              <a:ea typeface="ＭＳ Ｐゴシック" charset="0"/>
              <a:cs typeface="Roboto" charset="0"/>
              <a:sym typeface="Roboto" charset="0"/>
            </a:endParaRPr>
          </a:p>
        </p:txBody>
      </p:sp>
      <p:grpSp>
        <p:nvGrpSpPr>
          <p:cNvPr id="99339" name="Group 11"/>
          <p:cNvGrpSpPr>
            <a:grpSpLocks/>
          </p:cNvGrpSpPr>
          <p:nvPr/>
        </p:nvGrpSpPr>
        <p:grpSpPr bwMode="auto">
          <a:xfrm>
            <a:off x="3675460" y="4464844"/>
            <a:ext cx="2833688" cy="2833688"/>
            <a:chOff x="-1" y="-1"/>
            <a:chExt cx="3777871" cy="3777870"/>
          </a:xfrm>
        </p:grpSpPr>
        <p:sp>
          <p:nvSpPr>
            <p:cNvPr id="99340" name="AutoShape 12"/>
            <p:cNvSpPr>
              <a:spLocks/>
            </p:cNvSpPr>
            <p:nvPr/>
          </p:nvSpPr>
          <p:spPr bwMode="auto">
            <a:xfrm>
              <a:off x="-1" y="-1"/>
              <a:ext cx="3777871" cy="3777870"/>
            </a:xfrm>
            <a:custGeom>
              <a:avLst/>
              <a:gdLst>
                <a:gd name="T0" fmla="*/ 1888840 w 19679"/>
                <a:gd name="T1" fmla="*/ 2073327 h 19679"/>
                <a:gd name="T2" fmla="*/ 1888840 w 19679"/>
                <a:gd name="T3" fmla="*/ 2073327 h 19679"/>
                <a:gd name="T4" fmla="*/ 1888840 w 19679"/>
                <a:gd name="T5" fmla="*/ 2073327 h 19679"/>
                <a:gd name="T6" fmla="*/ 1888840 w 19679"/>
                <a:gd name="T7" fmla="*/ 207332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9341" name="AutoShape 13"/>
            <p:cNvSpPr>
              <a:spLocks/>
            </p:cNvSpPr>
            <p:nvPr/>
          </p:nvSpPr>
          <p:spPr bwMode="auto">
            <a:xfrm>
              <a:off x="1369874" y="850813"/>
              <a:ext cx="1038121" cy="2077829"/>
            </a:xfrm>
            <a:custGeom>
              <a:avLst/>
              <a:gdLst>
                <a:gd name="T0" fmla="*/ 519061 w 21600"/>
                <a:gd name="T1" fmla="*/ 1038915 h 21600"/>
                <a:gd name="T2" fmla="*/ 519061 w 21600"/>
                <a:gd name="T3" fmla="*/ 1038915 h 21600"/>
                <a:gd name="T4" fmla="*/ 519061 w 21600"/>
                <a:gd name="T5" fmla="*/ 1038915 h 21600"/>
                <a:gd name="T6" fmla="*/ 519061 w 21600"/>
                <a:gd name="T7" fmla="*/ 1038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0" y="4050"/>
                  </a:moveTo>
                  <a:lnTo>
                    <a:pt x="1350" y="4050"/>
                  </a:lnTo>
                  <a:lnTo>
                    <a:pt x="1350" y="17550"/>
                  </a:lnTo>
                  <a:lnTo>
                    <a:pt x="20250" y="17550"/>
                  </a:lnTo>
                  <a:cubicBezTo>
                    <a:pt x="20250" y="17550"/>
                    <a:pt x="20250" y="4050"/>
                    <a:pt x="20250"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50"/>
                  </a:moveTo>
                  <a:cubicBezTo>
                    <a:pt x="12592" y="20250"/>
                    <a:pt x="13499" y="19796"/>
                    <a:pt x="13499" y="19237"/>
                  </a:cubicBezTo>
                  <a:cubicBezTo>
                    <a:pt x="13499" y="18678"/>
                    <a:pt x="12592" y="18224"/>
                    <a:pt x="11474" y="18224"/>
                  </a:cubicBezTo>
                  <a:cubicBezTo>
                    <a:pt x="10357" y="18224"/>
                    <a:pt x="9449" y="18678"/>
                    <a:pt x="9449" y="19237"/>
                  </a:cubicBezTo>
                  <a:cubicBezTo>
                    <a:pt x="9449" y="19796"/>
                    <a:pt x="10357" y="20250"/>
                    <a:pt x="11474" y="20250"/>
                  </a:cubicBezTo>
                  <a:close/>
                  <a:moveTo>
                    <a:pt x="18899" y="21599"/>
                  </a:moveTo>
                  <a:lnTo>
                    <a:pt x="2700" y="21599"/>
                  </a:lnTo>
                  <a:cubicBezTo>
                    <a:pt x="1208" y="21599"/>
                    <a:pt x="0" y="20995"/>
                    <a:pt x="0" y="20250"/>
                  </a:cubicBezTo>
                  <a:lnTo>
                    <a:pt x="0" y="1350"/>
                  </a:lnTo>
                  <a:cubicBezTo>
                    <a:pt x="0" y="604"/>
                    <a:pt x="1208" y="0"/>
                    <a:pt x="2700" y="0"/>
                  </a:cubicBezTo>
                  <a:lnTo>
                    <a:pt x="18899" y="0"/>
                  </a:lnTo>
                  <a:cubicBezTo>
                    <a:pt x="20391" y="0"/>
                    <a:pt x="21599" y="604"/>
                    <a:pt x="21599" y="1350"/>
                  </a:cubicBezTo>
                  <a:lnTo>
                    <a:pt x="21599" y="20250"/>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grpSp>
        <p:nvGrpSpPr>
          <p:cNvPr id="99342" name="Group 14"/>
          <p:cNvGrpSpPr>
            <a:grpSpLocks/>
          </p:cNvGrpSpPr>
          <p:nvPr/>
        </p:nvGrpSpPr>
        <p:grpSpPr bwMode="auto">
          <a:xfrm>
            <a:off x="9142810" y="7034212"/>
            <a:ext cx="1931194" cy="1930004"/>
            <a:chOff x="-1" y="-1"/>
            <a:chExt cx="2573780" cy="2573778"/>
          </a:xfrm>
        </p:grpSpPr>
        <p:sp>
          <p:nvSpPr>
            <p:cNvPr id="99343" name="AutoShape 15"/>
            <p:cNvSpPr>
              <a:spLocks/>
            </p:cNvSpPr>
            <p:nvPr/>
          </p:nvSpPr>
          <p:spPr bwMode="auto">
            <a:xfrm>
              <a:off x="-1" y="-1"/>
              <a:ext cx="2573780" cy="2573778"/>
            </a:xfrm>
            <a:custGeom>
              <a:avLst/>
              <a:gdLst>
                <a:gd name="T0" fmla="*/ 1286825 w 19679"/>
                <a:gd name="T1" fmla="*/ 1412511 h 19679"/>
                <a:gd name="T2" fmla="*/ 1286825 w 19679"/>
                <a:gd name="T3" fmla="*/ 1412511 h 19679"/>
                <a:gd name="T4" fmla="*/ 1286825 w 19679"/>
                <a:gd name="T5" fmla="*/ 1412511 h 19679"/>
                <a:gd name="T6" fmla="*/ 1286825 w 19679"/>
                <a:gd name="T7" fmla="*/ 1412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9" y="6724"/>
                    <a:pt x="20639" y="12953"/>
                    <a:pt x="16796" y="167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9344" name="AutoShape 16"/>
            <p:cNvSpPr>
              <a:spLocks/>
            </p:cNvSpPr>
            <p:nvPr/>
          </p:nvSpPr>
          <p:spPr bwMode="auto">
            <a:xfrm>
              <a:off x="833065" y="682741"/>
              <a:ext cx="907646" cy="1208295"/>
            </a:xfrm>
            <a:custGeom>
              <a:avLst/>
              <a:gdLst>
                <a:gd name="T0" fmla="*/ 453823 w 21600"/>
                <a:gd name="T1" fmla="*/ 604148 h 21600"/>
                <a:gd name="T2" fmla="*/ 453823 w 21600"/>
                <a:gd name="T3" fmla="*/ 604148 h 21600"/>
                <a:gd name="T4" fmla="*/ 453823 w 21600"/>
                <a:gd name="T5" fmla="*/ 604148 h 21600"/>
                <a:gd name="T6" fmla="*/ 453823 w 21600"/>
                <a:gd name="T7" fmla="*/ 6041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699" y="2025"/>
                  </a:lnTo>
                  <a:lnTo>
                    <a:pt x="2699"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600"/>
                  </a:moveTo>
                  <a:lnTo>
                    <a:pt x="1799" y="21600"/>
                  </a:lnTo>
                  <a:cubicBezTo>
                    <a:pt x="805" y="21600"/>
                    <a:pt x="0" y="20995"/>
                    <a:pt x="0" y="20250"/>
                  </a:cubicBezTo>
                  <a:lnTo>
                    <a:pt x="0" y="1349"/>
                  </a:lnTo>
                  <a:cubicBezTo>
                    <a:pt x="0" y="604"/>
                    <a:pt x="805" y="0"/>
                    <a:pt x="1799" y="0"/>
                  </a:cubicBezTo>
                  <a:lnTo>
                    <a:pt x="19799" y="0"/>
                  </a:lnTo>
                  <a:cubicBezTo>
                    <a:pt x="20793" y="0"/>
                    <a:pt x="21600" y="604"/>
                    <a:pt x="21600" y="1349"/>
                  </a:cubicBezTo>
                  <a:lnTo>
                    <a:pt x="21600" y="20250"/>
                  </a:lnTo>
                  <a:cubicBezTo>
                    <a:pt x="21600" y="20995"/>
                    <a:pt x="20793" y="21600"/>
                    <a:pt x="19799" y="21600"/>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9345" name="AutoShape 17"/>
          <p:cNvSpPr>
            <a:spLocks/>
          </p:cNvSpPr>
          <p:nvPr/>
        </p:nvSpPr>
        <p:spPr bwMode="auto">
          <a:xfrm>
            <a:off x="11377613" y="7908131"/>
            <a:ext cx="3923071" cy="55364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Friends with the monster</a:t>
            </a:r>
            <a:r>
              <a:rPr lang="id-ID" sz="1800" dirty="0">
                <a:solidFill>
                  <a:schemeClr val="tx2"/>
                </a:solidFill>
                <a:latin typeface="Roboto" charset="0"/>
                <a:ea typeface="ＭＳ Ｐゴシック" charset="0"/>
                <a:cs typeface="Roboto" charset="0"/>
                <a:sym typeface="Roboto" charset="0"/>
              </a:rPr>
              <a:t> of bayonet</a:t>
            </a:r>
            <a:endParaRPr lang="en-US" sz="1800" dirty="0">
              <a:solidFill>
                <a:schemeClr val="tx2"/>
              </a:solidFill>
              <a:latin typeface="Roboto" charset="0"/>
              <a:ea typeface="ＭＳ Ｐゴシック" charset="0"/>
              <a:cs typeface="Roboto" charset="0"/>
              <a:sym typeface="Roboto" charset="0"/>
            </a:endParaRPr>
          </a:p>
        </p:txBody>
      </p:sp>
      <p:sp>
        <p:nvSpPr>
          <p:cNvPr id="99346" name="AutoShape 18"/>
          <p:cNvSpPr>
            <a:spLocks/>
          </p:cNvSpPr>
          <p:nvPr/>
        </p:nvSpPr>
        <p:spPr bwMode="auto">
          <a:xfrm>
            <a:off x="11357373" y="7323535"/>
            <a:ext cx="1415653" cy="6774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45</a:t>
            </a:r>
            <a:endParaRPr lang="en-US" sz="1800">
              <a:solidFill>
                <a:schemeClr val="tx2"/>
              </a:solidFill>
              <a:latin typeface="Roboto" charset="0"/>
              <a:ea typeface="ＭＳ Ｐゴシック" charset="0"/>
              <a:cs typeface="Roboto" charset="0"/>
              <a:sym typeface="Roboto" charset="0"/>
            </a:endParaRPr>
          </a:p>
        </p:txBody>
      </p:sp>
      <p:grpSp>
        <p:nvGrpSpPr>
          <p:cNvPr id="99347" name="Group 19"/>
          <p:cNvGrpSpPr>
            <a:grpSpLocks/>
          </p:cNvGrpSpPr>
          <p:nvPr/>
        </p:nvGrpSpPr>
        <p:grpSpPr bwMode="auto">
          <a:xfrm>
            <a:off x="12626579" y="9630966"/>
            <a:ext cx="1416844" cy="1416844"/>
            <a:chOff x="0" y="-1"/>
            <a:chExt cx="1888935" cy="1888937"/>
          </a:xfrm>
        </p:grpSpPr>
        <p:sp>
          <p:nvSpPr>
            <p:cNvPr id="99348" name="AutoShape 20"/>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99349" name="AutoShape 21"/>
            <p:cNvSpPr>
              <a:spLocks/>
            </p:cNvSpPr>
            <p:nvPr/>
          </p:nvSpPr>
          <p:spPr bwMode="auto">
            <a:xfrm>
              <a:off x="688906"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9350" name="AutoShape 22"/>
          <p:cNvSpPr>
            <a:spLocks/>
          </p:cNvSpPr>
          <p:nvPr/>
        </p:nvSpPr>
        <p:spPr bwMode="auto">
          <a:xfrm>
            <a:off x="14348222" y="10406062"/>
            <a:ext cx="2062163"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charset="0"/>
                <a:ea typeface="ＭＳ Ｐゴシック" charset="0"/>
                <a:cs typeface="Roboto" charset="0"/>
                <a:sym typeface="Roboto" charset="0"/>
              </a:rPr>
              <a:t>Inside of my head</a:t>
            </a:r>
          </a:p>
        </p:txBody>
      </p:sp>
      <p:sp>
        <p:nvSpPr>
          <p:cNvPr id="99351" name="AutoShape 23"/>
          <p:cNvSpPr>
            <a:spLocks/>
          </p:cNvSpPr>
          <p:nvPr/>
        </p:nvSpPr>
        <p:spPr bwMode="auto">
          <a:xfrm>
            <a:off x="14348223" y="9663113"/>
            <a:ext cx="1416844"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33</a:t>
            </a:r>
            <a:endParaRPr lang="en-US" sz="1800">
              <a:solidFill>
                <a:schemeClr val="tx2"/>
              </a:solidFill>
              <a:latin typeface="Roboto" charset="0"/>
              <a:ea typeface="ＭＳ Ｐゴシック" charset="0"/>
              <a:cs typeface="Roboto" charset="0"/>
              <a:sym typeface="Roboto" charset="0"/>
            </a:endParaRPr>
          </a:p>
        </p:txBody>
      </p:sp>
      <p:sp>
        <p:nvSpPr>
          <p:cNvPr id="99352" name="AutoShape 24"/>
          <p:cNvSpPr>
            <a:spLocks/>
          </p:cNvSpPr>
          <p:nvPr/>
        </p:nvSpPr>
        <p:spPr bwMode="auto">
          <a:xfrm>
            <a:off x="3838575" y="8652272"/>
            <a:ext cx="2062163" cy="3952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127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r>
              <a:rPr lang="en-US" sz="1800">
                <a:solidFill>
                  <a:schemeClr val="tx2"/>
                </a:solidFill>
              </a:rPr>
              <a:t>Well that</a:t>
            </a:r>
            <a:r>
              <a:rPr lang="ja-JP" altLang="en-US" sz="1800">
                <a:solidFill>
                  <a:schemeClr val="tx2"/>
                </a:solidFill>
              </a:rPr>
              <a:t>’</a:t>
            </a:r>
            <a:r>
              <a:rPr lang="en-US" altLang="ja-JP" sz="1800">
                <a:solidFill>
                  <a:schemeClr val="tx2"/>
                </a:solidFill>
              </a:rPr>
              <a:t>s not fair</a:t>
            </a:r>
            <a:endParaRPr lang="en-US" sz="1800">
              <a:solidFill>
                <a:schemeClr val="tx2"/>
              </a:solidFill>
            </a:endParaRPr>
          </a:p>
        </p:txBody>
      </p:sp>
      <p:sp>
        <p:nvSpPr>
          <p:cNvPr id="99353" name="AutoShape 25"/>
          <p:cNvSpPr>
            <a:spLocks/>
          </p:cNvSpPr>
          <p:nvPr/>
        </p:nvSpPr>
        <p:spPr bwMode="auto">
          <a:xfrm>
            <a:off x="3838575" y="7908131"/>
            <a:ext cx="1416844" cy="677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40</a:t>
            </a:r>
            <a:endParaRPr lang="en-US" sz="1800">
              <a:solidFill>
                <a:schemeClr val="tx2"/>
              </a:solidFill>
              <a:latin typeface="Roboto" charset="0"/>
              <a:ea typeface="ＭＳ Ｐゴシック" charset="0"/>
              <a:cs typeface="Roboto" charset="0"/>
              <a:sym typeface="Roboto" charset="0"/>
            </a:endParaRPr>
          </a:p>
        </p:txBody>
      </p:sp>
      <p:grpSp>
        <p:nvGrpSpPr>
          <p:cNvPr id="99354" name="Group 26"/>
          <p:cNvGrpSpPr>
            <a:grpSpLocks/>
          </p:cNvGrpSpPr>
          <p:nvPr/>
        </p:nvGrpSpPr>
        <p:grpSpPr bwMode="auto">
          <a:xfrm>
            <a:off x="2138363" y="7875985"/>
            <a:ext cx="1416844" cy="1416844"/>
            <a:chOff x="0" y="-1"/>
            <a:chExt cx="1888935" cy="1888937"/>
          </a:xfrm>
        </p:grpSpPr>
        <p:sp>
          <p:nvSpPr>
            <p:cNvPr id="99355" name="AutoShape 27"/>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9356" name="AutoShape 28"/>
            <p:cNvSpPr>
              <a:spLocks/>
            </p:cNvSpPr>
            <p:nvPr/>
          </p:nvSpPr>
          <p:spPr bwMode="auto">
            <a:xfrm>
              <a:off x="669858" y="415883"/>
              <a:ext cx="530172" cy="1057170"/>
            </a:xfrm>
            <a:custGeom>
              <a:avLst/>
              <a:gdLst>
                <a:gd name="T0" fmla="*/ 265086 w 21600"/>
                <a:gd name="T1" fmla="*/ 528585 h 21600"/>
                <a:gd name="T2" fmla="*/ 265086 w 21600"/>
                <a:gd name="T3" fmla="*/ 528585 h 21600"/>
                <a:gd name="T4" fmla="*/ 265086 w 21600"/>
                <a:gd name="T5" fmla="*/ 528585 h 21600"/>
                <a:gd name="T6" fmla="*/ 265086 w 21600"/>
                <a:gd name="T7" fmla="*/ 5285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4050"/>
                  </a:moveTo>
                  <a:lnTo>
                    <a:pt x="1350" y="4050"/>
                  </a:lnTo>
                  <a:lnTo>
                    <a:pt x="1350" y="17550"/>
                  </a:lnTo>
                  <a:lnTo>
                    <a:pt x="20249" y="17550"/>
                  </a:lnTo>
                  <a:cubicBezTo>
                    <a:pt x="20249" y="17550"/>
                    <a:pt x="20249" y="4050"/>
                    <a:pt x="20249" y="4050"/>
                  </a:cubicBezTo>
                  <a:close/>
                  <a:moveTo>
                    <a:pt x="14174" y="2024"/>
                  </a:moveTo>
                  <a:lnTo>
                    <a:pt x="7424" y="2024"/>
                  </a:lnTo>
                  <a:cubicBezTo>
                    <a:pt x="7051" y="2024"/>
                    <a:pt x="6749" y="2175"/>
                    <a:pt x="6749" y="2362"/>
                  </a:cubicBezTo>
                  <a:cubicBezTo>
                    <a:pt x="6749" y="2548"/>
                    <a:pt x="7051" y="2700"/>
                    <a:pt x="7424" y="2700"/>
                  </a:cubicBezTo>
                  <a:lnTo>
                    <a:pt x="14174" y="2700"/>
                  </a:lnTo>
                  <a:cubicBezTo>
                    <a:pt x="14547" y="2700"/>
                    <a:pt x="14849" y="2549"/>
                    <a:pt x="14849" y="2362"/>
                  </a:cubicBezTo>
                  <a:cubicBezTo>
                    <a:pt x="14849" y="2176"/>
                    <a:pt x="14547" y="2024"/>
                    <a:pt x="14174" y="2024"/>
                  </a:cubicBezTo>
                  <a:close/>
                  <a:moveTo>
                    <a:pt x="11474" y="20249"/>
                  </a:moveTo>
                  <a:cubicBezTo>
                    <a:pt x="12592" y="20249"/>
                    <a:pt x="13499" y="19796"/>
                    <a:pt x="13499" y="19237"/>
                  </a:cubicBezTo>
                  <a:cubicBezTo>
                    <a:pt x="13499" y="18678"/>
                    <a:pt x="12592" y="18224"/>
                    <a:pt x="11474" y="18224"/>
                  </a:cubicBezTo>
                  <a:cubicBezTo>
                    <a:pt x="10357" y="18224"/>
                    <a:pt x="9449" y="18678"/>
                    <a:pt x="9449" y="19237"/>
                  </a:cubicBezTo>
                  <a:cubicBezTo>
                    <a:pt x="9449" y="19796"/>
                    <a:pt x="10357" y="20249"/>
                    <a:pt x="11474" y="20249"/>
                  </a:cubicBezTo>
                  <a:close/>
                  <a:moveTo>
                    <a:pt x="18899" y="21599"/>
                  </a:moveTo>
                  <a:lnTo>
                    <a:pt x="2700" y="21599"/>
                  </a:lnTo>
                  <a:cubicBezTo>
                    <a:pt x="1208" y="21599"/>
                    <a:pt x="0" y="20995"/>
                    <a:pt x="0" y="20249"/>
                  </a:cubicBezTo>
                  <a:lnTo>
                    <a:pt x="0" y="1350"/>
                  </a:lnTo>
                  <a:cubicBezTo>
                    <a:pt x="0" y="604"/>
                    <a:pt x="1208" y="0"/>
                    <a:pt x="2700" y="0"/>
                  </a:cubicBezTo>
                  <a:lnTo>
                    <a:pt x="18899" y="0"/>
                  </a:lnTo>
                  <a:cubicBezTo>
                    <a:pt x="20391" y="0"/>
                    <a:pt x="21599" y="604"/>
                    <a:pt x="21599" y="1350"/>
                  </a:cubicBezTo>
                  <a:lnTo>
                    <a:pt x="21599" y="20249"/>
                  </a:lnTo>
                  <a:cubicBezTo>
                    <a:pt x="21599" y="20995"/>
                    <a:pt x="20391" y="21599"/>
                    <a:pt x="188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99357" name="AutoShape 29"/>
          <p:cNvSpPr>
            <a:spLocks/>
          </p:cNvSpPr>
          <p:nvPr/>
        </p:nvSpPr>
        <p:spPr bwMode="auto">
          <a:xfrm>
            <a:off x="8112919" y="10406062"/>
            <a:ext cx="2368154" cy="307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a:solidFill>
                  <a:schemeClr val="tx2"/>
                </a:solidFill>
                <a:latin typeface="Roboto" charset="0"/>
                <a:ea typeface="ＭＳ Ｐゴシック" charset="0"/>
                <a:cs typeface="Roboto" charset="0"/>
                <a:sym typeface="Roboto" charset="0"/>
              </a:rPr>
              <a:t>Quo </a:t>
            </a:r>
            <a:r>
              <a:rPr lang="en-US" sz="1800" dirty="0" err="1">
                <a:solidFill>
                  <a:schemeClr val="tx2"/>
                </a:solidFill>
                <a:latin typeface="Roboto" charset="0"/>
                <a:ea typeface="ＭＳ Ｐゴシック" charset="0"/>
                <a:cs typeface="Roboto" charset="0"/>
                <a:sym typeface="Roboto" charset="0"/>
              </a:rPr>
              <a:t>possim</a:t>
            </a:r>
            <a:r>
              <a:rPr lang="id-ID" sz="1800" dirty="0">
                <a:solidFill>
                  <a:schemeClr val="tx2"/>
                </a:solidFill>
                <a:latin typeface="Roboto" charset="0"/>
                <a:ea typeface="ＭＳ Ｐゴシック" charset="0"/>
                <a:cs typeface="Roboto" charset="0"/>
                <a:sym typeface="Roboto" charset="0"/>
              </a:rPr>
              <a:t> increases quantum</a:t>
            </a:r>
            <a:endParaRPr lang="en-US" sz="1800" dirty="0">
              <a:solidFill>
                <a:schemeClr val="tx2"/>
              </a:solidFill>
              <a:latin typeface="Roboto" charset="0"/>
              <a:ea typeface="ＭＳ Ｐゴシック" charset="0"/>
              <a:cs typeface="Roboto" charset="0"/>
              <a:sym typeface="Roboto" charset="0"/>
            </a:endParaRPr>
          </a:p>
        </p:txBody>
      </p:sp>
      <p:sp>
        <p:nvSpPr>
          <p:cNvPr id="99358" name="AutoShape 30"/>
          <p:cNvSpPr>
            <a:spLocks/>
          </p:cNvSpPr>
          <p:nvPr/>
        </p:nvSpPr>
        <p:spPr bwMode="auto">
          <a:xfrm>
            <a:off x="8112919" y="9663113"/>
            <a:ext cx="1416844" cy="67865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a:solidFill>
                  <a:schemeClr val="tx2"/>
                </a:solidFill>
                <a:latin typeface="Roboto" charset="0"/>
                <a:ea typeface="ＭＳ Ｐゴシック" charset="0"/>
                <a:cs typeface="Roboto" charset="0"/>
                <a:sym typeface="Roboto" charset="0"/>
              </a:rPr>
              <a:t>36</a:t>
            </a:r>
            <a:endParaRPr lang="en-US" sz="1800">
              <a:solidFill>
                <a:schemeClr val="tx2"/>
              </a:solidFill>
              <a:latin typeface="Roboto" charset="0"/>
              <a:ea typeface="ＭＳ Ｐゴシック" charset="0"/>
              <a:cs typeface="Roboto" charset="0"/>
              <a:sym typeface="Roboto" charset="0"/>
            </a:endParaRPr>
          </a:p>
        </p:txBody>
      </p:sp>
      <p:grpSp>
        <p:nvGrpSpPr>
          <p:cNvPr id="99359" name="Group 31"/>
          <p:cNvGrpSpPr>
            <a:grpSpLocks/>
          </p:cNvGrpSpPr>
          <p:nvPr/>
        </p:nvGrpSpPr>
        <p:grpSpPr bwMode="auto">
          <a:xfrm>
            <a:off x="6412707" y="9630966"/>
            <a:ext cx="1416844" cy="1416844"/>
            <a:chOff x="0" y="-1"/>
            <a:chExt cx="1888935" cy="1888937"/>
          </a:xfrm>
        </p:grpSpPr>
        <p:sp>
          <p:nvSpPr>
            <p:cNvPr id="99360" name="AutoShape 32"/>
            <p:cNvSpPr>
              <a:spLocks/>
            </p:cNvSpPr>
            <p:nvPr/>
          </p:nvSpPr>
          <p:spPr bwMode="auto">
            <a:xfrm>
              <a:off x="0" y="-1"/>
              <a:ext cx="1888935" cy="1888937"/>
            </a:xfrm>
            <a:custGeom>
              <a:avLst/>
              <a:gdLst>
                <a:gd name="T0" fmla="*/ 944420 w 19679"/>
                <a:gd name="T1" fmla="*/ 1036664 h 19679"/>
                <a:gd name="T2" fmla="*/ 944420 w 19679"/>
                <a:gd name="T3" fmla="*/ 1036664 h 19679"/>
                <a:gd name="T4" fmla="*/ 944420 w 19679"/>
                <a:gd name="T5" fmla="*/ 1036664 h 19679"/>
                <a:gd name="T6" fmla="*/ 944420 w 19679"/>
                <a:gd name="T7" fmla="*/ 103666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12953" y="20638"/>
                    <a:pt x="6724" y="20638"/>
                    <a:pt x="2881" y="16796"/>
                  </a:cubicBezTo>
                  <a:cubicBezTo>
                    <a:pt x="-961" y="12953"/>
                    <a:pt x="-961" y="6724"/>
                    <a:pt x="2881" y="2881"/>
                  </a:cubicBezTo>
                  <a:cubicBezTo>
                    <a:pt x="6724" y="-961"/>
                    <a:pt x="12953" y="-961"/>
                    <a:pt x="16796" y="2881"/>
                  </a:cubicBezTo>
                  <a:cubicBezTo>
                    <a:pt x="20638" y="6724"/>
                    <a:pt x="20638" y="12953"/>
                    <a:pt x="16796" y="16796"/>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99361" name="AutoShape 33"/>
            <p:cNvSpPr>
              <a:spLocks/>
            </p:cNvSpPr>
            <p:nvPr/>
          </p:nvSpPr>
          <p:spPr bwMode="auto">
            <a:xfrm>
              <a:off x="593665" y="509535"/>
              <a:ext cx="701604" cy="933357"/>
            </a:xfrm>
            <a:custGeom>
              <a:avLst/>
              <a:gdLst>
                <a:gd name="T0" fmla="*/ 350802 w 21600"/>
                <a:gd name="T1" fmla="*/ 466679 h 21600"/>
                <a:gd name="T2" fmla="*/ 350802 w 21600"/>
                <a:gd name="T3" fmla="*/ 466679 h 21600"/>
                <a:gd name="T4" fmla="*/ 350802 w 21600"/>
                <a:gd name="T5" fmla="*/ 466679 h 21600"/>
                <a:gd name="T6" fmla="*/ 350802 w 21600"/>
                <a:gd name="T7" fmla="*/ 4666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2025"/>
                  </a:moveTo>
                  <a:lnTo>
                    <a:pt x="2700" y="2025"/>
                  </a:lnTo>
                  <a:lnTo>
                    <a:pt x="2700" y="19575"/>
                  </a:lnTo>
                  <a:lnTo>
                    <a:pt x="18899" y="19575"/>
                  </a:lnTo>
                  <a:cubicBezTo>
                    <a:pt x="18899" y="19575"/>
                    <a:pt x="18899" y="2025"/>
                    <a:pt x="18899" y="2025"/>
                  </a:cubicBezTo>
                  <a:close/>
                  <a:moveTo>
                    <a:pt x="10800" y="21262"/>
                  </a:moveTo>
                  <a:cubicBezTo>
                    <a:pt x="11297" y="21262"/>
                    <a:pt x="11699" y="20960"/>
                    <a:pt x="11699" y="20587"/>
                  </a:cubicBezTo>
                  <a:cubicBezTo>
                    <a:pt x="11699" y="20214"/>
                    <a:pt x="11297" y="19912"/>
                    <a:pt x="10800" y="19912"/>
                  </a:cubicBezTo>
                  <a:cubicBezTo>
                    <a:pt x="10302" y="19912"/>
                    <a:pt x="9899" y="20214"/>
                    <a:pt x="9899" y="20587"/>
                  </a:cubicBezTo>
                  <a:cubicBezTo>
                    <a:pt x="9899" y="20960"/>
                    <a:pt x="10302" y="21262"/>
                    <a:pt x="10800" y="21262"/>
                  </a:cubicBezTo>
                  <a:close/>
                  <a:moveTo>
                    <a:pt x="19799" y="21599"/>
                  </a:moveTo>
                  <a:lnTo>
                    <a:pt x="1799" y="21599"/>
                  </a:lnTo>
                  <a:cubicBezTo>
                    <a:pt x="805" y="21599"/>
                    <a:pt x="0" y="20995"/>
                    <a:pt x="0" y="20250"/>
                  </a:cubicBezTo>
                  <a:lnTo>
                    <a:pt x="0" y="1350"/>
                  </a:lnTo>
                  <a:cubicBezTo>
                    <a:pt x="0" y="604"/>
                    <a:pt x="805" y="0"/>
                    <a:pt x="1799" y="0"/>
                  </a:cubicBezTo>
                  <a:lnTo>
                    <a:pt x="19799" y="0"/>
                  </a:lnTo>
                  <a:cubicBezTo>
                    <a:pt x="20793" y="0"/>
                    <a:pt x="21599" y="604"/>
                    <a:pt x="21599" y="1350"/>
                  </a:cubicBezTo>
                  <a:lnTo>
                    <a:pt x="21599" y="20250"/>
                  </a:lnTo>
                  <a:cubicBezTo>
                    <a:pt x="21599" y="20995"/>
                    <a:pt x="20793" y="21599"/>
                    <a:pt x="19799" y="21599"/>
                  </a:cubicBezTo>
                  <a:close/>
                </a:path>
              </a:pathLst>
            </a:custGeom>
            <a:solidFill>
              <a:schemeClr val="bg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gr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withEffect">
                                  <p:stCondLst>
                                    <p:cond delay="0"/>
                                  </p:stCondLst>
                                  <p:childTnLst>
                                    <p:set>
                                      <p:cBhvr>
                                        <p:cTn id="6" dur="1" fill="hold">
                                          <p:stCondLst>
                                            <p:cond delay="0"/>
                                          </p:stCondLst>
                                        </p:cTn>
                                        <p:tgtEl>
                                          <p:spTgt spid="99332"/>
                                        </p:tgtEl>
                                        <p:attrNameLst>
                                          <p:attrName>style.visibility</p:attrName>
                                        </p:attrNameLst>
                                      </p:cBhvr>
                                      <p:to>
                                        <p:strVal val="visible"/>
                                      </p:to>
                                    </p:set>
                                    <p:anim calcmode="lin" valueType="num">
                                      <p:cBhvr>
                                        <p:cTn id="7" dur="500" fill="hold"/>
                                        <p:tgtEl>
                                          <p:spTgt spid="99332"/>
                                        </p:tgtEl>
                                        <p:attrNameLst>
                                          <p:attrName>ppt_w</p:attrName>
                                        </p:attrNameLst>
                                      </p:cBhvr>
                                      <p:tavLst>
                                        <p:tav tm="0">
                                          <p:val>
                                            <p:fltVal val="0"/>
                                          </p:val>
                                        </p:tav>
                                        <p:tav tm="100000">
                                          <p:val>
                                            <p:strVal val="#ppt_w"/>
                                          </p:val>
                                        </p:tav>
                                      </p:tavLst>
                                    </p:anim>
                                    <p:anim calcmode="lin" valueType="num">
                                      <p:cBhvr>
                                        <p:cTn id="8" dur="500" fill="hold"/>
                                        <p:tgtEl>
                                          <p:spTgt spid="99332"/>
                                        </p:tgtEl>
                                        <p:attrNameLst>
                                          <p:attrName>ppt_h</p:attrName>
                                        </p:attrNameLst>
                                      </p:cBhvr>
                                      <p:tavLst>
                                        <p:tav tm="0">
                                          <p:val>
                                            <p:fltVal val="0"/>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99336"/>
                                        </p:tgtEl>
                                        <p:attrNameLst>
                                          <p:attrName>style.visibility</p:attrName>
                                        </p:attrNameLst>
                                      </p:cBhvr>
                                      <p:to>
                                        <p:strVal val="visible"/>
                                      </p:to>
                                    </p:set>
                                    <p:anim calcmode="lin" valueType="num">
                                      <p:cBhvr>
                                        <p:cTn id="11" dur="500" fill="hold"/>
                                        <p:tgtEl>
                                          <p:spTgt spid="99336"/>
                                        </p:tgtEl>
                                        <p:attrNameLst>
                                          <p:attrName>ppt_w</p:attrName>
                                        </p:attrNameLst>
                                      </p:cBhvr>
                                      <p:tavLst>
                                        <p:tav tm="0">
                                          <p:val>
                                            <p:fltVal val="0"/>
                                          </p:val>
                                        </p:tav>
                                        <p:tav tm="100000">
                                          <p:val>
                                            <p:strVal val="#ppt_w"/>
                                          </p:val>
                                        </p:tav>
                                      </p:tavLst>
                                    </p:anim>
                                    <p:anim calcmode="lin" valueType="num">
                                      <p:cBhvr>
                                        <p:cTn id="12" dur="500" fill="hold"/>
                                        <p:tgtEl>
                                          <p:spTgt spid="9933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3" presetClass="entr" presetSubtype="16" fill="hold" nodeType="afterEffect">
                                  <p:stCondLst>
                                    <p:cond delay="0"/>
                                  </p:stCondLst>
                                  <p:childTnLst>
                                    <p:set>
                                      <p:cBhvr>
                                        <p:cTn id="15" dur="1" fill="hold">
                                          <p:stCondLst>
                                            <p:cond delay="0"/>
                                          </p:stCondLst>
                                        </p:cTn>
                                        <p:tgtEl>
                                          <p:spTgt spid="99339"/>
                                        </p:tgtEl>
                                        <p:attrNameLst>
                                          <p:attrName>style.visibility</p:attrName>
                                        </p:attrNameLst>
                                      </p:cBhvr>
                                      <p:to>
                                        <p:strVal val="visible"/>
                                      </p:to>
                                    </p:set>
                                    <p:anim calcmode="lin" valueType="num">
                                      <p:cBhvr>
                                        <p:cTn id="16" dur="500" fill="hold"/>
                                        <p:tgtEl>
                                          <p:spTgt spid="99339"/>
                                        </p:tgtEl>
                                        <p:attrNameLst>
                                          <p:attrName>ppt_w</p:attrName>
                                        </p:attrNameLst>
                                      </p:cBhvr>
                                      <p:tavLst>
                                        <p:tav tm="0">
                                          <p:val>
                                            <p:fltVal val="0"/>
                                          </p:val>
                                        </p:tav>
                                        <p:tav tm="100000">
                                          <p:val>
                                            <p:strVal val="#ppt_w"/>
                                          </p:val>
                                        </p:tav>
                                      </p:tavLst>
                                    </p:anim>
                                    <p:anim calcmode="lin" valueType="num">
                                      <p:cBhvr>
                                        <p:cTn id="17" dur="500" fill="hold"/>
                                        <p:tgtEl>
                                          <p:spTgt spid="99339"/>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99338"/>
                                        </p:tgtEl>
                                        <p:attrNameLst>
                                          <p:attrName>style.visibility</p:attrName>
                                        </p:attrNameLst>
                                      </p:cBhvr>
                                      <p:to>
                                        <p:strVal val="visible"/>
                                      </p:to>
                                    </p:set>
                                    <p:anim calcmode="lin" valueType="num">
                                      <p:cBhvr>
                                        <p:cTn id="20" dur="500" fill="hold"/>
                                        <p:tgtEl>
                                          <p:spTgt spid="99338"/>
                                        </p:tgtEl>
                                        <p:attrNameLst>
                                          <p:attrName>ppt_w</p:attrName>
                                        </p:attrNameLst>
                                      </p:cBhvr>
                                      <p:tavLst>
                                        <p:tav tm="0">
                                          <p:val>
                                            <p:fltVal val="0"/>
                                          </p:val>
                                        </p:tav>
                                        <p:tav tm="100000">
                                          <p:val>
                                            <p:strVal val="#ppt_w"/>
                                          </p:val>
                                        </p:tav>
                                      </p:tavLst>
                                    </p:anim>
                                    <p:anim calcmode="lin" valueType="num">
                                      <p:cBhvr>
                                        <p:cTn id="21" dur="500" fill="hold"/>
                                        <p:tgtEl>
                                          <p:spTgt spid="99338"/>
                                        </p:tgtEl>
                                        <p:attrNameLst>
                                          <p:attrName>ppt_h</p:attrName>
                                        </p:attrNameLst>
                                      </p:cBhvr>
                                      <p:tavLst>
                                        <p:tav tm="0">
                                          <p:val>
                                            <p:fltVal val="0"/>
                                          </p:val>
                                        </p:tav>
                                        <p:tav tm="100000">
                                          <p:val>
                                            <p:strVal val="#ppt_h"/>
                                          </p:val>
                                        </p:tav>
                                      </p:tavLst>
                                    </p:anim>
                                  </p:childTnLst>
                                </p:cTn>
                              </p:par>
                              <p:par>
                                <p:cTn id="22" presetID="23" presetClass="entr" presetSubtype="16" fill="hold" grpId="0" nodeType="withEffect">
                                  <p:stCondLst>
                                    <p:cond delay="0"/>
                                  </p:stCondLst>
                                  <p:childTnLst>
                                    <p:set>
                                      <p:cBhvr>
                                        <p:cTn id="23" dur="1" fill="hold">
                                          <p:stCondLst>
                                            <p:cond delay="0"/>
                                          </p:stCondLst>
                                        </p:cTn>
                                        <p:tgtEl>
                                          <p:spTgt spid="99335"/>
                                        </p:tgtEl>
                                        <p:attrNameLst>
                                          <p:attrName>style.visibility</p:attrName>
                                        </p:attrNameLst>
                                      </p:cBhvr>
                                      <p:to>
                                        <p:strVal val="visible"/>
                                      </p:to>
                                    </p:set>
                                    <p:anim calcmode="lin" valueType="num">
                                      <p:cBhvr>
                                        <p:cTn id="24" dur="500" fill="hold"/>
                                        <p:tgtEl>
                                          <p:spTgt spid="99335"/>
                                        </p:tgtEl>
                                        <p:attrNameLst>
                                          <p:attrName>ppt_w</p:attrName>
                                        </p:attrNameLst>
                                      </p:cBhvr>
                                      <p:tavLst>
                                        <p:tav tm="0">
                                          <p:val>
                                            <p:fltVal val="0"/>
                                          </p:val>
                                        </p:tav>
                                        <p:tav tm="100000">
                                          <p:val>
                                            <p:strVal val="#ppt_w"/>
                                          </p:val>
                                        </p:tav>
                                      </p:tavLst>
                                    </p:anim>
                                    <p:anim calcmode="lin" valueType="num">
                                      <p:cBhvr>
                                        <p:cTn id="25" dur="500" fill="hold"/>
                                        <p:tgtEl>
                                          <p:spTgt spid="99335"/>
                                        </p:tgtEl>
                                        <p:attrNameLst>
                                          <p:attrName>ppt_h</p:attrName>
                                        </p:attrNameLst>
                                      </p:cBhvr>
                                      <p:tavLst>
                                        <p:tav tm="0">
                                          <p:val>
                                            <p:fltVal val="0"/>
                                          </p:val>
                                        </p:tav>
                                        <p:tav tm="100000">
                                          <p:val>
                                            <p:strVal val="#ppt_h"/>
                                          </p:val>
                                        </p:tav>
                                      </p:tavLst>
                                    </p:anim>
                                  </p:childTnLst>
                                </p:cTn>
                              </p:par>
                              <p:par>
                                <p:cTn id="26" presetID="23" presetClass="entr" presetSubtype="16" fill="hold" grpId="0" nodeType="withEffect">
                                  <p:stCondLst>
                                    <p:cond delay="0"/>
                                  </p:stCondLst>
                                  <p:childTnLst>
                                    <p:set>
                                      <p:cBhvr>
                                        <p:cTn id="27" dur="1" fill="hold">
                                          <p:stCondLst>
                                            <p:cond delay="0"/>
                                          </p:stCondLst>
                                        </p:cTn>
                                        <p:tgtEl>
                                          <p:spTgt spid="99337"/>
                                        </p:tgtEl>
                                        <p:attrNameLst>
                                          <p:attrName>style.visibility</p:attrName>
                                        </p:attrNameLst>
                                      </p:cBhvr>
                                      <p:to>
                                        <p:strVal val="visible"/>
                                      </p:to>
                                    </p:set>
                                    <p:anim calcmode="lin" valueType="num">
                                      <p:cBhvr>
                                        <p:cTn id="28" dur="500" fill="hold"/>
                                        <p:tgtEl>
                                          <p:spTgt spid="99337"/>
                                        </p:tgtEl>
                                        <p:attrNameLst>
                                          <p:attrName>ppt_w</p:attrName>
                                        </p:attrNameLst>
                                      </p:cBhvr>
                                      <p:tavLst>
                                        <p:tav tm="0">
                                          <p:val>
                                            <p:fltVal val="0"/>
                                          </p:val>
                                        </p:tav>
                                        <p:tav tm="100000">
                                          <p:val>
                                            <p:strVal val="#ppt_w"/>
                                          </p:val>
                                        </p:tav>
                                      </p:tavLst>
                                    </p:anim>
                                    <p:anim calcmode="lin" valueType="num">
                                      <p:cBhvr>
                                        <p:cTn id="29" dur="500" fill="hold"/>
                                        <p:tgtEl>
                                          <p:spTgt spid="99337"/>
                                        </p:tgtEl>
                                        <p:attrNameLst>
                                          <p:attrName>ppt_h</p:attrName>
                                        </p:attrNameLst>
                                      </p:cBhvr>
                                      <p:tavLst>
                                        <p:tav tm="0">
                                          <p:val>
                                            <p:flt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9342"/>
                                        </p:tgtEl>
                                        <p:attrNameLst>
                                          <p:attrName>style.visibility</p:attrName>
                                        </p:attrNameLst>
                                      </p:cBhvr>
                                      <p:to>
                                        <p:strVal val="visible"/>
                                      </p:to>
                                    </p:set>
                                    <p:anim calcmode="lin" valueType="num">
                                      <p:cBhvr>
                                        <p:cTn id="33" dur="500" fill="hold"/>
                                        <p:tgtEl>
                                          <p:spTgt spid="99342"/>
                                        </p:tgtEl>
                                        <p:attrNameLst>
                                          <p:attrName>ppt_w</p:attrName>
                                        </p:attrNameLst>
                                      </p:cBhvr>
                                      <p:tavLst>
                                        <p:tav tm="0">
                                          <p:val>
                                            <p:fltVal val="0"/>
                                          </p:val>
                                        </p:tav>
                                        <p:tav tm="100000">
                                          <p:val>
                                            <p:strVal val="#ppt_w"/>
                                          </p:val>
                                        </p:tav>
                                      </p:tavLst>
                                    </p:anim>
                                    <p:anim calcmode="lin" valueType="num">
                                      <p:cBhvr>
                                        <p:cTn id="34" dur="500" fill="hold"/>
                                        <p:tgtEl>
                                          <p:spTgt spid="99342"/>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0"/>
                                  </p:stCondLst>
                                  <p:childTnLst>
                                    <p:set>
                                      <p:cBhvr>
                                        <p:cTn id="36" dur="1" fill="hold">
                                          <p:stCondLst>
                                            <p:cond delay="0"/>
                                          </p:stCondLst>
                                        </p:cTn>
                                        <p:tgtEl>
                                          <p:spTgt spid="99346"/>
                                        </p:tgtEl>
                                        <p:attrNameLst>
                                          <p:attrName>style.visibility</p:attrName>
                                        </p:attrNameLst>
                                      </p:cBhvr>
                                      <p:to>
                                        <p:strVal val="visible"/>
                                      </p:to>
                                    </p:set>
                                    <p:anim calcmode="lin" valueType="num">
                                      <p:cBhvr>
                                        <p:cTn id="37" dur="500" fill="hold"/>
                                        <p:tgtEl>
                                          <p:spTgt spid="99346"/>
                                        </p:tgtEl>
                                        <p:attrNameLst>
                                          <p:attrName>ppt_w</p:attrName>
                                        </p:attrNameLst>
                                      </p:cBhvr>
                                      <p:tavLst>
                                        <p:tav tm="0">
                                          <p:val>
                                            <p:fltVal val="0"/>
                                          </p:val>
                                        </p:tav>
                                        <p:tav tm="100000">
                                          <p:val>
                                            <p:strVal val="#ppt_w"/>
                                          </p:val>
                                        </p:tav>
                                      </p:tavLst>
                                    </p:anim>
                                    <p:anim calcmode="lin" valueType="num">
                                      <p:cBhvr>
                                        <p:cTn id="38" dur="500" fill="hold"/>
                                        <p:tgtEl>
                                          <p:spTgt spid="99346"/>
                                        </p:tgtEl>
                                        <p:attrNameLst>
                                          <p:attrName>ppt_h</p:attrName>
                                        </p:attrNameLst>
                                      </p:cBhvr>
                                      <p:tavLst>
                                        <p:tav tm="0">
                                          <p:val>
                                            <p:fltVal val="0"/>
                                          </p:val>
                                        </p:tav>
                                        <p:tav tm="100000">
                                          <p:val>
                                            <p:strVal val="#ppt_h"/>
                                          </p:val>
                                        </p:tav>
                                      </p:tavLst>
                                    </p:anim>
                                  </p:childTnLst>
                                </p:cTn>
                              </p:par>
                            </p:childTnLst>
                          </p:cTn>
                        </p:par>
                        <p:par>
                          <p:cTn id="39" fill="hold">
                            <p:stCondLst>
                              <p:cond delay="1500"/>
                            </p:stCondLst>
                            <p:childTnLst>
                              <p:par>
                                <p:cTn id="40" presetID="23" presetClass="entr" presetSubtype="16" fill="hold" nodeType="afterEffect">
                                  <p:stCondLst>
                                    <p:cond delay="0"/>
                                  </p:stCondLst>
                                  <p:childTnLst>
                                    <p:set>
                                      <p:cBhvr>
                                        <p:cTn id="41" dur="1" fill="hold">
                                          <p:stCondLst>
                                            <p:cond delay="0"/>
                                          </p:stCondLst>
                                        </p:cTn>
                                        <p:tgtEl>
                                          <p:spTgt spid="99354"/>
                                        </p:tgtEl>
                                        <p:attrNameLst>
                                          <p:attrName>style.visibility</p:attrName>
                                        </p:attrNameLst>
                                      </p:cBhvr>
                                      <p:to>
                                        <p:strVal val="visible"/>
                                      </p:to>
                                    </p:set>
                                    <p:anim calcmode="lin" valueType="num">
                                      <p:cBhvr>
                                        <p:cTn id="42" dur="500" fill="hold"/>
                                        <p:tgtEl>
                                          <p:spTgt spid="99354"/>
                                        </p:tgtEl>
                                        <p:attrNameLst>
                                          <p:attrName>ppt_w</p:attrName>
                                        </p:attrNameLst>
                                      </p:cBhvr>
                                      <p:tavLst>
                                        <p:tav tm="0">
                                          <p:val>
                                            <p:fltVal val="0"/>
                                          </p:val>
                                        </p:tav>
                                        <p:tav tm="100000">
                                          <p:val>
                                            <p:strVal val="#ppt_w"/>
                                          </p:val>
                                        </p:tav>
                                      </p:tavLst>
                                    </p:anim>
                                    <p:anim calcmode="lin" valueType="num">
                                      <p:cBhvr>
                                        <p:cTn id="43" dur="500" fill="hold"/>
                                        <p:tgtEl>
                                          <p:spTgt spid="99354"/>
                                        </p:tgtEl>
                                        <p:attrNameLst>
                                          <p:attrName>ppt_h</p:attrName>
                                        </p:attrNameLst>
                                      </p:cBhvr>
                                      <p:tavLst>
                                        <p:tav tm="0">
                                          <p:val>
                                            <p:fltVal val="0"/>
                                          </p:val>
                                        </p:tav>
                                        <p:tav tm="100000">
                                          <p:val>
                                            <p:strVal val="#ppt_h"/>
                                          </p:val>
                                        </p:tav>
                                      </p:tavLst>
                                    </p:anim>
                                  </p:childTnLst>
                                </p:cTn>
                              </p:par>
                              <p:par>
                                <p:cTn id="44" presetID="23" presetClass="entr" presetSubtype="16" fill="hold" grpId="0" nodeType="withEffect">
                                  <p:stCondLst>
                                    <p:cond delay="0"/>
                                  </p:stCondLst>
                                  <p:childTnLst>
                                    <p:set>
                                      <p:cBhvr>
                                        <p:cTn id="45" dur="1" fill="hold">
                                          <p:stCondLst>
                                            <p:cond delay="0"/>
                                          </p:stCondLst>
                                        </p:cTn>
                                        <p:tgtEl>
                                          <p:spTgt spid="99353"/>
                                        </p:tgtEl>
                                        <p:attrNameLst>
                                          <p:attrName>style.visibility</p:attrName>
                                        </p:attrNameLst>
                                      </p:cBhvr>
                                      <p:to>
                                        <p:strVal val="visible"/>
                                      </p:to>
                                    </p:set>
                                    <p:anim calcmode="lin" valueType="num">
                                      <p:cBhvr>
                                        <p:cTn id="46" dur="500" fill="hold"/>
                                        <p:tgtEl>
                                          <p:spTgt spid="99353"/>
                                        </p:tgtEl>
                                        <p:attrNameLst>
                                          <p:attrName>ppt_w</p:attrName>
                                        </p:attrNameLst>
                                      </p:cBhvr>
                                      <p:tavLst>
                                        <p:tav tm="0">
                                          <p:val>
                                            <p:fltVal val="0"/>
                                          </p:val>
                                        </p:tav>
                                        <p:tav tm="100000">
                                          <p:val>
                                            <p:strVal val="#ppt_w"/>
                                          </p:val>
                                        </p:tav>
                                      </p:tavLst>
                                    </p:anim>
                                    <p:anim calcmode="lin" valueType="num">
                                      <p:cBhvr>
                                        <p:cTn id="47" dur="500" fill="hold"/>
                                        <p:tgtEl>
                                          <p:spTgt spid="99353"/>
                                        </p:tgtEl>
                                        <p:attrNameLst>
                                          <p:attrName>ppt_h</p:attrName>
                                        </p:attrNameLst>
                                      </p:cBhvr>
                                      <p:tavLst>
                                        <p:tav tm="0">
                                          <p:val>
                                            <p:fltVal val="0"/>
                                          </p:val>
                                        </p:tav>
                                        <p:tav tm="100000">
                                          <p:val>
                                            <p:strVal val="#ppt_h"/>
                                          </p:val>
                                        </p:tav>
                                      </p:tavLst>
                                    </p:anim>
                                  </p:childTnLst>
                                </p:cTn>
                              </p:par>
                              <p:par>
                                <p:cTn id="48" presetID="23" presetClass="entr" presetSubtype="16" fill="hold" grpId="0" nodeType="withEffect">
                                  <p:stCondLst>
                                    <p:cond delay="0"/>
                                  </p:stCondLst>
                                  <p:childTnLst>
                                    <p:set>
                                      <p:cBhvr>
                                        <p:cTn id="49" dur="1" fill="hold">
                                          <p:stCondLst>
                                            <p:cond delay="0"/>
                                          </p:stCondLst>
                                        </p:cTn>
                                        <p:tgtEl>
                                          <p:spTgt spid="99345"/>
                                        </p:tgtEl>
                                        <p:attrNameLst>
                                          <p:attrName>style.visibility</p:attrName>
                                        </p:attrNameLst>
                                      </p:cBhvr>
                                      <p:to>
                                        <p:strVal val="visible"/>
                                      </p:to>
                                    </p:set>
                                    <p:anim calcmode="lin" valueType="num">
                                      <p:cBhvr>
                                        <p:cTn id="50" dur="500" fill="hold"/>
                                        <p:tgtEl>
                                          <p:spTgt spid="99345"/>
                                        </p:tgtEl>
                                        <p:attrNameLst>
                                          <p:attrName>ppt_w</p:attrName>
                                        </p:attrNameLst>
                                      </p:cBhvr>
                                      <p:tavLst>
                                        <p:tav tm="0">
                                          <p:val>
                                            <p:fltVal val="0"/>
                                          </p:val>
                                        </p:tav>
                                        <p:tav tm="100000">
                                          <p:val>
                                            <p:strVal val="#ppt_w"/>
                                          </p:val>
                                        </p:tav>
                                      </p:tavLst>
                                    </p:anim>
                                    <p:anim calcmode="lin" valueType="num">
                                      <p:cBhvr>
                                        <p:cTn id="51" dur="500" fill="hold"/>
                                        <p:tgtEl>
                                          <p:spTgt spid="99345"/>
                                        </p:tgtEl>
                                        <p:attrNameLst>
                                          <p:attrName>ppt_h</p:attrName>
                                        </p:attrNameLst>
                                      </p:cBhvr>
                                      <p:tavLst>
                                        <p:tav tm="0">
                                          <p:val>
                                            <p:fltVal val="0"/>
                                          </p:val>
                                        </p:tav>
                                        <p:tav tm="100000">
                                          <p:val>
                                            <p:strVal val="#ppt_h"/>
                                          </p:val>
                                        </p:tav>
                                      </p:tavLst>
                                    </p:anim>
                                  </p:childTnLst>
                                </p:cTn>
                              </p:par>
                              <p:par>
                                <p:cTn id="52" presetID="23" presetClass="entr" presetSubtype="16" fill="hold" grpId="0" nodeType="withEffect">
                                  <p:stCondLst>
                                    <p:cond delay="0"/>
                                  </p:stCondLst>
                                  <p:childTnLst>
                                    <p:set>
                                      <p:cBhvr>
                                        <p:cTn id="53" dur="1" fill="hold">
                                          <p:stCondLst>
                                            <p:cond delay="0"/>
                                          </p:stCondLst>
                                        </p:cTn>
                                        <p:tgtEl>
                                          <p:spTgt spid="99352"/>
                                        </p:tgtEl>
                                        <p:attrNameLst>
                                          <p:attrName>style.visibility</p:attrName>
                                        </p:attrNameLst>
                                      </p:cBhvr>
                                      <p:to>
                                        <p:strVal val="visible"/>
                                      </p:to>
                                    </p:set>
                                    <p:anim calcmode="lin" valueType="num">
                                      <p:cBhvr>
                                        <p:cTn id="54" dur="500" fill="hold"/>
                                        <p:tgtEl>
                                          <p:spTgt spid="99352"/>
                                        </p:tgtEl>
                                        <p:attrNameLst>
                                          <p:attrName>ppt_w</p:attrName>
                                        </p:attrNameLst>
                                      </p:cBhvr>
                                      <p:tavLst>
                                        <p:tav tm="0">
                                          <p:val>
                                            <p:fltVal val="0"/>
                                          </p:val>
                                        </p:tav>
                                        <p:tav tm="100000">
                                          <p:val>
                                            <p:strVal val="#ppt_w"/>
                                          </p:val>
                                        </p:tav>
                                      </p:tavLst>
                                    </p:anim>
                                    <p:anim calcmode="lin" valueType="num">
                                      <p:cBhvr>
                                        <p:cTn id="55" dur="500" fill="hold"/>
                                        <p:tgtEl>
                                          <p:spTgt spid="99352"/>
                                        </p:tgtEl>
                                        <p:attrNameLst>
                                          <p:attrName>ppt_h</p:attrName>
                                        </p:attrNameLst>
                                      </p:cBhvr>
                                      <p:tavLst>
                                        <p:tav tm="0">
                                          <p:val>
                                            <p:flt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99359"/>
                                        </p:tgtEl>
                                        <p:attrNameLst>
                                          <p:attrName>style.visibility</p:attrName>
                                        </p:attrNameLst>
                                      </p:cBhvr>
                                      <p:to>
                                        <p:strVal val="visible"/>
                                      </p:to>
                                    </p:set>
                                    <p:anim calcmode="lin" valueType="num">
                                      <p:cBhvr>
                                        <p:cTn id="59" dur="500" fill="hold"/>
                                        <p:tgtEl>
                                          <p:spTgt spid="99359"/>
                                        </p:tgtEl>
                                        <p:attrNameLst>
                                          <p:attrName>ppt_w</p:attrName>
                                        </p:attrNameLst>
                                      </p:cBhvr>
                                      <p:tavLst>
                                        <p:tav tm="0">
                                          <p:val>
                                            <p:fltVal val="0"/>
                                          </p:val>
                                        </p:tav>
                                        <p:tav tm="100000">
                                          <p:val>
                                            <p:strVal val="#ppt_w"/>
                                          </p:val>
                                        </p:tav>
                                      </p:tavLst>
                                    </p:anim>
                                    <p:anim calcmode="lin" valueType="num">
                                      <p:cBhvr>
                                        <p:cTn id="60" dur="500" fill="hold"/>
                                        <p:tgtEl>
                                          <p:spTgt spid="99359"/>
                                        </p:tgtEl>
                                        <p:attrNameLst>
                                          <p:attrName>ppt_h</p:attrName>
                                        </p:attrNameLst>
                                      </p:cBhvr>
                                      <p:tavLst>
                                        <p:tav tm="0">
                                          <p:val>
                                            <p:fltVal val="0"/>
                                          </p:val>
                                        </p:tav>
                                        <p:tav tm="100000">
                                          <p:val>
                                            <p:strVal val="#ppt_h"/>
                                          </p:val>
                                        </p:tav>
                                      </p:tavLst>
                                    </p:anim>
                                  </p:childTnLst>
                                </p:cTn>
                              </p:par>
                            </p:childTnLst>
                          </p:cTn>
                        </p:par>
                        <p:par>
                          <p:cTn id="61" fill="hold">
                            <p:stCondLst>
                              <p:cond delay="2500"/>
                            </p:stCondLst>
                            <p:childTnLst>
                              <p:par>
                                <p:cTn id="62" presetID="23" presetClass="entr" presetSubtype="16" fill="hold" nodeType="afterEffect">
                                  <p:stCondLst>
                                    <p:cond delay="0"/>
                                  </p:stCondLst>
                                  <p:childTnLst>
                                    <p:set>
                                      <p:cBhvr>
                                        <p:cTn id="63" dur="1" fill="hold">
                                          <p:stCondLst>
                                            <p:cond delay="0"/>
                                          </p:stCondLst>
                                        </p:cTn>
                                        <p:tgtEl>
                                          <p:spTgt spid="99347"/>
                                        </p:tgtEl>
                                        <p:attrNameLst>
                                          <p:attrName>style.visibility</p:attrName>
                                        </p:attrNameLst>
                                      </p:cBhvr>
                                      <p:to>
                                        <p:strVal val="visible"/>
                                      </p:to>
                                    </p:set>
                                    <p:anim calcmode="lin" valueType="num">
                                      <p:cBhvr>
                                        <p:cTn id="64" dur="500" fill="hold"/>
                                        <p:tgtEl>
                                          <p:spTgt spid="99347"/>
                                        </p:tgtEl>
                                        <p:attrNameLst>
                                          <p:attrName>ppt_w</p:attrName>
                                        </p:attrNameLst>
                                      </p:cBhvr>
                                      <p:tavLst>
                                        <p:tav tm="0">
                                          <p:val>
                                            <p:fltVal val="0"/>
                                          </p:val>
                                        </p:tav>
                                        <p:tav tm="100000">
                                          <p:val>
                                            <p:strVal val="#ppt_w"/>
                                          </p:val>
                                        </p:tav>
                                      </p:tavLst>
                                    </p:anim>
                                    <p:anim calcmode="lin" valueType="num">
                                      <p:cBhvr>
                                        <p:cTn id="65" dur="500" fill="hold"/>
                                        <p:tgtEl>
                                          <p:spTgt spid="99347"/>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99358"/>
                                        </p:tgtEl>
                                        <p:attrNameLst>
                                          <p:attrName>style.visibility</p:attrName>
                                        </p:attrNameLst>
                                      </p:cBhvr>
                                      <p:to>
                                        <p:strVal val="visible"/>
                                      </p:to>
                                    </p:set>
                                    <p:anim calcmode="lin" valueType="num">
                                      <p:cBhvr>
                                        <p:cTn id="68" dur="500" fill="hold"/>
                                        <p:tgtEl>
                                          <p:spTgt spid="99358"/>
                                        </p:tgtEl>
                                        <p:attrNameLst>
                                          <p:attrName>ppt_w</p:attrName>
                                        </p:attrNameLst>
                                      </p:cBhvr>
                                      <p:tavLst>
                                        <p:tav tm="0">
                                          <p:val>
                                            <p:fltVal val="0"/>
                                          </p:val>
                                        </p:tav>
                                        <p:tav tm="100000">
                                          <p:val>
                                            <p:strVal val="#ppt_w"/>
                                          </p:val>
                                        </p:tav>
                                      </p:tavLst>
                                    </p:anim>
                                    <p:anim calcmode="lin" valueType="num">
                                      <p:cBhvr>
                                        <p:cTn id="69" dur="500" fill="hold"/>
                                        <p:tgtEl>
                                          <p:spTgt spid="99358"/>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0"/>
                                  </p:stCondLst>
                                  <p:childTnLst>
                                    <p:set>
                                      <p:cBhvr>
                                        <p:cTn id="71" dur="1" fill="hold">
                                          <p:stCondLst>
                                            <p:cond delay="0"/>
                                          </p:stCondLst>
                                        </p:cTn>
                                        <p:tgtEl>
                                          <p:spTgt spid="99351"/>
                                        </p:tgtEl>
                                        <p:attrNameLst>
                                          <p:attrName>style.visibility</p:attrName>
                                        </p:attrNameLst>
                                      </p:cBhvr>
                                      <p:to>
                                        <p:strVal val="visible"/>
                                      </p:to>
                                    </p:set>
                                    <p:anim calcmode="lin" valueType="num">
                                      <p:cBhvr>
                                        <p:cTn id="72" dur="500" fill="hold"/>
                                        <p:tgtEl>
                                          <p:spTgt spid="99351"/>
                                        </p:tgtEl>
                                        <p:attrNameLst>
                                          <p:attrName>ppt_w</p:attrName>
                                        </p:attrNameLst>
                                      </p:cBhvr>
                                      <p:tavLst>
                                        <p:tav tm="0">
                                          <p:val>
                                            <p:fltVal val="0"/>
                                          </p:val>
                                        </p:tav>
                                        <p:tav tm="100000">
                                          <p:val>
                                            <p:strVal val="#ppt_w"/>
                                          </p:val>
                                        </p:tav>
                                      </p:tavLst>
                                    </p:anim>
                                    <p:anim calcmode="lin" valueType="num">
                                      <p:cBhvr>
                                        <p:cTn id="73" dur="500" fill="hold"/>
                                        <p:tgtEl>
                                          <p:spTgt spid="99351"/>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0"/>
                                  </p:stCondLst>
                                  <p:childTnLst>
                                    <p:set>
                                      <p:cBhvr>
                                        <p:cTn id="75" dur="1" fill="hold">
                                          <p:stCondLst>
                                            <p:cond delay="0"/>
                                          </p:stCondLst>
                                        </p:cTn>
                                        <p:tgtEl>
                                          <p:spTgt spid="99357"/>
                                        </p:tgtEl>
                                        <p:attrNameLst>
                                          <p:attrName>style.visibility</p:attrName>
                                        </p:attrNameLst>
                                      </p:cBhvr>
                                      <p:to>
                                        <p:strVal val="visible"/>
                                      </p:to>
                                    </p:set>
                                    <p:anim calcmode="lin" valueType="num">
                                      <p:cBhvr>
                                        <p:cTn id="76" dur="500" fill="hold"/>
                                        <p:tgtEl>
                                          <p:spTgt spid="99357"/>
                                        </p:tgtEl>
                                        <p:attrNameLst>
                                          <p:attrName>ppt_w</p:attrName>
                                        </p:attrNameLst>
                                      </p:cBhvr>
                                      <p:tavLst>
                                        <p:tav tm="0">
                                          <p:val>
                                            <p:fltVal val="0"/>
                                          </p:val>
                                        </p:tav>
                                        <p:tav tm="100000">
                                          <p:val>
                                            <p:strVal val="#ppt_w"/>
                                          </p:val>
                                        </p:tav>
                                      </p:tavLst>
                                    </p:anim>
                                    <p:anim calcmode="lin" valueType="num">
                                      <p:cBhvr>
                                        <p:cTn id="77" dur="500" fill="hold"/>
                                        <p:tgtEl>
                                          <p:spTgt spid="99357"/>
                                        </p:tgtEl>
                                        <p:attrNameLst>
                                          <p:attrName>ppt_h</p:attrName>
                                        </p:attrNameLst>
                                      </p:cBhvr>
                                      <p:tavLst>
                                        <p:tav tm="0">
                                          <p:val>
                                            <p:fltVal val="0"/>
                                          </p:val>
                                        </p:tav>
                                        <p:tav tm="100000">
                                          <p:val>
                                            <p:strVal val="#ppt_h"/>
                                          </p:val>
                                        </p:tav>
                                      </p:tavLst>
                                    </p:anim>
                                  </p:childTnLst>
                                </p:cTn>
                              </p:par>
                              <p:par>
                                <p:cTn id="78" presetID="23" presetClass="entr" presetSubtype="16" fill="hold" grpId="0" nodeType="withEffect">
                                  <p:stCondLst>
                                    <p:cond delay="0"/>
                                  </p:stCondLst>
                                  <p:childTnLst>
                                    <p:set>
                                      <p:cBhvr>
                                        <p:cTn id="79" dur="1" fill="hold">
                                          <p:stCondLst>
                                            <p:cond delay="0"/>
                                          </p:stCondLst>
                                        </p:cTn>
                                        <p:tgtEl>
                                          <p:spTgt spid="99350"/>
                                        </p:tgtEl>
                                        <p:attrNameLst>
                                          <p:attrName>style.visibility</p:attrName>
                                        </p:attrNameLst>
                                      </p:cBhvr>
                                      <p:to>
                                        <p:strVal val="visible"/>
                                      </p:to>
                                    </p:set>
                                    <p:anim calcmode="lin" valueType="num">
                                      <p:cBhvr>
                                        <p:cTn id="80" dur="500" fill="hold"/>
                                        <p:tgtEl>
                                          <p:spTgt spid="99350"/>
                                        </p:tgtEl>
                                        <p:attrNameLst>
                                          <p:attrName>ppt_w</p:attrName>
                                        </p:attrNameLst>
                                      </p:cBhvr>
                                      <p:tavLst>
                                        <p:tav tm="0">
                                          <p:val>
                                            <p:fltVal val="0"/>
                                          </p:val>
                                        </p:tav>
                                        <p:tav tm="100000">
                                          <p:val>
                                            <p:strVal val="#ppt_w"/>
                                          </p:val>
                                        </p:tav>
                                      </p:tavLst>
                                    </p:anim>
                                    <p:anim calcmode="lin" valueType="num">
                                      <p:cBhvr>
                                        <p:cTn id="81" dur="500" fill="hold"/>
                                        <p:tgtEl>
                                          <p:spTgt spid="9935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5" grpId="0" autoUpdateAnimBg="0"/>
      <p:bldP spid="99336" grpId="0" autoUpdateAnimBg="0"/>
      <p:bldP spid="99337" grpId="0" autoUpdateAnimBg="0"/>
      <p:bldP spid="99338" grpId="0" autoUpdateAnimBg="0"/>
      <p:bldP spid="99345" grpId="0" autoUpdateAnimBg="0"/>
      <p:bldP spid="99346" grpId="0" autoUpdateAnimBg="0"/>
      <p:bldP spid="99350" grpId="0" autoUpdateAnimBg="0"/>
      <p:bldP spid="99351" grpId="0" autoUpdateAnimBg="0"/>
      <p:bldP spid="99352" grpId="0" autoUpdateAnimBg="0"/>
      <p:bldP spid="99353" grpId="0" autoUpdateAnimBg="0"/>
      <p:bldP spid="99357" grpId="0" autoUpdateAnimBg="0"/>
      <p:bldP spid="99358"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AutoShape 3"/>
          <p:cNvSpPr>
            <a:spLocks/>
          </p:cNvSpPr>
          <p:nvPr/>
        </p:nvSpPr>
        <p:spPr bwMode="auto">
          <a:xfrm>
            <a:off x="16728281" y="1209750"/>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60C0792D-12A5-4C05-A6B0-517DE45B6B2B}" type="slidenum">
              <a:rPr lang="en-US" sz="1500">
                <a:solidFill>
                  <a:schemeClr val="tx2"/>
                </a:solidFill>
              </a:rPr>
              <a:pPr algn="ctr" eaLnBrk="1">
                <a:lnSpc>
                  <a:spcPct val="100000"/>
                </a:lnSpc>
              </a:pPr>
              <a:t>94</a:t>
            </a:fld>
            <a:endParaRPr lang="en-US" sz="1800">
              <a:solidFill>
                <a:schemeClr val="tx2"/>
              </a:solidFill>
            </a:endParaRPr>
          </a:p>
        </p:txBody>
      </p:sp>
      <p:sp>
        <p:nvSpPr>
          <p:cNvPr id="100356" name="AutoShape 4"/>
          <p:cNvSpPr>
            <a:spLocks/>
          </p:cNvSpPr>
          <p:nvPr/>
        </p:nvSpPr>
        <p:spPr bwMode="auto">
          <a:xfrm>
            <a:off x="13812442" y="574000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57" name="AutoShape 5"/>
          <p:cNvSpPr>
            <a:spLocks/>
          </p:cNvSpPr>
          <p:nvPr/>
        </p:nvSpPr>
        <p:spPr bwMode="auto">
          <a:xfrm>
            <a:off x="12358688" y="6612732"/>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58" name="AutoShape 6"/>
          <p:cNvSpPr>
            <a:spLocks/>
          </p:cNvSpPr>
          <p:nvPr/>
        </p:nvSpPr>
        <p:spPr bwMode="auto">
          <a:xfrm>
            <a:off x="15216188" y="7162800"/>
            <a:ext cx="1078706" cy="1077516"/>
          </a:xfrm>
          <a:custGeom>
            <a:avLst/>
            <a:gdLst>
              <a:gd name="T0" fmla="*/ 719101 w 19679"/>
              <a:gd name="T1" fmla="*/ 788466 h 19679"/>
              <a:gd name="T2" fmla="*/ 719101 w 19679"/>
              <a:gd name="T3" fmla="*/ 788466 h 19679"/>
              <a:gd name="T4" fmla="*/ 719101 w 19679"/>
              <a:gd name="T5" fmla="*/ 788466 h 19679"/>
              <a:gd name="T6" fmla="*/ 719101 w 19679"/>
              <a:gd name="T7" fmla="*/ 78846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59" name="AutoShape 7"/>
          <p:cNvSpPr>
            <a:spLocks/>
          </p:cNvSpPr>
          <p:nvPr/>
        </p:nvSpPr>
        <p:spPr bwMode="auto">
          <a:xfrm>
            <a:off x="10904935" y="476964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0" name="AutoShape 8"/>
          <p:cNvSpPr>
            <a:spLocks/>
          </p:cNvSpPr>
          <p:nvPr/>
        </p:nvSpPr>
        <p:spPr bwMode="auto">
          <a:xfrm>
            <a:off x="9441657" y="5884069"/>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1" name="AutoShape 9"/>
          <p:cNvSpPr>
            <a:spLocks/>
          </p:cNvSpPr>
          <p:nvPr/>
        </p:nvSpPr>
        <p:spPr bwMode="auto">
          <a:xfrm>
            <a:off x="7979569" y="6659167"/>
            <a:ext cx="1077516" cy="1078706"/>
          </a:xfrm>
          <a:custGeom>
            <a:avLst/>
            <a:gdLst>
              <a:gd name="T0" fmla="*/ 718307 w 19679"/>
              <a:gd name="T1" fmla="*/ 789337 h 19679"/>
              <a:gd name="T2" fmla="*/ 718307 w 19679"/>
              <a:gd name="T3" fmla="*/ 789337 h 19679"/>
              <a:gd name="T4" fmla="*/ 718307 w 19679"/>
              <a:gd name="T5" fmla="*/ 789337 h 19679"/>
              <a:gd name="T6" fmla="*/ 718307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2" name="AutoShape 10"/>
          <p:cNvSpPr>
            <a:spLocks/>
          </p:cNvSpPr>
          <p:nvPr/>
        </p:nvSpPr>
        <p:spPr bwMode="auto">
          <a:xfrm>
            <a:off x="6516292" y="7208044"/>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3" name="AutoShape 11"/>
          <p:cNvSpPr>
            <a:spLocks/>
          </p:cNvSpPr>
          <p:nvPr/>
        </p:nvSpPr>
        <p:spPr bwMode="auto">
          <a:xfrm>
            <a:off x="3395663" y="6205538"/>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4" name="AutoShape 12"/>
          <p:cNvSpPr>
            <a:spLocks/>
          </p:cNvSpPr>
          <p:nvPr/>
        </p:nvSpPr>
        <p:spPr bwMode="auto">
          <a:xfrm>
            <a:off x="1893094" y="7252098"/>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5" name="AutoShape 13"/>
          <p:cNvSpPr>
            <a:spLocks/>
          </p:cNvSpPr>
          <p:nvPr/>
        </p:nvSpPr>
        <p:spPr bwMode="auto">
          <a:xfrm>
            <a:off x="4835129" y="5311379"/>
            <a:ext cx="1078706" cy="1078706"/>
          </a:xfrm>
          <a:custGeom>
            <a:avLst/>
            <a:gdLst>
              <a:gd name="T0" fmla="*/ 719101 w 19679"/>
              <a:gd name="T1" fmla="*/ 789337 h 19679"/>
              <a:gd name="T2" fmla="*/ 719101 w 19679"/>
              <a:gd name="T3" fmla="*/ 789337 h 19679"/>
              <a:gd name="T4" fmla="*/ 719101 w 19679"/>
              <a:gd name="T5" fmla="*/ 789337 h 19679"/>
              <a:gd name="T6" fmla="*/ 719101 w 19679"/>
              <a:gd name="T7" fmla="*/ 7893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noFill/>
          <a:ln w="254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0366" name="Line 14"/>
          <p:cNvSpPr>
            <a:spLocks noChangeShapeType="1"/>
          </p:cNvSpPr>
          <p:nvPr/>
        </p:nvSpPr>
        <p:spPr bwMode="auto">
          <a:xfrm flipV="1">
            <a:off x="964407" y="10020300"/>
            <a:ext cx="16357997"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0367" name="AutoShape 15"/>
          <p:cNvSpPr>
            <a:spLocks/>
          </p:cNvSpPr>
          <p:nvPr/>
        </p:nvSpPr>
        <p:spPr bwMode="auto">
          <a:xfrm rot="-5400000">
            <a:off x="1009055" y="8557618"/>
            <a:ext cx="1463278" cy="1462088"/>
          </a:xfrm>
          <a:custGeom>
            <a:avLst/>
            <a:gdLst>
              <a:gd name="T0" fmla="*/ 975518 w 21600"/>
              <a:gd name="T1" fmla="*/ 974725 h 21600"/>
              <a:gd name="T2" fmla="*/ 975518 w 21600"/>
              <a:gd name="T3" fmla="*/ 974725 h 21600"/>
              <a:gd name="T4" fmla="*/ 975518 w 21600"/>
              <a:gd name="T5" fmla="*/ 974725 h 21600"/>
              <a:gd name="T6" fmla="*/ 975518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68" name="AutoShape 16"/>
          <p:cNvSpPr>
            <a:spLocks/>
          </p:cNvSpPr>
          <p:nvPr/>
        </p:nvSpPr>
        <p:spPr bwMode="auto">
          <a:xfrm rot="5400000" flipH="1">
            <a:off x="2471738" y="8557022"/>
            <a:ext cx="1463278" cy="146327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69" name="AutoShape 17"/>
          <p:cNvSpPr>
            <a:spLocks/>
          </p:cNvSpPr>
          <p:nvPr/>
        </p:nvSpPr>
        <p:spPr bwMode="auto">
          <a:xfrm rot="-5400000">
            <a:off x="1945482" y="8030766"/>
            <a:ext cx="2515790" cy="1463279"/>
          </a:xfrm>
          <a:custGeom>
            <a:avLst/>
            <a:gdLst>
              <a:gd name="T0" fmla="*/ 1677194 w 21600"/>
              <a:gd name="T1" fmla="*/ 975519 h 21600"/>
              <a:gd name="T2" fmla="*/ 1677194 w 21600"/>
              <a:gd name="T3" fmla="*/ 975519 h 21600"/>
              <a:gd name="T4" fmla="*/ 1677194 w 21600"/>
              <a:gd name="T5" fmla="*/ 975519 h 21600"/>
              <a:gd name="T6" fmla="*/ 16771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70" name="AutoShape 18"/>
          <p:cNvSpPr>
            <a:spLocks/>
          </p:cNvSpPr>
          <p:nvPr/>
        </p:nvSpPr>
        <p:spPr bwMode="auto">
          <a:xfrm rot="5400000" flipH="1">
            <a:off x="3408760" y="8030766"/>
            <a:ext cx="2515790" cy="1463278"/>
          </a:xfrm>
          <a:custGeom>
            <a:avLst/>
            <a:gdLst>
              <a:gd name="T0" fmla="*/ 1677194 w 21600"/>
              <a:gd name="T1" fmla="*/ 975518 h 21600"/>
              <a:gd name="T2" fmla="*/ 1677194 w 21600"/>
              <a:gd name="T3" fmla="*/ 975518 h 21600"/>
              <a:gd name="T4" fmla="*/ 1677194 w 21600"/>
              <a:gd name="T5" fmla="*/ 975518 h 21600"/>
              <a:gd name="T6" fmla="*/ 1677194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71" name="AutoShape 19"/>
          <p:cNvSpPr>
            <a:spLocks/>
          </p:cNvSpPr>
          <p:nvPr/>
        </p:nvSpPr>
        <p:spPr bwMode="auto">
          <a:xfrm rot="-5400000">
            <a:off x="2933701" y="7555707"/>
            <a:ext cx="3465909" cy="1463278"/>
          </a:xfrm>
          <a:custGeom>
            <a:avLst/>
            <a:gdLst>
              <a:gd name="T0" fmla="*/ 2310606 w 21600"/>
              <a:gd name="T1" fmla="*/ 975518 h 21600"/>
              <a:gd name="T2" fmla="*/ 2310606 w 21600"/>
              <a:gd name="T3" fmla="*/ 975518 h 21600"/>
              <a:gd name="T4" fmla="*/ 2310606 w 21600"/>
              <a:gd name="T5" fmla="*/ 975518 h 21600"/>
              <a:gd name="T6" fmla="*/ 2310606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72" name="AutoShape 20"/>
          <p:cNvSpPr>
            <a:spLocks/>
          </p:cNvSpPr>
          <p:nvPr/>
        </p:nvSpPr>
        <p:spPr bwMode="auto">
          <a:xfrm rot="5400000" flipH="1">
            <a:off x="4396383" y="7556302"/>
            <a:ext cx="3465909" cy="1462088"/>
          </a:xfrm>
          <a:custGeom>
            <a:avLst/>
            <a:gdLst>
              <a:gd name="T0" fmla="*/ 2310606 w 21600"/>
              <a:gd name="T1" fmla="*/ 974725 h 21600"/>
              <a:gd name="T2" fmla="*/ 2310606 w 21600"/>
              <a:gd name="T3" fmla="*/ 974725 h 21600"/>
              <a:gd name="T4" fmla="*/ 2310606 w 21600"/>
              <a:gd name="T5" fmla="*/ 974725 h 21600"/>
              <a:gd name="T6" fmla="*/ 231060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73" name="AutoShape 21"/>
          <p:cNvSpPr>
            <a:spLocks/>
          </p:cNvSpPr>
          <p:nvPr/>
        </p:nvSpPr>
        <p:spPr bwMode="auto">
          <a:xfrm rot="-5400000">
            <a:off x="5592366" y="8557023"/>
            <a:ext cx="1463278" cy="1463278"/>
          </a:xfrm>
          <a:custGeom>
            <a:avLst/>
            <a:gdLst>
              <a:gd name="T0" fmla="*/ 975518 w 21600"/>
              <a:gd name="T1" fmla="*/ 975518 h 21600"/>
              <a:gd name="T2" fmla="*/ 975518 w 21600"/>
              <a:gd name="T3" fmla="*/ 975518 h 21600"/>
              <a:gd name="T4" fmla="*/ 975518 w 21600"/>
              <a:gd name="T5" fmla="*/ 975518 h 21600"/>
              <a:gd name="T6" fmla="*/ 975518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74" name="AutoShape 22"/>
          <p:cNvSpPr>
            <a:spLocks/>
          </p:cNvSpPr>
          <p:nvPr/>
        </p:nvSpPr>
        <p:spPr bwMode="auto">
          <a:xfrm rot="5400000" flipH="1">
            <a:off x="7055644" y="8557022"/>
            <a:ext cx="1463278" cy="1463279"/>
          </a:xfrm>
          <a:custGeom>
            <a:avLst/>
            <a:gdLst>
              <a:gd name="T0" fmla="*/ 975518 w 21600"/>
              <a:gd name="T1" fmla="*/ 975519 h 21600"/>
              <a:gd name="T2" fmla="*/ 975518 w 21600"/>
              <a:gd name="T3" fmla="*/ 975519 h 21600"/>
              <a:gd name="T4" fmla="*/ 975518 w 21600"/>
              <a:gd name="T5" fmla="*/ 975519 h 21600"/>
              <a:gd name="T6" fmla="*/ 97551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75" name="AutoShape 23"/>
          <p:cNvSpPr>
            <a:spLocks/>
          </p:cNvSpPr>
          <p:nvPr/>
        </p:nvSpPr>
        <p:spPr bwMode="auto">
          <a:xfrm rot="-5400000">
            <a:off x="6756797" y="8258175"/>
            <a:ext cx="2060972" cy="1463279"/>
          </a:xfrm>
          <a:custGeom>
            <a:avLst/>
            <a:gdLst>
              <a:gd name="T0" fmla="*/ 1373981 w 21600"/>
              <a:gd name="T1" fmla="*/ 975519 h 21600"/>
              <a:gd name="T2" fmla="*/ 1373981 w 21600"/>
              <a:gd name="T3" fmla="*/ 975519 h 21600"/>
              <a:gd name="T4" fmla="*/ 1373981 w 21600"/>
              <a:gd name="T5" fmla="*/ 975519 h 21600"/>
              <a:gd name="T6" fmla="*/ 1373981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76" name="AutoShape 24"/>
          <p:cNvSpPr>
            <a:spLocks/>
          </p:cNvSpPr>
          <p:nvPr/>
        </p:nvSpPr>
        <p:spPr bwMode="auto">
          <a:xfrm rot="5400000" flipH="1">
            <a:off x="8219480" y="8258770"/>
            <a:ext cx="2060972" cy="1462088"/>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77" name="AutoShape 25"/>
          <p:cNvSpPr>
            <a:spLocks/>
          </p:cNvSpPr>
          <p:nvPr/>
        </p:nvSpPr>
        <p:spPr bwMode="auto">
          <a:xfrm rot="-5400000">
            <a:off x="7861102" y="7900393"/>
            <a:ext cx="2777728" cy="1462088"/>
          </a:xfrm>
          <a:custGeom>
            <a:avLst/>
            <a:gdLst>
              <a:gd name="T0" fmla="*/ 1851819 w 21600"/>
              <a:gd name="T1" fmla="*/ 974725 h 21600"/>
              <a:gd name="T2" fmla="*/ 1851819 w 21600"/>
              <a:gd name="T3" fmla="*/ 974725 h 21600"/>
              <a:gd name="T4" fmla="*/ 1851819 w 21600"/>
              <a:gd name="T5" fmla="*/ 974725 h 21600"/>
              <a:gd name="T6" fmla="*/ 1851819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78" name="AutoShape 26"/>
          <p:cNvSpPr>
            <a:spLocks/>
          </p:cNvSpPr>
          <p:nvPr/>
        </p:nvSpPr>
        <p:spPr bwMode="auto">
          <a:xfrm rot="5400000" flipH="1">
            <a:off x="9252943" y="7828955"/>
            <a:ext cx="2919413" cy="1463278"/>
          </a:xfrm>
          <a:custGeom>
            <a:avLst/>
            <a:gdLst>
              <a:gd name="T0" fmla="*/ 1946275 w 21600"/>
              <a:gd name="T1" fmla="*/ 975518 h 21600"/>
              <a:gd name="T2" fmla="*/ 1946275 w 21600"/>
              <a:gd name="T3" fmla="*/ 975518 h 21600"/>
              <a:gd name="T4" fmla="*/ 1946275 w 21600"/>
              <a:gd name="T5" fmla="*/ 975518 h 21600"/>
              <a:gd name="T6" fmla="*/ 1946275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79" name="AutoShape 27"/>
          <p:cNvSpPr>
            <a:spLocks/>
          </p:cNvSpPr>
          <p:nvPr/>
        </p:nvSpPr>
        <p:spPr bwMode="auto">
          <a:xfrm>
            <a:off x="1984772" y="7491412"/>
            <a:ext cx="975122"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27%</a:t>
            </a:r>
            <a:endParaRPr lang="en-US" sz="1800" dirty="0">
              <a:solidFill>
                <a:schemeClr val="tx2"/>
              </a:solidFill>
              <a:latin typeface="Roboto" charset="0"/>
              <a:ea typeface="ＭＳ Ｐゴシック" charset="0"/>
              <a:cs typeface="Roboto" charset="0"/>
              <a:sym typeface="Roboto" charset="0"/>
            </a:endParaRPr>
          </a:p>
        </p:txBody>
      </p:sp>
      <p:sp>
        <p:nvSpPr>
          <p:cNvPr id="100380" name="AutoShape 28"/>
          <p:cNvSpPr>
            <a:spLocks/>
          </p:cNvSpPr>
          <p:nvPr/>
        </p:nvSpPr>
        <p:spPr bwMode="auto">
          <a:xfrm>
            <a:off x="2176463"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1" name="AutoShape 29"/>
          <p:cNvSpPr>
            <a:spLocks/>
          </p:cNvSpPr>
          <p:nvPr/>
        </p:nvSpPr>
        <p:spPr bwMode="auto">
          <a:xfrm>
            <a:off x="3638550"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2" name="AutoShape 30"/>
          <p:cNvSpPr>
            <a:spLocks/>
          </p:cNvSpPr>
          <p:nvPr/>
        </p:nvSpPr>
        <p:spPr bwMode="auto">
          <a:xfrm>
            <a:off x="5101829"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3" name="AutoShape 31"/>
          <p:cNvSpPr>
            <a:spLocks/>
          </p:cNvSpPr>
          <p:nvPr/>
        </p:nvSpPr>
        <p:spPr bwMode="auto">
          <a:xfrm>
            <a:off x="6760369" y="10281048"/>
            <a:ext cx="59055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4" name="AutoShape 32"/>
          <p:cNvSpPr>
            <a:spLocks/>
          </p:cNvSpPr>
          <p:nvPr/>
        </p:nvSpPr>
        <p:spPr bwMode="auto">
          <a:xfrm>
            <a:off x="8222456"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5" name="AutoShape 33"/>
          <p:cNvSpPr>
            <a:spLocks/>
          </p:cNvSpPr>
          <p:nvPr/>
        </p:nvSpPr>
        <p:spPr bwMode="auto">
          <a:xfrm>
            <a:off x="9685735"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86" name="AutoShape 34"/>
          <p:cNvSpPr>
            <a:spLocks/>
          </p:cNvSpPr>
          <p:nvPr/>
        </p:nvSpPr>
        <p:spPr bwMode="auto">
          <a:xfrm>
            <a:off x="3446860" y="6467475"/>
            <a:ext cx="976313"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54%</a:t>
            </a:r>
            <a:endParaRPr lang="en-US" sz="1800" dirty="0">
              <a:solidFill>
                <a:schemeClr val="tx2"/>
              </a:solidFill>
              <a:latin typeface="Roboto" charset="0"/>
              <a:ea typeface="ＭＳ Ｐゴシック" charset="0"/>
              <a:cs typeface="Roboto" charset="0"/>
              <a:sym typeface="Roboto" charset="0"/>
            </a:endParaRPr>
          </a:p>
        </p:txBody>
      </p:sp>
      <p:sp>
        <p:nvSpPr>
          <p:cNvPr id="100387" name="AutoShape 35"/>
          <p:cNvSpPr>
            <a:spLocks/>
          </p:cNvSpPr>
          <p:nvPr/>
        </p:nvSpPr>
        <p:spPr bwMode="auto">
          <a:xfrm>
            <a:off x="4910138" y="5534025"/>
            <a:ext cx="975122" cy="6441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72%</a:t>
            </a:r>
            <a:endParaRPr lang="en-US" sz="1800">
              <a:solidFill>
                <a:schemeClr val="tx2"/>
              </a:solidFill>
              <a:latin typeface="Roboto" charset="0"/>
              <a:ea typeface="ＭＳ Ｐゴシック" charset="0"/>
              <a:cs typeface="Roboto" charset="0"/>
              <a:sym typeface="Roboto" charset="0"/>
            </a:endParaRPr>
          </a:p>
        </p:txBody>
      </p:sp>
      <p:sp>
        <p:nvSpPr>
          <p:cNvPr id="100388" name="AutoShape 36"/>
          <p:cNvSpPr>
            <a:spLocks/>
          </p:cNvSpPr>
          <p:nvPr/>
        </p:nvSpPr>
        <p:spPr bwMode="auto">
          <a:xfrm>
            <a:off x="6567487" y="7425928"/>
            <a:ext cx="9763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24%</a:t>
            </a:r>
            <a:endParaRPr lang="en-US" sz="1800">
              <a:solidFill>
                <a:schemeClr val="tx2"/>
              </a:solidFill>
              <a:latin typeface="Roboto" charset="0"/>
              <a:ea typeface="ＭＳ Ｐゴシック" charset="0"/>
              <a:cs typeface="Roboto" charset="0"/>
              <a:sym typeface="Roboto" charset="0"/>
            </a:endParaRPr>
          </a:p>
        </p:txBody>
      </p:sp>
      <p:sp>
        <p:nvSpPr>
          <p:cNvPr id="100389" name="AutoShape 37"/>
          <p:cNvSpPr>
            <a:spLocks/>
          </p:cNvSpPr>
          <p:nvPr/>
        </p:nvSpPr>
        <p:spPr bwMode="auto">
          <a:xfrm>
            <a:off x="8030766" y="6909197"/>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41%</a:t>
            </a:r>
            <a:endParaRPr lang="en-US" sz="1800">
              <a:solidFill>
                <a:schemeClr val="tx2"/>
              </a:solidFill>
              <a:latin typeface="Roboto" charset="0"/>
              <a:ea typeface="ＭＳ Ｐゴシック" charset="0"/>
              <a:cs typeface="Roboto" charset="0"/>
              <a:sym typeface="Roboto" charset="0"/>
            </a:endParaRPr>
          </a:p>
        </p:txBody>
      </p:sp>
      <p:sp>
        <p:nvSpPr>
          <p:cNvPr id="100390" name="AutoShape 38"/>
          <p:cNvSpPr>
            <a:spLocks/>
          </p:cNvSpPr>
          <p:nvPr/>
        </p:nvSpPr>
        <p:spPr bwMode="auto">
          <a:xfrm>
            <a:off x="9494044" y="6101953"/>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66%</a:t>
            </a:r>
            <a:endParaRPr lang="en-US" sz="1800">
              <a:solidFill>
                <a:schemeClr val="tx2"/>
              </a:solidFill>
              <a:latin typeface="Roboto" charset="0"/>
              <a:ea typeface="ＭＳ Ｐゴシック" charset="0"/>
              <a:cs typeface="Roboto" charset="0"/>
              <a:sym typeface="Roboto" charset="0"/>
            </a:endParaRPr>
          </a:p>
        </p:txBody>
      </p:sp>
      <p:sp>
        <p:nvSpPr>
          <p:cNvPr id="100391" name="AutoShape 39"/>
          <p:cNvSpPr>
            <a:spLocks/>
          </p:cNvSpPr>
          <p:nvPr/>
        </p:nvSpPr>
        <p:spPr bwMode="auto">
          <a:xfrm rot="-5400000">
            <a:off x="8713590" y="7289602"/>
            <a:ext cx="3998119" cy="1463278"/>
          </a:xfrm>
          <a:custGeom>
            <a:avLst/>
            <a:gdLst>
              <a:gd name="T0" fmla="*/ 2665413 w 21600"/>
              <a:gd name="T1" fmla="*/ 975518 h 21600"/>
              <a:gd name="T2" fmla="*/ 2665413 w 21600"/>
              <a:gd name="T3" fmla="*/ 975518 h 21600"/>
              <a:gd name="T4" fmla="*/ 2665413 w 21600"/>
              <a:gd name="T5" fmla="*/ 975518 h 21600"/>
              <a:gd name="T6" fmla="*/ 2665413 w 21600"/>
              <a:gd name="T7" fmla="*/ 9755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92" name="AutoShape 40"/>
          <p:cNvSpPr>
            <a:spLocks/>
          </p:cNvSpPr>
          <p:nvPr/>
        </p:nvSpPr>
        <p:spPr bwMode="auto">
          <a:xfrm rot="5400000" flipH="1">
            <a:off x="10176272" y="7290197"/>
            <a:ext cx="3998119" cy="1462088"/>
          </a:xfrm>
          <a:custGeom>
            <a:avLst/>
            <a:gdLst>
              <a:gd name="T0" fmla="*/ 2665413 w 21600"/>
              <a:gd name="T1" fmla="*/ 974725 h 21600"/>
              <a:gd name="T2" fmla="*/ 2665413 w 21600"/>
              <a:gd name="T3" fmla="*/ 974725 h 21600"/>
              <a:gd name="T4" fmla="*/ 2665413 w 21600"/>
              <a:gd name="T5" fmla="*/ 974725 h 21600"/>
              <a:gd name="T6" fmla="*/ 2665413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93" name="AutoShape 41"/>
          <p:cNvSpPr>
            <a:spLocks/>
          </p:cNvSpPr>
          <p:nvPr/>
        </p:nvSpPr>
        <p:spPr bwMode="auto">
          <a:xfrm>
            <a:off x="11147823" y="10281048"/>
            <a:ext cx="591740"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94" name="AutoShape 42"/>
          <p:cNvSpPr>
            <a:spLocks/>
          </p:cNvSpPr>
          <p:nvPr/>
        </p:nvSpPr>
        <p:spPr bwMode="auto">
          <a:xfrm>
            <a:off x="10956131" y="4987528"/>
            <a:ext cx="976313"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88%</a:t>
            </a:r>
            <a:endParaRPr lang="en-US" sz="1800">
              <a:solidFill>
                <a:schemeClr val="tx2"/>
              </a:solidFill>
              <a:latin typeface="Roboto" charset="0"/>
              <a:ea typeface="ＭＳ Ｐゴシック" charset="0"/>
              <a:cs typeface="Roboto" charset="0"/>
              <a:sym typeface="Roboto" charset="0"/>
            </a:endParaRPr>
          </a:p>
        </p:txBody>
      </p:sp>
      <p:sp>
        <p:nvSpPr>
          <p:cNvPr id="100395" name="AutoShape 43"/>
          <p:cNvSpPr>
            <a:spLocks/>
          </p:cNvSpPr>
          <p:nvPr/>
        </p:nvSpPr>
        <p:spPr bwMode="auto">
          <a:xfrm rot="-5400000">
            <a:off x="11144845" y="8258770"/>
            <a:ext cx="2060972" cy="1462088"/>
          </a:xfrm>
          <a:custGeom>
            <a:avLst/>
            <a:gdLst>
              <a:gd name="T0" fmla="*/ 1373981 w 21600"/>
              <a:gd name="T1" fmla="*/ 974725 h 21600"/>
              <a:gd name="T2" fmla="*/ 1373981 w 21600"/>
              <a:gd name="T3" fmla="*/ 974725 h 21600"/>
              <a:gd name="T4" fmla="*/ 1373981 w 21600"/>
              <a:gd name="T5" fmla="*/ 974725 h 21600"/>
              <a:gd name="T6" fmla="*/ 1373981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396" name="AutoShape 44"/>
          <p:cNvSpPr>
            <a:spLocks/>
          </p:cNvSpPr>
          <p:nvPr/>
        </p:nvSpPr>
        <p:spPr bwMode="auto">
          <a:xfrm rot="5400000" flipH="1">
            <a:off x="12608719" y="8259366"/>
            <a:ext cx="2058590" cy="1463279"/>
          </a:xfrm>
          <a:custGeom>
            <a:avLst/>
            <a:gdLst>
              <a:gd name="T0" fmla="*/ 1372394 w 21600"/>
              <a:gd name="T1" fmla="*/ 975519 h 21600"/>
              <a:gd name="T2" fmla="*/ 1372394 w 21600"/>
              <a:gd name="T3" fmla="*/ 975519 h 21600"/>
              <a:gd name="T4" fmla="*/ 1372394 w 21600"/>
              <a:gd name="T5" fmla="*/ 975519 h 21600"/>
              <a:gd name="T6" fmla="*/ 137239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397" name="AutoShape 45"/>
          <p:cNvSpPr>
            <a:spLocks/>
          </p:cNvSpPr>
          <p:nvPr/>
        </p:nvSpPr>
        <p:spPr bwMode="auto">
          <a:xfrm>
            <a:off x="12611100"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398" name="AutoShape 46"/>
          <p:cNvSpPr>
            <a:spLocks/>
          </p:cNvSpPr>
          <p:nvPr/>
        </p:nvSpPr>
        <p:spPr bwMode="auto">
          <a:xfrm>
            <a:off x="12419410" y="6828235"/>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43%</a:t>
            </a:r>
            <a:endParaRPr lang="en-US" sz="1800">
              <a:solidFill>
                <a:schemeClr val="tx2"/>
              </a:solidFill>
              <a:latin typeface="Roboto" charset="0"/>
              <a:ea typeface="ＭＳ Ｐゴシック" charset="0"/>
              <a:cs typeface="Roboto" charset="0"/>
              <a:sym typeface="Roboto" charset="0"/>
            </a:endParaRPr>
          </a:p>
        </p:txBody>
      </p:sp>
      <p:sp>
        <p:nvSpPr>
          <p:cNvPr id="100399" name="AutoShape 47"/>
          <p:cNvSpPr>
            <a:spLocks/>
          </p:cNvSpPr>
          <p:nvPr/>
        </p:nvSpPr>
        <p:spPr bwMode="auto">
          <a:xfrm rot="-5400000">
            <a:off x="12141399" y="7792045"/>
            <a:ext cx="2993231" cy="1463279"/>
          </a:xfrm>
          <a:custGeom>
            <a:avLst/>
            <a:gdLst>
              <a:gd name="T0" fmla="*/ 1995488 w 21600"/>
              <a:gd name="T1" fmla="*/ 975519 h 21600"/>
              <a:gd name="T2" fmla="*/ 1995488 w 21600"/>
              <a:gd name="T3" fmla="*/ 975519 h 21600"/>
              <a:gd name="T4" fmla="*/ 1995488 w 21600"/>
              <a:gd name="T5" fmla="*/ 975519 h 21600"/>
              <a:gd name="T6" fmla="*/ 1995488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400" name="AutoShape 48"/>
          <p:cNvSpPr>
            <a:spLocks/>
          </p:cNvSpPr>
          <p:nvPr/>
        </p:nvSpPr>
        <p:spPr bwMode="auto">
          <a:xfrm rot="5400000" flipH="1">
            <a:off x="13582651" y="7787878"/>
            <a:ext cx="3001565" cy="1463279"/>
          </a:xfrm>
          <a:custGeom>
            <a:avLst/>
            <a:gdLst>
              <a:gd name="T0" fmla="*/ 2001044 w 21600"/>
              <a:gd name="T1" fmla="*/ 975519 h 21600"/>
              <a:gd name="T2" fmla="*/ 2001044 w 21600"/>
              <a:gd name="T3" fmla="*/ 975519 h 21600"/>
              <a:gd name="T4" fmla="*/ 2001044 w 21600"/>
              <a:gd name="T5" fmla="*/ 975519 h 21600"/>
              <a:gd name="T6" fmla="*/ 2001044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401" name="AutoShape 49"/>
          <p:cNvSpPr>
            <a:spLocks/>
          </p:cNvSpPr>
          <p:nvPr/>
        </p:nvSpPr>
        <p:spPr bwMode="auto">
          <a:xfrm>
            <a:off x="13863637" y="5959079"/>
            <a:ext cx="976313" cy="6441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71%</a:t>
            </a:r>
            <a:endParaRPr lang="en-US" sz="1800">
              <a:solidFill>
                <a:schemeClr val="tx2"/>
              </a:solidFill>
              <a:latin typeface="Roboto" charset="0"/>
              <a:ea typeface="ＭＳ Ｐゴシック" charset="0"/>
              <a:cs typeface="Roboto" charset="0"/>
              <a:sym typeface="Roboto" charset="0"/>
            </a:endParaRPr>
          </a:p>
        </p:txBody>
      </p:sp>
      <p:sp>
        <p:nvSpPr>
          <p:cNvPr id="100402" name="AutoShape 50"/>
          <p:cNvSpPr>
            <a:spLocks/>
          </p:cNvSpPr>
          <p:nvPr/>
        </p:nvSpPr>
        <p:spPr bwMode="auto">
          <a:xfrm rot="-5400000">
            <a:off x="14393466" y="8598694"/>
            <a:ext cx="1379934" cy="1463279"/>
          </a:xfrm>
          <a:custGeom>
            <a:avLst/>
            <a:gdLst>
              <a:gd name="T0" fmla="*/ 919956 w 21600"/>
              <a:gd name="T1" fmla="*/ 975519 h 21600"/>
              <a:gd name="T2" fmla="*/ 919956 w 21600"/>
              <a:gd name="T3" fmla="*/ 975519 h 21600"/>
              <a:gd name="T4" fmla="*/ 919956 w 21600"/>
              <a:gd name="T5" fmla="*/ 975519 h 21600"/>
              <a:gd name="T6" fmla="*/ 919956 w 21600"/>
              <a:gd name="T7" fmla="*/ 975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0403" name="AutoShape 51"/>
          <p:cNvSpPr>
            <a:spLocks/>
          </p:cNvSpPr>
          <p:nvPr/>
        </p:nvSpPr>
        <p:spPr bwMode="auto">
          <a:xfrm rot="5400000" flipH="1">
            <a:off x="15856149" y="8599289"/>
            <a:ext cx="1379934" cy="1462088"/>
          </a:xfrm>
          <a:custGeom>
            <a:avLst/>
            <a:gdLst>
              <a:gd name="T0" fmla="*/ 919956 w 21600"/>
              <a:gd name="T1" fmla="*/ 974725 h 21600"/>
              <a:gd name="T2" fmla="*/ 919956 w 21600"/>
              <a:gd name="T3" fmla="*/ 974725 h 21600"/>
              <a:gd name="T4" fmla="*/ 919956 w 21600"/>
              <a:gd name="T5" fmla="*/ 974725 h 21600"/>
              <a:gd name="T6" fmla="*/ 919956 w 21600"/>
              <a:gd name="T7" fmla="*/ 974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0404" name="AutoShape 52"/>
          <p:cNvSpPr>
            <a:spLocks/>
          </p:cNvSpPr>
          <p:nvPr/>
        </p:nvSpPr>
        <p:spPr bwMode="auto">
          <a:xfrm>
            <a:off x="15326916" y="7364016"/>
            <a:ext cx="975122" cy="6429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19%</a:t>
            </a:r>
            <a:endParaRPr lang="en-US" sz="1800">
              <a:solidFill>
                <a:schemeClr val="tx2"/>
              </a:solidFill>
              <a:latin typeface="Roboto" charset="0"/>
              <a:ea typeface="ＭＳ Ｐゴシック" charset="0"/>
              <a:cs typeface="Roboto" charset="0"/>
              <a:sym typeface="Roboto" charset="0"/>
            </a:endParaRPr>
          </a:p>
        </p:txBody>
      </p:sp>
      <p:sp>
        <p:nvSpPr>
          <p:cNvPr id="100405" name="AutoShape 53"/>
          <p:cNvSpPr>
            <a:spLocks/>
          </p:cNvSpPr>
          <p:nvPr/>
        </p:nvSpPr>
        <p:spPr bwMode="auto">
          <a:xfrm>
            <a:off x="14056519"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0406" name="AutoShape 54"/>
          <p:cNvSpPr>
            <a:spLocks/>
          </p:cNvSpPr>
          <p:nvPr/>
        </p:nvSpPr>
        <p:spPr bwMode="auto">
          <a:xfrm>
            <a:off x="15518606" y="10281048"/>
            <a:ext cx="591741" cy="305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2010</a:t>
            </a:r>
            <a:endParaRPr lang="en-US" sz="1800" dirty="0">
              <a:solidFill>
                <a:schemeClr val="tx2"/>
              </a:solidFill>
              <a:latin typeface="Roboto" charset="0"/>
              <a:ea typeface="ＭＳ Ｐゴシック" charset="0"/>
              <a:cs typeface="Roboto" charset="0"/>
              <a:sym typeface="Roboto" charset="0"/>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0366"/>
                                        </p:tgtEl>
                                        <p:attrNameLst>
                                          <p:attrName>style.visibility</p:attrName>
                                        </p:attrNameLst>
                                      </p:cBhvr>
                                      <p:to>
                                        <p:strVal val="visible"/>
                                      </p:to>
                                    </p:set>
                                    <p:animEffect transition="in" filter="wipe(left)">
                                      <p:cBhvr>
                                        <p:cTn id="7" dur="500"/>
                                        <p:tgtEl>
                                          <p:spTgt spid="100366"/>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00380"/>
                                        </p:tgtEl>
                                        <p:attrNameLst>
                                          <p:attrName>style.visibility</p:attrName>
                                        </p:attrNameLst>
                                      </p:cBhvr>
                                      <p:to>
                                        <p:strVal val="visible"/>
                                      </p:to>
                                    </p:set>
                                    <p:anim calcmode="lin" valueType="num">
                                      <p:cBhvr>
                                        <p:cTn id="11" dur="500" fill="hold"/>
                                        <p:tgtEl>
                                          <p:spTgt spid="100380"/>
                                        </p:tgtEl>
                                        <p:attrNameLst>
                                          <p:attrName>ppt_w</p:attrName>
                                        </p:attrNameLst>
                                      </p:cBhvr>
                                      <p:tavLst>
                                        <p:tav tm="0">
                                          <p:val>
                                            <p:fltVal val="0"/>
                                          </p:val>
                                        </p:tav>
                                        <p:tav tm="100000">
                                          <p:val>
                                            <p:strVal val="#ppt_w"/>
                                          </p:val>
                                        </p:tav>
                                      </p:tavLst>
                                    </p:anim>
                                    <p:anim calcmode="lin" valueType="num">
                                      <p:cBhvr>
                                        <p:cTn id="12" dur="500" fill="hold"/>
                                        <p:tgtEl>
                                          <p:spTgt spid="100380"/>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100381"/>
                                        </p:tgtEl>
                                        <p:attrNameLst>
                                          <p:attrName>style.visibility</p:attrName>
                                        </p:attrNameLst>
                                      </p:cBhvr>
                                      <p:to>
                                        <p:strVal val="visible"/>
                                      </p:to>
                                    </p:set>
                                    <p:anim calcmode="lin" valueType="num">
                                      <p:cBhvr>
                                        <p:cTn id="15" dur="500" fill="hold"/>
                                        <p:tgtEl>
                                          <p:spTgt spid="100381"/>
                                        </p:tgtEl>
                                        <p:attrNameLst>
                                          <p:attrName>ppt_w</p:attrName>
                                        </p:attrNameLst>
                                      </p:cBhvr>
                                      <p:tavLst>
                                        <p:tav tm="0">
                                          <p:val>
                                            <p:fltVal val="0"/>
                                          </p:val>
                                        </p:tav>
                                        <p:tav tm="100000">
                                          <p:val>
                                            <p:strVal val="#ppt_w"/>
                                          </p:val>
                                        </p:tav>
                                      </p:tavLst>
                                    </p:anim>
                                    <p:anim calcmode="lin" valueType="num">
                                      <p:cBhvr>
                                        <p:cTn id="16" dur="500" fill="hold"/>
                                        <p:tgtEl>
                                          <p:spTgt spid="100381"/>
                                        </p:tgtEl>
                                        <p:attrNameLst>
                                          <p:attrName>ppt_h</p:attrName>
                                        </p:attrNameLst>
                                      </p:cBhvr>
                                      <p:tavLst>
                                        <p:tav tm="0">
                                          <p:val>
                                            <p:fltVal val="0"/>
                                          </p:val>
                                        </p:tav>
                                        <p:tav tm="100000">
                                          <p:val>
                                            <p:strVal val="#ppt_h"/>
                                          </p:val>
                                        </p:tav>
                                      </p:tavLst>
                                    </p:anim>
                                  </p:childTnLst>
                                </p:cTn>
                              </p:par>
                              <p:par>
                                <p:cTn id="17" presetID="23" presetClass="entr" presetSubtype="16" fill="hold" grpId="0" nodeType="withEffect">
                                  <p:stCondLst>
                                    <p:cond delay="0"/>
                                  </p:stCondLst>
                                  <p:childTnLst>
                                    <p:set>
                                      <p:cBhvr>
                                        <p:cTn id="18" dur="1" fill="hold">
                                          <p:stCondLst>
                                            <p:cond delay="0"/>
                                          </p:stCondLst>
                                        </p:cTn>
                                        <p:tgtEl>
                                          <p:spTgt spid="100382"/>
                                        </p:tgtEl>
                                        <p:attrNameLst>
                                          <p:attrName>style.visibility</p:attrName>
                                        </p:attrNameLst>
                                      </p:cBhvr>
                                      <p:to>
                                        <p:strVal val="visible"/>
                                      </p:to>
                                    </p:set>
                                    <p:anim calcmode="lin" valueType="num">
                                      <p:cBhvr>
                                        <p:cTn id="19" dur="500" fill="hold"/>
                                        <p:tgtEl>
                                          <p:spTgt spid="100382"/>
                                        </p:tgtEl>
                                        <p:attrNameLst>
                                          <p:attrName>ppt_w</p:attrName>
                                        </p:attrNameLst>
                                      </p:cBhvr>
                                      <p:tavLst>
                                        <p:tav tm="0">
                                          <p:val>
                                            <p:fltVal val="0"/>
                                          </p:val>
                                        </p:tav>
                                        <p:tav tm="100000">
                                          <p:val>
                                            <p:strVal val="#ppt_w"/>
                                          </p:val>
                                        </p:tav>
                                      </p:tavLst>
                                    </p:anim>
                                    <p:anim calcmode="lin" valueType="num">
                                      <p:cBhvr>
                                        <p:cTn id="20" dur="500" fill="hold"/>
                                        <p:tgtEl>
                                          <p:spTgt spid="100382"/>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00383"/>
                                        </p:tgtEl>
                                        <p:attrNameLst>
                                          <p:attrName>style.visibility</p:attrName>
                                        </p:attrNameLst>
                                      </p:cBhvr>
                                      <p:to>
                                        <p:strVal val="visible"/>
                                      </p:to>
                                    </p:set>
                                    <p:anim calcmode="lin" valueType="num">
                                      <p:cBhvr>
                                        <p:cTn id="23" dur="500" fill="hold"/>
                                        <p:tgtEl>
                                          <p:spTgt spid="100383"/>
                                        </p:tgtEl>
                                        <p:attrNameLst>
                                          <p:attrName>ppt_w</p:attrName>
                                        </p:attrNameLst>
                                      </p:cBhvr>
                                      <p:tavLst>
                                        <p:tav tm="0">
                                          <p:val>
                                            <p:fltVal val="0"/>
                                          </p:val>
                                        </p:tav>
                                        <p:tav tm="100000">
                                          <p:val>
                                            <p:strVal val="#ppt_w"/>
                                          </p:val>
                                        </p:tav>
                                      </p:tavLst>
                                    </p:anim>
                                    <p:anim calcmode="lin" valueType="num">
                                      <p:cBhvr>
                                        <p:cTn id="24" dur="500" fill="hold"/>
                                        <p:tgtEl>
                                          <p:spTgt spid="100383"/>
                                        </p:tgtEl>
                                        <p:attrNameLst>
                                          <p:attrName>ppt_h</p:attrName>
                                        </p:attrNameLst>
                                      </p:cBhvr>
                                      <p:tavLst>
                                        <p:tav tm="0">
                                          <p:val>
                                            <p:fltVal val="0"/>
                                          </p:val>
                                        </p:tav>
                                        <p:tav tm="100000">
                                          <p:val>
                                            <p:strVal val="#ppt_h"/>
                                          </p:val>
                                        </p:tav>
                                      </p:tavLst>
                                    </p:anim>
                                  </p:childTnLst>
                                </p:cTn>
                              </p:par>
                              <p:par>
                                <p:cTn id="25" presetID="23" presetClass="entr" presetSubtype="16" fill="hold" grpId="0" nodeType="withEffect">
                                  <p:stCondLst>
                                    <p:cond delay="0"/>
                                  </p:stCondLst>
                                  <p:childTnLst>
                                    <p:set>
                                      <p:cBhvr>
                                        <p:cTn id="26" dur="1" fill="hold">
                                          <p:stCondLst>
                                            <p:cond delay="0"/>
                                          </p:stCondLst>
                                        </p:cTn>
                                        <p:tgtEl>
                                          <p:spTgt spid="100384"/>
                                        </p:tgtEl>
                                        <p:attrNameLst>
                                          <p:attrName>style.visibility</p:attrName>
                                        </p:attrNameLst>
                                      </p:cBhvr>
                                      <p:to>
                                        <p:strVal val="visible"/>
                                      </p:to>
                                    </p:set>
                                    <p:anim calcmode="lin" valueType="num">
                                      <p:cBhvr>
                                        <p:cTn id="27" dur="500" fill="hold"/>
                                        <p:tgtEl>
                                          <p:spTgt spid="100384"/>
                                        </p:tgtEl>
                                        <p:attrNameLst>
                                          <p:attrName>ppt_w</p:attrName>
                                        </p:attrNameLst>
                                      </p:cBhvr>
                                      <p:tavLst>
                                        <p:tav tm="0">
                                          <p:val>
                                            <p:fltVal val="0"/>
                                          </p:val>
                                        </p:tav>
                                        <p:tav tm="100000">
                                          <p:val>
                                            <p:strVal val="#ppt_w"/>
                                          </p:val>
                                        </p:tav>
                                      </p:tavLst>
                                    </p:anim>
                                    <p:anim calcmode="lin" valueType="num">
                                      <p:cBhvr>
                                        <p:cTn id="28" dur="500" fill="hold"/>
                                        <p:tgtEl>
                                          <p:spTgt spid="100384"/>
                                        </p:tgtEl>
                                        <p:attrNameLst>
                                          <p:attrName>ppt_h</p:attrName>
                                        </p:attrNameLst>
                                      </p:cBhvr>
                                      <p:tavLst>
                                        <p:tav tm="0">
                                          <p:val>
                                            <p:fltVal val="0"/>
                                          </p:val>
                                        </p:tav>
                                        <p:tav tm="100000">
                                          <p:val>
                                            <p:strVal val="#ppt_h"/>
                                          </p:val>
                                        </p:tav>
                                      </p:tavLst>
                                    </p:anim>
                                  </p:childTnLst>
                                </p:cTn>
                              </p:par>
                              <p:par>
                                <p:cTn id="29" presetID="23" presetClass="entr" presetSubtype="16" fill="hold" grpId="0" nodeType="withEffect">
                                  <p:stCondLst>
                                    <p:cond delay="0"/>
                                  </p:stCondLst>
                                  <p:childTnLst>
                                    <p:set>
                                      <p:cBhvr>
                                        <p:cTn id="30" dur="1" fill="hold">
                                          <p:stCondLst>
                                            <p:cond delay="0"/>
                                          </p:stCondLst>
                                        </p:cTn>
                                        <p:tgtEl>
                                          <p:spTgt spid="100385"/>
                                        </p:tgtEl>
                                        <p:attrNameLst>
                                          <p:attrName>style.visibility</p:attrName>
                                        </p:attrNameLst>
                                      </p:cBhvr>
                                      <p:to>
                                        <p:strVal val="visible"/>
                                      </p:to>
                                    </p:set>
                                    <p:anim calcmode="lin" valueType="num">
                                      <p:cBhvr>
                                        <p:cTn id="31" dur="500" fill="hold"/>
                                        <p:tgtEl>
                                          <p:spTgt spid="100385"/>
                                        </p:tgtEl>
                                        <p:attrNameLst>
                                          <p:attrName>ppt_w</p:attrName>
                                        </p:attrNameLst>
                                      </p:cBhvr>
                                      <p:tavLst>
                                        <p:tav tm="0">
                                          <p:val>
                                            <p:fltVal val="0"/>
                                          </p:val>
                                        </p:tav>
                                        <p:tav tm="100000">
                                          <p:val>
                                            <p:strVal val="#ppt_w"/>
                                          </p:val>
                                        </p:tav>
                                      </p:tavLst>
                                    </p:anim>
                                    <p:anim calcmode="lin" valueType="num">
                                      <p:cBhvr>
                                        <p:cTn id="32" dur="500" fill="hold"/>
                                        <p:tgtEl>
                                          <p:spTgt spid="100385"/>
                                        </p:tgtEl>
                                        <p:attrNameLst>
                                          <p:attrName>ppt_h</p:attrName>
                                        </p:attrNameLst>
                                      </p:cBhvr>
                                      <p:tavLst>
                                        <p:tav tm="0">
                                          <p:val>
                                            <p:fltVal val="0"/>
                                          </p:val>
                                        </p:tav>
                                        <p:tav tm="100000">
                                          <p:val>
                                            <p:strVal val="#ppt_h"/>
                                          </p:val>
                                        </p:tav>
                                      </p:tavLst>
                                    </p:anim>
                                  </p:childTnLst>
                                </p:cTn>
                              </p:par>
                              <p:par>
                                <p:cTn id="33" presetID="23" presetClass="entr" presetSubtype="16" fill="hold" grpId="0" nodeType="withEffect">
                                  <p:stCondLst>
                                    <p:cond delay="0"/>
                                  </p:stCondLst>
                                  <p:childTnLst>
                                    <p:set>
                                      <p:cBhvr>
                                        <p:cTn id="34" dur="1" fill="hold">
                                          <p:stCondLst>
                                            <p:cond delay="0"/>
                                          </p:stCondLst>
                                        </p:cTn>
                                        <p:tgtEl>
                                          <p:spTgt spid="100393"/>
                                        </p:tgtEl>
                                        <p:attrNameLst>
                                          <p:attrName>style.visibility</p:attrName>
                                        </p:attrNameLst>
                                      </p:cBhvr>
                                      <p:to>
                                        <p:strVal val="visible"/>
                                      </p:to>
                                    </p:set>
                                    <p:anim calcmode="lin" valueType="num">
                                      <p:cBhvr>
                                        <p:cTn id="35" dur="500" fill="hold"/>
                                        <p:tgtEl>
                                          <p:spTgt spid="100393"/>
                                        </p:tgtEl>
                                        <p:attrNameLst>
                                          <p:attrName>ppt_w</p:attrName>
                                        </p:attrNameLst>
                                      </p:cBhvr>
                                      <p:tavLst>
                                        <p:tav tm="0">
                                          <p:val>
                                            <p:fltVal val="0"/>
                                          </p:val>
                                        </p:tav>
                                        <p:tav tm="100000">
                                          <p:val>
                                            <p:strVal val="#ppt_w"/>
                                          </p:val>
                                        </p:tav>
                                      </p:tavLst>
                                    </p:anim>
                                    <p:anim calcmode="lin" valueType="num">
                                      <p:cBhvr>
                                        <p:cTn id="36" dur="500" fill="hold"/>
                                        <p:tgtEl>
                                          <p:spTgt spid="100393"/>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00397"/>
                                        </p:tgtEl>
                                        <p:attrNameLst>
                                          <p:attrName>style.visibility</p:attrName>
                                        </p:attrNameLst>
                                      </p:cBhvr>
                                      <p:to>
                                        <p:strVal val="visible"/>
                                      </p:to>
                                    </p:set>
                                    <p:anim calcmode="lin" valueType="num">
                                      <p:cBhvr>
                                        <p:cTn id="39" dur="500" fill="hold"/>
                                        <p:tgtEl>
                                          <p:spTgt spid="100397"/>
                                        </p:tgtEl>
                                        <p:attrNameLst>
                                          <p:attrName>ppt_w</p:attrName>
                                        </p:attrNameLst>
                                      </p:cBhvr>
                                      <p:tavLst>
                                        <p:tav tm="0">
                                          <p:val>
                                            <p:fltVal val="0"/>
                                          </p:val>
                                        </p:tav>
                                        <p:tav tm="100000">
                                          <p:val>
                                            <p:strVal val="#ppt_w"/>
                                          </p:val>
                                        </p:tav>
                                      </p:tavLst>
                                    </p:anim>
                                    <p:anim calcmode="lin" valueType="num">
                                      <p:cBhvr>
                                        <p:cTn id="40" dur="500" fill="hold"/>
                                        <p:tgtEl>
                                          <p:spTgt spid="100397"/>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00405"/>
                                        </p:tgtEl>
                                        <p:attrNameLst>
                                          <p:attrName>style.visibility</p:attrName>
                                        </p:attrNameLst>
                                      </p:cBhvr>
                                      <p:to>
                                        <p:strVal val="visible"/>
                                      </p:to>
                                    </p:set>
                                    <p:anim calcmode="lin" valueType="num">
                                      <p:cBhvr>
                                        <p:cTn id="43" dur="500" fill="hold"/>
                                        <p:tgtEl>
                                          <p:spTgt spid="100405"/>
                                        </p:tgtEl>
                                        <p:attrNameLst>
                                          <p:attrName>ppt_w</p:attrName>
                                        </p:attrNameLst>
                                      </p:cBhvr>
                                      <p:tavLst>
                                        <p:tav tm="0">
                                          <p:val>
                                            <p:fltVal val="0"/>
                                          </p:val>
                                        </p:tav>
                                        <p:tav tm="100000">
                                          <p:val>
                                            <p:strVal val="#ppt_w"/>
                                          </p:val>
                                        </p:tav>
                                      </p:tavLst>
                                    </p:anim>
                                    <p:anim calcmode="lin" valueType="num">
                                      <p:cBhvr>
                                        <p:cTn id="44" dur="500" fill="hold"/>
                                        <p:tgtEl>
                                          <p:spTgt spid="100405"/>
                                        </p:tgtEl>
                                        <p:attrNameLst>
                                          <p:attrName>ppt_h</p:attrName>
                                        </p:attrNameLst>
                                      </p:cBhvr>
                                      <p:tavLst>
                                        <p:tav tm="0">
                                          <p:val>
                                            <p:fltVal val="0"/>
                                          </p:val>
                                        </p:tav>
                                        <p:tav tm="100000">
                                          <p:val>
                                            <p:strVal val="#ppt_h"/>
                                          </p:val>
                                        </p:tav>
                                      </p:tavLst>
                                    </p:anim>
                                  </p:childTnLst>
                                </p:cTn>
                              </p:par>
                              <p:par>
                                <p:cTn id="45" presetID="23" presetClass="entr" presetSubtype="16" fill="hold" grpId="0" nodeType="withEffect">
                                  <p:stCondLst>
                                    <p:cond delay="0"/>
                                  </p:stCondLst>
                                  <p:childTnLst>
                                    <p:set>
                                      <p:cBhvr>
                                        <p:cTn id="46" dur="1" fill="hold">
                                          <p:stCondLst>
                                            <p:cond delay="0"/>
                                          </p:stCondLst>
                                        </p:cTn>
                                        <p:tgtEl>
                                          <p:spTgt spid="100406"/>
                                        </p:tgtEl>
                                        <p:attrNameLst>
                                          <p:attrName>style.visibility</p:attrName>
                                        </p:attrNameLst>
                                      </p:cBhvr>
                                      <p:to>
                                        <p:strVal val="visible"/>
                                      </p:to>
                                    </p:set>
                                    <p:anim calcmode="lin" valueType="num">
                                      <p:cBhvr>
                                        <p:cTn id="47" dur="500" fill="hold"/>
                                        <p:tgtEl>
                                          <p:spTgt spid="100406"/>
                                        </p:tgtEl>
                                        <p:attrNameLst>
                                          <p:attrName>ppt_w</p:attrName>
                                        </p:attrNameLst>
                                      </p:cBhvr>
                                      <p:tavLst>
                                        <p:tav tm="0">
                                          <p:val>
                                            <p:fltVal val="0"/>
                                          </p:val>
                                        </p:tav>
                                        <p:tav tm="100000">
                                          <p:val>
                                            <p:strVal val="#ppt_w"/>
                                          </p:val>
                                        </p:tav>
                                      </p:tavLst>
                                    </p:anim>
                                    <p:anim calcmode="lin" valueType="num">
                                      <p:cBhvr>
                                        <p:cTn id="48" dur="500" fill="hold"/>
                                        <p:tgtEl>
                                          <p:spTgt spid="100406"/>
                                        </p:tgtEl>
                                        <p:attrNameLst>
                                          <p:attrName>ppt_h</p:attrName>
                                        </p:attrNameLst>
                                      </p:cBhvr>
                                      <p:tavLst>
                                        <p:tav tm="0">
                                          <p:val>
                                            <p:fltVal val="0"/>
                                          </p:val>
                                        </p:tav>
                                        <p:tav tm="100000">
                                          <p:val>
                                            <p:strVal val="#ppt_h"/>
                                          </p:val>
                                        </p:tav>
                                      </p:tavLst>
                                    </p:anim>
                                  </p:childTnLst>
                                </p:cTn>
                              </p:par>
                              <p:par>
                                <p:cTn id="49" presetID="22" presetClass="entr" presetSubtype="4" fill="hold" grpId="0" nodeType="withEffect">
                                  <p:stCondLst>
                                    <p:cond delay="0"/>
                                  </p:stCondLst>
                                  <p:childTnLst>
                                    <p:set>
                                      <p:cBhvr>
                                        <p:cTn id="50" dur="1" fill="hold">
                                          <p:stCondLst>
                                            <p:cond delay="0"/>
                                          </p:stCondLst>
                                        </p:cTn>
                                        <p:tgtEl>
                                          <p:spTgt spid="100367"/>
                                        </p:tgtEl>
                                        <p:attrNameLst>
                                          <p:attrName>style.visibility</p:attrName>
                                        </p:attrNameLst>
                                      </p:cBhvr>
                                      <p:to>
                                        <p:strVal val="visible"/>
                                      </p:to>
                                    </p:set>
                                    <p:animEffect transition="in" filter="wipe(down)">
                                      <p:cBhvr>
                                        <p:cTn id="51" dur="500"/>
                                        <p:tgtEl>
                                          <p:spTgt spid="100367"/>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00368"/>
                                        </p:tgtEl>
                                        <p:attrNameLst>
                                          <p:attrName>style.visibility</p:attrName>
                                        </p:attrNameLst>
                                      </p:cBhvr>
                                      <p:to>
                                        <p:strVal val="visible"/>
                                      </p:to>
                                    </p:set>
                                    <p:animEffect transition="in" filter="wipe(down)">
                                      <p:cBhvr>
                                        <p:cTn id="54" dur="500"/>
                                        <p:tgtEl>
                                          <p:spTgt spid="100368"/>
                                        </p:tgtEl>
                                      </p:cBhvr>
                                    </p:animEffect>
                                  </p:childTnLst>
                                </p:cTn>
                              </p:par>
                            </p:childTnLst>
                          </p:cTn>
                        </p:par>
                        <p:par>
                          <p:cTn id="55" fill="hold" nodeType="afterGroup">
                            <p:stCondLst>
                              <p:cond delay="1000"/>
                            </p:stCondLst>
                            <p:childTnLst>
                              <p:par>
                                <p:cTn id="56" presetID="23" presetClass="entr" presetSubtype="16" fill="hold" grpId="0" nodeType="afterEffect">
                                  <p:stCondLst>
                                    <p:cond delay="100"/>
                                  </p:stCondLst>
                                  <p:childTnLst>
                                    <p:set>
                                      <p:cBhvr>
                                        <p:cTn id="57" dur="1" fill="hold">
                                          <p:stCondLst>
                                            <p:cond delay="0"/>
                                          </p:stCondLst>
                                        </p:cTn>
                                        <p:tgtEl>
                                          <p:spTgt spid="100364"/>
                                        </p:tgtEl>
                                        <p:attrNameLst>
                                          <p:attrName>style.visibility</p:attrName>
                                        </p:attrNameLst>
                                      </p:cBhvr>
                                      <p:to>
                                        <p:strVal val="visible"/>
                                      </p:to>
                                    </p:set>
                                    <p:anim calcmode="lin" valueType="num">
                                      <p:cBhvr>
                                        <p:cTn id="58" dur="500" fill="hold"/>
                                        <p:tgtEl>
                                          <p:spTgt spid="100364"/>
                                        </p:tgtEl>
                                        <p:attrNameLst>
                                          <p:attrName>ppt_w</p:attrName>
                                        </p:attrNameLst>
                                      </p:cBhvr>
                                      <p:tavLst>
                                        <p:tav tm="0">
                                          <p:val>
                                            <p:fltVal val="0"/>
                                          </p:val>
                                        </p:tav>
                                        <p:tav tm="100000">
                                          <p:val>
                                            <p:strVal val="#ppt_w"/>
                                          </p:val>
                                        </p:tav>
                                      </p:tavLst>
                                    </p:anim>
                                    <p:anim calcmode="lin" valueType="num">
                                      <p:cBhvr>
                                        <p:cTn id="59" dur="500" fill="hold"/>
                                        <p:tgtEl>
                                          <p:spTgt spid="10036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1600"/>
                            </p:stCondLst>
                            <p:childTnLst>
                              <p:par>
                                <p:cTn id="61" presetID="23" presetClass="entr" presetSubtype="16" fill="hold" grpId="0" nodeType="afterEffect">
                                  <p:stCondLst>
                                    <p:cond delay="100"/>
                                  </p:stCondLst>
                                  <p:childTnLst>
                                    <p:set>
                                      <p:cBhvr>
                                        <p:cTn id="62" dur="1" fill="hold">
                                          <p:stCondLst>
                                            <p:cond delay="0"/>
                                          </p:stCondLst>
                                        </p:cTn>
                                        <p:tgtEl>
                                          <p:spTgt spid="100379"/>
                                        </p:tgtEl>
                                        <p:attrNameLst>
                                          <p:attrName>style.visibility</p:attrName>
                                        </p:attrNameLst>
                                      </p:cBhvr>
                                      <p:to>
                                        <p:strVal val="visible"/>
                                      </p:to>
                                    </p:set>
                                    <p:anim calcmode="lin" valueType="num">
                                      <p:cBhvr>
                                        <p:cTn id="63" dur="500" fill="hold"/>
                                        <p:tgtEl>
                                          <p:spTgt spid="100379"/>
                                        </p:tgtEl>
                                        <p:attrNameLst>
                                          <p:attrName>ppt_w</p:attrName>
                                        </p:attrNameLst>
                                      </p:cBhvr>
                                      <p:tavLst>
                                        <p:tav tm="0">
                                          <p:val>
                                            <p:fltVal val="0"/>
                                          </p:val>
                                        </p:tav>
                                        <p:tav tm="100000">
                                          <p:val>
                                            <p:strVal val="#ppt_w"/>
                                          </p:val>
                                        </p:tav>
                                      </p:tavLst>
                                    </p:anim>
                                    <p:anim calcmode="lin" valueType="num">
                                      <p:cBhvr>
                                        <p:cTn id="64" dur="500" fill="hold"/>
                                        <p:tgtEl>
                                          <p:spTgt spid="100379"/>
                                        </p:tgtEl>
                                        <p:attrNameLst>
                                          <p:attrName>ppt_h</p:attrName>
                                        </p:attrNameLst>
                                      </p:cBhvr>
                                      <p:tavLst>
                                        <p:tav tm="0">
                                          <p:val>
                                            <p:fltVal val="0"/>
                                          </p:val>
                                        </p:tav>
                                        <p:tav tm="100000">
                                          <p:val>
                                            <p:strVal val="#ppt_h"/>
                                          </p:val>
                                        </p:tav>
                                      </p:tavLst>
                                    </p:anim>
                                  </p:childTnLst>
                                </p:cTn>
                              </p:par>
                              <p:par>
                                <p:cTn id="65" presetID="22" presetClass="entr" presetSubtype="4" fill="hold" grpId="0" nodeType="withEffect">
                                  <p:stCondLst>
                                    <p:cond delay="100"/>
                                  </p:stCondLst>
                                  <p:childTnLst>
                                    <p:set>
                                      <p:cBhvr>
                                        <p:cTn id="66" dur="1" fill="hold">
                                          <p:stCondLst>
                                            <p:cond delay="0"/>
                                          </p:stCondLst>
                                        </p:cTn>
                                        <p:tgtEl>
                                          <p:spTgt spid="100369"/>
                                        </p:tgtEl>
                                        <p:attrNameLst>
                                          <p:attrName>style.visibility</p:attrName>
                                        </p:attrNameLst>
                                      </p:cBhvr>
                                      <p:to>
                                        <p:strVal val="visible"/>
                                      </p:to>
                                    </p:set>
                                    <p:animEffect transition="in" filter="wipe(down)">
                                      <p:cBhvr>
                                        <p:cTn id="67" dur="500"/>
                                        <p:tgtEl>
                                          <p:spTgt spid="100369"/>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00370"/>
                                        </p:tgtEl>
                                        <p:attrNameLst>
                                          <p:attrName>style.visibility</p:attrName>
                                        </p:attrNameLst>
                                      </p:cBhvr>
                                      <p:to>
                                        <p:strVal val="visible"/>
                                      </p:to>
                                    </p:set>
                                    <p:animEffect transition="in" filter="wipe(down)">
                                      <p:cBhvr>
                                        <p:cTn id="70" dur="500"/>
                                        <p:tgtEl>
                                          <p:spTgt spid="100370"/>
                                        </p:tgtEl>
                                      </p:cBhvr>
                                    </p:animEffect>
                                  </p:childTnLst>
                                </p:cTn>
                              </p:par>
                            </p:childTnLst>
                          </p:cTn>
                        </p:par>
                        <p:par>
                          <p:cTn id="71" fill="hold" nodeType="afterGroup">
                            <p:stCondLst>
                              <p:cond delay="2200"/>
                            </p:stCondLst>
                            <p:childTnLst>
                              <p:par>
                                <p:cTn id="72" presetID="23" presetClass="entr" presetSubtype="16" fill="hold" grpId="0" nodeType="afterEffect">
                                  <p:stCondLst>
                                    <p:cond delay="0"/>
                                  </p:stCondLst>
                                  <p:childTnLst>
                                    <p:set>
                                      <p:cBhvr>
                                        <p:cTn id="73" dur="1" fill="hold">
                                          <p:stCondLst>
                                            <p:cond delay="0"/>
                                          </p:stCondLst>
                                        </p:cTn>
                                        <p:tgtEl>
                                          <p:spTgt spid="100363"/>
                                        </p:tgtEl>
                                        <p:attrNameLst>
                                          <p:attrName>style.visibility</p:attrName>
                                        </p:attrNameLst>
                                      </p:cBhvr>
                                      <p:to>
                                        <p:strVal val="visible"/>
                                      </p:to>
                                    </p:set>
                                    <p:anim calcmode="lin" valueType="num">
                                      <p:cBhvr>
                                        <p:cTn id="74" dur="400" fill="hold"/>
                                        <p:tgtEl>
                                          <p:spTgt spid="100363"/>
                                        </p:tgtEl>
                                        <p:attrNameLst>
                                          <p:attrName>ppt_w</p:attrName>
                                        </p:attrNameLst>
                                      </p:cBhvr>
                                      <p:tavLst>
                                        <p:tav tm="0">
                                          <p:val>
                                            <p:fltVal val="0"/>
                                          </p:val>
                                        </p:tav>
                                        <p:tav tm="100000">
                                          <p:val>
                                            <p:strVal val="#ppt_w"/>
                                          </p:val>
                                        </p:tav>
                                      </p:tavLst>
                                    </p:anim>
                                    <p:anim calcmode="lin" valueType="num">
                                      <p:cBhvr>
                                        <p:cTn id="75" dur="400" fill="hold"/>
                                        <p:tgtEl>
                                          <p:spTgt spid="100363"/>
                                        </p:tgtEl>
                                        <p:attrNameLst>
                                          <p:attrName>ppt_h</p:attrName>
                                        </p:attrNameLst>
                                      </p:cBhvr>
                                      <p:tavLst>
                                        <p:tav tm="0">
                                          <p:val>
                                            <p:fltVal val="0"/>
                                          </p:val>
                                        </p:tav>
                                        <p:tav tm="100000">
                                          <p:val>
                                            <p:strVal val="#ppt_h"/>
                                          </p:val>
                                        </p:tav>
                                      </p:tavLst>
                                    </p:anim>
                                  </p:childTnLst>
                                </p:cTn>
                              </p:par>
                            </p:childTnLst>
                          </p:cTn>
                        </p:par>
                        <p:par>
                          <p:cTn id="76" fill="hold" nodeType="afterGroup">
                            <p:stCondLst>
                              <p:cond delay="2600"/>
                            </p:stCondLst>
                            <p:childTnLst>
                              <p:par>
                                <p:cTn id="77" presetID="23" presetClass="entr" presetSubtype="16" fill="hold" grpId="0" nodeType="afterEffect">
                                  <p:stCondLst>
                                    <p:cond delay="0"/>
                                  </p:stCondLst>
                                  <p:childTnLst>
                                    <p:set>
                                      <p:cBhvr>
                                        <p:cTn id="78" dur="1" fill="hold">
                                          <p:stCondLst>
                                            <p:cond delay="0"/>
                                          </p:stCondLst>
                                        </p:cTn>
                                        <p:tgtEl>
                                          <p:spTgt spid="100386"/>
                                        </p:tgtEl>
                                        <p:attrNameLst>
                                          <p:attrName>style.visibility</p:attrName>
                                        </p:attrNameLst>
                                      </p:cBhvr>
                                      <p:to>
                                        <p:strVal val="visible"/>
                                      </p:to>
                                    </p:set>
                                    <p:anim calcmode="lin" valueType="num">
                                      <p:cBhvr>
                                        <p:cTn id="79" dur="400" fill="hold"/>
                                        <p:tgtEl>
                                          <p:spTgt spid="100386"/>
                                        </p:tgtEl>
                                        <p:attrNameLst>
                                          <p:attrName>ppt_w</p:attrName>
                                        </p:attrNameLst>
                                      </p:cBhvr>
                                      <p:tavLst>
                                        <p:tav tm="0">
                                          <p:val>
                                            <p:fltVal val="0"/>
                                          </p:val>
                                        </p:tav>
                                        <p:tav tm="100000">
                                          <p:val>
                                            <p:strVal val="#ppt_w"/>
                                          </p:val>
                                        </p:tav>
                                      </p:tavLst>
                                    </p:anim>
                                    <p:anim calcmode="lin" valueType="num">
                                      <p:cBhvr>
                                        <p:cTn id="80" dur="400" fill="hold"/>
                                        <p:tgtEl>
                                          <p:spTgt spid="100386"/>
                                        </p:tgtEl>
                                        <p:attrNameLst>
                                          <p:attrName>ppt_h</p:attrName>
                                        </p:attrNameLst>
                                      </p:cBhvr>
                                      <p:tavLst>
                                        <p:tav tm="0">
                                          <p:val>
                                            <p:fltVal val="0"/>
                                          </p:val>
                                        </p:tav>
                                        <p:tav tm="100000">
                                          <p:val>
                                            <p:strVal val="#ppt_h"/>
                                          </p:val>
                                        </p:tav>
                                      </p:tavLst>
                                    </p:anim>
                                  </p:childTnLst>
                                </p:cTn>
                              </p:par>
                              <p:par>
                                <p:cTn id="81" presetID="22" presetClass="entr" presetSubtype="4" fill="hold" grpId="0" nodeType="withEffect">
                                  <p:stCondLst>
                                    <p:cond delay="0"/>
                                  </p:stCondLst>
                                  <p:childTnLst>
                                    <p:set>
                                      <p:cBhvr>
                                        <p:cTn id="82" dur="1" fill="hold">
                                          <p:stCondLst>
                                            <p:cond delay="0"/>
                                          </p:stCondLst>
                                        </p:cTn>
                                        <p:tgtEl>
                                          <p:spTgt spid="100371"/>
                                        </p:tgtEl>
                                        <p:attrNameLst>
                                          <p:attrName>style.visibility</p:attrName>
                                        </p:attrNameLst>
                                      </p:cBhvr>
                                      <p:to>
                                        <p:strVal val="visible"/>
                                      </p:to>
                                    </p:set>
                                    <p:animEffect transition="in" filter="wipe(down)">
                                      <p:cBhvr>
                                        <p:cTn id="83" dur="500"/>
                                        <p:tgtEl>
                                          <p:spTgt spid="100371"/>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00372"/>
                                        </p:tgtEl>
                                        <p:attrNameLst>
                                          <p:attrName>style.visibility</p:attrName>
                                        </p:attrNameLst>
                                      </p:cBhvr>
                                      <p:to>
                                        <p:strVal val="visible"/>
                                      </p:to>
                                    </p:set>
                                    <p:animEffect transition="in" filter="wipe(down)">
                                      <p:cBhvr>
                                        <p:cTn id="86" dur="500"/>
                                        <p:tgtEl>
                                          <p:spTgt spid="100372"/>
                                        </p:tgtEl>
                                      </p:cBhvr>
                                    </p:animEffect>
                                  </p:childTnLst>
                                </p:cTn>
                              </p:par>
                            </p:childTnLst>
                          </p:cTn>
                        </p:par>
                        <p:par>
                          <p:cTn id="87" fill="hold" nodeType="afterGroup">
                            <p:stCondLst>
                              <p:cond delay="3100"/>
                            </p:stCondLst>
                            <p:childTnLst>
                              <p:par>
                                <p:cTn id="88" presetID="23" presetClass="entr" presetSubtype="16" fill="hold" grpId="0" nodeType="afterEffect">
                                  <p:stCondLst>
                                    <p:cond delay="0"/>
                                  </p:stCondLst>
                                  <p:childTnLst>
                                    <p:set>
                                      <p:cBhvr>
                                        <p:cTn id="89" dur="1" fill="hold">
                                          <p:stCondLst>
                                            <p:cond delay="0"/>
                                          </p:stCondLst>
                                        </p:cTn>
                                        <p:tgtEl>
                                          <p:spTgt spid="100365"/>
                                        </p:tgtEl>
                                        <p:attrNameLst>
                                          <p:attrName>style.visibility</p:attrName>
                                        </p:attrNameLst>
                                      </p:cBhvr>
                                      <p:to>
                                        <p:strVal val="visible"/>
                                      </p:to>
                                    </p:set>
                                    <p:anim calcmode="lin" valueType="num">
                                      <p:cBhvr>
                                        <p:cTn id="90" dur="400" fill="hold"/>
                                        <p:tgtEl>
                                          <p:spTgt spid="100365"/>
                                        </p:tgtEl>
                                        <p:attrNameLst>
                                          <p:attrName>ppt_w</p:attrName>
                                        </p:attrNameLst>
                                      </p:cBhvr>
                                      <p:tavLst>
                                        <p:tav tm="0">
                                          <p:val>
                                            <p:fltVal val="0"/>
                                          </p:val>
                                        </p:tav>
                                        <p:tav tm="100000">
                                          <p:val>
                                            <p:strVal val="#ppt_w"/>
                                          </p:val>
                                        </p:tav>
                                      </p:tavLst>
                                    </p:anim>
                                    <p:anim calcmode="lin" valueType="num">
                                      <p:cBhvr>
                                        <p:cTn id="91" dur="400" fill="hold"/>
                                        <p:tgtEl>
                                          <p:spTgt spid="100365"/>
                                        </p:tgtEl>
                                        <p:attrNameLst>
                                          <p:attrName>ppt_h</p:attrName>
                                        </p:attrNameLst>
                                      </p:cBhvr>
                                      <p:tavLst>
                                        <p:tav tm="0">
                                          <p:val>
                                            <p:fltVal val="0"/>
                                          </p:val>
                                        </p:tav>
                                        <p:tav tm="100000">
                                          <p:val>
                                            <p:strVal val="#ppt_h"/>
                                          </p:val>
                                        </p:tav>
                                      </p:tavLst>
                                    </p:anim>
                                  </p:childTnLst>
                                </p:cTn>
                              </p:par>
                            </p:childTnLst>
                          </p:cTn>
                        </p:par>
                        <p:par>
                          <p:cTn id="92" fill="hold" nodeType="afterGroup">
                            <p:stCondLst>
                              <p:cond delay="3500"/>
                            </p:stCondLst>
                            <p:childTnLst>
                              <p:par>
                                <p:cTn id="93" presetID="23" presetClass="entr" presetSubtype="16" fill="hold" grpId="0" nodeType="afterEffect">
                                  <p:stCondLst>
                                    <p:cond delay="0"/>
                                  </p:stCondLst>
                                  <p:childTnLst>
                                    <p:set>
                                      <p:cBhvr>
                                        <p:cTn id="94" dur="1" fill="hold">
                                          <p:stCondLst>
                                            <p:cond delay="0"/>
                                          </p:stCondLst>
                                        </p:cTn>
                                        <p:tgtEl>
                                          <p:spTgt spid="100387"/>
                                        </p:tgtEl>
                                        <p:attrNameLst>
                                          <p:attrName>style.visibility</p:attrName>
                                        </p:attrNameLst>
                                      </p:cBhvr>
                                      <p:to>
                                        <p:strVal val="visible"/>
                                      </p:to>
                                    </p:set>
                                    <p:anim calcmode="lin" valueType="num">
                                      <p:cBhvr>
                                        <p:cTn id="95" dur="400" fill="hold"/>
                                        <p:tgtEl>
                                          <p:spTgt spid="100387"/>
                                        </p:tgtEl>
                                        <p:attrNameLst>
                                          <p:attrName>ppt_w</p:attrName>
                                        </p:attrNameLst>
                                      </p:cBhvr>
                                      <p:tavLst>
                                        <p:tav tm="0">
                                          <p:val>
                                            <p:fltVal val="0"/>
                                          </p:val>
                                        </p:tav>
                                        <p:tav tm="100000">
                                          <p:val>
                                            <p:strVal val="#ppt_w"/>
                                          </p:val>
                                        </p:tav>
                                      </p:tavLst>
                                    </p:anim>
                                    <p:anim calcmode="lin" valueType="num">
                                      <p:cBhvr>
                                        <p:cTn id="96" dur="400" fill="hold"/>
                                        <p:tgtEl>
                                          <p:spTgt spid="100387"/>
                                        </p:tgtEl>
                                        <p:attrNameLst>
                                          <p:attrName>ppt_h</p:attrName>
                                        </p:attrNameLst>
                                      </p:cBhvr>
                                      <p:tavLst>
                                        <p:tav tm="0">
                                          <p:val>
                                            <p:fltVal val="0"/>
                                          </p:val>
                                        </p:tav>
                                        <p:tav tm="100000">
                                          <p:val>
                                            <p:strVal val="#ppt_h"/>
                                          </p:val>
                                        </p:tav>
                                      </p:tavLst>
                                    </p:anim>
                                  </p:childTnLst>
                                </p:cTn>
                              </p:par>
                              <p:par>
                                <p:cTn id="97" presetID="22" presetClass="entr" presetSubtype="4" fill="hold" grpId="0" nodeType="withEffect">
                                  <p:stCondLst>
                                    <p:cond delay="0"/>
                                  </p:stCondLst>
                                  <p:childTnLst>
                                    <p:set>
                                      <p:cBhvr>
                                        <p:cTn id="98" dur="1" fill="hold">
                                          <p:stCondLst>
                                            <p:cond delay="0"/>
                                          </p:stCondLst>
                                        </p:cTn>
                                        <p:tgtEl>
                                          <p:spTgt spid="100373"/>
                                        </p:tgtEl>
                                        <p:attrNameLst>
                                          <p:attrName>style.visibility</p:attrName>
                                        </p:attrNameLst>
                                      </p:cBhvr>
                                      <p:to>
                                        <p:strVal val="visible"/>
                                      </p:to>
                                    </p:set>
                                    <p:animEffect transition="in" filter="wipe(down)">
                                      <p:cBhvr>
                                        <p:cTn id="99" dur="500"/>
                                        <p:tgtEl>
                                          <p:spTgt spid="100373"/>
                                        </p:tgtEl>
                                      </p:cBhvr>
                                    </p:animEffect>
                                  </p:childTnLst>
                                </p:cTn>
                              </p:par>
                              <p:par>
                                <p:cTn id="100" presetID="22" presetClass="entr" presetSubtype="4" fill="hold" grpId="0" nodeType="withEffect">
                                  <p:stCondLst>
                                    <p:cond delay="0"/>
                                  </p:stCondLst>
                                  <p:childTnLst>
                                    <p:set>
                                      <p:cBhvr>
                                        <p:cTn id="101" dur="1" fill="hold">
                                          <p:stCondLst>
                                            <p:cond delay="0"/>
                                          </p:stCondLst>
                                        </p:cTn>
                                        <p:tgtEl>
                                          <p:spTgt spid="100374"/>
                                        </p:tgtEl>
                                        <p:attrNameLst>
                                          <p:attrName>style.visibility</p:attrName>
                                        </p:attrNameLst>
                                      </p:cBhvr>
                                      <p:to>
                                        <p:strVal val="visible"/>
                                      </p:to>
                                    </p:set>
                                    <p:animEffect transition="in" filter="wipe(down)">
                                      <p:cBhvr>
                                        <p:cTn id="102" dur="500"/>
                                        <p:tgtEl>
                                          <p:spTgt spid="100374"/>
                                        </p:tgtEl>
                                      </p:cBhvr>
                                    </p:animEffect>
                                  </p:childTnLst>
                                </p:cTn>
                              </p:par>
                            </p:childTnLst>
                          </p:cTn>
                        </p:par>
                        <p:par>
                          <p:cTn id="103" fill="hold" nodeType="afterGroup">
                            <p:stCondLst>
                              <p:cond delay="4000"/>
                            </p:stCondLst>
                            <p:childTnLst>
                              <p:par>
                                <p:cTn id="104" presetID="23" presetClass="entr" presetSubtype="16" fill="hold" grpId="0" nodeType="afterEffect">
                                  <p:stCondLst>
                                    <p:cond delay="0"/>
                                  </p:stCondLst>
                                  <p:childTnLst>
                                    <p:set>
                                      <p:cBhvr>
                                        <p:cTn id="105" dur="1" fill="hold">
                                          <p:stCondLst>
                                            <p:cond delay="0"/>
                                          </p:stCondLst>
                                        </p:cTn>
                                        <p:tgtEl>
                                          <p:spTgt spid="100362"/>
                                        </p:tgtEl>
                                        <p:attrNameLst>
                                          <p:attrName>style.visibility</p:attrName>
                                        </p:attrNameLst>
                                      </p:cBhvr>
                                      <p:to>
                                        <p:strVal val="visible"/>
                                      </p:to>
                                    </p:set>
                                    <p:anim calcmode="lin" valueType="num">
                                      <p:cBhvr>
                                        <p:cTn id="106" dur="400" fill="hold"/>
                                        <p:tgtEl>
                                          <p:spTgt spid="100362"/>
                                        </p:tgtEl>
                                        <p:attrNameLst>
                                          <p:attrName>ppt_w</p:attrName>
                                        </p:attrNameLst>
                                      </p:cBhvr>
                                      <p:tavLst>
                                        <p:tav tm="0">
                                          <p:val>
                                            <p:fltVal val="0"/>
                                          </p:val>
                                        </p:tav>
                                        <p:tav tm="100000">
                                          <p:val>
                                            <p:strVal val="#ppt_w"/>
                                          </p:val>
                                        </p:tav>
                                      </p:tavLst>
                                    </p:anim>
                                    <p:anim calcmode="lin" valueType="num">
                                      <p:cBhvr>
                                        <p:cTn id="107" dur="400" fill="hold"/>
                                        <p:tgtEl>
                                          <p:spTgt spid="100362"/>
                                        </p:tgtEl>
                                        <p:attrNameLst>
                                          <p:attrName>ppt_h</p:attrName>
                                        </p:attrNameLst>
                                      </p:cBhvr>
                                      <p:tavLst>
                                        <p:tav tm="0">
                                          <p:val>
                                            <p:fltVal val="0"/>
                                          </p:val>
                                        </p:tav>
                                        <p:tav tm="100000">
                                          <p:val>
                                            <p:strVal val="#ppt_h"/>
                                          </p:val>
                                        </p:tav>
                                      </p:tavLst>
                                    </p:anim>
                                  </p:childTnLst>
                                </p:cTn>
                              </p:par>
                            </p:childTnLst>
                          </p:cTn>
                        </p:par>
                        <p:par>
                          <p:cTn id="108" fill="hold" nodeType="afterGroup">
                            <p:stCondLst>
                              <p:cond delay="4400"/>
                            </p:stCondLst>
                            <p:childTnLst>
                              <p:par>
                                <p:cTn id="109" presetID="23" presetClass="entr" presetSubtype="16" fill="hold" grpId="0" nodeType="afterEffect">
                                  <p:stCondLst>
                                    <p:cond delay="0"/>
                                  </p:stCondLst>
                                  <p:childTnLst>
                                    <p:set>
                                      <p:cBhvr>
                                        <p:cTn id="110" dur="1" fill="hold">
                                          <p:stCondLst>
                                            <p:cond delay="0"/>
                                          </p:stCondLst>
                                        </p:cTn>
                                        <p:tgtEl>
                                          <p:spTgt spid="100388"/>
                                        </p:tgtEl>
                                        <p:attrNameLst>
                                          <p:attrName>style.visibility</p:attrName>
                                        </p:attrNameLst>
                                      </p:cBhvr>
                                      <p:to>
                                        <p:strVal val="visible"/>
                                      </p:to>
                                    </p:set>
                                    <p:anim calcmode="lin" valueType="num">
                                      <p:cBhvr>
                                        <p:cTn id="111" dur="400" fill="hold"/>
                                        <p:tgtEl>
                                          <p:spTgt spid="100388"/>
                                        </p:tgtEl>
                                        <p:attrNameLst>
                                          <p:attrName>ppt_w</p:attrName>
                                        </p:attrNameLst>
                                      </p:cBhvr>
                                      <p:tavLst>
                                        <p:tav tm="0">
                                          <p:val>
                                            <p:fltVal val="0"/>
                                          </p:val>
                                        </p:tav>
                                        <p:tav tm="100000">
                                          <p:val>
                                            <p:strVal val="#ppt_w"/>
                                          </p:val>
                                        </p:tav>
                                      </p:tavLst>
                                    </p:anim>
                                    <p:anim calcmode="lin" valueType="num">
                                      <p:cBhvr>
                                        <p:cTn id="112" dur="400" fill="hold"/>
                                        <p:tgtEl>
                                          <p:spTgt spid="100388"/>
                                        </p:tgtEl>
                                        <p:attrNameLst>
                                          <p:attrName>ppt_h</p:attrName>
                                        </p:attrNameLst>
                                      </p:cBhvr>
                                      <p:tavLst>
                                        <p:tav tm="0">
                                          <p:val>
                                            <p:fltVal val="0"/>
                                          </p:val>
                                        </p:tav>
                                        <p:tav tm="100000">
                                          <p:val>
                                            <p:strVal val="#ppt_h"/>
                                          </p:val>
                                        </p:tav>
                                      </p:tavLst>
                                    </p:anim>
                                  </p:childTnLst>
                                </p:cTn>
                              </p:par>
                              <p:par>
                                <p:cTn id="113" presetID="22" presetClass="entr" presetSubtype="4" fill="hold" grpId="0" nodeType="withEffect">
                                  <p:stCondLst>
                                    <p:cond delay="0"/>
                                  </p:stCondLst>
                                  <p:childTnLst>
                                    <p:set>
                                      <p:cBhvr>
                                        <p:cTn id="114" dur="1" fill="hold">
                                          <p:stCondLst>
                                            <p:cond delay="0"/>
                                          </p:stCondLst>
                                        </p:cTn>
                                        <p:tgtEl>
                                          <p:spTgt spid="100375"/>
                                        </p:tgtEl>
                                        <p:attrNameLst>
                                          <p:attrName>style.visibility</p:attrName>
                                        </p:attrNameLst>
                                      </p:cBhvr>
                                      <p:to>
                                        <p:strVal val="visible"/>
                                      </p:to>
                                    </p:set>
                                    <p:animEffect transition="in" filter="wipe(down)">
                                      <p:cBhvr>
                                        <p:cTn id="115" dur="500"/>
                                        <p:tgtEl>
                                          <p:spTgt spid="100375"/>
                                        </p:tgtEl>
                                      </p:cBhvr>
                                    </p:animEffect>
                                  </p:childTnLst>
                                </p:cTn>
                              </p:par>
                              <p:par>
                                <p:cTn id="116" presetID="22" presetClass="entr" presetSubtype="4" fill="hold" grpId="0" nodeType="withEffect">
                                  <p:stCondLst>
                                    <p:cond delay="0"/>
                                  </p:stCondLst>
                                  <p:childTnLst>
                                    <p:set>
                                      <p:cBhvr>
                                        <p:cTn id="117" dur="1" fill="hold">
                                          <p:stCondLst>
                                            <p:cond delay="0"/>
                                          </p:stCondLst>
                                        </p:cTn>
                                        <p:tgtEl>
                                          <p:spTgt spid="100376"/>
                                        </p:tgtEl>
                                        <p:attrNameLst>
                                          <p:attrName>style.visibility</p:attrName>
                                        </p:attrNameLst>
                                      </p:cBhvr>
                                      <p:to>
                                        <p:strVal val="visible"/>
                                      </p:to>
                                    </p:set>
                                    <p:animEffect transition="in" filter="wipe(down)">
                                      <p:cBhvr>
                                        <p:cTn id="118" dur="500"/>
                                        <p:tgtEl>
                                          <p:spTgt spid="100376"/>
                                        </p:tgtEl>
                                      </p:cBhvr>
                                    </p:animEffect>
                                  </p:childTnLst>
                                </p:cTn>
                              </p:par>
                            </p:childTnLst>
                          </p:cTn>
                        </p:par>
                        <p:par>
                          <p:cTn id="119" fill="hold" nodeType="afterGroup">
                            <p:stCondLst>
                              <p:cond delay="4900"/>
                            </p:stCondLst>
                            <p:childTnLst>
                              <p:par>
                                <p:cTn id="120" presetID="23" presetClass="entr" presetSubtype="16" fill="hold" grpId="0" nodeType="afterEffect">
                                  <p:stCondLst>
                                    <p:cond delay="0"/>
                                  </p:stCondLst>
                                  <p:childTnLst>
                                    <p:set>
                                      <p:cBhvr>
                                        <p:cTn id="121" dur="1" fill="hold">
                                          <p:stCondLst>
                                            <p:cond delay="0"/>
                                          </p:stCondLst>
                                        </p:cTn>
                                        <p:tgtEl>
                                          <p:spTgt spid="100361"/>
                                        </p:tgtEl>
                                        <p:attrNameLst>
                                          <p:attrName>style.visibility</p:attrName>
                                        </p:attrNameLst>
                                      </p:cBhvr>
                                      <p:to>
                                        <p:strVal val="visible"/>
                                      </p:to>
                                    </p:set>
                                    <p:anim calcmode="lin" valueType="num">
                                      <p:cBhvr>
                                        <p:cTn id="122" dur="400" fill="hold"/>
                                        <p:tgtEl>
                                          <p:spTgt spid="100361"/>
                                        </p:tgtEl>
                                        <p:attrNameLst>
                                          <p:attrName>ppt_w</p:attrName>
                                        </p:attrNameLst>
                                      </p:cBhvr>
                                      <p:tavLst>
                                        <p:tav tm="0">
                                          <p:val>
                                            <p:fltVal val="0"/>
                                          </p:val>
                                        </p:tav>
                                        <p:tav tm="100000">
                                          <p:val>
                                            <p:strVal val="#ppt_w"/>
                                          </p:val>
                                        </p:tav>
                                      </p:tavLst>
                                    </p:anim>
                                    <p:anim calcmode="lin" valueType="num">
                                      <p:cBhvr>
                                        <p:cTn id="123" dur="400" fill="hold"/>
                                        <p:tgtEl>
                                          <p:spTgt spid="100361"/>
                                        </p:tgtEl>
                                        <p:attrNameLst>
                                          <p:attrName>ppt_h</p:attrName>
                                        </p:attrNameLst>
                                      </p:cBhvr>
                                      <p:tavLst>
                                        <p:tav tm="0">
                                          <p:val>
                                            <p:fltVal val="0"/>
                                          </p:val>
                                        </p:tav>
                                        <p:tav tm="100000">
                                          <p:val>
                                            <p:strVal val="#ppt_h"/>
                                          </p:val>
                                        </p:tav>
                                      </p:tavLst>
                                    </p:anim>
                                  </p:childTnLst>
                                </p:cTn>
                              </p:par>
                            </p:childTnLst>
                          </p:cTn>
                        </p:par>
                        <p:par>
                          <p:cTn id="124" fill="hold" nodeType="afterGroup">
                            <p:stCondLst>
                              <p:cond delay="5300"/>
                            </p:stCondLst>
                            <p:childTnLst>
                              <p:par>
                                <p:cTn id="125" presetID="23" presetClass="entr" presetSubtype="16" fill="hold" grpId="0" nodeType="afterEffect">
                                  <p:stCondLst>
                                    <p:cond delay="0"/>
                                  </p:stCondLst>
                                  <p:childTnLst>
                                    <p:set>
                                      <p:cBhvr>
                                        <p:cTn id="126" dur="1" fill="hold">
                                          <p:stCondLst>
                                            <p:cond delay="0"/>
                                          </p:stCondLst>
                                        </p:cTn>
                                        <p:tgtEl>
                                          <p:spTgt spid="100389"/>
                                        </p:tgtEl>
                                        <p:attrNameLst>
                                          <p:attrName>style.visibility</p:attrName>
                                        </p:attrNameLst>
                                      </p:cBhvr>
                                      <p:to>
                                        <p:strVal val="visible"/>
                                      </p:to>
                                    </p:set>
                                    <p:anim calcmode="lin" valueType="num">
                                      <p:cBhvr>
                                        <p:cTn id="127" dur="400" fill="hold"/>
                                        <p:tgtEl>
                                          <p:spTgt spid="100389"/>
                                        </p:tgtEl>
                                        <p:attrNameLst>
                                          <p:attrName>ppt_w</p:attrName>
                                        </p:attrNameLst>
                                      </p:cBhvr>
                                      <p:tavLst>
                                        <p:tav tm="0">
                                          <p:val>
                                            <p:fltVal val="0"/>
                                          </p:val>
                                        </p:tav>
                                        <p:tav tm="100000">
                                          <p:val>
                                            <p:strVal val="#ppt_w"/>
                                          </p:val>
                                        </p:tav>
                                      </p:tavLst>
                                    </p:anim>
                                    <p:anim calcmode="lin" valueType="num">
                                      <p:cBhvr>
                                        <p:cTn id="128" dur="400" fill="hold"/>
                                        <p:tgtEl>
                                          <p:spTgt spid="100389"/>
                                        </p:tgtEl>
                                        <p:attrNameLst>
                                          <p:attrName>ppt_h</p:attrName>
                                        </p:attrNameLst>
                                      </p:cBhvr>
                                      <p:tavLst>
                                        <p:tav tm="0">
                                          <p:val>
                                            <p:fltVal val="0"/>
                                          </p:val>
                                        </p:tav>
                                        <p:tav tm="100000">
                                          <p:val>
                                            <p:strVal val="#ppt_h"/>
                                          </p:val>
                                        </p:tav>
                                      </p:tavLst>
                                    </p:anim>
                                  </p:childTnLst>
                                </p:cTn>
                              </p:par>
                              <p:par>
                                <p:cTn id="129" presetID="22" presetClass="entr" presetSubtype="4" fill="hold" grpId="0" nodeType="withEffect">
                                  <p:stCondLst>
                                    <p:cond delay="0"/>
                                  </p:stCondLst>
                                  <p:childTnLst>
                                    <p:set>
                                      <p:cBhvr>
                                        <p:cTn id="130" dur="1" fill="hold">
                                          <p:stCondLst>
                                            <p:cond delay="0"/>
                                          </p:stCondLst>
                                        </p:cTn>
                                        <p:tgtEl>
                                          <p:spTgt spid="100377"/>
                                        </p:tgtEl>
                                        <p:attrNameLst>
                                          <p:attrName>style.visibility</p:attrName>
                                        </p:attrNameLst>
                                      </p:cBhvr>
                                      <p:to>
                                        <p:strVal val="visible"/>
                                      </p:to>
                                    </p:set>
                                    <p:animEffect transition="in" filter="wipe(down)">
                                      <p:cBhvr>
                                        <p:cTn id="131" dur="500"/>
                                        <p:tgtEl>
                                          <p:spTgt spid="100377"/>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0378"/>
                                        </p:tgtEl>
                                        <p:attrNameLst>
                                          <p:attrName>style.visibility</p:attrName>
                                        </p:attrNameLst>
                                      </p:cBhvr>
                                      <p:to>
                                        <p:strVal val="visible"/>
                                      </p:to>
                                    </p:set>
                                    <p:animEffect transition="in" filter="wipe(down)">
                                      <p:cBhvr>
                                        <p:cTn id="134" dur="500"/>
                                        <p:tgtEl>
                                          <p:spTgt spid="100378"/>
                                        </p:tgtEl>
                                      </p:cBhvr>
                                    </p:animEffect>
                                  </p:childTnLst>
                                </p:cTn>
                              </p:par>
                            </p:childTnLst>
                          </p:cTn>
                        </p:par>
                        <p:par>
                          <p:cTn id="135" fill="hold" nodeType="afterGroup">
                            <p:stCondLst>
                              <p:cond delay="5800"/>
                            </p:stCondLst>
                            <p:childTnLst>
                              <p:par>
                                <p:cTn id="136" presetID="23" presetClass="entr" presetSubtype="16" fill="hold" grpId="0" nodeType="afterEffect">
                                  <p:stCondLst>
                                    <p:cond delay="0"/>
                                  </p:stCondLst>
                                  <p:childTnLst>
                                    <p:set>
                                      <p:cBhvr>
                                        <p:cTn id="137" dur="1" fill="hold">
                                          <p:stCondLst>
                                            <p:cond delay="0"/>
                                          </p:stCondLst>
                                        </p:cTn>
                                        <p:tgtEl>
                                          <p:spTgt spid="100360"/>
                                        </p:tgtEl>
                                        <p:attrNameLst>
                                          <p:attrName>style.visibility</p:attrName>
                                        </p:attrNameLst>
                                      </p:cBhvr>
                                      <p:to>
                                        <p:strVal val="visible"/>
                                      </p:to>
                                    </p:set>
                                    <p:anim calcmode="lin" valueType="num">
                                      <p:cBhvr>
                                        <p:cTn id="138" dur="400" fill="hold"/>
                                        <p:tgtEl>
                                          <p:spTgt spid="100360"/>
                                        </p:tgtEl>
                                        <p:attrNameLst>
                                          <p:attrName>ppt_w</p:attrName>
                                        </p:attrNameLst>
                                      </p:cBhvr>
                                      <p:tavLst>
                                        <p:tav tm="0">
                                          <p:val>
                                            <p:fltVal val="0"/>
                                          </p:val>
                                        </p:tav>
                                        <p:tav tm="100000">
                                          <p:val>
                                            <p:strVal val="#ppt_w"/>
                                          </p:val>
                                        </p:tav>
                                      </p:tavLst>
                                    </p:anim>
                                    <p:anim calcmode="lin" valueType="num">
                                      <p:cBhvr>
                                        <p:cTn id="139" dur="400" fill="hold"/>
                                        <p:tgtEl>
                                          <p:spTgt spid="100360"/>
                                        </p:tgtEl>
                                        <p:attrNameLst>
                                          <p:attrName>ppt_h</p:attrName>
                                        </p:attrNameLst>
                                      </p:cBhvr>
                                      <p:tavLst>
                                        <p:tav tm="0">
                                          <p:val>
                                            <p:fltVal val="0"/>
                                          </p:val>
                                        </p:tav>
                                        <p:tav tm="100000">
                                          <p:val>
                                            <p:strVal val="#ppt_h"/>
                                          </p:val>
                                        </p:tav>
                                      </p:tavLst>
                                    </p:anim>
                                  </p:childTnLst>
                                </p:cTn>
                              </p:par>
                            </p:childTnLst>
                          </p:cTn>
                        </p:par>
                        <p:par>
                          <p:cTn id="140" fill="hold" nodeType="afterGroup">
                            <p:stCondLst>
                              <p:cond delay="6200"/>
                            </p:stCondLst>
                            <p:childTnLst>
                              <p:par>
                                <p:cTn id="141" presetID="23" presetClass="entr" presetSubtype="16" fill="hold" grpId="0" nodeType="afterEffect">
                                  <p:stCondLst>
                                    <p:cond delay="0"/>
                                  </p:stCondLst>
                                  <p:childTnLst>
                                    <p:set>
                                      <p:cBhvr>
                                        <p:cTn id="142" dur="1" fill="hold">
                                          <p:stCondLst>
                                            <p:cond delay="0"/>
                                          </p:stCondLst>
                                        </p:cTn>
                                        <p:tgtEl>
                                          <p:spTgt spid="100390"/>
                                        </p:tgtEl>
                                        <p:attrNameLst>
                                          <p:attrName>style.visibility</p:attrName>
                                        </p:attrNameLst>
                                      </p:cBhvr>
                                      <p:to>
                                        <p:strVal val="visible"/>
                                      </p:to>
                                    </p:set>
                                    <p:anim calcmode="lin" valueType="num">
                                      <p:cBhvr>
                                        <p:cTn id="143" dur="400" fill="hold"/>
                                        <p:tgtEl>
                                          <p:spTgt spid="100390"/>
                                        </p:tgtEl>
                                        <p:attrNameLst>
                                          <p:attrName>ppt_w</p:attrName>
                                        </p:attrNameLst>
                                      </p:cBhvr>
                                      <p:tavLst>
                                        <p:tav tm="0">
                                          <p:val>
                                            <p:fltVal val="0"/>
                                          </p:val>
                                        </p:tav>
                                        <p:tav tm="100000">
                                          <p:val>
                                            <p:strVal val="#ppt_w"/>
                                          </p:val>
                                        </p:tav>
                                      </p:tavLst>
                                    </p:anim>
                                    <p:anim calcmode="lin" valueType="num">
                                      <p:cBhvr>
                                        <p:cTn id="144" dur="400" fill="hold"/>
                                        <p:tgtEl>
                                          <p:spTgt spid="100390"/>
                                        </p:tgtEl>
                                        <p:attrNameLst>
                                          <p:attrName>ppt_h</p:attrName>
                                        </p:attrNameLst>
                                      </p:cBhvr>
                                      <p:tavLst>
                                        <p:tav tm="0">
                                          <p:val>
                                            <p:fltVal val="0"/>
                                          </p:val>
                                        </p:tav>
                                        <p:tav tm="100000">
                                          <p:val>
                                            <p:strVal val="#ppt_h"/>
                                          </p:val>
                                        </p:tav>
                                      </p:tavLst>
                                    </p:anim>
                                  </p:childTnLst>
                                </p:cTn>
                              </p:par>
                              <p:par>
                                <p:cTn id="145" presetID="22" presetClass="entr" presetSubtype="4" fill="hold" grpId="0" nodeType="withEffect">
                                  <p:stCondLst>
                                    <p:cond delay="0"/>
                                  </p:stCondLst>
                                  <p:childTnLst>
                                    <p:set>
                                      <p:cBhvr>
                                        <p:cTn id="146" dur="1" fill="hold">
                                          <p:stCondLst>
                                            <p:cond delay="0"/>
                                          </p:stCondLst>
                                        </p:cTn>
                                        <p:tgtEl>
                                          <p:spTgt spid="100391"/>
                                        </p:tgtEl>
                                        <p:attrNameLst>
                                          <p:attrName>style.visibility</p:attrName>
                                        </p:attrNameLst>
                                      </p:cBhvr>
                                      <p:to>
                                        <p:strVal val="visible"/>
                                      </p:to>
                                    </p:set>
                                    <p:animEffect transition="in" filter="wipe(down)">
                                      <p:cBhvr>
                                        <p:cTn id="147" dur="500"/>
                                        <p:tgtEl>
                                          <p:spTgt spid="100391"/>
                                        </p:tgtEl>
                                      </p:cBhvr>
                                    </p:animEffect>
                                  </p:childTnLst>
                                </p:cTn>
                              </p:par>
                              <p:par>
                                <p:cTn id="148" presetID="22" presetClass="entr" presetSubtype="4" fill="hold" grpId="0" nodeType="withEffect">
                                  <p:stCondLst>
                                    <p:cond delay="0"/>
                                  </p:stCondLst>
                                  <p:childTnLst>
                                    <p:set>
                                      <p:cBhvr>
                                        <p:cTn id="149" dur="1" fill="hold">
                                          <p:stCondLst>
                                            <p:cond delay="0"/>
                                          </p:stCondLst>
                                        </p:cTn>
                                        <p:tgtEl>
                                          <p:spTgt spid="100392"/>
                                        </p:tgtEl>
                                        <p:attrNameLst>
                                          <p:attrName>style.visibility</p:attrName>
                                        </p:attrNameLst>
                                      </p:cBhvr>
                                      <p:to>
                                        <p:strVal val="visible"/>
                                      </p:to>
                                    </p:set>
                                    <p:animEffect transition="in" filter="wipe(down)">
                                      <p:cBhvr>
                                        <p:cTn id="150" dur="500"/>
                                        <p:tgtEl>
                                          <p:spTgt spid="100392"/>
                                        </p:tgtEl>
                                      </p:cBhvr>
                                    </p:animEffect>
                                  </p:childTnLst>
                                </p:cTn>
                              </p:par>
                            </p:childTnLst>
                          </p:cTn>
                        </p:par>
                        <p:par>
                          <p:cTn id="151" fill="hold" nodeType="afterGroup">
                            <p:stCondLst>
                              <p:cond delay="6700"/>
                            </p:stCondLst>
                            <p:childTnLst>
                              <p:par>
                                <p:cTn id="152" presetID="23" presetClass="entr" presetSubtype="16" fill="hold" grpId="0" nodeType="afterEffect">
                                  <p:stCondLst>
                                    <p:cond delay="0"/>
                                  </p:stCondLst>
                                  <p:childTnLst>
                                    <p:set>
                                      <p:cBhvr>
                                        <p:cTn id="153" dur="1" fill="hold">
                                          <p:stCondLst>
                                            <p:cond delay="0"/>
                                          </p:stCondLst>
                                        </p:cTn>
                                        <p:tgtEl>
                                          <p:spTgt spid="100359"/>
                                        </p:tgtEl>
                                        <p:attrNameLst>
                                          <p:attrName>style.visibility</p:attrName>
                                        </p:attrNameLst>
                                      </p:cBhvr>
                                      <p:to>
                                        <p:strVal val="visible"/>
                                      </p:to>
                                    </p:set>
                                    <p:anim calcmode="lin" valueType="num">
                                      <p:cBhvr>
                                        <p:cTn id="154" dur="400" fill="hold"/>
                                        <p:tgtEl>
                                          <p:spTgt spid="100359"/>
                                        </p:tgtEl>
                                        <p:attrNameLst>
                                          <p:attrName>ppt_w</p:attrName>
                                        </p:attrNameLst>
                                      </p:cBhvr>
                                      <p:tavLst>
                                        <p:tav tm="0">
                                          <p:val>
                                            <p:fltVal val="0"/>
                                          </p:val>
                                        </p:tav>
                                        <p:tav tm="100000">
                                          <p:val>
                                            <p:strVal val="#ppt_w"/>
                                          </p:val>
                                        </p:tav>
                                      </p:tavLst>
                                    </p:anim>
                                    <p:anim calcmode="lin" valueType="num">
                                      <p:cBhvr>
                                        <p:cTn id="155" dur="400" fill="hold"/>
                                        <p:tgtEl>
                                          <p:spTgt spid="100359"/>
                                        </p:tgtEl>
                                        <p:attrNameLst>
                                          <p:attrName>ppt_h</p:attrName>
                                        </p:attrNameLst>
                                      </p:cBhvr>
                                      <p:tavLst>
                                        <p:tav tm="0">
                                          <p:val>
                                            <p:fltVal val="0"/>
                                          </p:val>
                                        </p:tav>
                                        <p:tav tm="100000">
                                          <p:val>
                                            <p:strVal val="#ppt_h"/>
                                          </p:val>
                                        </p:tav>
                                      </p:tavLst>
                                    </p:anim>
                                  </p:childTnLst>
                                </p:cTn>
                              </p:par>
                            </p:childTnLst>
                          </p:cTn>
                        </p:par>
                        <p:par>
                          <p:cTn id="156" fill="hold" nodeType="afterGroup">
                            <p:stCondLst>
                              <p:cond delay="7100"/>
                            </p:stCondLst>
                            <p:childTnLst>
                              <p:par>
                                <p:cTn id="157" presetID="23" presetClass="entr" presetSubtype="16" fill="hold" grpId="0" nodeType="afterEffect">
                                  <p:stCondLst>
                                    <p:cond delay="0"/>
                                  </p:stCondLst>
                                  <p:childTnLst>
                                    <p:set>
                                      <p:cBhvr>
                                        <p:cTn id="158" dur="1" fill="hold">
                                          <p:stCondLst>
                                            <p:cond delay="0"/>
                                          </p:stCondLst>
                                        </p:cTn>
                                        <p:tgtEl>
                                          <p:spTgt spid="100394"/>
                                        </p:tgtEl>
                                        <p:attrNameLst>
                                          <p:attrName>style.visibility</p:attrName>
                                        </p:attrNameLst>
                                      </p:cBhvr>
                                      <p:to>
                                        <p:strVal val="visible"/>
                                      </p:to>
                                    </p:set>
                                    <p:anim calcmode="lin" valueType="num">
                                      <p:cBhvr>
                                        <p:cTn id="159" dur="400" fill="hold"/>
                                        <p:tgtEl>
                                          <p:spTgt spid="100394"/>
                                        </p:tgtEl>
                                        <p:attrNameLst>
                                          <p:attrName>ppt_w</p:attrName>
                                        </p:attrNameLst>
                                      </p:cBhvr>
                                      <p:tavLst>
                                        <p:tav tm="0">
                                          <p:val>
                                            <p:fltVal val="0"/>
                                          </p:val>
                                        </p:tav>
                                        <p:tav tm="100000">
                                          <p:val>
                                            <p:strVal val="#ppt_w"/>
                                          </p:val>
                                        </p:tav>
                                      </p:tavLst>
                                    </p:anim>
                                    <p:anim calcmode="lin" valueType="num">
                                      <p:cBhvr>
                                        <p:cTn id="160" dur="400" fill="hold"/>
                                        <p:tgtEl>
                                          <p:spTgt spid="100394"/>
                                        </p:tgtEl>
                                        <p:attrNameLst>
                                          <p:attrName>ppt_h</p:attrName>
                                        </p:attrNameLst>
                                      </p:cBhvr>
                                      <p:tavLst>
                                        <p:tav tm="0">
                                          <p:val>
                                            <p:fltVal val="0"/>
                                          </p:val>
                                        </p:tav>
                                        <p:tav tm="100000">
                                          <p:val>
                                            <p:strVal val="#ppt_h"/>
                                          </p:val>
                                        </p:tav>
                                      </p:tavLst>
                                    </p:anim>
                                  </p:childTnLst>
                                </p:cTn>
                              </p:par>
                              <p:par>
                                <p:cTn id="161" presetID="22" presetClass="entr" presetSubtype="4" fill="hold" grpId="0" nodeType="withEffect">
                                  <p:stCondLst>
                                    <p:cond delay="0"/>
                                  </p:stCondLst>
                                  <p:childTnLst>
                                    <p:set>
                                      <p:cBhvr>
                                        <p:cTn id="162" dur="1" fill="hold">
                                          <p:stCondLst>
                                            <p:cond delay="0"/>
                                          </p:stCondLst>
                                        </p:cTn>
                                        <p:tgtEl>
                                          <p:spTgt spid="100395"/>
                                        </p:tgtEl>
                                        <p:attrNameLst>
                                          <p:attrName>style.visibility</p:attrName>
                                        </p:attrNameLst>
                                      </p:cBhvr>
                                      <p:to>
                                        <p:strVal val="visible"/>
                                      </p:to>
                                    </p:set>
                                    <p:animEffect transition="in" filter="wipe(down)">
                                      <p:cBhvr>
                                        <p:cTn id="163" dur="500"/>
                                        <p:tgtEl>
                                          <p:spTgt spid="100395"/>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100396"/>
                                        </p:tgtEl>
                                        <p:attrNameLst>
                                          <p:attrName>style.visibility</p:attrName>
                                        </p:attrNameLst>
                                      </p:cBhvr>
                                      <p:to>
                                        <p:strVal val="visible"/>
                                      </p:to>
                                    </p:set>
                                    <p:animEffect transition="in" filter="wipe(down)">
                                      <p:cBhvr>
                                        <p:cTn id="166" dur="500"/>
                                        <p:tgtEl>
                                          <p:spTgt spid="100396"/>
                                        </p:tgtEl>
                                      </p:cBhvr>
                                    </p:animEffect>
                                  </p:childTnLst>
                                </p:cTn>
                              </p:par>
                            </p:childTnLst>
                          </p:cTn>
                        </p:par>
                        <p:par>
                          <p:cTn id="167" fill="hold" nodeType="afterGroup">
                            <p:stCondLst>
                              <p:cond delay="7600"/>
                            </p:stCondLst>
                            <p:childTnLst>
                              <p:par>
                                <p:cTn id="168" presetID="23" presetClass="entr" presetSubtype="16" fill="hold" grpId="0" nodeType="afterEffect">
                                  <p:stCondLst>
                                    <p:cond delay="0"/>
                                  </p:stCondLst>
                                  <p:childTnLst>
                                    <p:set>
                                      <p:cBhvr>
                                        <p:cTn id="169" dur="1" fill="hold">
                                          <p:stCondLst>
                                            <p:cond delay="0"/>
                                          </p:stCondLst>
                                        </p:cTn>
                                        <p:tgtEl>
                                          <p:spTgt spid="100357"/>
                                        </p:tgtEl>
                                        <p:attrNameLst>
                                          <p:attrName>style.visibility</p:attrName>
                                        </p:attrNameLst>
                                      </p:cBhvr>
                                      <p:to>
                                        <p:strVal val="visible"/>
                                      </p:to>
                                    </p:set>
                                    <p:anim calcmode="lin" valueType="num">
                                      <p:cBhvr>
                                        <p:cTn id="170" dur="400" fill="hold"/>
                                        <p:tgtEl>
                                          <p:spTgt spid="100357"/>
                                        </p:tgtEl>
                                        <p:attrNameLst>
                                          <p:attrName>ppt_w</p:attrName>
                                        </p:attrNameLst>
                                      </p:cBhvr>
                                      <p:tavLst>
                                        <p:tav tm="0">
                                          <p:val>
                                            <p:fltVal val="0"/>
                                          </p:val>
                                        </p:tav>
                                        <p:tav tm="100000">
                                          <p:val>
                                            <p:strVal val="#ppt_w"/>
                                          </p:val>
                                        </p:tav>
                                      </p:tavLst>
                                    </p:anim>
                                    <p:anim calcmode="lin" valueType="num">
                                      <p:cBhvr>
                                        <p:cTn id="171" dur="400" fill="hold"/>
                                        <p:tgtEl>
                                          <p:spTgt spid="100357"/>
                                        </p:tgtEl>
                                        <p:attrNameLst>
                                          <p:attrName>ppt_h</p:attrName>
                                        </p:attrNameLst>
                                      </p:cBhvr>
                                      <p:tavLst>
                                        <p:tav tm="0">
                                          <p:val>
                                            <p:fltVal val="0"/>
                                          </p:val>
                                        </p:tav>
                                        <p:tav tm="100000">
                                          <p:val>
                                            <p:strVal val="#ppt_h"/>
                                          </p:val>
                                        </p:tav>
                                      </p:tavLst>
                                    </p:anim>
                                  </p:childTnLst>
                                </p:cTn>
                              </p:par>
                            </p:childTnLst>
                          </p:cTn>
                        </p:par>
                        <p:par>
                          <p:cTn id="172" fill="hold" nodeType="afterGroup">
                            <p:stCondLst>
                              <p:cond delay="8000"/>
                            </p:stCondLst>
                            <p:childTnLst>
                              <p:par>
                                <p:cTn id="173" presetID="23" presetClass="entr" presetSubtype="16" fill="hold" grpId="0" nodeType="afterEffect">
                                  <p:stCondLst>
                                    <p:cond delay="0"/>
                                  </p:stCondLst>
                                  <p:childTnLst>
                                    <p:set>
                                      <p:cBhvr>
                                        <p:cTn id="174" dur="1" fill="hold">
                                          <p:stCondLst>
                                            <p:cond delay="0"/>
                                          </p:stCondLst>
                                        </p:cTn>
                                        <p:tgtEl>
                                          <p:spTgt spid="100398"/>
                                        </p:tgtEl>
                                        <p:attrNameLst>
                                          <p:attrName>style.visibility</p:attrName>
                                        </p:attrNameLst>
                                      </p:cBhvr>
                                      <p:to>
                                        <p:strVal val="visible"/>
                                      </p:to>
                                    </p:set>
                                    <p:anim calcmode="lin" valueType="num">
                                      <p:cBhvr>
                                        <p:cTn id="175" dur="400" fill="hold"/>
                                        <p:tgtEl>
                                          <p:spTgt spid="100398"/>
                                        </p:tgtEl>
                                        <p:attrNameLst>
                                          <p:attrName>ppt_w</p:attrName>
                                        </p:attrNameLst>
                                      </p:cBhvr>
                                      <p:tavLst>
                                        <p:tav tm="0">
                                          <p:val>
                                            <p:fltVal val="0"/>
                                          </p:val>
                                        </p:tav>
                                        <p:tav tm="100000">
                                          <p:val>
                                            <p:strVal val="#ppt_w"/>
                                          </p:val>
                                        </p:tav>
                                      </p:tavLst>
                                    </p:anim>
                                    <p:anim calcmode="lin" valueType="num">
                                      <p:cBhvr>
                                        <p:cTn id="176" dur="400" fill="hold"/>
                                        <p:tgtEl>
                                          <p:spTgt spid="100398"/>
                                        </p:tgtEl>
                                        <p:attrNameLst>
                                          <p:attrName>ppt_h</p:attrName>
                                        </p:attrNameLst>
                                      </p:cBhvr>
                                      <p:tavLst>
                                        <p:tav tm="0">
                                          <p:val>
                                            <p:fltVal val="0"/>
                                          </p:val>
                                        </p:tav>
                                        <p:tav tm="100000">
                                          <p:val>
                                            <p:strVal val="#ppt_h"/>
                                          </p:val>
                                        </p:tav>
                                      </p:tavLst>
                                    </p:anim>
                                  </p:childTnLst>
                                </p:cTn>
                              </p:par>
                              <p:par>
                                <p:cTn id="177" presetID="22" presetClass="entr" presetSubtype="4" fill="hold" grpId="0" nodeType="withEffect">
                                  <p:stCondLst>
                                    <p:cond delay="0"/>
                                  </p:stCondLst>
                                  <p:childTnLst>
                                    <p:set>
                                      <p:cBhvr>
                                        <p:cTn id="178" dur="1" fill="hold">
                                          <p:stCondLst>
                                            <p:cond delay="0"/>
                                          </p:stCondLst>
                                        </p:cTn>
                                        <p:tgtEl>
                                          <p:spTgt spid="100399"/>
                                        </p:tgtEl>
                                        <p:attrNameLst>
                                          <p:attrName>style.visibility</p:attrName>
                                        </p:attrNameLst>
                                      </p:cBhvr>
                                      <p:to>
                                        <p:strVal val="visible"/>
                                      </p:to>
                                    </p:set>
                                    <p:animEffect transition="in" filter="wipe(down)">
                                      <p:cBhvr>
                                        <p:cTn id="179" dur="500"/>
                                        <p:tgtEl>
                                          <p:spTgt spid="100399"/>
                                        </p:tgtEl>
                                      </p:cBhvr>
                                    </p:animEffect>
                                  </p:childTnLst>
                                </p:cTn>
                              </p:par>
                              <p:par>
                                <p:cTn id="180" presetID="22" presetClass="entr" presetSubtype="4" fill="hold" grpId="0" nodeType="withEffect">
                                  <p:stCondLst>
                                    <p:cond delay="0"/>
                                  </p:stCondLst>
                                  <p:childTnLst>
                                    <p:set>
                                      <p:cBhvr>
                                        <p:cTn id="181" dur="1" fill="hold">
                                          <p:stCondLst>
                                            <p:cond delay="0"/>
                                          </p:stCondLst>
                                        </p:cTn>
                                        <p:tgtEl>
                                          <p:spTgt spid="100400"/>
                                        </p:tgtEl>
                                        <p:attrNameLst>
                                          <p:attrName>style.visibility</p:attrName>
                                        </p:attrNameLst>
                                      </p:cBhvr>
                                      <p:to>
                                        <p:strVal val="visible"/>
                                      </p:to>
                                    </p:set>
                                    <p:animEffect transition="in" filter="wipe(down)">
                                      <p:cBhvr>
                                        <p:cTn id="182" dur="500"/>
                                        <p:tgtEl>
                                          <p:spTgt spid="100400"/>
                                        </p:tgtEl>
                                      </p:cBhvr>
                                    </p:animEffect>
                                  </p:childTnLst>
                                </p:cTn>
                              </p:par>
                            </p:childTnLst>
                          </p:cTn>
                        </p:par>
                        <p:par>
                          <p:cTn id="183" fill="hold" nodeType="afterGroup">
                            <p:stCondLst>
                              <p:cond delay="8500"/>
                            </p:stCondLst>
                            <p:childTnLst>
                              <p:par>
                                <p:cTn id="184" presetID="23" presetClass="entr" presetSubtype="16" fill="hold" grpId="0" nodeType="afterEffect">
                                  <p:stCondLst>
                                    <p:cond delay="0"/>
                                  </p:stCondLst>
                                  <p:childTnLst>
                                    <p:set>
                                      <p:cBhvr>
                                        <p:cTn id="185" dur="1" fill="hold">
                                          <p:stCondLst>
                                            <p:cond delay="0"/>
                                          </p:stCondLst>
                                        </p:cTn>
                                        <p:tgtEl>
                                          <p:spTgt spid="100356"/>
                                        </p:tgtEl>
                                        <p:attrNameLst>
                                          <p:attrName>style.visibility</p:attrName>
                                        </p:attrNameLst>
                                      </p:cBhvr>
                                      <p:to>
                                        <p:strVal val="visible"/>
                                      </p:to>
                                    </p:set>
                                    <p:anim calcmode="lin" valueType="num">
                                      <p:cBhvr>
                                        <p:cTn id="186" dur="400" fill="hold"/>
                                        <p:tgtEl>
                                          <p:spTgt spid="100356"/>
                                        </p:tgtEl>
                                        <p:attrNameLst>
                                          <p:attrName>ppt_w</p:attrName>
                                        </p:attrNameLst>
                                      </p:cBhvr>
                                      <p:tavLst>
                                        <p:tav tm="0">
                                          <p:val>
                                            <p:fltVal val="0"/>
                                          </p:val>
                                        </p:tav>
                                        <p:tav tm="100000">
                                          <p:val>
                                            <p:strVal val="#ppt_w"/>
                                          </p:val>
                                        </p:tav>
                                      </p:tavLst>
                                    </p:anim>
                                    <p:anim calcmode="lin" valueType="num">
                                      <p:cBhvr>
                                        <p:cTn id="187" dur="400" fill="hold"/>
                                        <p:tgtEl>
                                          <p:spTgt spid="100356"/>
                                        </p:tgtEl>
                                        <p:attrNameLst>
                                          <p:attrName>ppt_h</p:attrName>
                                        </p:attrNameLst>
                                      </p:cBhvr>
                                      <p:tavLst>
                                        <p:tav tm="0">
                                          <p:val>
                                            <p:fltVal val="0"/>
                                          </p:val>
                                        </p:tav>
                                        <p:tav tm="100000">
                                          <p:val>
                                            <p:strVal val="#ppt_h"/>
                                          </p:val>
                                        </p:tav>
                                      </p:tavLst>
                                    </p:anim>
                                  </p:childTnLst>
                                </p:cTn>
                              </p:par>
                            </p:childTnLst>
                          </p:cTn>
                        </p:par>
                        <p:par>
                          <p:cTn id="188" fill="hold" nodeType="afterGroup">
                            <p:stCondLst>
                              <p:cond delay="8900"/>
                            </p:stCondLst>
                            <p:childTnLst>
                              <p:par>
                                <p:cTn id="189" presetID="23" presetClass="entr" presetSubtype="16" fill="hold" grpId="0" nodeType="afterEffect">
                                  <p:stCondLst>
                                    <p:cond delay="0"/>
                                  </p:stCondLst>
                                  <p:childTnLst>
                                    <p:set>
                                      <p:cBhvr>
                                        <p:cTn id="190" dur="1" fill="hold">
                                          <p:stCondLst>
                                            <p:cond delay="0"/>
                                          </p:stCondLst>
                                        </p:cTn>
                                        <p:tgtEl>
                                          <p:spTgt spid="100401"/>
                                        </p:tgtEl>
                                        <p:attrNameLst>
                                          <p:attrName>style.visibility</p:attrName>
                                        </p:attrNameLst>
                                      </p:cBhvr>
                                      <p:to>
                                        <p:strVal val="visible"/>
                                      </p:to>
                                    </p:set>
                                    <p:anim calcmode="lin" valueType="num">
                                      <p:cBhvr>
                                        <p:cTn id="191" dur="400" fill="hold"/>
                                        <p:tgtEl>
                                          <p:spTgt spid="100401"/>
                                        </p:tgtEl>
                                        <p:attrNameLst>
                                          <p:attrName>ppt_w</p:attrName>
                                        </p:attrNameLst>
                                      </p:cBhvr>
                                      <p:tavLst>
                                        <p:tav tm="0">
                                          <p:val>
                                            <p:fltVal val="0"/>
                                          </p:val>
                                        </p:tav>
                                        <p:tav tm="100000">
                                          <p:val>
                                            <p:strVal val="#ppt_w"/>
                                          </p:val>
                                        </p:tav>
                                      </p:tavLst>
                                    </p:anim>
                                    <p:anim calcmode="lin" valueType="num">
                                      <p:cBhvr>
                                        <p:cTn id="192" dur="400" fill="hold"/>
                                        <p:tgtEl>
                                          <p:spTgt spid="100401"/>
                                        </p:tgtEl>
                                        <p:attrNameLst>
                                          <p:attrName>ppt_h</p:attrName>
                                        </p:attrNameLst>
                                      </p:cBhvr>
                                      <p:tavLst>
                                        <p:tav tm="0">
                                          <p:val>
                                            <p:fltVal val="0"/>
                                          </p:val>
                                        </p:tav>
                                        <p:tav tm="100000">
                                          <p:val>
                                            <p:strVal val="#ppt_h"/>
                                          </p:val>
                                        </p:tav>
                                      </p:tavLst>
                                    </p:anim>
                                  </p:childTnLst>
                                </p:cTn>
                              </p:par>
                              <p:par>
                                <p:cTn id="193" presetID="22" presetClass="entr" presetSubtype="4" fill="hold" grpId="0" nodeType="withEffect">
                                  <p:stCondLst>
                                    <p:cond delay="0"/>
                                  </p:stCondLst>
                                  <p:childTnLst>
                                    <p:set>
                                      <p:cBhvr>
                                        <p:cTn id="194" dur="1" fill="hold">
                                          <p:stCondLst>
                                            <p:cond delay="0"/>
                                          </p:stCondLst>
                                        </p:cTn>
                                        <p:tgtEl>
                                          <p:spTgt spid="100402"/>
                                        </p:tgtEl>
                                        <p:attrNameLst>
                                          <p:attrName>style.visibility</p:attrName>
                                        </p:attrNameLst>
                                      </p:cBhvr>
                                      <p:to>
                                        <p:strVal val="visible"/>
                                      </p:to>
                                    </p:set>
                                    <p:animEffect transition="in" filter="wipe(down)">
                                      <p:cBhvr>
                                        <p:cTn id="195" dur="500"/>
                                        <p:tgtEl>
                                          <p:spTgt spid="100402"/>
                                        </p:tgtEl>
                                      </p:cBhvr>
                                    </p:animEffect>
                                  </p:childTnLst>
                                </p:cTn>
                              </p:par>
                              <p:par>
                                <p:cTn id="196" presetID="22" presetClass="entr" presetSubtype="4" fill="hold" grpId="0" nodeType="withEffect">
                                  <p:stCondLst>
                                    <p:cond delay="0"/>
                                  </p:stCondLst>
                                  <p:childTnLst>
                                    <p:set>
                                      <p:cBhvr>
                                        <p:cTn id="197" dur="1" fill="hold">
                                          <p:stCondLst>
                                            <p:cond delay="0"/>
                                          </p:stCondLst>
                                        </p:cTn>
                                        <p:tgtEl>
                                          <p:spTgt spid="100403"/>
                                        </p:tgtEl>
                                        <p:attrNameLst>
                                          <p:attrName>style.visibility</p:attrName>
                                        </p:attrNameLst>
                                      </p:cBhvr>
                                      <p:to>
                                        <p:strVal val="visible"/>
                                      </p:to>
                                    </p:set>
                                    <p:animEffect transition="in" filter="wipe(down)">
                                      <p:cBhvr>
                                        <p:cTn id="198" dur="500"/>
                                        <p:tgtEl>
                                          <p:spTgt spid="100403"/>
                                        </p:tgtEl>
                                      </p:cBhvr>
                                    </p:animEffect>
                                  </p:childTnLst>
                                </p:cTn>
                              </p:par>
                            </p:childTnLst>
                          </p:cTn>
                        </p:par>
                        <p:par>
                          <p:cTn id="199" fill="hold" nodeType="afterGroup">
                            <p:stCondLst>
                              <p:cond delay="9400"/>
                            </p:stCondLst>
                            <p:childTnLst>
                              <p:par>
                                <p:cTn id="200" presetID="23" presetClass="entr" presetSubtype="16" fill="hold" grpId="0" nodeType="afterEffect">
                                  <p:stCondLst>
                                    <p:cond delay="0"/>
                                  </p:stCondLst>
                                  <p:childTnLst>
                                    <p:set>
                                      <p:cBhvr>
                                        <p:cTn id="201" dur="1" fill="hold">
                                          <p:stCondLst>
                                            <p:cond delay="0"/>
                                          </p:stCondLst>
                                        </p:cTn>
                                        <p:tgtEl>
                                          <p:spTgt spid="100358"/>
                                        </p:tgtEl>
                                        <p:attrNameLst>
                                          <p:attrName>style.visibility</p:attrName>
                                        </p:attrNameLst>
                                      </p:cBhvr>
                                      <p:to>
                                        <p:strVal val="visible"/>
                                      </p:to>
                                    </p:set>
                                    <p:anim calcmode="lin" valueType="num">
                                      <p:cBhvr>
                                        <p:cTn id="202" dur="400" fill="hold"/>
                                        <p:tgtEl>
                                          <p:spTgt spid="100358"/>
                                        </p:tgtEl>
                                        <p:attrNameLst>
                                          <p:attrName>ppt_w</p:attrName>
                                        </p:attrNameLst>
                                      </p:cBhvr>
                                      <p:tavLst>
                                        <p:tav tm="0">
                                          <p:val>
                                            <p:fltVal val="0"/>
                                          </p:val>
                                        </p:tav>
                                        <p:tav tm="100000">
                                          <p:val>
                                            <p:strVal val="#ppt_w"/>
                                          </p:val>
                                        </p:tav>
                                      </p:tavLst>
                                    </p:anim>
                                    <p:anim calcmode="lin" valueType="num">
                                      <p:cBhvr>
                                        <p:cTn id="203" dur="400" fill="hold"/>
                                        <p:tgtEl>
                                          <p:spTgt spid="100358"/>
                                        </p:tgtEl>
                                        <p:attrNameLst>
                                          <p:attrName>ppt_h</p:attrName>
                                        </p:attrNameLst>
                                      </p:cBhvr>
                                      <p:tavLst>
                                        <p:tav tm="0">
                                          <p:val>
                                            <p:fltVal val="0"/>
                                          </p:val>
                                        </p:tav>
                                        <p:tav tm="100000">
                                          <p:val>
                                            <p:strVal val="#ppt_h"/>
                                          </p:val>
                                        </p:tav>
                                      </p:tavLst>
                                    </p:anim>
                                  </p:childTnLst>
                                </p:cTn>
                              </p:par>
                            </p:childTnLst>
                          </p:cTn>
                        </p:par>
                        <p:par>
                          <p:cTn id="204" fill="hold" nodeType="afterGroup">
                            <p:stCondLst>
                              <p:cond delay="9800"/>
                            </p:stCondLst>
                            <p:childTnLst>
                              <p:par>
                                <p:cTn id="205" presetID="23" presetClass="entr" presetSubtype="16" fill="hold" grpId="0" nodeType="afterEffect">
                                  <p:stCondLst>
                                    <p:cond delay="0"/>
                                  </p:stCondLst>
                                  <p:childTnLst>
                                    <p:set>
                                      <p:cBhvr>
                                        <p:cTn id="206" dur="1" fill="hold">
                                          <p:stCondLst>
                                            <p:cond delay="0"/>
                                          </p:stCondLst>
                                        </p:cTn>
                                        <p:tgtEl>
                                          <p:spTgt spid="100404"/>
                                        </p:tgtEl>
                                        <p:attrNameLst>
                                          <p:attrName>style.visibility</p:attrName>
                                        </p:attrNameLst>
                                      </p:cBhvr>
                                      <p:to>
                                        <p:strVal val="visible"/>
                                      </p:to>
                                    </p:set>
                                    <p:anim calcmode="lin" valueType="num">
                                      <p:cBhvr>
                                        <p:cTn id="207" dur="400" fill="hold"/>
                                        <p:tgtEl>
                                          <p:spTgt spid="100404"/>
                                        </p:tgtEl>
                                        <p:attrNameLst>
                                          <p:attrName>ppt_w</p:attrName>
                                        </p:attrNameLst>
                                      </p:cBhvr>
                                      <p:tavLst>
                                        <p:tav tm="0">
                                          <p:val>
                                            <p:fltVal val="0"/>
                                          </p:val>
                                        </p:tav>
                                        <p:tav tm="100000">
                                          <p:val>
                                            <p:strVal val="#ppt_w"/>
                                          </p:val>
                                        </p:tav>
                                      </p:tavLst>
                                    </p:anim>
                                    <p:anim calcmode="lin" valueType="num">
                                      <p:cBhvr>
                                        <p:cTn id="208" dur="400" fill="hold"/>
                                        <p:tgtEl>
                                          <p:spTgt spid="10040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56" grpId="0" animBg="1"/>
      <p:bldP spid="100357" grpId="0" animBg="1"/>
      <p:bldP spid="100358" grpId="0" animBg="1"/>
      <p:bldP spid="100359" grpId="0" animBg="1"/>
      <p:bldP spid="100360" grpId="0" animBg="1"/>
      <p:bldP spid="100361" grpId="0" animBg="1"/>
      <p:bldP spid="100362" grpId="0" animBg="1"/>
      <p:bldP spid="100363" grpId="0" animBg="1"/>
      <p:bldP spid="100364" grpId="0" animBg="1"/>
      <p:bldP spid="100365" grpId="0" animBg="1"/>
      <p:bldP spid="100367" grpId="0" animBg="1"/>
      <p:bldP spid="100368" grpId="0" animBg="1"/>
      <p:bldP spid="100369" grpId="0" animBg="1"/>
      <p:bldP spid="100370" grpId="0" animBg="1"/>
      <p:bldP spid="100371" grpId="0" animBg="1"/>
      <p:bldP spid="100372" grpId="0" animBg="1"/>
      <p:bldP spid="100373" grpId="0" animBg="1"/>
      <p:bldP spid="100374" grpId="0" animBg="1"/>
      <p:bldP spid="100375" grpId="0" animBg="1"/>
      <p:bldP spid="100376" grpId="0" animBg="1"/>
      <p:bldP spid="100377" grpId="0" animBg="1"/>
      <p:bldP spid="100378" grpId="0" animBg="1"/>
      <p:bldP spid="100379" grpId="0" autoUpdateAnimBg="0"/>
      <p:bldP spid="100380" grpId="0" autoUpdateAnimBg="0"/>
      <p:bldP spid="100381" grpId="0" autoUpdateAnimBg="0"/>
      <p:bldP spid="100382" grpId="0" autoUpdateAnimBg="0"/>
      <p:bldP spid="100383" grpId="0" autoUpdateAnimBg="0"/>
      <p:bldP spid="100384" grpId="0" autoUpdateAnimBg="0"/>
      <p:bldP spid="100385" grpId="0" autoUpdateAnimBg="0"/>
      <p:bldP spid="100386" grpId="0" autoUpdateAnimBg="0"/>
      <p:bldP spid="100387" grpId="0" autoUpdateAnimBg="0"/>
      <p:bldP spid="100388" grpId="0" autoUpdateAnimBg="0"/>
      <p:bldP spid="100389" grpId="0" autoUpdateAnimBg="0"/>
      <p:bldP spid="100390" grpId="0" autoUpdateAnimBg="0"/>
      <p:bldP spid="100391" grpId="0" animBg="1"/>
      <p:bldP spid="100392" grpId="0" animBg="1"/>
      <p:bldP spid="100393" grpId="0" autoUpdateAnimBg="0"/>
      <p:bldP spid="100394" grpId="0" autoUpdateAnimBg="0"/>
      <p:bldP spid="100395" grpId="0" animBg="1"/>
      <p:bldP spid="100396" grpId="0" animBg="1"/>
      <p:bldP spid="100397" grpId="0" autoUpdateAnimBg="0"/>
      <p:bldP spid="100398" grpId="0" autoUpdateAnimBg="0"/>
      <p:bldP spid="100399" grpId="0" animBg="1"/>
      <p:bldP spid="100400" grpId="0" animBg="1"/>
      <p:bldP spid="100401" grpId="0" autoUpdateAnimBg="0"/>
      <p:bldP spid="100402" grpId="0" animBg="1"/>
      <p:bldP spid="100403" grpId="0" animBg="1"/>
      <p:bldP spid="100404" grpId="0" autoUpdateAnimBg="0"/>
      <p:bldP spid="100405" grpId="0" autoUpdateAnimBg="0"/>
      <p:bldP spid="10040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C7C777-AB91-47C8-A92F-642053FC9B93}" type="slidenum">
              <a:rPr lang="en-US" sz="1500">
                <a:solidFill>
                  <a:schemeClr val="tx2"/>
                </a:solidFill>
              </a:rPr>
              <a:pPr algn="ctr" eaLnBrk="1">
                <a:lnSpc>
                  <a:spcPct val="100000"/>
                </a:lnSpc>
              </a:pPr>
              <a:t>95</a:t>
            </a:fld>
            <a:endParaRPr lang="en-US" sz="1800">
              <a:solidFill>
                <a:schemeClr val="tx2"/>
              </a:solidFill>
            </a:endParaRPr>
          </a:p>
        </p:txBody>
      </p:sp>
      <p:sp>
        <p:nvSpPr>
          <p:cNvPr id="101380" name="AutoShape 4"/>
          <p:cNvSpPr>
            <a:spLocks/>
          </p:cNvSpPr>
          <p:nvPr/>
        </p:nvSpPr>
        <p:spPr bwMode="auto">
          <a:xfrm rot="-5400000">
            <a:off x="965598"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81" name="AutoShape 5"/>
          <p:cNvSpPr>
            <a:spLocks/>
          </p:cNvSpPr>
          <p:nvPr/>
        </p:nvSpPr>
        <p:spPr bwMode="auto">
          <a:xfrm rot="5400000" flipH="1">
            <a:off x="2325291"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82" name="AutoShape 6"/>
          <p:cNvSpPr>
            <a:spLocks/>
          </p:cNvSpPr>
          <p:nvPr/>
        </p:nvSpPr>
        <p:spPr bwMode="auto">
          <a:xfrm rot="-5400000">
            <a:off x="1835944" y="7904559"/>
            <a:ext cx="2338388" cy="1359694"/>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83" name="AutoShape 7"/>
          <p:cNvSpPr>
            <a:spLocks/>
          </p:cNvSpPr>
          <p:nvPr/>
        </p:nvSpPr>
        <p:spPr bwMode="auto">
          <a:xfrm rot="5400000" flipH="1">
            <a:off x="3195638" y="7904559"/>
            <a:ext cx="2338388" cy="1359694"/>
          </a:xfrm>
          <a:custGeom>
            <a:avLst/>
            <a:gdLst>
              <a:gd name="T0" fmla="*/ 1558925 w 21600"/>
              <a:gd name="T1" fmla="*/ 906463 h 21600"/>
              <a:gd name="T2" fmla="*/ 1558925 w 21600"/>
              <a:gd name="T3" fmla="*/ 906463 h 21600"/>
              <a:gd name="T4" fmla="*/ 1558925 w 21600"/>
              <a:gd name="T5" fmla="*/ 906463 h 21600"/>
              <a:gd name="T6" fmla="*/ 1558925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84" name="AutoShape 8"/>
          <p:cNvSpPr>
            <a:spLocks/>
          </p:cNvSpPr>
          <p:nvPr/>
        </p:nvSpPr>
        <p:spPr bwMode="auto">
          <a:xfrm rot="-5400000">
            <a:off x="2754512" y="7463433"/>
            <a:ext cx="3220640" cy="1359694"/>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85" name="AutoShape 9"/>
          <p:cNvSpPr>
            <a:spLocks/>
          </p:cNvSpPr>
          <p:nvPr/>
        </p:nvSpPr>
        <p:spPr bwMode="auto">
          <a:xfrm rot="5400000" flipH="1">
            <a:off x="4114206" y="7463433"/>
            <a:ext cx="3220640" cy="1359694"/>
          </a:xfrm>
          <a:custGeom>
            <a:avLst/>
            <a:gdLst>
              <a:gd name="T0" fmla="*/ 2147094 w 21600"/>
              <a:gd name="T1" fmla="*/ 906463 h 21600"/>
              <a:gd name="T2" fmla="*/ 2147094 w 21600"/>
              <a:gd name="T3" fmla="*/ 906463 h 21600"/>
              <a:gd name="T4" fmla="*/ 2147094 w 21600"/>
              <a:gd name="T5" fmla="*/ 906463 h 21600"/>
              <a:gd name="T6" fmla="*/ 21470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86" name="AutoShape 10"/>
          <p:cNvSpPr>
            <a:spLocks/>
          </p:cNvSpPr>
          <p:nvPr/>
        </p:nvSpPr>
        <p:spPr bwMode="auto">
          <a:xfrm rot="-5400000">
            <a:off x="5225654"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87" name="AutoShape 11"/>
          <p:cNvSpPr>
            <a:spLocks/>
          </p:cNvSpPr>
          <p:nvPr/>
        </p:nvSpPr>
        <p:spPr bwMode="auto">
          <a:xfrm rot="5400000" flipH="1">
            <a:off x="6585348" y="8393907"/>
            <a:ext cx="1359694" cy="1359694"/>
          </a:xfrm>
          <a:custGeom>
            <a:avLst/>
            <a:gdLst>
              <a:gd name="T0" fmla="*/ 906463 w 21600"/>
              <a:gd name="T1" fmla="*/ 906463 h 21600"/>
              <a:gd name="T2" fmla="*/ 906463 w 21600"/>
              <a:gd name="T3" fmla="*/ 906463 h 21600"/>
              <a:gd name="T4" fmla="*/ 906463 w 21600"/>
              <a:gd name="T5" fmla="*/ 906463 h 21600"/>
              <a:gd name="T6" fmla="*/ 906463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88" name="AutoShape 12"/>
          <p:cNvSpPr>
            <a:spLocks/>
          </p:cNvSpPr>
          <p:nvPr/>
        </p:nvSpPr>
        <p:spPr bwMode="auto">
          <a:xfrm rot="-5400000">
            <a:off x="6307337" y="8115896"/>
            <a:ext cx="1915715" cy="1359694"/>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89" name="AutoShape 13"/>
          <p:cNvSpPr>
            <a:spLocks/>
          </p:cNvSpPr>
          <p:nvPr/>
        </p:nvSpPr>
        <p:spPr bwMode="auto">
          <a:xfrm rot="5400000" flipH="1">
            <a:off x="7667031" y="8115896"/>
            <a:ext cx="1915715" cy="1359694"/>
          </a:xfrm>
          <a:custGeom>
            <a:avLst/>
            <a:gdLst>
              <a:gd name="T0" fmla="*/ 1277144 w 21600"/>
              <a:gd name="T1" fmla="*/ 906463 h 21600"/>
              <a:gd name="T2" fmla="*/ 1277144 w 21600"/>
              <a:gd name="T3" fmla="*/ 906463 h 21600"/>
              <a:gd name="T4" fmla="*/ 1277144 w 21600"/>
              <a:gd name="T5" fmla="*/ 906463 h 21600"/>
              <a:gd name="T6" fmla="*/ 127714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90" name="AutoShape 14"/>
          <p:cNvSpPr>
            <a:spLocks/>
          </p:cNvSpPr>
          <p:nvPr/>
        </p:nvSpPr>
        <p:spPr bwMode="auto">
          <a:xfrm rot="-5400000">
            <a:off x="6766918" y="7215783"/>
            <a:ext cx="3715940" cy="1359694"/>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alpha val="79999"/>
            </a:schemeClr>
          </a:solidFill>
          <a:ln>
            <a:noFill/>
          </a:ln>
          <a:effectLst/>
          <a:extLst/>
        </p:spPr>
        <p:txBody>
          <a:bodyPr lIns="0" tIns="0" rIns="0" bIns="0" anchor="ctr"/>
          <a:lstStyle/>
          <a:p>
            <a:endParaRPr lang="id-ID" sz="1800">
              <a:solidFill>
                <a:schemeClr val="tx2"/>
              </a:solidFill>
            </a:endParaRPr>
          </a:p>
        </p:txBody>
      </p:sp>
      <p:sp>
        <p:nvSpPr>
          <p:cNvPr id="101391" name="AutoShape 15"/>
          <p:cNvSpPr>
            <a:spLocks/>
          </p:cNvSpPr>
          <p:nvPr/>
        </p:nvSpPr>
        <p:spPr bwMode="auto">
          <a:xfrm rot="5400000" flipH="1">
            <a:off x="8126612" y="7215783"/>
            <a:ext cx="3715940" cy="1359694"/>
          </a:xfrm>
          <a:custGeom>
            <a:avLst/>
            <a:gdLst>
              <a:gd name="T0" fmla="*/ 2477294 w 21600"/>
              <a:gd name="T1" fmla="*/ 906463 h 21600"/>
              <a:gd name="T2" fmla="*/ 2477294 w 21600"/>
              <a:gd name="T3" fmla="*/ 906463 h 21600"/>
              <a:gd name="T4" fmla="*/ 2477294 w 21600"/>
              <a:gd name="T5" fmla="*/ 906463 h 21600"/>
              <a:gd name="T6" fmla="*/ 2477294 w 21600"/>
              <a:gd name="T7" fmla="*/ 906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600" y="21599"/>
                </a:lnTo>
                <a:cubicBezTo>
                  <a:pt x="16420" y="20212"/>
                  <a:pt x="11697" y="17486"/>
                  <a:pt x="7905" y="13694"/>
                </a:cubicBezTo>
                <a:cubicBezTo>
                  <a:pt x="4113" y="9902"/>
                  <a:pt x="1387" y="5179"/>
                  <a:pt x="0" y="0"/>
                </a:cubicBezTo>
                <a:close/>
              </a:path>
            </a:pathLst>
          </a:custGeom>
          <a:solidFill>
            <a:schemeClr val="accent1">
              <a:lumMod val="50000"/>
              <a:alpha val="79999"/>
            </a:schemeClr>
          </a:solidFill>
          <a:ln>
            <a:noFill/>
          </a:ln>
          <a:effectLst/>
          <a:extLst/>
        </p:spPr>
        <p:txBody>
          <a:bodyPr lIns="0" tIns="0" rIns="0" bIns="0" anchor="ctr"/>
          <a:lstStyle/>
          <a:p>
            <a:endParaRPr lang="id-ID" sz="1800">
              <a:solidFill>
                <a:schemeClr val="tx2"/>
              </a:solidFill>
            </a:endParaRPr>
          </a:p>
        </p:txBody>
      </p:sp>
      <p:sp>
        <p:nvSpPr>
          <p:cNvPr id="101392" name="Line 16"/>
          <p:cNvSpPr>
            <a:spLocks noChangeShapeType="1"/>
          </p:cNvSpPr>
          <p:nvPr/>
        </p:nvSpPr>
        <p:spPr bwMode="auto">
          <a:xfrm flipV="1">
            <a:off x="964406" y="9753600"/>
            <a:ext cx="9667875" cy="0"/>
          </a:xfrm>
          <a:prstGeom prst="line">
            <a:avLst/>
          </a:prstGeom>
          <a:noFill/>
          <a:ln w="12700" cap="flat" cmpd="sng">
            <a:solidFill>
              <a:schemeClr val="bg1">
                <a:lumMod val="75000"/>
              </a:schemeClr>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38100" tIns="38100" rIns="38100" bIns="38100"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1393" name="AutoShape 17"/>
          <p:cNvSpPr>
            <a:spLocks/>
          </p:cNvSpPr>
          <p:nvPr/>
        </p:nvSpPr>
        <p:spPr bwMode="auto">
          <a:xfrm>
            <a:off x="1871663" y="7596188"/>
            <a:ext cx="906066"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27%</a:t>
            </a:r>
            <a:endParaRPr lang="en-US" sz="1800">
              <a:solidFill>
                <a:schemeClr val="tx2"/>
              </a:solidFill>
              <a:latin typeface="Roboto" charset="0"/>
              <a:ea typeface="ＭＳ Ｐゴシック" charset="0"/>
              <a:cs typeface="Roboto" charset="0"/>
              <a:sym typeface="Roboto" charset="0"/>
            </a:endParaRPr>
          </a:p>
        </p:txBody>
      </p:sp>
      <p:sp>
        <p:nvSpPr>
          <p:cNvPr id="101394" name="AutoShape 18"/>
          <p:cNvSpPr>
            <a:spLocks/>
          </p:cNvSpPr>
          <p:nvPr/>
        </p:nvSpPr>
        <p:spPr bwMode="auto">
          <a:xfrm>
            <a:off x="1894285" y="9996488"/>
            <a:ext cx="860822"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2010</a:t>
            </a:r>
            <a:endParaRPr lang="en-US" sz="1800">
              <a:solidFill>
                <a:schemeClr val="tx2"/>
              </a:solidFill>
              <a:latin typeface="Roboto" charset="0"/>
              <a:ea typeface="ＭＳ Ｐゴシック" charset="0"/>
              <a:cs typeface="Roboto" charset="0"/>
              <a:sym typeface="Roboto" charset="0"/>
            </a:endParaRPr>
          </a:p>
        </p:txBody>
      </p:sp>
      <p:sp>
        <p:nvSpPr>
          <p:cNvPr id="101395" name="AutoShape 19"/>
          <p:cNvSpPr>
            <a:spLocks/>
          </p:cNvSpPr>
          <p:nvPr/>
        </p:nvSpPr>
        <p:spPr bwMode="auto">
          <a:xfrm>
            <a:off x="3319462"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2011</a:t>
            </a:r>
            <a:endParaRPr lang="en-US" sz="1800">
              <a:solidFill>
                <a:schemeClr val="tx2"/>
              </a:solidFill>
              <a:latin typeface="Roboto" charset="0"/>
              <a:ea typeface="ＭＳ Ｐゴシック" charset="0"/>
              <a:cs typeface="Roboto" charset="0"/>
              <a:sym typeface="Roboto" charset="0"/>
            </a:endParaRPr>
          </a:p>
        </p:txBody>
      </p:sp>
      <p:sp>
        <p:nvSpPr>
          <p:cNvPr id="101396" name="AutoShape 20"/>
          <p:cNvSpPr>
            <a:spLocks/>
          </p:cNvSpPr>
          <p:nvPr/>
        </p:nvSpPr>
        <p:spPr bwMode="auto">
          <a:xfrm>
            <a:off x="4679156"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2012</a:t>
            </a:r>
            <a:endParaRPr lang="en-US" sz="1800">
              <a:solidFill>
                <a:schemeClr val="tx2"/>
              </a:solidFill>
              <a:latin typeface="Roboto" charset="0"/>
              <a:ea typeface="ＭＳ Ｐゴシック" charset="0"/>
              <a:cs typeface="Roboto" charset="0"/>
              <a:sym typeface="Roboto" charset="0"/>
            </a:endParaRPr>
          </a:p>
        </p:txBody>
      </p:sp>
      <p:sp>
        <p:nvSpPr>
          <p:cNvPr id="101397" name="AutoShape 21"/>
          <p:cNvSpPr>
            <a:spLocks/>
          </p:cNvSpPr>
          <p:nvPr/>
        </p:nvSpPr>
        <p:spPr bwMode="auto">
          <a:xfrm>
            <a:off x="6219825" y="9996488"/>
            <a:ext cx="729854"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2013</a:t>
            </a:r>
            <a:endParaRPr lang="en-US" sz="1800">
              <a:solidFill>
                <a:schemeClr val="tx2"/>
              </a:solidFill>
              <a:latin typeface="Roboto" charset="0"/>
              <a:ea typeface="ＭＳ Ｐゴシック" charset="0"/>
              <a:cs typeface="Roboto" charset="0"/>
              <a:sym typeface="Roboto" charset="0"/>
            </a:endParaRPr>
          </a:p>
        </p:txBody>
      </p:sp>
      <p:sp>
        <p:nvSpPr>
          <p:cNvPr id="101398" name="AutoShape 22"/>
          <p:cNvSpPr>
            <a:spLocks/>
          </p:cNvSpPr>
          <p:nvPr/>
        </p:nvSpPr>
        <p:spPr bwMode="auto">
          <a:xfrm>
            <a:off x="7490222" y="9996488"/>
            <a:ext cx="908447"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2014</a:t>
            </a:r>
            <a:endParaRPr lang="en-US" sz="1800">
              <a:solidFill>
                <a:schemeClr val="tx2"/>
              </a:solidFill>
              <a:latin typeface="Roboto" charset="0"/>
              <a:ea typeface="ＭＳ Ｐゴシック" charset="0"/>
              <a:cs typeface="Roboto" charset="0"/>
              <a:sym typeface="Roboto" charset="0"/>
            </a:endParaRPr>
          </a:p>
        </p:txBody>
      </p:sp>
      <p:sp>
        <p:nvSpPr>
          <p:cNvPr id="101399" name="AutoShape 23"/>
          <p:cNvSpPr>
            <a:spLocks/>
          </p:cNvSpPr>
          <p:nvPr/>
        </p:nvSpPr>
        <p:spPr bwMode="auto">
          <a:xfrm>
            <a:off x="8876110" y="9996488"/>
            <a:ext cx="856059" cy="2845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a:solidFill>
                  <a:schemeClr val="tx2"/>
                </a:solidFill>
                <a:latin typeface="Roboto" charset="0"/>
                <a:ea typeface="ＭＳ Ｐゴシック" charset="0"/>
                <a:cs typeface="Roboto" charset="0"/>
                <a:sym typeface="Roboto" charset="0"/>
              </a:rPr>
              <a:t>2015</a:t>
            </a:r>
            <a:endParaRPr lang="en-US" sz="1800">
              <a:solidFill>
                <a:schemeClr val="tx2"/>
              </a:solidFill>
              <a:latin typeface="Roboto" charset="0"/>
              <a:ea typeface="ＭＳ Ｐゴシック" charset="0"/>
              <a:cs typeface="Roboto" charset="0"/>
              <a:sym typeface="Roboto" charset="0"/>
            </a:endParaRPr>
          </a:p>
        </p:txBody>
      </p:sp>
      <p:sp>
        <p:nvSpPr>
          <p:cNvPr id="101400" name="AutoShape 24"/>
          <p:cNvSpPr>
            <a:spLocks/>
          </p:cNvSpPr>
          <p:nvPr/>
        </p:nvSpPr>
        <p:spPr bwMode="auto">
          <a:xfrm>
            <a:off x="3231356" y="6574632"/>
            <a:ext cx="90606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54%</a:t>
            </a:r>
            <a:endParaRPr lang="en-US" sz="1800">
              <a:solidFill>
                <a:schemeClr val="tx2"/>
              </a:solidFill>
              <a:latin typeface="Roboto" charset="0"/>
              <a:ea typeface="ＭＳ Ｐゴシック" charset="0"/>
              <a:cs typeface="Roboto" charset="0"/>
              <a:sym typeface="Roboto" charset="0"/>
            </a:endParaRPr>
          </a:p>
        </p:txBody>
      </p:sp>
      <p:sp>
        <p:nvSpPr>
          <p:cNvPr id="101401" name="AutoShape 25"/>
          <p:cNvSpPr>
            <a:spLocks/>
          </p:cNvSpPr>
          <p:nvPr/>
        </p:nvSpPr>
        <p:spPr bwMode="auto">
          <a:xfrm>
            <a:off x="4591050" y="5847160"/>
            <a:ext cx="906066" cy="5988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72%</a:t>
            </a:r>
            <a:endParaRPr lang="en-US" sz="1800">
              <a:solidFill>
                <a:schemeClr val="tx2"/>
              </a:solidFill>
              <a:latin typeface="Roboto" charset="0"/>
              <a:ea typeface="ＭＳ Ｐゴシック" charset="0"/>
              <a:cs typeface="Roboto" charset="0"/>
              <a:sym typeface="Roboto" charset="0"/>
            </a:endParaRPr>
          </a:p>
        </p:txBody>
      </p:sp>
      <p:sp>
        <p:nvSpPr>
          <p:cNvPr id="101402" name="AutoShape 26"/>
          <p:cNvSpPr>
            <a:spLocks/>
          </p:cNvSpPr>
          <p:nvPr/>
        </p:nvSpPr>
        <p:spPr bwMode="auto">
          <a:xfrm>
            <a:off x="6131719" y="7596188"/>
            <a:ext cx="907256" cy="5988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24%</a:t>
            </a:r>
            <a:endParaRPr lang="en-US" sz="1800">
              <a:solidFill>
                <a:schemeClr val="tx2"/>
              </a:solidFill>
              <a:latin typeface="Roboto" charset="0"/>
              <a:ea typeface="ＭＳ Ｐゴシック" charset="0"/>
              <a:cs typeface="Roboto" charset="0"/>
              <a:sym typeface="Roboto" charset="0"/>
            </a:endParaRPr>
          </a:p>
        </p:txBody>
      </p:sp>
      <p:sp>
        <p:nvSpPr>
          <p:cNvPr id="101403" name="AutoShape 27"/>
          <p:cNvSpPr>
            <a:spLocks/>
          </p:cNvSpPr>
          <p:nvPr/>
        </p:nvSpPr>
        <p:spPr bwMode="auto">
          <a:xfrm>
            <a:off x="7491413" y="7116366"/>
            <a:ext cx="90725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41%</a:t>
            </a:r>
            <a:endParaRPr lang="en-US" sz="1800">
              <a:solidFill>
                <a:schemeClr val="tx2"/>
              </a:solidFill>
              <a:latin typeface="Roboto" charset="0"/>
              <a:ea typeface="ＭＳ Ｐゴシック" charset="0"/>
              <a:cs typeface="Roboto" charset="0"/>
              <a:sym typeface="Roboto" charset="0"/>
            </a:endParaRPr>
          </a:p>
        </p:txBody>
      </p:sp>
      <p:sp>
        <p:nvSpPr>
          <p:cNvPr id="101404" name="AutoShape 28"/>
          <p:cNvSpPr>
            <a:spLocks/>
          </p:cNvSpPr>
          <p:nvPr/>
        </p:nvSpPr>
        <p:spPr bwMode="auto">
          <a:xfrm>
            <a:off x="8851106" y="5330429"/>
            <a:ext cx="906066" cy="5976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619125">
              <a:defRPr/>
            </a:pPr>
            <a:r>
              <a:rPr lang="en-US" sz="3000">
                <a:solidFill>
                  <a:schemeClr val="tx2"/>
                </a:solidFill>
                <a:latin typeface="Roboto" charset="0"/>
                <a:ea typeface="ＭＳ Ｐゴシック" charset="0"/>
                <a:cs typeface="Roboto" charset="0"/>
                <a:sym typeface="Roboto" charset="0"/>
              </a:rPr>
              <a:t>88%</a:t>
            </a:r>
            <a:endParaRPr lang="en-US" sz="1800">
              <a:solidFill>
                <a:schemeClr val="tx2"/>
              </a:solidFill>
              <a:latin typeface="Roboto" charset="0"/>
              <a:ea typeface="ＭＳ Ｐゴシック" charset="0"/>
              <a:cs typeface="Roboto" charset="0"/>
              <a:sym typeface="Roboto" charset="0"/>
            </a:endParaRPr>
          </a:p>
        </p:txBody>
      </p:sp>
      <p:sp>
        <p:nvSpPr>
          <p:cNvPr id="101405" name="AutoShape 29"/>
          <p:cNvSpPr>
            <a:spLocks/>
          </p:cNvSpPr>
          <p:nvPr/>
        </p:nvSpPr>
        <p:spPr bwMode="auto">
          <a:xfrm>
            <a:off x="11775281" y="5042297"/>
            <a:ext cx="5530454" cy="2213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619125">
              <a:lnSpc>
                <a:spcPct val="90000"/>
              </a:lnSpc>
              <a:defRPr/>
            </a:pPr>
            <a:r>
              <a:rPr lang="en-US" sz="4725" dirty="0">
                <a:solidFill>
                  <a:schemeClr val="tx2"/>
                </a:solidFill>
                <a:latin typeface="Roboto" charset="0"/>
                <a:ea typeface="ＭＳ Ｐゴシック" charset="0"/>
                <a:cs typeface="Roboto" charset="0"/>
                <a:sym typeface="Roboto" charset="0"/>
              </a:rPr>
              <a:t>How We Deliver Our Product Right to Your Place ?</a:t>
            </a:r>
            <a:endParaRPr lang="en-US" sz="1800" dirty="0">
              <a:solidFill>
                <a:schemeClr val="tx2"/>
              </a:solidFill>
              <a:latin typeface="Roboto" charset="0"/>
              <a:ea typeface="ＭＳ Ｐゴシック" charset="0"/>
              <a:cs typeface="Roboto" charset="0"/>
              <a:sym typeface="Roboto" charset="0"/>
            </a:endParaRPr>
          </a:p>
        </p:txBody>
      </p:sp>
      <p:sp>
        <p:nvSpPr>
          <p:cNvPr id="101406" name="AutoShape 30"/>
          <p:cNvSpPr>
            <a:spLocks/>
          </p:cNvSpPr>
          <p:nvPr/>
        </p:nvSpPr>
        <p:spPr bwMode="auto">
          <a:xfrm>
            <a:off x="11799094" y="7647385"/>
            <a:ext cx="5530454" cy="20824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457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457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eaLnBrk="1">
              <a:lnSpc>
                <a:spcPct val="120000"/>
              </a:lnSpc>
            </a:pPr>
            <a:r>
              <a:rPr lang="en-US" sz="1800" dirty="0" err="1">
                <a:solidFill>
                  <a:schemeClr val="tx2"/>
                </a:solidFill>
                <a:latin typeface="Roboto Light" panose="02000000000000000000" pitchFamily="2" charset="0"/>
                <a:ea typeface="Roboto Light" panose="02000000000000000000" pitchFamily="2" charset="0"/>
              </a:rPr>
              <a:t>Lorem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ipsum</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randomised</a:t>
            </a:r>
            <a:r>
              <a:rPr lang="en-US" sz="1800" dirty="0">
                <a:solidFill>
                  <a:schemeClr val="tx2"/>
                </a:solidFill>
                <a:latin typeface="Roboto Light" panose="02000000000000000000" pitchFamily="2" charset="0"/>
                <a:ea typeface="Roboto Light" panose="02000000000000000000" pitchFamily="2" charset="0"/>
              </a:rPr>
              <a:t> words which don't look even slightly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slightly. or don't look even slightly diamante </a:t>
            </a:r>
            <a:r>
              <a:rPr lang="en-US" sz="1800" dirty="0" err="1">
                <a:solidFill>
                  <a:schemeClr val="tx2"/>
                </a:solidFill>
                <a:latin typeface="Roboto Light" panose="02000000000000000000" pitchFamily="2" charset="0"/>
                <a:ea typeface="Roboto Light" panose="02000000000000000000" pitchFamily="2" charset="0"/>
              </a:rPr>
              <a:t>zuniga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merida</a:t>
            </a:r>
            <a:r>
              <a:rPr lang="en-US" sz="1800" dirty="0">
                <a:solidFill>
                  <a:schemeClr val="tx2"/>
                </a:solidFill>
                <a:latin typeface="Roboto Light" panose="02000000000000000000" pitchFamily="2" charset="0"/>
                <a:ea typeface="Roboto Light" panose="02000000000000000000" pitchFamily="2" charset="0"/>
              </a:rPr>
              <a:t> </a:t>
            </a:r>
            <a:r>
              <a:rPr lang="en-US" sz="1800" dirty="0" err="1">
                <a:solidFill>
                  <a:schemeClr val="tx2"/>
                </a:solidFill>
                <a:latin typeface="Roboto Light" panose="02000000000000000000" pitchFamily="2" charset="0"/>
                <a:ea typeface="Roboto Light" panose="02000000000000000000" pitchFamily="2" charset="0"/>
              </a:rPr>
              <a:t>della</a:t>
            </a:r>
            <a:r>
              <a:rPr lang="en-US" sz="1800" dirty="0">
                <a:solidFill>
                  <a:schemeClr val="tx2"/>
                </a:solidFill>
                <a:latin typeface="Roboto Light" panose="02000000000000000000" pitchFamily="2" charset="0"/>
                <a:ea typeface="Roboto Light" panose="02000000000000000000" pitchFamily="2" charset="0"/>
              </a:rPr>
              <a:t> stronghold. </a:t>
            </a:r>
            <a:r>
              <a:rPr lang="en-US" sz="1800" dirty="0" err="1">
                <a:solidFill>
                  <a:schemeClr val="tx2"/>
                </a:solidFill>
                <a:latin typeface="Roboto Light" panose="02000000000000000000" pitchFamily="2" charset="0"/>
                <a:ea typeface="Roboto Light" panose="02000000000000000000" pitchFamily="2" charset="0"/>
              </a:rPr>
              <a:t>beration</a:t>
            </a:r>
            <a:r>
              <a:rPr lang="en-US" sz="1800" dirty="0">
                <a:solidFill>
                  <a:schemeClr val="tx2"/>
                </a:solidFill>
                <a:latin typeface="Roboto Light" panose="02000000000000000000" pitchFamily="2" charset="0"/>
                <a:ea typeface="Roboto Light" panose="02000000000000000000" pitchFamily="2" charset="0"/>
              </a:rPr>
              <a:t> in some form, by injected </a:t>
            </a:r>
            <a:r>
              <a:rPr lang="en-US" sz="1800" dirty="0" err="1">
                <a:solidFill>
                  <a:schemeClr val="tx2"/>
                </a:solidFill>
                <a:latin typeface="Roboto Light" panose="02000000000000000000" pitchFamily="2" charset="0"/>
                <a:ea typeface="Roboto Light" panose="02000000000000000000" pitchFamily="2" charset="0"/>
              </a:rPr>
              <a:t>humour</a:t>
            </a:r>
            <a:r>
              <a:rPr lang="en-US" sz="1800" dirty="0">
                <a:solidFill>
                  <a:schemeClr val="tx2"/>
                </a:solidFill>
                <a:latin typeface="Roboto Light" panose="02000000000000000000" pitchFamily="2" charset="0"/>
                <a:ea typeface="Roboto Light" panose="02000000000000000000" pitchFamily="2" charset="0"/>
              </a:rPr>
              <a:t>, or words which don't look even </a:t>
            </a: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3"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789C135-6061-436E-9384-43780FD8E011}" type="slidenum">
              <a:rPr lang="en-US" sz="1500">
                <a:solidFill>
                  <a:schemeClr val="tx2"/>
                </a:solidFill>
              </a:rPr>
              <a:pPr algn="ctr" eaLnBrk="1">
                <a:lnSpc>
                  <a:spcPct val="100000"/>
                </a:lnSpc>
              </a:pPr>
              <a:t>96</a:t>
            </a:fld>
            <a:endParaRPr lang="en-US" sz="1800">
              <a:solidFill>
                <a:schemeClr val="tx2"/>
              </a:solidFill>
            </a:endParaRPr>
          </a:p>
        </p:txBody>
      </p:sp>
      <p:sp>
        <p:nvSpPr>
          <p:cNvPr id="102404" name="AutoShape 4"/>
          <p:cNvSpPr>
            <a:spLocks/>
          </p:cNvSpPr>
          <p:nvPr/>
        </p:nvSpPr>
        <p:spPr bwMode="auto">
          <a:xfrm>
            <a:off x="2439591" y="4804173"/>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2405" name="AutoShape 5"/>
          <p:cNvSpPr>
            <a:spLocks/>
          </p:cNvSpPr>
          <p:nvPr/>
        </p:nvSpPr>
        <p:spPr bwMode="auto">
          <a:xfrm>
            <a:off x="2439591" y="43041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2406" name="AutoShape 6"/>
          <p:cNvSpPr>
            <a:spLocks/>
          </p:cNvSpPr>
          <p:nvPr/>
        </p:nvSpPr>
        <p:spPr bwMode="auto">
          <a:xfrm>
            <a:off x="12676585" y="4804173"/>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7" name="AutoShape 7"/>
          <p:cNvSpPr>
            <a:spLocks/>
          </p:cNvSpPr>
          <p:nvPr/>
        </p:nvSpPr>
        <p:spPr bwMode="auto">
          <a:xfrm>
            <a:off x="12676585" y="43041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Two</a:t>
            </a:r>
            <a:endParaRPr lang="en-US" sz="1800">
              <a:solidFill>
                <a:schemeClr val="tx2"/>
              </a:solidFill>
              <a:latin typeface="Roboto" charset="0"/>
              <a:ea typeface="ＭＳ Ｐゴシック" charset="0"/>
              <a:cs typeface="Roboto" charset="0"/>
              <a:sym typeface="Roboto" charset="0"/>
            </a:endParaRPr>
          </a:p>
        </p:txBody>
      </p:sp>
      <p:sp>
        <p:nvSpPr>
          <p:cNvPr id="102408" name="AutoShape 8"/>
          <p:cNvSpPr>
            <a:spLocks/>
          </p:cNvSpPr>
          <p:nvPr/>
        </p:nvSpPr>
        <p:spPr bwMode="auto">
          <a:xfrm>
            <a:off x="12676585" y="9530954"/>
            <a:ext cx="3289697" cy="1067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09" name="AutoShape 9"/>
          <p:cNvSpPr>
            <a:spLocks/>
          </p:cNvSpPr>
          <p:nvPr/>
        </p:nvSpPr>
        <p:spPr bwMode="auto">
          <a:xfrm>
            <a:off x="12676585" y="903089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Two</a:t>
            </a:r>
            <a:endParaRPr lang="en-US" sz="1800">
              <a:solidFill>
                <a:schemeClr val="tx2"/>
              </a:solidFill>
              <a:latin typeface="Roboto" charset="0"/>
              <a:ea typeface="ＭＳ Ｐゴシック" charset="0"/>
              <a:cs typeface="Roboto" charset="0"/>
              <a:sym typeface="Roboto" charset="0"/>
            </a:endParaRPr>
          </a:p>
        </p:txBody>
      </p:sp>
      <p:sp>
        <p:nvSpPr>
          <p:cNvPr id="102410" name="AutoShape 10"/>
          <p:cNvSpPr>
            <a:spLocks/>
          </p:cNvSpPr>
          <p:nvPr/>
        </p:nvSpPr>
        <p:spPr bwMode="auto">
          <a:xfrm>
            <a:off x="13381435" y="715684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1" name="AutoShape 11"/>
          <p:cNvSpPr>
            <a:spLocks/>
          </p:cNvSpPr>
          <p:nvPr/>
        </p:nvSpPr>
        <p:spPr bwMode="auto">
          <a:xfrm>
            <a:off x="13381435" y="6657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Two</a:t>
            </a:r>
            <a:endParaRPr lang="en-US" sz="1800">
              <a:solidFill>
                <a:schemeClr val="tx2"/>
              </a:solidFill>
              <a:latin typeface="Roboto" charset="0"/>
              <a:ea typeface="ＭＳ Ｐゴシック" charset="0"/>
              <a:cs typeface="Roboto" charset="0"/>
              <a:sym typeface="Roboto" charset="0"/>
            </a:endParaRPr>
          </a:p>
        </p:txBody>
      </p:sp>
      <p:sp>
        <p:nvSpPr>
          <p:cNvPr id="102412" name="AutoShape 12"/>
          <p:cNvSpPr>
            <a:spLocks/>
          </p:cNvSpPr>
          <p:nvPr/>
        </p:nvSpPr>
        <p:spPr bwMode="auto">
          <a:xfrm>
            <a:off x="1615678" y="715684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3" name="AutoShape 13"/>
          <p:cNvSpPr>
            <a:spLocks/>
          </p:cNvSpPr>
          <p:nvPr/>
        </p:nvSpPr>
        <p:spPr bwMode="auto">
          <a:xfrm>
            <a:off x="1615678" y="6657975"/>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2414" name="AutoShape 14"/>
          <p:cNvSpPr>
            <a:spLocks/>
          </p:cNvSpPr>
          <p:nvPr/>
        </p:nvSpPr>
        <p:spPr bwMode="auto">
          <a:xfrm>
            <a:off x="2439591" y="9530954"/>
            <a:ext cx="3289697" cy="10679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2415" name="AutoShape 15"/>
          <p:cNvSpPr>
            <a:spLocks/>
          </p:cNvSpPr>
          <p:nvPr/>
        </p:nvSpPr>
        <p:spPr bwMode="auto">
          <a:xfrm>
            <a:off x="2439591" y="9030891"/>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2416" name="AutoShape 16"/>
          <p:cNvSpPr>
            <a:spLocks/>
          </p:cNvSpPr>
          <p:nvPr/>
        </p:nvSpPr>
        <p:spPr bwMode="auto">
          <a:xfrm rot="-5400000">
            <a:off x="8291513" y="4881563"/>
            <a:ext cx="1674019" cy="1931194"/>
          </a:xfrm>
          <a:custGeom>
            <a:avLst/>
            <a:gdLst>
              <a:gd name="T0" fmla="*/ 1116013 w 21600"/>
              <a:gd name="T1" fmla="*/ 1287463 h 21600"/>
              <a:gd name="T2" fmla="*/ 1116013 w 21600"/>
              <a:gd name="T3" fmla="*/ 1287463 h 21600"/>
              <a:gd name="T4" fmla="*/ 1116013 w 21600"/>
              <a:gd name="T5" fmla="*/ 1287463 h 21600"/>
              <a:gd name="T6" fmla="*/ 1116013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2417" name="AutoShape 17"/>
          <p:cNvSpPr>
            <a:spLocks/>
          </p:cNvSpPr>
          <p:nvPr/>
        </p:nvSpPr>
        <p:spPr bwMode="auto">
          <a:xfrm rot="-5400000">
            <a:off x="8292108" y="8637390"/>
            <a:ext cx="1672828" cy="1931194"/>
          </a:xfrm>
          <a:custGeom>
            <a:avLst/>
            <a:gdLst>
              <a:gd name="T0" fmla="*/ 1115219 w 21600"/>
              <a:gd name="T1" fmla="*/ 1287463 h 21600"/>
              <a:gd name="T2" fmla="*/ 1115219 w 21600"/>
              <a:gd name="T3" fmla="*/ 1287463 h 21600"/>
              <a:gd name="T4" fmla="*/ 1115219 w 21600"/>
              <a:gd name="T5" fmla="*/ 1287463 h 21600"/>
              <a:gd name="T6" fmla="*/ 1115219 w 21600"/>
              <a:gd name="T7" fmla="*/ 12874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2418" name="AutoShape 18"/>
          <p:cNvSpPr>
            <a:spLocks/>
          </p:cNvSpPr>
          <p:nvPr/>
        </p:nvSpPr>
        <p:spPr bwMode="auto">
          <a:xfrm rot="-9000000">
            <a:off x="6680598" y="5819775"/>
            <a:ext cx="1672828" cy="1932385"/>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2419" name="AutoShape 19"/>
          <p:cNvSpPr>
            <a:spLocks/>
          </p:cNvSpPr>
          <p:nvPr/>
        </p:nvSpPr>
        <p:spPr bwMode="auto">
          <a:xfrm rot="-9000000">
            <a:off x="9933385" y="7697391"/>
            <a:ext cx="1672828" cy="1932384"/>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2420" name="AutoShape 20"/>
          <p:cNvSpPr>
            <a:spLocks/>
          </p:cNvSpPr>
          <p:nvPr/>
        </p:nvSpPr>
        <p:spPr bwMode="auto">
          <a:xfrm rot="9000000">
            <a:off x="6680598" y="7697391"/>
            <a:ext cx="1672828" cy="1932384"/>
          </a:xfrm>
          <a:custGeom>
            <a:avLst/>
            <a:gdLst>
              <a:gd name="T0" fmla="*/ 1115219 w 21600"/>
              <a:gd name="T1" fmla="*/ 1288256 h 21600"/>
              <a:gd name="T2" fmla="*/ 1115219 w 21600"/>
              <a:gd name="T3" fmla="*/ 1288256 h 21600"/>
              <a:gd name="T4" fmla="*/ 1115219 w 21600"/>
              <a:gd name="T5" fmla="*/ 1288256 h 21600"/>
              <a:gd name="T6" fmla="*/ 1115219 w 21600"/>
              <a:gd name="T7" fmla="*/ 1288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2421" name="AutoShape 21"/>
          <p:cNvSpPr>
            <a:spLocks/>
          </p:cNvSpPr>
          <p:nvPr/>
        </p:nvSpPr>
        <p:spPr bwMode="auto">
          <a:xfrm rot="9000000">
            <a:off x="9933385" y="5819775"/>
            <a:ext cx="1672828" cy="1932385"/>
          </a:xfrm>
          <a:custGeom>
            <a:avLst/>
            <a:gdLst>
              <a:gd name="T0" fmla="*/ 1115219 w 21600"/>
              <a:gd name="T1" fmla="*/ 1288257 h 21600"/>
              <a:gd name="T2" fmla="*/ 1115219 w 21600"/>
              <a:gd name="T3" fmla="*/ 1288257 h 21600"/>
              <a:gd name="T4" fmla="*/ 1115219 w 21600"/>
              <a:gd name="T5" fmla="*/ 1288257 h 21600"/>
              <a:gd name="T6" fmla="*/ 1115219 w 21600"/>
              <a:gd name="T7" fmla="*/ 12882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2422" name="AutoShape 22"/>
          <p:cNvSpPr>
            <a:spLocks/>
          </p:cNvSpPr>
          <p:nvPr/>
        </p:nvSpPr>
        <p:spPr bwMode="auto">
          <a:xfrm>
            <a:off x="10576323" y="8407004"/>
            <a:ext cx="386953" cy="51435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3" name="AutoShape 23"/>
          <p:cNvSpPr>
            <a:spLocks/>
          </p:cNvSpPr>
          <p:nvPr/>
        </p:nvSpPr>
        <p:spPr bwMode="auto">
          <a:xfrm>
            <a:off x="8893969" y="9345217"/>
            <a:ext cx="450056" cy="515540"/>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4" name="AutoShape 24"/>
          <p:cNvSpPr>
            <a:spLocks/>
          </p:cNvSpPr>
          <p:nvPr/>
        </p:nvSpPr>
        <p:spPr bwMode="auto">
          <a:xfrm>
            <a:off x="8878491" y="5597129"/>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5" name="AutoShape 25"/>
          <p:cNvSpPr>
            <a:spLocks/>
          </p:cNvSpPr>
          <p:nvPr/>
        </p:nvSpPr>
        <p:spPr bwMode="auto">
          <a:xfrm>
            <a:off x="10516792" y="658296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6" name="AutoShape 26"/>
          <p:cNvSpPr>
            <a:spLocks/>
          </p:cNvSpPr>
          <p:nvPr/>
        </p:nvSpPr>
        <p:spPr bwMode="auto">
          <a:xfrm>
            <a:off x="7256860" y="6527007"/>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7" name="AutoShape 27"/>
          <p:cNvSpPr>
            <a:spLocks/>
          </p:cNvSpPr>
          <p:nvPr/>
        </p:nvSpPr>
        <p:spPr bwMode="auto">
          <a:xfrm>
            <a:off x="7259242" y="840700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2428" name="AutoShape 28"/>
          <p:cNvSpPr>
            <a:spLocks/>
          </p:cNvSpPr>
          <p:nvPr/>
        </p:nvSpPr>
        <p:spPr bwMode="auto">
          <a:xfrm>
            <a:off x="8292704" y="7756370"/>
            <a:ext cx="1835944"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ctr" defTabSz="342900">
              <a:lnSpc>
                <a:spcPct val="120000"/>
              </a:lnSpc>
              <a:defRPr/>
            </a:pPr>
            <a:r>
              <a:rPr lang="en-US" sz="1950" dirty="0">
                <a:solidFill>
                  <a:schemeClr val="tx2"/>
                </a:solidFill>
                <a:latin typeface="Roboto" charset="0"/>
                <a:ea typeface="ＭＳ Ｐゴシック" charset="0"/>
                <a:cs typeface="Roboto" charset="0"/>
                <a:sym typeface="Roboto" charset="0"/>
              </a:rPr>
              <a:t>Tittle Here</a:t>
            </a:r>
            <a:endParaRPr lang="en-US" sz="1800" dirty="0">
              <a:solidFill>
                <a:schemeClr val="tx2"/>
              </a:solidFill>
              <a:latin typeface="Roboto" charset="0"/>
              <a:ea typeface="ＭＳ Ｐゴシック" charset="0"/>
              <a:cs typeface="Roboto" charset="0"/>
              <a:sym typeface="Roboto" charset="0"/>
            </a:endParaRPr>
          </a:p>
        </p:txBody>
      </p:sp>
      <p:sp>
        <p:nvSpPr>
          <p:cNvPr id="102429" name="AutoShape 29"/>
          <p:cNvSpPr>
            <a:spLocks/>
          </p:cNvSpPr>
          <p:nvPr/>
        </p:nvSpPr>
        <p:spPr bwMode="auto">
          <a:xfrm>
            <a:off x="8790385" y="7153275"/>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chemeClr val="tx2"/>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F82800DE-2D4D-4513-95C6-AC5D46B90174}" type="slidenum">
              <a:rPr lang="en-US" sz="1500">
                <a:solidFill>
                  <a:schemeClr val="tx2"/>
                </a:solidFill>
              </a:rPr>
              <a:pPr algn="ctr" eaLnBrk="1">
                <a:lnSpc>
                  <a:spcPct val="100000"/>
                </a:lnSpc>
              </a:pPr>
              <a:t>97</a:t>
            </a:fld>
            <a:endParaRPr lang="en-US" sz="1800">
              <a:solidFill>
                <a:schemeClr val="tx2"/>
              </a:solidFill>
            </a:endParaRPr>
          </a:p>
        </p:txBody>
      </p:sp>
      <p:sp>
        <p:nvSpPr>
          <p:cNvPr id="103428" name="Line 4"/>
          <p:cNvSpPr>
            <a:spLocks noChangeShapeType="1"/>
          </p:cNvSpPr>
          <p:nvPr/>
        </p:nvSpPr>
        <p:spPr bwMode="auto">
          <a:xfrm flipH="1">
            <a:off x="7216379" y="10438210"/>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29" name="Line 5"/>
          <p:cNvSpPr>
            <a:spLocks noChangeShapeType="1"/>
          </p:cNvSpPr>
          <p:nvPr/>
        </p:nvSpPr>
        <p:spPr bwMode="auto">
          <a:xfrm flipH="1">
            <a:off x="4913710" y="8677275"/>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30" name="Line 6"/>
          <p:cNvSpPr>
            <a:spLocks noChangeShapeType="1"/>
          </p:cNvSpPr>
          <p:nvPr/>
        </p:nvSpPr>
        <p:spPr bwMode="auto">
          <a:xfrm flipH="1">
            <a:off x="4913710" y="6825854"/>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31" name="Line 7"/>
          <p:cNvSpPr>
            <a:spLocks noChangeShapeType="1"/>
          </p:cNvSpPr>
          <p:nvPr/>
        </p:nvSpPr>
        <p:spPr bwMode="auto">
          <a:xfrm flipH="1">
            <a:off x="9607154" y="5069681"/>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32" name="Line 8"/>
          <p:cNvSpPr>
            <a:spLocks noChangeShapeType="1"/>
          </p:cNvSpPr>
          <p:nvPr/>
        </p:nvSpPr>
        <p:spPr bwMode="auto">
          <a:xfrm flipH="1">
            <a:off x="11719323" y="8677275"/>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33" name="Line 9"/>
          <p:cNvSpPr>
            <a:spLocks noChangeShapeType="1"/>
          </p:cNvSpPr>
          <p:nvPr/>
        </p:nvSpPr>
        <p:spPr bwMode="auto">
          <a:xfrm flipH="1">
            <a:off x="11719323" y="6825854"/>
            <a:ext cx="1653778" cy="0"/>
          </a:xfrm>
          <a:prstGeom prst="line">
            <a:avLst/>
          </a:prstGeom>
          <a:noFill/>
          <a:ln w="50800" cap="flat" cmpd="sng">
            <a:solidFill>
              <a:schemeClr val="accent1"/>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53578" tIns="53578" rIns="53578" bIns="53578" anchor="ctr"/>
          <a:lstStyle/>
          <a:p>
            <a:pPr>
              <a:defRPr/>
            </a:pPr>
            <a:endParaRPr lang="en-US" sz="1800">
              <a:solidFill>
                <a:schemeClr val="tx2"/>
              </a:solidFill>
              <a:latin typeface="Roboto" charset="0"/>
              <a:ea typeface="ＭＳ Ｐゴシック" charset="0"/>
              <a:cs typeface="Roboto" charset="0"/>
              <a:sym typeface="Roboto" charset="0"/>
            </a:endParaRPr>
          </a:p>
        </p:txBody>
      </p:sp>
      <p:sp>
        <p:nvSpPr>
          <p:cNvPr id="103434" name="AutoShape 10"/>
          <p:cNvSpPr>
            <a:spLocks/>
          </p:cNvSpPr>
          <p:nvPr/>
        </p:nvSpPr>
        <p:spPr bwMode="auto">
          <a:xfrm rot="-5400000">
            <a:off x="8307586" y="4966693"/>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35" name="AutoShape 11"/>
          <p:cNvSpPr>
            <a:spLocks/>
          </p:cNvSpPr>
          <p:nvPr/>
        </p:nvSpPr>
        <p:spPr bwMode="auto">
          <a:xfrm rot="-5400000">
            <a:off x="8308182" y="8651082"/>
            <a:ext cx="1640681" cy="1895475"/>
          </a:xfrm>
          <a:custGeom>
            <a:avLst/>
            <a:gdLst>
              <a:gd name="T0" fmla="*/ 1093788 w 21600"/>
              <a:gd name="T1" fmla="*/ 1263650 h 21600"/>
              <a:gd name="T2" fmla="*/ 1093788 w 21600"/>
              <a:gd name="T3" fmla="*/ 1263650 h 21600"/>
              <a:gd name="T4" fmla="*/ 1093788 w 21600"/>
              <a:gd name="T5" fmla="*/ 1263650 h 21600"/>
              <a:gd name="T6" fmla="*/ 1093788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36" name="AutoShape 12"/>
          <p:cNvSpPr>
            <a:spLocks/>
          </p:cNvSpPr>
          <p:nvPr/>
        </p:nvSpPr>
        <p:spPr bwMode="auto">
          <a:xfrm rot="-9000000">
            <a:off x="6727032" y="5887641"/>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37" name="AutoShape 13"/>
          <p:cNvSpPr>
            <a:spLocks/>
          </p:cNvSpPr>
          <p:nvPr/>
        </p:nvSpPr>
        <p:spPr bwMode="auto">
          <a:xfrm rot="-9000000">
            <a:off x="9917907" y="7729538"/>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38" name="AutoShape 14"/>
          <p:cNvSpPr>
            <a:spLocks/>
          </p:cNvSpPr>
          <p:nvPr/>
        </p:nvSpPr>
        <p:spPr bwMode="auto">
          <a:xfrm rot="9000000">
            <a:off x="6727032" y="7729538"/>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39" name="AutoShape 15"/>
          <p:cNvSpPr>
            <a:spLocks/>
          </p:cNvSpPr>
          <p:nvPr/>
        </p:nvSpPr>
        <p:spPr bwMode="auto">
          <a:xfrm rot="9000000">
            <a:off x="9917907" y="5887641"/>
            <a:ext cx="1641872" cy="1895475"/>
          </a:xfrm>
          <a:custGeom>
            <a:avLst/>
            <a:gdLst>
              <a:gd name="T0" fmla="*/ 1094582 w 21600"/>
              <a:gd name="T1" fmla="*/ 1263650 h 21600"/>
              <a:gd name="T2" fmla="*/ 1094582 w 21600"/>
              <a:gd name="T3" fmla="*/ 1263650 h 21600"/>
              <a:gd name="T4" fmla="*/ 1094582 w 21600"/>
              <a:gd name="T5" fmla="*/ 1263650 h 21600"/>
              <a:gd name="T6" fmla="*/ 1094582 w 21600"/>
              <a:gd name="T7" fmla="*/ 1263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600"/>
                </a:lnTo>
                <a:lnTo>
                  <a:pt x="0" y="16199"/>
                </a:lnTo>
                <a:lnTo>
                  <a:pt x="0" y="5400"/>
                </a:lnTo>
                <a:lnTo>
                  <a:pt x="10800" y="0"/>
                </a:lnTo>
                <a:close/>
              </a:path>
            </a:pathLst>
          </a:custGeom>
          <a:solidFill>
            <a:schemeClr val="accent1"/>
          </a:solidFill>
          <a:ln>
            <a:noFill/>
          </a:ln>
          <a:effectLst/>
          <a:extLst/>
        </p:spPr>
        <p:txBody>
          <a:bodyPr lIns="38100" tIns="38100" rIns="38100" bIns="38100" anchor="ctr"/>
          <a:lstStyle/>
          <a:p>
            <a:endParaRPr lang="id-ID" sz="1800">
              <a:solidFill>
                <a:schemeClr val="tx2"/>
              </a:solidFill>
            </a:endParaRPr>
          </a:p>
        </p:txBody>
      </p:sp>
      <p:sp>
        <p:nvSpPr>
          <p:cNvPr id="103440" name="AutoShape 16"/>
          <p:cNvSpPr>
            <a:spLocks/>
          </p:cNvSpPr>
          <p:nvPr/>
        </p:nvSpPr>
        <p:spPr bwMode="auto">
          <a:xfrm>
            <a:off x="8790385" y="7524750"/>
            <a:ext cx="706040" cy="491729"/>
          </a:xfrm>
          <a:custGeom>
            <a:avLst/>
            <a:gdLst>
              <a:gd name="T0" fmla="*/ 470694 w 21600"/>
              <a:gd name="T1" fmla="*/ 378374 h 18766"/>
              <a:gd name="T2" fmla="*/ 470694 w 21600"/>
              <a:gd name="T3" fmla="*/ 378374 h 18766"/>
              <a:gd name="T4" fmla="*/ 470694 w 21600"/>
              <a:gd name="T5" fmla="*/ 378374 h 18766"/>
              <a:gd name="T6" fmla="*/ 470694 w 21600"/>
              <a:gd name="T7" fmla="*/ 378374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3"/>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600" y="1934"/>
                  <a:pt x="21600" y="2895"/>
                </a:cubicBezTo>
                <a:lnTo>
                  <a:pt x="21600" y="15919"/>
                </a:lnTo>
                <a:cubicBezTo>
                  <a:pt x="21600"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3441" name="AutoShape 17"/>
          <p:cNvSpPr>
            <a:spLocks/>
          </p:cNvSpPr>
          <p:nvPr/>
        </p:nvSpPr>
        <p:spPr bwMode="auto">
          <a:xfrm rot="-5400000">
            <a:off x="9231512" y="4634508"/>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42" name="AutoShape 18"/>
          <p:cNvSpPr>
            <a:spLocks/>
          </p:cNvSpPr>
          <p:nvPr/>
        </p:nvSpPr>
        <p:spPr bwMode="auto">
          <a:xfrm>
            <a:off x="9405938" y="4838700"/>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01</a:t>
            </a:r>
            <a:endParaRPr lang="en-US" sz="1800" dirty="0">
              <a:solidFill>
                <a:schemeClr val="tx2"/>
              </a:solidFill>
              <a:latin typeface="Roboto" charset="0"/>
              <a:ea typeface="ＭＳ Ｐゴシック" charset="0"/>
              <a:cs typeface="Roboto" charset="0"/>
              <a:sym typeface="Roboto" charset="0"/>
            </a:endParaRPr>
          </a:p>
        </p:txBody>
      </p:sp>
      <p:sp>
        <p:nvSpPr>
          <p:cNvPr id="103443" name="AutoShape 19"/>
          <p:cNvSpPr>
            <a:spLocks/>
          </p:cNvSpPr>
          <p:nvPr/>
        </p:nvSpPr>
        <p:spPr bwMode="auto">
          <a:xfrm rot="-5400000">
            <a:off x="11340703" y="6401991"/>
            <a:ext cx="751285" cy="867966"/>
          </a:xfrm>
          <a:custGeom>
            <a:avLst/>
            <a:gdLst>
              <a:gd name="T0" fmla="*/ 500857 w 21600"/>
              <a:gd name="T1" fmla="*/ 578644 h 21600"/>
              <a:gd name="T2" fmla="*/ 500857 w 21600"/>
              <a:gd name="T3" fmla="*/ 578644 h 21600"/>
              <a:gd name="T4" fmla="*/ 500857 w 21600"/>
              <a:gd name="T5" fmla="*/ 578644 h 21600"/>
              <a:gd name="T6" fmla="*/ 500857 w 21600"/>
              <a:gd name="T7" fmla="*/ 578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44" name="AutoShape 20"/>
          <p:cNvSpPr>
            <a:spLocks/>
          </p:cNvSpPr>
          <p:nvPr/>
        </p:nvSpPr>
        <p:spPr bwMode="auto">
          <a:xfrm>
            <a:off x="11515725" y="6606779"/>
            <a:ext cx="401241"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02</a:t>
            </a:r>
            <a:endParaRPr lang="en-US" sz="1800">
              <a:solidFill>
                <a:schemeClr val="tx2"/>
              </a:solidFill>
              <a:latin typeface="Roboto" charset="0"/>
              <a:ea typeface="ＭＳ Ｐゴシック" charset="0"/>
              <a:cs typeface="Roboto" charset="0"/>
              <a:sym typeface="Roboto" charset="0"/>
            </a:endParaRPr>
          </a:p>
        </p:txBody>
      </p:sp>
      <p:sp>
        <p:nvSpPr>
          <p:cNvPr id="103445" name="AutoShape 21"/>
          <p:cNvSpPr>
            <a:spLocks/>
          </p:cNvSpPr>
          <p:nvPr/>
        </p:nvSpPr>
        <p:spPr bwMode="auto">
          <a:xfrm rot="-5400000">
            <a:off x="11343680" y="8244483"/>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46" name="AutoShape 22"/>
          <p:cNvSpPr>
            <a:spLocks/>
          </p:cNvSpPr>
          <p:nvPr/>
        </p:nvSpPr>
        <p:spPr bwMode="auto">
          <a:xfrm>
            <a:off x="11518107" y="8448675"/>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03</a:t>
            </a:r>
            <a:endParaRPr lang="en-US" sz="1800">
              <a:solidFill>
                <a:schemeClr val="tx2"/>
              </a:solidFill>
              <a:latin typeface="Roboto" charset="0"/>
              <a:ea typeface="ＭＳ Ｐゴシック" charset="0"/>
              <a:cs typeface="Roboto" charset="0"/>
              <a:sym typeface="Roboto" charset="0"/>
            </a:endParaRPr>
          </a:p>
        </p:txBody>
      </p:sp>
      <p:sp>
        <p:nvSpPr>
          <p:cNvPr id="103447" name="AutoShape 23"/>
          <p:cNvSpPr>
            <a:spLocks/>
          </p:cNvSpPr>
          <p:nvPr/>
        </p:nvSpPr>
        <p:spPr bwMode="auto">
          <a:xfrm rot="-5400000">
            <a:off x="8303419" y="10011966"/>
            <a:ext cx="752475" cy="866775"/>
          </a:xfrm>
          <a:custGeom>
            <a:avLst/>
            <a:gdLst>
              <a:gd name="T0" fmla="*/ 501650 w 21600"/>
              <a:gd name="T1" fmla="*/ 577850 h 21600"/>
              <a:gd name="T2" fmla="*/ 501650 w 21600"/>
              <a:gd name="T3" fmla="*/ 577850 h 21600"/>
              <a:gd name="T4" fmla="*/ 501650 w 21600"/>
              <a:gd name="T5" fmla="*/ 577850 h 21600"/>
              <a:gd name="T6" fmla="*/ 501650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48" name="AutoShape 24"/>
          <p:cNvSpPr>
            <a:spLocks/>
          </p:cNvSpPr>
          <p:nvPr/>
        </p:nvSpPr>
        <p:spPr bwMode="auto">
          <a:xfrm>
            <a:off x="8478442" y="10215563"/>
            <a:ext cx="402431" cy="4595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a:solidFill>
                  <a:schemeClr val="tx2"/>
                </a:solidFill>
                <a:latin typeface="Roboto" charset="0"/>
                <a:ea typeface="ＭＳ Ｐゴシック" charset="0"/>
                <a:cs typeface="Roboto" charset="0"/>
                <a:sym typeface="Roboto" charset="0"/>
              </a:rPr>
              <a:t>04</a:t>
            </a:r>
            <a:endParaRPr lang="en-US" sz="1800">
              <a:solidFill>
                <a:schemeClr val="tx2"/>
              </a:solidFill>
              <a:latin typeface="Roboto" charset="0"/>
              <a:ea typeface="ＭＳ Ｐゴシック" charset="0"/>
              <a:cs typeface="Roboto" charset="0"/>
              <a:sym typeface="Roboto" charset="0"/>
            </a:endParaRPr>
          </a:p>
        </p:txBody>
      </p:sp>
      <p:sp>
        <p:nvSpPr>
          <p:cNvPr id="103449" name="AutoShape 25"/>
          <p:cNvSpPr>
            <a:spLocks/>
          </p:cNvSpPr>
          <p:nvPr/>
        </p:nvSpPr>
        <p:spPr bwMode="auto">
          <a:xfrm rot="-5400000">
            <a:off x="6191845" y="6402587"/>
            <a:ext cx="751285" cy="866775"/>
          </a:xfrm>
          <a:custGeom>
            <a:avLst/>
            <a:gdLst>
              <a:gd name="T0" fmla="*/ 500857 w 21600"/>
              <a:gd name="T1" fmla="*/ 577850 h 21600"/>
              <a:gd name="T2" fmla="*/ 500857 w 21600"/>
              <a:gd name="T3" fmla="*/ 577850 h 21600"/>
              <a:gd name="T4" fmla="*/ 500857 w 21600"/>
              <a:gd name="T5" fmla="*/ 577850 h 21600"/>
              <a:gd name="T6" fmla="*/ 500857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50" name="AutoShape 26"/>
          <p:cNvSpPr>
            <a:spLocks/>
          </p:cNvSpPr>
          <p:nvPr/>
        </p:nvSpPr>
        <p:spPr bwMode="auto">
          <a:xfrm>
            <a:off x="6366273" y="6606779"/>
            <a:ext cx="402431" cy="458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06</a:t>
            </a:r>
            <a:endParaRPr lang="en-US" sz="1800" dirty="0">
              <a:solidFill>
                <a:schemeClr val="tx2"/>
              </a:solidFill>
              <a:latin typeface="Roboto" charset="0"/>
              <a:ea typeface="ＭＳ Ｐゴシック" charset="0"/>
              <a:cs typeface="Roboto" charset="0"/>
              <a:sym typeface="Roboto" charset="0"/>
            </a:endParaRPr>
          </a:p>
        </p:txBody>
      </p:sp>
      <p:sp>
        <p:nvSpPr>
          <p:cNvPr id="103451" name="AutoShape 27"/>
          <p:cNvSpPr>
            <a:spLocks/>
          </p:cNvSpPr>
          <p:nvPr/>
        </p:nvSpPr>
        <p:spPr bwMode="auto">
          <a:xfrm rot="-5400000">
            <a:off x="6191846" y="8244483"/>
            <a:ext cx="751284" cy="866775"/>
          </a:xfrm>
          <a:custGeom>
            <a:avLst/>
            <a:gdLst>
              <a:gd name="T0" fmla="*/ 500856 w 21600"/>
              <a:gd name="T1" fmla="*/ 577850 h 21600"/>
              <a:gd name="T2" fmla="*/ 500856 w 21600"/>
              <a:gd name="T3" fmla="*/ 577850 h 21600"/>
              <a:gd name="T4" fmla="*/ 500856 w 21600"/>
              <a:gd name="T5" fmla="*/ 577850 h 21600"/>
              <a:gd name="T6" fmla="*/ 500856 w 21600"/>
              <a:gd name="T7" fmla="*/ 5778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599" y="5400"/>
                </a:lnTo>
                <a:lnTo>
                  <a:pt x="21599" y="16200"/>
                </a:lnTo>
                <a:lnTo>
                  <a:pt x="10799" y="21600"/>
                </a:lnTo>
                <a:lnTo>
                  <a:pt x="0" y="16199"/>
                </a:lnTo>
                <a:lnTo>
                  <a:pt x="0" y="5400"/>
                </a:lnTo>
                <a:lnTo>
                  <a:pt x="10800" y="0"/>
                </a:lnTo>
                <a:close/>
              </a:path>
            </a:pathLst>
          </a:custGeom>
          <a:solidFill>
            <a:schemeClr val="bg1"/>
          </a:solidFill>
          <a:ln w="50800" cap="flat" cmpd="sng">
            <a:solidFill>
              <a:schemeClr val="accent1"/>
            </a:solidFill>
            <a:prstDash val="solid"/>
            <a:miter lim="0"/>
            <a:headEnd/>
            <a:tailEnd/>
          </a:ln>
          <a:effectLst/>
          <a:extLst/>
        </p:spPr>
        <p:txBody>
          <a:bodyPr lIns="38100" tIns="38100" rIns="38100" bIns="38100" anchor="ctr"/>
          <a:lstStyle/>
          <a:p>
            <a:endParaRPr lang="id-ID" sz="1800">
              <a:solidFill>
                <a:schemeClr val="tx2"/>
              </a:solidFill>
            </a:endParaRPr>
          </a:p>
        </p:txBody>
      </p:sp>
      <p:sp>
        <p:nvSpPr>
          <p:cNvPr id="103452" name="AutoShape 28"/>
          <p:cNvSpPr>
            <a:spLocks/>
          </p:cNvSpPr>
          <p:nvPr/>
        </p:nvSpPr>
        <p:spPr bwMode="auto">
          <a:xfrm>
            <a:off x="6366273" y="8448675"/>
            <a:ext cx="402431" cy="45839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algn="ctr" defTabSz="342900">
              <a:lnSpc>
                <a:spcPct val="120000"/>
              </a:lnSpc>
              <a:defRPr/>
            </a:pPr>
            <a:r>
              <a:rPr lang="en-US" sz="2250" dirty="0">
                <a:solidFill>
                  <a:schemeClr val="tx2"/>
                </a:solidFill>
                <a:latin typeface="Roboto" charset="0"/>
                <a:ea typeface="ＭＳ Ｐゴシック" charset="0"/>
                <a:cs typeface="Roboto" charset="0"/>
                <a:sym typeface="Roboto" charset="0"/>
              </a:rPr>
              <a:t>05</a:t>
            </a:r>
            <a:endParaRPr lang="en-US" sz="1800" dirty="0">
              <a:solidFill>
                <a:schemeClr val="tx2"/>
              </a:solidFill>
              <a:latin typeface="Roboto" charset="0"/>
              <a:ea typeface="ＭＳ Ｐゴシック" charset="0"/>
              <a:cs typeface="Roboto" charset="0"/>
              <a:sym typeface="Roboto" charset="0"/>
            </a:endParaRPr>
          </a:p>
        </p:txBody>
      </p:sp>
      <p:sp>
        <p:nvSpPr>
          <p:cNvPr id="103453" name="AutoShape 29"/>
          <p:cNvSpPr>
            <a:spLocks/>
          </p:cNvSpPr>
          <p:nvPr/>
        </p:nvSpPr>
        <p:spPr bwMode="auto">
          <a:xfrm>
            <a:off x="1148953" y="6300788"/>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fordon't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look even</a:t>
            </a:r>
          </a:p>
        </p:txBody>
      </p:sp>
      <p:sp>
        <p:nvSpPr>
          <p:cNvPr id="103454" name="AutoShape 30"/>
          <p:cNvSpPr>
            <a:spLocks/>
          </p:cNvSpPr>
          <p:nvPr/>
        </p:nvSpPr>
        <p:spPr bwMode="auto">
          <a:xfrm>
            <a:off x="1148953" y="8142685"/>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5" name="AutoShape 31"/>
          <p:cNvSpPr>
            <a:spLocks/>
          </p:cNvSpPr>
          <p:nvPr/>
        </p:nvSpPr>
        <p:spPr bwMode="auto">
          <a:xfrm>
            <a:off x="3269457" y="9913144"/>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6" name="AutoShape 32"/>
          <p:cNvSpPr>
            <a:spLocks/>
          </p:cNvSpPr>
          <p:nvPr/>
        </p:nvSpPr>
        <p:spPr bwMode="auto">
          <a:xfrm>
            <a:off x="11727657" y="4494610"/>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7" name="AutoShape 33"/>
          <p:cNvSpPr>
            <a:spLocks/>
          </p:cNvSpPr>
          <p:nvPr/>
        </p:nvSpPr>
        <p:spPr bwMode="auto">
          <a:xfrm>
            <a:off x="13854113" y="633650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8" name="AutoShape 34"/>
          <p:cNvSpPr>
            <a:spLocks/>
          </p:cNvSpPr>
          <p:nvPr/>
        </p:nvSpPr>
        <p:spPr bwMode="auto">
          <a:xfrm>
            <a:off x="13854113" y="8106967"/>
            <a:ext cx="32896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fordon't look even</a:t>
            </a:r>
          </a:p>
        </p:txBody>
      </p:sp>
      <p:sp>
        <p:nvSpPr>
          <p:cNvPr id="103459" name="AutoShape 35"/>
          <p:cNvSpPr>
            <a:spLocks/>
          </p:cNvSpPr>
          <p:nvPr/>
        </p:nvSpPr>
        <p:spPr bwMode="auto">
          <a:xfrm>
            <a:off x="3269457" y="9455944"/>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0" name="AutoShape 36"/>
          <p:cNvSpPr>
            <a:spLocks/>
          </p:cNvSpPr>
          <p:nvPr/>
        </p:nvSpPr>
        <p:spPr bwMode="auto">
          <a:xfrm>
            <a:off x="1148953" y="764976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1" name="AutoShape 37"/>
          <p:cNvSpPr>
            <a:spLocks/>
          </p:cNvSpPr>
          <p:nvPr/>
        </p:nvSpPr>
        <p:spPr bwMode="auto">
          <a:xfrm>
            <a:off x="1148953" y="5843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2" name="AutoShape 38"/>
          <p:cNvSpPr>
            <a:spLocks/>
          </p:cNvSpPr>
          <p:nvPr/>
        </p:nvSpPr>
        <p:spPr bwMode="auto">
          <a:xfrm>
            <a:off x="11719322" y="4037410"/>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3" name="AutoShape 39"/>
          <p:cNvSpPr>
            <a:spLocks/>
          </p:cNvSpPr>
          <p:nvPr/>
        </p:nvSpPr>
        <p:spPr bwMode="auto">
          <a:xfrm>
            <a:off x="13854113" y="5843588"/>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4" name="AutoShape 40"/>
          <p:cNvSpPr>
            <a:spLocks/>
          </p:cNvSpPr>
          <p:nvPr/>
        </p:nvSpPr>
        <p:spPr bwMode="auto">
          <a:xfrm>
            <a:off x="13854113" y="7649766"/>
            <a:ext cx="3289697"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Think One</a:t>
            </a:r>
            <a:endParaRPr lang="en-US" sz="1800">
              <a:solidFill>
                <a:schemeClr val="tx2"/>
              </a:solidFill>
              <a:latin typeface="Roboto" charset="0"/>
              <a:ea typeface="ＭＳ Ｐゴシック" charset="0"/>
              <a:cs typeface="Roboto" charset="0"/>
              <a:sym typeface="Roboto" charset="0"/>
            </a:endParaRPr>
          </a:p>
        </p:txBody>
      </p:sp>
      <p:sp>
        <p:nvSpPr>
          <p:cNvPr id="103465" name="AutoShape 41"/>
          <p:cNvSpPr>
            <a:spLocks/>
          </p:cNvSpPr>
          <p:nvPr/>
        </p:nvSpPr>
        <p:spPr bwMode="auto">
          <a:xfrm>
            <a:off x="10576323" y="8426054"/>
            <a:ext cx="386953" cy="514350"/>
          </a:xfrm>
          <a:custGeom>
            <a:avLst/>
            <a:gdLst>
              <a:gd name="T0" fmla="*/ 257969 w 21600"/>
              <a:gd name="T1" fmla="*/ 342900 h 21600"/>
              <a:gd name="T2" fmla="*/ 257969 w 21600"/>
              <a:gd name="T3" fmla="*/ 342900 h 21600"/>
              <a:gd name="T4" fmla="*/ 257969 w 21600"/>
              <a:gd name="T5" fmla="*/ 342900 h 21600"/>
              <a:gd name="T6" fmla="*/ 257969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99" y="6750"/>
                </a:moveTo>
                <a:lnTo>
                  <a:pt x="11699" y="1350"/>
                </a:lnTo>
                <a:lnTo>
                  <a:pt x="2699" y="1350"/>
                </a:lnTo>
                <a:cubicBezTo>
                  <a:pt x="2202" y="1350"/>
                  <a:pt x="1800" y="1652"/>
                  <a:pt x="1800" y="2024"/>
                </a:cubicBezTo>
                <a:lnTo>
                  <a:pt x="1800" y="19575"/>
                </a:lnTo>
                <a:cubicBezTo>
                  <a:pt x="1800" y="19947"/>
                  <a:pt x="2202" y="20249"/>
                  <a:pt x="2699" y="20249"/>
                </a:cubicBezTo>
                <a:lnTo>
                  <a:pt x="18899" y="20249"/>
                </a:lnTo>
                <a:cubicBezTo>
                  <a:pt x="19396" y="20249"/>
                  <a:pt x="19799" y="19947"/>
                  <a:pt x="19799" y="19575"/>
                </a:cubicBezTo>
                <a:lnTo>
                  <a:pt x="19799" y="7424"/>
                </a:lnTo>
                <a:lnTo>
                  <a:pt x="12599" y="7424"/>
                </a:lnTo>
                <a:cubicBezTo>
                  <a:pt x="12102" y="7424"/>
                  <a:pt x="11699" y="7122"/>
                  <a:pt x="11699" y="6750"/>
                </a:cubicBezTo>
                <a:cubicBezTo>
                  <a:pt x="11699" y="6750"/>
                  <a:pt x="11699" y="6750"/>
                  <a:pt x="11699" y="6750"/>
                </a:cubicBezTo>
                <a:close/>
                <a:moveTo>
                  <a:pt x="12605" y="2024"/>
                </a:moveTo>
                <a:lnTo>
                  <a:pt x="12605" y="6171"/>
                </a:lnTo>
                <a:cubicBezTo>
                  <a:pt x="12605" y="6487"/>
                  <a:pt x="12945" y="6742"/>
                  <a:pt x="13366" y="6742"/>
                </a:cubicBezTo>
                <a:lnTo>
                  <a:pt x="18895" y="6742"/>
                </a:lnTo>
                <a:lnTo>
                  <a:pt x="12605" y="2024"/>
                </a:lnTo>
                <a:cubicBezTo>
                  <a:pt x="12605" y="2024"/>
                  <a:pt x="12605" y="2024"/>
                  <a:pt x="12605" y="2024"/>
                </a:cubicBezTo>
                <a:close/>
                <a:moveTo>
                  <a:pt x="12527" y="0"/>
                </a:moveTo>
                <a:lnTo>
                  <a:pt x="14328" y="1350"/>
                </a:lnTo>
                <a:lnTo>
                  <a:pt x="15198" y="2003"/>
                </a:lnTo>
                <a:lnTo>
                  <a:pt x="21599" y="6803"/>
                </a:lnTo>
                <a:lnTo>
                  <a:pt x="21599" y="20249"/>
                </a:lnTo>
                <a:cubicBezTo>
                  <a:pt x="21599" y="20994"/>
                  <a:pt x="20794" y="21599"/>
                  <a:pt x="19799" y="21599"/>
                </a:cubicBezTo>
                <a:lnTo>
                  <a:pt x="1800" y="21599"/>
                </a:lnTo>
                <a:cubicBezTo>
                  <a:pt x="805" y="21599"/>
                  <a:pt x="0" y="20994"/>
                  <a:pt x="0" y="20249"/>
                </a:cubicBezTo>
                <a:lnTo>
                  <a:pt x="0" y="1350"/>
                </a:lnTo>
                <a:cubicBezTo>
                  <a:pt x="0" y="604"/>
                  <a:pt x="805" y="0"/>
                  <a:pt x="1800" y="0"/>
                </a:cubicBezTo>
                <a:lnTo>
                  <a:pt x="9688" y="0"/>
                </a:lnTo>
                <a:lnTo>
                  <a:pt x="12463" y="0"/>
                </a:lnTo>
                <a:lnTo>
                  <a:pt x="12527" y="0"/>
                </a:lnTo>
                <a:cubicBezTo>
                  <a:pt x="12527" y="0"/>
                  <a:pt x="12527" y="0"/>
                  <a:pt x="12527" y="0"/>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3466" name="AutoShape 42"/>
          <p:cNvSpPr>
            <a:spLocks/>
          </p:cNvSpPr>
          <p:nvPr/>
        </p:nvSpPr>
        <p:spPr bwMode="auto">
          <a:xfrm>
            <a:off x="8893969" y="9364267"/>
            <a:ext cx="450056" cy="515540"/>
          </a:xfrm>
          <a:custGeom>
            <a:avLst/>
            <a:gdLst>
              <a:gd name="T0" fmla="*/ 300038 w 21600"/>
              <a:gd name="T1" fmla="*/ 343694 h 21600"/>
              <a:gd name="T2" fmla="*/ 300038 w 21600"/>
              <a:gd name="T3" fmla="*/ 343694 h 21600"/>
              <a:gd name="T4" fmla="*/ 300038 w 21600"/>
              <a:gd name="T5" fmla="*/ 343694 h 21600"/>
              <a:gd name="T6" fmla="*/ 300038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3467" name="AutoShape 43"/>
          <p:cNvSpPr>
            <a:spLocks/>
          </p:cNvSpPr>
          <p:nvPr/>
        </p:nvSpPr>
        <p:spPr bwMode="auto">
          <a:xfrm>
            <a:off x="8878491" y="5616179"/>
            <a:ext cx="501253" cy="501253"/>
          </a:xfrm>
          <a:custGeom>
            <a:avLst/>
            <a:gdLst>
              <a:gd name="T0" fmla="*/ 334169 w 21444"/>
              <a:gd name="T1" fmla="*/ 334169 h 21444"/>
              <a:gd name="T2" fmla="*/ 334169 w 21444"/>
              <a:gd name="T3" fmla="*/ 334169 h 21444"/>
              <a:gd name="T4" fmla="*/ 334169 w 21444"/>
              <a:gd name="T5" fmla="*/ 334169 h 21444"/>
              <a:gd name="T6" fmla="*/ 334169 w 21444"/>
              <a:gd name="T7" fmla="*/ 334169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3" y="4024"/>
                </a:lnTo>
                <a:cubicBezTo>
                  <a:pt x="17152" y="3853"/>
                  <a:pt x="16875" y="3853"/>
                  <a:pt x="16704" y="4024"/>
                </a:cubicBezTo>
                <a:lnTo>
                  <a:pt x="15467" y="4844"/>
                </a:lnTo>
                <a:lnTo>
                  <a:pt x="15262" y="4639"/>
                </a:lnTo>
                <a:cubicBezTo>
                  <a:pt x="15091" y="4468"/>
                  <a:pt x="15091" y="4190"/>
                  <a:pt x="15262" y="4019"/>
                </a:cubicBezTo>
                <a:lnTo>
                  <a:pt x="16747" y="3035"/>
                </a:lnTo>
                <a:cubicBezTo>
                  <a:pt x="16918" y="2864"/>
                  <a:pt x="17195" y="2864"/>
                  <a:pt x="17365" y="3035"/>
                </a:cubicBezTo>
                <a:lnTo>
                  <a:pt x="18119" y="3790"/>
                </a:lnTo>
                <a:cubicBezTo>
                  <a:pt x="18290" y="3960"/>
                  <a:pt x="18290" y="4236"/>
                  <a:pt x="18119" y="4407"/>
                </a:cubicBezTo>
                <a:lnTo>
                  <a:pt x="17912" y="4614"/>
                </a:lnTo>
                <a:cubicBezTo>
                  <a:pt x="17912" y="4614"/>
                  <a:pt x="17912" y="4614"/>
                  <a:pt x="17912" y="4614"/>
                </a:cubicBezTo>
                <a:close/>
                <a:moveTo>
                  <a:pt x="19617" y="3743"/>
                </a:moveTo>
                <a:lnTo>
                  <a:pt x="17917" y="2042"/>
                </a:lnTo>
                <a:cubicBezTo>
                  <a:pt x="17675" y="1803"/>
                  <a:pt x="17323" y="1750"/>
                  <a:pt x="17031" y="1878"/>
                </a:cubicBezTo>
                <a:lnTo>
                  <a:pt x="17012" y="1859"/>
                </a:lnTo>
                <a:cubicBezTo>
                  <a:pt x="14723" y="3134"/>
                  <a:pt x="11255" y="5125"/>
                  <a:pt x="8191" y="8191"/>
                </a:cubicBezTo>
                <a:cubicBezTo>
                  <a:pt x="5126" y="11254"/>
                  <a:pt x="3135" y="14724"/>
                  <a:pt x="1860" y="17012"/>
                </a:cubicBezTo>
                <a:lnTo>
                  <a:pt x="1880" y="17031"/>
                </a:lnTo>
                <a:cubicBezTo>
                  <a:pt x="1752" y="17324"/>
                  <a:pt x="1803" y="17677"/>
                  <a:pt x="2044" y="17917"/>
                </a:cubicBezTo>
                <a:lnTo>
                  <a:pt x="3745" y="19618"/>
                </a:lnTo>
                <a:cubicBezTo>
                  <a:pt x="4057" y="19930"/>
                  <a:pt x="4565" y="19930"/>
                  <a:pt x="4877" y="19618"/>
                </a:cubicBezTo>
                <a:lnTo>
                  <a:pt x="7145" y="17350"/>
                </a:lnTo>
                <a:cubicBezTo>
                  <a:pt x="7383" y="17112"/>
                  <a:pt x="7438" y="16763"/>
                  <a:pt x="7315" y="16471"/>
                </a:cubicBezTo>
                <a:lnTo>
                  <a:pt x="7354" y="16432"/>
                </a:lnTo>
                <a:cubicBezTo>
                  <a:pt x="7266" y="16351"/>
                  <a:pt x="6790" y="15861"/>
                  <a:pt x="6751" y="15821"/>
                </a:cubicBezTo>
                <a:cubicBezTo>
                  <a:pt x="6124" y="15194"/>
                  <a:pt x="6124" y="14179"/>
                  <a:pt x="6751" y="13554"/>
                </a:cubicBezTo>
                <a:lnTo>
                  <a:pt x="13552" y="6750"/>
                </a:lnTo>
                <a:cubicBezTo>
                  <a:pt x="14180" y="6124"/>
                  <a:pt x="15194" y="6124"/>
                  <a:pt x="15820" y="6750"/>
                </a:cubicBezTo>
                <a:cubicBezTo>
                  <a:pt x="15860" y="6790"/>
                  <a:pt x="16174"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5" y="8674"/>
                </a:lnTo>
                <a:cubicBezTo>
                  <a:pt x="17240" y="9177"/>
                  <a:pt x="16487" y="9269"/>
                  <a:pt x="15885" y="8961"/>
                </a:cubicBezTo>
                <a:cubicBezTo>
                  <a:pt x="15865" y="8980"/>
                  <a:pt x="15841" y="8996"/>
                  <a:pt x="15820" y="9017"/>
                </a:cubicBezTo>
                <a:lnTo>
                  <a:pt x="15082" y="8278"/>
                </a:lnTo>
                <a:cubicBezTo>
                  <a:pt x="14769" y="7965"/>
                  <a:pt x="14261" y="7965"/>
                  <a:pt x="13948" y="8278"/>
                </a:cubicBezTo>
                <a:lnTo>
                  <a:pt x="8279" y="13948"/>
                </a:lnTo>
                <a:cubicBezTo>
                  <a:pt x="7967" y="14261"/>
                  <a:pt x="7967" y="14768"/>
                  <a:pt x="8279" y="15083"/>
                </a:cubicBezTo>
                <a:lnTo>
                  <a:pt x="9018" y="15821"/>
                </a:lnTo>
                <a:cubicBezTo>
                  <a:pt x="8997" y="15841"/>
                  <a:pt x="8980" y="15860"/>
                  <a:pt x="8959" y="15881"/>
                </a:cubicBezTo>
                <a:cubicBezTo>
                  <a:pt x="9270" y="16484"/>
                  <a:pt x="9179" y="17240"/>
                  <a:pt x="8673" y="17744"/>
                </a:cubicBezTo>
                <a:lnTo>
                  <a:pt x="5445" y="20974"/>
                </a:lnTo>
                <a:cubicBezTo>
                  <a:pt x="4818" y="21599"/>
                  <a:pt x="3804" y="21599"/>
                  <a:pt x="3177" y="20974"/>
                </a:cubicBezTo>
                <a:lnTo>
                  <a:pt x="515" y="18311"/>
                </a:lnTo>
                <a:cubicBezTo>
                  <a:pt x="172" y="17969"/>
                  <a:pt x="24" y="17511"/>
                  <a:pt x="55" y="17063"/>
                </a:cubicBezTo>
                <a:lnTo>
                  <a:pt x="0" y="17007"/>
                </a:lnTo>
                <a:cubicBezTo>
                  <a:pt x="25" y="16950"/>
                  <a:pt x="61" y="16886"/>
                  <a:pt x="88" y="16827"/>
                </a:cubicBezTo>
                <a:cubicBezTo>
                  <a:pt x="139" y="16597"/>
                  <a:pt x="246" y="16380"/>
                  <a:pt x="399" y="16187"/>
                </a:cubicBezTo>
                <a:cubicBezTo>
                  <a:pt x="1734" y="13548"/>
                  <a:pt x="4120" y="10343"/>
                  <a:pt x="7231" y="7231"/>
                </a:cubicBezTo>
                <a:cubicBezTo>
                  <a:pt x="10344" y="4118"/>
                  <a:pt x="13548" y="1733"/>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3468" name="AutoShape 44"/>
          <p:cNvSpPr>
            <a:spLocks/>
          </p:cNvSpPr>
          <p:nvPr/>
        </p:nvSpPr>
        <p:spPr bwMode="auto">
          <a:xfrm>
            <a:off x="10516792" y="6602016"/>
            <a:ext cx="506015" cy="407194"/>
          </a:xfrm>
          <a:custGeom>
            <a:avLst/>
            <a:gdLst>
              <a:gd name="T0" fmla="*/ 337328 w 21335"/>
              <a:gd name="T1" fmla="*/ 275644 h 21422"/>
              <a:gd name="T2" fmla="*/ 337328 w 21335"/>
              <a:gd name="T3" fmla="*/ 275644 h 21422"/>
              <a:gd name="T4" fmla="*/ 337328 w 21335"/>
              <a:gd name="T5" fmla="*/ 275644 h 21422"/>
              <a:gd name="T6" fmla="*/ 337328 w 21335"/>
              <a:gd name="T7" fmla="*/ 275644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3469" name="AutoShape 45"/>
          <p:cNvSpPr>
            <a:spLocks/>
          </p:cNvSpPr>
          <p:nvPr/>
        </p:nvSpPr>
        <p:spPr bwMode="auto">
          <a:xfrm>
            <a:off x="7256860" y="6546057"/>
            <a:ext cx="517922" cy="517922"/>
          </a:xfrm>
          <a:custGeom>
            <a:avLst/>
            <a:gdLst>
              <a:gd name="T0" fmla="*/ 345281 w 21470"/>
              <a:gd name="T1" fmla="*/ 349463 h 21470"/>
              <a:gd name="T2" fmla="*/ 345281 w 21470"/>
              <a:gd name="T3" fmla="*/ 349463 h 21470"/>
              <a:gd name="T4" fmla="*/ 345281 w 21470"/>
              <a:gd name="T5" fmla="*/ 349463 h 21470"/>
              <a:gd name="T6" fmla="*/ 345281 w 21470"/>
              <a:gd name="T7" fmla="*/ 34946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103470" name="AutoShape 46"/>
          <p:cNvSpPr>
            <a:spLocks/>
          </p:cNvSpPr>
          <p:nvPr/>
        </p:nvSpPr>
        <p:spPr bwMode="auto">
          <a:xfrm>
            <a:off x="7259242" y="8426054"/>
            <a:ext cx="515540" cy="466725"/>
          </a:xfrm>
          <a:custGeom>
            <a:avLst/>
            <a:gdLst>
              <a:gd name="T0" fmla="*/ 343694 w 21600"/>
              <a:gd name="T1" fmla="*/ 311150 h 21600"/>
              <a:gd name="T2" fmla="*/ 343694 w 21600"/>
              <a:gd name="T3" fmla="*/ 311150 h 21600"/>
              <a:gd name="T4" fmla="*/ 343694 w 21600"/>
              <a:gd name="T5" fmla="*/ 311150 h 21600"/>
              <a:gd name="T6" fmla="*/ 343694 w 21600"/>
              <a:gd name="T7" fmla="*/ 311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599" y="2156"/>
                  <a:pt x="21599" y="2978"/>
                </a:cubicBezTo>
                <a:lnTo>
                  <a:pt x="21599" y="11918"/>
                </a:lnTo>
                <a:cubicBezTo>
                  <a:pt x="21599" y="12740"/>
                  <a:pt x="20995" y="13406"/>
                  <a:pt x="20249" y="13406"/>
                </a:cubicBezTo>
                <a:cubicBezTo>
                  <a:pt x="20249" y="13406"/>
                  <a:pt x="20249" y="13406"/>
                  <a:pt x="20249" y="13406"/>
                </a:cubicBezTo>
                <a:close/>
              </a:path>
            </a:pathLst>
          </a:custGeom>
          <a:solidFill>
            <a:schemeClr val="bg1"/>
          </a:solidFill>
          <a:ln>
            <a:noFill/>
          </a:ln>
          <a:effectLs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1"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8B247A57-D774-497E-83DA-D41BC23B1F7C}" type="slidenum">
              <a:rPr lang="en-US" sz="1500">
                <a:solidFill>
                  <a:schemeClr val="tx2"/>
                </a:solidFill>
              </a:rPr>
              <a:pPr algn="ctr" eaLnBrk="1">
                <a:lnSpc>
                  <a:spcPct val="100000"/>
                </a:lnSpc>
              </a:pPr>
              <a:t>98</a:t>
            </a:fld>
            <a:endParaRPr lang="en-US" sz="1800">
              <a:solidFill>
                <a:schemeClr val="tx2"/>
              </a:solidFill>
            </a:endParaRPr>
          </a:p>
        </p:txBody>
      </p:sp>
      <p:sp>
        <p:nvSpPr>
          <p:cNvPr id="104452" name="AutoShape 4"/>
          <p:cNvSpPr>
            <a:spLocks/>
          </p:cNvSpPr>
          <p:nvPr/>
        </p:nvSpPr>
        <p:spPr bwMode="auto">
          <a:xfrm>
            <a:off x="1760935" y="53256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of for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 night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ffor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randomised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words our, don't look even</a:t>
            </a:r>
          </a:p>
        </p:txBody>
      </p:sp>
      <p:sp>
        <p:nvSpPr>
          <p:cNvPr id="104453" name="AutoShape 5"/>
          <p:cNvSpPr>
            <a:spLocks/>
          </p:cNvSpPr>
          <p:nvPr/>
        </p:nvSpPr>
        <p:spPr bwMode="auto">
          <a:xfrm>
            <a:off x="1756172" y="47398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dirty="0">
                <a:solidFill>
                  <a:schemeClr val="tx2"/>
                </a:solidFill>
                <a:latin typeface="Roboto" charset="0"/>
                <a:ea typeface="ＭＳ Ｐゴシック" charset="0"/>
                <a:cs typeface="Roboto" charset="0"/>
                <a:sym typeface="Roboto" charset="0"/>
              </a:rPr>
              <a:t>Script Writer</a:t>
            </a:r>
            <a:endParaRPr lang="en-US" sz="1800" dirty="0">
              <a:solidFill>
                <a:schemeClr val="tx2"/>
              </a:solidFill>
              <a:latin typeface="Roboto" charset="0"/>
              <a:ea typeface="ＭＳ Ｐゴシック" charset="0"/>
              <a:cs typeface="Roboto" charset="0"/>
              <a:sym typeface="Roboto" charset="0"/>
            </a:endParaRPr>
          </a:p>
        </p:txBody>
      </p:sp>
      <p:sp>
        <p:nvSpPr>
          <p:cNvPr id="104454" name="AutoShape 6"/>
          <p:cNvSpPr>
            <a:spLocks/>
          </p:cNvSpPr>
          <p:nvPr/>
        </p:nvSpPr>
        <p:spPr bwMode="auto">
          <a:xfrm>
            <a:off x="1031082" y="7334251"/>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5" name="AutoShape 7"/>
          <p:cNvSpPr>
            <a:spLocks/>
          </p:cNvSpPr>
          <p:nvPr/>
        </p:nvSpPr>
        <p:spPr bwMode="auto">
          <a:xfrm>
            <a:off x="1027510" y="6749654"/>
            <a:ext cx="386476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Script Writer</a:t>
            </a:r>
            <a:endParaRPr lang="en-US" sz="1800">
              <a:solidFill>
                <a:schemeClr val="tx2"/>
              </a:solidFill>
              <a:latin typeface="Roboto" charset="0"/>
              <a:ea typeface="ＭＳ Ｐゴシック" charset="0"/>
              <a:cs typeface="Roboto" charset="0"/>
              <a:sym typeface="Roboto" charset="0"/>
            </a:endParaRPr>
          </a:p>
        </p:txBody>
      </p:sp>
      <p:sp>
        <p:nvSpPr>
          <p:cNvPr id="104456" name="AutoShape 8"/>
          <p:cNvSpPr>
            <a:spLocks/>
          </p:cNvSpPr>
          <p:nvPr/>
        </p:nvSpPr>
        <p:spPr bwMode="auto">
          <a:xfrm>
            <a:off x="1760935" y="9339263"/>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7" name="AutoShape 9"/>
          <p:cNvSpPr>
            <a:spLocks/>
          </p:cNvSpPr>
          <p:nvPr/>
        </p:nvSpPr>
        <p:spPr bwMode="auto">
          <a:xfrm>
            <a:off x="1756172" y="8754666"/>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Script Writer</a:t>
            </a:r>
            <a:endParaRPr lang="en-US" sz="1800">
              <a:solidFill>
                <a:schemeClr val="tx2"/>
              </a:solidFill>
              <a:latin typeface="Roboto" charset="0"/>
              <a:ea typeface="ＭＳ Ｐゴシック" charset="0"/>
              <a:cs typeface="Roboto" charset="0"/>
              <a:sym typeface="Roboto" charset="0"/>
            </a:endParaRPr>
          </a:p>
        </p:txBody>
      </p:sp>
      <p:sp>
        <p:nvSpPr>
          <p:cNvPr id="104458" name="AutoShape 10"/>
          <p:cNvSpPr>
            <a:spLocks/>
          </p:cNvSpPr>
          <p:nvPr/>
        </p:nvSpPr>
        <p:spPr bwMode="auto">
          <a:xfrm>
            <a:off x="12669441" y="5325667"/>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59" name="AutoShape 11"/>
          <p:cNvSpPr>
            <a:spLocks/>
          </p:cNvSpPr>
          <p:nvPr/>
        </p:nvSpPr>
        <p:spPr bwMode="auto">
          <a:xfrm>
            <a:off x="12664679" y="4739879"/>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dirty="0">
                <a:solidFill>
                  <a:schemeClr val="tx2"/>
                </a:solidFill>
                <a:latin typeface="Roboto" charset="0"/>
                <a:ea typeface="ＭＳ Ｐゴシック" charset="0"/>
                <a:cs typeface="Roboto" charset="0"/>
                <a:sym typeface="Roboto" charset="0"/>
              </a:rPr>
              <a:t>Script Writer</a:t>
            </a:r>
            <a:endParaRPr lang="en-US" sz="1800" dirty="0">
              <a:solidFill>
                <a:schemeClr val="tx2"/>
              </a:solidFill>
              <a:latin typeface="Roboto" charset="0"/>
              <a:ea typeface="ＭＳ Ｐゴシック" charset="0"/>
              <a:cs typeface="Roboto" charset="0"/>
              <a:sym typeface="Roboto" charset="0"/>
            </a:endParaRPr>
          </a:p>
        </p:txBody>
      </p:sp>
      <p:sp>
        <p:nvSpPr>
          <p:cNvPr id="104460" name="AutoShape 12"/>
          <p:cNvSpPr>
            <a:spLocks/>
          </p:cNvSpPr>
          <p:nvPr/>
        </p:nvSpPr>
        <p:spPr bwMode="auto">
          <a:xfrm>
            <a:off x="13402866" y="7334251"/>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1" name="AutoShape 13"/>
          <p:cNvSpPr>
            <a:spLocks/>
          </p:cNvSpPr>
          <p:nvPr/>
        </p:nvSpPr>
        <p:spPr bwMode="auto">
          <a:xfrm>
            <a:off x="13398104" y="6749654"/>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Script Writer</a:t>
            </a:r>
            <a:endParaRPr lang="en-US" sz="1800">
              <a:solidFill>
                <a:schemeClr val="tx2"/>
              </a:solidFill>
              <a:latin typeface="Roboto" charset="0"/>
              <a:ea typeface="ＭＳ Ｐゴシック" charset="0"/>
              <a:cs typeface="Roboto" charset="0"/>
              <a:sym typeface="Roboto" charset="0"/>
            </a:endParaRPr>
          </a:p>
        </p:txBody>
      </p:sp>
      <p:sp>
        <p:nvSpPr>
          <p:cNvPr id="104462" name="AutoShape 14"/>
          <p:cNvSpPr>
            <a:spLocks/>
          </p:cNvSpPr>
          <p:nvPr/>
        </p:nvSpPr>
        <p:spPr bwMode="auto">
          <a:xfrm>
            <a:off x="12669441" y="9339263"/>
            <a:ext cx="3861197" cy="10691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of for ipsum randomised words our, don't look even night ffor ipsum randomised words our, don't look even</a:t>
            </a:r>
          </a:p>
        </p:txBody>
      </p:sp>
      <p:sp>
        <p:nvSpPr>
          <p:cNvPr id="104463" name="AutoShape 15"/>
          <p:cNvSpPr>
            <a:spLocks/>
          </p:cNvSpPr>
          <p:nvPr/>
        </p:nvSpPr>
        <p:spPr bwMode="auto">
          <a:xfrm>
            <a:off x="12664679" y="8754666"/>
            <a:ext cx="3865959" cy="523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Script Writer</a:t>
            </a:r>
            <a:endParaRPr lang="en-US" sz="1800">
              <a:solidFill>
                <a:schemeClr val="tx2"/>
              </a:solidFill>
              <a:latin typeface="Roboto" charset="0"/>
              <a:ea typeface="ＭＳ Ｐゴシック" charset="0"/>
              <a:cs typeface="Roboto" charset="0"/>
              <a:sym typeface="Roboto" charset="0"/>
            </a:endParaRPr>
          </a:p>
        </p:txBody>
      </p:sp>
      <p:sp>
        <p:nvSpPr>
          <p:cNvPr id="104464" name="AutoShape 16"/>
          <p:cNvSpPr>
            <a:spLocks/>
          </p:cNvSpPr>
          <p:nvPr/>
        </p:nvSpPr>
        <p:spPr bwMode="auto">
          <a:xfrm>
            <a:off x="6540104" y="4555331"/>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1"/>
          </a:solidFill>
          <a:ln>
            <a:noFill/>
          </a:ln>
          <a:effectLst/>
          <a:extLst/>
        </p:spPr>
        <p:txBody>
          <a:bodyPr lIns="0" tIns="0" rIns="0" bIns="0" anchor="ctr"/>
          <a:lstStyle/>
          <a:p>
            <a:endParaRPr lang="id-ID" sz="1800">
              <a:solidFill>
                <a:schemeClr val="tx2"/>
              </a:solidFill>
            </a:endParaRPr>
          </a:p>
        </p:txBody>
      </p:sp>
      <p:sp>
        <p:nvSpPr>
          <p:cNvPr id="104465" name="AutoShape 17"/>
          <p:cNvSpPr>
            <a:spLocks/>
          </p:cNvSpPr>
          <p:nvPr/>
        </p:nvSpPr>
        <p:spPr bwMode="auto">
          <a:xfrm>
            <a:off x="8690372" y="4555331"/>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4466" name="AutoShape 18"/>
          <p:cNvSpPr>
            <a:spLocks/>
          </p:cNvSpPr>
          <p:nvPr/>
        </p:nvSpPr>
        <p:spPr bwMode="auto">
          <a:xfrm>
            <a:off x="7620000" y="6432948"/>
            <a:ext cx="1980010" cy="2287190"/>
          </a:xfrm>
          <a:custGeom>
            <a:avLst/>
            <a:gdLst>
              <a:gd name="T0" fmla="*/ 1320007 w 21600"/>
              <a:gd name="T1" fmla="*/ 1524794 h 21600"/>
              <a:gd name="T2" fmla="*/ 1320007 w 21600"/>
              <a:gd name="T3" fmla="*/ 1524794 h 21600"/>
              <a:gd name="T4" fmla="*/ 1320007 w 21600"/>
              <a:gd name="T5" fmla="*/ 1524794 h 21600"/>
              <a:gd name="T6" fmla="*/ 1320007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2"/>
          </a:solidFill>
          <a:ln>
            <a:noFill/>
          </a:ln>
          <a:effectLst/>
          <a:extLst/>
        </p:spPr>
        <p:txBody>
          <a:bodyPr lIns="38100" tIns="38100" rIns="38100" bIns="38100" anchor="ctr"/>
          <a:lstStyle/>
          <a:p>
            <a:endParaRPr lang="id-ID" sz="1800">
              <a:solidFill>
                <a:schemeClr val="tx2"/>
              </a:solidFill>
            </a:endParaRPr>
          </a:p>
        </p:txBody>
      </p:sp>
      <p:sp>
        <p:nvSpPr>
          <p:cNvPr id="104467" name="AutoShape 19"/>
          <p:cNvSpPr>
            <a:spLocks/>
          </p:cNvSpPr>
          <p:nvPr/>
        </p:nvSpPr>
        <p:spPr bwMode="auto">
          <a:xfrm>
            <a:off x="9766697" y="6432948"/>
            <a:ext cx="1980009" cy="2287190"/>
          </a:xfrm>
          <a:custGeom>
            <a:avLst/>
            <a:gdLst>
              <a:gd name="T0" fmla="*/ 1320006 w 21600"/>
              <a:gd name="T1" fmla="*/ 1524794 h 21600"/>
              <a:gd name="T2" fmla="*/ 1320006 w 21600"/>
              <a:gd name="T3" fmla="*/ 1524794 h 21600"/>
              <a:gd name="T4" fmla="*/ 1320006 w 21600"/>
              <a:gd name="T5" fmla="*/ 1524794 h 21600"/>
              <a:gd name="T6" fmla="*/ 1320006 w 21600"/>
              <a:gd name="T7" fmla="*/ 15247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4468" name="AutoShape 20"/>
          <p:cNvSpPr>
            <a:spLocks/>
          </p:cNvSpPr>
          <p:nvPr/>
        </p:nvSpPr>
        <p:spPr bwMode="auto">
          <a:xfrm>
            <a:off x="6540104" y="8293894"/>
            <a:ext cx="1980009" cy="2286000"/>
          </a:xfrm>
          <a:custGeom>
            <a:avLst/>
            <a:gdLst>
              <a:gd name="T0" fmla="*/ 1320006 w 21600"/>
              <a:gd name="T1" fmla="*/ 1524000 h 21600"/>
              <a:gd name="T2" fmla="*/ 1320006 w 21600"/>
              <a:gd name="T3" fmla="*/ 1524000 h 21600"/>
              <a:gd name="T4" fmla="*/ 1320006 w 21600"/>
              <a:gd name="T5" fmla="*/ 1524000 h 21600"/>
              <a:gd name="T6" fmla="*/ 1320006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3"/>
          </a:solidFill>
          <a:ln>
            <a:noFill/>
          </a:ln>
          <a:effectLst/>
          <a:extLst/>
        </p:spPr>
        <p:txBody>
          <a:bodyPr lIns="38100" tIns="38100" rIns="38100" bIns="38100" anchor="ctr"/>
          <a:lstStyle/>
          <a:p>
            <a:endParaRPr lang="id-ID" sz="1800">
              <a:solidFill>
                <a:schemeClr val="tx2"/>
              </a:solidFill>
            </a:endParaRPr>
          </a:p>
        </p:txBody>
      </p:sp>
      <p:sp>
        <p:nvSpPr>
          <p:cNvPr id="104469" name="AutoShape 21"/>
          <p:cNvSpPr>
            <a:spLocks/>
          </p:cNvSpPr>
          <p:nvPr/>
        </p:nvSpPr>
        <p:spPr bwMode="auto">
          <a:xfrm>
            <a:off x="8686800" y="8293894"/>
            <a:ext cx="1980010" cy="2286000"/>
          </a:xfrm>
          <a:custGeom>
            <a:avLst/>
            <a:gdLst>
              <a:gd name="T0" fmla="*/ 1320007 w 21600"/>
              <a:gd name="T1" fmla="*/ 1524000 h 21600"/>
              <a:gd name="T2" fmla="*/ 1320007 w 21600"/>
              <a:gd name="T3" fmla="*/ 1524000 h 21600"/>
              <a:gd name="T4" fmla="*/ 1320007 w 21600"/>
              <a:gd name="T5" fmla="*/ 1524000 h 21600"/>
              <a:gd name="T6" fmla="*/ 1320007 w 21600"/>
              <a:gd name="T7" fmla="*/ 152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5400"/>
                </a:lnTo>
                <a:lnTo>
                  <a:pt x="21599" y="16200"/>
                </a:lnTo>
                <a:lnTo>
                  <a:pt x="10799" y="21599"/>
                </a:lnTo>
                <a:lnTo>
                  <a:pt x="0" y="16199"/>
                </a:lnTo>
                <a:lnTo>
                  <a:pt x="0" y="5400"/>
                </a:lnTo>
                <a:lnTo>
                  <a:pt x="10800" y="0"/>
                </a:lnTo>
                <a:close/>
              </a:path>
            </a:pathLst>
          </a:custGeom>
          <a:solidFill>
            <a:schemeClr val="accent4"/>
          </a:solidFill>
          <a:ln>
            <a:noFill/>
          </a:ln>
          <a:effectLst/>
          <a:extLst/>
        </p:spPr>
        <p:txBody>
          <a:bodyPr lIns="38100" tIns="38100" rIns="38100" bIns="38100" anchor="ctr"/>
          <a:lstStyle/>
          <a:p>
            <a:endParaRPr lang="id-ID" sz="1800">
              <a:solidFill>
                <a:schemeClr val="tx2"/>
              </a:solidFill>
            </a:endParaRPr>
          </a:p>
        </p:txBody>
      </p:sp>
      <p:sp>
        <p:nvSpPr>
          <p:cNvPr id="104470" name="AutoShape 22"/>
          <p:cNvSpPr>
            <a:spLocks/>
          </p:cNvSpPr>
          <p:nvPr/>
        </p:nvSpPr>
        <p:spPr bwMode="auto">
          <a:xfrm>
            <a:off x="10440592" y="7290198"/>
            <a:ext cx="459581" cy="586978"/>
          </a:xfrm>
          <a:custGeom>
            <a:avLst/>
            <a:gdLst>
              <a:gd name="T0" fmla="*/ 306388 w 21020"/>
              <a:gd name="T1" fmla="*/ 391300 h 21257"/>
              <a:gd name="T2" fmla="*/ 306388 w 21020"/>
              <a:gd name="T3" fmla="*/ 391300 h 21257"/>
              <a:gd name="T4" fmla="*/ 306388 w 21020"/>
              <a:gd name="T5" fmla="*/ 391300 h 21257"/>
              <a:gd name="T6" fmla="*/ 306388 w 21020"/>
              <a:gd name="T7" fmla="*/ 391300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20" h="21257">
                <a:moveTo>
                  <a:pt x="10172" y="2166"/>
                </a:moveTo>
                <a:lnTo>
                  <a:pt x="10172" y="4587"/>
                </a:lnTo>
                <a:lnTo>
                  <a:pt x="19341" y="9058"/>
                </a:lnTo>
                <a:lnTo>
                  <a:pt x="19341" y="6637"/>
                </a:lnTo>
                <a:lnTo>
                  <a:pt x="10172" y="2166"/>
                </a:lnTo>
                <a:cubicBezTo>
                  <a:pt x="10172" y="2166"/>
                  <a:pt x="10172" y="2166"/>
                  <a:pt x="10172" y="2166"/>
                </a:cubicBezTo>
                <a:close/>
                <a:moveTo>
                  <a:pt x="7982" y="13453"/>
                </a:moveTo>
                <a:cubicBezTo>
                  <a:pt x="7642" y="13124"/>
                  <a:pt x="6077" y="13190"/>
                  <a:pt x="4487" y="13603"/>
                </a:cubicBezTo>
                <a:cubicBezTo>
                  <a:pt x="2896" y="14015"/>
                  <a:pt x="1884" y="14619"/>
                  <a:pt x="2224" y="14949"/>
                </a:cubicBezTo>
                <a:cubicBezTo>
                  <a:pt x="2564" y="15279"/>
                  <a:pt x="4129" y="15213"/>
                  <a:pt x="5718" y="14799"/>
                </a:cubicBezTo>
                <a:cubicBezTo>
                  <a:pt x="7308" y="14386"/>
                  <a:pt x="8323" y="13784"/>
                  <a:pt x="7982" y="13453"/>
                </a:cubicBezTo>
                <a:cubicBezTo>
                  <a:pt x="7982" y="13453"/>
                  <a:pt x="7982" y="13453"/>
                  <a:pt x="7982" y="13453"/>
                </a:cubicBezTo>
                <a:close/>
                <a:moveTo>
                  <a:pt x="18817" y="18077"/>
                </a:moveTo>
                <a:cubicBezTo>
                  <a:pt x="18477" y="17747"/>
                  <a:pt x="16914" y="17814"/>
                  <a:pt x="15323" y="18228"/>
                </a:cubicBezTo>
                <a:cubicBezTo>
                  <a:pt x="13734" y="18639"/>
                  <a:pt x="12721" y="19243"/>
                  <a:pt x="13061" y="19572"/>
                </a:cubicBezTo>
                <a:cubicBezTo>
                  <a:pt x="13401" y="19903"/>
                  <a:pt x="14964" y="19835"/>
                  <a:pt x="16554" y="19424"/>
                </a:cubicBezTo>
                <a:cubicBezTo>
                  <a:pt x="18145" y="19010"/>
                  <a:pt x="19158" y="18408"/>
                  <a:pt x="18817" y="18077"/>
                </a:cubicBezTo>
                <a:cubicBezTo>
                  <a:pt x="18817" y="18077"/>
                  <a:pt x="18817" y="18077"/>
                  <a:pt x="18817" y="18077"/>
                </a:cubicBezTo>
                <a:close/>
                <a:moveTo>
                  <a:pt x="20997" y="17874"/>
                </a:moveTo>
                <a:cubicBezTo>
                  <a:pt x="21247" y="19055"/>
                  <a:pt x="19372" y="20435"/>
                  <a:pt x="16676" y="21007"/>
                </a:cubicBezTo>
                <a:cubicBezTo>
                  <a:pt x="13888" y="21600"/>
                  <a:pt x="11296" y="21102"/>
                  <a:pt x="10889" y="19897"/>
                </a:cubicBezTo>
                <a:cubicBezTo>
                  <a:pt x="10483" y="18692"/>
                  <a:pt x="12412" y="17236"/>
                  <a:pt x="15200" y="16643"/>
                </a:cubicBezTo>
                <a:cubicBezTo>
                  <a:pt x="16765" y="16311"/>
                  <a:pt x="18252" y="16332"/>
                  <a:pt x="19341" y="16618"/>
                </a:cubicBezTo>
                <a:lnTo>
                  <a:pt x="19341" y="10271"/>
                </a:lnTo>
                <a:lnTo>
                  <a:pt x="10172" y="5800"/>
                </a:lnTo>
                <a:lnTo>
                  <a:pt x="10172" y="13210"/>
                </a:lnTo>
                <a:cubicBezTo>
                  <a:pt x="10172" y="13223"/>
                  <a:pt x="10162" y="13236"/>
                  <a:pt x="10160" y="13250"/>
                </a:cubicBezTo>
                <a:cubicBezTo>
                  <a:pt x="10410" y="14430"/>
                  <a:pt x="8535" y="15811"/>
                  <a:pt x="5840" y="16384"/>
                </a:cubicBezTo>
                <a:cubicBezTo>
                  <a:pt x="3051" y="16975"/>
                  <a:pt x="460" y="16479"/>
                  <a:pt x="54" y="15274"/>
                </a:cubicBezTo>
                <a:cubicBezTo>
                  <a:pt x="-353" y="14069"/>
                  <a:pt x="1575" y="12611"/>
                  <a:pt x="4363" y="12020"/>
                </a:cubicBezTo>
                <a:cubicBezTo>
                  <a:pt x="5929" y="11687"/>
                  <a:pt x="7414" y="11707"/>
                  <a:pt x="8504" y="11995"/>
                </a:cubicBezTo>
                <a:lnTo>
                  <a:pt x="8504" y="659"/>
                </a:lnTo>
                <a:cubicBezTo>
                  <a:pt x="8504" y="295"/>
                  <a:pt x="8877" y="0"/>
                  <a:pt x="9337" y="0"/>
                </a:cubicBezTo>
                <a:cubicBezTo>
                  <a:pt x="9447" y="0"/>
                  <a:pt x="9552" y="18"/>
                  <a:pt x="9648" y="49"/>
                </a:cubicBezTo>
                <a:lnTo>
                  <a:pt x="9650" y="41"/>
                </a:lnTo>
                <a:lnTo>
                  <a:pt x="20487" y="5325"/>
                </a:lnTo>
                <a:lnTo>
                  <a:pt x="20485" y="5333"/>
                </a:lnTo>
                <a:cubicBezTo>
                  <a:pt x="20791" y="5431"/>
                  <a:pt x="21009" y="5666"/>
                  <a:pt x="21009" y="5944"/>
                </a:cubicBezTo>
                <a:lnTo>
                  <a:pt x="21009" y="17834"/>
                </a:lnTo>
                <a:cubicBezTo>
                  <a:pt x="21009" y="17848"/>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4471" name="AutoShape 23"/>
          <p:cNvSpPr>
            <a:spLocks/>
          </p:cNvSpPr>
          <p:nvPr/>
        </p:nvSpPr>
        <p:spPr bwMode="auto">
          <a:xfrm>
            <a:off x="7237810" y="5412582"/>
            <a:ext cx="584597" cy="584597"/>
          </a:xfrm>
          <a:custGeom>
            <a:avLst/>
            <a:gdLst>
              <a:gd name="T0" fmla="*/ 389731 w 21600"/>
              <a:gd name="T1" fmla="*/ 389732 h 21600"/>
              <a:gd name="T2" fmla="*/ 389731 w 21600"/>
              <a:gd name="T3" fmla="*/ 389732 h 21600"/>
              <a:gd name="T4" fmla="*/ 389731 w 21600"/>
              <a:gd name="T5" fmla="*/ 389732 h 21600"/>
              <a:gd name="T6" fmla="*/ 389731 w 21600"/>
              <a:gd name="T7" fmla="*/ 389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6168"/>
                </a:moveTo>
                <a:lnTo>
                  <a:pt x="10799" y="5415"/>
                </a:lnTo>
                <a:cubicBezTo>
                  <a:pt x="13774" y="5415"/>
                  <a:pt x="16184" y="7826"/>
                  <a:pt x="16184" y="10800"/>
                </a:cubicBezTo>
                <a:lnTo>
                  <a:pt x="15431" y="10800"/>
                </a:lnTo>
                <a:cubicBezTo>
                  <a:pt x="15431" y="8242"/>
                  <a:pt x="13358" y="6168"/>
                  <a:pt x="10799" y="6168"/>
                </a:cubicBezTo>
                <a:cubicBezTo>
                  <a:pt x="10799" y="6168"/>
                  <a:pt x="10799" y="6168"/>
                  <a:pt x="10799" y="6168"/>
                </a:cubicBezTo>
                <a:close/>
                <a:moveTo>
                  <a:pt x="10799" y="17414"/>
                </a:moveTo>
                <a:lnTo>
                  <a:pt x="10799" y="18237"/>
                </a:lnTo>
                <a:cubicBezTo>
                  <a:pt x="6692" y="18237"/>
                  <a:pt x="3362" y="14907"/>
                  <a:pt x="3362" y="10800"/>
                </a:cubicBezTo>
                <a:lnTo>
                  <a:pt x="4185" y="10800"/>
                </a:lnTo>
                <a:cubicBezTo>
                  <a:pt x="4185" y="14453"/>
                  <a:pt x="7148" y="17414"/>
                  <a:pt x="10799" y="17414"/>
                </a:cubicBezTo>
                <a:cubicBezTo>
                  <a:pt x="10799" y="17414"/>
                  <a:pt x="10799" y="17414"/>
                  <a:pt x="10799" y="17414"/>
                </a:cubicBezTo>
                <a:close/>
                <a:moveTo>
                  <a:pt x="10799" y="15432"/>
                </a:moveTo>
                <a:lnTo>
                  <a:pt x="10799" y="16183"/>
                </a:lnTo>
                <a:cubicBezTo>
                  <a:pt x="7825" y="16183"/>
                  <a:pt x="5416" y="13774"/>
                  <a:pt x="5416" y="10800"/>
                </a:cubicBezTo>
                <a:lnTo>
                  <a:pt x="6167" y="10800"/>
                </a:lnTo>
                <a:cubicBezTo>
                  <a:pt x="6167" y="13358"/>
                  <a:pt x="8241" y="15432"/>
                  <a:pt x="10799" y="15432"/>
                </a:cubicBezTo>
                <a:cubicBezTo>
                  <a:pt x="10799" y="15432"/>
                  <a:pt x="10799" y="15432"/>
                  <a:pt x="10799" y="15432"/>
                </a:cubicBezTo>
                <a:close/>
                <a:moveTo>
                  <a:pt x="9502" y="10800"/>
                </a:moveTo>
                <a:cubicBezTo>
                  <a:pt x="9502" y="11515"/>
                  <a:pt x="10083" y="12098"/>
                  <a:pt x="10799" y="12098"/>
                </a:cubicBezTo>
                <a:cubicBezTo>
                  <a:pt x="11516" y="12098"/>
                  <a:pt x="12097" y="11515"/>
                  <a:pt x="12097" y="10800"/>
                </a:cubicBezTo>
                <a:cubicBezTo>
                  <a:pt x="12097" y="10083"/>
                  <a:pt x="11516" y="9502"/>
                  <a:pt x="10799" y="9502"/>
                </a:cubicBezTo>
                <a:cubicBezTo>
                  <a:pt x="10083" y="9502"/>
                  <a:pt x="9502" y="10083"/>
                  <a:pt x="9502" y="10800"/>
                </a:cubicBezTo>
                <a:cubicBezTo>
                  <a:pt x="9502" y="10800"/>
                  <a:pt x="9502" y="10800"/>
                  <a:pt x="9502" y="10800"/>
                </a:cubicBezTo>
                <a:close/>
                <a:moveTo>
                  <a:pt x="13519" y="10800"/>
                </a:moveTo>
                <a:cubicBezTo>
                  <a:pt x="13519" y="12303"/>
                  <a:pt x="12301" y="13519"/>
                  <a:pt x="10799" y="13519"/>
                </a:cubicBezTo>
                <a:cubicBezTo>
                  <a:pt x="9296" y="13519"/>
                  <a:pt x="8080" y="12303"/>
                  <a:pt x="8080" y="10800"/>
                </a:cubicBezTo>
                <a:cubicBezTo>
                  <a:pt x="8080" y="9298"/>
                  <a:pt x="9296" y="8080"/>
                  <a:pt x="10799" y="8080"/>
                </a:cubicBezTo>
                <a:cubicBezTo>
                  <a:pt x="12301" y="8080"/>
                  <a:pt x="13519" y="9298"/>
                  <a:pt x="13519" y="10800"/>
                </a:cubicBezTo>
                <a:cubicBezTo>
                  <a:pt x="13519" y="10800"/>
                  <a:pt x="13519" y="10800"/>
                  <a:pt x="13519" y="10800"/>
                </a:cubicBezTo>
                <a:close/>
                <a:moveTo>
                  <a:pt x="17414" y="10800"/>
                </a:moveTo>
                <a:cubicBezTo>
                  <a:pt x="17414" y="7148"/>
                  <a:pt x="14451" y="4186"/>
                  <a:pt x="10799" y="4186"/>
                </a:cubicBezTo>
                <a:lnTo>
                  <a:pt x="10799" y="3361"/>
                </a:lnTo>
                <a:cubicBezTo>
                  <a:pt x="14908" y="3361"/>
                  <a:pt x="18237" y="6693"/>
                  <a:pt x="18237" y="10800"/>
                </a:cubicBezTo>
                <a:lnTo>
                  <a:pt x="17414" y="10800"/>
                </a:lnTo>
                <a:cubicBezTo>
                  <a:pt x="17414" y="10800"/>
                  <a:pt x="17414" y="10800"/>
                  <a:pt x="17414" y="10800"/>
                </a:cubicBezTo>
                <a:close/>
                <a:moveTo>
                  <a:pt x="10799" y="1548"/>
                </a:moveTo>
                <a:cubicBezTo>
                  <a:pt x="5690" y="1548"/>
                  <a:pt x="1549" y="5690"/>
                  <a:pt x="1549" y="10800"/>
                </a:cubicBezTo>
                <a:cubicBezTo>
                  <a:pt x="1549" y="15909"/>
                  <a:pt x="5690" y="20050"/>
                  <a:pt x="10799" y="20050"/>
                </a:cubicBezTo>
                <a:cubicBezTo>
                  <a:pt x="15909" y="20050"/>
                  <a:pt x="20050" y="15909"/>
                  <a:pt x="20050" y="10800"/>
                </a:cubicBezTo>
                <a:cubicBezTo>
                  <a:pt x="20050" y="5690"/>
                  <a:pt x="15909" y="1548"/>
                  <a:pt x="10799" y="1548"/>
                </a:cubicBezTo>
                <a:cubicBezTo>
                  <a:pt x="10799" y="1548"/>
                  <a:pt x="10799" y="1548"/>
                  <a:pt x="10799" y="1548"/>
                </a:cubicBezTo>
                <a:close/>
                <a:moveTo>
                  <a:pt x="10799" y="21599"/>
                </a:moveTo>
                <a:cubicBezTo>
                  <a:pt x="4835" y="21599"/>
                  <a:pt x="0" y="16765"/>
                  <a:pt x="0" y="10800"/>
                </a:cubicBezTo>
                <a:cubicBezTo>
                  <a:pt x="0" y="4834"/>
                  <a:pt x="4835" y="0"/>
                  <a:pt x="10799" y="0"/>
                </a:cubicBezTo>
                <a:cubicBezTo>
                  <a:pt x="16765" y="0"/>
                  <a:pt x="21599" y="4834"/>
                  <a:pt x="21599" y="10800"/>
                </a:cubicBezTo>
                <a:cubicBezTo>
                  <a:pt x="21599" y="16765"/>
                  <a:pt x="16765"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4472" name="AutoShape 24"/>
          <p:cNvSpPr>
            <a:spLocks/>
          </p:cNvSpPr>
          <p:nvPr/>
        </p:nvSpPr>
        <p:spPr bwMode="auto">
          <a:xfrm>
            <a:off x="7256860" y="9188054"/>
            <a:ext cx="565547" cy="514350"/>
          </a:xfrm>
          <a:custGeom>
            <a:avLst/>
            <a:gdLst>
              <a:gd name="T0" fmla="*/ 377031 w 20518"/>
              <a:gd name="T1" fmla="*/ 342900 h 21600"/>
              <a:gd name="T2" fmla="*/ 377031 w 20518"/>
              <a:gd name="T3" fmla="*/ 342900 h 21600"/>
              <a:gd name="T4" fmla="*/ 377031 w 20518"/>
              <a:gd name="T5" fmla="*/ 342900 h 21600"/>
              <a:gd name="T6" fmla="*/ 377031 w 20518"/>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4473" name="AutoShape 25"/>
          <p:cNvSpPr>
            <a:spLocks/>
          </p:cNvSpPr>
          <p:nvPr/>
        </p:nvSpPr>
        <p:spPr bwMode="auto">
          <a:xfrm>
            <a:off x="8327232" y="7293769"/>
            <a:ext cx="565547" cy="566738"/>
          </a:xfrm>
          <a:custGeom>
            <a:avLst/>
            <a:gdLst>
              <a:gd name="T0" fmla="*/ 377032 w 21600"/>
              <a:gd name="T1" fmla="*/ 377825 h 21600"/>
              <a:gd name="T2" fmla="*/ 377032 w 21600"/>
              <a:gd name="T3" fmla="*/ 377825 h 21600"/>
              <a:gd name="T4" fmla="*/ 377032 w 21600"/>
              <a:gd name="T5" fmla="*/ 377825 h 21600"/>
              <a:gd name="T6" fmla="*/ 377032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4474" name="AutoShape 26"/>
          <p:cNvSpPr>
            <a:spLocks/>
          </p:cNvSpPr>
          <p:nvPr/>
        </p:nvSpPr>
        <p:spPr bwMode="auto">
          <a:xfrm>
            <a:off x="9386887" y="5412581"/>
            <a:ext cx="586979" cy="586979"/>
          </a:xfrm>
          <a:custGeom>
            <a:avLst/>
            <a:gdLst>
              <a:gd name="T0" fmla="*/ 391319 w 21470"/>
              <a:gd name="T1" fmla="*/ 396058 h 21470"/>
              <a:gd name="T2" fmla="*/ 391319 w 21470"/>
              <a:gd name="T3" fmla="*/ 396058 h 21470"/>
              <a:gd name="T4" fmla="*/ 391319 w 21470"/>
              <a:gd name="T5" fmla="*/ 396058 h 21470"/>
              <a:gd name="T6" fmla="*/ 391319 w 21470"/>
              <a:gd name="T7" fmla="*/ 396058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4475" name="AutoShape 27"/>
          <p:cNvSpPr>
            <a:spLocks/>
          </p:cNvSpPr>
          <p:nvPr/>
        </p:nvSpPr>
        <p:spPr bwMode="auto">
          <a:xfrm>
            <a:off x="9386887" y="9171385"/>
            <a:ext cx="566738" cy="566738"/>
          </a:xfrm>
          <a:custGeom>
            <a:avLst/>
            <a:gdLst>
              <a:gd name="T0" fmla="*/ 377825 w 21600"/>
              <a:gd name="T1" fmla="*/ 377825 h 21600"/>
              <a:gd name="T2" fmla="*/ 377825 w 21600"/>
              <a:gd name="T3" fmla="*/ 377825 h 21600"/>
              <a:gd name="T4" fmla="*/ 377825 w 21600"/>
              <a:gd name="T5" fmla="*/ 377825 h 21600"/>
              <a:gd name="T6" fmla="*/ 37782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4" y="21494"/>
                </a:lnTo>
                <a:lnTo>
                  <a:pt x="18277" y="21494"/>
                </a:lnTo>
                <a:lnTo>
                  <a:pt x="18308" y="21600"/>
                </a:lnTo>
                <a:cubicBezTo>
                  <a:pt x="18308" y="21600"/>
                  <a:pt x="18308" y="21600"/>
                  <a:pt x="18308" y="21600"/>
                </a:cubicBezTo>
                <a:close/>
                <a:moveTo>
                  <a:pt x="12802" y="8541"/>
                </a:moveTo>
                <a:lnTo>
                  <a:pt x="10801" y="2879"/>
                </a:lnTo>
                <a:lnTo>
                  <a:pt x="8797" y="8541"/>
                </a:lnTo>
                <a:lnTo>
                  <a:pt x="2789" y="8693"/>
                </a:lnTo>
                <a:lnTo>
                  <a:pt x="7559" y="12346"/>
                </a:lnTo>
                <a:lnTo>
                  <a:pt x="5848" y="18104"/>
                </a:lnTo>
                <a:lnTo>
                  <a:pt x="10801" y="14699"/>
                </a:lnTo>
                <a:lnTo>
                  <a:pt x="15751" y="18104"/>
                </a:lnTo>
                <a:lnTo>
                  <a:pt x="14040" y="12346"/>
                </a:lnTo>
                <a:lnTo>
                  <a:pt x="18810" y="8693"/>
                </a:lnTo>
                <a:lnTo>
                  <a:pt x="12802" y="8541"/>
                </a:lnTo>
                <a:cubicBezTo>
                  <a:pt x="12802" y="8541"/>
                  <a:pt x="12802" y="8541"/>
                  <a:pt x="12802" y="8541"/>
                </a:cubicBezTo>
                <a:close/>
                <a:moveTo>
                  <a:pt x="21472" y="8407"/>
                </a:moveTo>
                <a:cubicBezTo>
                  <a:pt x="21472" y="8408"/>
                  <a:pt x="21470" y="8412"/>
                  <a:pt x="21469" y="8413"/>
                </a:cubicBezTo>
                <a:cubicBezTo>
                  <a:pt x="21405" y="8511"/>
                  <a:pt x="21322" y="8594"/>
                  <a:pt x="21221" y="8655"/>
                </a:cubicBezTo>
                <a:cubicBezTo>
                  <a:pt x="19080" y="10293"/>
                  <a:pt x="15714" y="12870"/>
                  <a:pt x="15714" y="12870"/>
                </a:cubicBezTo>
                <a:cubicBezTo>
                  <a:pt x="15714" y="12870"/>
                  <a:pt x="16905" y="16879"/>
                  <a:pt x="17674" y="19464"/>
                </a:cubicBezTo>
                <a:cubicBezTo>
                  <a:pt x="17732" y="19571"/>
                  <a:pt x="17776" y="19691"/>
                  <a:pt x="17776" y="19823"/>
                </a:cubicBezTo>
                <a:cubicBezTo>
                  <a:pt x="17776" y="20242"/>
                  <a:pt x="17435" y="20581"/>
                  <a:pt x="17015" y="20581"/>
                </a:cubicBezTo>
                <a:cubicBezTo>
                  <a:pt x="16789" y="20581"/>
                  <a:pt x="16593" y="20480"/>
                  <a:pt x="16454" y="20325"/>
                </a:cubicBezTo>
                <a:cubicBezTo>
                  <a:pt x="15911" y="19951"/>
                  <a:pt x="15301" y="19533"/>
                  <a:pt x="14682" y="19106"/>
                </a:cubicBezTo>
                <a:lnTo>
                  <a:pt x="10801" y="16438"/>
                </a:lnTo>
                <a:lnTo>
                  <a:pt x="6917" y="19106"/>
                </a:lnTo>
                <a:cubicBezTo>
                  <a:pt x="6298" y="19533"/>
                  <a:pt x="5688" y="19951"/>
                  <a:pt x="5147" y="20325"/>
                </a:cubicBezTo>
                <a:cubicBezTo>
                  <a:pt x="5006" y="20480"/>
                  <a:pt x="4810" y="20581"/>
                  <a:pt x="4584" y="20581"/>
                </a:cubicBezTo>
                <a:cubicBezTo>
                  <a:pt x="4165" y="20581"/>
                  <a:pt x="3823" y="20242"/>
                  <a:pt x="3823" y="19823"/>
                </a:cubicBezTo>
                <a:cubicBezTo>
                  <a:pt x="3823" y="19691"/>
                  <a:pt x="3867" y="19571"/>
                  <a:pt x="3927" y="19464"/>
                </a:cubicBezTo>
                <a:cubicBezTo>
                  <a:pt x="4694" y="16879"/>
                  <a:pt x="5885" y="12870"/>
                  <a:pt x="5885" y="12870"/>
                </a:cubicBezTo>
                <a:cubicBezTo>
                  <a:pt x="5885" y="12870"/>
                  <a:pt x="2519" y="10293"/>
                  <a:pt x="380" y="8655"/>
                </a:cubicBezTo>
                <a:cubicBezTo>
                  <a:pt x="277" y="8594"/>
                  <a:pt x="194" y="8511"/>
                  <a:pt x="130" y="8413"/>
                </a:cubicBezTo>
                <a:cubicBezTo>
                  <a:pt x="130" y="8412"/>
                  <a:pt x="129" y="8408"/>
                  <a:pt x="127" y="8407"/>
                </a:cubicBezTo>
                <a:cubicBezTo>
                  <a:pt x="52" y="8291"/>
                  <a:pt x="0" y="8160"/>
                  <a:pt x="0" y="8010"/>
                </a:cubicBezTo>
                <a:cubicBezTo>
                  <a:pt x="0" y="7741"/>
                  <a:pt x="148" y="7516"/>
                  <a:pt x="361" y="7381"/>
                </a:cubicBezTo>
                <a:cubicBezTo>
                  <a:pt x="377" y="7358"/>
                  <a:pt x="404" y="7339"/>
                  <a:pt x="446" y="7323"/>
                </a:cubicBezTo>
                <a:cubicBezTo>
                  <a:pt x="543" y="7279"/>
                  <a:pt x="647" y="7250"/>
                  <a:pt x="761" y="7250"/>
                </a:cubicBezTo>
                <a:cubicBezTo>
                  <a:pt x="801" y="7250"/>
                  <a:pt x="835" y="7268"/>
                  <a:pt x="873" y="7275"/>
                </a:cubicBezTo>
                <a:cubicBezTo>
                  <a:pt x="3570" y="7205"/>
                  <a:pt x="7763" y="7097"/>
                  <a:pt x="7763" y="7097"/>
                </a:cubicBezTo>
                <a:cubicBezTo>
                  <a:pt x="7763" y="7097"/>
                  <a:pt x="9186" y="3071"/>
                  <a:pt x="10085" y="532"/>
                </a:cubicBezTo>
                <a:cubicBezTo>
                  <a:pt x="10099" y="489"/>
                  <a:pt x="10113" y="450"/>
                  <a:pt x="10134" y="410"/>
                </a:cubicBezTo>
                <a:cubicBezTo>
                  <a:pt x="10206" y="247"/>
                  <a:pt x="10272" y="177"/>
                  <a:pt x="10333" y="175"/>
                </a:cubicBezTo>
                <a:cubicBezTo>
                  <a:pt x="10464" y="70"/>
                  <a:pt x="10620" y="0"/>
                  <a:pt x="10801" y="0"/>
                </a:cubicBezTo>
                <a:cubicBezTo>
                  <a:pt x="10979" y="0"/>
                  <a:pt x="11137" y="70"/>
                  <a:pt x="11266" y="175"/>
                </a:cubicBezTo>
                <a:cubicBezTo>
                  <a:pt x="11329" y="177"/>
                  <a:pt x="11395" y="247"/>
                  <a:pt x="11465" y="410"/>
                </a:cubicBezTo>
                <a:cubicBezTo>
                  <a:pt x="11486" y="450"/>
                  <a:pt x="11501" y="489"/>
                  <a:pt x="11514" y="532"/>
                </a:cubicBezTo>
                <a:cubicBezTo>
                  <a:pt x="12413" y="3071"/>
                  <a:pt x="13837" y="7097"/>
                  <a:pt x="13837" y="7097"/>
                </a:cubicBezTo>
                <a:cubicBezTo>
                  <a:pt x="13837" y="7097"/>
                  <a:pt x="18029" y="7205"/>
                  <a:pt x="20726" y="7275"/>
                </a:cubicBezTo>
                <a:cubicBezTo>
                  <a:pt x="20764" y="7268"/>
                  <a:pt x="20800" y="7250"/>
                  <a:pt x="20840" y="7250"/>
                </a:cubicBezTo>
                <a:cubicBezTo>
                  <a:pt x="20952" y="7250"/>
                  <a:pt x="21056" y="7279"/>
                  <a:pt x="21153" y="7323"/>
                </a:cubicBezTo>
                <a:cubicBezTo>
                  <a:pt x="21195" y="7339"/>
                  <a:pt x="21224" y="7358"/>
                  <a:pt x="21240" y="7381"/>
                </a:cubicBezTo>
                <a:cubicBezTo>
                  <a:pt x="21451" y="7516"/>
                  <a:pt x="21600" y="7741"/>
                  <a:pt x="21600" y="8010"/>
                </a:cubicBezTo>
                <a:cubicBezTo>
                  <a:pt x="21600" y="8160"/>
                  <a:pt x="21547" y="8291"/>
                  <a:pt x="21472" y="8407"/>
                </a:cubicBezTo>
                <a:cubicBezTo>
                  <a:pt x="21472" y="8407"/>
                  <a:pt x="21472" y="8407"/>
                  <a:pt x="21472" y="84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3"/>
          </p:nvPr>
        </p:nvSpPr>
        <p:spPr/>
        <p:txBody>
          <a:bodyPr/>
          <a:lstStyle/>
          <a:p>
            <a:endParaRPr lang="id-ID"/>
          </a:p>
        </p:txBody>
      </p:sp>
      <p:sp>
        <p:nvSpPr>
          <p:cNvPr id="5" name="Footer Placeholder 4"/>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4464"/>
                                        </p:tgtEl>
                                        <p:attrNameLst>
                                          <p:attrName>style.visibility</p:attrName>
                                        </p:attrNameLst>
                                      </p:cBhvr>
                                      <p:to>
                                        <p:strVal val="visible"/>
                                      </p:to>
                                    </p:set>
                                    <p:anim calcmode="lin" valueType="num">
                                      <p:cBhvr>
                                        <p:cTn id="7" dur="500" fill="hold"/>
                                        <p:tgtEl>
                                          <p:spTgt spid="104464"/>
                                        </p:tgtEl>
                                        <p:attrNameLst>
                                          <p:attrName>ppt_w</p:attrName>
                                        </p:attrNameLst>
                                      </p:cBhvr>
                                      <p:tavLst>
                                        <p:tav tm="0">
                                          <p:val>
                                            <p:fltVal val="0"/>
                                          </p:val>
                                        </p:tav>
                                        <p:tav tm="100000">
                                          <p:val>
                                            <p:strVal val="#ppt_w"/>
                                          </p:val>
                                        </p:tav>
                                      </p:tavLst>
                                    </p:anim>
                                    <p:anim calcmode="lin" valueType="num">
                                      <p:cBhvr>
                                        <p:cTn id="8" dur="500" fill="hold"/>
                                        <p:tgtEl>
                                          <p:spTgt spid="104464"/>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104471"/>
                                        </p:tgtEl>
                                        <p:attrNameLst>
                                          <p:attrName>style.visibility</p:attrName>
                                        </p:attrNameLst>
                                      </p:cBhvr>
                                      <p:to>
                                        <p:strVal val="visible"/>
                                      </p:to>
                                    </p:set>
                                    <p:anim calcmode="lin" valueType="num">
                                      <p:cBhvr>
                                        <p:cTn id="12" dur="400" fill="hold"/>
                                        <p:tgtEl>
                                          <p:spTgt spid="104471"/>
                                        </p:tgtEl>
                                        <p:attrNameLst>
                                          <p:attrName>ppt_w</p:attrName>
                                        </p:attrNameLst>
                                      </p:cBhvr>
                                      <p:tavLst>
                                        <p:tav tm="0">
                                          <p:val>
                                            <p:fltVal val="0"/>
                                          </p:val>
                                        </p:tav>
                                        <p:tav tm="100000">
                                          <p:val>
                                            <p:strVal val="#ppt_w"/>
                                          </p:val>
                                        </p:tav>
                                      </p:tavLst>
                                    </p:anim>
                                    <p:anim calcmode="lin" valueType="num">
                                      <p:cBhvr>
                                        <p:cTn id="13" dur="400" fill="hold"/>
                                        <p:tgtEl>
                                          <p:spTgt spid="104471"/>
                                        </p:tgtEl>
                                        <p:attrNameLst>
                                          <p:attrName>ppt_h</p:attrName>
                                        </p:attrNameLst>
                                      </p:cBhvr>
                                      <p:tavLst>
                                        <p:tav tm="0">
                                          <p:val>
                                            <p:fltVal val="0"/>
                                          </p:val>
                                        </p:tav>
                                        <p:tav tm="100000">
                                          <p:val>
                                            <p:strVal val="#ppt_h"/>
                                          </p:val>
                                        </p:tav>
                                      </p:tavLst>
                                    </p:anim>
                                  </p:childTnLst>
                                </p:cTn>
                              </p:par>
                              <p:par>
                                <p:cTn id="14" presetID="10" presetClass="entr" presetSubtype="0" fill="hold" grpId="0" nodeType="withEffect">
                                  <p:stCondLst>
                                    <p:cond delay="100"/>
                                  </p:stCondLst>
                                  <p:childTnLst>
                                    <p:set>
                                      <p:cBhvr>
                                        <p:cTn id="15" dur="1" fill="hold">
                                          <p:stCondLst>
                                            <p:cond delay="0"/>
                                          </p:stCondLst>
                                        </p:cTn>
                                        <p:tgtEl>
                                          <p:spTgt spid="104453"/>
                                        </p:tgtEl>
                                        <p:attrNameLst>
                                          <p:attrName>style.visibility</p:attrName>
                                        </p:attrNameLst>
                                      </p:cBhvr>
                                      <p:to>
                                        <p:strVal val="visible"/>
                                      </p:to>
                                    </p:set>
                                    <p:animEffect transition="in" filter="fade">
                                      <p:cBhvr>
                                        <p:cTn id="16" dur="500"/>
                                        <p:tgtEl>
                                          <p:spTgt spid="104453"/>
                                        </p:tgtEl>
                                      </p:cBhvr>
                                    </p:animEffect>
                                  </p:childTnLst>
                                </p:cTn>
                              </p:par>
                            </p:childTnLst>
                          </p:cTn>
                        </p:par>
                        <p:par>
                          <p:cTn id="17" fill="hold">
                            <p:stCondLst>
                              <p:cond delay="1100"/>
                            </p:stCondLst>
                            <p:childTnLst>
                              <p:par>
                                <p:cTn id="18" presetID="10" presetClass="entr" presetSubtype="0" fill="hold" grpId="0" nodeType="afterEffect">
                                  <p:stCondLst>
                                    <p:cond delay="0"/>
                                  </p:stCondLst>
                                  <p:childTnLst>
                                    <p:set>
                                      <p:cBhvr>
                                        <p:cTn id="19" dur="1" fill="hold">
                                          <p:stCondLst>
                                            <p:cond delay="0"/>
                                          </p:stCondLst>
                                        </p:cTn>
                                        <p:tgtEl>
                                          <p:spTgt spid="104452"/>
                                        </p:tgtEl>
                                        <p:attrNameLst>
                                          <p:attrName>style.visibility</p:attrName>
                                        </p:attrNameLst>
                                      </p:cBhvr>
                                      <p:to>
                                        <p:strVal val="visible"/>
                                      </p:to>
                                    </p:set>
                                    <p:animEffect transition="in" filter="fade">
                                      <p:cBhvr>
                                        <p:cTn id="20" dur="500"/>
                                        <p:tgtEl>
                                          <p:spTgt spid="104452"/>
                                        </p:tgtEl>
                                      </p:cBhvr>
                                    </p:animEffect>
                                  </p:childTnLst>
                                </p:cTn>
                              </p:par>
                            </p:childTnLst>
                          </p:cTn>
                        </p:par>
                        <p:par>
                          <p:cTn id="21" fill="hold">
                            <p:stCondLst>
                              <p:cond delay="1600"/>
                            </p:stCondLst>
                            <p:childTnLst>
                              <p:par>
                                <p:cTn id="22" presetID="23" presetClass="entr" presetSubtype="16" fill="hold" grpId="0" nodeType="afterEffect">
                                  <p:stCondLst>
                                    <p:cond delay="100"/>
                                  </p:stCondLst>
                                  <p:childTnLst>
                                    <p:set>
                                      <p:cBhvr>
                                        <p:cTn id="23" dur="1" fill="hold">
                                          <p:stCondLst>
                                            <p:cond delay="0"/>
                                          </p:stCondLst>
                                        </p:cTn>
                                        <p:tgtEl>
                                          <p:spTgt spid="104465"/>
                                        </p:tgtEl>
                                        <p:attrNameLst>
                                          <p:attrName>style.visibility</p:attrName>
                                        </p:attrNameLst>
                                      </p:cBhvr>
                                      <p:to>
                                        <p:strVal val="visible"/>
                                      </p:to>
                                    </p:set>
                                    <p:anim calcmode="lin" valueType="num">
                                      <p:cBhvr>
                                        <p:cTn id="24" dur="500" fill="hold"/>
                                        <p:tgtEl>
                                          <p:spTgt spid="104465"/>
                                        </p:tgtEl>
                                        <p:attrNameLst>
                                          <p:attrName>ppt_w</p:attrName>
                                        </p:attrNameLst>
                                      </p:cBhvr>
                                      <p:tavLst>
                                        <p:tav tm="0">
                                          <p:val>
                                            <p:fltVal val="0"/>
                                          </p:val>
                                        </p:tav>
                                        <p:tav tm="100000">
                                          <p:val>
                                            <p:strVal val="#ppt_w"/>
                                          </p:val>
                                        </p:tav>
                                      </p:tavLst>
                                    </p:anim>
                                    <p:anim calcmode="lin" valueType="num">
                                      <p:cBhvr>
                                        <p:cTn id="25" dur="500" fill="hold"/>
                                        <p:tgtEl>
                                          <p:spTgt spid="104465"/>
                                        </p:tgtEl>
                                        <p:attrNameLst>
                                          <p:attrName>ppt_h</p:attrName>
                                        </p:attrNameLst>
                                      </p:cBhvr>
                                      <p:tavLst>
                                        <p:tav tm="0">
                                          <p:val>
                                            <p:fltVal val="0"/>
                                          </p:val>
                                        </p:tav>
                                        <p:tav tm="100000">
                                          <p:val>
                                            <p:strVal val="#ppt_h"/>
                                          </p:val>
                                        </p:tav>
                                      </p:tavLst>
                                    </p:anim>
                                  </p:childTnLst>
                                </p:cTn>
                              </p:par>
                            </p:childTnLst>
                          </p:cTn>
                        </p:par>
                        <p:par>
                          <p:cTn id="26" fill="hold" nodeType="afterGroup">
                            <p:stCondLst>
                              <p:cond delay="2200"/>
                            </p:stCondLst>
                            <p:childTnLst>
                              <p:par>
                                <p:cTn id="27" presetID="23" presetClass="entr" presetSubtype="16" fill="hold" grpId="0" nodeType="afterEffect">
                                  <p:stCondLst>
                                    <p:cond delay="0"/>
                                  </p:stCondLst>
                                  <p:childTnLst>
                                    <p:set>
                                      <p:cBhvr>
                                        <p:cTn id="28" dur="1" fill="hold">
                                          <p:stCondLst>
                                            <p:cond delay="0"/>
                                          </p:stCondLst>
                                        </p:cTn>
                                        <p:tgtEl>
                                          <p:spTgt spid="104474"/>
                                        </p:tgtEl>
                                        <p:attrNameLst>
                                          <p:attrName>style.visibility</p:attrName>
                                        </p:attrNameLst>
                                      </p:cBhvr>
                                      <p:to>
                                        <p:strVal val="visible"/>
                                      </p:to>
                                    </p:set>
                                    <p:anim calcmode="lin" valueType="num">
                                      <p:cBhvr>
                                        <p:cTn id="29" dur="400" fill="hold"/>
                                        <p:tgtEl>
                                          <p:spTgt spid="104474"/>
                                        </p:tgtEl>
                                        <p:attrNameLst>
                                          <p:attrName>ppt_w</p:attrName>
                                        </p:attrNameLst>
                                      </p:cBhvr>
                                      <p:tavLst>
                                        <p:tav tm="0">
                                          <p:val>
                                            <p:fltVal val="0"/>
                                          </p:val>
                                        </p:tav>
                                        <p:tav tm="100000">
                                          <p:val>
                                            <p:strVal val="#ppt_w"/>
                                          </p:val>
                                        </p:tav>
                                      </p:tavLst>
                                    </p:anim>
                                    <p:anim calcmode="lin" valueType="num">
                                      <p:cBhvr>
                                        <p:cTn id="30" dur="400" fill="hold"/>
                                        <p:tgtEl>
                                          <p:spTgt spid="104474"/>
                                        </p:tgtEl>
                                        <p:attrNameLst>
                                          <p:attrName>ppt_h</p:attrName>
                                        </p:attrNameLst>
                                      </p:cBhvr>
                                      <p:tavLst>
                                        <p:tav tm="0">
                                          <p:val>
                                            <p:fltVal val="0"/>
                                          </p:val>
                                        </p:tav>
                                        <p:tav tm="100000">
                                          <p:val>
                                            <p:strVal val="#ppt_h"/>
                                          </p:val>
                                        </p:tav>
                                      </p:tavLst>
                                    </p:anim>
                                  </p:childTnLst>
                                </p:cTn>
                              </p:par>
                              <p:par>
                                <p:cTn id="31" presetID="10" presetClass="entr" presetSubtype="0" fill="hold" grpId="0" nodeType="withEffect">
                                  <p:stCondLst>
                                    <p:cond delay="100"/>
                                  </p:stCondLst>
                                  <p:childTnLst>
                                    <p:set>
                                      <p:cBhvr>
                                        <p:cTn id="32" dur="1" fill="hold">
                                          <p:stCondLst>
                                            <p:cond delay="0"/>
                                          </p:stCondLst>
                                        </p:cTn>
                                        <p:tgtEl>
                                          <p:spTgt spid="104459"/>
                                        </p:tgtEl>
                                        <p:attrNameLst>
                                          <p:attrName>style.visibility</p:attrName>
                                        </p:attrNameLst>
                                      </p:cBhvr>
                                      <p:to>
                                        <p:strVal val="visible"/>
                                      </p:to>
                                    </p:set>
                                    <p:animEffect transition="in" filter="fade">
                                      <p:cBhvr>
                                        <p:cTn id="33" dur="500"/>
                                        <p:tgtEl>
                                          <p:spTgt spid="104459"/>
                                        </p:tgtEl>
                                      </p:cBhvr>
                                    </p:animEffect>
                                  </p:childTnLst>
                                </p:cTn>
                              </p:par>
                            </p:childTnLst>
                          </p:cTn>
                        </p:par>
                        <p:par>
                          <p:cTn id="34" fill="hold">
                            <p:stCondLst>
                              <p:cond delay="2800"/>
                            </p:stCondLst>
                            <p:childTnLst>
                              <p:par>
                                <p:cTn id="35" presetID="10" presetClass="entr" presetSubtype="0" fill="hold" grpId="0" nodeType="afterEffect">
                                  <p:stCondLst>
                                    <p:cond delay="0"/>
                                  </p:stCondLst>
                                  <p:childTnLst>
                                    <p:set>
                                      <p:cBhvr>
                                        <p:cTn id="36" dur="1" fill="hold">
                                          <p:stCondLst>
                                            <p:cond delay="0"/>
                                          </p:stCondLst>
                                        </p:cTn>
                                        <p:tgtEl>
                                          <p:spTgt spid="104458"/>
                                        </p:tgtEl>
                                        <p:attrNameLst>
                                          <p:attrName>style.visibility</p:attrName>
                                        </p:attrNameLst>
                                      </p:cBhvr>
                                      <p:to>
                                        <p:strVal val="visible"/>
                                      </p:to>
                                    </p:set>
                                    <p:animEffect transition="in" filter="fade">
                                      <p:cBhvr>
                                        <p:cTn id="37" dur="500"/>
                                        <p:tgtEl>
                                          <p:spTgt spid="104458"/>
                                        </p:tgtEl>
                                      </p:cBhvr>
                                    </p:animEffect>
                                  </p:childTnLst>
                                </p:cTn>
                              </p:par>
                            </p:childTnLst>
                          </p:cTn>
                        </p:par>
                        <p:par>
                          <p:cTn id="38" fill="hold">
                            <p:stCondLst>
                              <p:cond delay="3300"/>
                            </p:stCondLst>
                            <p:childTnLst>
                              <p:par>
                                <p:cTn id="39" presetID="23" presetClass="entr" presetSubtype="16" fill="hold" grpId="0" nodeType="afterEffect">
                                  <p:stCondLst>
                                    <p:cond delay="100"/>
                                  </p:stCondLst>
                                  <p:childTnLst>
                                    <p:set>
                                      <p:cBhvr>
                                        <p:cTn id="40" dur="1" fill="hold">
                                          <p:stCondLst>
                                            <p:cond delay="0"/>
                                          </p:stCondLst>
                                        </p:cTn>
                                        <p:tgtEl>
                                          <p:spTgt spid="104466"/>
                                        </p:tgtEl>
                                        <p:attrNameLst>
                                          <p:attrName>style.visibility</p:attrName>
                                        </p:attrNameLst>
                                      </p:cBhvr>
                                      <p:to>
                                        <p:strVal val="visible"/>
                                      </p:to>
                                    </p:set>
                                    <p:anim calcmode="lin" valueType="num">
                                      <p:cBhvr>
                                        <p:cTn id="41" dur="500" fill="hold"/>
                                        <p:tgtEl>
                                          <p:spTgt spid="104466"/>
                                        </p:tgtEl>
                                        <p:attrNameLst>
                                          <p:attrName>ppt_w</p:attrName>
                                        </p:attrNameLst>
                                      </p:cBhvr>
                                      <p:tavLst>
                                        <p:tav tm="0">
                                          <p:val>
                                            <p:fltVal val="0"/>
                                          </p:val>
                                        </p:tav>
                                        <p:tav tm="100000">
                                          <p:val>
                                            <p:strVal val="#ppt_w"/>
                                          </p:val>
                                        </p:tav>
                                      </p:tavLst>
                                    </p:anim>
                                    <p:anim calcmode="lin" valueType="num">
                                      <p:cBhvr>
                                        <p:cTn id="42" dur="500" fill="hold"/>
                                        <p:tgtEl>
                                          <p:spTgt spid="104466"/>
                                        </p:tgtEl>
                                        <p:attrNameLst>
                                          <p:attrName>ppt_h</p:attrName>
                                        </p:attrNameLst>
                                      </p:cBhvr>
                                      <p:tavLst>
                                        <p:tav tm="0">
                                          <p:val>
                                            <p:fltVal val="0"/>
                                          </p:val>
                                        </p:tav>
                                        <p:tav tm="100000">
                                          <p:val>
                                            <p:strVal val="#ppt_h"/>
                                          </p:val>
                                        </p:tav>
                                      </p:tavLst>
                                    </p:anim>
                                  </p:childTnLst>
                                </p:cTn>
                              </p:par>
                            </p:childTnLst>
                          </p:cTn>
                        </p:par>
                        <p:par>
                          <p:cTn id="43" fill="hold" nodeType="afterGroup">
                            <p:stCondLst>
                              <p:cond delay="3900"/>
                            </p:stCondLst>
                            <p:childTnLst>
                              <p:par>
                                <p:cTn id="44" presetID="23" presetClass="entr" presetSubtype="16" fill="hold" grpId="0" nodeType="afterEffect">
                                  <p:stCondLst>
                                    <p:cond delay="0"/>
                                  </p:stCondLst>
                                  <p:childTnLst>
                                    <p:set>
                                      <p:cBhvr>
                                        <p:cTn id="45" dur="1" fill="hold">
                                          <p:stCondLst>
                                            <p:cond delay="0"/>
                                          </p:stCondLst>
                                        </p:cTn>
                                        <p:tgtEl>
                                          <p:spTgt spid="104473"/>
                                        </p:tgtEl>
                                        <p:attrNameLst>
                                          <p:attrName>style.visibility</p:attrName>
                                        </p:attrNameLst>
                                      </p:cBhvr>
                                      <p:to>
                                        <p:strVal val="visible"/>
                                      </p:to>
                                    </p:set>
                                    <p:anim calcmode="lin" valueType="num">
                                      <p:cBhvr>
                                        <p:cTn id="46" dur="400" fill="hold"/>
                                        <p:tgtEl>
                                          <p:spTgt spid="104473"/>
                                        </p:tgtEl>
                                        <p:attrNameLst>
                                          <p:attrName>ppt_w</p:attrName>
                                        </p:attrNameLst>
                                      </p:cBhvr>
                                      <p:tavLst>
                                        <p:tav tm="0">
                                          <p:val>
                                            <p:fltVal val="0"/>
                                          </p:val>
                                        </p:tav>
                                        <p:tav tm="100000">
                                          <p:val>
                                            <p:strVal val="#ppt_w"/>
                                          </p:val>
                                        </p:tav>
                                      </p:tavLst>
                                    </p:anim>
                                    <p:anim calcmode="lin" valueType="num">
                                      <p:cBhvr>
                                        <p:cTn id="47" dur="400" fill="hold"/>
                                        <p:tgtEl>
                                          <p:spTgt spid="104473"/>
                                        </p:tgtEl>
                                        <p:attrNameLst>
                                          <p:attrName>ppt_h</p:attrName>
                                        </p:attrNameLst>
                                      </p:cBhvr>
                                      <p:tavLst>
                                        <p:tav tm="0">
                                          <p:val>
                                            <p:fltVal val="0"/>
                                          </p:val>
                                        </p:tav>
                                        <p:tav tm="100000">
                                          <p:val>
                                            <p:strVal val="#ppt_h"/>
                                          </p:val>
                                        </p:tav>
                                      </p:tavLst>
                                    </p:anim>
                                  </p:childTnLst>
                                </p:cTn>
                              </p:par>
                              <p:par>
                                <p:cTn id="48" presetID="10" presetClass="entr" presetSubtype="0" fill="hold" grpId="0" nodeType="withEffect">
                                  <p:stCondLst>
                                    <p:cond delay="100"/>
                                  </p:stCondLst>
                                  <p:childTnLst>
                                    <p:set>
                                      <p:cBhvr>
                                        <p:cTn id="49" dur="1" fill="hold">
                                          <p:stCondLst>
                                            <p:cond delay="0"/>
                                          </p:stCondLst>
                                        </p:cTn>
                                        <p:tgtEl>
                                          <p:spTgt spid="104455"/>
                                        </p:tgtEl>
                                        <p:attrNameLst>
                                          <p:attrName>style.visibility</p:attrName>
                                        </p:attrNameLst>
                                      </p:cBhvr>
                                      <p:to>
                                        <p:strVal val="visible"/>
                                      </p:to>
                                    </p:set>
                                    <p:animEffect transition="in" filter="fade">
                                      <p:cBhvr>
                                        <p:cTn id="50" dur="500"/>
                                        <p:tgtEl>
                                          <p:spTgt spid="104455"/>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04454"/>
                                        </p:tgtEl>
                                        <p:attrNameLst>
                                          <p:attrName>style.visibility</p:attrName>
                                        </p:attrNameLst>
                                      </p:cBhvr>
                                      <p:to>
                                        <p:strVal val="visible"/>
                                      </p:to>
                                    </p:set>
                                    <p:animEffect transition="in" filter="fade">
                                      <p:cBhvr>
                                        <p:cTn id="54" dur="500"/>
                                        <p:tgtEl>
                                          <p:spTgt spid="104454"/>
                                        </p:tgtEl>
                                      </p:cBhvr>
                                    </p:animEffect>
                                  </p:childTnLst>
                                </p:cTn>
                              </p:par>
                            </p:childTnLst>
                          </p:cTn>
                        </p:par>
                        <p:par>
                          <p:cTn id="55" fill="hold">
                            <p:stCondLst>
                              <p:cond delay="5000"/>
                            </p:stCondLst>
                            <p:childTnLst>
                              <p:par>
                                <p:cTn id="56" presetID="23" presetClass="entr" presetSubtype="16" fill="hold" grpId="0" nodeType="afterEffect">
                                  <p:stCondLst>
                                    <p:cond delay="100"/>
                                  </p:stCondLst>
                                  <p:childTnLst>
                                    <p:set>
                                      <p:cBhvr>
                                        <p:cTn id="57" dur="1" fill="hold">
                                          <p:stCondLst>
                                            <p:cond delay="0"/>
                                          </p:stCondLst>
                                        </p:cTn>
                                        <p:tgtEl>
                                          <p:spTgt spid="104467"/>
                                        </p:tgtEl>
                                        <p:attrNameLst>
                                          <p:attrName>style.visibility</p:attrName>
                                        </p:attrNameLst>
                                      </p:cBhvr>
                                      <p:to>
                                        <p:strVal val="visible"/>
                                      </p:to>
                                    </p:set>
                                    <p:anim calcmode="lin" valueType="num">
                                      <p:cBhvr>
                                        <p:cTn id="58" dur="500" fill="hold"/>
                                        <p:tgtEl>
                                          <p:spTgt spid="104467"/>
                                        </p:tgtEl>
                                        <p:attrNameLst>
                                          <p:attrName>ppt_w</p:attrName>
                                        </p:attrNameLst>
                                      </p:cBhvr>
                                      <p:tavLst>
                                        <p:tav tm="0">
                                          <p:val>
                                            <p:fltVal val="0"/>
                                          </p:val>
                                        </p:tav>
                                        <p:tav tm="100000">
                                          <p:val>
                                            <p:strVal val="#ppt_w"/>
                                          </p:val>
                                        </p:tav>
                                      </p:tavLst>
                                    </p:anim>
                                    <p:anim calcmode="lin" valueType="num">
                                      <p:cBhvr>
                                        <p:cTn id="59" dur="500" fill="hold"/>
                                        <p:tgtEl>
                                          <p:spTgt spid="104467"/>
                                        </p:tgtEl>
                                        <p:attrNameLst>
                                          <p:attrName>ppt_h</p:attrName>
                                        </p:attrNameLst>
                                      </p:cBhvr>
                                      <p:tavLst>
                                        <p:tav tm="0">
                                          <p:val>
                                            <p:fltVal val="0"/>
                                          </p:val>
                                        </p:tav>
                                        <p:tav tm="100000">
                                          <p:val>
                                            <p:strVal val="#ppt_h"/>
                                          </p:val>
                                        </p:tav>
                                      </p:tavLst>
                                    </p:anim>
                                  </p:childTnLst>
                                </p:cTn>
                              </p:par>
                            </p:childTnLst>
                          </p:cTn>
                        </p:par>
                        <p:par>
                          <p:cTn id="60" fill="hold" nodeType="afterGroup">
                            <p:stCondLst>
                              <p:cond delay="5600"/>
                            </p:stCondLst>
                            <p:childTnLst>
                              <p:par>
                                <p:cTn id="61" presetID="23" presetClass="entr" presetSubtype="16" fill="hold" grpId="0" nodeType="afterEffect">
                                  <p:stCondLst>
                                    <p:cond delay="0"/>
                                  </p:stCondLst>
                                  <p:childTnLst>
                                    <p:set>
                                      <p:cBhvr>
                                        <p:cTn id="62" dur="1" fill="hold">
                                          <p:stCondLst>
                                            <p:cond delay="0"/>
                                          </p:stCondLst>
                                        </p:cTn>
                                        <p:tgtEl>
                                          <p:spTgt spid="104470"/>
                                        </p:tgtEl>
                                        <p:attrNameLst>
                                          <p:attrName>style.visibility</p:attrName>
                                        </p:attrNameLst>
                                      </p:cBhvr>
                                      <p:to>
                                        <p:strVal val="visible"/>
                                      </p:to>
                                    </p:set>
                                    <p:anim calcmode="lin" valueType="num">
                                      <p:cBhvr>
                                        <p:cTn id="63" dur="400" fill="hold"/>
                                        <p:tgtEl>
                                          <p:spTgt spid="104470"/>
                                        </p:tgtEl>
                                        <p:attrNameLst>
                                          <p:attrName>ppt_w</p:attrName>
                                        </p:attrNameLst>
                                      </p:cBhvr>
                                      <p:tavLst>
                                        <p:tav tm="0">
                                          <p:val>
                                            <p:fltVal val="0"/>
                                          </p:val>
                                        </p:tav>
                                        <p:tav tm="100000">
                                          <p:val>
                                            <p:strVal val="#ppt_w"/>
                                          </p:val>
                                        </p:tav>
                                      </p:tavLst>
                                    </p:anim>
                                    <p:anim calcmode="lin" valueType="num">
                                      <p:cBhvr>
                                        <p:cTn id="64" dur="400" fill="hold"/>
                                        <p:tgtEl>
                                          <p:spTgt spid="104470"/>
                                        </p:tgtEl>
                                        <p:attrNameLst>
                                          <p:attrName>ppt_h</p:attrName>
                                        </p:attrNameLst>
                                      </p:cBhvr>
                                      <p:tavLst>
                                        <p:tav tm="0">
                                          <p:val>
                                            <p:fltVal val="0"/>
                                          </p:val>
                                        </p:tav>
                                        <p:tav tm="100000">
                                          <p:val>
                                            <p:strVal val="#ppt_h"/>
                                          </p:val>
                                        </p:tav>
                                      </p:tavLst>
                                    </p:anim>
                                  </p:childTnLst>
                                </p:cTn>
                              </p:par>
                              <p:par>
                                <p:cTn id="65" presetID="10" presetClass="entr" presetSubtype="0" fill="hold" grpId="0" nodeType="withEffect">
                                  <p:stCondLst>
                                    <p:cond delay="100"/>
                                  </p:stCondLst>
                                  <p:childTnLst>
                                    <p:set>
                                      <p:cBhvr>
                                        <p:cTn id="66" dur="1" fill="hold">
                                          <p:stCondLst>
                                            <p:cond delay="0"/>
                                          </p:stCondLst>
                                        </p:cTn>
                                        <p:tgtEl>
                                          <p:spTgt spid="104461"/>
                                        </p:tgtEl>
                                        <p:attrNameLst>
                                          <p:attrName>style.visibility</p:attrName>
                                        </p:attrNameLst>
                                      </p:cBhvr>
                                      <p:to>
                                        <p:strVal val="visible"/>
                                      </p:to>
                                    </p:set>
                                    <p:animEffect transition="in" filter="fade">
                                      <p:cBhvr>
                                        <p:cTn id="67" dur="500"/>
                                        <p:tgtEl>
                                          <p:spTgt spid="104461"/>
                                        </p:tgtEl>
                                      </p:cBhvr>
                                    </p:animEffect>
                                  </p:childTnLst>
                                </p:cTn>
                              </p:par>
                            </p:childTnLst>
                          </p:cTn>
                        </p:par>
                        <p:par>
                          <p:cTn id="68" fill="hold">
                            <p:stCondLst>
                              <p:cond delay="6200"/>
                            </p:stCondLst>
                            <p:childTnLst>
                              <p:par>
                                <p:cTn id="69" presetID="10" presetClass="entr" presetSubtype="0" fill="hold" grpId="0" nodeType="afterEffect">
                                  <p:stCondLst>
                                    <p:cond delay="0"/>
                                  </p:stCondLst>
                                  <p:childTnLst>
                                    <p:set>
                                      <p:cBhvr>
                                        <p:cTn id="70" dur="1" fill="hold">
                                          <p:stCondLst>
                                            <p:cond delay="0"/>
                                          </p:stCondLst>
                                        </p:cTn>
                                        <p:tgtEl>
                                          <p:spTgt spid="104460"/>
                                        </p:tgtEl>
                                        <p:attrNameLst>
                                          <p:attrName>style.visibility</p:attrName>
                                        </p:attrNameLst>
                                      </p:cBhvr>
                                      <p:to>
                                        <p:strVal val="visible"/>
                                      </p:to>
                                    </p:set>
                                    <p:animEffect transition="in" filter="fade">
                                      <p:cBhvr>
                                        <p:cTn id="71" dur="500"/>
                                        <p:tgtEl>
                                          <p:spTgt spid="104460"/>
                                        </p:tgtEl>
                                      </p:cBhvr>
                                    </p:animEffect>
                                  </p:childTnLst>
                                </p:cTn>
                              </p:par>
                            </p:childTnLst>
                          </p:cTn>
                        </p:par>
                        <p:par>
                          <p:cTn id="72" fill="hold">
                            <p:stCondLst>
                              <p:cond delay="6700"/>
                            </p:stCondLst>
                            <p:childTnLst>
                              <p:par>
                                <p:cTn id="73" presetID="23" presetClass="entr" presetSubtype="16" fill="hold" grpId="0" nodeType="afterEffect">
                                  <p:stCondLst>
                                    <p:cond delay="100"/>
                                  </p:stCondLst>
                                  <p:childTnLst>
                                    <p:set>
                                      <p:cBhvr>
                                        <p:cTn id="74" dur="1" fill="hold">
                                          <p:stCondLst>
                                            <p:cond delay="0"/>
                                          </p:stCondLst>
                                        </p:cTn>
                                        <p:tgtEl>
                                          <p:spTgt spid="104468"/>
                                        </p:tgtEl>
                                        <p:attrNameLst>
                                          <p:attrName>style.visibility</p:attrName>
                                        </p:attrNameLst>
                                      </p:cBhvr>
                                      <p:to>
                                        <p:strVal val="visible"/>
                                      </p:to>
                                    </p:set>
                                    <p:anim calcmode="lin" valueType="num">
                                      <p:cBhvr>
                                        <p:cTn id="75" dur="500" fill="hold"/>
                                        <p:tgtEl>
                                          <p:spTgt spid="104468"/>
                                        </p:tgtEl>
                                        <p:attrNameLst>
                                          <p:attrName>ppt_w</p:attrName>
                                        </p:attrNameLst>
                                      </p:cBhvr>
                                      <p:tavLst>
                                        <p:tav tm="0">
                                          <p:val>
                                            <p:fltVal val="0"/>
                                          </p:val>
                                        </p:tav>
                                        <p:tav tm="100000">
                                          <p:val>
                                            <p:strVal val="#ppt_w"/>
                                          </p:val>
                                        </p:tav>
                                      </p:tavLst>
                                    </p:anim>
                                    <p:anim calcmode="lin" valueType="num">
                                      <p:cBhvr>
                                        <p:cTn id="76" dur="500" fill="hold"/>
                                        <p:tgtEl>
                                          <p:spTgt spid="104468"/>
                                        </p:tgtEl>
                                        <p:attrNameLst>
                                          <p:attrName>ppt_h</p:attrName>
                                        </p:attrNameLst>
                                      </p:cBhvr>
                                      <p:tavLst>
                                        <p:tav tm="0">
                                          <p:val>
                                            <p:fltVal val="0"/>
                                          </p:val>
                                        </p:tav>
                                        <p:tav tm="100000">
                                          <p:val>
                                            <p:strVal val="#ppt_h"/>
                                          </p:val>
                                        </p:tav>
                                      </p:tavLst>
                                    </p:anim>
                                  </p:childTnLst>
                                </p:cTn>
                              </p:par>
                            </p:childTnLst>
                          </p:cTn>
                        </p:par>
                        <p:par>
                          <p:cTn id="77" fill="hold" nodeType="afterGroup">
                            <p:stCondLst>
                              <p:cond delay="7300"/>
                            </p:stCondLst>
                            <p:childTnLst>
                              <p:par>
                                <p:cTn id="78" presetID="23" presetClass="entr" presetSubtype="16" fill="hold" grpId="0" nodeType="afterEffect">
                                  <p:stCondLst>
                                    <p:cond delay="0"/>
                                  </p:stCondLst>
                                  <p:childTnLst>
                                    <p:set>
                                      <p:cBhvr>
                                        <p:cTn id="79" dur="1" fill="hold">
                                          <p:stCondLst>
                                            <p:cond delay="0"/>
                                          </p:stCondLst>
                                        </p:cTn>
                                        <p:tgtEl>
                                          <p:spTgt spid="104472"/>
                                        </p:tgtEl>
                                        <p:attrNameLst>
                                          <p:attrName>style.visibility</p:attrName>
                                        </p:attrNameLst>
                                      </p:cBhvr>
                                      <p:to>
                                        <p:strVal val="visible"/>
                                      </p:to>
                                    </p:set>
                                    <p:anim calcmode="lin" valueType="num">
                                      <p:cBhvr>
                                        <p:cTn id="80" dur="400" fill="hold"/>
                                        <p:tgtEl>
                                          <p:spTgt spid="104472"/>
                                        </p:tgtEl>
                                        <p:attrNameLst>
                                          <p:attrName>ppt_w</p:attrName>
                                        </p:attrNameLst>
                                      </p:cBhvr>
                                      <p:tavLst>
                                        <p:tav tm="0">
                                          <p:val>
                                            <p:fltVal val="0"/>
                                          </p:val>
                                        </p:tav>
                                        <p:tav tm="100000">
                                          <p:val>
                                            <p:strVal val="#ppt_w"/>
                                          </p:val>
                                        </p:tav>
                                      </p:tavLst>
                                    </p:anim>
                                    <p:anim calcmode="lin" valueType="num">
                                      <p:cBhvr>
                                        <p:cTn id="81" dur="400" fill="hold"/>
                                        <p:tgtEl>
                                          <p:spTgt spid="104472"/>
                                        </p:tgtEl>
                                        <p:attrNameLst>
                                          <p:attrName>ppt_h</p:attrName>
                                        </p:attrNameLst>
                                      </p:cBhvr>
                                      <p:tavLst>
                                        <p:tav tm="0">
                                          <p:val>
                                            <p:fltVal val="0"/>
                                          </p:val>
                                        </p:tav>
                                        <p:tav tm="100000">
                                          <p:val>
                                            <p:strVal val="#ppt_h"/>
                                          </p:val>
                                        </p:tav>
                                      </p:tavLst>
                                    </p:anim>
                                  </p:childTnLst>
                                </p:cTn>
                              </p:par>
                              <p:par>
                                <p:cTn id="82" presetID="10" presetClass="entr" presetSubtype="0" fill="hold" grpId="0" nodeType="withEffect">
                                  <p:stCondLst>
                                    <p:cond delay="100"/>
                                  </p:stCondLst>
                                  <p:childTnLst>
                                    <p:set>
                                      <p:cBhvr>
                                        <p:cTn id="83" dur="1" fill="hold">
                                          <p:stCondLst>
                                            <p:cond delay="0"/>
                                          </p:stCondLst>
                                        </p:cTn>
                                        <p:tgtEl>
                                          <p:spTgt spid="104457"/>
                                        </p:tgtEl>
                                        <p:attrNameLst>
                                          <p:attrName>style.visibility</p:attrName>
                                        </p:attrNameLst>
                                      </p:cBhvr>
                                      <p:to>
                                        <p:strVal val="visible"/>
                                      </p:to>
                                    </p:set>
                                    <p:animEffect transition="in" filter="fade">
                                      <p:cBhvr>
                                        <p:cTn id="84" dur="500"/>
                                        <p:tgtEl>
                                          <p:spTgt spid="104457"/>
                                        </p:tgtEl>
                                      </p:cBhvr>
                                    </p:animEffect>
                                  </p:childTnLst>
                                </p:cTn>
                              </p:par>
                            </p:childTnLst>
                          </p:cTn>
                        </p:par>
                        <p:par>
                          <p:cTn id="85" fill="hold">
                            <p:stCondLst>
                              <p:cond delay="7900"/>
                            </p:stCondLst>
                            <p:childTnLst>
                              <p:par>
                                <p:cTn id="86" presetID="10" presetClass="entr" presetSubtype="0" fill="hold" grpId="0" nodeType="afterEffect">
                                  <p:stCondLst>
                                    <p:cond delay="0"/>
                                  </p:stCondLst>
                                  <p:childTnLst>
                                    <p:set>
                                      <p:cBhvr>
                                        <p:cTn id="87" dur="1" fill="hold">
                                          <p:stCondLst>
                                            <p:cond delay="0"/>
                                          </p:stCondLst>
                                        </p:cTn>
                                        <p:tgtEl>
                                          <p:spTgt spid="104456"/>
                                        </p:tgtEl>
                                        <p:attrNameLst>
                                          <p:attrName>style.visibility</p:attrName>
                                        </p:attrNameLst>
                                      </p:cBhvr>
                                      <p:to>
                                        <p:strVal val="visible"/>
                                      </p:to>
                                    </p:set>
                                    <p:animEffect transition="in" filter="fade">
                                      <p:cBhvr>
                                        <p:cTn id="88" dur="500"/>
                                        <p:tgtEl>
                                          <p:spTgt spid="104456"/>
                                        </p:tgtEl>
                                      </p:cBhvr>
                                    </p:animEffect>
                                  </p:childTnLst>
                                </p:cTn>
                              </p:par>
                            </p:childTnLst>
                          </p:cTn>
                        </p:par>
                        <p:par>
                          <p:cTn id="89" fill="hold">
                            <p:stCondLst>
                              <p:cond delay="8400"/>
                            </p:stCondLst>
                            <p:childTnLst>
                              <p:par>
                                <p:cTn id="90" presetID="23" presetClass="entr" presetSubtype="16" fill="hold" grpId="0" nodeType="afterEffect">
                                  <p:stCondLst>
                                    <p:cond delay="100"/>
                                  </p:stCondLst>
                                  <p:childTnLst>
                                    <p:set>
                                      <p:cBhvr>
                                        <p:cTn id="91" dur="1" fill="hold">
                                          <p:stCondLst>
                                            <p:cond delay="0"/>
                                          </p:stCondLst>
                                        </p:cTn>
                                        <p:tgtEl>
                                          <p:spTgt spid="104469"/>
                                        </p:tgtEl>
                                        <p:attrNameLst>
                                          <p:attrName>style.visibility</p:attrName>
                                        </p:attrNameLst>
                                      </p:cBhvr>
                                      <p:to>
                                        <p:strVal val="visible"/>
                                      </p:to>
                                    </p:set>
                                    <p:anim calcmode="lin" valueType="num">
                                      <p:cBhvr>
                                        <p:cTn id="92" dur="500" fill="hold"/>
                                        <p:tgtEl>
                                          <p:spTgt spid="104469"/>
                                        </p:tgtEl>
                                        <p:attrNameLst>
                                          <p:attrName>ppt_w</p:attrName>
                                        </p:attrNameLst>
                                      </p:cBhvr>
                                      <p:tavLst>
                                        <p:tav tm="0">
                                          <p:val>
                                            <p:fltVal val="0"/>
                                          </p:val>
                                        </p:tav>
                                        <p:tav tm="100000">
                                          <p:val>
                                            <p:strVal val="#ppt_w"/>
                                          </p:val>
                                        </p:tav>
                                      </p:tavLst>
                                    </p:anim>
                                    <p:anim calcmode="lin" valueType="num">
                                      <p:cBhvr>
                                        <p:cTn id="93" dur="500" fill="hold"/>
                                        <p:tgtEl>
                                          <p:spTgt spid="104469"/>
                                        </p:tgtEl>
                                        <p:attrNameLst>
                                          <p:attrName>ppt_h</p:attrName>
                                        </p:attrNameLst>
                                      </p:cBhvr>
                                      <p:tavLst>
                                        <p:tav tm="0">
                                          <p:val>
                                            <p:fltVal val="0"/>
                                          </p:val>
                                        </p:tav>
                                        <p:tav tm="100000">
                                          <p:val>
                                            <p:strVal val="#ppt_h"/>
                                          </p:val>
                                        </p:tav>
                                      </p:tavLst>
                                    </p:anim>
                                  </p:childTnLst>
                                </p:cTn>
                              </p:par>
                            </p:childTnLst>
                          </p:cTn>
                        </p:par>
                        <p:par>
                          <p:cTn id="94" fill="hold" nodeType="afterGroup">
                            <p:stCondLst>
                              <p:cond delay="9000"/>
                            </p:stCondLst>
                            <p:childTnLst>
                              <p:par>
                                <p:cTn id="95" presetID="23" presetClass="entr" presetSubtype="16" fill="hold" grpId="0" nodeType="afterEffect">
                                  <p:stCondLst>
                                    <p:cond delay="0"/>
                                  </p:stCondLst>
                                  <p:childTnLst>
                                    <p:set>
                                      <p:cBhvr>
                                        <p:cTn id="96" dur="1" fill="hold">
                                          <p:stCondLst>
                                            <p:cond delay="0"/>
                                          </p:stCondLst>
                                        </p:cTn>
                                        <p:tgtEl>
                                          <p:spTgt spid="104475"/>
                                        </p:tgtEl>
                                        <p:attrNameLst>
                                          <p:attrName>style.visibility</p:attrName>
                                        </p:attrNameLst>
                                      </p:cBhvr>
                                      <p:to>
                                        <p:strVal val="visible"/>
                                      </p:to>
                                    </p:set>
                                    <p:anim calcmode="lin" valueType="num">
                                      <p:cBhvr>
                                        <p:cTn id="97" dur="400" fill="hold"/>
                                        <p:tgtEl>
                                          <p:spTgt spid="104475"/>
                                        </p:tgtEl>
                                        <p:attrNameLst>
                                          <p:attrName>ppt_w</p:attrName>
                                        </p:attrNameLst>
                                      </p:cBhvr>
                                      <p:tavLst>
                                        <p:tav tm="0">
                                          <p:val>
                                            <p:fltVal val="0"/>
                                          </p:val>
                                        </p:tav>
                                        <p:tav tm="100000">
                                          <p:val>
                                            <p:strVal val="#ppt_w"/>
                                          </p:val>
                                        </p:tav>
                                      </p:tavLst>
                                    </p:anim>
                                    <p:anim calcmode="lin" valueType="num">
                                      <p:cBhvr>
                                        <p:cTn id="98" dur="400" fill="hold"/>
                                        <p:tgtEl>
                                          <p:spTgt spid="104475"/>
                                        </p:tgtEl>
                                        <p:attrNameLst>
                                          <p:attrName>ppt_h</p:attrName>
                                        </p:attrNameLst>
                                      </p:cBhvr>
                                      <p:tavLst>
                                        <p:tav tm="0">
                                          <p:val>
                                            <p:fltVal val="0"/>
                                          </p:val>
                                        </p:tav>
                                        <p:tav tm="100000">
                                          <p:val>
                                            <p:strVal val="#ppt_h"/>
                                          </p:val>
                                        </p:tav>
                                      </p:tavLst>
                                    </p:anim>
                                  </p:childTnLst>
                                </p:cTn>
                              </p:par>
                              <p:par>
                                <p:cTn id="99" presetID="10" presetClass="entr" presetSubtype="0" fill="hold" grpId="0" nodeType="withEffect">
                                  <p:stCondLst>
                                    <p:cond delay="100"/>
                                  </p:stCondLst>
                                  <p:childTnLst>
                                    <p:set>
                                      <p:cBhvr>
                                        <p:cTn id="100" dur="1" fill="hold">
                                          <p:stCondLst>
                                            <p:cond delay="0"/>
                                          </p:stCondLst>
                                        </p:cTn>
                                        <p:tgtEl>
                                          <p:spTgt spid="104463"/>
                                        </p:tgtEl>
                                        <p:attrNameLst>
                                          <p:attrName>style.visibility</p:attrName>
                                        </p:attrNameLst>
                                      </p:cBhvr>
                                      <p:to>
                                        <p:strVal val="visible"/>
                                      </p:to>
                                    </p:set>
                                    <p:animEffect transition="in" filter="fade">
                                      <p:cBhvr>
                                        <p:cTn id="101" dur="500"/>
                                        <p:tgtEl>
                                          <p:spTgt spid="104463"/>
                                        </p:tgtEl>
                                      </p:cBhvr>
                                    </p:animEffect>
                                  </p:childTnLst>
                                </p:cTn>
                              </p:par>
                            </p:childTnLst>
                          </p:cTn>
                        </p:par>
                        <p:par>
                          <p:cTn id="102" fill="hold">
                            <p:stCondLst>
                              <p:cond delay="9600"/>
                            </p:stCondLst>
                            <p:childTnLst>
                              <p:par>
                                <p:cTn id="103" presetID="10" presetClass="entr" presetSubtype="0" fill="hold" grpId="0" nodeType="afterEffect">
                                  <p:stCondLst>
                                    <p:cond delay="0"/>
                                  </p:stCondLst>
                                  <p:childTnLst>
                                    <p:set>
                                      <p:cBhvr>
                                        <p:cTn id="104" dur="1" fill="hold">
                                          <p:stCondLst>
                                            <p:cond delay="0"/>
                                          </p:stCondLst>
                                        </p:cTn>
                                        <p:tgtEl>
                                          <p:spTgt spid="104462"/>
                                        </p:tgtEl>
                                        <p:attrNameLst>
                                          <p:attrName>style.visibility</p:attrName>
                                        </p:attrNameLst>
                                      </p:cBhvr>
                                      <p:to>
                                        <p:strVal val="visible"/>
                                      </p:to>
                                    </p:set>
                                    <p:animEffect transition="in" filter="fade">
                                      <p:cBhvr>
                                        <p:cTn id="105" dur="500"/>
                                        <p:tgtEl>
                                          <p:spTgt spid="1044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52" grpId="0"/>
      <p:bldP spid="104453" grpId="0"/>
      <p:bldP spid="104454" grpId="0"/>
      <p:bldP spid="104455" grpId="0"/>
      <p:bldP spid="104456" grpId="0"/>
      <p:bldP spid="104457" grpId="0"/>
      <p:bldP spid="104458" grpId="0"/>
      <p:bldP spid="104459" grpId="0"/>
      <p:bldP spid="104460" grpId="0"/>
      <p:bldP spid="104461" grpId="0"/>
      <p:bldP spid="104462" grpId="0"/>
      <p:bldP spid="104463" grpId="0"/>
      <p:bldP spid="104464" grpId="0" animBg="1"/>
      <p:bldP spid="104465" grpId="0" animBg="1"/>
      <p:bldP spid="104466" grpId="0" animBg="1"/>
      <p:bldP spid="104467" grpId="0" animBg="1"/>
      <p:bldP spid="104468" grpId="0" animBg="1"/>
      <p:bldP spid="104469" grpId="0" animBg="1"/>
      <p:bldP spid="104470" grpId="0" animBg="1"/>
      <p:bldP spid="104471" grpId="0" animBg="1"/>
      <p:bldP spid="104472" grpId="0" animBg="1"/>
      <p:bldP spid="104473" grpId="0" animBg="1"/>
      <p:bldP spid="104474" grpId="0" animBg="1"/>
      <p:bldP spid="10447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6" name="AutoShape 4"/>
          <p:cNvSpPr>
            <a:spLocks/>
          </p:cNvSpPr>
          <p:nvPr/>
        </p:nvSpPr>
        <p:spPr bwMode="auto">
          <a:xfrm flipH="1">
            <a:off x="2003822" y="4591051"/>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5477" name="AutoShape 5"/>
          <p:cNvSpPr>
            <a:spLocks/>
          </p:cNvSpPr>
          <p:nvPr/>
        </p:nvSpPr>
        <p:spPr bwMode="auto">
          <a:xfrm>
            <a:off x="10472738" y="4591051"/>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5481" name="AutoShape 9"/>
          <p:cNvSpPr>
            <a:spLocks/>
          </p:cNvSpPr>
          <p:nvPr/>
        </p:nvSpPr>
        <p:spPr bwMode="auto">
          <a:xfrm rot="10800000">
            <a:off x="2003822" y="9113044"/>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sp>
        <p:nvSpPr>
          <p:cNvPr id="105482" name="AutoShape 10"/>
          <p:cNvSpPr>
            <a:spLocks/>
          </p:cNvSpPr>
          <p:nvPr/>
        </p:nvSpPr>
        <p:spPr bwMode="auto">
          <a:xfrm rot="10800000" flipH="1">
            <a:off x="10472738" y="9113044"/>
            <a:ext cx="5810250" cy="1451372"/>
          </a:xfrm>
          <a:custGeom>
            <a:avLst/>
            <a:gdLst>
              <a:gd name="T0" fmla="*/ 3873500 w 21600"/>
              <a:gd name="T1" fmla="*/ 967582 h 21600"/>
              <a:gd name="T2" fmla="*/ 3873500 w 21600"/>
              <a:gd name="T3" fmla="*/ 967582 h 21600"/>
              <a:gd name="T4" fmla="*/ 3873500 w 21600"/>
              <a:gd name="T5" fmla="*/ 967582 h 21600"/>
              <a:gd name="T6" fmla="*/ 3873500 w 21600"/>
              <a:gd name="T7" fmla="*/ 967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153" y="0"/>
                </a:lnTo>
                <a:lnTo>
                  <a:pt x="21600" y="0"/>
                </a:lnTo>
              </a:path>
            </a:pathLst>
          </a:custGeom>
          <a:noFill/>
          <a:ln w="25400" cap="flat" cmpd="sng">
            <a:solidFill>
              <a:schemeClr val="accent3"/>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38100" tIns="38100" rIns="38100" bIns="38100" anchor="ctr"/>
          <a:lstStyle/>
          <a:p>
            <a:endParaRPr lang="id-ID" sz="1800">
              <a:solidFill>
                <a:schemeClr val="tx2"/>
              </a:solidFill>
            </a:endParaRPr>
          </a:p>
        </p:txBody>
      </p:sp>
      <p:graphicFrame>
        <p:nvGraphicFramePr>
          <p:cNvPr id="23" name="Object 9"/>
          <p:cNvGraphicFramePr>
            <a:graphicFrameLocks noChangeAspect="1"/>
          </p:cNvGraphicFramePr>
          <p:nvPr>
            <p:extLst>
              <p:ext uri="{D42A27DB-BD31-4B8C-83A1-F6EECF244321}">
                <p14:modId xmlns:p14="http://schemas.microsoft.com/office/powerpoint/2010/main" val="3800885226"/>
              </p:ext>
            </p:extLst>
          </p:nvPr>
        </p:nvGraphicFramePr>
        <p:xfrm>
          <a:off x="6933010" y="5340885"/>
          <a:ext cx="4438650" cy="4438650"/>
        </p:xfrm>
        <a:graphic>
          <a:graphicData uri="http://schemas.openxmlformats.org/drawingml/2006/chart">
            <c:chart xmlns:c="http://schemas.openxmlformats.org/drawingml/2006/chart" xmlns:r="http://schemas.openxmlformats.org/officeDocument/2006/relationships" r:id="rId2"/>
          </a:graphicData>
        </a:graphic>
      </p:graphicFrame>
      <p:sp>
        <p:nvSpPr>
          <p:cNvPr id="105475" name="AutoShape 3"/>
          <p:cNvSpPr>
            <a:spLocks/>
          </p:cNvSpPr>
          <p:nvPr/>
        </p:nvSpPr>
        <p:spPr bwMode="auto">
          <a:xfrm>
            <a:off x="16728281" y="1169368"/>
            <a:ext cx="563166" cy="2476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1pPr>
            <a:lvl2pPr marL="742950" indent="-28575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2pPr>
            <a:lvl3pPr marL="11430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3pPr>
            <a:lvl4pPr marL="16002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4pPr>
            <a:lvl5pPr marL="2057400" indent="-228600" defTabSz="584200" eaLnBrk="0">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5pPr>
            <a:lvl6pPr marL="25146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6pPr>
            <a:lvl7pPr marL="29718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7pPr>
            <a:lvl8pPr marL="34290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8pPr>
            <a:lvl9pPr marL="3886200" indent="-228600" defTabSz="584200" eaLnBrk="0" fontAlgn="base" hangingPunct="0">
              <a:lnSpc>
                <a:spcPct val="110000"/>
              </a:lnSpc>
              <a:spcBef>
                <a:spcPct val="0"/>
              </a:spcBef>
              <a:spcAft>
                <a:spcPct val="0"/>
              </a:spcAft>
              <a:defRPr sz="2400">
                <a:solidFill>
                  <a:srgbClr val="53585F"/>
                </a:solidFill>
                <a:latin typeface="Roboto" panose="02000000000000000000" pitchFamily="2" charset="0"/>
                <a:ea typeface="MS PGothic" panose="020B0600070205080204" pitchFamily="34" charset="-128"/>
                <a:sym typeface="Roboto" panose="02000000000000000000" pitchFamily="2" charset="0"/>
              </a:defRPr>
            </a:lvl9pPr>
          </a:lstStyle>
          <a:p>
            <a:pPr algn="ctr" eaLnBrk="1">
              <a:lnSpc>
                <a:spcPct val="100000"/>
              </a:lnSpc>
            </a:pPr>
            <a:fld id="{7DE0593F-C5F9-4D05-910F-4555AF743773}" type="slidenum">
              <a:rPr lang="en-US" sz="1500">
                <a:solidFill>
                  <a:schemeClr val="tx2"/>
                </a:solidFill>
              </a:rPr>
              <a:pPr algn="ctr" eaLnBrk="1">
                <a:lnSpc>
                  <a:spcPct val="100000"/>
                </a:lnSpc>
              </a:pPr>
              <a:t>99</a:t>
            </a:fld>
            <a:endParaRPr lang="en-US" sz="1800" dirty="0">
              <a:solidFill>
                <a:schemeClr val="tx2"/>
              </a:solidFill>
            </a:endParaRPr>
          </a:p>
        </p:txBody>
      </p:sp>
      <p:sp>
        <p:nvSpPr>
          <p:cNvPr id="105479" name="AutoShape 7"/>
          <p:cNvSpPr>
            <a:spLocks/>
          </p:cNvSpPr>
          <p:nvPr/>
        </p:nvSpPr>
        <p:spPr bwMode="auto">
          <a:xfrm>
            <a:off x="1997869" y="4808935"/>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Quality Control</a:t>
            </a:r>
            <a:endParaRPr lang="en-US" sz="1800">
              <a:solidFill>
                <a:schemeClr val="tx2"/>
              </a:solidFill>
              <a:latin typeface="Roboto" charset="0"/>
              <a:ea typeface="ＭＳ Ｐゴシック" charset="0"/>
              <a:cs typeface="Roboto" charset="0"/>
              <a:sym typeface="Roboto" charset="0"/>
            </a:endParaRPr>
          </a:p>
        </p:txBody>
      </p:sp>
      <p:sp>
        <p:nvSpPr>
          <p:cNvPr id="105480" name="AutoShape 8"/>
          <p:cNvSpPr>
            <a:spLocks/>
          </p:cNvSpPr>
          <p:nvPr/>
        </p:nvSpPr>
        <p:spPr bwMode="auto">
          <a:xfrm>
            <a:off x="2003823" y="5316141"/>
            <a:ext cx="4107656" cy="1646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Lorem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ipsum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dolor sit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amet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consectetuer</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adipiscing</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elit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sed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diam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nonummy</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nibh</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euismod</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tincidunt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laoreet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dolore</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magna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aliquam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erat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volutpat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Ut</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wisi</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enim</a:t>
            </a:r>
            <a:r>
              <a:rPr lang="en-US" sz="1800" dirty="0">
                <a:solidFill>
                  <a:schemeClr val="tx2"/>
                </a:solidFill>
                <a:latin typeface="Roboto Light" panose="02000000000000000000" pitchFamily="2" charset="0"/>
                <a:ea typeface="Roboto Light" panose="02000000000000000000" pitchFamily="2" charset="0"/>
                <a:cs typeface="Roboto" charset="0"/>
                <a:sym typeface="Roboto" charset="0"/>
              </a:rPr>
              <a:t> ad minim </a:t>
            </a:r>
            <a:r>
              <a:rPr lang="en-US" sz="1800" dirty="0" err="1">
                <a:solidFill>
                  <a:schemeClr val="tx2"/>
                </a:solidFill>
                <a:latin typeface="Roboto Light" panose="02000000000000000000" pitchFamily="2" charset="0"/>
                <a:ea typeface="Roboto Light" panose="02000000000000000000" pitchFamily="2" charset="0"/>
                <a:cs typeface="Roboto" charset="0"/>
                <a:sym typeface="Roboto" charset="0"/>
              </a:rPr>
              <a:t>ven</a:t>
            </a:r>
            <a:endParaRPr lang="en-US" sz="1800" dirty="0">
              <a:solidFill>
                <a:schemeClr val="tx2"/>
              </a:solidFill>
              <a:latin typeface="Roboto Light" panose="02000000000000000000" pitchFamily="2" charset="0"/>
              <a:ea typeface="Roboto Light" panose="02000000000000000000" pitchFamily="2" charset="0"/>
              <a:cs typeface="Roboto" charset="0"/>
              <a:sym typeface="Roboto" charset="0"/>
            </a:endParaRPr>
          </a:p>
        </p:txBody>
      </p:sp>
      <p:sp>
        <p:nvSpPr>
          <p:cNvPr id="105483" name="AutoShape 11"/>
          <p:cNvSpPr>
            <a:spLocks/>
          </p:cNvSpPr>
          <p:nvPr/>
        </p:nvSpPr>
        <p:spPr bwMode="auto">
          <a:xfrm>
            <a:off x="2003823" y="8165306"/>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defTabSz="342900">
              <a:lnSpc>
                <a:spcPct val="120000"/>
              </a:lnSpc>
              <a:defRPr/>
            </a:pPr>
            <a:r>
              <a:rPr lang="en-US" sz="1950">
                <a:solidFill>
                  <a:schemeClr val="tx2"/>
                </a:solidFill>
                <a:latin typeface="Roboto" charset="0"/>
                <a:ea typeface="ＭＳ Ｐゴシック" charset="0"/>
                <a:cs typeface="Roboto" charset="0"/>
                <a:sym typeface="Roboto" charset="0"/>
              </a:rPr>
              <a:t>Production</a:t>
            </a:r>
            <a:endParaRPr lang="en-US" sz="1800">
              <a:solidFill>
                <a:schemeClr val="tx2"/>
              </a:solidFill>
              <a:latin typeface="Roboto" charset="0"/>
              <a:ea typeface="ＭＳ Ｐゴシック" charset="0"/>
              <a:cs typeface="Roboto" charset="0"/>
              <a:sym typeface="Roboto" charset="0"/>
            </a:endParaRPr>
          </a:p>
        </p:txBody>
      </p:sp>
      <p:sp>
        <p:nvSpPr>
          <p:cNvPr id="105484" name="AutoShape 12"/>
          <p:cNvSpPr>
            <a:spLocks/>
          </p:cNvSpPr>
          <p:nvPr/>
        </p:nvSpPr>
        <p:spPr bwMode="auto">
          <a:xfrm>
            <a:off x="2003823" y="8672513"/>
            <a:ext cx="4107656"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5" name="AutoShape 13"/>
          <p:cNvSpPr>
            <a:spLocks/>
          </p:cNvSpPr>
          <p:nvPr/>
        </p:nvSpPr>
        <p:spPr bwMode="auto">
          <a:xfrm>
            <a:off x="13732669" y="4808935"/>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Concept</a:t>
            </a:r>
            <a:endParaRPr lang="en-US" sz="1800">
              <a:solidFill>
                <a:schemeClr val="tx2"/>
              </a:solidFill>
              <a:latin typeface="Roboto" charset="0"/>
              <a:ea typeface="ＭＳ Ｐゴシック" charset="0"/>
              <a:cs typeface="Roboto" charset="0"/>
              <a:sym typeface="Roboto" charset="0"/>
            </a:endParaRPr>
          </a:p>
        </p:txBody>
      </p:sp>
      <p:sp>
        <p:nvSpPr>
          <p:cNvPr id="105486" name="AutoShape 14"/>
          <p:cNvSpPr>
            <a:spLocks/>
          </p:cNvSpPr>
          <p:nvPr/>
        </p:nvSpPr>
        <p:spPr bwMode="auto">
          <a:xfrm>
            <a:off x="12175332" y="5316141"/>
            <a:ext cx="4107656" cy="16466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7" name="AutoShape 15"/>
          <p:cNvSpPr>
            <a:spLocks/>
          </p:cNvSpPr>
          <p:nvPr/>
        </p:nvSpPr>
        <p:spPr bwMode="auto">
          <a:xfrm>
            <a:off x="13732669" y="8165306"/>
            <a:ext cx="255031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defTabSz="342900">
              <a:lnSpc>
                <a:spcPct val="120000"/>
              </a:lnSpc>
              <a:defRPr/>
            </a:pPr>
            <a:r>
              <a:rPr lang="en-US" sz="1950">
                <a:solidFill>
                  <a:schemeClr val="tx2"/>
                </a:solidFill>
                <a:latin typeface="Roboto" charset="0"/>
                <a:ea typeface="ＭＳ Ｐゴシック" charset="0"/>
                <a:cs typeface="Roboto" charset="0"/>
                <a:sym typeface="Roboto" charset="0"/>
              </a:rPr>
              <a:t>Research</a:t>
            </a:r>
            <a:endParaRPr lang="en-US" sz="1800">
              <a:solidFill>
                <a:schemeClr val="tx2"/>
              </a:solidFill>
              <a:latin typeface="Roboto" charset="0"/>
              <a:ea typeface="ＭＳ Ｐゴシック" charset="0"/>
              <a:cs typeface="Roboto" charset="0"/>
              <a:sym typeface="Roboto" charset="0"/>
            </a:endParaRPr>
          </a:p>
        </p:txBody>
      </p:sp>
      <p:sp>
        <p:nvSpPr>
          <p:cNvPr id="105488" name="AutoShape 16"/>
          <p:cNvSpPr>
            <a:spLocks/>
          </p:cNvSpPr>
          <p:nvPr/>
        </p:nvSpPr>
        <p:spPr bwMode="auto">
          <a:xfrm>
            <a:off x="12175332" y="8672513"/>
            <a:ext cx="4107656" cy="16454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algn="r">
              <a:defRPr/>
            </a:pPr>
            <a:r>
              <a:rPr lang="en-US" sz="1800">
                <a:solidFill>
                  <a:schemeClr val="tx2"/>
                </a:solidFill>
                <a:latin typeface="Roboto Light" panose="02000000000000000000" pitchFamily="2" charset="0"/>
                <a:ea typeface="Roboto Light" panose="02000000000000000000" pitchFamily="2" charset="0"/>
                <a:cs typeface="Roboto" charset="0"/>
                <a:sym typeface="Roboto" charset="0"/>
              </a:rPr>
              <a:t>Lorem ipsum dolor sit amet, consectetuer adipiscing elit, sed diam nonummy nibh euismod tincidunt ut laoreet dolore magna aliquam erat volutpat. Ut wisi enim ad minim ven</a:t>
            </a:r>
          </a:p>
        </p:txBody>
      </p:sp>
      <p:sp>
        <p:nvSpPr>
          <p:cNvPr id="105489" name="AutoShape 17"/>
          <p:cNvSpPr>
            <a:spLocks/>
          </p:cNvSpPr>
          <p:nvPr/>
        </p:nvSpPr>
        <p:spPr bwMode="auto">
          <a:xfrm>
            <a:off x="9745267" y="8165307"/>
            <a:ext cx="573881" cy="575072"/>
          </a:xfrm>
          <a:custGeom>
            <a:avLst/>
            <a:gdLst>
              <a:gd name="T0" fmla="*/ 382588 w 21468"/>
              <a:gd name="T1" fmla="*/ 383382 h 21468"/>
              <a:gd name="T2" fmla="*/ 382588 w 21468"/>
              <a:gd name="T3" fmla="*/ 383382 h 21468"/>
              <a:gd name="T4" fmla="*/ 382588 w 21468"/>
              <a:gd name="T5" fmla="*/ 383382 h 21468"/>
              <a:gd name="T6" fmla="*/ 382588 w 21468"/>
              <a:gd name="T7" fmla="*/ 383382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600" y="18690"/>
                  <a:pt x="21600" y="19544"/>
                  <a:pt x="21073" y="20071"/>
                </a:cubicBezTo>
                <a:lnTo>
                  <a:pt x="20071" y="21073"/>
                </a:lnTo>
                <a:cubicBezTo>
                  <a:pt x="19544" y="21600"/>
                  <a:pt x="18690" y="21600"/>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5490" name="AutoShape 18"/>
          <p:cNvSpPr>
            <a:spLocks/>
          </p:cNvSpPr>
          <p:nvPr/>
        </p:nvSpPr>
        <p:spPr bwMode="auto">
          <a:xfrm>
            <a:off x="7974806" y="6446044"/>
            <a:ext cx="567929" cy="457200"/>
          </a:xfrm>
          <a:custGeom>
            <a:avLst/>
            <a:gdLst>
              <a:gd name="T0" fmla="*/ 378601 w 21335"/>
              <a:gd name="T1" fmla="*/ 309495 h 21422"/>
              <a:gd name="T2" fmla="*/ 378601 w 21335"/>
              <a:gd name="T3" fmla="*/ 309495 h 21422"/>
              <a:gd name="T4" fmla="*/ 378601 w 21335"/>
              <a:gd name="T5" fmla="*/ 309495 h 21422"/>
              <a:gd name="T6" fmla="*/ 378601 w 21335"/>
              <a:gd name="T7" fmla="*/ 309495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5491" name="AutoShape 19"/>
          <p:cNvSpPr>
            <a:spLocks/>
          </p:cNvSpPr>
          <p:nvPr/>
        </p:nvSpPr>
        <p:spPr bwMode="auto">
          <a:xfrm>
            <a:off x="9745266" y="6322219"/>
            <a:ext cx="579834" cy="581025"/>
          </a:xfrm>
          <a:custGeom>
            <a:avLst/>
            <a:gdLst>
              <a:gd name="T0" fmla="*/ 386556 w 21470"/>
              <a:gd name="T1" fmla="*/ 392041 h 21470"/>
              <a:gd name="T2" fmla="*/ 386556 w 21470"/>
              <a:gd name="T3" fmla="*/ 392041 h 21470"/>
              <a:gd name="T4" fmla="*/ 386556 w 21470"/>
              <a:gd name="T5" fmla="*/ 392041 h 21470"/>
              <a:gd name="T6" fmla="*/ 386556 w 21470"/>
              <a:gd name="T7" fmla="*/ 39204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70"/>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105492" name="AutoShape 20"/>
          <p:cNvSpPr>
            <a:spLocks/>
          </p:cNvSpPr>
          <p:nvPr/>
        </p:nvSpPr>
        <p:spPr bwMode="auto">
          <a:xfrm>
            <a:off x="7966472" y="8101012"/>
            <a:ext cx="576263" cy="577454"/>
          </a:xfrm>
          <a:custGeom>
            <a:avLst/>
            <a:gdLst>
              <a:gd name="T0" fmla="*/ 384175 w 20874"/>
              <a:gd name="T1" fmla="*/ 384969 h 21600"/>
              <a:gd name="T2" fmla="*/ 384175 w 20874"/>
              <a:gd name="T3" fmla="*/ 384969 h 21600"/>
              <a:gd name="T4" fmla="*/ 384175 w 20874"/>
              <a:gd name="T5" fmla="*/ 384969 h 21600"/>
              <a:gd name="T6" fmla="*/ 384175 w 20874"/>
              <a:gd name="T7" fmla="*/ 384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74" h="21600">
                <a:moveTo>
                  <a:pt x="13042" y="2700"/>
                </a:moveTo>
                <a:cubicBezTo>
                  <a:pt x="13402" y="2700"/>
                  <a:pt x="13695" y="2398"/>
                  <a:pt x="13695" y="2024"/>
                </a:cubicBezTo>
                <a:cubicBezTo>
                  <a:pt x="13695" y="1652"/>
                  <a:pt x="13402" y="1350"/>
                  <a:pt x="13042" y="1350"/>
                </a:cubicBezTo>
                <a:lnTo>
                  <a:pt x="7812" y="1350"/>
                </a:lnTo>
                <a:cubicBezTo>
                  <a:pt x="7450" y="1350"/>
                  <a:pt x="7157" y="1652"/>
                  <a:pt x="7157" y="2024"/>
                </a:cubicBezTo>
                <a:cubicBezTo>
                  <a:pt x="7157" y="2398"/>
                  <a:pt x="7450" y="2700"/>
                  <a:pt x="7812" y="2700"/>
                </a:cubicBezTo>
                <a:lnTo>
                  <a:pt x="9118" y="2700"/>
                </a:lnTo>
                <a:lnTo>
                  <a:pt x="9118" y="9053"/>
                </a:lnTo>
                <a:cubicBezTo>
                  <a:pt x="8924" y="9271"/>
                  <a:pt x="8789" y="9468"/>
                  <a:pt x="8789" y="9493"/>
                </a:cubicBezTo>
                <a:lnTo>
                  <a:pt x="6253" y="13500"/>
                </a:lnTo>
                <a:lnTo>
                  <a:pt x="14595" y="13500"/>
                </a:lnTo>
                <a:lnTo>
                  <a:pt x="12058" y="9493"/>
                </a:lnTo>
                <a:cubicBezTo>
                  <a:pt x="12058" y="9512"/>
                  <a:pt x="11925" y="9321"/>
                  <a:pt x="11734" y="9099"/>
                </a:cubicBezTo>
                <a:lnTo>
                  <a:pt x="11734" y="2700"/>
                </a:lnTo>
                <a:lnTo>
                  <a:pt x="13042" y="2700"/>
                </a:lnTo>
                <a:cubicBezTo>
                  <a:pt x="13042" y="2700"/>
                  <a:pt x="13042" y="2700"/>
                  <a:pt x="13042" y="2700"/>
                </a:cubicBezTo>
                <a:close/>
                <a:moveTo>
                  <a:pt x="2981" y="20253"/>
                </a:moveTo>
                <a:lnTo>
                  <a:pt x="17866" y="20253"/>
                </a:lnTo>
                <a:cubicBezTo>
                  <a:pt x="18433" y="20253"/>
                  <a:pt x="18636" y="19459"/>
                  <a:pt x="17866" y="18664"/>
                </a:cubicBezTo>
                <a:lnTo>
                  <a:pt x="15024" y="14175"/>
                </a:lnTo>
                <a:lnTo>
                  <a:pt x="5826" y="14175"/>
                </a:lnTo>
                <a:lnTo>
                  <a:pt x="2981" y="18664"/>
                </a:lnTo>
                <a:cubicBezTo>
                  <a:pt x="2148" y="19526"/>
                  <a:pt x="2415" y="20253"/>
                  <a:pt x="2981" y="20253"/>
                </a:cubicBezTo>
                <a:cubicBezTo>
                  <a:pt x="2981" y="20253"/>
                  <a:pt x="2981" y="20253"/>
                  <a:pt x="2981" y="20253"/>
                </a:cubicBezTo>
                <a:close/>
                <a:moveTo>
                  <a:pt x="20232" y="19575"/>
                </a:moveTo>
                <a:cubicBezTo>
                  <a:pt x="21212" y="20587"/>
                  <a:pt x="20953" y="21600"/>
                  <a:pt x="20232" y="21600"/>
                </a:cubicBezTo>
                <a:lnTo>
                  <a:pt x="675" y="21600"/>
                </a:lnTo>
                <a:cubicBezTo>
                  <a:pt x="-47" y="21600"/>
                  <a:pt x="-387" y="20671"/>
                  <a:pt x="675" y="19575"/>
                </a:cubicBezTo>
                <a:lnTo>
                  <a:pt x="7812" y="8437"/>
                </a:lnTo>
                <a:lnTo>
                  <a:pt x="7812" y="4049"/>
                </a:lnTo>
                <a:lnTo>
                  <a:pt x="7157" y="4049"/>
                </a:lnTo>
                <a:cubicBezTo>
                  <a:pt x="6437" y="4049"/>
                  <a:pt x="5850" y="3445"/>
                  <a:pt x="5850" y="2700"/>
                </a:cubicBezTo>
                <a:lnTo>
                  <a:pt x="5850" y="1350"/>
                </a:lnTo>
                <a:cubicBezTo>
                  <a:pt x="5850" y="604"/>
                  <a:pt x="6437" y="0"/>
                  <a:pt x="7157" y="0"/>
                </a:cubicBezTo>
                <a:lnTo>
                  <a:pt x="13695" y="0"/>
                </a:lnTo>
                <a:cubicBezTo>
                  <a:pt x="14416" y="0"/>
                  <a:pt x="15003" y="604"/>
                  <a:pt x="15003" y="1350"/>
                </a:cubicBezTo>
                <a:lnTo>
                  <a:pt x="15003" y="2700"/>
                </a:lnTo>
                <a:cubicBezTo>
                  <a:pt x="15003" y="3445"/>
                  <a:pt x="14416" y="4049"/>
                  <a:pt x="13695" y="4049"/>
                </a:cubicBezTo>
                <a:lnTo>
                  <a:pt x="13042" y="4049"/>
                </a:lnTo>
                <a:lnTo>
                  <a:pt x="13042" y="8437"/>
                </a:lnTo>
                <a:lnTo>
                  <a:pt x="20232" y="19575"/>
                </a:lnTo>
                <a:cubicBezTo>
                  <a:pt x="20232" y="19575"/>
                  <a:pt x="20232" y="19575"/>
                  <a:pt x="20232" y="1957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1800">
              <a:solidFill>
                <a:schemeClr val="tx2"/>
              </a:solidFill>
            </a:endParaRPr>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3"/>
          </p:nvPr>
        </p:nvSpPr>
        <p:spPr/>
        <p:txBody>
          <a:bodyPr/>
          <a:lstStyle/>
          <a:p>
            <a:endParaRPr lang="id-ID"/>
          </a:p>
        </p:txBody>
      </p:sp>
      <p:sp>
        <p:nvSpPr>
          <p:cNvPr id="6" name="Footer Placeholder 5"/>
          <p:cNvSpPr>
            <a:spLocks noGrp="1"/>
          </p:cNvSpPr>
          <p:nvPr>
            <p:ph type="ftr" sz="quarter" idx="11"/>
          </p:nvPr>
        </p:nvSpPr>
        <p:spPr/>
        <p:txBody>
          <a:bodyPr/>
          <a:lstStyle/>
          <a:p>
            <a:pPr>
              <a:defRPr/>
            </a:pPr>
            <a:r>
              <a:rPr lang="en-US" smtClean="0"/>
              <a:t>I</a:t>
            </a:r>
            <a:r>
              <a:rPr lang="id-ID" smtClean="0"/>
              <a:t>nternational Business Plan</a:t>
            </a:r>
            <a:endParaRPr lang="en-US" dirty="0"/>
          </a:p>
        </p:txBody>
      </p:sp>
    </p:spTree>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blank">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2.xml><?xml version="1.0" encoding="utf-8"?>
<a:theme xmlns:a="http://schemas.openxmlformats.org/drawingml/2006/main" name="header footer">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3.xml><?xml version="1.0" encoding="utf-8"?>
<a:theme xmlns:a="http://schemas.openxmlformats.org/drawingml/2006/main" name="footer only">
  <a:themeElements>
    <a:clrScheme name="Orange">
      <a:dk1>
        <a:srgbClr val="000000"/>
      </a:dk1>
      <a:lt1>
        <a:srgbClr val="FFFFFF"/>
      </a:lt1>
      <a:dk2>
        <a:srgbClr val="53585F"/>
      </a:dk2>
      <a:lt2>
        <a:srgbClr val="DCDEE0"/>
      </a:lt2>
      <a:accent1>
        <a:srgbClr val="FFBC00"/>
      </a:accent1>
      <a:accent2>
        <a:srgbClr val="E6A900"/>
      </a:accent2>
      <a:accent3>
        <a:srgbClr val="CE9700"/>
      </a:accent3>
      <a:accent4>
        <a:srgbClr val="AB7D00"/>
      </a:accent4>
      <a:accent5>
        <a:srgbClr val="866101"/>
      </a:accent5>
      <a:accent6>
        <a:srgbClr val="6A4D01"/>
      </a:accent6>
      <a:hlink>
        <a:srgbClr val="0000FF"/>
      </a:hlink>
      <a:folHlink>
        <a:srgbClr val="FF00FF"/>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spDef>
    <a:lnDef>
      <a:spPr bwMode="auto">
        <a:xfrm>
          <a:off x="0" y="0"/>
          <a:ext cx="1" cy="1"/>
        </a:xfrm>
        <a:custGeom>
          <a:avLst/>
          <a:gdLst/>
          <a:ahLst/>
          <a:cxnLst/>
          <a:rect l="0" t="0" r="0" b="0"/>
          <a:pathLst/>
        </a:custGeom>
        <a:solidFill>
          <a:srgbClr val="4AC9F9"/>
        </a:solidFill>
        <a:ln w="25400" cap="flat" cmpd="sng" algn="ctr">
          <a:solidFill>
            <a:srgbClr val="000000"/>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228600" marR="0" indent="0" algn="l" defTabSz="12700" rtl="0" eaLnBrk="1" fontAlgn="base" latinLnBrk="0" hangingPunct="0">
          <a:lnSpc>
            <a:spcPct val="110000"/>
          </a:lnSpc>
          <a:spcBef>
            <a:spcPct val="0"/>
          </a:spcBef>
          <a:spcAft>
            <a:spcPct val="0"/>
          </a:spcAft>
          <a:buClrTx/>
          <a:buSzTx/>
          <a:buFontTx/>
          <a:buNone/>
          <a:tabLst/>
          <a:defRPr kumimoji="0" lang="en-US" sz="2400" b="0" i="0" u="none" strike="noStrike" cap="none" normalizeH="0" baseline="0">
            <a:ln>
              <a:noFill/>
            </a:ln>
            <a:solidFill>
              <a:srgbClr val="53585F"/>
            </a:solidFill>
            <a:effectLst/>
            <a:latin typeface="Roboto" charset="0"/>
            <a:ea typeface="ＭＳ Ｐゴシック" charset="0"/>
            <a:cs typeface="Roboto" charset="0"/>
            <a:sym typeface="Roboto"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fdsfdsfds.thmx</Template>
  <TotalTime>3668</TotalTime>
  <Words>18354</Words>
  <Application>Microsoft Office PowerPoint</Application>
  <PresentationFormat>Custom</PresentationFormat>
  <Paragraphs>2523</Paragraphs>
  <Slides>214</Slides>
  <Notes>22</Notes>
  <HiddenSlides>0</HiddenSlides>
  <MMClips>0</MMClips>
  <ScaleCrop>false</ScaleCrop>
  <HeadingPairs>
    <vt:vector size="6" baseType="variant">
      <vt:variant>
        <vt:lpstr>Fonts Used</vt:lpstr>
      </vt:variant>
      <vt:variant>
        <vt:i4>9</vt:i4>
      </vt:variant>
      <vt:variant>
        <vt:lpstr>Theme</vt:lpstr>
      </vt:variant>
      <vt:variant>
        <vt:i4>3</vt:i4>
      </vt:variant>
      <vt:variant>
        <vt:lpstr>Slide Titles</vt:lpstr>
      </vt:variant>
      <vt:variant>
        <vt:i4>214</vt:i4>
      </vt:variant>
    </vt:vector>
  </HeadingPairs>
  <TitlesOfParts>
    <vt:vector size="226" baseType="lpstr">
      <vt:lpstr>ＭＳ Ｐゴシック</vt:lpstr>
      <vt:lpstr>ＭＳ Ｐゴシック</vt:lpstr>
      <vt:lpstr>Avenir</vt:lpstr>
      <vt:lpstr>Helvetica</vt:lpstr>
      <vt:lpstr>Helvetica Light</vt:lpstr>
      <vt:lpstr>Roboto</vt:lpstr>
      <vt:lpstr>Roboto Bold</vt:lpstr>
      <vt:lpstr>Roboto Light</vt:lpstr>
      <vt:lpstr>Wingdings</vt:lpstr>
      <vt:lpstr>blank</vt:lpstr>
      <vt:lpstr>header footer</vt:lpstr>
      <vt:lpstr>footer only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1165</cp:revision>
  <dcterms:modified xsi:type="dcterms:W3CDTF">2015-08-14T05:00:34Z</dcterms:modified>
</cp:coreProperties>
</file>